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88" r:id="rId10"/>
    <p:sldId id="264" r:id="rId11"/>
    <p:sldId id="290" r:id="rId12"/>
    <p:sldId id="265" r:id="rId13"/>
    <p:sldId id="291" r:id="rId14"/>
    <p:sldId id="292" r:id="rId15"/>
    <p:sldId id="293" r:id="rId16"/>
    <p:sldId id="294" r:id="rId17"/>
    <p:sldId id="295" r:id="rId18"/>
    <p:sldId id="296" r:id="rId19"/>
    <p:sldId id="297" r:id="rId20"/>
    <p:sldId id="298" r:id="rId21"/>
    <p:sldId id="299" r:id="rId22"/>
    <p:sldId id="300"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289"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9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6F9B"/>
    <a:srgbClr val="329BB4"/>
    <a:srgbClr val="FFFAEB"/>
    <a:srgbClr val="4186A5"/>
    <a:srgbClr val="356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showGuides="1">
      <p:cViewPr varScale="1">
        <p:scale>
          <a:sx n="101" d="100"/>
          <a:sy n="101" d="100"/>
        </p:scale>
        <p:origin x="144" y="366"/>
      </p:cViewPr>
      <p:guideLst>
        <p:guide orient="horz" pos="2160"/>
        <p:guide pos="3840"/>
        <p:guide pos="9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93138724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21660985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17247216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21151229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18235947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216666724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19010396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242934845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26429989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35374549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65468C6-3DE3-42CA-924D-7CE663C9272C}" type="datetimeFigureOut">
              <a:rPr lang="zh-CN" altLang="en-US" smtClean="0"/>
              <a:t>2019/9/20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94463820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468C6-3DE3-42CA-924D-7CE663C9272C}" type="datetimeFigureOut">
              <a:rPr lang="zh-CN" altLang="en-US" smtClean="0"/>
              <a:t>2019/9/20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30576-71E7-4911-A7B3-4C475DAE8DA5}" type="slidenum">
              <a:rPr lang="zh-CN" altLang="en-US" smtClean="0"/>
              <a:t>‹#›</a:t>
            </a:fld>
            <a:endParaRPr lang="zh-CN" altLang="en-US"/>
          </a:p>
        </p:txBody>
      </p:sp>
    </p:spTree>
    <p:extLst>
      <p:ext uri="{BB962C8B-B14F-4D97-AF65-F5344CB8AC3E}">
        <p14:creationId xmlns:p14="http://schemas.microsoft.com/office/powerpoint/2010/main" val="345022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7" Type="http://schemas.openxmlformats.org/officeDocument/2006/relationships/image" Target="../media/image132.png"/><Relationship Id="rId21" Type="http://schemas.openxmlformats.org/officeDocument/2006/relationships/image" Target="../media/image36.png"/><Relationship Id="rId324" Type="http://schemas.openxmlformats.org/officeDocument/2006/relationships/image" Target="../media/image339.png"/><Relationship Id="rId531" Type="http://schemas.openxmlformats.org/officeDocument/2006/relationships/image" Target="../media/image546.png"/><Relationship Id="rId170" Type="http://schemas.openxmlformats.org/officeDocument/2006/relationships/image" Target="../media/image185.png"/><Relationship Id="rId268" Type="http://schemas.openxmlformats.org/officeDocument/2006/relationships/image" Target="../media/image283.png"/><Relationship Id="rId475" Type="http://schemas.openxmlformats.org/officeDocument/2006/relationships/image" Target="../media/image490.png"/><Relationship Id="rId32" Type="http://schemas.openxmlformats.org/officeDocument/2006/relationships/image" Target="../media/image47.png"/><Relationship Id="rId128" Type="http://schemas.openxmlformats.org/officeDocument/2006/relationships/image" Target="../media/image143.png"/><Relationship Id="rId335" Type="http://schemas.openxmlformats.org/officeDocument/2006/relationships/image" Target="../media/image350.png"/><Relationship Id="rId542" Type="http://schemas.openxmlformats.org/officeDocument/2006/relationships/image" Target="../media/image557.png"/><Relationship Id="rId181" Type="http://schemas.openxmlformats.org/officeDocument/2006/relationships/image" Target="../media/image196.png"/><Relationship Id="rId402" Type="http://schemas.openxmlformats.org/officeDocument/2006/relationships/image" Target="../media/image417.png"/><Relationship Id="rId279" Type="http://schemas.openxmlformats.org/officeDocument/2006/relationships/image" Target="../media/image294.png"/><Relationship Id="rId486" Type="http://schemas.openxmlformats.org/officeDocument/2006/relationships/image" Target="../media/image501.png"/><Relationship Id="rId43" Type="http://schemas.openxmlformats.org/officeDocument/2006/relationships/image" Target="../media/image58.png"/><Relationship Id="rId139" Type="http://schemas.openxmlformats.org/officeDocument/2006/relationships/image" Target="../media/image154.png"/><Relationship Id="rId346" Type="http://schemas.openxmlformats.org/officeDocument/2006/relationships/image" Target="../media/image361.png"/><Relationship Id="rId85" Type="http://schemas.openxmlformats.org/officeDocument/2006/relationships/image" Target="../media/image100.png"/><Relationship Id="rId150" Type="http://schemas.openxmlformats.org/officeDocument/2006/relationships/image" Target="../media/image165.png"/><Relationship Id="rId192" Type="http://schemas.openxmlformats.org/officeDocument/2006/relationships/image" Target="../media/image207.png"/><Relationship Id="rId206" Type="http://schemas.openxmlformats.org/officeDocument/2006/relationships/image" Target="../media/image221.png"/><Relationship Id="rId413" Type="http://schemas.openxmlformats.org/officeDocument/2006/relationships/image" Target="../media/image428.png"/><Relationship Id="rId248" Type="http://schemas.openxmlformats.org/officeDocument/2006/relationships/image" Target="../media/image263.png"/><Relationship Id="rId455" Type="http://schemas.openxmlformats.org/officeDocument/2006/relationships/image" Target="../media/image470.png"/><Relationship Id="rId497" Type="http://schemas.openxmlformats.org/officeDocument/2006/relationships/image" Target="../media/image512.png"/><Relationship Id="rId12" Type="http://schemas.openxmlformats.org/officeDocument/2006/relationships/image" Target="../media/image27.png"/><Relationship Id="rId108" Type="http://schemas.openxmlformats.org/officeDocument/2006/relationships/image" Target="../media/image123.png"/><Relationship Id="rId315" Type="http://schemas.openxmlformats.org/officeDocument/2006/relationships/image" Target="../media/image330.png"/><Relationship Id="rId357" Type="http://schemas.openxmlformats.org/officeDocument/2006/relationships/image" Target="../media/image372.png"/><Relationship Id="rId522" Type="http://schemas.openxmlformats.org/officeDocument/2006/relationships/image" Target="../media/image537.png"/><Relationship Id="rId54" Type="http://schemas.openxmlformats.org/officeDocument/2006/relationships/image" Target="../media/image69.emf"/><Relationship Id="rId96" Type="http://schemas.openxmlformats.org/officeDocument/2006/relationships/image" Target="../media/image111.png"/><Relationship Id="rId161" Type="http://schemas.openxmlformats.org/officeDocument/2006/relationships/image" Target="../media/image176.png"/><Relationship Id="rId217" Type="http://schemas.openxmlformats.org/officeDocument/2006/relationships/image" Target="../media/image232.png"/><Relationship Id="rId399" Type="http://schemas.openxmlformats.org/officeDocument/2006/relationships/image" Target="../media/image414.png"/><Relationship Id="rId259" Type="http://schemas.openxmlformats.org/officeDocument/2006/relationships/image" Target="../media/image274.png"/><Relationship Id="rId424" Type="http://schemas.openxmlformats.org/officeDocument/2006/relationships/image" Target="../media/image439.png"/><Relationship Id="rId466" Type="http://schemas.openxmlformats.org/officeDocument/2006/relationships/image" Target="../media/image481.png"/><Relationship Id="rId23" Type="http://schemas.openxmlformats.org/officeDocument/2006/relationships/image" Target="../media/image38.png"/><Relationship Id="rId119" Type="http://schemas.openxmlformats.org/officeDocument/2006/relationships/image" Target="../media/image134.png"/><Relationship Id="rId270" Type="http://schemas.openxmlformats.org/officeDocument/2006/relationships/image" Target="../media/image285.png"/><Relationship Id="rId326" Type="http://schemas.openxmlformats.org/officeDocument/2006/relationships/image" Target="../media/image341.png"/><Relationship Id="rId533" Type="http://schemas.openxmlformats.org/officeDocument/2006/relationships/image" Target="../media/image548.png"/><Relationship Id="rId65" Type="http://schemas.openxmlformats.org/officeDocument/2006/relationships/image" Target="../media/image80.png"/><Relationship Id="rId130" Type="http://schemas.openxmlformats.org/officeDocument/2006/relationships/image" Target="../media/image145.png"/><Relationship Id="rId368" Type="http://schemas.openxmlformats.org/officeDocument/2006/relationships/image" Target="../media/image383.png"/><Relationship Id="rId172" Type="http://schemas.openxmlformats.org/officeDocument/2006/relationships/image" Target="../media/image187.png"/><Relationship Id="rId228" Type="http://schemas.openxmlformats.org/officeDocument/2006/relationships/image" Target="../media/image243.png"/><Relationship Id="rId435" Type="http://schemas.openxmlformats.org/officeDocument/2006/relationships/image" Target="../media/image450.png"/><Relationship Id="rId477" Type="http://schemas.openxmlformats.org/officeDocument/2006/relationships/image" Target="../media/image492.png"/><Relationship Id="rId281" Type="http://schemas.openxmlformats.org/officeDocument/2006/relationships/image" Target="../media/image296.png"/><Relationship Id="rId337" Type="http://schemas.openxmlformats.org/officeDocument/2006/relationships/image" Target="../media/image352.png"/><Relationship Id="rId502" Type="http://schemas.openxmlformats.org/officeDocument/2006/relationships/image" Target="../media/image517.png"/><Relationship Id="rId34" Type="http://schemas.openxmlformats.org/officeDocument/2006/relationships/image" Target="../media/image49.png"/><Relationship Id="rId76" Type="http://schemas.openxmlformats.org/officeDocument/2006/relationships/image" Target="../media/image91.png"/><Relationship Id="rId141" Type="http://schemas.openxmlformats.org/officeDocument/2006/relationships/image" Target="../media/image156.png"/><Relationship Id="rId379" Type="http://schemas.openxmlformats.org/officeDocument/2006/relationships/image" Target="../media/image394.png"/><Relationship Id="rId7" Type="http://schemas.openxmlformats.org/officeDocument/2006/relationships/image" Target="../media/image22.png"/><Relationship Id="rId183" Type="http://schemas.openxmlformats.org/officeDocument/2006/relationships/image" Target="../media/image198.png"/><Relationship Id="rId239" Type="http://schemas.openxmlformats.org/officeDocument/2006/relationships/image" Target="../media/image254.png"/><Relationship Id="rId390" Type="http://schemas.openxmlformats.org/officeDocument/2006/relationships/image" Target="../media/image405.png"/><Relationship Id="rId404" Type="http://schemas.openxmlformats.org/officeDocument/2006/relationships/image" Target="../media/image419.png"/><Relationship Id="rId446" Type="http://schemas.openxmlformats.org/officeDocument/2006/relationships/image" Target="../media/image461.png"/><Relationship Id="rId250" Type="http://schemas.openxmlformats.org/officeDocument/2006/relationships/image" Target="../media/image265.png"/><Relationship Id="rId292" Type="http://schemas.openxmlformats.org/officeDocument/2006/relationships/image" Target="../media/image307.png"/><Relationship Id="rId306" Type="http://schemas.openxmlformats.org/officeDocument/2006/relationships/image" Target="../media/image321.png"/><Relationship Id="rId488" Type="http://schemas.openxmlformats.org/officeDocument/2006/relationships/image" Target="../media/image503.png"/><Relationship Id="rId45" Type="http://schemas.openxmlformats.org/officeDocument/2006/relationships/image" Target="../media/image60.png"/><Relationship Id="rId87" Type="http://schemas.openxmlformats.org/officeDocument/2006/relationships/image" Target="../media/image102.png"/><Relationship Id="rId110" Type="http://schemas.openxmlformats.org/officeDocument/2006/relationships/image" Target="../media/image125.png"/><Relationship Id="rId348" Type="http://schemas.openxmlformats.org/officeDocument/2006/relationships/image" Target="../media/image363.png"/><Relationship Id="rId513" Type="http://schemas.openxmlformats.org/officeDocument/2006/relationships/image" Target="../media/image528.png"/><Relationship Id="rId152" Type="http://schemas.openxmlformats.org/officeDocument/2006/relationships/image" Target="../media/image167.png"/><Relationship Id="rId194" Type="http://schemas.openxmlformats.org/officeDocument/2006/relationships/image" Target="../media/image209.png"/><Relationship Id="rId208" Type="http://schemas.openxmlformats.org/officeDocument/2006/relationships/image" Target="../media/image223.png"/><Relationship Id="rId415" Type="http://schemas.openxmlformats.org/officeDocument/2006/relationships/image" Target="../media/image430.emf"/><Relationship Id="rId457" Type="http://schemas.openxmlformats.org/officeDocument/2006/relationships/image" Target="../media/image472.png"/><Relationship Id="rId261" Type="http://schemas.openxmlformats.org/officeDocument/2006/relationships/image" Target="../media/image276.png"/><Relationship Id="rId499" Type="http://schemas.openxmlformats.org/officeDocument/2006/relationships/image" Target="../media/image514.png"/><Relationship Id="rId14" Type="http://schemas.openxmlformats.org/officeDocument/2006/relationships/image" Target="../media/image29.png"/><Relationship Id="rId56" Type="http://schemas.openxmlformats.org/officeDocument/2006/relationships/image" Target="../media/image71.png"/><Relationship Id="rId317" Type="http://schemas.openxmlformats.org/officeDocument/2006/relationships/image" Target="../media/image332.png"/><Relationship Id="rId359" Type="http://schemas.openxmlformats.org/officeDocument/2006/relationships/image" Target="../media/image374.png"/><Relationship Id="rId524" Type="http://schemas.openxmlformats.org/officeDocument/2006/relationships/image" Target="../media/image539.png"/><Relationship Id="rId98" Type="http://schemas.openxmlformats.org/officeDocument/2006/relationships/image" Target="../media/image113.png"/><Relationship Id="rId121" Type="http://schemas.openxmlformats.org/officeDocument/2006/relationships/image" Target="../media/image136.png"/><Relationship Id="rId163" Type="http://schemas.openxmlformats.org/officeDocument/2006/relationships/image" Target="../media/image178.png"/><Relationship Id="rId219" Type="http://schemas.openxmlformats.org/officeDocument/2006/relationships/image" Target="../media/image234.png"/><Relationship Id="rId370" Type="http://schemas.openxmlformats.org/officeDocument/2006/relationships/image" Target="../media/image385.png"/><Relationship Id="rId426" Type="http://schemas.openxmlformats.org/officeDocument/2006/relationships/image" Target="../media/image441.png"/><Relationship Id="rId230" Type="http://schemas.openxmlformats.org/officeDocument/2006/relationships/image" Target="../media/image245.png"/><Relationship Id="rId468" Type="http://schemas.openxmlformats.org/officeDocument/2006/relationships/image" Target="../media/image483.png"/><Relationship Id="rId25" Type="http://schemas.openxmlformats.org/officeDocument/2006/relationships/image" Target="../media/image40.png"/><Relationship Id="rId67" Type="http://schemas.openxmlformats.org/officeDocument/2006/relationships/image" Target="../media/image82.png"/><Relationship Id="rId272" Type="http://schemas.openxmlformats.org/officeDocument/2006/relationships/image" Target="../media/image287.png"/><Relationship Id="rId328" Type="http://schemas.openxmlformats.org/officeDocument/2006/relationships/image" Target="../media/image343.png"/><Relationship Id="rId535" Type="http://schemas.openxmlformats.org/officeDocument/2006/relationships/image" Target="../media/image550.png"/><Relationship Id="rId132" Type="http://schemas.openxmlformats.org/officeDocument/2006/relationships/image" Target="../media/image147.png"/><Relationship Id="rId174" Type="http://schemas.openxmlformats.org/officeDocument/2006/relationships/image" Target="../media/image189.png"/><Relationship Id="rId381" Type="http://schemas.openxmlformats.org/officeDocument/2006/relationships/image" Target="../media/image396.png"/><Relationship Id="rId241" Type="http://schemas.openxmlformats.org/officeDocument/2006/relationships/image" Target="../media/image256.png"/><Relationship Id="rId437" Type="http://schemas.openxmlformats.org/officeDocument/2006/relationships/image" Target="../media/image452.png"/><Relationship Id="rId479" Type="http://schemas.openxmlformats.org/officeDocument/2006/relationships/image" Target="../media/image494.png"/><Relationship Id="rId36" Type="http://schemas.openxmlformats.org/officeDocument/2006/relationships/image" Target="../media/image51.png"/><Relationship Id="rId283" Type="http://schemas.openxmlformats.org/officeDocument/2006/relationships/image" Target="../media/image298.png"/><Relationship Id="rId339" Type="http://schemas.openxmlformats.org/officeDocument/2006/relationships/image" Target="../media/image354.png"/><Relationship Id="rId490" Type="http://schemas.openxmlformats.org/officeDocument/2006/relationships/image" Target="../media/image505.png"/><Relationship Id="rId504" Type="http://schemas.openxmlformats.org/officeDocument/2006/relationships/image" Target="../media/image519.png"/><Relationship Id="rId78" Type="http://schemas.openxmlformats.org/officeDocument/2006/relationships/image" Target="../media/image93.png"/><Relationship Id="rId101" Type="http://schemas.openxmlformats.org/officeDocument/2006/relationships/image" Target="../media/image116.png"/><Relationship Id="rId143" Type="http://schemas.openxmlformats.org/officeDocument/2006/relationships/image" Target="../media/image158.png"/><Relationship Id="rId185" Type="http://schemas.openxmlformats.org/officeDocument/2006/relationships/image" Target="../media/image200.png"/><Relationship Id="rId350" Type="http://schemas.openxmlformats.org/officeDocument/2006/relationships/image" Target="../media/image365.png"/><Relationship Id="rId406" Type="http://schemas.openxmlformats.org/officeDocument/2006/relationships/image" Target="../media/image421.png"/><Relationship Id="rId9" Type="http://schemas.openxmlformats.org/officeDocument/2006/relationships/image" Target="../media/image24.png"/><Relationship Id="rId210" Type="http://schemas.openxmlformats.org/officeDocument/2006/relationships/image" Target="../media/image225.png"/><Relationship Id="rId392" Type="http://schemas.openxmlformats.org/officeDocument/2006/relationships/image" Target="../media/image407.png"/><Relationship Id="rId448" Type="http://schemas.openxmlformats.org/officeDocument/2006/relationships/image" Target="../media/image463.png"/><Relationship Id="rId252" Type="http://schemas.openxmlformats.org/officeDocument/2006/relationships/image" Target="../media/image267.png"/><Relationship Id="rId294" Type="http://schemas.openxmlformats.org/officeDocument/2006/relationships/image" Target="../media/image309.png"/><Relationship Id="rId308" Type="http://schemas.openxmlformats.org/officeDocument/2006/relationships/image" Target="../media/image323.png"/><Relationship Id="rId515" Type="http://schemas.openxmlformats.org/officeDocument/2006/relationships/image" Target="../media/image530.png"/><Relationship Id="rId47" Type="http://schemas.openxmlformats.org/officeDocument/2006/relationships/image" Target="../media/image62.emf"/><Relationship Id="rId89" Type="http://schemas.openxmlformats.org/officeDocument/2006/relationships/image" Target="../media/image104.png"/><Relationship Id="rId112" Type="http://schemas.openxmlformats.org/officeDocument/2006/relationships/image" Target="../media/image127.png"/><Relationship Id="rId154" Type="http://schemas.openxmlformats.org/officeDocument/2006/relationships/image" Target="../media/image169.png"/><Relationship Id="rId361" Type="http://schemas.openxmlformats.org/officeDocument/2006/relationships/image" Target="../media/image376.png"/><Relationship Id="rId196" Type="http://schemas.openxmlformats.org/officeDocument/2006/relationships/image" Target="../media/image211.png"/><Relationship Id="rId417" Type="http://schemas.openxmlformats.org/officeDocument/2006/relationships/image" Target="../media/image432.png"/><Relationship Id="rId459" Type="http://schemas.openxmlformats.org/officeDocument/2006/relationships/image" Target="../media/image474.png"/><Relationship Id="rId16" Type="http://schemas.openxmlformats.org/officeDocument/2006/relationships/image" Target="../media/image31.png"/><Relationship Id="rId221" Type="http://schemas.openxmlformats.org/officeDocument/2006/relationships/image" Target="../media/image236.png"/><Relationship Id="rId263" Type="http://schemas.openxmlformats.org/officeDocument/2006/relationships/image" Target="../media/image278.png"/><Relationship Id="rId319" Type="http://schemas.openxmlformats.org/officeDocument/2006/relationships/image" Target="../media/image334.png"/><Relationship Id="rId470" Type="http://schemas.openxmlformats.org/officeDocument/2006/relationships/image" Target="../media/image485.png"/><Relationship Id="rId526" Type="http://schemas.openxmlformats.org/officeDocument/2006/relationships/image" Target="../media/image541.png"/><Relationship Id="rId58" Type="http://schemas.openxmlformats.org/officeDocument/2006/relationships/image" Target="../media/image73.emf"/><Relationship Id="rId123" Type="http://schemas.openxmlformats.org/officeDocument/2006/relationships/image" Target="../media/image138.png"/><Relationship Id="rId330" Type="http://schemas.openxmlformats.org/officeDocument/2006/relationships/image" Target="../media/image345.png"/><Relationship Id="rId165" Type="http://schemas.openxmlformats.org/officeDocument/2006/relationships/image" Target="../media/image180.png"/><Relationship Id="rId372" Type="http://schemas.openxmlformats.org/officeDocument/2006/relationships/image" Target="../media/image387.png"/><Relationship Id="rId428" Type="http://schemas.openxmlformats.org/officeDocument/2006/relationships/image" Target="../media/image443.png"/><Relationship Id="rId232" Type="http://schemas.openxmlformats.org/officeDocument/2006/relationships/image" Target="../media/image247.png"/><Relationship Id="rId274" Type="http://schemas.openxmlformats.org/officeDocument/2006/relationships/image" Target="../media/image289.png"/><Relationship Id="rId481" Type="http://schemas.openxmlformats.org/officeDocument/2006/relationships/image" Target="../media/image496.png"/><Relationship Id="rId27" Type="http://schemas.openxmlformats.org/officeDocument/2006/relationships/image" Target="../media/image42.png"/><Relationship Id="rId69" Type="http://schemas.openxmlformats.org/officeDocument/2006/relationships/image" Target="../media/image84.png"/><Relationship Id="rId134" Type="http://schemas.openxmlformats.org/officeDocument/2006/relationships/image" Target="../media/image149.png"/><Relationship Id="rId537" Type="http://schemas.openxmlformats.org/officeDocument/2006/relationships/image" Target="../media/image552.png"/><Relationship Id="rId80" Type="http://schemas.openxmlformats.org/officeDocument/2006/relationships/image" Target="../media/image95.png"/><Relationship Id="rId176" Type="http://schemas.openxmlformats.org/officeDocument/2006/relationships/image" Target="../media/image191.png"/><Relationship Id="rId341" Type="http://schemas.openxmlformats.org/officeDocument/2006/relationships/image" Target="../media/image356.png"/><Relationship Id="rId383" Type="http://schemas.openxmlformats.org/officeDocument/2006/relationships/image" Target="../media/image398.png"/><Relationship Id="rId439" Type="http://schemas.openxmlformats.org/officeDocument/2006/relationships/image" Target="../media/image454.png"/><Relationship Id="rId201" Type="http://schemas.openxmlformats.org/officeDocument/2006/relationships/image" Target="../media/image216.png"/><Relationship Id="rId243" Type="http://schemas.openxmlformats.org/officeDocument/2006/relationships/image" Target="../media/image258.png"/><Relationship Id="rId285" Type="http://schemas.openxmlformats.org/officeDocument/2006/relationships/image" Target="../media/image300.png"/><Relationship Id="rId450" Type="http://schemas.openxmlformats.org/officeDocument/2006/relationships/image" Target="../media/image465.png"/><Relationship Id="rId506" Type="http://schemas.openxmlformats.org/officeDocument/2006/relationships/image" Target="../media/image521.png"/><Relationship Id="rId38" Type="http://schemas.openxmlformats.org/officeDocument/2006/relationships/image" Target="../media/image53.png"/><Relationship Id="rId103" Type="http://schemas.openxmlformats.org/officeDocument/2006/relationships/image" Target="../media/image118.png"/><Relationship Id="rId310" Type="http://schemas.openxmlformats.org/officeDocument/2006/relationships/image" Target="../media/image325.png"/><Relationship Id="rId492" Type="http://schemas.openxmlformats.org/officeDocument/2006/relationships/image" Target="../media/image507.png"/><Relationship Id="rId91" Type="http://schemas.openxmlformats.org/officeDocument/2006/relationships/image" Target="../media/image106.png"/><Relationship Id="rId145" Type="http://schemas.openxmlformats.org/officeDocument/2006/relationships/image" Target="../media/image160.png"/><Relationship Id="rId187" Type="http://schemas.openxmlformats.org/officeDocument/2006/relationships/image" Target="../media/image202.png"/><Relationship Id="rId352" Type="http://schemas.openxmlformats.org/officeDocument/2006/relationships/image" Target="../media/image367.png"/><Relationship Id="rId394" Type="http://schemas.openxmlformats.org/officeDocument/2006/relationships/image" Target="../media/image409.png"/><Relationship Id="rId408" Type="http://schemas.openxmlformats.org/officeDocument/2006/relationships/image" Target="../media/image423.png"/><Relationship Id="rId212" Type="http://schemas.openxmlformats.org/officeDocument/2006/relationships/image" Target="../media/image227.png"/><Relationship Id="rId254" Type="http://schemas.openxmlformats.org/officeDocument/2006/relationships/image" Target="../media/image269.png"/><Relationship Id="rId49" Type="http://schemas.openxmlformats.org/officeDocument/2006/relationships/image" Target="../media/image64.png"/><Relationship Id="rId114" Type="http://schemas.openxmlformats.org/officeDocument/2006/relationships/image" Target="../media/image129.png"/><Relationship Id="rId296" Type="http://schemas.openxmlformats.org/officeDocument/2006/relationships/image" Target="../media/image311.png"/><Relationship Id="rId461" Type="http://schemas.openxmlformats.org/officeDocument/2006/relationships/image" Target="../media/image476.png"/><Relationship Id="rId517" Type="http://schemas.openxmlformats.org/officeDocument/2006/relationships/image" Target="../media/image532.png"/><Relationship Id="rId60" Type="http://schemas.openxmlformats.org/officeDocument/2006/relationships/image" Target="../media/image75.png"/><Relationship Id="rId156" Type="http://schemas.openxmlformats.org/officeDocument/2006/relationships/image" Target="../media/image171.png"/><Relationship Id="rId198" Type="http://schemas.openxmlformats.org/officeDocument/2006/relationships/image" Target="../media/image213.png"/><Relationship Id="rId321" Type="http://schemas.openxmlformats.org/officeDocument/2006/relationships/image" Target="../media/image336.png"/><Relationship Id="rId363" Type="http://schemas.openxmlformats.org/officeDocument/2006/relationships/image" Target="../media/image378.png"/><Relationship Id="rId419" Type="http://schemas.openxmlformats.org/officeDocument/2006/relationships/image" Target="../media/image434.png"/><Relationship Id="rId223" Type="http://schemas.openxmlformats.org/officeDocument/2006/relationships/image" Target="../media/image238.png"/><Relationship Id="rId430" Type="http://schemas.openxmlformats.org/officeDocument/2006/relationships/image" Target="../media/image445.png"/><Relationship Id="rId18" Type="http://schemas.openxmlformats.org/officeDocument/2006/relationships/image" Target="../media/image33.png"/><Relationship Id="rId265" Type="http://schemas.openxmlformats.org/officeDocument/2006/relationships/image" Target="../media/image280.png"/><Relationship Id="rId472" Type="http://schemas.openxmlformats.org/officeDocument/2006/relationships/image" Target="../media/image487.png"/><Relationship Id="rId528" Type="http://schemas.openxmlformats.org/officeDocument/2006/relationships/image" Target="../media/image543.png"/><Relationship Id="rId125" Type="http://schemas.openxmlformats.org/officeDocument/2006/relationships/image" Target="../media/image140.png"/><Relationship Id="rId167" Type="http://schemas.openxmlformats.org/officeDocument/2006/relationships/image" Target="../media/image182.png"/><Relationship Id="rId332" Type="http://schemas.openxmlformats.org/officeDocument/2006/relationships/image" Target="../media/image347.png"/><Relationship Id="rId374" Type="http://schemas.openxmlformats.org/officeDocument/2006/relationships/image" Target="../media/image389.png"/><Relationship Id="rId71" Type="http://schemas.openxmlformats.org/officeDocument/2006/relationships/image" Target="../media/image86.png"/><Relationship Id="rId234" Type="http://schemas.openxmlformats.org/officeDocument/2006/relationships/image" Target="../media/image249.png"/><Relationship Id="rId2" Type="http://schemas.openxmlformats.org/officeDocument/2006/relationships/image" Target="../media/image17.png"/><Relationship Id="rId29" Type="http://schemas.openxmlformats.org/officeDocument/2006/relationships/image" Target="../media/image44.png"/><Relationship Id="rId276" Type="http://schemas.openxmlformats.org/officeDocument/2006/relationships/image" Target="../media/image291.png"/><Relationship Id="rId441" Type="http://schemas.openxmlformats.org/officeDocument/2006/relationships/image" Target="../media/image456.png"/><Relationship Id="rId483" Type="http://schemas.openxmlformats.org/officeDocument/2006/relationships/image" Target="../media/image498.png"/><Relationship Id="rId539" Type="http://schemas.openxmlformats.org/officeDocument/2006/relationships/image" Target="../media/image554.png"/><Relationship Id="rId40" Type="http://schemas.openxmlformats.org/officeDocument/2006/relationships/image" Target="../media/image55.png"/><Relationship Id="rId136" Type="http://schemas.openxmlformats.org/officeDocument/2006/relationships/image" Target="../media/image151.png"/><Relationship Id="rId178" Type="http://schemas.openxmlformats.org/officeDocument/2006/relationships/image" Target="../media/image193.png"/><Relationship Id="rId301" Type="http://schemas.openxmlformats.org/officeDocument/2006/relationships/image" Target="../media/image316.png"/><Relationship Id="rId343" Type="http://schemas.openxmlformats.org/officeDocument/2006/relationships/image" Target="../media/image358.png"/><Relationship Id="rId82" Type="http://schemas.openxmlformats.org/officeDocument/2006/relationships/image" Target="../media/image97.png"/><Relationship Id="rId203" Type="http://schemas.openxmlformats.org/officeDocument/2006/relationships/image" Target="../media/image218.png"/><Relationship Id="rId385" Type="http://schemas.openxmlformats.org/officeDocument/2006/relationships/image" Target="../media/image400.png"/><Relationship Id="rId245" Type="http://schemas.openxmlformats.org/officeDocument/2006/relationships/image" Target="../media/image260.png"/><Relationship Id="rId287" Type="http://schemas.openxmlformats.org/officeDocument/2006/relationships/image" Target="../media/image302.png"/><Relationship Id="rId410" Type="http://schemas.openxmlformats.org/officeDocument/2006/relationships/image" Target="../media/image425.png"/><Relationship Id="rId452" Type="http://schemas.openxmlformats.org/officeDocument/2006/relationships/image" Target="../media/image467.png"/><Relationship Id="rId494" Type="http://schemas.openxmlformats.org/officeDocument/2006/relationships/image" Target="../media/image509.png"/><Relationship Id="rId508" Type="http://schemas.openxmlformats.org/officeDocument/2006/relationships/image" Target="../media/image523.png"/><Relationship Id="rId105" Type="http://schemas.openxmlformats.org/officeDocument/2006/relationships/image" Target="../media/image120.png"/><Relationship Id="rId147" Type="http://schemas.openxmlformats.org/officeDocument/2006/relationships/image" Target="../media/image162.png"/><Relationship Id="rId312" Type="http://schemas.openxmlformats.org/officeDocument/2006/relationships/image" Target="../media/image327.png"/><Relationship Id="rId354" Type="http://schemas.openxmlformats.org/officeDocument/2006/relationships/image" Target="../media/image369.png"/><Relationship Id="rId51" Type="http://schemas.openxmlformats.org/officeDocument/2006/relationships/image" Target="../media/image66.png"/><Relationship Id="rId93" Type="http://schemas.openxmlformats.org/officeDocument/2006/relationships/image" Target="../media/image108.png"/><Relationship Id="rId189" Type="http://schemas.openxmlformats.org/officeDocument/2006/relationships/image" Target="../media/image204.png"/><Relationship Id="rId396" Type="http://schemas.openxmlformats.org/officeDocument/2006/relationships/image" Target="../media/image411.png"/><Relationship Id="rId214" Type="http://schemas.openxmlformats.org/officeDocument/2006/relationships/image" Target="../media/image229.png"/><Relationship Id="rId256" Type="http://schemas.openxmlformats.org/officeDocument/2006/relationships/image" Target="../media/image271.png"/><Relationship Id="rId298" Type="http://schemas.openxmlformats.org/officeDocument/2006/relationships/image" Target="../media/image313.png"/><Relationship Id="rId421" Type="http://schemas.openxmlformats.org/officeDocument/2006/relationships/image" Target="../media/image436.png"/><Relationship Id="rId463" Type="http://schemas.openxmlformats.org/officeDocument/2006/relationships/image" Target="../media/image478.png"/><Relationship Id="rId519" Type="http://schemas.openxmlformats.org/officeDocument/2006/relationships/image" Target="../media/image534.png"/><Relationship Id="rId116" Type="http://schemas.openxmlformats.org/officeDocument/2006/relationships/image" Target="../media/image131.png"/><Relationship Id="rId158" Type="http://schemas.openxmlformats.org/officeDocument/2006/relationships/image" Target="../media/image173.png"/><Relationship Id="rId323" Type="http://schemas.openxmlformats.org/officeDocument/2006/relationships/image" Target="../media/image338.png"/><Relationship Id="rId530" Type="http://schemas.openxmlformats.org/officeDocument/2006/relationships/image" Target="../media/image545.png"/><Relationship Id="rId20" Type="http://schemas.openxmlformats.org/officeDocument/2006/relationships/image" Target="../media/image35.png"/><Relationship Id="rId62" Type="http://schemas.openxmlformats.org/officeDocument/2006/relationships/image" Target="../media/image77.png"/><Relationship Id="rId365" Type="http://schemas.openxmlformats.org/officeDocument/2006/relationships/image" Target="../media/image380.png"/><Relationship Id="rId225" Type="http://schemas.openxmlformats.org/officeDocument/2006/relationships/image" Target="../media/image240.png"/><Relationship Id="rId267" Type="http://schemas.openxmlformats.org/officeDocument/2006/relationships/image" Target="../media/image282.png"/><Relationship Id="rId432" Type="http://schemas.openxmlformats.org/officeDocument/2006/relationships/image" Target="../media/image447.png"/><Relationship Id="rId474" Type="http://schemas.openxmlformats.org/officeDocument/2006/relationships/image" Target="../media/image489.png"/><Relationship Id="rId127" Type="http://schemas.openxmlformats.org/officeDocument/2006/relationships/image" Target="../media/image142.png"/><Relationship Id="rId31" Type="http://schemas.openxmlformats.org/officeDocument/2006/relationships/image" Target="../media/image46.png"/><Relationship Id="rId73" Type="http://schemas.openxmlformats.org/officeDocument/2006/relationships/image" Target="../media/image88.png"/><Relationship Id="rId169" Type="http://schemas.openxmlformats.org/officeDocument/2006/relationships/image" Target="../media/image184.png"/><Relationship Id="rId334" Type="http://schemas.openxmlformats.org/officeDocument/2006/relationships/image" Target="../media/image349.png"/><Relationship Id="rId376" Type="http://schemas.openxmlformats.org/officeDocument/2006/relationships/image" Target="../media/image391.png"/><Relationship Id="rId541" Type="http://schemas.openxmlformats.org/officeDocument/2006/relationships/image" Target="../media/image556.png"/><Relationship Id="rId4" Type="http://schemas.openxmlformats.org/officeDocument/2006/relationships/image" Target="../media/image19.png"/><Relationship Id="rId180" Type="http://schemas.openxmlformats.org/officeDocument/2006/relationships/image" Target="../media/image195.png"/><Relationship Id="rId236" Type="http://schemas.openxmlformats.org/officeDocument/2006/relationships/image" Target="../media/image251.png"/><Relationship Id="rId278" Type="http://schemas.openxmlformats.org/officeDocument/2006/relationships/image" Target="../media/image293.png"/><Relationship Id="rId401" Type="http://schemas.openxmlformats.org/officeDocument/2006/relationships/image" Target="../media/image416.png"/><Relationship Id="rId443" Type="http://schemas.openxmlformats.org/officeDocument/2006/relationships/image" Target="../media/image458.png"/><Relationship Id="rId303" Type="http://schemas.openxmlformats.org/officeDocument/2006/relationships/image" Target="../media/image318.png"/><Relationship Id="rId485" Type="http://schemas.openxmlformats.org/officeDocument/2006/relationships/image" Target="../media/image500.png"/><Relationship Id="rId42" Type="http://schemas.openxmlformats.org/officeDocument/2006/relationships/image" Target="../media/image57.png"/><Relationship Id="rId84" Type="http://schemas.openxmlformats.org/officeDocument/2006/relationships/image" Target="../media/image99.png"/><Relationship Id="rId138" Type="http://schemas.openxmlformats.org/officeDocument/2006/relationships/image" Target="../media/image153.png"/><Relationship Id="rId345" Type="http://schemas.openxmlformats.org/officeDocument/2006/relationships/image" Target="../media/image360.png"/><Relationship Id="rId387" Type="http://schemas.openxmlformats.org/officeDocument/2006/relationships/image" Target="../media/image402.png"/><Relationship Id="rId510" Type="http://schemas.openxmlformats.org/officeDocument/2006/relationships/image" Target="../media/image525.png"/><Relationship Id="rId191" Type="http://schemas.openxmlformats.org/officeDocument/2006/relationships/image" Target="../media/image206.png"/><Relationship Id="rId205" Type="http://schemas.openxmlformats.org/officeDocument/2006/relationships/image" Target="../media/image220.png"/><Relationship Id="rId247" Type="http://schemas.openxmlformats.org/officeDocument/2006/relationships/image" Target="../media/image262.png"/><Relationship Id="rId412" Type="http://schemas.openxmlformats.org/officeDocument/2006/relationships/image" Target="../media/image427.png"/><Relationship Id="rId107" Type="http://schemas.openxmlformats.org/officeDocument/2006/relationships/image" Target="../media/image122.png"/><Relationship Id="rId289" Type="http://schemas.openxmlformats.org/officeDocument/2006/relationships/image" Target="../media/image304.png"/><Relationship Id="rId454" Type="http://schemas.openxmlformats.org/officeDocument/2006/relationships/image" Target="../media/image469.png"/><Relationship Id="rId496" Type="http://schemas.openxmlformats.org/officeDocument/2006/relationships/image" Target="../media/image511.png"/><Relationship Id="rId11" Type="http://schemas.openxmlformats.org/officeDocument/2006/relationships/image" Target="../media/image26.png"/><Relationship Id="rId53" Type="http://schemas.openxmlformats.org/officeDocument/2006/relationships/image" Target="../media/image68.png"/><Relationship Id="rId149" Type="http://schemas.openxmlformats.org/officeDocument/2006/relationships/image" Target="../media/image164.png"/><Relationship Id="rId314" Type="http://schemas.openxmlformats.org/officeDocument/2006/relationships/image" Target="../media/image329.png"/><Relationship Id="rId356" Type="http://schemas.openxmlformats.org/officeDocument/2006/relationships/image" Target="../media/image371.png"/><Relationship Id="rId398" Type="http://schemas.openxmlformats.org/officeDocument/2006/relationships/image" Target="../media/image413.png"/><Relationship Id="rId521" Type="http://schemas.openxmlformats.org/officeDocument/2006/relationships/image" Target="../media/image536.png"/><Relationship Id="rId95" Type="http://schemas.openxmlformats.org/officeDocument/2006/relationships/image" Target="../media/image110.png"/><Relationship Id="rId160" Type="http://schemas.openxmlformats.org/officeDocument/2006/relationships/image" Target="../media/image175.png"/><Relationship Id="rId216" Type="http://schemas.openxmlformats.org/officeDocument/2006/relationships/image" Target="../media/image231.png"/><Relationship Id="rId423" Type="http://schemas.openxmlformats.org/officeDocument/2006/relationships/image" Target="../media/image438.png"/><Relationship Id="rId258" Type="http://schemas.openxmlformats.org/officeDocument/2006/relationships/image" Target="../media/image273.png"/><Relationship Id="rId465" Type="http://schemas.openxmlformats.org/officeDocument/2006/relationships/image" Target="../media/image480.png"/><Relationship Id="rId22" Type="http://schemas.openxmlformats.org/officeDocument/2006/relationships/image" Target="../media/image37.png"/><Relationship Id="rId64" Type="http://schemas.openxmlformats.org/officeDocument/2006/relationships/image" Target="../media/image79.png"/><Relationship Id="rId118" Type="http://schemas.openxmlformats.org/officeDocument/2006/relationships/image" Target="../media/image133.png"/><Relationship Id="rId325" Type="http://schemas.openxmlformats.org/officeDocument/2006/relationships/image" Target="../media/image340.png"/><Relationship Id="rId367" Type="http://schemas.openxmlformats.org/officeDocument/2006/relationships/image" Target="../media/image382.png"/><Relationship Id="rId532" Type="http://schemas.openxmlformats.org/officeDocument/2006/relationships/image" Target="../media/image547.png"/><Relationship Id="rId171" Type="http://schemas.openxmlformats.org/officeDocument/2006/relationships/image" Target="../media/image186.png"/><Relationship Id="rId227" Type="http://schemas.openxmlformats.org/officeDocument/2006/relationships/image" Target="../media/image242.png"/><Relationship Id="rId269" Type="http://schemas.openxmlformats.org/officeDocument/2006/relationships/image" Target="../media/image284.png"/><Relationship Id="rId434" Type="http://schemas.openxmlformats.org/officeDocument/2006/relationships/image" Target="../media/image449.png"/><Relationship Id="rId476" Type="http://schemas.openxmlformats.org/officeDocument/2006/relationships/image" Target="../media/image491.png"/><Relationship Id="rId33" Type="http://schemas.openxmlformats.org/officeDocument/2006/relationships/image" Target="../media/image48.png"/><Relationship Id="rId129" Type="http://schemas.openxmlformats.org/officeDocument/2006/relationships/image" Target="../media/image144.png"/><Relationship Id="rId280" Type="http://schemas.openxmlformats.org/officeDocument/2006/relationships/image" Target="../media/image295.png"/><Relationship Id="rId336" Type="http://schemas.openxmlformats.org/officeDocument/2006/relationships/image" Target="../media/image351.png"/><Relationship Id="rId501" Type="http://schemas.openxmlformats.org/officeDocument/2006/relationships/image" Target="../media/image516.png"/><Relationship Id="rId75" Type="http://schemas.openxmlformats.org/officeDocument/2006/relationships/image" Target="../media/image90.png"/><Relationship Id="rId140" Type="http://schemas.openxmlformats.org/officeDocument/2006/relationships/image" Target="../media/image155.png"/><Relationship Id="rId182" Type="http://schemas.openxmlformats.org/officeDocument/2006/relationships/image" Target="../media/image197.png"/><Relationship Id="rId378" Type="http://schemas.openxmlformats.org/officeDocument/2006/relationships/image" Target="../media/image393.png"/><Relationship Id="rId403" Type="http://schemas.openxmlformats.org/officeDocument/2006/relationships/image" Target="../media/image418.png"/><Relationship Id="rId6" Type="http://schemas.openxmlformats.org/officeDocument/2006/relationships/image" Target="../media/image21.png"/><Relationship Id="rId238" Type="http://schemas.openxmlformats.org/officeDocument/2006/relationships/image" Target="../media/image253.png"/><Relationship Id="rId445" Type="http://schemas.openxmlformats.org/officeDocument/2006/relationships/image" Target="../media/image460.png"/><Relationship Id="rId487" Type="http://schemas.openxmlformats.org/officeDocument/2006/relationships/image" Target="../media/image502.png"/><Relationship Id="rId291" Type="http://schemas.openxmlformats.org/officeDocument/2006/relationships/image" Target="../media/image306.png"/><Relationship Id="rId305" Type="http://schemas.openxmlformats.org/officeDocument/2006/relationships/image" Target="../media/image320.png"/><Relationship Id="rId347" Type="http://schemas.openxmlformats.org/officeDocument/2006/relationships/image" Target="../media/image362.png"/><Relationship Id="rId512" Type="http://schemas.openxmlformats.org/officeDocument/2006/relationships/image" Target="../media/image527.png"/><Relationship Id="rId44" Type="http://schemas.openxmlformats.org/officeDocument/2006/relationships/image" Target="../media/image59.png"/><Relationship Id="rId86" Type="http://schemas.openxmlformats.org/officeDocument/2006/relationships/image" Target="../media/image101.png"/><Relationship Id="rId151" Type="http://schemas.openxmlformats.org/officeDocument/2006/relationships/image" Target="../media/image166.png"/><Relationship Id="rId389" Type="http://schemas.openxmlformats.org/officeDocument/2006/relationships/image" Target="../media/image404.png"/><Relationship Id="rId193" Type="http://schemas.openxmlformats.org/officeDocument/2006/relationships/image" Target="../media/image208.png"/><Relationship Id="rId207" Type="http://schemas.openxmlformats.org/officeDocument/2006/relationships/image" Target="../media/image222.png"/><Relationship Id="rId249" Type="http://schemas.openxmlformats.org/officeDocument/2006/relationships/image" Target="../media/image264.png"/><Relationship Id="rId414" Type="http://schemas.openxmlformats.org/officeDocument/2006/relationships/image" Target="../media/image429.png"/><Relationship Id="rId456" Type="http://schemas.openxmlformats.org/officeDocument/2006/relationships/image" Target="../media/image471.png"/><Relationship Id="rId498" Type="http://schemas.openxmlformats.org/officeDocument/2006/relationships/image" Target="../media/image513.png"/><Relationship Id="rId13" Type="http://schemas.openxmlformats.org/officeDocument/2006/relationships/image" Target="../media/image28.png"/><Relationship Id="rId109" Type="http://schemas.openxmlformats.org/officeDocument/2006/relationships/image" Target="../media/image124.png"/><Relationship Id="rId260" Type="http://schemas.openxmlformats.org/officeDocument/2006/relationships/image" Target="../media/image275.png"/><Relationship Id="rId316" Type="http://schemas.openxmlformats.org/officeDocument/2006/relationships/image" Target="../media/image331.png"/><Relationship Id="rId523" Type="http://schemas.openxmlformats.org/officeDocument/2006/relationships/image" Target="../media/image538.png"/><Relationship Id="rId55" Type="http://schemas.openxmlformats.org/officeDocument/2006/relationships/image" Target="../media/image70.png"/><Relationship Id="rId97" Type="http://schemas.openxmlformats.org/officeDocument/2006/relationships/image" Target="../media/image112.png"/><Relationship Id="rId120" Type="http://schemas.openxmlformats.org/officeDocument/2006/relationships/image" Target="../media/image135.png"/><Relationship Id="rId358" Type="http://schemas.openxmlformats.org/officeDocument/2006/relationships/image" Target="../media/image373.png"/><Relationship Id="rId162" Type="http://schemas.openxmlformats.org/officeDocument/2006/relationships/image" Target="../media/image177.png"/><Relationship Id="rId218" Type="http://schemas.openxmlformats.org/officeDocument/2006/relationships/image" Target="../media/image233.png"/><Relationship Id="rId425" Type="http://schemas.openxmlformats.org/officeDocument/2006/relationships/image" Target="../media/image440.png"/><Relationship Id="rId467" Type="http://schemas.openxmlformats.org/officeDocument/2006/relationships/image" Target="../media/image482.png"/><Relationship Id="rId271" Type="http://schemas.openxmlformats.org/officeDocument/2006/relationships/image" Target="../media/image286.png"/><Relationship Id="rId24" Type="http://schemas.openxmlformats.org/officeDocument/2006/relationships/image" Target="../media/image39.png"/><Relationship Id="rId66" Type="http://schemas.openxmlformats.org/officeDocument/2006/relationships/image" Target="../media/image81.png"/><Relationship Id="rId131" Type="http://schemas.openxmlformats.org/officeDocument/2006/relationships/image" Target="../media/image146.png"/><Relationship Id="rId327" Type="http://schemas.openxmlformats.org/officeDocument/2006/relationships/image" Target="../media/image342.png"/><Relationship Id="rId369" Type="http://schemas.openxmlformats.org/officeDocument/2006/relationships/image" Target="../media/image384.png"/><Relationship Id="rId534" Type="http://schemas.openxmlformats.org/officeDocument/2006/relationships/image" Target="../media/image549.png"/><Relationship Id="rId173" Type="http://schemas.openxmlformats.org/officeDocument/2006/relationships/image" Target="../media/image188.png"/><Relationship Id="rId229" Type="http://schemas.openxmlformats.org/officeDocument/2006/relationships/image" Target="../media/image244.png"/><Relationship Id="rId380" Type="http://schemas.openxmlformats.org/officeDocument/2006/relationships/image" Target="../media/image395.png"/><Relationship Id="rId436" Type="http://schemas.openxmlformats.org/officeDocument/2006/relationships/image" Target="../media/image451.png"/><Relationship Id="rId240" Type="http://schemas.openxmlformats.org/officeDocument/2006/relationships/image" Target="../media/image255.png"/><Relationship Id="rId478" Type="http://schemas.openxmlformats.org/officeDocument/2006/relationships/image" Target="../media/image493.png"/><Relationship Id="rId35" Type="http://schemas.openxmlformats.org/officeDocument/2006/relationships/image" Target="../media/image50.png"/><Relationship Id="rId77" Type="http://schemas.openxmlformats.org/officeDocument/2006/relationships/image" Target="../media/image92.png"/><Relationship Id="rId100" Type="http://schemas.openxmlformats.org/officeDocument/2006/relationships/image" Target="../media/image115.png"/><Relationship Id="rId282" Type="http://schemas.openxmlformats.org/officeDocument/2006/relationships/image" Target="../media/image297.png"/><Relationship Id="rId338" Type="http://schemas.openxmlformats.org/officeDocument/2006/relationships/image" Target="../media/image353.png"/><Relationship Id="rId503" Type="http://schemas.openxmlformats.org/officeDocument/2006/relationships/image" Target="../media/image518.png"/><Relationship Id="rId8" Type="http://schemas.openxmlformats.org/officeDocument/2006/relationships/image" Target="../media/image23.png"/><Relationship Id="rId142" Type="http://schemas.openxmlformats.org/officeDocument/2006/relationships/image" Target="../media/image157.png"/><Relationship Id="rId184" Type="http://schemas.openxmlformats.org/officeDocument/2006/relationships/image" Target="../media/image199.png"/><Relationship Id="rId391" Type="http://schemas.openxmlformats.org/officeDocument/2006/relationships/image" Target="../media/image406.png"/><Relationship Id="rId405" Type="http://schemas.openxmlformats.org/officeDocument/2006/relationships/image" Target="../media/image420.png"/><Relationship Id="rId447" Type="http://schemas.openxmlformats.org/officeDocument/2006/relationships/image" Target="../media/image462.png"/><Relationship Id="rId251" Type="http://schemas.openxmlformats.org/officeDocument/2006/relationships/image" Target="../media/image266.png"/><Relationship Id="rId489" Type="http://schemas.openxmlformats.org/officeDocument/2006/relationships/image" Target="../media/image504.png"/><Relationship Id="rId46" Type="http://schemas.openxmlformats.org/officeDocument/2006/relationships/image" Target="../media/image61.png"/><Relationship Id="rId293" Type="http://schemas.openxmlformats.org/officeDocument/2006/relationships/image" Target="../media/image308.png"/><Relationship Id="rId307" Type="http://schemas.openxmlformats.org/officeDocument/2006/relationships/image" Target="../media/image322.png"/><Relationship Id="rId349" Type="http://schemas.openxmlformats.org/officeDocument/2006/relationships/image" Target="../media/image364.png"/><Relationship Id="rId514" Type="http://schemas.openxmlformats.org/officeDocument/2006/relationships/image" Target="../media/image529.png"/><Relationship Id="rId88" Type="http://schemas.openxmlformats.org/officeDocument/2006/relationships/image" Target="../media/image103.png"/><Relationship Id="rId111" Type="http://schemas.openxmlformats.org/officeDocument/2006/relationships/image" Target="../media/image126.png"/><Relationship Id="rId153" Type="http://schemas.openxmlformats.org/officeDocument/2006/relationships/image" Target="../media/image168.png"/><Relationship Id="rId195" Type="http://schemas.openxmlformats.org/officeDocument/2006/relationships/image" Target="../media/image210.png"/><Relationship Id="rId209" Type="http://schemas.openxmlformats.org/officeDocument/2006/relationships/image" Target="../media/image224.png"/><Relationship Id="rId360" Type="http://schemas.openxmlformats.org/officeDocument/2006/relationships/image" Target="../media/image375.png"/><Relationship Id="rId416" Type="http://schemas.openxmlformats.org/officeDocument/2006/relationships/image" Target="../media/image431.png"/><Relationship Id="rId220" Type="http://schemas.openxmlformats.org/officeDocument/2006/relationships/image" Target="../media/image235.png"/><Relationship Id="rId458" Type="http://schemas.openxmlformats.org/officeDocument/2006/relationships/image" Target="../media/image473.png"/><Relationship Id="rId15" Type="http://schemas.openxmlformats.org/officeDocument/2006/relationships/image" Target="../media/image30.png"/><Relationship Id="rId57" Type="http://schemas.openxmlformats.org/officeDocument/2006/relationships/image" Target="../media/image72.png"/><Relationship Id="rId262" Type="http://schemas.openxmlformats.org/officeDocument/2006/relationships/image" Target="../media/image277.png"/><Relationship Id="rId318" Type="http://schemas.openxmlformats.org/officeDocument/2006/relationships/image" Target="../media/image333.png"/><Relationship Id="rId525" Type="http://schemas.openxmlformats.org/officeDocument/2006/relationships/image" Target="../media/image540.png"/><Relationship Id="rId99" Type="http://schemas.openxmlformats.org/officeDocument/2006/relationships/image" Target="../media/image114.png"/><Relationship Id="rId122" Type="http://schemas.openxmlformats.org/officeDocument/2006/relationships/image" Target="../media/image137.png"/><Relationship Id="rId164" Type="http://schemas.openxmlformats.org/officeDocument/2006/relationships/image" Target="../media/image179.png"/><Relationship Id="rId371" Type="http://schemas.openxmlformats.org/officeDocument/2006/relationships/image" Target="../media/image386.png"/><Relationship Id="rId427" Type="http://schemas.openxmlformats.org/officeDocument/2006/relationships/image" Target="../media/image442.png"/><Relationship Id="rId469" Type="http://schemas.openxmlformats.org/officeDocument/2006/relationships/image" Target="../media/image484.png"/><Relationship Id="rId26" Type="http://schemas.openxmlformats.org/officeDocument/2006/relationships/image" Target="../media/image41.jpeg"/><Relationship Id="rId231" Type="http://schemas.openxmlformats.org/officeDocument/2006/relationships/image" Target="../media/image246.png"/><Relationship Id="rId273" Type="http://schemas.openxmlformats.org/officeDocument/2006/relationships/image" Target="../media/image288.png"/><Relationship Id="rId329" Type="http://schemas.openxmlformats.org/officeDocument/2006/relationships/image" Target="../media/image344.png"/><Relationship Id="rId480" Type="http://schemas.openxmlformats.org/officeDocument/2006/relationships/image" Target="../media/image495.png"/><Relationship Id="rId536" Type="http://schemas.openxmlformats.org/officeDocument/2006/relationships/image" Target="../media/image551.png"/><Relationship Id="rId68" Type="http://schemas.openxmlformats.org/officeDocument/2006/relationships/image" Target="../media/image83.png"/><Relationship Id="rId133" Type="http://schemas.openxmlformats.org/officeDocument/2006/relationships/image" Target="../media/image148.png"/><Relationship Id="rId175" Type="http://schemas.openxmlformats.org/officeDocument/2006/relationships/image" Target="../media/image190.png"/><Relationship Id="rId340" Type="http://schemas.openxmlformats.org/officeDocument/2006/relationships/image" Target="../media/image355.png"/><Relationship Id="rId200" Type="http://schemas.openxmlformats.org/officeDocument/2006/relationships/image" Target="../media/image215.png"/><Relationship Id="rId382" Type="http://schemas.openxmlformats.org/officeDocument/2006/relationships/image" Target="../media/image397.png"/><Relationship Id="rId438" Type="http://schemas.openxmlformats.org/officeDocument/2006/relationships/image" Target="../media/image453.png"/><Relationship Id="rId242" Type="http://schemas.openxmlformats.org/officeDocument/2006/relationships/image" Target="../media/image257.png"/><Relationship Id="rId284" Type="http://schemas.openxmlformats.org/officeDocument/2006/relationships/image" Target="../media/image299.png"/><Relationship Id="rId491" Type="http://schemas.openxmlformats.org/officeDocument/2006/relationships/image" Target="../media/image506.png"/><Relationship Id="rId505" Type="http://schemas.openxmlformats.org/officeDocument/2006/relationships/image" Target="../media/image520.png"/><Relationship Id="rId37" Type="http://schemas.openxmlformats.org/officeDocument/2006/relationships/image" Target="../media/image52.png"/><Relationship Id="rId79" Type="http://schemas.openxmlformats.org/officeDocument/2006/relationships/image" Target="../media/image94.png"/><Relationship Id="rId102" Type="http://schemas.openxmlformats.org/officeDocument/2006/relationships/image" Target="../media/image117.png"/><Relationship Id="rId144" Type="http://schemas.openxmlformats.org/officeDocument/2006/relationships/image" Target="../media/image159.png"/><Relationship Id="rId90" Type="http://schemas.openxmlformats.org/officeDocument/2006/relationships/image" Target="../media/image105.png"/><Relationship Id="rId186" Type="http://schemas.openxmlformats.org/officeDocument/2006/relationships/image" Target="../media/image201.png"/><Relationship Id="rId351" Type="http://schemas.openxmlformats.org/officeDocument/2006/relationships/image" Target="../media/image366.png"/><Relationship Id="rId393" Type="http://schemas.openxmlformats.org/officeDocument/2006/relationships/image" Target="../media/image408.png"/><Relationship Id="rId407" Type="http://schemas.openxmlformats.org/officeDocument/2006/relationships/image" Target="../media/image422.png"/><Relationship Id="rId449" Type="http://schemas.openxmlformats.org/officeDocument/2006/relationships/image" Target="../media/image464.png"/><Relationship Id="rId211" Type="http://schemas.openxmlformats.org/officeDocument/2006/relationships/image" Target="../media/image226.png"/><Relationship Id="rId253" Type="http://schemas.openxmlformats.org/officeDocument/2006/relationships/image" Target="../media/image268.png"/><Relationship Id="rId295" Type="http://schemas.openxmlformats.org/officeDocument/2006/relationships/image" Target="../media/image310.png"/><Relationship Id="rId309" Type="http://schemas.openxmlformats.org/officeDocument/2006/relationships/image" Target="../media/image324.png"/><Relationship Id="rId460" Type="http://schemas.openxmlformats.org/officeDocument/2006/relationships/image" Target="../media/image475.png"/><Relationship Id="rId516" Type="http://schemas.openxmlformats.org/officeDocument/2006/relationships/image" Target="../media/image531.png"/><Relationship Id="rId48" Type="http://schemas.openxmlformats.org/officeDocument/2006/relationships/image" Target="../media/image63.png"/><Relationship Id="rId113" Type="http://schemas.openxmlformats.org/officeDocument/2006/relationships/image" Target="../media/image128.png"/><Relationship Id="rId320" Type="http://schemas.openxmlformats.org/officeDocument/2006/relationships/image" Target="../media/image335.png"/><Relationship Id="rId155" Type="http://schemas.openxmlformats.org/officeDocument/2006/relationships/image" Target="../media/image170.png"/><Relationship Id="rId197" Type="http://schemas.openxmlformats.org/officeDocument/2006/relationships/image" Target="../media/image212.png"/><Relationship Id="rId362" Type="http://schemas.openxmlformats.org/officeDocument/2006/relationships/image" Target="../media/image377.png"/><Relationship Id="rId418" Type="http://schemas.openxmlformats.org/officeDocument/2006/relationships/image" Target="../media/image433.png"/><Relationship Id="rId222" Type="http://schemas.openxmlformats.org/officeDocument/2006/relationships/image" Target="../media/image237.png"/><Relationship Id="rId264" Type="http://schemas.openxmlformats.org/officeDocument/2006/relationships/image" Target="../media/image279.png"/><Relationship Id="rId471" Type="http://schemas.openxmlformats.org/officeDocument/2006/relationships/image" Target="../media/image486.png"/><Relationship Id="rId17" Type="http://schemas.openxmlformats.org/officeDocument/2006/relationships/image" Target="../media/image32.png"/><Relationship Id="rId59" Type="http://schemas.openxmlformats.org/officeDocument/2006/relationships/image" Target="../media/image74.emf"/><Relationship Id="rId124" Type="http://schemas.openxmlformats.org/officeDocument/2006/relationships/image" Target="../media/image139.png"/><Relationship Id="rId527" Type="http://schemas.openxmlformats.org/officeDocument/2006/relationships/image" Target="../media/image542.png"/><Relationship Id="rId70" Type="http://schemas.openxmlformats.org/officeDocument/2006/relationships/image" Target="../media/image85.png"/><Relationship Id="rId166" Type="http://schemas.openxmlformats.org/officeDocument/2006/relationships/image" Target="../media/image181.png"/><Relationship Id="rId331" Type="http://schemas.openxmlformats.org/officeDocument/2006/relationships/image" Target="../media/image346.png"/><Relationship Id="rId373" Type="http://schemas.openxmlformats.org/officeDocument/2006/relationships/image" Target="../media/image388.png"/><Relationship Id="rId429" Type="http://schemas.openxmlformats.org/officeDocument/2006/relationships/image" Target="../media/image444.png"/><Relationship Id="rId1" Type="http://schemas.openxmlformats.org/officeDocument/2006/relationships/slideLayout" Target="../slideLayouts/slideLayout2.xml"/><Relationship Id="rId233" Type="http://schemas.openxmlformats.org/officeDocument/2006/relationships/image" Target="../media/image248.png"/><Relationship Id="rId440" Type="http://schemas.openxmlformats.org/officeDocument/2006/relationships/image" Target="../media/image455.png"/><Relationship Id="rId28" Type="http://schemas.openxmlformats.org/officeDocument/2006/relationships/image" Target="../media/image43.png"/><Relationship Id="rId275" Type="http://schemas.openxmlformats.org/officeDocument/2006/relationships/image" Target="../media/image290.png"/><Relationship Id="rId300" Type="http://schemas.openxmlformats.org/officeDocument/2006/relationships/image" Target="../media/image315.png"/><Relationship Id="rId482" Type="http://schemas.openxmlformats.org/officeDocument/2006/relationships/image" Target="../media/image497.png"/><Relationship Id="rId538" Type="http://schemas.openxmlformats.org/officeDocument/2006/relationships/image" Target="../media/image553.png"/><Relationship Id="rId81" Type="http://schemas.openxmlformats.org/officeDocument/2006/relationships/image" Target="../media/image96.png"/><Relationship Id="rId135" Type="http://schemas.openxmlformats.org/officeDocument/2006/relationships/image" Target="../media/image150.png"/><Relationship Id="rId177" Type="http://schemas.openxmlformats.org/officeDocument/2006/relationships/image" Target="../media/image192.png"/><Relationship Id="rId342" Type="http://schemas.openxmlformats.org/officeDocument/2006/relationships/image" Target="../media/image357.png"/><Relationship Id="rId384" Type="http://schemas.openxmlformats.org/officeDocument/2006/relationships/image" Target="../media/image399.png"/><Relationship Id="rId202" Type="http://schemas.openxmlformats.org/officeDocument/2006/relationships/image" Target="../media/image217.png"/><Relationship Id="rId244" Type="http://schemas.openxmlformats.org/officeDocument/2006/relationships/image" Target="../media/image259.png"/><Relationship Id="rId39" Type="http://schemas.openxmlformats.org/officeDocument/2006/relationships/image" Target="../media/image54.png"/><Relationship Id="rId286" Type="http://schemas.openxmlformats.org/officeDocument/2006/relationships/image" Target="../media/image301.png"/><Relationship Id="rId451" Type="http://schemas.openxmlformats.org/officeDocument/2006/relationships/image" Target="../media/image466.png"/><Relationship Id="rId493" Type="http://schemas.openxmlformats.org/officeDocument/2006/relationships/image" Target="../media/image508.png"/><Relationship Id="rId507" Type="http://schemas.openxmlformats.org/officeDocument/2006/relationships/image" Target="../media/image522.png"/><Relationship Id="rId50" Type="http://schemas.openxmlformats.org/officeDocument/2006/relationships/image" Target="../media/image65.emf"/><Relationship Id="rId104" Type="http://schemas.openxmlformats.org/officeDocument/2006/relationships/image" Target="../media/image119.png"/><Relationship Id="rId146" Type="http://schemas.openxmlformats.org/officeDocument/2006/relationships/image" Target="../media/image161.png"/><Relationship Id="rId188" Type="http://schemas.openxmlformats.org/officeDocument/2006/relationships/image" Target="../media/image203.png"/><Relationship Id="rId311" Type="http://schemas.openxmlformats.org/officeDocument/2006/relationships/image" Target="../media/image326.png"/><Relationship Id="rId353" Type="http://schemas.openxmlformats.org/officeDocument/2006/relationships/image" Target="../media/image368.png"/><Relationship Id="rId395" Type="http://schemas.openxmlformats.org/officeDocument/2006/relationships/image" Target="../media/image410.png"/><Relationship Id="rId409" Type="http://schemas.openxmlformats.org/officeDocument/2006/relationships/image" Target="../media/image424.png"/><Relationship Id="rId92" Type="http://schemas.openxmlformats.org/officeDocument/2006/relationships/image" Target="../media/image107.png"/><Relationship Id="rId213" Type="http://schemas.openxmlformats.org/officeDocument/2006/relationships/image" Target="../media/image228.png"/><Relationship Id="rId420" Type="http://schemas.openxmlformats.org/officeDocument/2006/relationships/image" Target="../media/image435.png"/><Relationship Id="rId255" Type="http://schemas.openxmlformats.org/officeDocument/2006/relationships/image" Target="../media/image270.png"/><Relationship Id="rId297" Type="http://schemas.openxmlformats.org/officeDocument/2006/relationships/image" Target="../media/image312.png"/><Relationship Id="rId462" Type="http://schemas.openxmlformats.org/officeDocument/2006/relationships/image" Target="../media/image477.png"/><Relationship Id="rId518" Type="http://schemas.openxmlformats.org/officeDocument/2006/relationships/image" Target="../media/image533.png"/><Relationship Id="rId115" Type="http://schemas.openxmlformats.org/officeDocument/2006/relationships/image" Target="../media/image130.png"/><Relationship Id="rId157" Type="http://schemas.openxmlformats.org/officeDocument/2006/relationships/image" Target="../media/image172.png"/><Relationship Id="rId322" Type="http://schemas.openxmlformats.org/officeDocument/2006/relationships/image" Target="../media/image337.png"/><Relationship Id="rId364" Type="http://schemas.openxmlformats.org/officeDocument/2006/relationships/image" Target="../media/image379.png"/><Relationship Id="rId61" Type="http://schemas.openxmlformats.org/officeDocument/2006/relationships/image" Target="../media/image76.png"/><Relationship Id="rId199" Type="http://schemas.openxmlformats.org/officeDocument/2006/relationships/image" Target="../media/image214.png"/><Relationship Id="rId19" Type="http://schemas.openxmlformats.org/officeDocument/2006/relationships/image" Target="../media/image34.png"/><Relationship Id="rId224" Type="http://schemas.openxmlformats.org/officeDocument/2006/relationships/image" Target="../media/image239.png"/><Relationship Id="rId266" Type="http://schemas.openxmlformats.org/officeDocument/2006/relationships/image" Target="../media/image281.png"/><Relationship Id="rId431" Type="http://schemas.openxmlformats.org/officeDocument/2006/relationships/image" Target="../media/image446.png"/><Relationship Id="rId473" Type="http://schemas.openxmlformats.org/officeDocument/2006/relationships/image" Target="../media/image488.png"/><Relationship Id="rId529" Type="http://schemas.openxmlformats.org/officeDocument/2006/relationships/image" Target="../media/image544.png"/><Relationship Id="rId30" Type="http://schemas.openxmlformats.org/officeDocument/2006/relationships/image" Target="../media/image45.png"/><Relationship Id="rId126" Type="http://schemas.openxmlformats.org/officeDocument/2006/relationships/image" Target="../media/image141.png"/><Relationship Id="rId168" Type="http://schemas.openxmlformats.org/officeDocument/2006/relationships/image" Target="../media/image183.png"/><Relationship Id="rId333" Type="http://schemas.openxmlformats.org/officeDocument/2006/relationships/image" Target="../media/image348.png"/><Relationship Id="rId540" Type="http://schemas.openxmlformats.org/officeDocument/2006/relationships/image" Target="../media/image555.png"/><Relationship Id="rId72" Type="http://schemas.openxmlformats.org/officeDocument/2006/relationships/image" Target="../media/image87.png"/><Relationship Id="rId375" Type="http://schemas.openxmlformats.org/officeDocument/2006/relationships/image" Target="../media/image390.png"/><Relationship Id="rId3" Type="http://schemas.openxmlformats.org/officeDocument/2006/relationships/image" Target="../media/image18.png"/><Relationship Id="rId235" Type="http://schemas.openxmlformats.org/officeDocument/2006/relationships/image" Target="../media/image250.png"/><Relationship Id="rId277" Type="http://schemas.openxmlformats.org/officeDocument/2006/relationships/image" Target="../media/image292.png"/><Relationship Id="rId400" Type="http://schemas.openxmlformats.org/officeDocument/2006/relationships/image" Target="../media/image415.png"/><Relationship Id="rId442" Type="http://schemas.openxmlformats.org/officeDocument/2006/relationships/image" Target="../media/image457.png"/><Relationship Id="rId484" Type="http://schemas.openxmlformats.org/officeDocument/2006/relationships/image" Target="../media/image499.png"/><Relationship Id="rId137" Type="http://schemas.openxmlformats.org/officeDocument/2006/relationships/image" Target="../media/image152.png"/><Relationship Id="rId302" Type="http://schemas.openxmlformats.org/officeDocument/2006/relationships/image" Target="../media/image317.png"/><Relationship Id="rId344" Type="http://schemas.openxmlformats.org/officeDocument/2006/relationships/image" Target="../media/image359.png"/><Relationship Id="rId41" Type="http://schemas.openxmlformats.org/officeDocument/2006/relationships/image" Target="../media/image56.png"/><Relationship Id="rId83" Type="http://schemas.openxmlformats.org/officeDocument/2006/relationships/image" Target="../media/image98.png"/><Relationship Id="rId179" Type="http://schemas.openxmlformats.org/officeDocument/2006/relationships/image" Target="../media/image194.png"/><Relationship Id="rId386" Type="http://schemas.openxmlformats.org/officeDocument/2006/relationships/image" Target="../media/image401.png"/><Relationship Id="rId190" Type="http://schemas.openxmlformats.org/officeDocument/2006/relationships/image" Target="../media/image205.png"/><Relationship Id="rId204" Type="http://schemas.openxmlformats.org/officeDocument/2006/relationships/image" Target="../media/image219.png"/><Relationship Id="rId246" Type="http://schemas.openxmlformats.org/officeDocument/2006/relationships/image" Target="../media/image261.png"/><Relationship Id="rId288" Type="http://schemas.openxmlformats.org/officeDocument/2006/relationships/image" Target="../media/image303.png"/><Relationship Id="rId411" Type="http://schemas.openxmlformats.org/officeDocument/2006/relationships/image" Target="../media/image426.png"/><Relationship Id="rId453" Type="http://schemas.openxmlformats.org/officeDocument/2006/relationships/image" Target="../media/image468.png"/><Relationship Id="rId509" Type="http://schemas.openxmlformats.org/officeDocument/2006/relationships/image" Target="../media/image524.png"/><Relationship Id="rId106" Type="http://schemas.openxmlformats.org/officeDocument/2006/relationships/image" Target="../media/image121.png"/><Relationship Id="rId313" Type="http://schemas.openxmlformats.org/officeDocument/2006/relationships/image" Target="../media/image328.png"/><Relationship Id="rId495" Type="http://schemas.openxmlformats.org/officeDocument/2006/relationships/image" Target="../media/image510.png"/><Relationship Id="rId10" Type="http://schemas.openxmlformats.org/officeDocument/2006/relationships/image" Target="../media/image25.png"/><Relationship Id="rId52" Type="http://schemas.openxmlformats.org/officeDocument/2006/relationships/image" Target="../media/image67.png"/><Relationship Id="rId94" Type="http://schemas.openxmlformats.org/officeDocument/2006/relationships/image" Target="../media/image109.png"/><Relationship Id="rId148" Type="http://schemas.openxmlformats.org/officeDocument/2006/relationships/image" Target="../media/image163.png"/><Relationship Id="rId355" Type="http://schemas.openxmlformats.org/officeDocument/2006/relationships/image" Target="../media/image370.png"/><Relationship Id="rId397" Type="http://schemas.openxmlformats.org/officeDocument/2006/relationships/image" Target="../media/image412.png"/><Relationship Id="rId520" Type="http://schemas.openxmlformats.org/officeDocument/2006/relationships/image" Target="../media/image535.png"/><Relationship Id="rId215" Type="http://schemas.openxmlformats.org/officeDocument/2006/relationships/image" Target="../media/image230.png"/><Relationship Id="rId257" Type="http://schemas.openxmlformats.org/officeDocument/2006/relationships/image" Target="../media/image272.png"/><Relationship Id="rId422" Type="http://schemas.openxmlformats.org/officeDocument/2006/relationships/image" Target="../media/image437.png"/><Relationship Id="rId464" Type="http://schemas.openxmlformats.org/officeDocument/2006/relationships/image" Target="../media/image479.png"/><Relationship Id="rId299" Type="http://schemas.openxmlformats.org/officeDocument/2006/relationships/image" Target="../media/image314.png"/><Relationship Id="rId63" Type="http://schemas.openxmlformats.org/officeDocument/2006/relationships/image" Target="../media/image78.png"/><Relationship Id="rId159" Type="http://schemas.openxmlformats.org/officeDocument/2006/relationships/image" Target="../media/image174.png"/><Relationship Id="rId366" Type="http://schemas.openxmlformats.org/officeDocument/2006/relationships/image" Target="../media/image381.png"/><Relationship Id="rId226" Type="http://schemas.openxmlformats.org/officeDocument/2006/relationships/image" Target="../media/image241.png"/><Relationship Id="rId433" Type="http://schemas.openxmlformats.org/officeDocument/2006/relationships/image" Target="../media/image448.png"/><Relationship Id="rId74" Type="http://schemas.openxmlformats.org/officeDocument/2006/relationships/image" Target="../media/image89.png"/><Relationship Id="rId377" Type="http://schemas.openxmlformats.org/officeDocument/2006/relationships/image" Target="../media/image392.png"/><Relationship Id="rId500" Type="http://schemas.openxmlformats.org/officeDocument/2006/relationships/image" Target="../media/image515.png"/><Relationship Id="rId5" Type="http://schemas.openxmlformats.org/officeDocument/2006/relationships/image" Target="../media/image20.png"/><Relationship Id="rId237" Type="http://schemas.openxmlformats.org/officeDocument/2006/relationships/image" Target="../media/image252.png"/><Relationship Id="rId444" Type="http://schemas.openxmlformats.org/officeDocument/2006/relationships/image" Target="../media/image459.png"/><Relationship Id="rId290" Type="http://schemas.openxmlformats.org/officeDocument/2006/relationships/image" Target="../media/image305.png"/><Relationship Id="rId304" Type="http://schemas.openxmlformats.org/officeDocument/2006/relationships/image" Target="../media/image319.png"/><Relationship Id="rId388" Type="http://schemas.openxmlformats.org/officeDocument/2006/relationships/image" Target="../media/image403.png"/><Relationship Id="rId511" Type="http://schemas.openxmlformats.org/officeDocument/2006/relationships/image" Target="../media/image5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9.jpeg"/><Relationship Id="rId7" Type="http://schemas.openxmlformats.org/officeDocument/2006/relationships/image" Target="../media/image563.jpeg"/><Relationship Id="rId2" Type="http://schemas.openxmlformats.org/officeDocument/2006/relationships/image" Target="../media/image558.jpeg"/><Relationship Id="rId1" Type="http://schemas.openxmlformats.org/officeDocument/2006/relationships/slideLayout" Target="../slideLayouts/slideLayout2.xml"/><Relationship Id="rId6" Type="http://schemas.openxmlformats.org/officeDocument/2006/relationships/image" Target="../media/image562.jpeg"/><Relationship Id="rId5" Type="http://schemas.openxmlformats.org/officeDocument/2006/relationships/image" Target="../media/image561.jpeg"/><Relationship Id="rId4" Type="http://schemas.openxmlformats.org/officeDocument/2006/relationships/image" Target="../media/image560.jpeg"/></Relationships>
</file>

<file path=ppt/slides/_rels/slide26.xml.rels><?xml version="1.0" encoding="UTF-8" standalone="yes"?>
<Relationships xmlns="http://schemas.openxmlformats.org/package/2006/relationships"><Relationship Id="rId3" Type="http://schemas.openxmlformats.org/officeDocument/2006/relationships/image" Target="../media/image565.jpeg"/><Relationship Id="rId2" Type="http://schemas.openxmlformats.org/officeDocument/2006/relationships/image" Target="../media/image564.jpeg"/><Relationship Id="rId1" Type="http://schemas.openxmlformats.org/officeDocument/2006/relationships/slideLayout" Target="../slideLayouts/slideLayout2.xml"/><Relationship Id="rId6" Type="http://schemas.openxmlformats.org/officeDocument/2006/relationships/image" Target="../media/image562.jpeg"/><Relationship Id="rId5" Type="http://schemas.openxmlformats.org/officeDocument/2006/relationships/image" Target="../media/image567.jpeg"/><Relationship Id="rId4" Type="http://schemas.openxmlformats.org/officeDocument/2006/relationships/image" Target="../media/image566.jpeg"/></Relationships>
</file>

<file path=ppt/slides/_rels/slide27.xml.rels><?xml version="1.0" encoding="UTF-8" standalone="yes"?>
<Relationships xmlns="http://schemas.openxmlformats.org/package/2006/relationships"><Relationship Id="rId3" Type="http://schemas.openxmlformats.org/officeDocument/2006/relationships/image" Target="../media/image568.jpeg"/><Relationship Id="rId2" Type="http://schemas.openxmlformats.org/officeDocument/2006/relationships/image" Target="../media/image563.jpeg"/><Relationship Id="rId1" Type="http://schemas.openxmlformats.org/officeDocument/2006/relationships/slideLayout" Target="../slideLayouts/slideLayout2.xml"/><Relationship Id="rId4" Type="http://schemas.openxmlformats.org/officeDocument/2006/relationships/image" Target="../media/image56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1.jpeg"/><Relationship Id="rId7" Type="http://schemas.openxmlformats.org/officeDocument/2006/relationships/image" Target="../media/image575.jpeg"/><Relationship Id="rId2" Type="http://schemas.openxmlformats.org/officeDocument/2006/relationships/image" Target="../media/image570.jpeg"/><Relationship Id="rId1" Type="http://schemas.openxmlformats.org/officeDocument/2006/relationships/slideLayout" Target="../slideLayouts/slideLayout6.xml"/><Relationship Id="rId6" Type="http://schemas.openxmlformats.org/officeDocument/2006/relationships/image" Target="../media/image574.jpeg"/><Relationship Id="rId5" Type="http://schemas.openxmlformats.org/officeDocument/2006/relationships/image" Target="../media/image573.jpeg"/><Relationship Id="rId4" Type="http://schemas.openxmlformats.org/officeDocument/2006/relationships/image" Target="../media/image572.png"/></Relationships>
</file>

<file path=ppt/slides/_rels/slide45.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image" Target="../media/image576.jpeg"/><Relationship Id="rId1" Type="http://schemas.openxmlformats.org/officeDocument/2006/relationships/slideLayout" Target="../slideLayouts/slideLayout6.xml"/><Relationship Id="rId6" Type="http://schemas.openxmlformats.org/officeDocument/2006/relationships/image" Target="../media/image580.jpeg"/><Relationship Id="rId5" Type="http://schemas.openxmlformats.org/officeDocument/2006/relationships/image" Target="../media/image579.png"/><Relationship Id="rId4" Type="http://schemas.openxmlformats.org/officeDocument/2006/relationships/image" Target="../media/image578.jpeg"/></Relationships>
</file>

<file path=ppt/slides/_rels/slide46.xml.rels><?xml version="1.0" encoding="UTF-8" standalone="yes"?>
<Relationships xmlns="http://schemas.openxmlformats.org/package/2006/relationships"><Relationship Id="rId3" Type="http://schemas.openxmlformats.org/officeDocument/2006/relationships/image" Target="../media/image582.jpeg"/><Relationship Id="rId2" Type="http://schemas.openxmlformats.org/officeDocument/2006/relationships/image" Target="../media/image581.jpeg"/><Relationship Id="rId1" Type="http://schemas.openxmlformats.org/officeDocument/2006/relationships/slideLayout" Target="../slideLayouts/slideLayout6.xml"/><Relationship Id="rId4" Type="http://schemas.openxmlformats.org/officeDocument/2006/relationships/image" Target="../media/image583.png"/></Relationships>
</file>

<file path=ppt/slides/_rels/slide47.xml.rels><?xml version="1.0" encoding="UTF-8" standalone="yes"?>
<Relationships xmlns="http://schemas.openxmlformats.org/package/2006/relationships"><Relationship Id="rId3" Type="http://schemas.openxmlformats.org/officeDocument/2006/relationships/image" Target="../media/image585.jpeg"/><Relationship Id="rId2" Type="http://schemas.openxmlformats.org/officeDocument/2006/relationships/image" Target="../media/image584.jpeg"/><Relationship Id="rId1" Type="http://schemas.openxmlformats.org/officeDocument/2006/relationships/slideLayout" Target="../slideLayouts/slideLayout6.xml"/><Relationship Id="rId5" Type="http://schemas.openxmlformats.org/officeDocument/2006/relationships/image" Target="../media/image587.jpeg"/><Relationship Id="rId4" Type="http://schemas.openxmlformats.org/officeDocument/2006/relationships/image" Target="../media/image586.jpeg"/></Relationships>
</file>

<file path=ppt/slides/_rels/slide48.xml.rels><?xml version="1.0" encoding="UTF-8" standalone="yes"?>
<Relationships xmlns="http://schemas.openxmlformats.org/package/2006/relationships"><Relationship Id="rId3" Type="http://schemas.openxmlformats.org/officeDocument/2006/relationships/image" Target="../media/image589.jpeg"/><Relationship Id="rId2" Type="http://schemas.openxmlformats.org/officeDocument/2006/relationships/image" Target="../media/image588.jpeg"/><Relationship Id="rId1" Type="http://schemas.openxmlformats.org/officeDocument/2006/relationships/slideLayout" Target="../slideLayouts/slideLayout6.xml"/><Relationship Id="rId4" Type="http://schemas.openxmlformats.org/officeDocument/2006/relationships/image" Target="../media/image590.jpeg"/></Relationships>
</file>

<file path=ppt/slides/_rels/slide49.xml.rels><?xml version="1.0" encoding="UTF-8" standalone="yes"?>
<Relationships xmlns="http://schemas.openxmlformats.org/package/2006/relationships"><Relationship Id="rId3" Type="http://schemas.openxmlformats.org/officeDocument/2006/relationships/image" Target="../media/image592.jpeg"/><Relationship Id="rId2" Type="http://schemas.openxmlformats.org/officeDocument/2006/relationships/image" Target="../media/image591.png"/><Relationship Id="rId1" Type="http://schemas.openxmlformats.org/officeDocument/2006/relationships/slideLayout" Target="../slideLayouts/slideLayout6.xml"/><Relationship Id="rId4" Type="http://schemas.openxmlformats.org/officeDocument/2006/relationships/image" Target="../media/image5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5.jpeg"/><Relationship Id="rId7" Type="http://schemas.openxmlformats.org/officeDocument/2006/relationships/image" Target="../media/image599.png"/><Relationship Id="rId2" Type="http://schemas.openxmlformats.org/officeDocument/2006/relationships/image" Target="../media/image594.jpeg"/><Relationship Id="rId1" Type="http://schemas.openxmlformats.org/officeDocument/2006/relationships/slideLayout" Target="../slideLayouts/slideLayout6.xml"/><Relationship Id="rId6" Type="http://schemas.openxmlformats.org/officeDocument/2006/relationships/image" Target="../media/image598.png"/><Relationship Id="rId5" Type="http://schemas.openxmlformats.org/officeDocument/2006/relationships/image" Target="../media/image597.png"/><Relationship Id="rId4" Type="http://schemas.openxmlformats.org/officeDocument/2006/relationships/image" Target="../media/image596.jpeg"/></Relationships>
</file>

<file path=ppt/slides/_rels/slide51.xml.rels><?xml version="1.0" encoding="UTF-8" standalone="yes"?>
<Relationships xmlns="http://schemas.openxmlformats.org/package/2006/relationships"><Relationship Id="rId3" Type="http://schemas.openxmlformats.org/officeDocument/2006/relationships/image" Target="../media/image601.jpeg"/><Relationship Id="rId7" Type="http://schemas.openxmlformats.org/officeDocument/2006/relationships/image" Target="../media/image605.png"/><Relationship Id="rId2" Type="http://schemas.openxmlformats.org/officeDocument/2006/relationships/image" Target="../media/image600.jpeg"/><Relationship Id="rId1" Type="http://schemas.openxmlformats.org/officeDocument/2006/relationships/slideLayout" Target="../slideLayouts/slideLayout6.xml"/><Relationship Id="rId6" Type="http://schemas.openxmlformats.org/officeDocument/2006/relationships/image" Target="../media/image604.jpeg"/><Relationship Id="rId5" Type="http://schemas.openxmlformats.org/officeDocument/2006/relationships/image" Target="../media/image603.jpeg"/><Relationship Id="rId4" Type="http://schemas.openxmlformats.org/officeDocument/2006/relationships/image" Target="../media/image602.jpeg"/></Relationships>
</file>

<file path=ppt/slides/_rels/slide52.xml.rels><?xml version="1.0" encoding="UTF-8" standalone="yes"?>
<Relationships xmlns="http://schemas.openxmlformats.org/package/2006/relationships"><Relationship Id="rId3" Type="http://schemas.openxmlformats.org/officeDocument/2006/relationships/image" Target="../media/image607.jpeg"/><Relationship Id="rId7" Type="http://schemas.openxmlformats.org/officeDocument/2006/relationships/image" Target="../media/image611.jpeg"/><Relationship Id="rId2" Type="http://schemas.openxmlformats.org/officeDocument/2006/relationships/image" Target="../media/image606.jpeg"/><Relationship Id="rId1" Type="http://schemas.openxmlformats.org/officeDocument/2006/relationships/slideLayout" Target="../slideLayouts/slideLayout6.xml"/><Relationship Id="rId6" Type="http://schemas.openxmlformats.org/officeDocument/2006/relationships/image" Target="../media/image610.jpeg"/><Relationship Id="rId5" Type="http://schemas.openxmlformats.org/officeDocument/2006/relationships/image" Target="../media/image609.jpeg"/><Relationship Id="rId4" Type="http://schemas.openxmlformats.org/officeDocument/2006/relationships/image" Target="../media/image608.jpeg"/></Relationships>
</file>

<file path=ppt/slides/_rels/slide53.xml.rels><?xml version="1.0" encoding="UTF-8" standalone="yes"?>
<Relationships xmlns="http://schemas.openxmlformats.org/package/2006/relationships"><Relationship Id="rId3" Type="http://schemas.openxmlformats.org/officeDocument/2006/relationships/image" Target="../media/image613.jpeg"/><Relationship Id="rId7" Type="http://schemas.openxmlformats.org/officeDocument/2006/relationships/image" Target="../media/image617.png"/><Relationship Id="rId2" Type="http://schemas.openxmlformats.org/officeDocument/2006/relationships/image" Target="../media/image612.jpeg"/><Relationship Id="rId1" Type="http://schemas.openxmlformats.org/officeDocument/2006/relationships/slideLayout" Target="../slideLayouts/slideLayout6.xml"/><Relationship Id="rId6" Type="http://schemas.openxmlformats.org/officeDocument/2006/relationships/image" Target="../media/image616.jpeg"/><Relationship Id="rId5" Type="http://schemas.openxmlformats.org/officeDocument/2006/relationships/image" Target="../media/image615.jpeg"/><Relationship Id="rId4" Type="http://schemas.openxmlformats.org/officeDocument/2006/relationships/image" Target="../media/image614.jpeg"/></Relationships>
</file>

<file path=ppt/slides/_rels/slide54.xml.rels><?xml version="1.0" encoding="UTF-8" standalone="yes"?>
<Relationships xmlns="http://schemas.openxmlformats.org/package/2006/relationships"><Relationship Id="rId3" Type="http://schemas.openxmlformats.org/officeDocument/2006/relationships/image" Target="../media/image619.jpeg"/><Relationship Id="rId7" Type="http://schemas.openxmlformats.org/officeDocument/2006/relationships/image" Target="../media/image623.png"/><Relationship Id="rId2" Type="http://schemas.openxmlformats.org/officeDocument/2006/relationships/image" Target="../media/image618.jpeg"/><Relationship Id="rId1" Type="http://schemas.openxmlformats.org/officeDocument/2006/relationships/slideLayout" Target="../slideLayouts/slideLayout6.xml"/><Relationship Id="rId6" Type="http://schemas.openxmlformats.org/officeDocument/2006/relationships/image" Target="../media/image622.jpeg"/><Relationship Id="rId5" Type="http://schemas.openxmlformats.org/officeDocument/2006/relationships/image" Target="../media/image621.jpeg"/><Relationship Id="rId4" Type="http://schemas.openxmlformats.org/officeDocument/2006/relationships/image" Target="../media/image62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image" Target="../media/image624.jpeg"/><Relationship Id="rId1" Type="http://schemas.openxmlformats.org/officeDocument/2006/relationships/slideLayout" Target="../slideLayouts/slideLayout6.xml"/><Relationship Id="rId5" Type="http://schemas.openxmlformats.org/officeDocument/2006/relationships/image" Target="../media/image627.jpeg"/><Relationship Id="rId4" Type="http://schemas.openxmlformats.org/officeDocument/2006/relationships/image" Target="../media/image626.jpeg"/></Relationships>
</file>

<file path=ppt/slides/_rels/slide56.xml.rels><?xml version="1.0" encoding="UTF-8" standalone="yes"?>
<Relationships xmlns="http://schemas.openxmlformats.org/package/2006/relationships"><Relationship Id="rId3" Type="http://schemas.openxmlformats.org/officeDocument/2006/relationships/image" Target="../media/image629.jpeg"/><Relationship Id="rId2" Type="http://schemas.openxmlformats.org/officeDocument/2006/relationships/image" Target="../media/image628.jpeg"/><Relationship Id="rId1" Type="http://schemas.openxmlformats.org/officeDocument/2006/relationships/slideLayout" Target="../slideLayouts/slideLayout6.xml"/><Relationship Id="rId5" Type="http://schemas.openxmlformats.org/officeDocument/2006/relationships/image" Target="../media/image631.jpeg"/><Relationship Id="rId4" Type="http://schemas.openxmlformats.org/officeDocument/2006/relationships/image" Target="../media/image630.jpeg"/></Relationships>
</file>

<file path=ppt/slides/_rels/slide57.xml.rels><?xml version="1.0" encoding="UTF-8" standalone="yes"?>
<Relationships xmlns="http://schemas.openxmlformats.org/package/2006/relationships"><Relationship Id="rId3" Type="http://schemas.openxmlformats.org/officeDocument/2006/relationships/image" Target="../media/image633.jpeg"/><Relationship Id="rId2" Type="http://schemas.openxmlformats.org/officeDocument/2006/relationships/image" Target="../media/image632.png"/><Relationship Id="rId1" Type="http://schemas.openxmlformats.org/officeDocument/2006/relationships/slideLayout" Target="../slideLayouts/slideLayout6.xml"/><Relationship Id="rId4" Type="http://schemas.openxmlformats.org/officeDocument/2006/relationships/image" Target="../media/image634.jpeg"/></Relationships>
</file>

<file path=ppt/slides/_rels/slide58.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image" Target="../media/image635.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8.jpeg"/><Relationship Id="rId2" Type="http://schemas.openxmlformats.org/officeDocument/2006/relationships/image" Target="../media/image637.jpeg"/><Relationship Id="rId1" Type="http://schemas.openxmlformats.org/officeDocument/2006/relationships/slideLayout" Target="../slideLayouts/slideLayout6.xml"/><Relationship Id="rId5" Type="http://schemas.openxmlformats.org/officeDocument/2006/relationships/image" Target="../media/image640.jpeg"/><Relationship Id="rId4" Type="http://schemas.openxmlformats.org/officeDocument/2006/relationships/image" Target="../media/image6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2.jpeg"/><Relationship Id="rId2" Type="http://schemas.openxmlformats.org/officeDocument/2006/relationships/image" Target="../media/image641.jpeg"/><Relationship Id="rId1" Type="http://schemas.openxmlformats.org/officeDocument/2006/relationships/slideLayout" Target="../slideLayouts/slideLayout6.xml"/><Relationship Id="rId6" Type="http://schemas.openxmlformats.org/officeDocument/2006/relationships/image" Target="../media/image645.jpeg"/><Relationship Id="rId5" Type="http://schemas.openxmlformats.org/officeDocument/2006/relationships/image" Target="../media/image644.jpeg"/><Relationship Id="rId4" Type="http://schemas.openxmlformats.org/officeDocument/2006/relationships/image" Target="../media/image643.jpeg"/></Relationships>
</file>

<file path=ppt/slides/_rels/slide61.xml.rels><?xml version="1.0" encoding="UTF-8" standalone="yes"?>
<Relationships xmlns="http://schemas.openxmlformats.org/package/2006/relationships"><Relationship Id="rId3" Type="http://schemas.openxmlformats.org/officeDocument/2006/relationships/image" Target="../media/image647.jpeg"/><Relationship Id="rId2" Type="http://schemas.openxmlformats.org/officeDocument/2006/relationships/image" Target="../media/image646.jpeg"/><Relationship Id="rId1" Type="http://schemas.openxmlformats.org/officeDocument/2006/relationships/slideLayout" Target="../slideLayouts/slideLayout6.xml"/><Relationship Id="rId4" Type="http://schemas.openxmlformats.org/officeDocument/2006/relationships/image" Target="../media/image648.jpeg"/></Relationships>
</file>

<file path=ppt/slides/_rels/slide62.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4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52.jpeg"/><Relationship Id="rId2" Type="http://schemas.openxmlformats.org/officeDocument/2006/relationships/image" Target="../media/image651.jpeg"/><Relationship Id="rId1" Type="http://schemas.openxmlformats.org/officeDocument/2006/relationships/slideLayout" Target="../slideLayouts/slideLayout6.xml"/><Relationship Id="rId4" Type="http://schemas.openxmlformats.org/officeDocument/2006/relationships/image" Target="../media/image653.jpeg"/></Relationships>
</file>

<file path=ppt/slides/_rels/slide64.xml.rels><?xml version="1.0" encoding="UTF-8" standalone="yes"?>
<Relationships xmlns="http://schemas.openxmlformats.org/package/2006/relationships"><Relationship Id="rId3" Type="http://schemas.openxmlformats.org/officeDocument/2006/relationships/image" Target="../media/image655.jpeg"/><Relationship Id="rId2" Type="http://schemas.openxmlformats.org/officeDocument/2006/relationships/image" Target="../media/image654.jpeg"/><Relationship Id="rId1" Type="http://schemas.openxmlformats.org/officeDocument/2006/relationships/slideLayout" Target="../slideLayouts/slideLayout6.xml"/><Relationship Id="rId4" Type="http://schemas.openxmlformats.org/officeDocument/2006/relationships/image" Target="../media/image656.jpeg"/></Relationships>
</file>

<file path=ppt/slides/_rels/slide65.xml.rels><?xml version="1.0" encoding="UTF-8" standalone="yes"?>
<Relationships xmlns="http://schemas.openxmlformats.org/package/2006/relationships"><Relationship Id="rId3" Type="http://schemas.openxmlformats.org/officeDocument/2006/relationships/image" Target="../media/image658.jpeg"/><Relationship Id="rId2" Type="http://schemas.openxmlformats.org/officeDocument/2006/relationships/image" Target="../media/image657.jpeg"/><Relationship Id="rId1" Type="http://schemas.openxmlformats.org/officeDocument/2006/relationships/slideLayout" Target="../slideLayouts/slideLayout6.xml"/><Relationship Id="rId6" Type="http://schemas.openxmlformats.org/officeDocument/2006/relationships/image" Target="../media/image661.jpeg"/><Relationship Id="rId5" Type="http://schemas.openxmlformats.org/officeDocument/2006/relationships/image" Target="../media/image660.jpeg"/><Relationship Id="rId4" Type="http://schemas.openxmlformats.org/officeDocument/2006/relationships/image" Target="../media/image659.jpeg"/></Relationships>
</file>

<file path=ppt/slides/_rels/slide66.xml.rels><?xml version="1.0" encoding="UTF-8" standalone="yes"?>
<Relationships xmlns="http://schemas.openxmlformats.org/package/2006/relationships"><Relationship Id="rId8" Type="http://schemas.openxmlformats.org/officeDocument/2006/relationships/image" Target="../media/image668.jpeg"/><Relationship Id="rId3" Type="http://schemas.openxmlformats.org/officeDocument/2006/relationships/image" Target="../media/image663.jpeg"/><Relationship Id="rId7" Type="http://schemas.openxmlformats.org/officeDocument/2006/relationships/image" Target="../media/image667.jpeg"/><Relationship Id="rId2" Type="http://schemas.openxmlformats.org/officeDocument/2006/relationships/image" Target="../media/image662.jpeg"/><Relationship Id="rId1" Type="http://schemas.openxmlformats.org/officeDocument/2006/relationships/slideLayout" Target="../slideLayouts/slideLayout6.xml"/><Relationship Id="rId6" Type="http://schemas.openxmlformats.org/officeDocument/2006/relationships/image" Target="../media/image666.jpeg"/><Relationship Id="rId5" Type="http://schemas.openxmlformats.org/officeDocument/2006/relationships/image" Target="../media/image665.jpeg"/><Relationship Id="rId4" Type="http://schemas.openxmlformats.org/officeDocument/2006/relationships/image" Target="../media/image664.jpeg"/></Relationships>
</file>

<file path=ppt/slides/_rels/slide67.xml.rels><?xml version="1.0" encoding="UTF-8" standalone="yes"?>
<Relationships xmlns="http://schemas.openxmlformats.org/package/2006/relationships"><Relationship Id="rId3" Type="http://schemas.openxmlformats.org/officeDocument/2006/relationships/image" Target="../media/image670.jpeg"/><Relationship Id="rId2" Type="http://schemas.openxmlformats.org/officeDocument/2006/relationships/image" Target="../media/image669.jpeg"/><Relationship Id="rId1" Type="http://schemas.openxmlformats.org/officeDocument/2006/relationships/slideLayout" Target="../slideLayouts/slideLayout6.xml"/><Relationship Id="rId4" Type="http://schemas.openxmlformats.org/officeDocument/2006/relationships/image" Target="../media/image67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37"/>
          <p:cNvSpPr/>
          <p:nvPr/>
        </p:nvSpPr>
        <p:spPr>
          <a:xfrm>
            <a:off x="3311129" y="2038316"/>
            <a:ext cx="5569742" cy="904776"/>
          </a:xfrm>
          <a:custGeom>
            <a:avLst/>
            <a:gdLst/>
            <a:ahLst/>
            <a:cxnLst/>
            <a:rect l="l" t="t" r="r" b="b"/>
            <a:pathLst>
              <a:path w="4553396" h="739676">
                <a:moveTo>
                  <a:pt x="3244453" y="602754"/>
                </a:moveTo>
                <a:lnTo>
                  <a:pt x="3244453" y="645914"/>
                </a:lnTo>
                <a:lnTo>
                  <a:pt x="3622476" y="645914"/>
                </a:lnTo>
                <a:lnTo>
                  <a:pt x="3622476" y="602754"/>
                </a:lnTo>
                <a:close/>
                <a:moveTo>
                  <a:pt x="3244453" y="392906"/>
                </a:moveTo>
                <a:lnTo>
                  <a:pt x="3244453" y="433090"/>
                </a:lnTo>
                <a:lnTo>
                  <a:pt x="3598664" y="433090"/>
                </a:lnTo>
                <a:lnTo>
                  <a:pt x="3598664" y="392906"/>
                </a:lnTo>
                <a:close/>
                <a:moveTo>
                  <a:pt x="1824633" y="390674"/>
                </a:moveTo>
                <a:cubicBezTo>
                  <a:pt x="1808758" y="417711"/>
                  <a:pt x="1793627" y="442516"/>
                  <a:pt x="1779240" y="465088"/>
                </a:cubicBezTo>
                <a:lnTo>
                  <a:pt x="1921371" y="517922"/>
                </a:lnTo>
                <a:cubicBezTo>
                  <a:pt x="1959570" y="487908"/>
                  <a:pt x="1988964" y="445492"/>
                  <a:pt x="2009552" y="390674"/>
                </a:cubicBezTo>
                <a:close/>
                <a:moveTo>
                  <a:pt x="1348383" y="361652"/>
                </a:moveTo>
                <a:cubicBezTo>
                  <a:pt x="1330027" y="461367"/>
                  <a:pt x="1296541" y="547439"/>
                  <a:pt x="1247924" y="619869"/>
                </a:cubicBezTo>
                <a:cubicBezTo>
                  <a:pt x="1271240" y="621357"/>
                  <a:pt x="1292572" y="622102"/>
                  <a:pt x="1311920" y="622102"/>
                </a:cubicBezTo>
                <a:cubicBezTo>
                  <a:pt x="1353095" y="622102"/>
                  <a:pt x="1374924" y="604490"/>
                  <a:pt x="1377404" y="569268"/>
                </a:cubicBezTo>
                <a:cubicBezTo>
                  <a:pt x="1381869" y="518170"/>
                  <a:pt x="1385094" y="448965"/>
                  <a:pt x="1387078" y="361652"/>
                </a:cubicBezTo>
                <a:close/>
                <a:moveTo>
                  <a:pt x="3143250" y="324445"/>
                </a:moveTo>
                <a:lnTo>
                  <a:pt x="3695402" y="324445"/>
                </a:lnTo>
                <a:lnTo>
                  <a:pt x="3695402" y="501551"/>
                </a:lnTo>
                <a:lnTo>
                  <a:pt x="3244453" y="501551"/>
                </a:lnTo>
                <a:lnTo>
                  <a:pt x="3244453" y="534293"/>
                </a:lnTo>
                <a:lnTo>
                  <a:pt x="3719215" y="534293"/>
                </a:lnTo>
                <a:lnTo>
                  <a:pt x="3719215" y="737443"/>
                </a:lnTo>
                <a:lnTo>
                  <a:pt x="3622476" y="737443"/>
                </a:lnTo>
                <a:lnTo>
                  <a:pt x="3622476" y="713631"/>
                </a:lnTo>
                <a:lnTo>
                  <a:pt x="3244453" y="713631"/>
                </a:lnTo>
                <a:lnTo>
                  <a:pt x="3244453" y="737443"/>
                </a:lnTo>
                <a:lnTo>
                  <a:pt x="3143250" y="737443"/>
                </a:lnTo>
                <a:close/>
                <a:moveTo>
                  <a:pt x="4350990" y="267891"/>
                </a:moveTo>
                <a:lnTo>
                  <a:pt x="4350990" y="339328"/>
                </a:lnTo>
                <a:lnTo>
                  <a:pt x="4423916" y="339328"/>
                </a:lnTo>
                <a:lnTo>
                  <a:pt x="4423916" y="267891"/>
                </a:lnTo>
                <a:close/>
                <a:moveTo>
                  <a:pt x="4182814" y="267891"/>
                </a:moveTo>
                <a:lnTo>
                  <a:pt x="4182814" y="339328"/>
                </a:lnTo>
                <a:lnTo>
                  <a:pt x="4255740" y="339328"/>
                </a:lnTo>
                <a:lnTo>
                  <a:pt x="4255740" y="267891"/>
                </a:lnTo>
                <a:close/>
                <a:moveTo>
                  <a:pt x="1802308" y="185291"/>
                </a:moveTo>
                <a:lnTo>
                  <a:pt x="1922115" y="216545"/>
                </a:lnTo>
                <a:lnTo>
                  <a:pt x="1878211" y="296912"/>
                </a:lnTo>
                <a:lnTo>
                  <a:pt x="2264420" y="296912"/>
                </a:lnTo>
                <a:lnTo>
                  <a:pt x="2264420" y="390674"/>
                </a:lnTo>
                <a:lnTo>
                  <a:pt x="2128986" y="390674"/>
                </a:lnTo>
                <a:cubicBezTo>
                  <a:pt x="2105670" y="459135"/>
                  <a:pt x="2072804" y="515193"/>
                  <a:pt x="2030388" y="558850"/>
                </a:cubicBezTo>
                <a:lnTo>
                  <a:pt x="2244328" y="639961"/>
                </a:lnTo>
                <a:lnTo>
                  <a:pt x="2190750" y="739676"/>
                </a:lnTo>
                <a:lnTo>
                  <a:pt x="1937370" y="628799"/>
                </a:lnTo>
                <a:cubicBezTo>
                  <a:pt x="1853034" y="675432"/>
                  <a:pt x="1734096" y="711398"/>
                  <a:pt x="1580555" y="736699"/>
                </a:cubicBezTo>
                <a:cubicBezTo>
                  <a:pt x="1560215" y="695523"/>
                  <a:pt x="1542603" y="662285"/>
                  <a:pt x="1527721" y="636984"/>
                </a:cubicBezTo>
                <a:cubicBezTo>
                  <a:pt x="1645047" y="622598"/>
                  <a:pt x="1739553" y="602134"/>
                  <a:pt x="1811238" y="575593"/>
                </a:cubicBezTo>
                <a:cubicBezTo>
                  <a:pt x="1745754" y="548804"/>
                  <a:pt x="1686967" y="525611"/>
                  <a:pt x="1634877" y="506016"/>
                </a:cubicBezTo>
                <a:cubicBezTo>
                  <a:pt x="1659930" y="469057"/>
                  <a:pt x="1683494" y="430609"/>
                  <a:pt x="1705570" y="390674"/>
                </a:cubicBezTo>
                <a:lnTo>
                  <a:pt x="1528465" y="390674"/>
                </a:lnTo>
                <a:lnTo>
                  <a:pt x="1528465" y="296912"/>
                </a:lnTo>
                <a:lnTo>
                  <a:pt x="1753939" y="296912"/>
                </a:lnTo>
                <a:cubicBezTo>
                  <a:pt x="1771055" y="260697"/>
                  <a:pt x="1787178" y="223490"/>
                  <a:pt x="1802308" y="185291"/>
                </a:cubicBezTo>
                <a:close/>
                <a:moveTo>
                  <a:pt x="436810" y="171152"/>
                </a:moveTo>
                <a:lnTo>
                  <a:pt x="537269" y="171152"/>
                </a:lnTo>
                <a:cubicBezTo>
                  <a:pt x="536277" y="278805"/>
                  <a:pt x="527844" y="367357"/>
                  <a:pt x="511969" y="436811"/>
                </a:cubicBezTo>
                <a:lnTo>
                  <a:pt x="570012" y="436811"/>
                </a:lnTo>
                <a:lnTo>
                  <a:pt x="570012" y="602754"/>
                </a:lnTo>
                <a:cubicBezTo>
                  <a:pt x="570012" y="624582"/>
                  <a:pt x="580554" y="635496"/>
                  <a:pt x="601638" y="635496"/>
                </a:cubicBezTo>
                <a:cubicBezTo>
                  <a:pt x="618009" y="635496"/>
                  <a:pt x="628737" y="629853"/>
                  <a:pt x="633822" y="618567"/>
                </a:cubicBezTo>
                <a:cubicBezTo>
                  <a:pt x="638907" y="607281"/>
                  <a:pt x="643185" y="573236"/>
                  <a:pt x="646658" y="516434"/>
                </a:cubicBezTo>
                <a:cubicBezTo>
                  <a:pt x="684857" y="534789"/>
                  <a:pt x="716607" y="548432"/>
                  <a:pt x="741908" y="557361"/>
                </a:cubicBezTo>
                <a:cubicBezTo>
                  <a:pt x="730994" y="637729"/>
                  <a:pt x="717414" y="685354"/>
                  <a:pt x="701166" y="700236"/>
                </a:cubicBezTo>
                <a:cubicBezTo>
                  <a:pt x="684919" y="715119"/>
                  <a:pt x="665758" y="722561"/>
                  <a:pt x="643682" y="722561"/>
                </a:cubicBezTo>
                <a:lnTo>
                  <a:pt x="564803" y="722561"/>
                </a:lnTo>
                <a:cubicBezTo>
                  <a:pt x="505768" y="722561"/>
                  <a:pt x="476250" y="694531"/>
                  <a:pt x="476250" y="638473"/>
                </a:cubicBezTo>
                <a:lnTo>
                  <a:pt x="476250" y="540618"/>
                </a:lnTo>
                <a:cubicBezTo>
                  <a:pt x="436562" y="618505"/>
                  <a:pt x="372566" y="684361"/>
                  <a:pt x="284262" y="738188"/>
                </a:cubicBezTo>
                <a:cubicBezTo>
                  <a:pt x="263426" y="710406"/>
                  <a:pt x="239117" y="681633"/>
                  <a:pt x="211336" y="651867"/>
                </a:cubicBezTo>
                <a:cubicBezTo>
                  <a:pt x="300385" y="606723"/>
                  <a:pt x="360350" y="555191"/>
                  <a:pt x="391232" y="497272"/>
                </a:cubicBezTo>
                <a:cubicBezTo>
                  <a:pt x="422114" y="439353"/>
                  <a:pt x="437307" y="330646"/>
                  <a:pt x="436810" y="171152"/>
                </a:cubicBezTo>
                <a:close/>
                <a:moveTo>
                  <a:pt x="3198316" y="122783"/>
                </a:moveTo>
                <a:cubicBezTo>
                  <a:pt x="3173511" y="153045"/>
                  <a:pt x="3145234" y="180082"/>
                  <a:pt x="3113484" y="203895"/>
                </a:cubicBezTo>
                <a:lnTo>
                  <a:pt x="3263801" y="203895"/>
                </a:lnTo>
                <a:cubicBezTo>
                  <a:pt x="3250406" y="187027"/>
                  <a:pt x="3234779" y="167928"/>
                  <a:pt x="3216920" y="146596"/>
                </a:cubicBezTo>
                <a:lnTo>
                  <a:pt x="3247429" y="122783"/>
                </a:lnTo>
                <a:close/>
                <a:moveTo>
                  <a:pt x="4350990" y="119807"/>
                </a:moveTo>
                <a:lnTo>
                  <a:pt x="4350990" y="190500"/>
                </a:lnTo>
                <a:lnTo>
                  <a:pt x="4423916" y="190500"/>
                </a:lnTo>
                <a:lnTo>
                  <a:pt x="4423916" y="119807"/>
                </a:lnTo>
                <a:close/>
                <a:moveTo>
                  <a:pt x="4182814" y="119807"/>
                </a:moveTo>
                <a:lnTo>
                  <a:pt x="4182814" y="190500"/>
                </a:lnTo>
                <a:lnTo>
                  <a:pt x="4255740" y="190500"/>
                </a:lnTo>
                <a:lnTo>
                  <a:pt x="4255740" y="119807"/>
                </a:lnTo>
                <a:close/>
                <a:moveTo>
                  <a:pt x="2658070" y="110133"/>
                </a:moveTo>
                <a:cubicBezTo>
                  <a:pt x="2617390" y="161727"/>
                  <a:pt x="2566789" y="211336"/>
                  <a:pt x="2506265" y="258961"/>
                </a:cubicBezTo>
                <a:lnTo>
                  <a:pt x="2809875" y="258961"/>
                </a:lnTo>
                <a:cubicBezTo>
                  <a:pt x="2750344" y="213320"/>
                  <a:pt x="2699742" y="163711"/>
                  <a:pt x="2658070" y="110133"/>
                </a:cubicBezTo>
                <a:close/>
                <a:moveTo>
                  <a:pt x="10418" y="38695"/>
                </a:moveTo>
                <a:lnTo>
                  <a:pt x="264170" y="38695"/>
                </a:lnTo>
                <a:lnTo>
                  <a:pt x="264170" y="136922"/>
                </a:lnTo>
                <a:lnTo>
                  <a:pt x="184547" y="136922"/>
                </a:lnTo>
                <a:lnTo>
                  <a:pt x="184547" y="281285"/>
                </a:lnTo>
                <a:lnTo>
                  <a:pt x="253752" y="281285"/>
                </a:lnTo>
                <a:lnTo>
                  <a:pt x="253752" y="379512"/>
                </a:lnTo>
                <a:lnTo>
                  <a:pt x="184547" y="379512"/>
                </a:lnTo>
                <a:lnTo>
                  <a:pt x="184547" y="524991"/>
                </a:lnTo>
                <a:cubicBezTo>
                  <a:pt x="213320" y="513333"/>
                  <a:pt x="237629" y="502543"/>
                  <a:pt x="257473" y="492621"/>
                </a:cubicBezTo>
                <a:cubicBezTo>
                  <a:pt x="259953" y="533797"/>
                  <a:pt x="263178" y="569268"/>
                  <a:pt x="267146" y="599033"/>
                </a:cubicBezTo>
                <a:cubicBezTo>
                  <a:pt x="183803" y="633264"/>
                  <a:pt x="105172" y="667494"/>
                  <a:pt x="31254" y="701725"/>
                </a:cubicBezTo>
                <a:lnTo>
                  <a:pt x="0" y="593080"/>
                </a:lnTo>
                <a:lnTo>
                  <a:pt x="87808" y="562198"/>
                </a:lnTo>
                <a:lnTo>
                  <a:pt x="87808" y="379512"/>
                </a:lnTo>
                <a:lnTo>
                  <a:pt x="15627" y="379512"/>
                </a:lnTo>
                <a:lnTo>
                  <a:pt x="15627" y="281285"/>
                </a:lnTo>
                <a:lnTo>
                  <a:pt x="87808" y="281285"/>
                </a:lnTo>
                <a:lnTo>
                  <a:pt x="87808" y="136922"/>
                </a:lnTo>
                <a:lnTo>
                  <a:pt x="10418" y="136922"/>
                </a:lnTo>
                <a:close/>
                <a:moveTo>
                  <a:pt x="4089797" y="36463"/>
                </a:moveTo>
                <a:lnTo>
                  <a:pt x="4516934" y="36463"/>
                </a:lnTo>
                <a:lnTo>
                  <a:pt x="4516934" y="422672"/>
                </a:lnTo>
                <a:lnTo>
                  <a:pt x="4350990" y="422672"/>
                </a:lnTo>
                <a:lnTo>
                  <a:pt x="4350990" y="476250"/>
                </a:lnTo>
                <a:lnTo>
                  <a:pt x="4520654" y="476250"/>
                </a:lnTo>
                <a:lnTo>
                  <a:pt x="4520654" y="561082"/>
                </a:lnTo>
                <a:lnTo>
                  <a:pt x="4350990" y="561082"/>
                </a:lnTo>
                <a:lnTo>
                  <a:pt x="4350990" y="625822"/>
                </a:lnTo>
                <a:lnTo>
                  <a:pt x="4553396" y="625822"/>
                </a:lnTo>
                <a:lnTo>
                  <a:pt x="4553396" y="710654"/>
                </a:lnTo>
                <a:lnTo>
                  <a:pt x="4042916" y="710654"/>
                </a:lnTo>
                <a:lnTo>
                  <a:pt x="4042916" y="632147"/>
                </a:lnTo>
                <a:cubicBezTo>
                  <a:pt x="3977431" y="650255"/>
                  <a:pt x="3906986" y="671463"/>
                  <a:pt x="3831580" y="695772"/>
                </a:cubicBezTo>
                <a:lnTo>
                  <a:pt x="3810744" y="590104"/>
                </a:lnTo>
                <a:lnTo>
                  <a:pt x="3899297" y="570012"/>
                </a:lnTo>
                <a:lnTo>
                  <a:pt x="3899297" y="386953"/>
                </a:lnTo>
                <a:lnTo>
                  <a:pt x="3827859" y="386953"/>
                </a:lnTo>
                <a:lnTo>
                  <a:pt x="3827859" y="294680"/>
                </a:lnTo>
                <a:lnTo>
                  <a:pt x="3899297" y="294680"/>
                </a:lnTo>
                <a:lnTo>
                  <a:pt x="3899297" y="138410"/>
                </a:lnTo>
                <a:lnTo>
                  <a:pt x="3824883" y="138410"/>
                </a:lnTo>
                <a:lnTo>
                  <a:pt x="3824883" y="44648"/>
                </a:lnTo>
                <a:lnTo>
                  <a:pt x="4068961" y="44648"/>
                </a:lnTo>
                <a:lnTo>
                  <a:pt x="4068961" y="138410"/>
                </a:lnTo>
                <a:lnTo>
                  <a:pt x="3994547" y="138410"/>
                </a:lnTo>
                <a:lnTo>
                  <a:pt x="3994547" y="294680"/>
                </a:lnTo>
                <a:lnTo>
                  <a:pt x="4063752" y="294680"/>
                </a:lnTo>
                <a:lnTo>
                  <a:pt x="4063752" y="386953"/>
                </a:lnTo>
                <a:lnTo>
                  <a:pt x="3994547" y="386953"/>
                </a:lnTo>
                <a:lnTo>
                  <a:pt x="3994547" y="545827"/>
                </a:lnTo>
                <a:cubicBezTo>
                  <a:pt x="4021087" y="538634"/>
                  <a:pt x="4046885" y="531316"/>
                  <a:pt x="4071937" y="523875"/>
                </a:cubicBezTo>
                <a:cubicBezTo>
                  <a:pt x="4069953" y="559098"/>
                  <a:pt x="4069705" y="593080"/>
                  <a:pt x="4071193" y="625822"/>
                </a:cubicBezTo>
                <a:lnTo>
                  <a:pt x="4255740" y="625822"/>
                </a:lnTo>
                <a:lnTo>
                  <a:pt x="4255740" y="561082"/>
                </a:lnTo>
                <a:lnTo>
                  <a:pt x="4086076" y="561082"/>
                </a:lnTo>
                <a:lnTo>
                  <a:pt x="4086076" y="476250"/>
                </a:lnTo>
                <a:lnTo>
                  <a:pt x="4255740" y="476250"/>
                </a:lnTo>
                <a:lnTo>
                  <a:pt x="4255740" y="422672"/>
                </a:lnTo>
                <a:lnTo>
                  <a:pt x="4089797" y="422672"/>
                </a:lnTo>
                <a:close/>
                <a:moveTo>
                  <a:pt x="285750" y="28277"/>
                </a:moveTo>
                <a:lnTo>
                  <a:pt x="693539" y="28277"/>
                </a:lnTo>
                <a:lnTo>
                  <a:pt x="693539" y="490389"/>
                </a:lnTo>
                <a:lnTo>
                  <a:pt x="595312" y="490389"/>
                </a:lnTo>
                <a:lnTo>
                  <a:pt x="595312" y="125760"/>
                </a:lnTo>
                <a:lnTo>
                  <a:pt x="383977" y="125760"/>
                </a:lnTo>
                <a:lnTo>
                  <a:pt x="383977" y="496342"/>
                </a:lnTo>
                <a:lnTo>
                  <a:pt x="285750" y="496342"/>
                </a:lnTo>
                <a:close/>
                <a:moveTo>
                  <a:pt x="849809" y="4465"/>
                </a:moveTo>
                <a:lnTo>
                  <a:pt x="948779" y="4465"/>
                </a:lnTo>
                <a:lnTo>
                  <a:pt x="948779" y="192732"/>
                </a:lnTo>
                <a:lnTo>
                  <a:pt x="1019473" y="192732"/>
                </a:lnTo>
                <a:lnTo>
                  <a:pt x="1019473" y="294680"/>
                </a:lnTo>
                <a:lnTo>
                  <a:pt x="948779" y="294680"/>
                </a:lnTo>
                <a:lnTo>
                  <a:pt x="948779" y="538014"/>
                </a:lnTo>
                <a:cubicBezTo>
                  <a:pt x="960685" y="535533"/>
                  <a:pt x="972344" y="533053"/>
                  <a:pt x="983754" y="530572"/>
                </a:cubicBezTo>
                <a:cubicBezTo>
                  <a:pt x="1038820" y="486916"/>
                  <a:pt x="1078012" y="430609"/>
                  <a:pt x="1101328" y="361652"/>
                </a:cubicBezTo>
                <a:lnTo>
                  <a:pt x="1035100" y="361652"/>
                </a:lnTo>
                <a:lnTo>
                  <a:pt x="1035100" y="273100"/>
                </a:lnTo>
                <a:lnTo>
                  <a:pt x="1256854" y="129480"/>
                </a:lnTo>
                <a:lnTo>
                  <a:pt x="1034355" y="129480"/>
                </a:lnTo>
                <a:lnTo>
                  <a:pt x="1034355" y="40184"/>
                </a:lnTo>
                <a:lnTo>
                  <a:pt x="1431727" y="40184"/>
                </a:lnTo>
                <a:lnTo>
                  <a:pt x="1431727" y="125760"/>
                </a:lnTo>
                <a:lnTo>
                  <a:pt x="1213693" y="272355"/>
                </a:lnTo>
                <a:lnTo>
                  <a:pt x="1480840" y="272355"/>
                </a:lnTo>
                <a:cubicBezTo>
                  <a:pt x="1480840" y="375543"/>
                  <a:pt x="1477863" y="481707"/>
                  <a:pt x="1471910" y="590848"/>
                </a:cubicBezTo>
                <a:cubicBezTo>
                  <a:pt x="1468437" y="673199"/>
                  <a:pt x="1430982" y="716855"/>
                  <a:pt x="1359545" y="721816"/>
                </a:cubicBezTo>
                <a:cubicBezTo>
                  <a:pt x="1332756" y="723801"/>
                  <a:pt x="1301006" y="725289"/>
                  <a:pt x="1264295" y="726281"/>
                </a:cubicBezTo>
                <a:cubicBezTo>
                  <a:pt x="1260822" y="697012"/>
                  <a:pt x="1254621" y="662533"/>
                  <a:pt x="1245691" y="622846"/>
                </a:cubicBezTo>
                <a:cubicBezTo>
                  <a:pt x="1217414" y="663525"/>
                  <a:pt x="1184176" y="700236"/>
                  <a:pt x="1145977" y="732979"/>
                </a:cubicBezTo>
                <a:cubicBezTo>
                  <a:pt x="1117699" y="711150"/>
                  <a:pt x="1087685" y="689818"/>
                  <a:pt x="1055935" y="668982"/>
                </a:cubicBezTo>
                <a:cubicBezTo>
                  <a:pt x="1164084" y="586631"/>
                  <a:pt x="1230809" y="484188"/>
                  <a:pt x="1256109" y="361652"/>
                </a:cubicBezTo>
                <a:lnTo>
                  <a:pt x="1195834" y="361652"/>
                </a:lnTo>
                <a:cubicBezTo>
                  <a:pt x="1168549" y="461863"/>
                  <a:pt x="1122164" y="541982"/>
                  <a:pt x="1056680" y="602010"/>
                </a:cubicBezTo>
                <a:cubicBezTo>
                  <a:pt x="1044773" y="591592"/>
                  <a:pt x="1033115" y="581670"/>
                  <a:pt x="1021705" y="572244"/>
                </a:cubicBezTo>
                <a:cubicBezTo>
                  <a:pt x="1021209" y="589111"/>
                  <a:pt x="1021209" y="607467"/>
                  <a:pt x="1021705" y="627311"/>
                </a:cubicBezTo>
                <a:cubicBezTo>
                  <a:pt x="933896" y="645170"/>
                  <a:pt x="854025" y="662533"/>
                  <a:pt x="782092" y="679400"/>
                </a:cubicBezTo>
                <a:lnTo>
                  <a:pt x="762744" y="572988"/>
                </a:lnTo>
                <a:cubicBezTo>
                  <a:pt x="791517" y="568027"/>
                  <a:pt x="820539" y="562818"/>
                  <a:pt x="849809" y="557361"/>
                </a:cubicBezTo>
                <a:lnTo>
                  <a:pt x="849809" y="294680"/>
                </a:lnTo>
                <a:lnTo>
                  <a:pt x="770186" y="294680"/>
                </a:lnTo>
                <a:lnTo>
                  <a:pt x="770186" y="192732"/>
                </a:lnTo>
                <a:lnTo>
                  <a:pt x="849809" y="192732"/>
                </a:lnTo>
                <a:close/>
                <a:moveTo>
                  <a:pt x="2610445" y="2976"/>
                </a:moveTo>
                <a:lnTo>
                  <a:pt x="2740670" y="2976"/>
                </a:lnTo>
                <a:lnTo>
                  <a:pt x="2721322" y="31254"/>
                </a:lnTo>
                <a:cubicBezTo>
                  <a:pt x="2785318" y="123031"/>
                  <a:pt x="2887762" y="201910"/>
                  <a:pt x="3028652" y="267891"/>
                </a:cubicBezTo>
                <a:cubicBezTo>
                  <a:pt x="3002359" y="300633"/>
                  <a:pt x="2980035" y="329902"/>
                  <a:pt x="2961679" y="355699"/>
                </a:cubicBezTo>
                <a:cubicBezTo>
                  <a:pt x="2924472" y="335855"/>
                  <a:pt x="2889746" y="315020"/>
                  <a:pt x="2857500" y="293191"/>
                </a:cubicBezTo>
                <a:lnTo>
                  <a:pt x="2857500" y="354211"/>
                </a:lnTo>
                <a:lnTo>
                  <a:pt x="2713137" y="354211"/>
                </a:lnTo>
                <a:lnTo>
                  <a:pt x="2713137" y="429369"/>
                </a:lnTo>
                <a:lnTo>
                  <a:pt x="2937123" y="429369"/>
                </a:lnTo>
                <a:lnTo>
                  <a:pt x="2937123" y="524619"/>
                </a:lnTo>
                <a:lnTo>
                  <a:pt x="2713137" y="524619"/>
                </a:lnTo>
                <a:lnTo>
                  <a:pt x="2713137" y="613916"/>
                </a:lnTo>
                <a:lnTo>
                  <a:pt x="2995166" y="613916"/>
                </a:lnTo>
                <a:lnTo>
                  <a:pt x="2995166" y="709166"/>
                </a:lnTo>
                <a:lnTo>
                  <a:pt x="2320974" y="709166"/>
                </a:lnTo>
                <a:lnTo>
                  <a:pt x="2320974" y="613916"/>
                </a:lnTo>
                <a:lnTo>
                  <a:pt x="2602260" y="613916"/>
                </a:lnTo>
                <a:lnTo>
                  <a:pt x="2602260" y="524619"/>
                </a:lnTo>
                <a:lnTo>
                  <a:pt x="2380506" y="524619"/>
                </a:lnTo>
                <a:lnTo>
                  <a:pt x="2380506" y="429369"/>
                </a:lnTo>
                <a:lnTo>
                  <a:pt x="2602260" y="429369"/>
                </a:lnTo>
                <a:lnTo>
                  <a:pt x="2602260" y="354211"/>
                </a:lnTo>
                <a:lnTo>
                  <a:pt x="2458640" y="354211"/>
                </a:lnTo>
                <a:lnTo>
                  <a:pt x="2458640" y="295424"/>
                </a:lnTo>
                <a:cubicBezTo>
                  <a:pt x="2425898" y="318740"/>
                  <a:pt x="2390924" y="341561"/>
                  <a:pt x="2353717" y="363885"/>
                </a:cubicBezTo>
                <a:cubicBezTo>
                  <a:pt x="2339330" y="343545"/>
                  <a:pt x="2317254" y="314523"/>
                  <a:pt x="2287488" y="276820"/>
                </a:cubicBezTo>
                <a:cubicBezTo>
                  <a:pt x="2446238" y="191492"/>
                  <a:pt x="2553890" y="100211"/>
                  <a:pt x="2610445" y="2976"/>
                </a:cubicBezTo>
                <a:close/>
                <a:moveTo>
                  <a:pt x="3170039" y="744"/>
                </a:moveTo>
                <a:lnTo>
                  <a:pt x="3272730" y="744"/>
                </a:lnTo>
                <a:cubicBezTo>
                  <a:pt x="3264793" y="18603"/>
                  <a:pt x="3256359" y="35719"/>
                  <a:pt x="3247429" y="52090"/>
                </a:cubicBezTo>
                <a:lnTo>
                  <a:pt x="3439418" y="52090"/>
                </a:lnTo>
                <a:lnTo>
                  <a:pt x="3439418" y="122783"/>
                </a:lnTo>
                <a:lnTo>
                  <a:pt x="3296543" y="122783"/>
                </a:lnTo>
                <a:cubicBezTo>
                  <a:pt x="3311426" y="139154"/>
                  <a:pt x="3326060" y="155525"/>
                  <a:pt x="3340447" y="171896"/>
                </a:cubicBezTo>
                <a:lnTo>
                  <a:pt x="3297287" y="203895"/>
                </a:lnTo>
                <a:lnTo>
                  <a:pt x="3369469" y="203895"/>
                </a:lnTo>
                <a:cubicBezTo>
                  <a:pt x="3365004" y="190996"/>
                  <a:pt x="3360539" y="177850"/>
                  <a:pt x="3356074" y="164455"/>
                </a:cubicBezTo>
                <a:lnTo>
                  <a:pt x="3440162" y="150316"/>
                </a:lnTo>
                <a:cubicBezTo>
                  <a:pt x="3445619" y="167680"/>
                  <a:pt x="3451076" y="185539"/>
                  <a:pt x="3456533" y="203895"/>
                </a:cubicBezTo>
                <a:lnTo>
                  <a:pt x="3627685" y="203895"/>
                </a:lnTo>
                <a:cubicBezTo>
                  <a:pt x="3607345" y="178098"/>
                  <a:pt x="3589486" y="157014"/>
                  <a:pt x="3574107" y="140643"/>
                </a:cubicBezTo>
                <a:lnTo>
                  <a:pt x="3597176" y="122783"/>
                </a:lnTo>
                <a:lnTo>
                  <a:pt x="3563689" y="122783"/>
                </a:lnTo>
                <a:cubicBezTo>
                  <a:pt x="3547318" y="148580"/>
                  <a:pt x="3528963" y="172641"/>
                  <a:pt x="3508623" y="194965"/>
                </a:cubicBezTo>
                <a:cubicBezTo>
                  <a:pt x="3494236" y="184051"/>
                  <a:pt x="3467943" y="165943"/>
                  <a:pt x="3429744" y="140643"/>
                </a:cubicBezTo>
                <a:cubicBezTo>
                  <a:pt x="3465463" y="101451"/>
                  <a:pt x="3494732" y="54818"/>
                  <a:pt x="3517553" y="744"/>
                </a:cubicBezTo>
                <a:lnTo>
                  <a:pt x="3620988" y="744"/>
                </a:lnTo>
                <a:cubicBezTo>
                  <a:pt x="3615035" y="18603"/>
                  <a:pt x="3608338" y="35719"/>
                  <a:pt x="3600896" y="52090"/>
                </a:cubicBezTo>
                <a:lnTo>
                  <a:pt x="3772793" y="52090"/>
                </a:lnTo>
                <a:lnTo>
                  <a:pt x="3772793" y="122783"/>
                </a:lnTo>
                <a:lnTo>
                  <a:pt x="3661172" y="122783"/>
                </a:lnTo>
                <a:cubicBezTo>
                  <a:pt x="3674566" y="137170"/>
                  <a:pt x="3687712" y="151557"/>
                  <a:pt x="3700611" y="165943"/>
                </a:cubicBezTo>
                <a:lnTo>
                  <a:pt x="3648521" y="203895"/>
                </a:lnTo>
                <a:lnTo>
                  <a:pt x="3769816" y="203895"/>
                </a:lnTo>
                <a:lnTo>
                  <a:pt x="3769816" y="311051"/>
                </a:lnTo>
                <a:lnTo>
                  <a:pt x="3668613" y="311051"/>
                </a:lnTo>
                <a:lnTo>
                  <a:pt x="3668613" y="279797"/>
                </a:lnTo>
                <a:lnTo>
                  <a:pt x="3174504" y="279797"/>
                </a:lnTo>
                <a:lnTo>
                  <a:pt x="3174504" y="311051"/>
                </a:lnTo>
                <a:lnTo>
                  <a:pt x="3073301" y="311051"/>
                </a:lnTo>
                <a:lnTo>
                  <a:pt x="3073301" y="203895"/>
                </a:lnTo>
                <a:lnTo>
                  <a:pt x="3111996" y="203895"/>
                </a:lnTo>
                <a:cubicBezTo>
                  <a:pt x="3100586" y="189012"/>
                  <a:pt x="3080742" y="166439"/>
                  <a:pt x="3052465" y="136178"/>
                </a:cubicBezTo>
                <a:cubicBezTo>
                  <a:pt x="3106539" y="96490"/>
                  <a:pt x="3145730" y="51346"/>
                  <a:pt x="3170039" y="744"/>
                </a:cubicBezTo>
                <a:close/>
                <a:moveTo>
                  <a:pt x="1945184" y="0"/>
                </a:moveTo>
                <a:lnTo>
                  <a:pt x="1973461" y="79623"/>
                </a:lnTo>
                <a:lnTo>
                  <a:pt x="2237631" y="79623"/>
                </a:lnTo>
                <a:lnTo>
                  <a:pt x="2237631" y="241846"/>
                </a:lnTo>
                <a:lnTo>
                  <a:pt x="2129730" y="241846"/>
                </a:lnTo>
                <a:lnTo>
                  <a:pt x="2129730" y="171896"/>
                </a:lnTo>
                <a:lnTo>
                  <a:pt x="1665387" y="171896"/>
                </a:lnTo>
                <a:lnTo>
                  <a:pt x="1665387" y="238869"/>
                </a:lnTo>
                <a:lnTo>
                  <a:pt x="1557486" y="238869"/>
                </a:lnTo>
                <a:lnTo>
                  <a:pt x="1557486" y="79623"/>
                </a:lnTo>
                <a:lnTo>
                  <a:pt x="1843236" y="79623"/>
                </a:lnTo>
                <a:cubicBezTo>
                  <a:pt x="1836291" y="60275"/>
                  <a:pt x="1829345" y="41920"/>
                  <a:pt x="1822400" y="24557"/>
                </a:cubicBezTo>
                <a:close/>
              </a:path>
            </a:pathLst>
          </a:custGeom>
          <a:gradFill>
            <a:gsLst>
              <a:gs pos="0">
                <a:schemeClr val="accent5"/>
              </a:gs>
              <a:gs pos="96000">
                <a:srgbClr val="356E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rcRect l="4120" t="78" r="50000"/>
          <a:stretch>
            <a:fillRect/>
          </a:stretch>
        </p:blipFill>
        <p:spPr>
          <a:xfrm flipH="1">
            <a:off x="8635999" y="849993"/>
            <a:ext cx="3556000" cy="5158014"/>
          </a:xfrm>
          <a:custGeom>
            <a:avLst/>
            <a:gdLst>
              <a:gd name="connsiteX0" fmla="*/ 0 w 3556000"/>
              <a:gd name="connsiteY0" fmla="*/ 0 h 5158014"/>
              <a:gd name="connsiteX1" fmla="*/ 810054 w 3556000"/>
              <a:gd name="connsiteY1" fmla="*/ 0 h 5158014"/>
              <a:gd name="connsiteX2" fmla="*/ 1194487 w 3556000"/>
              <a:gd name="connsiteY2" fmla="*/ 900606 h 5158014"/>
              <a:gd name="connsiteX3" fmla="*/ 1935892 w 3556000"/>
              <a:gd name="connsiteY3" fmla="*/ 900606 h 5158014"/>
              <a:gd name="connsiteX4" fmla="*/ 2347784 w 3556000"/>
              <a:gd name="connsiteY4" fmla="*/ 1698870 h 5158014"/>
              <a:gd name="connsiteX5" fmla="*/ 3144108 w 3556000"/>
              <a:gd name="connsiteY5" fmla="*/ 1698870 h 5158014"/>
              <a:gd name="connsiteX6" fmla="*/ 3556000 w 3556000"/>
              <a:gd name="connsiteY6" fmla="*/ 2579007 h 5158014"/>
              <a:gd name="connsiteX7" fmla="*/ 3144108 w 3556000"/>
              <a:gd name="connsiteY7" fmla="*/ 3459144 h 5158014"/>
              <a:gd name="connsiteX8" fmla="*/ 2347784 w 3556000"/>
              <a:gd name="connsiteY8" fmla="*/ 3459144 h 5158014"/>
              <a:gd name="connsiteX9" fmla="*/ 1935892 w 3556000"/>
              <a:gd name="connsiteY9" fmla="*/ 4257408 h 5158014"/>
              <a:gd name="connsiteX10" fmla="*/ 1194487 w 3556000"/>
              <a:gd name="connsiteY10" fmla="*/ 4257408 h 5158014"/>
              <a:gd name="connsiteX11" fmla="*/ 810054 w 3556000"/>
              <a:gd name="connsiteY11" fmla="*/ 5158014 h 5158014"/>
              <a:gd name="connsiteX12" fmla="*/ 0 w 3556000"/>
              <a:gd name="connsiteY12" fmla="*/ 5158014 h 5158014"/>
              <a:gd name="connsiteX13" fmla="*/ 0 w 3556000"/>
              <a:gd name="connsiteY13" fmla="*/ 2579007 h 515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6000" h="5158014">
                <a:moveTo>
                  <a:pt x="0" y="0"/>
                </a:moveTo>
                <a:lnTo>
                  <a:pt x="810054" y="0"/>
                </a:lnTo>
                <a:lnTo>
                  <a:pt x="1194487" y="900606"/>
                </a:lnTo>
                <a:lnTo>
                  <a:pt x="1935892" y="900606"/>
                </a:lnTo>
                <a:lnTo>
                  <a:pt x="2347784" y="1698870"/>
                </a:lnTo>
                <a:lnTo>
                  <a:pt x="3144108" y="1698870"/>
                </a:lnTo>
                <a:lnTo>
                  <a:pt x="3556000" y="2579007"/>
                </a:lnTo>
                <a:lnTo>
                  <a:pt x="3144108" y="3459144"/>
                </a:lnTo>
                <a:lnTo>
                  <a:pt x="2347784" y="3459144"/>
                </a:lnTo>
                <a:lnTo>
                  <a:pt x="1935892" y="4257408"/>
                </a:lnTo>
                <a:lnTo>
                  <a:pt x="1194487" y="4257408"/>
                </a:lnTo>
                <a:lnTo>
                  <a:pt x="810054" y="5158014"/>
                </a:lnTo>
                <a:lnTo>
                  <a:pt x="0" y="5158014"/>
                </a:lnTo>
                <a:lnTo>
                  <a:pt x="0" y="2579007"/>
                </a:lnTo>
                <a:close/>
              </a:path>
            </a:pathLst>
          </a:custGeom>
          <a:noFill/>
          <a:ln w="47625">
            <a:gradFill>
              <a:gsLst>
                <a:gs pos="0">
                  <a:schemeClr val="accent5"/>
                </a:gs>
                <a:gs pos="100000">
                  <a:srgbClr val="356E87"/>
                </a:gs>
              </a:gsLst>
              <a:lin ang="5400000" scaled="1"/>
            </a:gradFill>
          </a:ln>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l="21446" r="37351"/>
          <a:stretch>
            <a:fillRect/>
          </a:stretch>
        </p:blipFill>
        <p:spPr>
          <a:xfrm>
            <a:off x="0" y="849993"/>
            <a:ext cx="3556000" cy="5158014"/>
          </a:xfrm>
          <a:custGeom>
            <a:avLst/>
            <a:gdLst>
              <a:gd name="connsiteX0" fmla="*/ 0 w 3556000"/>
              <a:gd name="connsiteY0" fmla="*/ 0 h 5158014"/>
              <a:gd name="connsiteX1" fmla="*/ 810054 w 3556000"/>
              <a:gd name="connsiteY1" fmla="*/ 0 h 5158014"/>
              <a:gd name="connsiteX2" fmla="*/ 1194487 w 3556000"/>
              <a:gd name="connsiteY2" fmla="*/ 900606 h 5158014"/>
              <a:gd name="connsiteX3" fmla="*/ 1935892 w 3556000"/>
              <a:gd name="connsiteY3" fmla="*/ 900606 h 5158014"/>
              <a:gd name="connsiteX4" fmla="*/ 2347784 w 3556000"/>
              <a:gd name="connsiteY4" fmla="*/ 1698870 h 5158014"/>
              <a:gd name="connsiteX5" fmla="*/ 3144108 w 3556000"/>
              <a:gd name="connsiteY5" fmla="*/ 1698870 h 5158014"/>
              <a:gd name="connsiteX6" fmla="*/ 3556000 w 3556000"/>
              <a:gd name="connsiteY6" fmla="*/ 2579007 h 5158014"/>
              <a:gd name="connsiteX7" fmla="*/ 3144108 w 3556000"/>
              <a:gd name="connsiteY7" fmla="*/ 3459144 h 5158014"/>
              <a:gd name="connsiteX8" fmla="*/ 2347784 w 3556000"/>
              <a:gd name="connsiteY8" fmla="*/ 3459144 h 5158014"/>
              <a:gd name="connsiteX9" fmla="*/ 1935892 w 3556000"/>
              <a:gd name="connsiteY9" fmla="*/ 4257408 h 5158014"/>
              <a:gd name="connsiteX10" fmla="*/ 1194487 w 3556000"/>
              <a:gd name="connsiteY10" fmla="*/ 4257408 h 5158014"/>
              <a:gd name="connsiteX11" fmla="*/ 810054 w 3556000"/>
              <a:gd name="connsiteY11" fmla="*/ 5158014 h 5158014"/>
              <a:gd name="connsiteX12" fmla="*/ 0 w 3556000"/>
              <a:gd name="connsiteY12" fmla="*/ 5158014 h 5158014"/>
              <a:gd name="connsiteX13" fmla="*/ 0 w 3556000"/>
              <a:gd name="connsiteY13" fmla="*/ 2579007 h 515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6000" h="5158014">
                <a:moveTo>
                  <a:pt x="0" y="0"/>
                </a:moveTo>
                <a:lnTo>
                  <a:pt x="810054" y="0"/>
                </a:lnTo>
                <a:lnTo>
                  <a:pt x="1194487" y="900606"/>
                </a:lnTo>
                <a:lnTo>
                  <a:pt x="1935892" y="900606"/>
                </a:lnTo>
                <a:lnTo>
                  <a:pt x="2347784" y="1698870"/>
                </a:lnTo>
                <a:lnTo>
                  <a:pt x="3144108" y="1698870"/>
                </a:lnTo>
                <a:lnTo>
                  <a:pt x="3556000" y="2579007"/>
                </a:lnTo>
                <a:lnTo>
                  <a:pt x="3144108" y="3459144"/>
                </a:lnTo>
                <a:lnTo>
                  <a:pt x="2347784" y="3459144"/>
                </a:lnTo>
                <a:lnTo>
                  <a:pt x="1935892" y="4257408"/>
                </a:lnTo>
                <a:lnTo>
                  <a:pt x="1194487" y="4257408"/>
                </a:lnTo>
                <a:lnTo>
                  <a:pt x="810054" y="5158014"/>
                </a:lnTo>
                <a:lnTo>
                  <a:pt x="0" y="5158014"/>
                </a:lnTo>
                <a:lnTo>
                  <a:pt x="0" y="2579007"/>
                </a:lnTo>
                <a:close/>
              </a:path>
            </a:pathLst>
          </a:custGeom>
          <a:noFill/>
          <a:ln w="47625">
            <a:gradFill>
              <a:gsLst>
                <a:gs pos="0">
                  <a:schemeClr val="accent5"/>
                </a:gs>
                <a:gs pos="100000">
                  <a:srgbClr val="356E87"/>
                </a:gs>
              </a:gsLst>
              <a:lin ang="5400000" scaled="1"/>
            </a:gradFill>
          </a:ln>
        </p:spPr>
      </p:pic>
      <p:sp>
        <p:nvSpPr>
          <p:cNvPr id="30" name="文本框 29"/>
          <p:cNvSpPr txBox="1"/>
          <p:nvPr/>
        </p:nvSpPr>
        <p:spPr>
          <a:xfrm>
            <a:off x="3921119" y="4605048"/>
            <a:ext cx="1342513" cy="369332"/>
          </a:xfrm>
          <a:prstGeom prst="rect">
            <a:avLst/>
          </a:prstGeom>
          <a:noFill/>
        </p:spPr>
        <p:txBody>
          <a:bodyPr wrap="square" rtlCol="0">
            <a:spAutoFit/>
          </a:bodyPr>
          <a:lstStyle/>
          <a:p>
            <a:r>
              <a:rPr lang="zh-CN" altLang="en-US" b="1" dirty="0" smtClean="0">
                <a:solidFill>
                  <a:schemeClr val="tx1">
                    <a:lumMod val="85000"/>
                    <a:lumOff val="15000"/>
                  </a:schemeClr>
                </a:solidFill>
              </a:rPr>
              <a:t>培训讲师：</a:t>
            </a:r>
            <a:endParaRPr lang="zh-CN" altLang="en-US" b="1" dirty="0">
              <a:solidFill>
                <a:schemeClr val="tx1">
                  <a:lumMod val="85000"/>
                  <a:lumOff val="15000"/>
                </a:schemeClr>
              </a:solidFill>
            </a:endParaRPr>
          </a:p>
        </p:txBody>
      </p:sp>
      <p:sp>
        <p:nvSpPr>
          <p:cNvPr id="31" name="文本框 30"/>
          <p:cNvSpPr txBox="1"/>
          <p:nvPr/>
        </p:nvSpPr>
        <p:spPr>
          <a:xfrm>
            <a:off x="6552780" y="4605048"/>
            <a:ext cx="1465943" cy="369332"/>
          </a:xfrm>
          <a:prstGeom prst="rect">
            <a:avLst/>
          </a:prstGeom>
          <a:noFill/>
        </p:spPr>
        <p:txBody>
          <a:bodyPr wrap="square" rtlCol="0">
            <a:spAutoFit/>
          </a:bodyPr>
          <a:lstStyle/>
          <a:p>
            <a:r>
              <a:rPr lang="zh-CN" altLang="en-US" b="1" dirty="0" smtClean="0">
                <a:solidFill>
                  <a:schemeClr val="tx1">
                    <a:lumMod val="85000"/>
                    <a:lumOff val="15000"/>
                  </a:schemeClr>
                </a:solidFill>
              </a:rPr>
              <a:t>培训日期：</a:t>
            </a:r>
            <a:endParaRPr lang="zh-CN" altLang="en-US" b="1" dirty="0">
              <a:solidFill>
                <a:schemeClr val="tx1">
                  <a:lumMod val="85000"/>
                  <a:lumOff val="15000"/>
                </a:schemeClr>
              </a:solidFill>
            </a:endParaRPr>
          </a:p>
        </p:txBody>
      </p:sp>
      <p:sp>
        <p:nvSpPr>
          <p:cNvPr id="2" name="文本框 1"/>
          <p:cNvSpPr txBox="1"/>
          <p:nvPr/>
        </p:nvSpPr>
        <p:spPr>
          <a:xfrm>
            <a:off x="4566046" y="3318754"/>
            <a:ext cx="4314825" cy="707886"/>
          </a:xfrm>
          <a:prstGeom prst="rect">
            <a:avLst/>
          </a:prstGeom>
          <a:noFill/>
        </p:spPr>
        <p:txBody>
          <a:bodyPr wrap="square" rtlCol="0">
            <a:spAutoFit/>
          </a:bodyPr>
          <a:lstStyle/>
          <a:p>
            <a:r>
              <a:rPr lang="zh-CN" altLang="en-US" sz="4000" b="1" dirty="0" smtClean="0">
                <a:solidFill>
                  <a:srgbClr val="3A6F9B"/>
                </a:solidFill>
                <a:latin typeface="黑体" panose="02010609060101010101" pitchFamily="49" charset="-122"/>
                <a:ea typeface="黑体" panose="02010609060101010101" pitchFamily="49" charset="-122"/>
              </a:rPr>
              <a:t>隐患大识别</a:t>
            </a:r>
            <a:endParaRPr lang="zh-CN" altLang="en-US" sz="4000" b="1" dirty="0">
              <a:solidFill>
                <a:srgbClr val="3A6F9B"/>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718851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1335314"/>
            <a:ext cx="12192000" cy="25611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grpSp>
        <p:nvGrpSpPr>
          <p:cNvPr id="13" name="组合 12"/>
          <p:cNvGrpSpPr/>
          <p:nvPr/>
        </p:nvGrpSpPr>
        <p:grpSpPr>
          <a:xfrm>
            <a:off x="1045028" y="1457230"/>
            <a:ext cx="2317297" cy="2317298"/>
            <a:chOff x="674914" y="1208835"/>
            <a:chExt cx="3145450" cy="3145451"/>
          </a:xfrm>
        </p:grpSpPr>
        <p:sp>
          <p:nvSpPr>
            <p:cNvPr id="12" name="同心圆 11"/>
            <p:cNvSpPr/>
            <p:nvPr/>
          </p:nvSpPr>
          <p:spPr>
            <a:xfrm>
              <a:off x="674914" y="1208835"/>
              <a:ext cx="3145450" cy="3145451"/>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rcRect l="5370" r="2579" b="2653"/>
            <a:stretch>
              <a:fillRect/>
            </a:stretch>
          </p:blipFill>
          <p:spPr>
            <a:xfrm>
              <a:off x="1163718" y="1697639"/>
              <a:ext cx="2167842" cy="2167842"/>
            </a:xfrm>
            <a:custGeom>
              <a:avLst/>
              <a:gdLst>
                <a:gd name="connsiteX0" fmla="*/ 2180059 w 4360118"/>
                <a:gd name="connsiteY0" fmla="*/ 0 h 4360118"/>
                <a:gd name="connsiteX1" fmla="*/ 4360118 w 4360118"/>
                <a:gd name="connsiteY1" fmla="*/ 2180059 h 4360118"/>
                <a:gd name="connsiteX2" fmla="*/ 2180059 w 4360118"/>
                <a:gd name="connsiteY2" fmla="*/ 4360118 h 4360118"/>
                <a:gd name="connsiteX3" fmla="*/ 0 w 4360118"/>
                <a:gd name="connsiteY3" fmla="*/ 2180059 h 4360118"/>
                <a:gd name="connsiteX4" fmla="*/ 2180059 w 4360118"/>
                <a:gd name="connsiteY4" fmla="*/ 0 h 436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118" h="4360118">
                  <a:moveTo>
                    <a:pt x="2180059" y="0"/>
                  </a:moveTo>
                  <a:cubicBezTo>
                    <a:pt x="3384072" y="0"/>
                    <a:pt x="4360118" y="976046"/>
                    <a:pt x="4360118" y="2180059"/>
                  </a:cubicBezTo>
                  <a:cubicBezTo>
                    <a:pt x="4360118" y="3384072"/>
                    <a:pt x="3384072" y="4360118"/>
                    <a:pt x="2180059" y="4360118"/>
                  </a:cubicBezTo>
                  <a:cubicBezTo>
                    <a:pt x="976046" y="4360118"/>
                    <a:pt x="0" y="3384072"/>
                    <a:pt x="0" y="2180059"/>
                  </a:cubicBezTo>
                  <a:cubicBezTo>
                    <a:pt x="0" y="976046"/>
                    <a:pt x="976046" y="0"/>
                    <a:pt x="2180059" y="0"/>
                  </a:cubicBezTo>
                  <a:close/>
                </a:path>
              </a:pathLst>
            </a:custGeom>
          </p:spPr>
        </p:pic>
      </p:grpSp>
      <p:sp>
        <p:nvSpPr>
          <p:cNvPr id="14" name="矩形 13"/>
          <p:cNvSpPr/>
          <p:nvPr/>
        </p:nvSpPr>
        <p:spPr>
          <a:xfrm>
            <a:off x="4597932" y="1738716"/>
            <a:ext cx="7115097" cy="1754326"/>
          </a:xfrm>
          <a:prstGeom prst="rect">
            <a:avLst/>
          </a:prstGeom>
        </p:spPr>
        <p:txBody>
          <a:bodyPr wrap="square">
            <a:spAutoFit/>
          </a:bodyPr>
          <a:lstStyle/>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将混乱的状态收拾成井然有序的状态</a:t>
            </a:r>
          </a:p>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消除不安全因素</a:t>
            </a:r>
          </a:p>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整理是为了改善企业的体质</a:t>
            </a:r>
          </a:p>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文件、材料 、零部件、车台柜架等各种物品都应纳入整理范围 </a:t>
            </a:r>
            <a:endParaRPr lang="en-US" altLang="zh-CN" dirty="0">
              <a:solidFill>
                <a:schemeClr val="tx1">
                  <a:lumMod val="85000"/>
                  <a:lumOff val="15000"/>
                </a:schemeClr>
              </a:solidFill>
              <a:latin typeface="微软雅黑"/>
              <a:ea typeface="微软雅黑"/>
              <a:sym typeface="Monotype Sorts"/>
            </a:endParaRPr>
          </a:p>
        </p:txBody>
      </p:sp>
      <p:sp>
        <p:nvSpPr>
          <p:cNvPr id="16" name="矩形 15"/>
          <p:cNvSpPr/>
          <p:nvPr/>
        </p:nvSpPr>
        <p:spPr>
          <a:xfrm>
            <a:off x="0" y="4129313"/>
            <a:ext cx="12192000" cy="25000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rcRect l="20909" t="2741" r="24173" b="4666"/>
          <a:stretch>
            <a:fillRect/>
          </a:stretch>
        </p:blipFill>
        <p:spPr>
          <a:xfrm>
            <a:off x="1517811" y="4596239"/>
            <a:ext cx="1568289" cy="1568289"/>
          </a:xfrm>
          <a:custGeom>
            <a:avLst/>
            <a:gdLst>
              <a:gd name="connsiteX0" fmla="*/ 3175000 w 6350000"/>
              <a:gd name="connsiteY0" fmla="*/ 0 h 6350000"/>
              <a:gd name="connsiteX1" fmla="*/ 6350000 w 6350000"/>
              <a:gd name="connsiteY1" fmla="*/ 3175000 h 6350000"/>
              <a:gd name="connsiteX2" fmla="*/ 3175000 w 6350000"/>
              <a:gd name="connsiteY2" fmla="*/ 6350000 h 6350000"/>
              <a:gd name="connsiteX3" fmla="*/ 0 w 6350000"/>
              <a:gd name="connsiteY3" fmla="*/ 3175000 h 6350000"/>
              <a:gd name="connsiteX4" fmla="*/ 3175000 w 6350000"/>
              <a:gd name="connsiteY4" fmla="*/ 0 h 63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p:spPr>
      </p:pic>
      <p:sp>
        <p:nvSpPr>
          <p:cNvPr id="17" name="同心圆 16"/>
          <p:cNvSpPr/>
          <p:nvPr/>
        </p:nvSpPr>
        <p:spPr>
          <a:xfrm>
            <a:off x="1113545" y="4220707"/>
            <a:ext cx="2317297" cy="2317298"/>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97932" y="4331874"/>
            <a:ext cx="6781268" cy="2169825"/>
          </a:xfrm>
          <a:prstGeom prst="rect">
            <a:avLst/>
          </a:prstGeom>
        </p:spPr>
        <p:txBody>
          <a:bodyPr wrap="square">
            <a:spAutoFit/>
          </a:bodyPr>
          <a:lstStyle/>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整顿就是将寻找东西的时间减少为“零”</a:t>
            </a:r>
          </a:p>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 能在</a:t>
            </a:r>
            <a:r>
              <a:rPr lang="en-US" altLang="zh-CN" dirty="0">
                <a:solidFill>
                  <a:schemeClr val="tx1">
                    <a:lumMod val="85000"/>
                    <a:lumOff val="15000"/>
                  </a:schemeClr>
                </a:solidFill>
                <a:latin typeface="微软雅黑"/>
                <a:ea typeface="微软雅黑"/>
                <a:sym typeface="Monotype Sorts"/>
              </a:rPr>
              <a:t>30</a:t>
            </a:r>
            <a:r>
              <a:rPr lang="zh-CN" altLang="en-US" dirty="0">
                <a:solidFill>
                  <a:schemeClr val="tx1">
                    <a:lumMod val="85000"/>
                    <a:lumOff val="15000"/>
                  </a:schemeClr>
                </a:solidFill>
                <a:latin typeface="微软雅黑"/>
                <a:ea typeface="微软雅黑"/>
                <a:sym typeface="Monotype Sorts"/>
              </a:rPr>
              <a:t>秒内找到要找的东西，免除“寻找”的时间浪费，把要用的东西以最简便的方式放好</a:t>
            </a:r>
          </a:p>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 一目了然、 能迅速取出、 能立即使用</a:t>
            </a:r>
          </a:p>
          <a:p>
            <a:pPr marL="285750" lvl="3" indent="-28575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 处于节约的状态 </a:t>
            </a:r>
          </a:p>
        </p:txBody>
      </p:sp>
      <p:sp>
        <p:nvSpPr>
          <p:cNvPr id="18" name="矩形 17"/>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
        <p:nvSpPr>
          <p:cNvPr id="2" name="文本框 1"/>
          <p:cNvSpPr txBox="1"/>
          <p:nvPr/>
        </p:nvSpPr>
        <p:spPr>
          <a:xfrm>
            <a:off x="1812378" y="2415824"/>
            <a:ext cx="782595" cy="400110"/>
          </a:xfrm>
          <a:prstGeom prst="rect">
            <a:avLst/>
          </a:prstGeom>
          <a:noFill/>
        </p:spPr>
        <p:txBody>
          <a:bodyPr wrap="square" rtlCol="0">
            <a:spAutoFit/>
          </a:bodyPr>
          <a:lstStyle/>
          <a:p>
            <a:pPr algn="ctr"/>
            <a:r>
              <a:rPr lang="zh-CN" altLang="en-US" sz="2000" b="1" dirty="0" smtClean="0">
                <a:solidFill>
                  <a:schemeClr val="accent5"/>
                </a:solidFill>
                <a:latin typeface="微软雅黑" panose="020B0503020204020204" pitchFamily="34" charset="-122"/>
                <a:ea typeface="微软雅黑" panose="020B0503020204020204" pitchFamily="34" charset="-122"/>
              </a:rPr>
              <a:t>整理</a:t>
            </a:r>
            <a:endParaRPr lang="zh-CN" altLang="en-US" sz="2000" b="1" dirty="0">
              <a:solidFill>
                <a:schemeClr val="accent5"/>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880895" y="5179301"/>
            <a:ext cx="782595" cy="400110"/>
          </a:xfrm>
          <a:prstGeom prst="rect">
            <a:avLst/>
          </a:prstGeom>
          <a:noFill/>
        </p:spPr>
        <p:txBody>
          <a:bodyPr wrap="square" rtlCol="0">
            <a:spAutoFit/>
          </a:bodyPr>
          <a:lstStyle/>
          <a:p>
            <a:pPr algn="ctr"/>
            <a:r>
              <a:rPr lang="zh-CN" altLang="en-US" sz="2000" b="1" dirty="0" smtClean="0">
                <a:solidFill>
                  <a:schemeClr val="accent5"/>
                </a:solidFill>
                <a:latin typeface="微软雅黑" panose="020B0503020204020204" pitchFamily="34" charset="-122"/>
                <a:ea typeface="微软雅黑" panose="020B0503020204020204" pitchFamily="34" charset="-122"/>
              </a:rPr>
              <a:t>整顿</a:t>
            </a:r>
            <a:endParaRPr lang="zh-CN" altLang="en-US" sz="2000" b="1" dirty="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4622964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1335314"/>
            <a:ext cx="12192000" cy="25611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10417" t="4541" r="1211" b="7006"/>
          <a:stretch>
            <a:fillRect/>
          </a:stretch>
        </p:blipFill>
        <p:spPr>
          <a:xfrm>
            <a:off x="1423219" y="1833639"/>
            <a:ext cx="1560914" cy="1560914"/>
          </a:xfrm>
          <a:custGeom>
            <a:avLst/>
            <a:gdLst>
              <a:gd name="connsiteX0" fmla="*/ 3033034 w 6066068"/>
              <a:gd name="connsiteY0" fmla="*/ 0 h 6066068"/>
              <a:gd name="connsiteX1" fmla="*/ 6066068 w 6066068"/>
              <a:gd name="connsiteY1" fmla="*/ 3033034 h 6066068"/>
              <a:gd name="connsiteX2" fmla="*/ 3033034 w 6066068"/>
              <a:gd name="connsiteY2" fmla="*/ 6066068 h 6066068"/>
              <a:gd name="connsiteX3" fmla="*/ 0 w 6066068"/>
              <a:gd name="connsiteY3" fmla="*/ 3033034 h 6066068"/>
              <a:gd name="connsiteX4" fmla="*/ 3033034 w 6066068"/>
              <a:gd name="connsiteY4" fmla="*/ 0 h 6066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6068" h="6066068">
                <a:moveTo>
                  <a:pt x="3033034" y="0"/>
                </a:moveTo>
                <a:cubicBezTo>
                  <a:pt x="4708132" y="0"/>
                  <a:pt x="6066068" y="1357936"/>
                  <a:pt x="6066068" y="3033034"/>
                </a:cubicBezTo>
                <a:cubicBezTo>
                  <a:pt x="6066068" y="4708132"/>
                  <a:pt x="4708132" y="6066068"/>
                  <a:pt x="3033034" y="6066068"/>
                </a:cubicBezTo>
                <a:cubicBezTo>
                  <a:pt x="1357936" y="6066068"/>
                  <a:pt x="0" y="4708132"/>
                  <a:pt x="0" y="3033034"/>
                </a:cubicBezTo>
                <a:cubicBezTo>
                  <a:pt x="0" y="1357936"/>
                  <a:pt x="1357936" y="0"/>
                  <a:pt x="3033034" y="0"/>
                </a:cubicBezTo>
                <a:close/>
              </a:path>
            </a:pathLst>
          </a:custGeom>
        </p:spPr>
      </p:pic>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2" name="同心圆 11"/>
          <p:cNvSpPr/>
          <p:nvPr/>
        </p:nvSpPr>
        <p:spPr>
          <a:xfrm>
            <a:off x="1045028" y="1457230"/>
            <a:ext cx="2317297" cy="2317298"/>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4129313"/>
            <a:ext cx="12192000" cy="25000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rcRect l="1671" t="715" r="6831" b="1719"/>
          <a:stretch>
            <a:fillRect/>
          </a:stretch>
        </p:blipFill>
        <p:spPr>
          <a:xfrm>
            <a:off x="1526027" y="4642153"/>
            <a:ext cx="1458105" cy="1458105"/>
          </a:xfrm>
          <a:custGeom>
            <a:avLst/>
            <a:gdLst>
              <a:gd name="connsiteX0" fmla="*/ 3345543 w 6691086"/>
              <a:gd name="connsiteY0" fmla="*/ 0 h 6691086"/>
              <a:gd name="connsiteX1" fmla="*/ 6691086 w 6691086"/>
              <a:gd name="connsiteY1" fmla="*/ 3345543 h 6691086"/>
              <a:gd name="connsiteX2" fmla="*/ 3345543 w 6691086"/>
              <a:gd name="connsiteY2" fmla="*/ 6691086 h 6691086"/>
              <a:gd name="connsiteX3" fmla="*/ 0 w 6691086"/>
              <a:gd name="connsiteY3" fmla="*/ 3345543 h 6691086"/>
              <a:gd name="connsiteX4" fmla="*/ 3345543 w 6691086"/>
              <a:gd name="connsiteY4" fmla="*/ 0 h 669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1086" h="6691086">
                <a:moveTo>
                  <a:pt x="3345543" y="0"/>
                </a:moveTo>
                <a:cubicBezTo>
                  <a:pt x="5193235" y="0"/>
                  <a:pt x="6691086" y="1497851"/>
                  <a:pt x="6691086" y="3345543"/>
                </a:cubicBezTo>
                <a:cubicBezTo>
                  <a:pt x="6691086" y="5193235"/>
                  <a:pt x="5193235" y="6691086"/>
                  <a:pt x="3345543" y="6691086"/>
                </a:cubicBezTo>
                <a:cubicBezTo>
                  <a:pt x="1497851" y="6691086"/>
                  <a:pt x="0" y="5193235"/>
                  <a:pt x="0" y="3345543"/>
                </a:cubicBezTo>
                <a:cubicBezTo>
                  <a:pt x="0" y="1497851"/>
                  <a:pt x="1497851" y="0"/>
                  <a:pt x="3345543" y="0"/>
                </a:cubicBezTo>
                <a:close/>
              </a:path>
            </a:pathLst>
          </a:custGeom>
        </p:spPr>
      </p:pic>
      <p:sp>
        <p:nvSpPr>
          <p:cNvPr id="17" name="同心圆 16"/>
          <p:cNvSpPr/>
          <p:nvPr/>
        </p:nvSpPr>
        <p:spPr>
          <a:xfrm>
            <a:off x="1113545" y="4220707"/>
            <a:ext cx="2317297" cy="2317298"/>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597932" y="1374972"/>
            <a:ext cx="6781268" cy="2585323"/>
          </a:xfrm>
          <a:prstGeom prst="rect">
            <a:avLst/>
          </a:prstGeom>
        </p:spPr>
        <p:txBody>
          <a:bodyPr wrap="square">
            <a:spAutoFit/>
          </a:bodyPr>
          <a:lstStyle/>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“清扫”，就是经常打扫，常保清洁。将岗位保持在无垃圾、无灰尘、干净整洁的状态</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清扫的对象：地板、天花板、墙壁、工具架、橱柜等现场存放的各种物品，达到“六面光”</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机器、工具等设备设施，达到“漆见本色铁见光”，监测测量等用具达到精度准确，可靠有效</a:t>
            </a:r>
            <a:endParaRPr lang="en-US" altLang="zh-CN" dirty="0">
              <a:solidFill>
                <a:schemeClr val="tx1">
                  <a:lumMod val="85000"/>
                  <a:lumOff val="15000"/>
                </a:schemeClr>
              </a:solidFill>
              <a:latin typeface="微软雅黑"/>
              <a:ea typeface="微软雅黑"/>
              <a:sym typeface="Monotype Sorts"/>
            </a:endParaRPr>
          </a:p>
        </p:txBody>
      </p:sp>
      <p:sp>
        <p:nvSpPr>
          <p:cNvPr id="9" name="矩形 8"/>
          <p:cNvSpPr/>
          <p:nvPr/>
        </p:nvSpPr>
        <p:spPr>
          <a:xfrm>
            <a:off x="4597932" y="4502193"/>
            <a:ext cx="6781268" cy="1754326"/>
          </a:xfrm>
          <a:prstGeom prst="rect">
            <a:avLst/>
          </a:prstGeom>
        </p:spPr>
        <p:txBody>
          <a:bodyPr wrap="square">
            <a:spAutoFit/>
          </a:bodyPr>
          <a:lstStyle/>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“清洁”，即维持整理、整顿、清扫成果</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优美的环境必须大家来维持、保护，因此，必须将整理、整顿、清扫活动进行到底</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就是制度化、规范化、标准化；  管理公开化，透明化</a:t>
            </a:r>
            <a:endParaRPr lang="zh-CN" altLang="en-US" dirty="0">
              <a:solidFill>
                <a:schemeClr val="tx1">
                  <a:lumMod val="85000"/>
                  <a:lumOff val="15000"/>
                </a:schemeClr>
              </a:solidFill>
              <a:latin typeface="微软雅黑"/>
              <a:ea typeface="微软雅黑"/>
            </a:endParaRPr>
          </a:p>
        </p:txBody>
      </p:sp>
      <p:sp>
        <p:nvSpPr>
          <p:cNvPr id="14" name="矩形 13"/>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
        <p:nvSpPr>
          <p:cNvPr id="20" name="文本框 19"/>
          <p:cNvSpPr txBox="1"/>
          <p:nvPr/>
        </p:nvSpPr>
        <p:spPr>
          <a:xfrm>
            <a:off x="1812378" y="2415824"/>
            <a:ext cx="782595" cy="400110"/>
          </a:xfrm>
          <a:prstGeom prst="rect">
            <a:avLst/>
          </a:prstGeom>
          <a:noFill/>
        </p:spPr>
        <p:txBody>
          <a:bodyPr wrap="square" rtlCol="0">
            <a:spAutoFit/>
          </a:bodyPr>
          <a:lstStyle/>
          <a:p>
            <a:pPr algn="ctr"/>
            <a:r>
              <a:rPr lang="zh-CN" altLang="en-US" sz="2000" b="1" dirty="0">
                <a:solidFill>
                  <a:schemeClr val="accent5"/>
                </a:solidFill>
                <a:latin typeface="微软雅黑" panose="020B0503020204020204" pitchFamily="34" charset="-122"/>
                <a:ea typeface="微软雅黑" panose="020B0503020204020204" pitchFamily="34" charset="-122"/>
              </a:rPr>
              <a:t>清扫</a:t>
            </a:r>
          </a:p>
        </p:txBody>
      </p:sp>
      <p:sp>
        <p:nvSpPr>
          <p:cNvPr id="21" name="文本框 20"/>
          <p:cNvSpPr txBox="1"/>
          <p:nvPr/>
        </p:nvSpPr>
        <p:spPr>
          <a:xfrm>
            <a:off x="1880895" y="5171150"/>
            <a:ext cx="782595" cy="400110"/>
          </a:xfrm>
          <a:prstGeom prst="rect">
            <a:avLst/>
          </a:prstGeom>
          <a:noFill/>
        </p:spPr>
        <p:txBody>
          <a:bodyPr wrap="square" rtlCol="0">
            <a:spAutoFit/>
          </a:bodyPr>
          <a:lstStyle/>
          <a:p>
            <a:pPr algn="ctr"/>
            <a:r>
              <a:rPr lang="zh-CN" altLang="en-US" sz="2000" b="1" dirty="0" smtClean="0">
                <a:solidFill>
                  <a:schemeClr val="accent5"/>
                </a:solidFill>
                <a:latin typeface="微软雅黑" panose="020B0503020204020204" pitchFamily="34" charset="-122"/>
                <a:ea typeface="微软雅黑" panose="020B0503020204020204" pitchFamily="34" charset="-122"/>
              </a:rPr>
              <a:t>清洁</a:t>
            </a:r>
            <a:endParaRPr lang="zh-CN" altLang="en-US" sz="2000" b="1" dirty="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873398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9" name="矩形 8"/>
          <p:cNvSpPr/>
          <p:nvPr/>
        </p:nvSpPr>
        <p:spPr>
          <a:xfrm>
            <a:off x="0" y="1335314"/>
            <a:ext cx="12192000" cy="25611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同心圆 10"/>
          <p:cNvSpPr/>
          <p:nvPr/>
        </p:nvSpPr>
        <p:spPr>
          <a:xfrm>
            <a:off x="1045028" y="1457230"/>
            <a:ext cx="2317297" cy="2317298"/>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129313"/>
            <a:ext cx="12192000" cy="25000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rcRect l="8907" t="1979" r="14677" b="1979"/>
          <a:stretch>
            <a:fillRect/>
          </a:stretch>
        </p:blipFill>
        <p:spPr>
          <a:xfrm>
            <a:off x="1434084" y="4541247"/>
            <a:ext cx="1676218" cy="1676218"/>
          </a:xfrm>
          <a:custGeom>
            <a:avLst/>
            <a:gdLst>
              <a:gd name="connsiteX0" fmla="*/ 3293311 w 6586622"/>
              <a:gd name="connsiteY0" fmla="*/ 0 h 6586622"/>
              <a:gd name="connsiteX1" fmla="*/ 6586622 w 6586622"/>
              <a:gd name="connsiteY1" fmla="*/ 3293311 h 6586622"/>
              <a:gd name="connsiteX2" fmla="*/ 3293311 w 6586622"/>
              <a:gd name="connsiteY2" fmla="*/ 6586622 h 6586622"/>
              <a:gd name="connsiteX3" fmla="*/ 0 w 6586622"/>
              <a:gd name="connsiteY3" fmla="*/ 3293311 h 6586622"/>
              <a:gd name="connsiteX4" fmla="*/ 3293311 w 6586622"/>
              <a:gd name="connsiteY4" fmla="*/ 0 h 658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622" h="6586622">
                <a:moveTo>
                  <a:pt x="3293311" y="0"/>
                </a:moveTo>
                <a:cubicBezTo>
                  <a:pt x="5112156" y="0"/>
                  <a:pt x="6586622" y="1474466"/>
                  <a:pt x="6586622" y="3293311"/>
                </a:cubicBezTo>
                <a:cubicBezTo>
                  <a:pt x="6586622" y="5112156"/>
                  <a:pt x="5112156" y="6586622"/>
                  <a:pt x="3293311" y="6586622"/>
                </a:cubicBezTo>
                <a:cubicBezTo>
                  <a:pt x="1474466" y="6586622"/>
                  <a:pt x="0" y="5112156"/>
                  <a:pt x="0" y="3293311"/>
                </a:cubicBezTo>
                <a:cubicBezTo>
                  <a:pt x="0" y="1474466"/>
                  <a:pt x="1474466" y="0"/>
                  <a:pt x="3293311" y="0"/>
                </a:cubicBezTo>
                <a:close/>
              </a:path>
            </a:pathLst>
          </a:custGeom>
        </p:spPr>
      </p:pic>
      <p:sp>
        <p:nvSpPr>
          <p:cNvPr id="14" name="同心圆 13"/>
          <p:cNvSpPr/>
          <p:nvPr/>
        </p:nvSpPr>
        <p:spPr>
          <a:xfrm>
            <a:off x="1113545" y="4220707"/>
            <a:ext cx="2317297" cy="2317298"/>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rcRect l="4842" t="2751" r="4842" b="644"/>
          <a:stretch>
            <a:fillRect/>
          </a:stretch>
        </p:blipFill>
        <p:spPr>
          <a:xfrm>
            <a:off x="1461787" y="1873990"/>
            <a:ext cx="1483777" cy="1483777"/>
          </a:xfrm>
          <a:custGeom>
            <a:avLst/>
            <a:gdLst>
              <a:gd name="connsiteX0" fmla="*/ 3312577 w 6625154"/>
              <a:gd name="connsiteY0" fmla="*/ 0 h 6625154"/>
              <a:gd name="connsiteX1" fmla="*/ 6625154 w 6625154"/>
              <a:gd name="connsiteY1" fmla="*/ 3312577 h 6625154"/>
              <a:gd name="connsiteX2" fmla="*/ 3312577 w 6625154"/>
              <a:gd name="connsiteY2" fmla="*/ 6625154 h 6625154"/>
              <a:gd name="connsiteX3" fmla="*/ 0 w 6625154"/>
              <a:gd name="connsiteY3" fmla="*/ 3312577 h 6625154"/>
              <a:gd name="connsiteX4" fmla="*/ 3312577 w 6625154"/>
              <a:gd name="connsiteY4" fmla="*/ 0 h 6625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154" h="6625154">
                <a:moveTo>
                  <a:pt x="3312577" y="0"/>
                </a:moveTo>
                <a:cubicBezTo>
                  <a:pt x="5142063" y="0"/>
                  <a:pt x="6625154" y="1483091"/>
                  <a:pt x="6625154" y="3312577"/>
                </a:cubicBezTo>
                <a:cubicBezTo>
                  <a:pt x="6625154" y="5142063"/>
                  <a:pt x="5142063" y="6625154"/>
                  <a:pt x="3312577" y="6625154"/>
                </a:cubicBezTo>
                <a:cubicBezTo>
                  <a:pt x="1483091" y="6625154"/>
                  <a:pt x="0" y="5142063"/>
                  <a:pt x="0" y="3312577"/>
                </a:cubicBezTo>
                <a:cubicBezTo>
                  <a:pt x="0" y="1483091"/>
                  <a:pt x="1483091" y="0"/>
                  <a:pt x="3312577" y="0"/>
                </a:cubicBezTo>
                <a:close/>
              </a:path>
            </a:pathLst>
          </a:custGeom>
        </p:spPr>
      </p:pic>
      <p:sp>
        <p:nvSpPr>
          <p:cNvPr id="20" name="矩形 19"/>
          <p:cNvSpPr/>
          <p:nvPr/>
        </p:nvSpPr>
        <p:spPr>
          <a:xfrm>
            <a:off x="4597933" y="1323216"/>
            <a:ext cx="6781268" cy="2585323"/>
          </a:xfrm>
          <a:prstGeom prst="rect">
            <a:avLst/>
          </a:prstGeom>
        </p:spPr>
        <p:txBody>
          <a:bodyPr wrap="square">
            <a:spAutoFit/>
          </a:bodyPr>
          <a:lstStyle/>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修养就是养成遵守既定事项的习惯</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认真遵守执行规定，保持自身之美，就是修养</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养成良好的</a:t>
            </a:r>
            <a:r>
              <a:rPr lang="en-US" altLang="zh-CN" dirty="0">
                <a:solidFill>
                  <a:schemeClr val="tx1">
                    <a:lumMod val="85000"/>
                    <a:lumOff val="15000"/>
                  </a:schemeClr>
                </a:solidFill>
                <a:latin typeface="微软雅黑"/>
                <a:ea typeface="微软雅黑"/>
                <a:sym typeface="Monotype Sorts"/>
              </a:rPr>
              <a:t>5S</a:t>
            </a:r>
            <a:r>
              <a:rPr lang="zh-CN" altLang="en-US" dirty="0">
                <a:solidFill>
                  <a:schemeClr val="tx1">
                    <a:lumMod val="85000"/>
                    <a:lumOff val="15000"/>
                  </a:schemeClr>
                </a:solidFill>
                <a:latin typeface="微软雅黑"/>
                <a:ea typeface="微软雅黑"/>
                <a:sym typeface="Monotype Sorts"/>
              </a:rPr>
              <a:t>管理的习惯，愉快、舒适地工作</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TW" altLang="en-US" dirty="0">
                <a:solidFill>
                  <a:schemeClr val="tx1">
                    <a:lumMod val="85000"/>
                    <a:lumOff val="15000"/>
                  </a:schemeClr>
                </a:solidFill>
                <a:latin typeface="微软雅黑"/>
                <a:ea typeface="微软雅黑"/>
                <a:sym typeface="Monotype Sorts"/>
              </a:rPr>
              <a:t>求</a:t>
            </a:r>
            <a:r>
              <a:rPr lang="zh-CN" altLang="en-US" dirty="0">
                <a:solidFill>
                  <a:schemeClr val="tx1">
                    <a:lumMod val="85000"/>
                    <a:lumOff val="15000"/>
                  </a:schemeClr>
                </a:solidFill>
                <a:latin typeface="微软雅黑"/>
                <a:ea typeface="微软雅黑"/>
                <a:sym typeface="Monotype Sorts"/>
              </a:rPr>
              <a:t>礼貌谦让、相互关心，遵章守纪、严守标准</a:t>
            </a:r>
            <a:r>
              <a:rPr lang="zh-TW" altLang="en-US" dirty="0">
                <a:solidFill>
                  <a:schemeClr val="tx1">
                    <a:lumMod val="85000"/>
                    <a:lumOff val="15000"/>
                  </a:schemeClr>
                </a:solidFill>
                <a:latin typeface="微软雅黑"/>
                <a:ea typeface="微软雅黑"/>
                <a:sym typeface="Monotype Sorts"/>
              </a:rPr>
              <a:t>，</a:t>
            </a:r>
            <a:r>
              <a:rPr lang="zh-CN" altLang="en-US" dirty="0">
                <a:solidFill>
                  <a:schemeClr val="tx1">
                    <a:lumMod val="85000"/>
                    <a:lumOff val="15000"/>
                  </a:schemeClr>
                </a:solidFill>
                <a:latin typeface="微软雅黑"/>
                <a:ea typeface="微软雅黑"/>
                <a:sym typeface="Monotype Sorts"/>
              </a:rPr>
              <a:t>强调责任意识、团队</a:t>
            </a:r>
            <a:r>
              <a:rPr lang="zh-TW" altLang="en-US" dirty="0">
                <a:solidFill>
                  <a:schemeClr val="tx1">
                    <a:lumMod val="85000"/>
                    <a:lumOff val="15000"/>
                  </a:schemeClr>
                </a:solidFill>
                <a:latin typeface="微软雅黑"/>
                <a:ea typeface="微软雅黑"/>
                <a:sym typeface="Monotype Sorts"/>
              </a:rPr>
              <a:t>精神</a:t>
            </a:r>
            <a:r>
              <a:rPr lang="zh-CN" altLang="en-US" dirty="0">
                <a:solidFill>
                  <a:schemeClr val="tx1">
                    <a:lumMod val="85000"/>
                    <a:lumOff val="15000"/>
                  </a:schemeClr>
                </a:solidFill>
                <a:latin typeface="微软雅黑"/>
                <a:ea typeface="微软雅黑"/>
                <a:sym typeface="Monotype Sorts"/>
              </a:rPr>
              <a:t>、诚信和信守承诺；提倡“讲良言，禁恶语”，讲的是以身作则</a:t>
            </a:r>
            <a:r>
              <a:rPr lang="en-US" altLang="zh-CN" dirty="0">
                <a:solidFill>
                  <a:schemeClr val="tx1">
                    <a:lumMod val="85000"/>
                    <a:lumOff val="15000"/>
                  </a:schemeClr>
                </a:solidFill>
                <a:latin typeface="微软雅黑"/>
                <a:ea typeface="微软雅黑"/>
                <a:sym typeface="Monotype Sorts"/>
              </a:rPr>
              <a:t>,</a:t>
            </a:r>
            <a:r>
              <a:rPr lang="zh-CN" altLang="en-US" dirty="0">
                <a:solidFill>
                  <a:schemeClr val="tx1">
                    <a:lumMod val="85000"/>
                    <a:lumOff val="15000"/>
                  </a:schemeClr>
                </a:solidFill>
                <a:latin typeface="微软雅黑"/>
                <a:ea typeface="微软雅黑"/>
                <a:sym typeface="Monotype Sorts"/>
              </a:rPr>
              <a:t>人人向上 </a:t>
            </a:r>
            <a:endParaRPr lang="en-US" altLang="zh-CN" dirty="0">
              <a:solidFill>
                <a:schemeClr val="tx1">
                  <a:lumMod val="85000"/>
                  <a:lumOff val="15000"/>
                </a:schemeClr>
              </a:solidFill>
              <a:latin typeface="微软雅黑"/>
              <a:ea typeface="微软雅黑"/>
              <a:sym typeface="Monotype Sorts"/>
            </a:endParaRPr>
          </a:p>
        </p:txBody>
      </p:sp>
      <p:sp>
        <p:nvSpPr>
          <p:cNvPr id="21" name="矩形 20"/>
          <p:cNvSpPr/>
          <p:nvPr/>
        </p:nvSpPr>
        <p:spPr>
          <a:xfrm>
            <a:off x="4597933" y="4129313"/>
            <a:ext cx="6781268" cy="2585323"/>
          </a:xfrm>
          <a:prstGeom prst="rect">
            <a:avLst/>
          </a:prstGeom>
        </p:spPr>
        <p:txBody>
          <a:bodyPr wrap="square">
            <a:spAutoFit/>
          </a:bodyPr>
          <a:lstStyle/>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安全就是要“以人为本”，遵照“安全责任制”的要求认真落实安全生产责任制，保证员工身心健康和企业经营的高速发展；</a:t>
            </a:r>
          </a:p>
          <a:p>
            <a:pPr marL="285750" lvl="3" indent="-285750" algn="just">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solidFill>
                  <a:schemeClr val="tx1">
                    <a:lumMod val="85000"/>
                    <a:lumOff val="15000"/>
                  </a:schemeClr>
                </a:solidFill>
                <a:latin typeface="微软雅黑"/>
                <a:ea typeface="微软雅黑"/>
                <a:sym typeface="Monotype Sorts"/>
              </a:rPr>
              <a:t>安全就是避免不可承受风险的伤害；安全就是要消除不安全因素，改善不安全状态，克服不安全行为。排除各种隐患和险情，使所有职工免遭不可接受风险的伤害，创建安全、舒适、健康的作业环境。</a:t>
            </a:r>
          </a:p>
        </p:txBody>
      </p:sp>
      <p:sp>
        <p:nvSpPr>
          <p:cNvPr id="15" name="矩形 14"/>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
        <p:nvSpPr>
          <p:cNvPr id="16" name="文本框 15"/>
          <p:cNvSpPr txBox="1"/>
          <p:nvPr/>
        </p:nvSpPr>
        <p:spPr>
          <a:xfrm>
            <a:off x="1812378" y="2415824"/>
            <a:ext cx="782595" cy="400110"/>
          </a:xfrm>
          <a:prstGeom prst="rect">
            <a:avLst/>
          </a:prstGeom>
          <a:noFill/>
        </p:spPr>
        <p:txBody>
          <a:bodyPr wrap="square" rtlCol="0">
            <a:spAutoFit/>
          </a:bodyPr>
          <a:lstStyle/>
          <a:p>
            <a:pPr algn="ctr"/>
            <a:r>
              <a:rPr lang="zh-CN" altLang="en-US" sz="2000" b="1" dirty="0" smtClean="0">
                <a:solidFill>
                  <a:srgbClr val="329BB4"/>
                </a:solidFill>
                <a:latin typeface="微软雅黑" panose="020B0503020204020204" pitchFamily="34" charset="-122"/>
                <a:ea typeface="微软雅黑" panose="020B0503020204020204" pitchFamily="34" charset="-122"/>
              </a:rPr>
              <a:t>素养</a:t>
            </a:r>
            <a:endParaRPr lang="zh-CN" altLang="en-US" sz="2000" b="1" dirty="0">
              <a:solidFill>
                <a:srgbClr val="329BB4"/>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880895" y="5179301"/>
            <a:ext cx="782595" cy="400110"/>
          </a:xfrm>
          <a:prstGeom prst="rect">
            <a:avLst/>
          </a:prstGeom>
          <a:noFill/>
        </p:spPr>
        <p:txBody>
          <a:bodyPr wrap="square" rtlCol="0">
            <a:spAutoFit/>
          </a:bodyPr>
          <a:lstStyle/>
          <a:p>
            <a:pPr algn="ctr"/>
            <a:r>
              <a:rPr lang="zh-CN" altLang="en-US" sz="2000" b="1" dirty="0" smtClean="0">
                <a:solidFill>
                  <a:srgbClr val="329BB4"/>
                </a:solidFill>
                <a:latin typeface="微软雅黑" panose="020B0503020204020204" pitchFamily="34" charset="-122"/>
                <a:ea typeface="微软雅黑" panose="020B0503020204020204" pitchFamily="34" charset="-122"/>
              </a:rPr>
              <a:t>安全</a:t>
            </a:r>
            <a:endParaRPr lang="zh-CN" altLang="en-US" sz="2000" b="1" dirty="0">
              <a:solidFill>
                <a:srgbClr val="329BB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8975572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494952625"/>
              </p:ext>
            </p:extLst>
          </p:nvPr>
        </p:nvGraphicFramePr>
        <p:xfrm>
          <a:off x="973130" y="1458468"/>
          <a:ext cx="10245739" cy="4784132"/>
        </p:xfrm>
        <a:graphic>
          <a:graphicData uri="http://schemas.openxmlformats.org/drawingml/2006/table">
            <a:tbl>
              <a:tblPr firstRow="1" bandRow="1">
                <a:tableStyleId>{5C22544A-7EE6-4342-B048-85BDC9FD1C3A}</a:tableStyleId>
              </a:tblPr>
              <a:tblGrid>
                <a:gridCol w="804870"/>
                <a:gridCol w="1638300"/>
                <a:gridCol w="3789655"/>
                <a:gridCol w="4012914"/>
              </a:tblGrid>
              <a:tr h="388916">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zh-CN" altLang="zh-CN" sz="1400" b="1" i="0" u="none" strike="noStrike" cap="none" normalizeH="0" baseline="0" dirty="0" smtClean="0">
                        <a:ln>
                          <a:noFill/>
                        </a:ln>
                        <a:solidFill>
                          <a:schemeClr val="bg1"/>
                        </a:solidFill>
                        <a:effectLst/>
                        <a:latin typeface="微软雅黑" pitchFamily="34" charset="-122"/>
                        <a:ea typeface="微软雅黑" pitchFamily="34"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800" b="1" i="0" u="none" strike="noStrike" cap="none" normalizeH="0" baseline="0" dirty="0" smtClean="0">
                          <a:ln>
                            <a:noFill/>
                          </a:ln>
                          <a:solidFill>
                            <a:schemeClr val="bg1"/>
                          </a:solidFill>
                          <a:effectLst/>
                          <a:latin typeface="微软雅黑" pitchFamily="34" charset="-122"/>
                          <a:ea typeface="微软雅黑" pitchFamily="34" charset="-122"/>
                        </a:rPr>
                        <a:t> </a:t>
                      </a:r>
                      <a:r>
                        <a:rPr kumimoji="0" lang="zh-CN" altLang="en-US" sz="1800" b="1" i="0" u="none" strike="noStrike" cap="none" normalizeH="0" baseline="0" dirty="0" smtClean="0">
                          <a:ln>
                            <a:noFill/>
                          </a:ln>
                          <a:solidFill>
                            <a:schemeClr val="bg1"/>
                          </a:solidFill>
                          <a:effectLst/>
                          <a:latin typeface="微软雅黑" pitchFamily="34" charset="-122"/>
                          <a:ea typeface="微软雅黑" pitchFamily="34" charset="-122"/>
                        </a:rPr>
                        <a:t>概     要</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800" b="1" i="0" u="none" strike="noStrike" cap="none" normalizeH="0" baseline="0" dirty="0" smtClean="0">
                          <a:ln>
                            <a:noFill/>
                          </a:ln>
                          <a:solidFill>
                            <a:schemeClr val="bg1"/>
                          </a:solidFill>
                          <a:effectLst/>
                          <a:latin typeface="微软雅黑" pitchFamily="34" charset="-122"/>
                          <a:ea typeface="微软雅黑" pitchFamily="34" charset="-122"/>
                        </a:rPr>
                        <a:t> </a:t>
                      </a:r>
                      <a:r>
                        <a:rPr kumimoji="0" lang="zh-CN" altLang="en-US" sz="1800" b="1" i="0" u="none" strike="noStrike" cap="none" normalizeH="0" baseline="0" dirty="0" smtClean="0">
                          <a:ln>
                            <a:noFill/>
                          </a:ln>
                          <a:solidFill>
                            <a:schemeClr val="bg1"/>
                          </a:solidFill>
                          <a:effectLst/>
                          <a:latin typeface="微软雅黑" pitchFamily="34" charset="-122"/>
                          <a:ea typeface="微软雅黑" pitchFamily="34" charset="-122"/>
                        </a:rPr>
                        <a:t>目      的</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800" b="1" i="0" u="none" strike="noStrike" cap="none" normalizeH="0" baseline="0" dirty="0" smtClean="0">
                          <a:ln>
                            <a:noFill/>
                          </a:ln>
                          <a:solidFill>
                            <a:schemeClr val="bg1"/>
                          </a:solidFill>
                          <a:effectLst/>
                          <a:latin typeface="微软雅黑" pitchFamily="34" charset="-122"/>
                          <a:ea typeface="微软雅黑" pitchFamily="34" charset="-122"/>
                        </a:rPr>
                        <a:t>活 动示例</a:t>
                      </a:r>
                    </a:p>
                  </a:txBody>
                  <a:tcPr anchor="ctr" horzOverflow="overflow"/>
                </a:tc>
              </a:tr>
              <a:tr h="904628">
                <a:tc>
                  <a:txBody>
                    <a:bodyPr/>
                    <a:lstStyle/>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整理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发生源对策</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层别管理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没有无用品、多余的物品</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尽可能地减少半成品的库存数量</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减少架子、箱子、盒子等</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清除无用品，采取发生源对策</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明确原则，果断消除无用的物品</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防止污染源的发生</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确保空间并逐渐扩大 </a:t>
                      </a:r>
                    </a:p>
                  </a:txBody>
                  <a:tcPr anchor="ctr" horzOverflow="overflow"/>
                </a:tc>
              </a:tr>
              <a:tr h="869466">
                <a:tc>
                  <a:txBody>
                    <a:bodyPr/>
                    <a:lstStyle/>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整顿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有效、整齐地保管物品</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无寻找时间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做到必要时能立即取出需要的物品</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决定正确的存放布局，充分利用狭窄的场所</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在提高工作效率的同时创造安全的工作环境</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anose="05000000000000000000"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高效地保管和布局 </a:t>
                      </a:r>
                    </a:p>
                    <a:p>
                      <a:pPr marL="285750" marR="0" lvl="0" indent="-285750" algn="just" defTabSz="914400" rtl="0" eaLnBrk="1" fontAlgn="base" latinLnBrk="0" hangingPunct="1">
                        <a:lnSpc>
                          <a:spcPct val="130000"/>
                        </a:lnSpc>
                        <a:spcBef>
                          <a:spcPts val="0"/>
                        </a:spcBef>
                        <a:spcAft>
                          <a:spcPct val="0"/>
                        </a:spcAft>
                        <a:buClrTx/>
                        <a:buSzTx/>
                        <a:buFont typeface="Wingdings" panose="05000000000000000000"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创造整洁的工作环境，创造高效的</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质量、效率、安全</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物品存放的方法和布局</a:t>
                      </a:r>
                    </a:p>
                    <a:p>
                      <a:pPr marL="285750" marR="0" lvl="0" indent="-285750" algn="just" defTabSz="914400" rtl="0" eaLnBrk="1" fontAlgn="base" latinLnBrk="0" hangingPunct="1">
                        <a:lnSpc>
                          <a:spcPct val="130000"/>
                        </a:lnSpc>
                        <a:spcBef>
                          <a:spcPts val="0"/>
                        </a:spcBef>
                        <a:spcAft>
                          <a:spcPct val="0"/>
                        </a:spcAft>
                        <a:buClrTx/>
                        <a:buSzTx/>
                        <a:buFont typeface="Wingdings" panose="05000000000000000000"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彻底进行定点存放管理，减少寻找物品的时间</a:t>
                      </a:r>
                    </a:p>
                  </a:txBody>
                  <a:tcPr anchor="ctr" horzOverflow="overflow"/>
                </a:tc>
              </a:tr>
              <a:tr h="693655">
                <a:tc>
                  <a:txBody>
                    <a:bodyPr/>
                    <a:lstStyle/>
                    <a:p>
                      <a:pPr marL="0" marR="0" lvl="0" indent="0" algn="just"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清扫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清扫、点检 </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环境的近况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维护设备的精度，减少故障的发生 </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创造清洁工作场所，提前发现设备的不完善 </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及时采取措施的体制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实现无垃圾，无污垢</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维持设备的高效率，提高产品质量</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强化对污染源的处置对策</a:t>
                      </a:r>
                    </a:p>
                  </a:txBody>
                  <a:tcPr anchor="ctr" horzOverflow="overflow"/>
                </a:tc>
              </a:tr>
            </a:tbl>
          </a:graphicData>
        </a:graphic>
      </p:graphicFrame>
      <p:sp>
        <p:nvSpPr>
          <p:cNvPr id="5" name="五边形 4"/>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9" name="矩形 8"/>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359269442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960363586"/>
              </p:ext>
            </p:extLst>
          </p:nvPr>
        </p:nvGraphicFramePr>
        <p:xfrm>
          <a:off x="973130" y="1508125"/>
          <a:ext cx="10245739" cy="4395216"/>
        </p:xfrm>
        <a:graphic>
          <a:graphicData uri="http://schemas.openxmlformats.org/drawingml/2006/table">
            <a:tbl>
              <a:tblPr firstRow="1" bandRow="1">
                <a:tableStyleId>{5C22544A-7EE6-4342-B048-85BDC9FD1C3A}</a:tableStyleId>
              </a:tblPr>
              <a:tblGrid>
                <a:gridCol w="812800"/>
                <a:gridCol w="1985970"/>
                <a:gridCol w="3434055"/>
                <a:gridCol w="4012914"/>
              </a:tblGrid>
              <a:tr h="693655">
                <a:tc>
                  <a:txBody>
                    <a:bodyPr/>
                    <a:lstStyle/>
                    <a:p>
                      <a:pPr marL="0" marR="0" lvl="0" indent="0" algn="ctr" defTabSz="914400" rtl="0" eaLnBrk="1" fontAlgn="base" latinLnBrk="0" hangingPunct="1">
                        <a:lnSpc>
                          <a:spcPct val="130000"/>
                        </a:lnSpc>
                        <a:spcBef>
                          <a:spcPts val="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清洁 </a:t>
                      </a:r>
                    </a:p>
                  </a:txBody>
                  <a:tcPr anchor="ctr" horzOverflow="overflow">
                    <a:solidFill>
                      <a:schemeClr val="accent5">
                        <a:lumMod val="20000"/>
                        <a:lumOff val="80000"/>
                      </a:schemeClr>
                    </a:solidFill>
                  </a:tcPr>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一目了然管理 </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标准化管理 </a:t>
                      </a:r>
                    </a:p>
                  </a:txBody>
                  <a:tcPr anchor="ctr" horzOverflow="overflow">
                    <a:solidFill>
                      <a:schemeClr val="accent5">
                        <a:lumMod val="20000"/>
                        <a:lumOff val="80000"/>
                      </a:schemeClr>
                    </a:solidFill>
                  </a:tcPr>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创造一个舒适的工作环境</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持续彻底地整理、整顿，</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清扫，以保持或保障安全、卫生 </a:t>
                      </a:r>
                    </a:p>
                  </a:txBody>
                  <a:tcPr anchor="ctr" horzOverflow="overflow">
                    <a:solidFill>
                      <a:schemeClr val="accent5">
                        <a:lumMod val="20000"/>
                        <a:lumOff val="80000"/>
                      </a:schemeClr>
                    </a:solidFill>
                  </a:tcPr>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强化功用设备的维护和管理</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努力使异常现象明显化，并通过观察进行管理</a:t>
                      </a:r>
                    </a:p>
                  </a:txBody>
                  <a:tcPr anchor="ctr" horzOverflow="overflow">
                    <a:solidFill>
                      <a:schemeClr val="accent5">
                        <a:lumMod val="20000"/>
                        <a:lumOff val="80000"/>
                      </a:schemeClr>
                    </a:solidFill>
                  </a:tcPr>
                </a:tc>
              </a:tr>
              <a:tr h="693655">
                <a:tc>
                  <a:txBody>
                    <a:bodyPr/>
                    <a:lstStyle/>
                    <a:p>
                      <a:pPr marL="0" marR="0" lvl="0" indent="0" algn="ctr" defTabSz="914400" rtl="0" eaLnBrk="1" fontAlgn="base" latinLnBrk="0" hangingPunct="1">
                        <a:lnSpc>
                          <a:spcPct val="130000"/>
                        </a:lnSpc>
                        <a:spcBef>
                          <a:spcPts val="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修养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培养良好的习惯 </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创造有规律的工作环境 </a:t>
                      </a:r>
                    </a:p>
                  </a:txBody>
                  <a:tcPr anchor="ctr" horzOverflow="overflow"/>
                </a:tc>
                <a:tc>
                  <a:txBody>
                    <a:bodyPr/>
                    <a:lstStyle/>
                    <a:p>
                      <a:pPr marL="0" marR="0" lvl="0" indent="0" algn="just" defTabSz="914400" rtl="0" eaLnBrk="1" fontAlgn="base" latinLnBrk="0" hangingPunct="1">
                        <a:lnSpc>
                          <a:spcPct val="130000"/>
                        </a:lnSpc>
                        <a:spcBef>
                          <a:spcPts val="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创造能赢得顾客信赖的关系</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创造纪律良好的工作场所</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培养各种良好的礼节，</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养成遵守集体决定事项的习惯</a:t>
                      </a:r>
                    </a:p>
                  </a:txBody>
                  <a:tcPr anchor="ctr" horzOverflow="overflow"/>
                </a:tc>
              </a:tr>
              <a:tr h="1221089">
                <a:tc>
                  <a:txBody>
                    <a:bodyPr/>
                    <a:lstStyle/>
                    <a:p>
                      <a:pPr marL="0" marR="0" lvl="0" indent="0" algn="ctr" defTabSz="914400" rtl="0" eaLnBrk="1" fontAlgn="base" latinLnBrk="0" hangingPunct="1">
                        <a:lnSpc>
                          <a:spcPct val="130000"/>
                        </a:lnSpc>
                        <a:spcBef>
                          <a:spcPts val="0"/>
                        </a:spcBef>
                        <a:spcAft>
                          <a:spcPct val="0"/>
                        </a:spcAft>
                        <a:buClrTx/>
                        <a:buSzTx/>
                        <a:buFont typeface="Wingdings" pitchFamily="2" charset="2"/>
                        <a:buNone/>
                        <a:tabLst/>
                      </a:pP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ctr" defTabSz="914400" rtl="0" eaLnBrk="1" fontAlgn="base" latinLnBrk="0" hangingPunct="1">
                        <a:lnSpc>
                          <a:spcPct val="130000"/>
                        </a:lnSpc>
                        <a:spcBef>
                          <a:spcPts val="0"/>
                        </a:spcBef>
                        <a:spcAft>
                          <a:spcPct val="0"/>
                        </a:spcAft>
                        <a:buClrTx/>
                        <a:buSzTx/>
                        <a:buFont typeface="Wingdings" pitchFamily="2" charset="2"/>
                        <a:buNone/>
                        <a:tabLst/>
                      </a:pP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endParaRPr>
                    </a:p>
                    <a:p>
                      <a:pPr marL="0" marR="0" lvl="0" indent="0" algn="ctr" defTabSz="914400" rtl="0" eaLnBrk="1" fontAlgn="base" latinLnBrk="0" hangingPunct="1">
                        <a:lnSpc>
                          <a:spcPct val="130000"/>
                        </a:lnSpc>
                        <a:spcBef>
                          <a:spcPts val="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安全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以人为本</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“安全第一、预防为主” </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“不伤害自己、不伤害他人、不被他人伤害”</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增强人员安全意识</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进行危险源辩识、风险评估、风险控制，消除不可承受的风险 </a:t>
                      </a:r>
                    </a:p>
                  </a:txBody>
                  <a:tcPr anchor="ctr" horzOverflow="overflow"/>
                </a:tc>
                <a:tc>
                  <a:txBody>
                    <a:bodyPr/>
                    <a:lstStyle/>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以安全生产责任制为核心，完善各项规章制度和各种操作规程，做到有章可循</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强化安全教育，遵章守纪，安全上岗作业</a:t>
                      </a:r>
                    </a:p>
                    <a:p>
                      <a:pPr marL="285750" marR="0" lvl="0" indent="-285750" algn="just"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查隐患，抓治理，消除不安全状态</a:t>
                      </a:r>
                    </a:p>
                    <a:p>
                      <a:pPr marL="285750" marR="0" lvl="0" indent="-285750" algn="l" defTabSz="914400" rtl="0" eaLnBrk="1" fontAlgn="base" latinLnBrk="0" hangingPunct="1">
                        <a:lnSpc>
                          <a:spcPct val="130000"/>
                        </a:lnSpc>
                        <a:spcBef>
                          <a:spcPts val="0"/>
                        </a:spcBef>
                        <a:spcAft>
                          <a:spcPct val="0"/>
                        </a:spcAft>
                        <a:buClrTx/>
                        <a:buSzTx/>
                        <a:buFont typeface="Wingdings" pitchFamily="2" charset="2"/>
                        <a:buChar char="Ø"/>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突发事件的消除，达到伤亡事故为零的目的 </a:t>
                      </a:r>
                    </a:p>
                  </a:txBody>
                  <a:tcPr anchor="ctr" horzOverflow="overflow"/>
                </a:tc>
              </a:tr>
            </a:tbl>
          </a:graphicData>
        </a:graphic>
      </p:graphicFrame>
      <p:sp>
        <p:nvSpPr>
          <p:cNvPr id="5" name="五边形 4"/>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31756150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296401" y="1800128"/>
            <a:ext cx="3635104" cy="727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547509" y="4695598"/>
            <a:ext cx="3635104" cy="727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六边形 7"/>
          <p:cNvSpPr/>
          <p:nvPr/>
        </p:nvSpPr>
        <p:spPr>
          <a:xfrm rot="5400000">
            <a:off x="5174876" y="3038550"/>
            <a:ext cx="1878155" cy="1619099"/>
          </a:xfrm>
          <a:prstGeom prst="hexagon">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75657" y="4695598"/>
            <a:ext cx="3635104" cy="727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862130" y="4858515"/>
            <a:ext cx="2262158" cy="369332"/>
          </a:xfrm>
          <a:prstGeom prst="rect">
            <a:avLst/>
          </a:prstGeom>
        </p:spPr>
        <p:txBody>
          <a:bodyPr wrap="none">
            <a:spAutoFit/>
          </a:bodyPr>
          <a:lstStyle/>
          <a:p>
            <a:pPr marL="0" lvl="3" eaLnBrk="0" hangingPunct="0">
              <a:buClr>
                <a:srgbClr val="C00000"/>
              </a:buClr>
              <a:buSzPct val="85000"/>
              <a:tabLst>
                <a:tab pos="2190750" algn="l"/>
              </a:tabLst>
            </a:pPr>
            <a:r>
              <a:rPr lang="zh-CN" altLang="en-US" b="1" dirty="0">
                <a:solidFill>
                  <a:schemeClr val="bg1"/>
                </a:solidFill>
                <a:latin typeface="微软雅黑"/>
                <a:ea typeface="微软雅黑"/>
                <a:cs typeface="微软雅黑"/>
                <a:sym typeface="Monotype Sorts"/>
              </a:rPr>
              <a:t>摆放整齐、有条不紊</a:t>
            </a:r>
          </a:p>
        </p:txBody>
      </p:sp>
      <p:sp>
        <p:nvSpPr>
          <p:cNvPr id="9" name="矩形 8"/>
          <p:cNvSpPr/>
          <p:nvPr/>
        </p:nvSpPr>
        <p:spPr>
          <a:xfrm>
            <a:off x="5098290" y="1967408"/>
            <a:ext cx="2031325" cy="369332"/>
          </a:xfrm>
          <a:prstGeom prst="rect">
            <a:avLst/>
          </a:prstGeom>
        </p:spPr>
        <p:txBody>
          <a:bodyPr wrap="none">
            <a:spAutoFit/>
          </a:bodyPr>
          <a:lstStyle/>
          <a:p>
            <a:pPr marL="0" lvl="3" eaLnBrk="0" hangingPunct="0">
              <a:buClr>
                <a:srgbClr val="C00000"/>
              </a:buClr>
              <a:buSzPct val="85000"/>
              <a:tabLst>
                <a:tab pos="2190750" algn="l"/>
              </a:tabLst>
            </a:pPr>
            <a:r>
              <a:rPr lang="zh-CN" altLang="en-US" b="1" dirty="0">
                <a:solidFill>
                  <a:schemeClr val="bg1"/>
                </a:solidFill>
                <a:latin typeface="微软雅黑"/>
                <a:ea typeface="微软雅黑"/>
                <a:cs typeface="微软雅黑"/>
                <a:sym typeface="Monotype Sorts"/>
              </a:rPr>
              <a:t>明确物品放置场所</a:t>
            </a:r>
          </a:p>
        </p:txBody>
      </p:sp>
      <p:sp>
        <p:nvSpPr>
          <p:cNvPr id="14" name="矩形 13"/>
          <p:cNvSpPr/>
          <p:nvPr/>
        </p:nvSpPr>
        <p:spPr>
          <a:xfrm>
            <a:off x="8003149" y="4849755"/>
            <a:ext cx="2723823" cy="369332"/>
          </a:xfrm>
          <a:prstGeom prst="rect">
            <a:avLst/>
          </a:prstGeom>
        </p:spPr>
        <p:txBody>
          <a:bodyPr wrap="none">
            <a:spAutoFit/>
          </a:bodyPr>
          <a:lstStyle/>
          <a:p>
            <a:pPr marL="0" lvl="3" eaLnBrk="0" hangingPunct="0">
              <a:buClr>
                <a:srgbClr val="C00000"/>
              </a:buClr>
              <a:buSzPct val="85000"/>
              <a:tabLst>
                <a:tab pos="2190750" algn="l"/>
              </a:tabLst>
            </a:pPr>
            <a:r>
              <a:rPr lang="zh-CN" altLang="en-US" b="1" dirty="0">
                <a:solidFill>
                  <a:schemeClr val="bg1"/>
                </a:solidFill>
                <a:latin typeface="微软雅黑"/>
                <a:ea typeface="微软雅黑"/>
                <a:cs typeface="微软雅黑"/>
                <a:sym typeface="Monotype Sorts"/>
              </a:rPr>
              <a:t>地板划线定位、明确标识</a:t>
            </a:r>
          </a:p>
        </p:txBody>
      </p:sp>
      <p:sp>
        <p:nvSpPr>
          <p:cNvPr id="15" name="矩形 14"/>
          <p:cNvSpPr/>
          <p:nvPr/>
        </p:nvSpPr>
        <p:spPr>
          <a:xfrm>
            <a:off x="5197821" y="3372453"/>
            <a:ext cx="1725682" cy="978729"/>
          </a:xfrm>
          <a:prstGeom prst="rect">
            <a:avLst/>
          </a:prstGeom>
        </p:spPr>
        <p:txBody>
          <a:bodyPr wrap="square">
            <a:spAutoFit/>
          </a:bodyPr>
          <a:lstStyle/>
          <a:p>
            <a:pPr marL="0" lvl="1" algn="ctr">
              <a:lnSpc>
                <a:spcPct val="120000"/>
              </a:lnSpc>
              <a:buClr>
                <a:srgbClr val="0070C0"/>
              </a:buClr>
              <a:buSzPct val="85000"/>
              <a:tabLst>
                <a:tab pos="2190750" algn="l"/>
              </a:tabLst>
            </a:pPr>
            <a:r>
              <a:rPr lang="zh-CN" altLang="en-US" sz="2400" b="1" dirty="0">
                <a:solidFill>
                  <a:schemeClr val="bg1"/>
                </a:solidFill>
                <a:latin typeface="微软雅黑"/>
                <a:ea typeface="微软雅黑"/>
                <a:cs typeface="微软雅黑"/>
                <a:sym typeface="Monotype Sorts"/>
              </a:rPr>
              <a:t>定置管理“三要素”</a:t>
            </a:r>
          </a:p>
        </p:txBody>
      </p:sp>
      <p:sp>
        <p:nvSpPr>
          <p:cNvPr id="18" name="燕尾形 17"/>
          <p:cNvSpPr/>
          <p:nvPr/>
        </p:nvSpPr>
        <p:spPr>
          <a:xfrm rot="16200000">
            <a:off x="6047521" y="2694001"/>
            <a:ext cx="132862" cy="297180"/>
          </a:xfrm>
          <a:prstGeom prst="chevron">
            <a:avLst>
              <a:gd name="adj" fmla="val 5529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燕尾形 18"/>
          <p:cNvSpPr/>
          <p:nvPr/>
        </p:nvSpPr>
        <p:spPr>
          <a:xfrm rot="16200000">
            <a:off x="6047521" y="2561138"/>
            <a:ext cx="132862" cy="297180"/>
          </a:xfrm>
          <a:prstGeom prst="chevron">
            <a:avLst>
              <a:gd name="adj" fmla="val 552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rot="8824594">
            <a:off x="5166433" y="4273496"/>
            <a:ext cx="157134" cy="297180"/>
          </a:xfrm>
          <a:prstGeom prst="chevron">
            <a:avLst>
              <a:gd name="adj" fmla="val 6177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燕尾形 20"/>
          <p:cNvSpPr/>
          <p:nvPr/>
        </p:nvSpPr>
        <p:spPr>
          <a:xfrm rot="8824594">
            <a:off x="5029361" y="4370019"/>
            <a:ext cx="157134" cy="297180"/>
          </a:xfrm>
          <a:prstGeom prst="chevron">
            <a:avLst>
              <a:gd name="adj" fmla="val 617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rot="12775406" flipH="1">
            <a:off x="6951519" y="4273496"/>
            <a:ext cx="157134" cy="297180"/>
          </a:xfrm>
          <a:prstGeom prst="chevron">
            <a:avLst>
              <a:gd name="adj" fmla="val 6177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燕尾形 22"/>
          <p:cNvSpPr/>
          <p:nvPr/>
        </p:nvSpPr>
        <p:spPr>
          <a:xfrm rot="12775406" flipH="1">
            <a:off x="7091177" y="4370019"/>
            <a:ext cx="157134" cy="297180"/>
          </a:xfrm>
          <a:prstGeom prst="chevron">
            <a:avLst>
              <a:gd name="adj" fmla="val 617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矩形 23"/>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192885295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1231898" y="1396985"/>
            <a:ext cx="2031325" cy="461665"/>
          </a:xfrm>
          <a:prstGeom prst="rect">
            <a:avLst/>
          </a:prstGeom>
        </p:spPr>
        <p:txBody>
          <a:bodyPr wrap="none">
            <a:spAutoFit/>
          </a:bodyPr>
          <a:lstStyle/>
          <a:p>
            <a:pPr marL="0" lvl="1">
              <a:buClr>
                <a:srgbClr val="0070C0"/>
              </a:buClr>
              <a:buSzPct val="85000"/>
              <a:tabLst>
                <a:tab pos="2190750" algn="l"/>
              </a:tabLst>
            </a:pPr>
            <a:r>
              <a:rPr lang="zh-CN" altLang="en-US" sz="2400" b="1" dirty="0">
                <a:solidFill>
                  <a:schemeClr val="tx1">
                    <a:lumMod val="85000"/>
                    <a:lumOff val="15000"/>
                  </a:schemeClr>
                </a:solidFill>
                <a:latin typeface="微软雅黑"/>
                <a:ea typeface="微软雅黑"/>
                <a:cs typeface="微软雅黑"/>
                <a:sym typeface="Monotype Sorts"/>
              </a:rPr>
              <a:t>确定放置场所</a:t>
            </a:r>
          </a:p>
        </p:txBody>
      </p:sp>
      <p:sp>
        <p:nvSpPr>
          <p:cNvPr id="9" name="矩形 8"/>
          <p:cNvSpPr/>
          <p:nvPr/>
        </p:nvSpPr>
        <p:spPr>
          <a:xfrm>
            <a:off x="1231898" y="1858650"/>
            <a:ext cx="8899072" cy="1289905"/>
          </a:xfrm>
          <a:prstGeom prst="rect">
            <a:avLst/>
          </a:prstGeom>
        </p:spPr>
        <p:txBody>
          <a:bodyPr wrap="square">
            <a:spAutoFit/>
          </a:bodyPr>
          <a:lstStyle/>
          <a:p>
            <a:pPr marL="285750" lvl="3" indent="-285750" algn="just" eaLnBrk="0" hangingPunct="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latin typeface="微软雅黑"/>
                <a:ea typeface="微软雅黑"/>
                <a:cs typeface="微软雅黑"/>
                <a:sym typeface="Monotype Sorts"/>
              </a:rPr>
              <a:t>放在岗位上的哪一个位置比较方便？进行布局研讨；制作一个模型（</a:t>
            </a:r>
            <a:r>
              <a:rPr lang="en-US" altLang="zh-CN" dirty="0">
                <a:latin typeface="微软雅黑"/>
                <a:ea typeface="微软雅黑"/>
                <a:cs typeface="微软雅黑"/>
                <a:sym typeface="Monotype Sorts"/>
              </a:rPr>
              <a:t>1/50</a:t>
            </a:r>
            <a:r>
              <a:rPr lang="zh-CN" altLang="en-US" dirty="0">
                <a:latin typeface="微软雅黑"/>
                <a:ea typeface="微软雅黑"/>
                <a:cs typeface="微软雅黑"/>
                <a:sym typeface="Monotype Sorts"/>
              </a:rPr>
              <a:t>）</a:t>
            </a:r>
          </a:p>
          <a:p>
            <a:pPr marL="285750" lvl="3" indent="-285750" algn="just" eaLnBrk="0" hangingPunct="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latin typeface="微软雅黑"/>
                <a:ea typeface="微软雅黑"/>
                <a:cs typeface="微软雅黑"/>
                <a:sym typeface="Monotype Sorts"/>
              </a:rPr>
              <a:t>便于布局规划；将经常使用的物品放在工段的最近处；特殊物品、危险品设</a:t>
            </a:r>
          </a:p>
          <a:p>
            <a:pPr marL="285750" lvl="3" indent="-285750" algn="just" eaLnBrk="0" hangingPunct="0">
              <a:lnSpc>
                <a:spcPct val="150000"/>
              </a:lnSpc>
              <a:buClr>
                <a:schemeClr val="tx1">
                  <a:lumMod val="85000"/>
                  <a:lumOff val="15000"/>
                </a:schemeClr>
              </a:buClr>
              <a:buSzPct val="100000"/>
              <a:buFont typeface="Wingdings" panose="05000000000000000000" pitchFamily="2" charset="2"/>
              <a:buChar char="Ø"/>
              <a:tabLst>
                <a:tab pos="2190750" algn="l"/>
              </a:tabLst>
            </a:pPr>
            <a:r>
              <a:rPr lang="zh-CN" altLang="en-US" dirty="0">
                <a:latin typeface="微软雅黑"/>
                <a:ea typeface="微软雅黑"/>
                <a:cs typeface="微软雅黑"/>
                <a:sym typeface="Monotype Sorts"/>
              </a:rPr>
              <a:t>置专门场所进行保管；物品放置</a:t>
            </a:r>
            <a:r>
              <a:rPr lang="en-US" altLang="zh-CN" dirty="0">
                <a:latin typeface="微软雅黑"/>
                <a:ea typeface="微软雅黑"/>
                <a:cs typeface="微软雅黑"/>
                <a:sym typeface="Monotype Sorts"/>
              </a:rPr>
              <a:t>100</a:t>
            </a:r>
            <a:r>
              <a:rPr lang="zh-CN" altLang="en-US" dirty="0">
                <a:latin typeface="微软雅黑"/>
                <a:ea typeface="微软雅黑"/>
                <a:cs typeface="微软雅黑"/>
                <a:sym typeface="Monotype Sorts"/>
              </a:rPr>
              <a:t>％定位。</a:t>
            </a:r>
          </a:p>
        </p:txBody>
      </p:sp>
      <p:sp>
        <p:nvSpPr>
          <p:cNvPr id="10" name="矩形 9"/>
          <p:cNvSpPr/>
          <p:nvPr/>
        </p:nvSpPr>
        <p:spPr>
          <a:xfrm>
            <a:off x="1231898" y="3443514"/>
            <a:ext cx="3262432" cy="461665"/>
          </a:xfrm>
          <a:prstGeom prst="rect">
            <a:avLst/>
          </a:prstGeom>
        </p:spPr>
        <p:txBody>
          <a:bodyPr wrap="none">
            <a:spAutoFit/>
          </a:bodyPr>
          <a:lstStyle/>
          <a:p>
            <a:pPr marL="0" lvl="1">
              <a:buClr>
                <a:srgbClr val="0070C0"/>
              </a:buClr>
              <a:buSzPct val="85000"/>
              <a:tabLst>
                <a:tab pos="2190750" algn="l"/>
              </a:tabLst>
            </a:pPr>
            <a:r>
              <a:rPr lang="zh-CN" altLang="en-US" sz="2400" b="1" dirty="0">
                <a:solidFill>
                  <a:schemeClr val="tx1">
                    <a:lumMod val="85000"/>
                    <a:lumOff val="15000"/>
                  </a:schemeClr>
                </a:solidFill>
                <a:latin typeface="微软雅黑"/>
                <a:ea typeface="微软雅黑"/>
                <a:cs typeface="微软雅黑"/>
                <a:sym typeface="Monotype Sorts"/>
              </a:rPr>
              <a:t>规定摆放方法（三定）</a:t>
            </a:r>
          </a:p>
        </p:txBody>
      </p:sp>
      <p:sp>
        <p:nvSpPr>
          <p:cNvPr id="11" name="五边形 10"/>
          <p:cNvSpPr/>
          <p:nvPr/>
        </p:nvSpPr>
        <p:spPr>
          <a:xfrm>
            <a:off x="1362527" y="4143501"/>
            <a:ext cx="1045028" cy="493813"/>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536227" y="4190352"/>
            <a:ext cx="697627" cy="400110"/>
          </a:xfrm>
          <a:prstGeom prst="rect">
            <a:avLst/>
          </a:prstGeom>
        </p:spPr>
        <p:txBody>
          <a:bodyPr wrap="none">
            <a:spAutoFit/>
          </a:bodyPr>
          <a:lstStyle/>
          <a:p>
            <a:r>
              <a:rPr lang="zh-CN" altLang="en-US" sz="2000" b="1" dirty="0">
                <a:solidFill>
                  <a:schemeClr val="bg1"/>
                </a:solidFill>
                <a:latin typeface="微软雅黑"/>
                <a:ea typeface="微软雅黑"/>
                <a:cs typeface="微软雅黑"/>
                <a:sym typeface="Monotype Sorts"/>
              </a:rPr>
              <a:t>定点</a:t>
            </a:r>
            <a:endParaRPr lang="zh-CN" altLang="en-US" sz="2000" b="1" dirty="0">
              <a:solidFill>
                <a:schemeClr val="bg1"/>
              </a:solidFill>
            </a:endParaRPr>
          </a:p>
        </p:txBody>
      </p:sp>
      <p:sp>
        <p:nvSpPr>
          <p:cNvPr id="14" name="矩形 13"/>
          <p:cNvSpPr/>
          <p:nvPr/>
        </p:nvSpPr>
        <p:spPr>
          <a:xfrm>
            <a:off x="2581255" y="4225078"/>
            <a:ext cx="7315200" cy="369332"/>
          </a:xfrm>
          <a:prstGeom prst="rect">
            <a:avLst/>
          </a:prstGeom>
        </p:spPr>
        <p:txBody>
          <a:bodyPr wrap="square">
            <a:spAutoFit/>
          </a:bodyPr>
          <a:lstStyle/>
          <a:p>
            <a:r>
              <a:rPr lang="zh-CN" altLang="en-US" dirty="0">
                <a:latin typeface="微软雅黑"/>
                <a:ea typeface="微软雅黑"/>
                <a:cs typeface="微软雅黑"/>
                <a:sym typeface="Monotype Sorts"/>
              </a:rPr>
              <a:t>确定摆放方法，例如：架式、箱内、工具柜固定放置，充分利用空间</a:t>
            </a:r>
            <a:endParaRPr lang="zh-CN" altLang="en-US" dirty="0"/>
          </a:p>
        </p:txBody>
      </p:sp>
      <p:sp>
        <p:nvSpPr>
          <p:cNvPr id="15" name="五边形 14"/>
          <p:cNvSpPr/>
          <p:nvPr/>
        </p:nvSpPr>
        <p:spPr>
          <a:xfrm>
            <a:off x="1362526" y="4854184"/>
            <a:ext cx="1045028" cy="493813"/>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536226" y="4901035"/>
            <a:ext cx="697627" cy="400110"/>
          </a:xfrm>
          <a:prstGeom prst="rect">
            <a:avLst/>
          </a:prstGeom>
        </p:spPr>
        <p:txBody>
          <a:bodyPr wrap="none">
            <a:spAutoFit/>
          </a:bodyPr>
          <a:lstStyle/>
          <a:p>
            <a:r>
              <a:rPr lang="zh-CN" altLang="en-US" sz="2000" b="1" dirty="0">
                <a:solidFill>
                  <a:schemeClr val="bg1"/>
                </a:solidFill>
                <a:latin typeface="微软雅黑"/>
                <a:ea typeface="微软雅黑"/>
                <a:cs typeface="微软雅黑"/>
                <a:sym typeface="Monotype Sorts"/>
              </a:rPr>
              <a:t>定类</a:t>
            </a:r>
            <a:endParaRPr lang="zh-CN" altLang="en-US" sz="2000" b="1" dirty="0">
              <a:solidFill>
                <a:schemeClr val="bg1"/>
              </a:solidFill>
              <a:latin typeface="微软雅黑"/>
              <a:ea typeface="微软雅黑"/>
              <a:cs typeface="微软雅黑"/>
            </a:endParaRPr>
          </a:p>
        </p:txBody>
      </p:sp>
      <p:sp>
        <p:nvSpPr>
          <p:cNvPr id="17" name="矩形 16"/>
          <p:cNvSpPr/>
          <p:nvPr/>
        </p:nvSpPr>
        <p:spPr>
          <a:xfrm>
            <a:off x="2581254" y="4916424"/>
            <a:ext cx="5724644" cy="369332"/>
          </a:xfrm>
          <a:prstGeom prst="rect">
            <a:avLst/>
          </a:prstGeom>
        </p:spPr>
        <p:txBody>
          <a:bodyPr wrap="none">
            <a:spAutoFit/>
          </a:bodyPr>
          <a:lstStyle/>
          <a:p>
            <a:r>
              <a:rPr lang="zh-CN" altLang="en-US" dirty="0">
                <a:latin typeface="微软雅黑"/>
                <a:ea typeface="微软雅黑"/>
                <a:cs typeface="微软雅黑"/>
                <a:sym typeface="Monotype Sorts"/>
              </a:rPr>
              <a:t>产品按机能或按种类区分放置；便于拿取和先进先出。</a:t>
            </a:r>
            <a:endParaRPr lang="zh-CN" altLang="en-US" dirty="0"/>
          </a:p>
        </p:txBody>
      </p:sp>
      <p:sp>
        <p:nvSpPr>
          <p:cNvPr id="18" name="五边形 17"/>
          <p:cNvSpPr/>
          <p:nvPr/>
        </p:nvSpPr>
        <p:spPr>
          <a:xfrm>
            <a:off x="1362525" y="5558743"/>
            <a:ext cx="1045028" cy="493813"/>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536225" y="5605594"/>
            <a:ext cx="697627" cy="400110"/>
          </a:xfrm>
          <a:prstGeom prst="rect">
            <a:avLst/>
          </a:prstGeom>
        </p:spPr>
        <p:txBody>
          <a:bodyPr wrap="none">
            <a:spAutoFit/>
          </a:bodyPr>
          <a:lstStyle/>
          <a:p>
            <a:r>
              <a:rPr lang="zh-CN" altLang="en-US" sz="2000" b="1" dirty="0">
                <a:solidFill>
                  <a:schemeClr val="bg1"/>
                </a:solidFill>
                <a:latin typeface="微软雅黑"/>
                <a:ea typeface="微软雅黑"/>
                <a:cs typeface="微软雅黑"/>
                <a:sym typeface="Monotype Sorts"/>
              </a:rPr>
              <a:t>定量</a:t>
            </a:r>
            <a:endParaRPr lang="zh-CN" altLang="en-US" sz="2000" b="1" dirty="0">
              <a:solidFill>
                <a:schemeClr val="bg1"/>
              </a:solidFill>
              <a:latin typeface="微软雅黑"/>
              <a:ea typeface="微软雅黑"/>
              <a:cs typeface="微软雅黑"/>
            </a:endParaRPr>
          </a:p>
        </p:txBody>
      </p:sp>
      <p:sp>
        <p:nvSpPr>
          <p:cNvPr id="20" name="矩形 19"/>
          <p:cNvSpPr/>
          <p:nvPr/>
        </p:nvSpPr>
        <p:spPr>
          <a:xfrm>
            <a:off x="2581253" y="5636372"/>
            <a:ext cx="5724644" cy="369332"/>
          </a:xfrm>
          <a:prstGeom prst="rect">
            <a:avLst/>
          </a:prstGeom>
        </p:spPr>
        <p:txBody>
          <a:bodyPr wrap="none">
            <a:spAutoFit/>
          </a:bodyPr>
          <a:lstStyle/>
          <a:p>
            <a:pPr marL="0" lvl="3"/>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onotype Sorts"/>
              </a:rPr>
              <a:t>确定使用数量；做好防潮、防尘、防锈、防撞等措施。</a:t>
            </a:r>
          </a:p>
        </p:txBody>
      </p:sp>
      <p:sp>
        <p:nvSpPr>
          <p:cNvPr id="21" name="矩形 20"/>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301441659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6819106" y="4201347"/>
            <a:ext cx="3609521" cy="2181279"/>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819106" y="1781120"/>
            <a:ext cx="3609521" cy="2181279"/>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731735" y="4201350"/>
            <a:ext cx="3609521" cy="2181279"/>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731735" y="1781120"/>
            <a:ext cx="3609521" cy="2181279"/>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11" descr="工具柜保管模型"/>
          <p:cNvPicPr>
            <a:picLocks noChangeAspect="1" noChangeArrowheads="1"/>
          </p:cNvPicPr>
          <p:nvPr/>
        </p:nvPicPr>
        <p:blipFill rotWithShape="1">
          <a:blip r:embed="rId2"/>
          <a:srcRect r="658" b="671"/>
          <a:stretch/>
        </p:blipFill>
        <p:spPr bwMode="auto">
          <a:xfrm>
            <a:off x="1847850" y="1883211"/>
            <a:ext cx="3355086" cy="1977095"/>
          </a:xfrm>
          <a:prstGeom prst="rect">
            <a:avLst/>
          </a:prstGeom>
          <a:noFill/>
          <a:ln w="9525">
            <a:noFill/>
            <a:miter lim="800000"/>
            <a:headEnd/>
            <a:tailEnd/>
          </a:ln>
        </p:spPr>
      </p:pic>
      <p:pic>
        <p:nvPicPr>
          <p:cNvPr id="5" name="Picture 12" descr="小材料管理模型"/>
          <p:cNvPicPr>
            <a:picLocks noChangeAspect="1" noChangeArrowheads="1"/>
          </p:cNvPicPr>
          <p:nvPr/>
        </p:nvPicPr>
        <p:blipFill rotWithShape="1">
          <a:blip r:embed="rId3"/>
          <a:srcRect r="6399" b="671"/>
          <a:stretch/>
        </p:blipFill>
        <p:spPr bwMode="auto">
          <a:xfrm>
            <a:off x="6910727" y="1883212"/>
            <a:ext cx="3426277" cy="1977094"/>
          </a:xfrm>
          <a:prstGeom prst="rect">
            <a:avLst/>
          </a:prstGeom>
          <a:noFill/>
          <a:ln w="9525">
            <a:noFill/>
            <a:miter lim="800000"/>
            <a:headEnd/>
            <a:tailEnd/>
          </a:ln>
        </p:spPr>
      </p:pic>
      <p:pic>
        <p:nvPicPr>
          <p:cNvPr id="6" name="Picture 16" descr="消防器材1"/>
          <p:cNvPicPr>
            <a:picLocks noChangeAspect="1" noChangeArrowheads="1"/>
          </p:cNvPicPr>
          <p:nvPr/>
        </p:nvPicPr>
        <p:blipFill rotWithShape="1">
          <a:blip r:embed="rId4"/>
          <a:srcRect t="4591"/>
          <a:stretch/>
        </p:blipFill>
        <p:spPr bwMode="auto">
          <a:xfrm>
            <a:off x="6915785" y="4293080"/>
            <a:ext cx="3396729" cy="1997812"/>
          </a:xfrm>
          <a:prstGeom prst="rect">
            <a:avLst/>
          </a:prstGeom>
          <a:noFill/>
          <a:ln w="9525">
            <a:noFill/>
            <a:miter lim="800000"/>
            <a:headEnd/>
            <a:tailEnd/>
          </a:ln>
        </p:spPr>
      </p:pic>
      <p:pic>
        <p:nvPicPr>
          <p:cNvPr id="7" name="Picture 11" descr="维修部零件柜"/>
          <p:cNvPicPr>
            <a:picLocks noChangeAspect="1" noChangeArrowheads="1"/>
          </p:cNvPicPr>
          <p:nvPr/>
        </p:nvPicPr>
        <p:blipFill rotWithShape="1">
          <a:blip r:embed="rId5"/>
          <a:srcRect t="4588" b="5916"/>
          <a:stretch/>
        </p:blipFill>
        <p:spPr bwMode="auto">
          <a:xfrm>
            <a:off x="1847850" y="4263288"/>
            <a:ext cx="3377293" cy="2057401"/>
          </a:xfrm>
          <a:prstGeom prst="rect">
            <a:avLst/>
          </a:prstGeom>
          <a:noFill/>
          <a:ln w="9525">
            <a:noFill/>
            <a:miter lim="800000"/>
            <a:headEnd/>
            <a:tailEnd/>
          </a:ln>
        </p:spPr>
      </p:pic>
      <p:sp>
        <p:nvSpPr>
          <p:cNvPr id="8" name="五边形 7"/>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8"/>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2" name="矩形 11"/>
          <p:cNvSpPr/>
          <p:nvPr/>
        </p:nvSpPr>
        <p:spPr>
          <a:xfrm>
            <a:off x="4464784" y="1115785"/>
            <a:ext cx="3262432" cy="400110"/>
          </a:xfrm>
          <a:prstGeom prst="rect">
            <a:avLst/>
          </a:prstGeom>
        </p:spPr>
        <p:txBody>
          <a:bodyPr wrap="none">
            <a:spAutoFit/>
          </a:bodyPr>
          <a:lstStyle/>
          <a:p>
            <a:pPr marL="482600" indent="-482600" algn="ctr"/>
            <a:r>
              <a:rPr lang="zh-CN" altLang="en-US" sz="2000" b="1" dirty="0">
                <a:solidFill>
                  <a:schemeClr val="tx1">
                    <a:lumMod val="85000"/>
                    <a:lumOff val="15000"/>
                  </a:schemeClr>
                </a:solidFill>
                <a:latin typeface="微软雅黑"/>
                <a:ea typeface="微软雅黑"/>
                <a:cs typeface="微软雅黑"/>
              </a:rPr>
              <a:t>现场定置定位管理（示例）</a:t>
            </a:r>
          </a:p>
        </p:txBody>
      </p:sp>
      <p:sp>
        <p:nvSpPr>
          <p:cNvPr id="14" name="矩形 13"/>
          <p:cNvSpPr/>
          <p:nvPr/>
        </p:nvSpPr>
        <p:spPr>
          <a:xfrm>
            <a:off x="1181255" y="1781120"/>
            <a:ext cx="550480" cy="21812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181255" y="4201348"/>
            <a:ext cx="550480" cy="21812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0428625" y="1781120"/>
            <a:ext cx="550480" cy="21812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0428625" y="4201345"/>
            <a:ext cx="550480" cy="21812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251528" y="1908678"/>
            <a:ext cx="461665" cy="1977464"/>
          </a:xfrm>
          <a:prstGeom prst="rect">
            <a:avLst/>
          </a:prstGeom>
        </p:spPr>
        <p:txBody>
          <a:bodyPr vert="eaVert" wrap="none">
            <a:spAutoFit/>
          </a:bodyPr>
          <a:lstStyle/>
          <a:p>
            <a:pPr marL="344488" indent="-344488" algn="ctr" defTabSz="912813">
              <a:spcBef>
                <a:spcPct val="50000"/>
              </a:spcBef>
              <a:buClr>
                <a:srgbClr val="0595D4"/>
              </a:buClr>
            </a:pPr>
            <a:r>
              <a:rPr lang="zh-CN" altLang="en-US" b="1" spc="300" dirty="0">
                <a:solidFill>
                  <a:schemeClr val="bg1"/>
                </a:solidFill>
                <a:latin typeface="微软雅黑"/>
                <a:ea typeface="微软雅黑"/>
                <a:cs typeface="微软雅黑"/>
              </a:rPr>
              <a:t>工具柜管理模型</a:t>
            </a:r>
          </a:p>
        </p:txBody>
      </p:sp>
      <p:sp>
        <p:nvSpPr>
          <p:cNvPr id="22" name="矩形 21"/>
          <p:cNvSpPr/>
          <p:nvPr/>
        </p:nvSpPr>
        <p:spPr>
          <a:xfrm>
            <a:off x="10473033" y="1908678"/>
            <a:ext cx="461665" cy="1977464"/>
          </a:xfrm>
          <a:prstGeom prst="rect">
            <a:avLst/>
          </a:prstGeom>
        </p:spPr>
        <p:txBody>
          <a:bodyPr vert="eaVert" wrap="none">
            <a:spAutoFit/>
          </a:bodyPr>
          <a:lstStyle/>
          <a:p>
            <a:pPr marL="344488" indent="-344488" algn="ctr" defTabSz="912813">
              <a:spcBef>
                <a:spcPct val="50000"/>
              </a:spcBef>
              <a:buClr>
                <a:srgbClr val="0595D4"/>
              </a:buClr>
            </a:pPr>
            <a:r>
              <a:rPr lang="zh-CN" altLang="en-US" b="1" spc="300" dirty="0">
                <a:solidFill>
                  <a:schemeClr val="bg1"/>
                </a:solidFill>
                <a:latin typeface="微软雅黑"/>
                <a:ea typeface="微软雅黑"/>
                <a:cs typeface="微软雅黑"/>
              </a:rPr>
              <a:t>小材料管理模型</a:t>
            </a:r>
          </a:p>
        </p:txBody>
      </p:sp>
      <p:sp>
        <p:nvSpPr>
          <p:cNvPr id="23" name="矩形 22"/>
          <p:cNvSpPr/>
          <p:nvPr/>
        </p:nvSpPr>
        <p:spPr>
          <a:xfrm>
            <a:off x="1251528" y="4572558"/>
            <a:ext cx="461665" cy="1438855"/>
          </a:xfrm>
          <a:prstGeom prst="rect">
            <a:avLst/>
          </a:prstGeom>
        </p:spPr>
        <p:txBody>
          <a:bodyPr vert="eaVert" wrap="none">
            <a:spAutoFit/>
          </a:bodyPr>
          <a:lstStyle/>
          <a:p>
            <a:pPr marL="344488" indent="-344488" algn="ctr" defTabSz="912813">
              <a:spcBef>
                <a:spcPct val="50000"/>
              </a:spcBef>
              <a:buClr>
                <a:srgbClr val="0595D4"/>
              </a:buClr>
            </a:pPr>
            <a:r>
              <a:rPr lang="zh-CN" altLang="en-US" b="1" spc="300" dirty="0">
                <a:solidFill>
                  <a:schemeClr val="bg1"/>
                </a:solidFill>
                <a:latin typeface="微软雅黑"/>
                <a:ea typeface="微软雅黑"/>
                <a:cs typeface="微软雅黑"/>
              </a:rPr>
              <a:t>零部件存放</a:t>
            </a:r>
          </a:p>
        </p:txBody>
      </p:sp>
      <p:sp>
        <p:nvSpPr>
          <p:cNvPr id="24" name="矩形 23"/>
          <p:cNvSpPr/>
          <p:nvPr/>
        </p:nvSpPr>
        <p:spPr>
          <a:xfrm>
            <a:off x="10473032" y="4494207"/>
            <a:ext cx="461665" cy="1708160"/>
          </a:xfrm>
          <a:prstGeom prst="rect">
            <a:avLst/>
          </a:prstGeom>
        </p:spPr>
        <p:txBody>
          <a:bodyPr vert="eaVert" wrap="none">
            <a:spAutoFit/>
          </a:bodyPr>
          <a:lstStyle/>
          <a:p>
            <a:pPr marL="344488" indent="-344488" algn="ctr" defTabSz="912813">
              <a:spcBef>
                <a:spcPct val="50000"/>
              </a:spcBef>
              <a:buClr>
                <a:srgbClr val="0595D4"/>
              </a:buClr>
            </a:pPr>
            <a:r>
              <a:rPr lang="zh-CN" altLang="en-US" b="1" spc="300" dirty="0">
                <a:solidFill>
                  <a:schemeClr val="bg1"/>
                </a:solidFill>
                <a:latin typeface="微软雅黑"/>
                <a:ea typeface="微软雅黑"/>
                <a:cs typeface="微软雅黑"/>
              </a:rPr>
              <a:t>消防器材模型</a:t>
            </a:r>
          </a:p>
        </p:txBody>
      </p:sp>
      <p:sp>
        <p:nvSpPr>
          <p:cNvPr id="25" name="矩形 24"/>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155330038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146300"/>
            <a:ext cx="12192000" cy="3835400"/>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descr="IMG_0049"/>
          <p:cNvPicPr>
            <a:picLocks noChangeAspect="1" noChangeArrowheads="1"/>
          </p:cNvPicPr>
          <p:nvPr/>
        </p:nvPicPr>
        <p:blipFill>
          <a:blip r:embed="rId2"/>
          <a:srcRect/>
          <a:stretch>
            <a:fillRect/>
          </a:stretch>
        </p:blipFill>
        <p:spPr bwMode="auto">
          <a:xfrm>
            <a:off x="8315253" y="2449511"/>
            <a:ext cx="3489807" cy="2617787"/>
          </a:xfrm>
          <a:prstGeom prst="rect">
            <a:avLst/>
          </a:prstGeom>
          <a:noFill/>
          <a:ln w="22225">
            <a:solidFill>
              <a:schemeClr val="accent2"/>
            </a:solidFill>
            <a:miter lim="800000"/>
            <a:headEnd/>
            <a:tailEnd/>
          </a:ln>
        </p:spPr>
      </p:pic>
      <p:pic>
        <p:nvPicPr>
          <p:cNvPr id="5" name="Picture 7" descr="IMG_0051"/>
          <p:cNvPicPr>
            <a:picLocks noChangeAspect="1" noChangeArrowheads="1"/>
          </p:cNvPicPr>
          <p:nvPr/>
        </p:nvPicPr>
        <p:blipFill>
          <a:blip r:embed="rId3"/>
          <a:srcRect/>
          <a:stretch>
            <a:fillRect/>
          </a:stretch>
        </p:blipFill>
        <p:spPr bwMode="auto">
          <a:xfrm>
            <a:off x="386363" y="2449512"/>
            <a:ext cx="3490383" cy="2617787"/>
          </a:xfrm>
          <a:prstGeom prst="rect">
            <a:avLst/>
          </a:prstGeom>
          <a:noFill/>
          <a:ln w="22225">
            <a:solidFill>
              <a:schemeClr val="accent2"/>
            </a:solidFill>
            <a:miter lim="800000"/>
            <a:headEnd/>
            <a:tailEnd/>
          </a:ln>
        </p:spPr>
      </p:pic>
      <p:pic>
        <p:nvPicPr>
          <p:cNvPr id="6" name="Picture 8" descr="IMG_0057"/>
          <p:cNvPicPr>
            <a:picLocks noChangeAspect="1" noChangeArrowheads="1"/>
          </p:cNvPicPr>
          <p:nvPr/>
        </p:nvPicPr>
        <p:blipFill>
          <a:blip r:embed="rId4"/>
          <a:srcRect/>
          <a:stretch>
            <a:fillRect/>
          </a:stretch>
        </p:blipFill>
        <p:spPr bwMode="auto">
          <a:xfrm>
            <a:off x="4276874" y="2449511"/>
            <a:ext cx="3638251" cy="2617787"/>
          </a:xfrm>
          <a:prstGeom prst="rect">
            <a:avLst/>
          </a:prstGeom>
          <a:noFill/>
          <a:ln w="22225">
            <a:solidFill>
              <a:schemeClr val="accent2"/>
            </a:solidFill>
            <a:miter lim="800000"/>
            <a:headEnd/>
            <a:tailEnd/>
          </a:ln>
        </p:spPr>
      </p:pic>
      <p:sp>
        <p:nvSpPr>
          <p:cNvPr id="7" name="五边形 6"/>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2" name="矩形 11"/>
          <p:cNvSpPr/>
          <p:nvPr/>
        </p:nvSpPr>
        <p:spPr>
          <a:xfrm>
            <a:off x="654226" y="5339833"/>
            <a:ext cx="2954655" cy="369332"/>
          </a:xfrm>
          <a:prstGeom prst="rect">
            <a:avLst/>
          </a:prstGeom>
        </p:spPr>
        <p:txBody>
          <a:bodyPr wrap="none">
            <a:spAutoFit/>
          </a:bodyPr>
          <a:lstStyle/>
          <a:p>
            <a:pPr algn="ctr"/>
            <a:r>
              <a:rPr lang="zh-CN" altLang="en-US" b="1" dirty="0">
                <a:solidFill>
                  <a:schemeClr val="bg1"/>
                </a:solidFill>
                <a:latin typeface="微软雅黑"/>
                <a:ea typeface="微软雅黑"/>
                <a:cs typeface="微软雅黑"/>
              </a:rPr>
              <a:t>环境赏心悦目，提高效率！</a:t>
            </a:r>
          </a:p>
        </p:txBody>
      </p:sp>
      <p:sp>
        <p:nvSpPr>
          <p:cNvPr id="13" name="矩形 12"/>
          <p:cNvSpPr/>
          <p:nvPr/>
        </p:nvSpPr>
        <p:spPr>
          <a:xfrm>
            <a:off x="4215187" y="5339833"/>
            <a:ext cx="3877985" cy="369332"/>
          </a:xfrm>
          <a:prstGeom prst="rect">
            <a:avLst/>
          </a:prstGeom>
        </p:spPr>
        <p:txBody>
          <a:bodyPr wrap="none">
            <a:spAutoFit/>
          </a:bodyPr>
          <a:lstStyle/>
          <a:p>
            <a:pPr algn="ctr"/>
            <a:r>
              <a:rPr lang="zh-CN" altLang="en-US" b="1" dirty="0">
                <a:solidFill>
                  <a:schemeClr val="bg1"/>
                </a:solidFill>
                <a:latin typeface="微软雅黑"/>
                <a:ea typeface="微软雅黑"/>
                <a:cs typeface="微软雅黑"/>
              </a:rPr>
              <a:t>提高识别能力，自然自觉遵守管理！</a:t>
            </a:r>
          </a:p>
        </p:txBody>
      </p:sp>
      <p:sp>
        <p:nvSpPr>
          <p:cNvPr id="14" name="矩形 13"/>
          <p:cNvSpPr/>
          <p:nvPr/>
        </p:nvSpPr>
        <p:spPr>
          <a:xfrm>
            <a:off x="8641614" y="5339833"/>
            <a:ext cx="2954655" cy="369332"/>
          </a:xfrm>
          <a:prstGeom prst="rect">
            <a:avLst/>
          </a:prstGeom>
        </p:spPr>
        <p:txBody>
          <a:bodyPr wrap="none">
            <a:spAutoFit/>
          </a:bodyPr>
          <a:lstStyle/>
          <a:p>
            <a:pPr algn="ctr"/>
            <a:r>
              <a:rPr lang="zh-CN" altLang="en-US" b="1" dirty="0">
                <a:solidFill>
                  <a:schemeClr val="bg1"/>
                </a:solidFill>
                <a:latin typeface="微软雅黑"/>
                <a:ea typeface="微软雅黑"/>
                <a:cs typeface="微软雅黑"/>
              </a:rPr>
              <a:t>避免差错、防止危险发生！</a:t>
            </a:r>
          </a:p>
        </p:txBody>
      </p:sp>
      <p:sp>
        <p:nvSpPr>
          <p:cNvPr id="15" name="矩形 14"/>
          <p:cNvSpPr/>
          <p:nvPr/>
        </p:nvSpPr>
        <p:spPr>
          <a:xfrm>
            <a:off x="3583819" y="1334146"/>
            <a:ext cx="5057795" cy="400110"/>
          </a:xfrm>
          <a:prstGeom prst="rect">
            <a:avLst/>
          </a:prstGeom>
        </p:spPr>
        <p:txBody>
          <a:bodyPr wrap="none">
            <a:spAutoFit/>
          </a:bodyPr>
          <a:lstStyle/>
          <a:p>
            <a:r>
              <a:rPr lang="zh-CN" altLang="en-US" sz="2000" b="1" dirty="0">
                <a:solidFill>
                  <a:schemeClr val="tx1">
                    <a:lumMod val="85000"/>
                    <a:lumOff val="15000"/>
                  </a:schemeClr>
                </a:solidFill>
                <a:latin typeface="微软雅黑"/>
                <a:ea typeface="微软雅黑"/>
                <a:cs typeface="微软雅黑"/>
              </a:rPr>
              <a:t>灵活运用颜色的可视化管理（清晰的标识）</a:t>
            </a:r>
          </a:p>
        </p:txBody>
      </p:sp>
      <p:sp>
        <p:nvSpPr>
          <p:cNvPr id="16" name="矩形 15"/>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34614826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graphicFrame>
        <p:nvGraphicFramePr>
          <p:cNvPr id="8" name="表格 7"/>
          <p:cNvGraphicFramePr>
            <a:graphicFrameLocks noGrp="1"/>
          </p:cNvGraphicFramePr>
          <p:nvPr>
            <p:extLst>
              <p:ext uri="{D42A27DB-BD31-4B8C-83A1-F6EECF244321}">
                <p14:modId xmlns:p14="http://schemas.microsoft.com/office/powerpoint/2010/main" val="3913153080"/>
              </p:ext>
            </p:extLst>
          </p:nvPr>
        </p:nvGraphicFramePr>
        <p:xfrm>
          <a:off x="1560921" y="1268760"/>
          <a:ext cx="9070158" cy="5191760"/>
        </p:xfrm>
        <a:graphic>
          <a:graphicData uri="http://schemas.openxmlformats.org/drawingml/2006/table">
            <a:tbl>
              <a:tblPr firstRow="1" bandRow="1">
                <a:tableStyleId>{5C22544A-7EE6-4342-B048-85BDC9FD1C3A}</a:tableStyleId>
              </a:tblPr>
              <a:tblGrid>
                <a:gridCol w="473227"/>
                <a:gridCol w="473226"/>
                <a:gridCol w="8123705"/>
              </a:tblGrid>
              <a:tr h="370840">
                <a:tc gridSpan="2">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endPar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endParaRPr>
                    </a:p>
                  </a:txBody>
                  <a:tcPr horzOverflow="overflow"/>
                </a:tc>
                <a:tc hMerge="1">
                  <a:txBody>
                    <a:bodyPr/>
                    <a:lstStyle/>
                    <a:p>
                      <a:endParaRPr lang="zh-CN" altLang="en-US"/>
                    </a:p>
                  </a:txBody>
                  <a:tcPr/>
                </a:tc>
                <a:tc>
                  <a:txBody>
                    <a:bodyPr/>
                    <a:lstStyle/>
                    <a:p>
                      <a:pPr marL="0" marR="0" lvl="0" indent="0" algn="ctr"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2000" b="1" i="0" u="none" strike="noStrike" cap="none" normalizeH="0" baseline="0" dirty="0" smtClean="0">
                          <a:ln>
                            <a:noFill/>
                          </a:ln>
                          <a:solidFill>
                            <a:schemeClr val="bg1"/>
                          </a:solidFill>
                          <a:effectLst/>
                          <a:latin typeface="微软雅黑" pitchFamily="34" charset="-122"/>
                          <a:ea typeface="微软雅黑" pitchFamily="34" charset="-122"/>
                        </a:rPr>
                        <a:t>活动内容</a:t>
                      </a:r>
                    </a:p>
                  </a:txBody>
                  <a:tcPr horzOverflow="overflow"/>
                </a:tc>
              </a:tr>
              <a:tr h="370840">
                <a:tc rowSpan="8">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五分钟</a:t>
                      </a: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rPr>
                        <a:t>5S</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活动</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1</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检查你的着装状况和清洁度</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2</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检查是否有物品掉在地上，将掉在地上的物品都捡起来，如零件、产品、废料及其他</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3</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用抹布擦干净仪表、设备、机器的主要部位以及其他重要的地方</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4</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擦干净溅落或渗漏的水、油或其他脏污</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5</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重新放置那些放错位置的物品</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6</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将标识牌、标签等擦干净，保持字迹清晰</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7</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确保所有工具都放在应该放置的地方</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8</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处理所有非必需品</a:t>
                      </a:r>
                    </a:p>
                  </a:txBody>
                  <a:tcPr anchor="ctr" horzOverflow="overflow"/>
                </a:tc>
              </a:tr>
              <a:tr h="370840">
                <a:tc rowSpan="5">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十分钟</a:t>
                      </a: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rPr>
                        <a:t>5S</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活动</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1</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实施五分钟</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rPr>
                        <a:t>5S</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活动的所有内容</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2</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用抹布擦干净关键的部件及机器上的其他位置</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3</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固定可能脱落的标签</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4</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清洁地面</a:t>
                      </a:r>
                    </a:p>
                  </a:txBody>
                  <a:tcPr anchor="ctr" horzOverflow="overflow"/>
                </a:tc>
              </a:tr>
              <a:tr h="370840">
                <a:tc vMerge="1">
                  <a:txBody>
                    <a:bodyPr/>
                    <a:lstStyle/>
                    <a:p>
                      <a:endParaRPr lang="zh-CN" altLang="en-US"/>
                    </a:p>
                  </a:txBody>
                  <a:tcPr/>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en-US" altLang="zh-CN" sz="1600" b="0" i="0" u="none" strike="noStrike" cap="none" normalizeH="0" baseline="0" smtClean="0">
                          <a:ln>
                            <a:noFill/>
                          </a:ln>
                          <a:solidFill>
                            <a:schemeClr val="tx1"/>
                          </a:solidFill>
                          <a:effectLst/>
                          <a:latin typeface="微软雅黑" pitchFamily="34" charset="-122"/>
                          <a:ea typeface="微软雅黑" pitchFamily="34" charset="-122"/>
                        </a:rPr>
                        <a:t>5</a:t>
                      </a:r>
                    </a:p>
                  </a:txBody>
                  <a:tcPr anchor="ctr" horzOverflow="overflow"/>
                </a:tc>
                <a:tc>
                  <a:txBody>
                    <a:bodyPr/>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rPr>
                        <a:t>扔掉废料箱内的废料</a:t>
                      </a:r>
                    </a:p>
                  </a:txBody>
                  <a:tcPr anchor="ctr" horzOverflow="overflow"/>
                </a:tc>
              </a:tr>
            </a:tbl>
          </a:graphicData>
        </a:graphic>
      </p:graphicFrame>
      <p:sp>
        <p:nvSpPr>
          <p:cNvPr id="9" name="矩形 8"/>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186262058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2420235" y="3960064"/>
            <a:ext cx="7351529" cy="873193"/>
          </a:xfrm>
          <a:custGeom>
            <a:avLst/>
            <a:gdLst/>
            <a:ahLst/>
            <a:cxnLst/>
            <a:rect l="l" t="t" r="r" b="b"/>
            <a:pathLst>
              <a:path w="6081974" h="722399">
                <a:moveTo>
                  <a:pt x="3304103" y="555700"/>
                </a:moveTo>
                <a:lnTo>
                  <a:pt x="3304103" y="624197"/>
                </a:lnTo>
                <a:lnTo>
                  <a:pt x="3563207" y="624197"/>
                </a:lnTo>
                <a:lnTo>
                  <a:pt x="3563207" y="555700"/>
                </a:lnTo>
                <a:close/>
                <a:moveTo>
                  <a:pt x="1845112" y="372558"/>
                </a:moveTo>
                <a:lnTo>
                  <a:pt x="1784033" y="474309"/>
                </a:lnTo>
                <a:cubicBezTo>
                  <a:pt x="1838841" y="483151"/>
                  <a:pt x="1887399" y="492744"/>
                  <a:pt x="1929706" y="503086"/>
                </a:cubicBezTo>
                <a:cubicBezTo>
                  <a:pt x="1960844" y="466336"/>
                  <a:pt x="1984204" y="422826"/>
                  <a:pt x="1999786" y="372558"/>
                </a:cubicBezTo>
                <a:close/>
                <a:moveTo>
                  <a:pt x="3304103" y="370308"/>
                </a:moveTo>
                <a:lnTo>
                  <a:pt x="3304103" y="427601"/>
                </a:lnTo>
                <a:lnTo>
                  <a:pt x="3538537" y="427601"/>
                </a:lnTo>
                <a:lnTo>
                  <a:pt x="3538537" y="370308"/>
                </a:lnTo>
                <a:close/>
                <a:moveTo>
                  <a:pt x="5754267" y="343400"/>
                </a:moveTo>
                <a:cubicBezTo>
                  <a:pt x="5724969" y="412885"/>
                  <a:pt x="5661846" y="486144"/>
                  <a:pt x="5564898" y="563177"/>
                </a:cubicBezTo>
                <a:lnTo>
                  <a:pt x="5554968" y="551073"/>
                </a:lnTo>
                <a:lnTo>
                  <a:pt x="5554968" y="573488"/>
                </a:lnTo>
                <a:cubicBezTo>
                  <a:pt x="5581646" y="593832"/>
                  <a:pt x="5607496" y="607494"/>
                  <a:pt x="5632519" y="614475"/>
                </a:cubicBezTo>
                <a:cubicBezTo>
                  <a:pt x="5657542" y="621456"/>
                  <a:pt x="5691945" y="624947"/>
                  <a:pt x="5735728" y="624947"/>
                </a:cubicBezTo>
                <a:lnTo>
                  <a:pt x="5758365" y="624526"/>
                </a:lnTo>
                <a:lnTo>
                  <a:pt x="5755018" y="621598"/>
                </a:lnTo>
                <a:cubicBezTo>
                  <a:pt x="5753024" y="618691"/>
                  <a:pt x="5752028" y="614330"/>
                  <a:pt x="5752028" y="608516"/>
                </a:cubicBezTo>
                <a:lnTo>
                  <a:pt x="5754267" y="511445"/>
                </a:lnTo>
                <a:close/>
                <a:moveTo>
                  <a:pt x="1344025" y="323969"/>
                </a:moveTo>
                <a:cubicBezTo>
                  <a:pt x="1329008" y="377944"/>
                  <a:pt x="1312019" y="424771"/>
                  <a:pt x="1293061" y="464451"/>
                </a:cubicBezTo>
                <a:cubicBezTo>
                  <a:pt x="1274102" y="504130"/>
                  <a:pt x="1254794" y="535334"/>
                  <a:pt x="1235137" y="558063"/>
                </a:cubicBezTo>
                <a:lnTo>
                  <a:pt x="1205082" y="587072"/>
                </a:lnTo>
                <a:lnTo>
                  <a:pt x="1233727" y="593916"/>
                </a:lnTo>
                <a:cubicBezTo>
                  <a:pt x="1263684" y="600649"/>
                  <a:pt x="1284893" y="604016"/>
                  <a:pt x="1297353" y="604016"/>
                </a:cubicBezTo>
                <a:cubicBezTo>
                  <a:pt x="1313966" y="604016"/>
                  <a:pt x="1325186" y="598511"/>
                  <a:pt x="1331012" y="587502"/>
                </a:cubicBezTo>
                <a:cubicBezTo>
                  <a:pt x="1336838" y="576492"/>
                  <a:pt x="1343724" y="541208"/>
                  <a:pt x="1351669" y="481649"/>
                </a:cubicBezTo>
                <a:cubicBezTo>
                  <a:pt x="1359614" y="422090"/>
                  <a:pt x="1364326" y="369530"/>
                  <a:pt x="1365802" y="323969"/>
                </a:cubicBezTo>
                <a:close/>
                <a:moveTo>
                  <a:pt x="4145804" y="316037"/>
                </a:moveTo>
                <a:lnTo>
                  <a:pt x="4141946" y="322873"/>
                </a:lnTo>
                <a:cubicBezTo>
                  <a:pt x="4138184" y="325096"/>
                  <a:pt x="4132540" y="326207"/>
                  <a:pt x="4125016" y="326207"/>
                </a:cubicBezTo>
                <a:lnTo>
                  <a:pt x="4030968" y="326207"/>
                </a:lnTo>
                <a:lnTo>
                  <a:pt x="4030968" y="486632"/>
                </a:lnTo>
                <a:lnTo>
                  <a:pt x="4155472" y="438793"/>
                </a:lnTo>
                <a:lnTo>
                  <a:pt x="4166271" y="461391"/>
                </a:lnTo>
                <a:lnTo>
                  <a:pt x="4132297" y="480665"/>
                </a:lnTo>
                <a:lnTo>
                  <a:pt x="4145164" y="482530"/>
                </a:lnTo>
                <a:cubicBezTo>
                  <a:pt x="4152663" y="483280"/>
                  <a:pt x="4159901" y="483655"/>
                  <a:pt x="4166878" y="483655"/>
                </a:cubicBezTo>
                <a:lnTo>
                  <a:pt x="4286333" y="483655"/>
                </a:lnTo>
                <a:lnTo>
                  <a:pt x="4286333" y="380773"/>
                </a:lnTo>
                <a:lnTo>
                  <a:pt x="4215610" y="380773"/>
                </a:lnTo>
                <a:lnTo>
                  <a:pt x="4215610" y="400062"/>
                </a:lnTo>
                <a:cubicBezTo>
                  <a:pt x="4215610" y="408682"/>
                  <a:pt x="4212822" y="414960"/>
                  <a:pt x="4207246" y="418897"/>
                </a:cubicBezTo>
                <a:cubicBezTo>
                  <a:pt x="4201670" y="422834"/>
                  <a:pt x="4192933" y="427182"/>
                  <a:pt x="4181035" y="431941"/>
                </a:cubicBezTo>
                <a:cubicBezTo>
                  <a:pt x="4169136" y="436699"/>
                  <a:pt x="4159932" y="439078"/>
                  <a:pt x="4153424" y="439078"/>
                </a:cubicBezTo>
                <a:cubicBezTo>
                  <a:pt x="4145352" y="439078"/>
                  <a:pt x="4141589" y="433355"/>
                  <a:pt x="4142137" y="421910"/>
                </a:cubicBezTo>
                <a:cubicBezTo>
                  <a:pt x="4144582" y="399438"/>
                  <a:pt x="4145804" y="375463"/>
                  <a:pt x="4145804" y="349984"/>
                </a:cubicBezTo>
                <a:close/>
                <a:moveTo>
                  <a:pt x="4360628" y="241732"/>
                </a:moveTo>
                <a:lnTo>
                  <a:pt x="4360628" y="344626"/>
                </a:lnTo>
                <a:lnTo>
                  <a:pt x="4430613" y="344626"/>
                </a:lnTo>
                <a:lnTo>
                  <a:pt x="4430613" y="241732"/>
                </a:lnTo>
                <a:close/>
                <a:moveTo>
                  <a:pt x="4215610" y="241732"/>
                </a:moveTo>
                <a:lnTo>
                  <a:pt x="4215610" y="344626"/>
                </a:lnTo>
                <a:lnTo>
                  <a:pt x="4286333" y="344626"/>
                </a:lnTo>
                <a:lnTo>
                  <a:pt x="4286333" y="241732"/>
                </a:lnTo>
                <a:close/>
                <a:moveTo>
                  <a:pt x="4906601" y="218563"/>
                </a:moveTo>
                <a:lnTo>
                  <a:pt x="4906601" y="311729"/>
                </a:lnTo>
                <a:lnTo>
                  <a:pt x="4951154" y="311729"/>
                </a:lnTo>
                <a:lnTo>
                  <a:pt x="4951154" y="218563"/>
                </a:lnTo>
                <a:close/>
                <a:moveTo>
                  <a:pt x="4839772" y="209007"/>
                </a:moveTo>
                <a:lnTo>
                  <a:pt x="4829461" y="211086"/>
                </a:lnTo>
                <a:lnTo>
                  <a:pt x="4763822" y="211086"/>
                </a:lnTo>
                <a:lnTo>
                  <a:pt x="4763822" y="298096"/>
                </a:lnTo>
                <a:cubicBezTo>
                  <a:pt x="4792984" y="311741"/>
                  <a:pt x="4813481" y="325687"/>
                  <a:pt x="4825311" y="339935"/>
                </a:cubicBezTo>
                <a:lnTo>
                  <a:pt x="4839772" y="376393"/>
                </a:lnTo>
                <a:close/>
                <a:moveTo>
                  <a:pt x="1853077" y="171926"/>
                </a:moveTo>
                <a:cubicBezTo>
                  <a:pt x="1880271" y="181356"/>
                  <a:pt x="1901655" y="190093"/>
                  <a:pt x="1917228" y="198138"/>
                </a:cubicBezTo>
                <a:cubicBezTo>
                  <a:pt x="1932801" y="206182"/>
                  <a:pt x="1942031" y="211826"/>
                  <a:pt x="1944916" y="215068"/>
                </a:cubicBezTo>
                <a:cubicBezTo>
                  <a:pt x="1947801" y="218311"/>
                  <a:pt x="1949244" y="221920"/>
                  <a:pt x="1949244" y="225897"/>
                </a:cubicBezTo>
                <a:cubicBezTo>
                  <a:pt x="1949244" y="236668"/>
                  <a:pt x="1943005" y="242419"/>
                  <a:pt x="1930527" y="243149"/>
                </a:cubicBezTo>
                <a:cubicBezTo>
                  <a:pt x="1918256" y="243998"/>
                  <a:pt x="1906875" y="255024"/>
                  <a:pt x="1896386" y="276225"/>
                </a:cubicBezTo>
                <a:cubicBezTo>
                  <a:pt x="1885897" y="297426"/>
                  <a:pt x="1873861" y="317234"/>
                  <a:pt x="1860280" y="335649"/>
                </a:cubicBezTo>
                <a:lnTo>
                  <a:pt x="2119312" y="335649"/>
                </a:lnTo>
                <a:lnTo>
                  <a:pt x="2153900" y="290262"/>
                </a:lnTo>
                <a:cubicBezTo>
                  <a:pt x="2159321" y="283642"/>
                  <a:pt x="2164592" y="280332"/>
                  <a:pt x="2169712" y="280332"/>
                </a:cubicBezTo>
                <a:cubicBezTo>
                  <a:pt x="2174831" y="280332"/>
                  <a:pt x="2181570" y="283501"/>
                  <a:pt x="2189929" y="289839"/>
                </a:cubicBezTo>
                <a:cubicBezTo>
                  <a:pt x="2198287" y="296178"/>
                  <a:pt x="2208473" y="304867"/>
                  <a:pt x="2220486" y="315908"/>
                </a:cubicBezTo>
                <a:cubicBezTo>
                  <a:pt x="2232499" y="326949"/>
                  <a:pt x="2240878" y="335284"/>
                  <a:pt x="2245620" y="340911"/>
                </a:cubicBezTo>
                <a:cubicBezTo>
                  <a:pt x="2250363" y="346539"/>
                  <a:pt x="2252734" y="351806"/>
                  <a:pt x="2252734" y="356711"/>
                </a:cubicBezTo>
                <a:cubicBezTo>
                  <a:pt x="2252734" y="367276"/>
                  <a:pt x="2245709" y="372558"/>
                  <a:pt x="2231660" y="372558"/>
                </a:cubicBezTo>
                <a:lnTo>
                  <a:pt x="2087594" y="372558"/>
                </a:lnTo>
                <a:cubicBezTo>
                  <a:pt x="2067005" y="434312"/>
                  <a:pt x="2039076" y="484667"/>
                  <a:pt x="2003810" y="523625"/>
                </a:cubicBezTo>
                <a:cubicBezTo>
                  <a:pt x="2116935" y="554565"/>
                  <a:pt x="2173498" y="589129"/>
                  <a:pt x="2173498" y="627316"/>
                </a:cubicBezTo>
                <a:cubicBezTo>
                  <a:pt x="2173498" y="644152"/>
                  <a:pt x="2170845" y="659348"/>
                  <a:pt x="2165539" y="672905"/>
                </a:cubicBezTo>
                <a:cubicBezTo>
                  <a:pt x="2160232" y="686462"/>
                  <a:pt x="2153674" y="693241"/>
                  <a:pt x="2145863" y="693241"/>
                </a:cubicBezTo>
                <a:cubicBezTo>
                  <a:pt x="2138053" y="693241"/>
                  <a:pt x="2131895" y="691588"/>
                  <a:pt x="2127391" y="688282"/>
                </a:cubicBezTo>
                <a:cubicBezTo>
                  <a:pt x="2122886" y="684976"/>
                  <a:pt x="2117027" y="679974"/>
                  <a:pt x="2109811" y="673274"/>
                </a:cubicBezTo>
                <a:cubicBezTo>
                  <a:pt x="2064155" y="631055"/>
                  <a:pt x="2014284" y="597844"/>
                  <a:pt x="1960198" y="573643"/>
                </a:cubicBezTo>
                <a:cubicBezTo>
                  <a:pt x="1923939" y="606972"/>
                  <a:pt x="1878570" y="633599"/>
                  <a:pt x="1824091" y="653522"/>
                </a:cubicBezTo>
                <a:cubicBezTo>
                  <a:pt x="1769612" y="673445"/>
                  <a:pt x="1697689" y="689673"/>
                  <a:pt x="1608320" y="702206"/>
                </a:cubicBezTo>
                <a:lnTo>
                  <a:pt x="1603594" y="677227"/>
                </a:lnTo>
                <a:cubicBezTo>
                  <a:pt x="1740849" y="640008"/>
                  <a:pt x="1837527" y="596554"/>
                  <a:pt x="1893630" y="546866"/>
                </a:cubicBezTo>
                <a:cubicBezTo>
                  <a:pt x="1847703" y="532110"/>
                  <a:pt x="1781921" y="516425"/>
                  <a:pt x="1696284" y="499812"/>
                </a:cubicBezTo>
                <a:cubicBezTo>
                  <a:pt x="1732224" y="432240"/>
                  <a:pt x="1756394" y="389822"/>
                  <a:pt x="1768793" y="372558"/>
                </a:cubicBezTo>
                <a:lnTo>
                  <a:pt x="1620191" y="372558"/>
                </a:lnTo>
                <a:cubicBezTo>
                  <a:pt x="1607848" y="372558"/>
                  <a:pt x="1596065" y="374300"/>
                  <a:pt x="1584841" y="377785"/>
                </a:cubicBezTo>
                <a:lnTo>
                  <a:pt x="1567708" y="331148"/>
                </a:lnTo>
                <a:cubicBezTo>
                  <a:pt x="1583758" y="334149"/>
                  <a:pt x="1598759" y="335649"/>
                  <a:pt x="1612714" y="335649"/>
                </a:cubicBezTo>
                <a:lnTo>
                  <a:pt x="1783413" y="335649"/>
                </a:lnTo>
                <a:cubicBezTo>
                  <a:pt x="1809322" y="284301"/>
                  <a:pt x="1832543" y="229727"/>
                  <a:pt x="1853077" y="171926"/>
                </a:cubicBezTo>
                <a:close/>
                <a:moveTo>
                  <a:pt x="3461514" y="134611"/>
                </a:moveTo>
                <a:lnTo>
                  <a:pt x="3452717" y="136338"/>
                </a:lnTo>
                <a:lnTo>
                  <a:pt x="3301115" y="136338"/>
                </a:lnTo>
                <a:cubicBezTo>
                  <a:pt x="3343978" y="149514"/>
                  <a:pt x="3365409" y="169648"/>
                  <a:pt x="3365409" y="196739"/>
                </a:cubicBezTo>
                <a:cubicBezTo>
                  <a:pt x="3365409" y="211518"/>
                  <a:pt x="3360495" y="224831"/>
                  <a:pt x="3350669" y="236678"/>
                </a:cubicBezTo>
                <a:cubicBezTo>
                  <a:pt x="3340842" y="248525"/>
                  <a:pt x="3329757" y="254448"/>
                  <a:pt x="3317415" y="254448"/>
                </a:cubicBezTo>
                <a:cubicBezTo>
                  <a:pt x="3310080" y="254448"/>
                  <a:pt x="3304758" y="250807"/>
                  <a:pt x="3301448" y="243524"/>
                </a:cubicBezTo>
                <a:cubicBezTo>
                  <a:pt x="3298138" y="236242"/>
                  <a:pt x="3295471" y="223750"/>
                  <a:pt x="3293447" y="206049"/>
                </a:cubicBezTo>
                <a:cubicBezTo>
                  <a:pt x="3290026" y="179673"/>
                  <a:pt x="3282117" y="156436"/>
                  <a:pt x="3269718" y="136338"/>
                </a:cubicBezTo>
                <a:lnTo>
                  <a:pt x="3260658" y="136338"/>
                </a:lnTo>
                <a:cubicBezTo>
                  <a:pt x="3242175" y="161389"/>
                  <a:pt x="3219693" y="185688"/>
                  <a:pt x="3193212" y="209234"/>
                </a:cubicBezTo>
                <a:lnTo>
                  <a:pt x="3189677" y="211878"/>
                </a:lnTo>
                <a:lnTo>
                  <a:pt x="3215426" y="214443"/>
                </a:lnTo>
                <a:cubicBezTo>
                  <a:pt x="3218148" y="228040"/>
                  <a:pt x="3220291" y="242280"/>
                  <a:pt x="3221855" y="257163"/>
                </a:cubicBezTo>
                <a:lnTo>
                  <a:pt x="3409931" y="257163"/>
                </a:lnTo>
                <a:lnTo>
                  <a:pt x="3406854" y="250972"/>
                </a:lnTo>
                <a:cubicBezTo>
                  <a:pt x="3392718" y="214292"/>
                  <a:pt x="3377557" y="188210"/>
                  <a:pt x="3361372" y="172724"/>
                </a:cubicBezTo>
                <a:lnTo>
                  <a:pt x="3369004" y="152495"/>
                </a:lnTo>
                <a:cubicBezTo>
                  <a:pt x="3397302" y="161052"/>
                  <a:pt x="3418915" y="169025"/>
                  <a:pt x="3433846" y="176415"/>
                </a:cubicBezTo>
                <a:cubicBezTo>
                  <a:pt x="3441182" y="167094"/>
                  <a:pt x="3448440" y="156662"/>
                  <a:pt x="3455619" y="145118"/>
                </a:cubicBezTo>
                <a:close/>
                <a:moveTo>
                  <a:pt x="315444" y="127026"/>
                </a:moveTo>
                <a:lnTo>
                  <a:pt x="303633" y="129611"/>
                </a:lnTo>
                <a:lnTo>
                  <a:pt x="194644" y="129611"/>
                </a:lnTo>
                <a:lnTo>
                  <a:pt x="194644" y="293036"/>
                </a:lnTo>
                <a:lnTo>
                  <a:pt x="204311" y="293036"/>
                </a:lnTo>
                <a:lnTo>
                  <a:pt x="224754" y="261044"/>
                </a:lnTo>
                <a:cubicBezTo>
                  <a:pt x="230493" y="251480"/>
                  <a:pt x="236845" y="246697"/>
                  <a:pt x="243810" y="246697"/>
                </a:cubicBezTo>
                <a:cubicBezTo>
                  <a:pt x="250775" y="246697"/>
                  <a:pt x="265129" y="256359"/>
                  <a:pt x="286869" y="275683"/>
                </a:cubicBezTo>
                <a:cubicBezTo>
                  <a:pt x="297740" y="285345"/>
                  <a:pt x="305892" y="293769"/>
                  <a:pt x="311328" y="300955"/>
                </a:cubicBezTo>
                <a:lnTo>
                  <a:pt x="315444" y="307588"/>
                </a:lnTo>
                <a:close/>
                <a:moveTo>
                  <a:pt x="4145762" y="115401"/>
                </a:moveTo>
                <a:lnTo>
                  <a:pt x="4141571" y="122252"/>
                </a:lnTo>
                <a:cubicBezTo>
                  <a:pt x="4138059" y="124165"/>
                  <a:pt x="4132791" y="125122"/>
                  <a:pt x="4125766" y="125122"/>
                </a:cubicBezTo>
                <a:lnTo>
                  <a:pt x="4030968" y="125122"/>
                </a:lnTo>
                <a:lnTo>
                  <a:pt x="4030968" y="289310"/>
                </a:lnTo>
                <a:lnTo>
                  <a:pt x="4036362" y="289310"/>
                </a:lnTo>
                <a:lnTo>
                  <a:pt x="4059650" y="256425"/>
                </a:lnTo>
                <a:cubicBezTo>
                  <a:pt x="4064548" y="249440"/>
                  <a:pt x="4070820" y="245947"/>
                  <a:pt x="4078468" y="245947"/>
                </a:cubicBezTo>
                <a:cubicBezTo>
                  <a:pt x="4086116" y="245947"/>
                  <a:pt x="4099548" y="254879"/>
                  <a:pt x="4118765" y="272742"/>
                </a:cubicBezTo>
                <a:cubicBezTo>
                  <a:pt x="4128373" y="281674"/>
                  <a:pt x="4135579" y="289484"/>
                  <a:pt x="4140384" y="296172"/>
                </a:cubicBezTo>
                <a:lnTo>
                  <a:pt x="4145804" y="308733"/>
                </a:lnTo>
                <a:lnTo>
                  <a:pt x="4145804" y="118253"/>
                </a:lnTo>
                <a:close/>
                <a:moveTo>
                  <a:pt x="4360628" y="104191"/>
                </a:moveTo>
                <a:lnTo>
                  <a:pt x="4360628" y="207073"/>
                </a:lnTo>
                <a:lnTo>
                  <a:pt x="4430613" y="207073"/>
                </a:lnTo>
                <a:lnTo>
                  <a:pt x="4430613" y="104191"/>
                </a:lnTo>
                <a:close/>
                <a:moveTo>
                  <a:pt x="4215610" y="104191"/>
                </a:moveTo>
                <a:lnTo>
                  <a:pt x="4215610" y="207073"/>
                </a:lnTo>
                <a:lnTo>
                  <a:pt x="4286333" y="207073"/>
                </a:lnTo>
                <a:lnTo>
                  <a:pt x="4286333" y="104191"/>
                </a:lnTo>
                <a:close/>
                <a:moveTo>
                  <a:pt x="4906601" y="93726"/>
                </a:moveTo>
                <a:lnTo>
                  <a:pt x="4906601" y="182403"/>
                </a:lnTo>
                <a:lnTo>
                  <a:pt x="4951154" y="182403"/>
                </a:lnTo>
                <a:lnTo>
                  <a:pt x="4951154" y="93726"/>
                </a:lnTo>
                <a:close/>
                <a:moveTo>
                  <a:pt x="5038198" y="81794"/>
                </a:moveTo>
                <a:lnTo>
                  <a:pt x="5018722" y="100453"/>
                </a:lnTo>
                <a:lnTo>
                  <a:pt x="5018722" y="293167"/>
                </a:lnTo>
                <a:lnTo>
                  <a:pt x="5018746" y="302354"/>
                </a:lnTo>
                <a:lnTo>
                  <a:pt x="5024868" y="296605"/>
                </a:lnTo>
                <a:cubicBezTo>
                  <a:pt x="5027575" y="293857"/>
                  <a:pt x="5029351" y="291778"/>
                  <a:pt x="5030194" y="290369"/>
                </a:cubicBezTo>
                <a:cubicBezTo>
                  <a:pt x="5031881" y="287552"/>
                  <a:pt x="5032978" y="281904"/>
                  <a:pt x="5033486" y="273427"/>
                </a:cubicBezTo>
                <a:lnTo>
                  <a:pt x="5040142" y="174902"/>
                </a:lnTo>
                <a:cubicBezTo>
                  <a:pt x="5040618" y="164877"/>
                  <a:pt x="5040856" y="156491"/>
                  <a:pt x="5040856" y="149745"/>
                </a:cubicBezTo>
                <a:cubicBezTo>
                  <a:pt x="5040856" y="142998"/>
                  <a:pt x="5040360" y="133199"/>
                  <a:pt x="5039368" y="120348"/>
                </a:cubicBezTo>
                <a:cubicBezTo>
                  <a:pt x="5070531" y="126134"/>
                  <a:pt x="5092197" y="131635"/>
                  <a:pt x="5104370" y="136850"/>
                </a:cubicBezTo>
                <a:cubicBezTo>
                  <a:pt x="5116542" y="142065"/>
                  <a:pt x="5122628" y="147328"/>
                  <a:pt x="5122628" y="152638"/>
                </a:cubicBezTo>
                <a:cubicBezTo>
                  <a:pt x="5122628" y="160139"/>
                  <a:pt x="5116489" y="166187"/>
                  <a:pt x="5104209" y="170783"/>
                </a:cubicBezTo>
                <a:lnTo>
                  <a:pt x="5094970" y="290048"/>
                </a:lnTo>
                <a:lnTo>
                  <a:pt x="5114365" y="290048"/>
                </a:lnTo>
                <a:cubicBezTo>
                  <a:pt x="5124176" y="233080"/>
                  <a:pt x="5129574" y="167640"/>
                  <a:pt x="5130558" y="93726"/>
                </a:cubicBezTo>
                <a:lnTo>
                  <a:pt x="5073146" y="93726"/>
                </a:lnTo>
                <a:cubicBezTo>
                  <a:pt x="5064240" y="93726"/>
                  <a:pt x="5054262" y="95222"/>
                  <a:pt x="5043214" y="98214"/>
                </a:cubicBezTo>
                <a:close/>
                <a:moveTo>
                  <a:pt x="5843933" y="71759"/>
                </a:moveTo>
                <a:cubicBezTo>
                  <a:pt x="5885326" y="80085"/>
                  <a:pt x="5917283" y="89878"/>
                  <a:pt x="5939801" y="101137"/>
                </a:cubicBezTo>
                <a:cubicBezTo>
                  <a:pt x="5962320" y="112397"/>
                  <a:pt x="5973579" y="126049"/>
                  <a:pt x="5973579" y="142095"/>
                </a:cubicBezTo>
                <a:cubicBezTo>
                  <a:pt x="5973579" y="158140"/>
                  <a:pt x="5969488" y="172156"/>
                  <a:pt x="5961304" y="184142"/>
                </a:cubicBezTo>
                <a:cubicBezTo>
                  <a:pt x="5953121" y="196127"/>
                  <a:pt x="5944842" y="202120"/>
                  <a:pt x="5936467" y="202120"/>
                </a:cubicBezTo>
                <a:cubicBezTo>
                  <a:pt x="5928094" y="202120"/>
                  <a:pt x="5919466" y="193833"/>
                  <a:pt x="5910584" y="177260"/>
                </a:cubicBezTo>
                <a:cubicBezTo>
                  <a:pt x="5894557" y="147621"/>
                  <a:pt x="5869864" y="118991"/>
                  <a:pt x="5836503" y="91368"/>
                </a:cubicBezTo>
                <a:close/>
                <a:moveTo>
                  <a:pt x="5432536" y="61293"/>
                </a:moveTo>
                <a:cubicBezTo>
                  <a:pt x="5524627" y="92194"/>
                  <a:pt x="5570672" y="126631"/>
                  <a:pt x="5570672" y="164604"/>
                </a:cubicBezTo>
                <a:cubicBezTo>
                  <a:pt x="5570672" y="179661"/>
                  <a:pt x="5565303" y="194536"/>
                  <a:pt x="5554563" y="209228"/>
                </a:cubicBezTo>
                <a:cubicBezTo>
                  <a:pt x="5543824" y="223921"/>
                  <a:pt x="5531453" y="231267"/>
                  <a:pt x="5517451" y="231267"/>
                </a:cubicBezTo>
                <a:cubicBezTo>
                  <a:pt x="5509736" y="231267"/>
                  <a:pt x="5504152" y="228852"/>
                  <a:pt x="5500699" y="224022"/>
                </a:cubicBezTo>
                <a:cubicBezTo>
                  <a:pt x="5497246" y="219192"/>
                  <a:pt x="5492885" y="207361"/>
                  <a:pt x="5487615" y="188529"/>
                </a:cubicBezTo>
                <a:cubicBezTo>
                  <a:pt x="5482344" y="169697"/>
                  <a:pt x="5474783" y="152233"/>
                  <a:pt x="5464933" y="136136"/>
                </a:cubicBezTo>
                <a:cubicBezTo>
                  <a:pt x="5455082" y="120038"/>
                  <a:pt x="5441144" y="102481"/>
                  <a:pt x="5423118" y="83462"/>
                </a:cubicBezTo>
                <a:close/>
                <a:moveTo>
                  <a:pt x="4460331" y="25431"/>
                </a:moveTo>
                <a:cubicBezTo>
                  <a:pt x="4465015" y="25431"/>
                  <a:pt x="4471319" y="27977"/>
                  <a:pt x="4479244" y="33069"/>
                </a:cubicBezTo>
                <a:cubicBezTo>
                  <a:pt x="4487170" y="38161"/>
                  <a:pt x="4496909" y="45255"/>
                  <a:pt x="4508462" y="54352"/>
                </a:cubicBezTo>
                <a:cubicBezTo>
                  <a:pt x="4520015" y="63448"/>
                  <a:pt x="4528166" y="70054"/>
                  <a:pt x="4532912" y="74170"/>
                </a:cubicBezTo>
                <a:cubicBezTo>
                  <a:pt x="4537658" y="78285"/>
                  <a:pt x="4540032" y="82264"/>
                  <a:pt x="4540032" y="86106"/>
                </a:cubicBezTo>
                <a:cubicBezTo>
                  <a:pt x="4540032" y="95551"/>
                  <a:pt x="4528820" y="104759"/>
                  <a:pt x="4506397" y="113728"/>
                </a:cubicBezTo>
                <a:lnTo>
                  <a:pt x="4506397" y="302145"/>
                </a:lnTo>
                <a:cubicBezTo>
                  <a:pt x="4506397" y="327045"/>
                  <a:pt x="4506603" y="342785"/>
                  <a:pt x="4507016" y="349365"/>
                </a:cubicBezTo>
                <a:lnTo>
                  <a:pt x="4507897" y="375570"/>
                </a:lnTo>
                <a:cubicBezTo>
                  <a:pt x="4507897" y="379833"/>
                  <a:pt x="4505992" y="383488"/>
                  <a:pt x="4502182" y="386536"/>
                </a:cubicBezTo>
                <a:cubicBezTo>
                  <a:pt x="4498372" y="389584"/>
                  <a:pt x="4492437" y="393315"/>
                  <a:pt x="4484376" y="397728"/>
                </a:cubicBezTo>
                <a:cubicBezTo>
                  <a:pt x="4476315" y="402141"/>
                  <a:pt x="4468076" y="405403"/>
                  <a:pt x="4459659" y="407515"/>
                </a:cubicBezTo>
                <a:cubicBezTo>
                  <a:pt x="4451241" y="409626"/>
                  <a:pt x="4444296" y="410682"/>
                  <a:pt x="4438823" y="410682"/>
                </a:cubicBezTo>
                <a:cubicBezTo>
                  <a:pt x="4433350" y="410682"/>
                  <a:pt x="4430613" y="404899"/>
                  <a:pt x="4430613" y="393335"/>
                </a:cubicBezTo>
                <a:lnTo>
                  <a:pt x="4430613" y="380773"/>
                </a:lnTo>
                <a:lnTo>
                  <a:pt x="4360628" y="380773"/>
                </a:lnTo>
                <a:lnTo>
                  <a:pt x="4360628" y="483655"/>
                </a:lnTo>
                <a:lnTo>
                  <a:pt x="4405729" y="483655"/>
                </a:lnTo>
                <a:lnTo>
                  <a:pt x="4435090" y="444531"/>
                </a:lnTo>
                <a:cubicBezTo>
                  <a:pt x="4440003" y="438221"/>
                  <a:pt x="4445286" y="435066"/>
                  <a:pt x="4450937" y="435066"/>
                </a:cubicBezTo>
                <a:cubicBezTo>
                  <a:pt x="4458946" y="435066"/>
                  <a:pt x="4474053" y="444833"/>
                  <a:pt x="4496258" y="464367"/>
                </a:cubicBezTo>
                <a:cubicBezTo>
                  <a:pt x="4518464" y="483901"/>
                  <a:pt x="4529566" y="498026"/>
                  <a:pt x="4529566" y="506742"/>
                </a:cubicBezTo>
                <a:cubicBezTo>
                  <a:pt x="4529566" y="515457"/>
                  <a:pt x="4519303" y="519815"/>
                  <a:pt x="4498777" y="519815"/>
                </a:cubicBezTo>
                <a:lnTo>
                  <a:pt x="4360628" y="519815"/>
                </a:lnTo>
                <a:lnTo>
                  <a:pt x="4360628" y="626435"/>
                </a:lnTo>
                <a:lnTo>
                  <a:pt x="4430435" y="626435"/>
                </a:lnTo>
                <a:lnTo>
                  <a:pt x="4461939" y="583727"/>
                </a:lnTo>
                <a:cubicBezTo>
                  <a:pt x="4467328" y="576322"/>
                  <a:pt x="4473591" y="572619"/>
                  <a:pt x="4480727" y="572619"/>
                </a:cubicBezTo>
                <a:cubicBezTo>
                  <a:pt x="4487863" y="572619"/>
                  <a:pt x="4503019" y="583144"/>
                  <a:pt x="4526197" y="604194"/>
                </a:cubicBezTo>
                <a:cubicBezTo>
                  <a:pt x="4549374" y="625244"/>
                  <a:pt x="4560963" y="640115"/>
                  <a:pt x="4560963" y="648807"/>
                </a:cubicBezTo>
                <a:cubicBezTo>
                  <a:pt x="4560963" y="657499"/>
                  <a:pt x="4553442" y="661844"/>
                  <a:pt x="4538401" y="661844"/>
                </a:cubicBezTo>
                <a:lnTo>
                  <a:pt x="4098107" y="661844"/>
                </a:lnTo>
                <a:cubicBezTo>
                  <a:pt x="4085781" y="661844"/>
                  <a:pt x="4074025" y="663591"/>
                  <a:pt x="4062841" y="667083"/>
                </a:cubicBezTo>
                <a:lnTo>
                  <a:pt x="4045637" y="621934"/>
                </a:lnTo>
                <a:cubicBezTo>
                  <a:pt x="4061678" y="624935"/>
                  <a:pt x="4076676" y="626435"/>
                  <a:pt x="4090630" y="626435"/>
                </a:cubicBezTo>
                <a:lnTo>
                  <a:pt x="4286333" y="626435"/>
                </a:lnTo>
                <a:lnTo>
                  <a:pt x="4286333" y="519815"/>
                </a:lnTo>
                <a:lnTo>
                  <a:pt x="4175843" y="519815"/>
                </a:lnTo>
                <a:cubicBezTo>
                  <a:pt x="4163516" y="519815"/>
                  <a:pt x="4151833" y="521561"/>
                  <a:pt x="4140791" y="525053"/>
                </a:cubicBezTo>
                <a:lnTo>
                  <a:pt x="4124361" y="485167"/>
                </a:lnTo>
                <a:lnTo>
                  <a:pt x="3966686" y="574619"/>
                </a:lnTo>
                <a:cubicBezTo>
                  <a:pt x="3934119" y="595995"/>
                  <a:pt x="3914196" y="609647"/>
                  <a:pt x="3906917" y="615577"/>
                </a:cubicBezTo>
                <a:cubicBezTo>
                  <a:pt x="3899638" y="621506"/>
                  <a:pt x="3893939" y="624471"/>
                  <a:pt x="3889819" y="624471"/>
                </a:cubicBezTo>
                <a:cubicBezTo>
                  <a:pt x="3885700" y="624471"/>
                  <a:pt x="3882662" y="623248"/>
                  <a:pt x="3880705" y="620803"/>
                </a:cubicBezTo>
                <a:cubicBezTo>
                  <a:pt x="3878749" y="618359"/>
                  <a:pt x="3873728" y="610010"/>
                  <a:pt x="3865644" y="595759"/>
                </a:cubicBezTo>
                <a:cubicBezTo>
                  <a:pt x="3857560" y="581507"/>
                  <a:pt x="3849533" y="565257"/>
                  <a:pt x="3841563" y="547008"/>
                </a:cubicBezTo>
                <a:cubicBezTo>
                  <a:pt x="3889943" y="532927"/>
                  <a:pt x="3926820" y="521513"/>
                  <a:pt x="3952196" y="512766"/>
                </a:cubicBezTo>
                <a:lnTo>
                  <a:pt x="3952196" y="326207"/>
                </a:lnTo>
                <a:lnTo>
                  <a:pt x="3907488" y="326207"/>
                </a:lnTo>
                <a:cubicBezTo>
                  <a:pt x="3897130" y="326207"/>
                  <a:pt x="3885275" y="327953"/>
                  <a:pt x="3871924" y="331446"/>
                </a:cubicBezTo>
                <a:lnTo>
                  <a:pt x="3855018" y="284809"/>
                </a:lnTo>
                <a:cubicBezTo>
                  <a:pt x="3871059" y="287809"/>
                  <a:pt x="3886057" y="289310"/>
                  <a:pt x="3900011" y="289310"/>
                </a:cubicBezTo>
                <a:lnTo>
                  <a:pt x="3952196" y="289310"/>
                </a:lnTo>
                <a:lnTo>
                  <a:pt x="3952196" y="125122"/>
                </a:lnTo>
                <a:lnTo>
                  <a:pt x="3900011" y="125122"/>
                </a:lnTo>
                <a:cubicBezTo>
                  <a:pt x="3887589" y="125122"/>
                  <a:pt x="3875798" y="126619"/>
                  <a:pt x="3864638" y="129611"/>
                </a:cubicBezTo>
                <a:lnTo>
                  <a:pt x="3847540" y="85213"/>
                </a:lnTo>
                <a:cubicBezTo>
                  <a:pt x="3863582" y="88213"/>
                  <a:pt x="3878580" y="89713"/>
                  <a:pt x="3892534" y="89713"/>
                </a:cubicBezTo>
                <a:lnTo>
                  <a:pt x="4032421" y="89713"/>
                </a:lnTo>
                <a:lnTo>
                  <a:pt x="4055090" y="55018"/>
                </a:lnTo>
                <a:cubicBezTo>
                  <a:pt x="4061107" y="46756"/>
                  <a:pt x="4067578" y="42624"/>
                  <a:pt x="4074503" y="42624"/>
                </a:cubicBezTo>
                <a:cubicBezTo>
                  <a:pt x="4081429" y="42624"/>
                  <a:pt x="4095216" y="52546"/>
                  <a:pt x="4115866" y="72390"/>
                </a:cubicBezTo>
                <a:cubicBezTo>
                  <a:pt x="4131353" y="87273"/>
                  <a:pt x="4141032" y="98727"/>
                  <a:pt x="4144904" y="106754"/>
                </a:cubicBezTo>
                <a:lnTo>
                  <a:pt x="4145676" y="109499"/>
                </a:lnTo>
                <a:lnTo>
                  <a:pt x="4145242" y="79828"/>
                </a:lnTo>
                <a:cubicBezTo>
                  <a:pt x="4144867" y="66721"/>
                  <a:pt x="4144304" y="53316"/>
                  <a:pt x="4143554" y="39612"/>
                </a:cubicBezTo>
                <a:cubicBezTo>
                  <a:pt x="4180384" y="50137"/>
                  <a:pt x="4204109" y="58864"/>
                  <a:pt x="4214729" y="65794"/>
                </a:cubicBezTo>
                <a:lnTo>
                  <a:pt x="4426398" y="65794"/>
                </a:lnTo>
                <a:lnTo>
                  <a:pt x="4446746" y="35266"/>
                </a:lnTo>
                <a:cubicBezTo>
                  <a:pt x="4451120" y="28710"/>
                  <a:pt x="4455648" y="25431"/>
                  <a:pt x="4460331" y="25431"/>
                </a:cubicBezTo>
                <a:close/>
                <a:moveTo>
                  <a:pt x="592681" y="23931"/>
                </a:moveTo>
                <a:cubicBezTo>
                  <a:pt x="597928" y="23931"/>
                  <a:pt x="606159" y="27670"/>
                  <a:pt x="617375" y="35147"/>
                </a:cubicBezTo>
                <a:cubicBezTo>
                  <a:pt x="628591" y="42624"/>
                  <a:pt x="640550" y="51363"/>
                  <a:pt x="653255" y="61364"/>
                </a:cubicBezTo>
                <a:cubicBezTo>
                  <a:pt x="665958" y="71366"/>
                  <a:pt x="672310" y="78867"/>
                  <a:pt x="672310" y="83867"/>
                </a:cubicBezTo>
                <a:cubicBezTo>
                  <a:pt x="672310" y="91622"/>
                  <a:pt x="662841" y="101727"/>
                  <a:pt x="643902" y="114181"/>
                </a:cubicBezTo>
                <a:lnTo>
                  <a:pt x="643902" y="359699"/>
                </a:lnTo>
                <a:cubicBezTo>
                  <a:pt x="643902" y="378884"/>
                  <a:pt x="644108" y="391168"/>
                  <a:pt x="644521" y="396549"/>
                </a:cubicBezTo>
                <a:lnTo>
                  <a:pt x="645402" y="419314"/>
                </a:lnTo>
                <a:cubicBezTo>
                  <a:pt x="645402" y="428410"/>
                  <a:pt x="635516" y="436721"/>
                  <a:pt x="615744" y="444246"/>
                </a:cubicBezTo>
                <a:cubicBezTo>
                  <a:pt x="595971" y="451770"/>
                  <a:pt x="582136" y="455533"/>
                  <a:pt x="574238" y="455533"/>
                </a:cubicBezTo>
                <a:cubicBezTo>
                  <a:pt x="565174" y="455533"/>
                  <a:pt x="560642" y="450750"/>
                  <a:pt x="560642" y="441186"/>
                </a:cubicBezTo>
                <a:lnTo>
                  <a:pt x="560642" y="402583"/>
                </a:lnTo>
                <a:lnTo>
                  <a:pt x="545223" y="420790"/>
                </a:lnTo>
                <a:lnTo>
                  <a:pt x="545223" y="589192"/>
                </a:lnTo>
                <a:cubicBezTo>
                  <a:pt x="545223" y="600686"/>
                  <a:pt x="546678" y="607274"/>
                  <a:pt x="549587" y="608957"/>
                </a:cubicBezTo>
                <a:cubicBezTo>
                  <a:pt x="552496" y="610639"/>
                  <a:pt x="565448" y="611481"/>
                  <a:pt x="588443" y="611481"/>
                </a:cubicBezTo>
                <a:cubicBezTo>
                  <a:pt x="604858" y="611481"/>
                  <a:pt x="615787" y="609828"/>
                  <a:pt x="621232" y="606522"/>
                </a:cubicBezTo>
                <a:cubicBezTo>
                  <a:pt x="626678" y="603216"/>
                  <a:pt x="631408" y="593649"/>
                  <a:pt x="635425" y="577822"/>
                </a:cubicBezTo>
                <a:cubicBezTo>
                  <a:pt x="639441" y="561994"/>
                  <a:pt x="644938" y="528863"/>
                  <a:pt x="651915" y="478428"/>
                </a:cubicBezTo>
                <a:lnTo>
                  <a:pt x="679026" y="478428"/>
                </a:lnTo>
                <a:cubicBezTo>
                  <a:pt x="678462" y="515457"/>
                  <a:pt x="679026" y="541466"/>
                  <a:pt x="680716" y="556456"/>
                </a:cubicBezTo>
                <a:cubicBezTo>
                  <a:pt x="682407" y="571446"/>
                  <a:pt x="684959" y="581713"/>
                  <a:pt x="688372" y="587258"/>
                </a:cubicBezTo>
                <a:cubicBezTo>
                  <a:pt x="691785" y="592802"/>
                  <a:pt x="698308" y="598384"/>
                  <a:pt x="707940" y="604004"/>
                </a:cubicBezTo>
                <a:cubicBezTo>
                  <a:pt x="717572" y="609623"/>
                  <a:pt x="722388" y="615606"/>
                  <a:pt x="722388" y="621952"/>
                </a:cubicBezTo>
                <a:cubicBezTo>
                  <a:pt x="722388" y="628298"/>
                  <a:pt x="716578" y="638665"/>
                  <a:pt x="704957" y="653051"/>
                </a:cubicBezTo>
                <a:cubicBezTo>
                  <a:pt x="693337" y="667438"/>
                  <a:pt x="679895" y="676239"/>
                  <a:pt x="664631" y="679454"/>
                </a:cubicBezTo>
                <a:cubicBezTo>
                  <a:pt x="649367" y="682668"/>
                  <a:pt x="621552" y="684276"/>
                  <a:pt x="581186" y="684276"/>
                </a:cubicBezTo>
                <a:cubicBezTo>
                  <a:pt x="540820" y="684276"/>
                  <a:pt x="511979" y="679946"/>
                  <a:pt x="494663" y="671286"/>
                </a:cubicBezTo>
                <a:cubicBezTo>
                  <a:pt x="477347" y="662626"/>
                  <a:pt x="468690" y="637004"/>
                  <a:pt x="468690" y="594419"/>
                </a:cubicBezTo>
                <a:lnTo>
                  <a:pt x="468690" y="419647"/>
                </a:lnTo>
                <a:cubicBezTo>
                  <a:pt x="450727" y="539305"/>
                  <a:pt x="355279" y="636484"/>
                  <a:pt x="182344" y="711184"/>
                </a:cubicBezTo>
                <a:lnTo>
                  <a:pt x="172676" y="687669"/>
                </a:lnTo>
                <a:cubicBezTo>
                  <a:pt x="241653" y="643457"/>
                  <a:pt x="295351" y="600065"/>
                  <a:pt x="333768" y="557492"/>
                </a:cubicBezTo>
                <a:cubicBezTo>
                  <a:pt x="372185" y="514919"/>
                  <a:pt x="397675" y="466790"/>
                  <a:pt x="410236" y="413105"/>
                </a:cubicBezTo>
                <a:cubicBezTo>
                  <a:pt x="422797" y="359420"/>
                  <a:pt x="429077" y="294275"/>
                  <a:pt x="429077" y="217670"/>
                </a:cubicBezTo>
                <a:cubicBezTo>
                  <a:pt x="429077" y="197397"/>
                  <a:pt x="428827" y="170938"/>
                  <a:pt x="428327" y="138291"/>
                </a:cubicBezTo>
                <a:cubicBezTo>
                  <a:pt x="450973" y="140783"/>
                  <a:pt x="471212" y="143855"/>
                  <a:pt x="489043" y="147506"/>
                </a:cubicBezTo>
                <a:cubicBezTo>
                  <a:pt x="506875" y="151157"/>
                  <a:pt x="518331" y="154434"/>
                  <a:pt x="523411" y="157335"/>
                </a:cubicBezTo>
                <a:cubicBezTo>
                  <a:pt x="528491" y="160236"/>
                  <a:pt x="531031" y="164405"/>
                  <a:pt x="531031" y="169842"/>
                </a:cubicBezTo>
                <a:cubicBezTo>
                  <a:pt x="531031" y="175280"/>
                  <a:pt x="528209" y="179609"/>
                  <a:pt x="522565" y="182832"/>
                </a:cubicBezTo>
                <a:cubicBezTo>
                  <a:pt x="516922" y="186055"/>
                  <a:pt x="513525" y="189488"/>
                  <a:pt x="512374" y="193131"/>
                </a:cubicBezTo>
                <a:cubicBezTo>
                  <a:pt x="511223" y="196774"/>
                  <a:pt x="510425" y="203160"/>
                  <a:pt x="509980" y="212288"/>
                </a:cubicBezTo>
                <a:cubicBezTo>
                  <a:pt x="505424" y="274518"/>
                  <a:pt x="498733" y="328656"/>
                  <a:pt x="489907" y="374701"/>
                </a:cubicBezTo>
                <a:cubicBezTo>
                  <a:pt x="520688" y="380805"/>
                  <a:pt x="540345" y="385280"/>
                  <a:pt x="548878" y="388126"/>
                </a:cubicBezTo>
                <a:cubicBezTo>
                  <a:pt x="553145" y="389548"/>
                  <a:pt x="556344" y="391363"/>
                  <a:pt x="558478" y="393568"/>
                </a:cubicBezTo>
                <a:lnTo>
                  <a:pt x="560642" y="398837"/>
                </a:lnTo>
                <a:lnTo>
                  <a:pt x="560642" y="98964"/>
                </a:lnTo>
                <a:lnTo>
                  <a:pt x="391239" y="98964"/>
                </a:lnTo>
                <a:lnTo>
                  <a:pt x="391239" y="423993"/>
                </a:lnTo>
                <a:cubicBezTo>
                  <a:pt x="391239" y="429660"/>
                  <a:pt x="390227" y="433907"/>
                  <a:pt x="388203" y="436733"/>
                </a:cubicBezTo>
                <a:cubicBezTo>
                  <a:pt x="386179" y="439559"/>
                  <a:pt x="381347" y="443095"/>
                  <a:pt x="373708" y="447341"/>
                </a:cubicBezTo>
                <a:cubicBezTo>
                  <a:pt x="366068" y="451588"/>
                  <a:pt x="358279" y="454638"/>
                  <a:pt x="350342" y="456491"/>
                </a:cubicBezTo>
                <a:cubicBezTo>
                  <a:pt x="342404" y="458345"/>
                  <a:pt x="334822" y="459271"/>
                  <a:pt x="327595" y="459271"/>
                </a:cubicBezTo>
                <a:cubicBezTo>
                  <a:pt x="320367" y="459271"/>
                  <a:pt x="316038" y="457839"/>
                  <a:pt x="314605" y="454973"/>
                </a:cubicBezTo>
                <a:cubicBezTo>
                  <a:pt x="313172" y="452108"/>
                  <a:pt x="312456" y="448187"/>
                  <a:pt x="312456" y="443210"/>
                </a:cubicBezTo>
                <a:lnTo>
                  <a:pt x="313956" y="408825"/>
                </a:lnTo>
                <a:cubicBezTo>
                  <a:pt x="314948" y="384853"/>
                  <a:pt x="315444" y="362997"/>
                  <a:pt x="315444" y="343257"/>
                </a:cubicBezTo>
                <a:lnTo>
                  <a:pt x="315444" y="327539"/>
                </a:lnTo>
                <a:lnTo>
                  <a:pt x="314584" y="329401"/>
                </a:lnTo>
                <a:cubicBezTo>
                  <a:pt x="311320" y="331756"/>
                  <a:pt x="306423" y="332934"/>
                  <a:pt x="299895" y="332934"/>
                </a:cubicBezTo>
                <a:lnTo>
                  <a:pt x="194644" y="332934"/>
                </a:lnTo>
                <a:lnTo>
                  <a:pt x="194644" y="480655"/>
                </a:lnTo>
                <a:lnTo>
                  <a:pt x="305645" y="441031"/>
                </a:lnTo>
                <a:lnTo>
                  <a:pt x="314242" y="463951"/>
                </a:lnTo>
                <a:lnTo>
                  <a:pt x="149793" y="559808"/>
                </a:lnTo>
                <a:cubicBezTo>
                  <a:pt x="118678" y="578120"/>
                  <a:pt x="93841" y="595110"/>
                  <a:pt x="75283" y="610778"/>
                </a:cubicBezTo>
                <a:cubicBezTo>
                  <a:pt x="70965" y="614422"/>
                  <a:pt x="66879" y="616243"/>
                  <a:pt x="63026" y="616243"/>
                </a:cubicBezTo>
                <a:cubicBezTo>
                  <a:pt x="59172" y="616243"/>
                  <a:pt x="55946" y="615313"/>
                  <a:pt x="53346" y="613451"/>
                </a:cubicBezTo>
                <a:cubicBezTo>
                  <a:pt x="50747" y="611590"/>
                  <a:pt x="44545" y="604470"/>
                  <a:pt x="34743" y="592092"/>
                </a:cubicBezTo>
                <a:cubicBezTo>
                  <a:pt x="24940" y="579713"/>
                  <a:pt x="14605" y="561943"/>
                  <a:pt x="3739" y="538781"/>
                </a:cubicBezTo>
                <a:cubicBezTo>
                  <a:pt x="53237" y="524700"/>
                  <a:pt x="91607" y="513262"/>
                  <a:pt x="118848" y="504467"/>
                </a:cubicBezTo>
                <a:lnTo>
                  <a:pt x="118848" y="332934"/>
                </a:lnTo>
                <a:lnTo>
                  <a:pt x="63675" y="332934"/>
                </a:lnTo>
                <a:cubicBezTo>
                  <a:pt x="53316" y="332934"/>
                  <a:pt x="41382" y="334680"/>
                  <a:pt x="27873" y="338173"/>
                </a:cubicBezTo>
                <a:lnTo>
                  <a:pt x="11204" y="288548"/>
                </a:lnTo>
                <a:cubicBezTo>
                  <a:pt x="27253" y="291540"/>
                  <a:pt x="42255" y="293036"/>
                  <a:pt x="56209" y="293036"/>
                </a:cubicBezTo>
                <a:lnTo>
                  <a:pt x="118848" y="293036"/>
                </a:lnTo>
                <a:lnTo>
                  <a:pt x="118848" y="129611"/>
                </a:lnTo>
                <a:lnTo>
                  <a:pt x="52471" y="129611"/>
                </a:lnTo>
                <a:cubicBezTo>
                  <a:pt x="40041" y="129611"/>
                  <a:pt x="28230" y="131107"/>
                  <a:pt x="17038" y="134100"/>
                </a:cubicBezTo>
                <a:lnTo>
                  <a:pt x="0" y="88951"/>
                </a:lnTo>
                <a:cubicBezTo>
                  <a:pt x="16042" y="91952"/>
                  <a:pt x="31040" y="93452"/>
                  <a:pt x="44994" y="93452"/>
                </a:cubicBezTo>
                <a:lnTo>
                  <a:pt x="206407" y="93452"/>
                </a:lnTo>
                <a:lnTo>
                  <a:pt x="228374" y="58543"/>
                </a:lnTo>
                <a:cubicBezTo>
                  <a:pt x="234279" y="49423"/>
                  <a:pt x="240677" y="44862"/>
                  <a:pt x="247567" y="44862"/>
                </a:cubicBezTo>
                <a:cubicBezTo>
                  <a:pt x="257140" y="44862"/>
                  <a:pt x="272141" y="54808"/>
                  <a:pt x="292573" y="74699"/>
                </a:cubicBezTo>
                <a:cubicBezTo>
                  <a:pt x="297680" y="79672"/>
                  <a:pt x="302149" y="84278"/>
                  <a:pt x="305980" y="88517"/>
                </a:cubicBezTo>
                <a:lnTo>
                  <a:pt x="315376" y="99912"/>
                </a:lnTo>
                <a:lnTo>
                  <a:pt x="314885" y="69928"/>
                </a:lnTo>
                <a:cubicBezTo>
                  <a:pt x="314512" y="57944"/>
                  <a:pt x="313952" y="45351"/>
                  <a:pt x="313206" y="32147"/>
                </a:cubicBezTo>
                <a:cubicBezTo>
                  <a:pt x="345472" y="43148"/>
                  <a:pt x="370352" y="53617"/>
                  <a:pt x="387846" y="63555"/>
                </a:cubicBezTo>
                <a:lnTo>
                  <a:pt x="559415" y="63555"/>
                </a:lnTo>
                <a:lnTo>
                  <a:pt x="577525" y="35373"/>
                </a:lnTo>
                <a:cubicBezTo>
                  <a:pt x="582383" y="27745"/>
                  <a:pt x="587435" y="23931"/>
                  <a:pt x="592681" y="23931"/>
                </a:cubicBezTo>
                <a:close/>
                <a:moveTo>
                  <a:pt x="888885" y="16442"/>
                </a:moveTo>
                <a:cubicBezTo>
                  <a:pt x="964823" y="29230"/>
                  <a:pt x="1002792" y="41735"/>
                  <a:pt x="1002792" y="53959"/>
                </a:cubicBezTo>
                <a:cubicBezTo>
                  <a:pt x="1002792" y="62285"/>
                  <a:pt x="992326" y="72929"/>
                  <a:pt x="971395" y="85891"/>
                </a:cubicBezTo>
                <a:lnTo>
                  <a:pt x="971395" y="242959"/>
                </a:lnTo>
                <a:lnTo>
                  <a:pt x="982706" y="242959"/>
                </a:lnTo>
                <a:lnTo>
                  <a:pt x="1005709" y="209490"/>
                </a:lnTo>
                <a:cubicBezTo>
                  <a:pt x="1011400" y="201902"/>
                  <a:pt x="1017858" y="198108"/>
                  <a:pt x="1025081" y="198108"/>
                </a:cubicBezTo>
                <a:cubicBezTo>
                  <a:pt x="1031089" y="198108"/>
                  <a:pt x="1039765" y="203370"/>
                  <a:pt x="1051108" y="213895"/>
                </a:cubicBezTo>
                <a:cubicBezTo>
                  <a:pt x="1062450" y="224421"/>
                  <a:pt x="1073057" y="235154"/>
                  <a:pt x="1082927" y="246096"/>
                </a:cubicBezTo>
                <a:cubicBezTo>
                  <a:pt x="1087862" y="251567"/>
                  <a:pt x="1091564" y="256549"/>
                  <a:pt x="1094031" y="261041"/>
                </a:cubicBezTo>
                <a:lnTo>
                  <a:pt x="1095863" y="266987"/>
                </a:lnTo>
                <a:lnTo>
                  <a:pt x="1096624" y="266451"/>
                </a:lnTo>
                <a:cubicBezTo>
                  <a:pt x="1101137" y="263057"/>
                  <a:pt x="1106142" y="259103"/>
                  <a:pt x="1111639" y="254591"/>
                </a:cubicBezTo>
                <a:lnTo>
                  <a:pt x="1285816" y="99703"/>
                </a:lnTo>
                <a:lnTo>
                  <a:pt x="1083385" y="99703"/>
                </a:lnTo>
                <a:cubicBezTo>
                  <a:pt x="1075051" y="99703"/>
                  <a:pt x="1064970" y="101449"/>
                  <a:pt x="1053144" y="104941"/>
                </a:cubicBezTo>
                <a:lnTo>
                  <a:pt x="1030165" y="56804"/>
                </a:lnTo>
                <a:cubicBezTo>
                  <a:pt x="1046730" y="58313"/>
                  <a:pt x="1061728" y="59067"/>
                  <a:pt x="1075158" y="59067"/>
                </a:cubicBezTo>
                <a:lnTo>
                  <a:pt x="1304378" y="59067"/>
                </a:lnTo>
                <a:lnTo>
                  <a:pt x="1326928" y="39219"/>
                </a:lnTo>
                <a:cubicBezTo>
                  <a:pt x="1335699" y="29027"/>
                  <a:pt x="1342759" y="23931"/>
                  <a:pt x="1348109" y="23931"/>
                </a:cubicBezTo>
                <a:cubicBezTo>
                  <a:pt x="1353459" y="23931"/>
                  <a:pt x="1367635" y="33829"/>
                  <a:pt x="1390638" y="53625"/>
                </a:cubicBezTo>
                <a:cubicBezTo>
                  <a:pt x="1413641" y="73422"/>
                  <a:pt x="1425143" y="87139"/>
                  <a:pt x="1425143" y="94779"/>
                </a:cubicBezTo>
                <a:cubicBezTo>
                  <a:pt x="1425143" y="102419"/>
                  <a:pt x="1417424" y="107344"/>
                  <a:pt x="1401985" y="109555"/>
                </a:cubicBezTo>
                <a:cubicBezTo>
                  <a:pt x="1386546" y="111766"/>
                  <a:pt x="1371926" y="118852"/>
                  <a:pt x="1358122" y="130814"/>
                </a:cubicBezTo>
                <a:lnTo>
                  <a:pt x="1164265" y="285571"/>
                </a:lnTo>
                <a:lnTo>
                  <a:pt x="1366826" y="285571"/>
                </a:lnTo>
                <a:lnTo>
                  <a:pt x="1378661" y="267152"/>
                </a:lnTo>
                <a:cubicBezTo>
                  <a:pt x="1384304" y="258992"/>
                  <a:pt x="1390225" y="254912"/>
                  <a:pt x="1396425" y="254912"/>
                </a:cubicBezTo>
                <a:cubicBezTo>
                  <a:pt x="1402624" y="254912"/>
                  <a:pt x="1418305" y="263344"/>
                  <a:pt x="1443466" y="280207"/>
                </a:cubicBezTo>
                <a:cubicBezTo>
                  <a:pt x="1468628" y="297071"/>
                  <a:pt x="1481209" y="308618"/>
                  <a:pt x="1481209" y="314849"/>
                </a:cubicBezTo>
                <a:cubicBezTo>
                  <a:pt x="1481209" y="323659"/>
                  <a:pt x="1468350" y="333863"/>
                  <a:pt x="1442633" y="345460"/>
                </a:cubicBezTo>
                <a:cubicBezTo>
                  <a:pt x="1436846" y="424580"/>
                  <a:pt x="1431826" y="485535"/>
                  <a:pt x="1427571" y="528322"/>
                </a:cubicBezTo>
                <a:cubicBezTo>
                  <a:pt x="1423317" y="571109"/>
                  <a:pt x="1418989" y="601305"/>
                  <a:pt x="1414588" y="618910"/>
                </a:cubicBezTo>
                <a:cubicBezTo>
                  <a:pt x="1410186" y="636516"/>
                  <a:pt x="1402600" y="651244"/>
                  <a:pt x="1391829" y="663094"/>
                </a:cubicBezTo>
                <a:cubicBezTo>
                  <a:pt x="1381058" y="674945"/>
                  <a:pt x="1364584" y="685175"/>
                  <a:pt x="1342406" y="693783"/>
                </a:cubicBezTo>
                <a:cubicBezTo>
                  <a:pt x="1320229" y="702391"/>
                  <a:pt x="1305898" y="706695"/>
                  <a:pt x="1299413" y="706695"/>
                </a:cubicBezTo>
                <a:cubicBezTo>
                  <a:pt x="1291380" y="706695"/>
                  <a:pt x="1285990" y="701202"/>
                  <a:pt x="1283244" y="690217"/>
                </a:cubicBezTo>
                <a:cubicBezTo>
                  <a:pt x="1280728" y="678144"/>
                  <a:pt x="1277360" y="668661"/>
                  <a:pt x="1273141" y="661767"/>
                </a:cubicBezTo>
                <a:cubicBezTo>
                  <a:pt x="1268923" y="654873"/>
                  <a:pt x="1261069" y="647674"/>
                  <a:pt x="1249579" y="640169"/>
                </a:cubicBezTo>
                <a:cubicBezTo>
                  <a:pt x="1238089" y="632664"/>
                  <a:pt x="1219272" y="623649"/>
                  <a:pt x="1193125" y="613124"/>
                </a:cubicBezTo>
                <a:lnTo>
                  <a:pt x="1199033" y="592433"/>
                </a:lnTo>
                <a:lnTo>
                  <a:pt x="1157109" y="622107"/>
                </a:lnTo>
                <a:cubicBezTo>
                  <a:pt x="1124748" y="642074"/>
                  <a:pt x="1089787" y="659163"/>
                  <a:pt x="1052227" y="673375"/>
                </a:cubicBezTo>
                <a:cubicBezTo>
                  <a:pt x="1014667" y="687588"/>
                  <a:pt x="976491" y="697448"/>
                  <a:pt x="937701" y="702957"/>
                </a:cubicBezTo>
                <a:lnTo>
                  <a:pt x="930747" y="678394"/>
                </a:lnTo>
                <a:cubicBezTo>
                  <a:pt x="1116731" y="620474"/>
                  <a:pt x="1228360" y="502332"/>
                  <a:pt x="1265635" y="323969"/>
                </a:cubicBezTo>
                <a:lnTo>
                  <a:pt x="1227797" y="323969"/>
                </a:lnTo>
                <a:cubicBezTo>
                  <a:pt x="1202214" y="397811"/>
                  <a:pt x="1171359" y="454195"/>
                  <a:pt x="1135231" y="493121"/>
                </a:cubicBezTo>
                <a:cubicBezTo>
                  <a:pt x="1099104" y="532046"/>
                  <a:pt x="1044722" y="566610"/>
                  <a:pt x="972086" y="596812"/>
                </a:cubicBezTo>
                <a:lnTo>
                  <a:pt x="956905" y="576893"/>
                </a:lnTo>
                <a:cubicBezTo>
                  <a:pt x="1016500" y="535094"/>
                  <a:pt x="1059494" y="496720"/>
                  <a:pt x="1085886" y="461772"/>
                </a:cubicBezTo>
                <a:cubicBezTo>
                  <a:pt x="1112278" y="426823"/>
                  <a:pt x="1133074" y="380889"/>
                  <a:pt x="1148275" y="323969"/>
                </a:cubicBezTo>
                <a:lnTo>
                  <a:pt x="1136916" y="323969"/>
                </a:lnTo>
                <a:lnTo>
                  <a:pt x="1127939" y="338328"/>
                </a:lnTo>
                <a:cubicBezTo>
                  <a:pt x="1121470" y="348686"/>
                  <a:pt x="1114977" y="353865"/>
                  <a:pt x="1108460" y="353865"/>
                </a:cubicBezTo>
                <a:cubicBezTo>
                  <a:pt x="1101943" y="353865"/>
                  <a:pt x="1095689" y="350377"/>
                  <a:pt x="1089696" y="343400"/>
                </a:cubicBezTo>
                <a:lnTo>
                  <a:pt x="1045119" y="291381"/>
                </a:lnTo>
                <a:lnTo>
                  <a:pt x="1063816" y="283595"/>
                </a:lnTo>
                <a:lnTo>
                  <a:pt x="971395" y="283595"/>
                </a:lnTo>
                <a:lnTo>
                  <a:pt x="971395" y="459724"/>
                </a:lnTo>
                <a:lnTo>
                  <a:pt x="1078802" y="425338"/>
                </a:lnTo>
                <a:lnTo>
                  <a:pt x="1086517" y="454247"/>
                </a:lnTo>
                <a:lnTo>
                  <a:pt x="952167" y="520600"/>
                </a:lnTo>
                <a:cubicBezTo>
                  <a:pt x="899906" y="546477"/>
                  <a:pt x="860961" y="567289"/>
                  <a:pt x="835331" y="583037"/>
                </a:cubicBezTo>
                <a:cubicBezTo>
                  <a:pt x="829123" y="586736"/>
                  <a:pt x="824349" y="588585"/>
                  <a:pt x="821007" y="588585"/>
                </a:cubicBezTo>
                <a:cubicBezTo>
                  <a:pt x="812395" y="588585"/>
                  <a:pt x="794901" y="561570"/>
                  <a:pt x="768525" y="507539"/>
                </a:cubicBezTo>
                <a:cubicBezTo>
                  <a:pt x="831564" y="493903"/>
                  <a:pt x="872180" y="484973"/>
                  <a:pt x="890373" y="480750"/>
                </a:cubicBezTo>
                <a:lnTo>
                  <a:pt x="890373" y="283595"/>
                </a:lnTo>
                <a:lnTo>
                  <a:pt x="837450" y="283595"/>
                </a:lnTo>
                <a:cubicBezTo>
                  <a:pt x="825123" y="283595"/>
                  <a:pt x="813253" y="285341"/>
                  <a:pt x="801839" y="288833"/>
                </a:cubicBezTo>
                <a:lnTo>
                  <a:pt x="784979" y="238458"/>
                </a:lnTo>
                <a:cubicBezTo>
                  <a:pt x="801021" y="241458"/>
                  <a:pt x="816019" y="242959"/>
                  <a:pt x="829973" y="242959"/>
                </a:cubicBezTo>
                <a:lnTo>
                  <a:pt x="890373" y="242959"/>
                </a:lnTo>
                <a:lnTo>
                  <a:pt x="890373" y="90594"/>
                </a:lnTo>
                <a:cubicBezTo>
                  <a:pt x="890373" y="65996"/>
                  <a:pt x="889877" y="41279"/>
                  <a:pt x="888885" y="16442"/>
                </a:cubicBezTo>
                <a:close/>
                <a:moveTo>
                  <a:pt x="5752779" y="14204"/>
                </a:moveTo>
                <a:cubicBezTo>
                  <a:pt x="5796443" y="21991"/>
                  <a:pt x="5825720" y="28130"/>
                  <a:pt x="5840611" y="32623"/>
                </a:cubicBezTo>
                <a:cubicBezTo>
                  <a:pt x="5855501" y="37115"/>
                  <a:pt x="5862947" y="43523"/>
                  <a:pt x="5862947" y="51845"/>
                </a:cubicBezTo>
                <a:cubicBezTo>
                  <a:pt x="5862947" y="60168"/>
                  <a:pt x="5853481" y="66821"/>
                  <a:pt x="5834550" y="71806"/>
                </a:cubicBezTo>
                <a:lnTo>
                  <a:pt x="5834550" y="219039"/>
                </a:lnTo>
                <a:lnTo>
                  <a:pt x="5948863" y="219039"/>
                </a:lnTo>
                <a:lnTo>
                  <a:pt x="5971496" y="184416"/>
                </a:lnTo>
                <a:cubicBezTo>
                  <a:pt x="5977941" y="175105"/>
                  <a:pt x="5984259" y="170450"/>
                  <a:pt x="5990451" y="170450"/>
                </a:cubicBezTo>
                <a:cubicBezTo>
                  <a:pt x="5996642" y="170450"/>
                  <a:pt x="6010330" y="180102"/>
                  <a:pt x="6031515" y="199406"/>
                </a:cubicBezTo>
                <a:cubicBezTo>
                  <a:pt x="6052701" y="218710"/>
                  <a:pt x="6063293" y="232957"/>
                  <a:pt x="6063293" y="242149"/>
                </a:cubicBezTo>
                <a:cubicBezTo>
                  <a:pt x="6063293" y="251341"/>
                  <a:pt x="6055269" y="255936"/>
                  <a:pt x="6039219" y="255936"/>
                </a:cubicBezTo>
                <a:lnTo>
                  <a:pt x="5834550" y="255936"/>
                </a:lnTo>
                <a:lnTo>
                  <a:pt x="5834550" y="305050"/>
                </a:lnTo>
                <a:cubicBezTo>
                  <a:pt x="5895201" y="327013"/>
                  <a:pt x="5942755" y="350170"/>
                  <a:pt x="5977211" y="374523"/>
                </a:cubicBezTo>
                <a:cubicBezTo>
                  <a:pt x="6011668" y="398875"/>
                  <a:pt x="6028896" y="425081"/>
                  <a:pt x="6028896" y="453140"/>
                </a:cubicBezTo>
                <a:cubicBezTo>
                  <a:pt x="6028896" y="467872"/>
                  <a:pt x="6024897" y="482667"/>
                  <a:pt x="6016901" y="497526"/>
                </a:cubicBezTo>
                <a:cubicBezTo>
                  <a:pt x="6008903" y="512385"/>
                  <a:pt x="5999400" y="519815"/>
                  <a:pt x="5988391" y="519815"/>
                </a:cubicBezTo>
                <a:cubicBezTo>
                  <a:pt x="5981088" y="519815"/>
                  <a:pt x="5974849" y="516921"/>
                  <a:pt x="5969675" y="511135"/>
                </a:cubicBezTo>
                <a:cubicBezTo>
                  <a:pt x="5964499" y="505349"/>
                  <a:pt x="5958233" y="495534"/>
                  <a:pt x="5950875" y="481691"/>
                </a:cubicBezTo>
                <a:cubicBezTo>
                  <a:pt x="5923443" y="432494"/>
                  <a:pt x="5884668" y="383159"/>
                  <a:pt x="5834550" y="333684"/>
                </a:cubicBezTo>
                <a:lnTo>
                  <a:pt x="5834550" y="492764"/>
                </a:lnTo>
                <a:cubicBezTo>
                  <a:pt x="5834550" y="516378"/>
                  <a:pt x="5834757" y="534245"/>
                  <a:pt x="5835169" y="546366"/>
                </a:cubicBezTo>
                <a:lnTo>
                  <a:pt x="5836789" y="585823"/>
                </a:lnTo>
                <a:cubicBezTo>
                  <a:pt x="5836789" y="592490"/>
                  <a:pt x="5833522" y="598467"/>
                  <a:pt x="5826989" y="603754"/>
                </a:cubicBezTo>
                <a:cubicBezTo>
                  <a:pt x="5820457" y="609040"/>
                  <a:pt x="5810317" y="614063"/>
                  <a:pt x="5796569" y="618821"/>
                </a:cubicBezTo>
                <a:lnTo>
                  <a:pt x="5778167" y="624159"/>
                </a:lnTo>
                <a:lnTo>
                  <a:pt x="5808741" y="623591"/>
                </a:lnTo>
                <a:cubicBezTo>
                  <a:pt x="5886270" y="620879"/>
                  <a:pt x="5977348" y="614100"/>
                  <a:pt x="6081974" y="603254"/>
                </a:cubicBezTo>
                <a:lnTo>
                  <a:pt x="6081974" y="631686"/>
                </a:lnTo>
                <a:cubicBezTo>
                  <a:pt x="6054843" y="638877"/>
                  <a:pt x="6035782" y="646848"/>
                  <a:pt x="6024789" y="655599"/>
                </a:cubicBezTo>
                <a:cubicBezTo>
                  <a:pt x="6013795" y="664351"/>
                  <a:pt x="6007651" y="676072"/>
                  <a:pt x="6006357" y="690765"/>
                </a:cubicBezTo>
                <a:cubicBezTo>
                  <a:pt x="6005493" y="701885"/>
                  <a:pt x="5998507" y="707445"/>
                  <a:pt x="5985403" y="707445"/>
                </a:cubicBezTo>
                <a:cubicBezTo>
                  <a:pt x="5947366" y="707445"/>
                  <a:pt x="5893631" y="706568"/>
                  <a:pt x="5824198" y="704814"/>
                </a:cubicBezTo>
                <a:cubicBezTo>
                  <a:pt x="5754765" y="703060"/>
                  <a:pt x="5706542" y="699911"/>
                  <a:pt x="5679531" y="695366"/>
                </a:cubicBezTo>
                <a:cubicBezTo>
                  <a:pt x="5652520" y="690822"/>
                  <a:pt x="5629819" y="683627"/>
                  <a:pt x="5611427" y="673780"/>
                </a:cubicBezTo>
                <a:cubicBezTo>
                  <a:pt x="5593037" y="663934"/>
                  <a:pt x="5574776" y="648993"/>
                  <a:pt x="5556647" y="628959"/>
                </a:cubicBezTo>
                <a:cubicBezTo>
                  <a:pt x="5542693" y="615005"/>
                  <a:pt x="5532566" y="608028"/>
                  <a:pt x="5526268" y="608028"/>
                </a:cubicBezTo>
                <a:cubicBezTo>
                  <a:pt x="5519970" y="608028"/>
                  <a:pt x="5507547" y="616827"/>
                  <a:pt x="5489001" y="634424"/>
                </a:cubicBezTo>
                <a:cubicBezTo>
                  <a:pt x="5470456" y="652022"/>
                  <a:pt x="5453249" y="672715"/>
                  <a:pt x="5437382" y="696503"/>
                </a:cubicBezTo>
                <a:cubicBezTo>
                  <a:pt x="5433763" y="702306"/>
                  <a:pt x="5429670" y="705207"/>
                  <a:pt x="5425107" y="705207"/>
                </a:cubicBezTo>
                <a:cubicBezTo>
                  <a:pt x="5420542" y="705207"/>
                  <a:pt x="5415490" y="700976"/>
                  <a:pt x="5409950" y="692515"/>
                </a:cubicBezTo>
                <a:cubicBezTo>
                  <a:pt x="5404409" y="684053"/>
                  <a:pt x="5393102" y="661094"/>
                  <a:pt x="5376029" y="623637"/>
                </a:cubicBezTo>
                <a:cubicBezTo>
                  <a:pt x="5413636" y="605167"/>
                  <a:pt x="5447772" y="589486"/>
                  <a:pt x="5478434" y="576596"/>
                </a:cubicBezTo>
                <a:lnTo>
                  <a:pt x="5478434" y="364331"/>
                </a:lnTo>
                <a:lnTo>
                  <a:pt x="5427750" y="364331"/>
                </a:lnTo>
                <a:cubicBezTo>
                  <a:pt x="5415422" y="364331"/>
                  <a:pt x="5403580" y="366077"/>
                  <a:pt x="5392222" y="369570"/>
                </a:cubicBezTo>
                <a:lnTo>
                  <a:pt x="5375279" y="321433"/>
                </a:lnTo>
                <a:cubicBezTo>
                  <a:pt x="5391320" y="324433"/>
                  <a:pt x="5406318" y="325933"/>
                  <a:pt x="5420273" y="325933"/>
                </a:cubicBezTo>
                <a:lnTo>
                  <a:pt x="5474648" y="325933"/>
                </a:lnTo>
                <a:lnTo>
                  <a:pt x="5486114" y="305550"/>
                </a:lnTo>
                <a:cubicBezTo>
                  <a:pt x="5489916" y="298708"/>
                  <a:pt x="5494968" y="295287"/>
                  <a:pt x="5501271" y="295287"/>
                </a:cubicBezTo>
                <a:cubicBezTo>
                  <a:pt x="5507573" y="295287"/>
                  <a:pt x="5518874" y="298835"/>
                  <a:pt x="5535174" y="305931"/>
                </a:cubicBezTo>
                <a:cubicBezTo>
                  <a:pt x="5551473" y="313027"/>
                  <a:pt x="5563707" y="318764"/>
                  <a:pt x="5571875" y="323141"/>
                </a:cubicBezTo>
                <a:cubicBezTo>
                  <a:pt x="5580043" y="327519"/>
                  <a:pt x="5584126" y="332232"/>
                  <a:pt x="5584126" y="337280"/>
                </a:cubicBezTo>
                <a:cubicBezTo>
                  <a:pt x="5584126" y="345019"/>
                  <a:pt x="5574407" y="355119"/>
                  <a:pt x="5554968" y="367581"/>
                </a:cubicBezTo>
                <a:lnTo>
                  <a:pt x="5554968" y="536992"/>
                </a:lnTo>
                <a:lnTo>
                  <a:pt x="5656115" y="401925"/>
                </a:lnTo>
                <a:cubicBezTo>
                  <a:pt x="5685890" y="353855"/>
                  <a:pt x="5709888" y="305193"/>
                  <a:pt x="5728109" y="255936"/>
                </a:cubicBezTo>
                <a:lnTo>
                  <a:pt x="5603414" y="255936"/>
                </a:lnTo>
                <a:cubicBezTo>
                  <a:pt x="5594453" y="255936"/>
                  <a:pt x="5584408" y="257183"/>
                  <a:pt x="5573280" y="259675"/>
                </a:cubicBezTo>
                <a:lnTo>
                  <a:pt x="5559921" y="214538"/>
                </a:lnTo>
                <a:cubicBezTo>
                  <a:pt x="5574542" y="217539"/>
                  <a:pt x="5587547" y="219039"/>
                  <a:pt x="5598938" y="219039"/>
                </a:cubicBezTo>
                <a:lnTo>
                  <a:pt x="5754267" y="219039"/>
                </a:lnTo>
                <a:lnTo>
                  <a:pt x="5754267" y="107037"/>
                </a:lnTo>
                <a:cubicBezTo>
                  <a:pt x="5754267" y="81359"/>
                  <a:pt x="5753771" y="50415"/>
                  <a:pt x="5752779" y="14204"/>
                </a:cubicBezTo>
                <a:close/>
                <a:moveTo>
                  <a:pt x="3244477" y="8965"/>
                </a:moveTo>
                <a:cubicBezTo>
                  <a:pt x="3285919" y="21467"/>
                  <a:pt x="3312198" y="30281"/>
                  <a:pt x="3323314" y="35409"/>
                </a:cubicBezTo>
                <a:cubicBezTo>
                  <a:pt x="3334430" y="40537"/>
                  <a:pt x="3339989" y="46916"/>
                  <a:pt x="3339989" y="54548"/>
                </a:cubicBezTo>
                <a:cubicBezTo>
                  <a:pt x="3339989" y="62180"/>
                  <a:pt x="3335133" y="66585"/>
                  <a:pt x="3325422" y="67764"/>
                </a:cubicBezTo>
                <a:cubicBezTo>
                  <a:pt x="3315710" y="68943"/>
                  <a:pt x="3309195" y="70997"/>
                  <a:pt x="3305878" y="73926"/>
                </a:cubicBezTo>
                <a:cubicBezTo>
                  <a:pt x="3302560" y="76855"/>
                  <a:pt x="3298454" y="82355"/>
                  <a:pt x="3293561" y="90428"/>
                </a:cubicBezTo>
                <a:cubicBezTo>
                  <a:pt x="3291114" y="94464"/>
                  <a:pt x="3288776" y="97295"/>
                  <a:pt x="3286546" y="98920"/>
                </a:cubicBezTo>
                <a:lnTo>
                  <a:pt x="3283868" y="100179"/>
                </a:lnTo>
                <a:lnTo>
                  <a:pt x="3362944" y="100179"/>
                </a:lnTo>
                <a:lnTo>
                  <a:pt x="3387650" y="69223"/>
                </a:lnTo>
                <a:cubicBezTo>
                  <a:pt x="3392491" y="62952"/>
                  <a:pt x="3398091" y="59817"/>
                  <a:pt x="3404449" y="59817"/>
                </a:cubicBezTo>
                <a:cubicBezTo>
                  <a:pt x="3410807" y="59817"/>
                  <a:pt x="3423706" y="68725"/>
                  <a:pt x="3443145" y="86540"/>
                </a:cubicBezTo>
                <a:cubicBezTo>
                  <a:pt x="3457724" y="99902"/>
                  <a:pt x="3466836" y="110416"/>
                  <a:pt x="3470481" y="118083"/>
                </a:cubicBezTo>
                <a:lnTo>
                  <a:pt x="3470581" y="118451"/>
                </a:lnTo>
                <a:lnTo>
                  <a:pt x="3476920" y="107153"/>
                </a:lnTo>
                <a:cubicBezTo>
                  <a:pt x="3490963" y="79620"/>
                  <a:pt x="3504692" y="47641"/>
                  <a:pt x="3518106" y="11215"/>
                </a:cubicBezTo>
                <a:cubicBezTo>
                  <a:pt x="3541609" y="17859"/>
                  <a:pt x="3560772" y="24090"/>
                  <a:pt x="3575596" y="29908"/>
                </a:cubicBezTo>
                <a:cubicBezTo>
                  <a:pt x="3590419" y="35726"/>
                  <a:pt x="3599335" y="40144"/>
                  <a:pt x="3602343" y="43160"/>
                </a:cubicBezTo>
                <a:cubicBezTo>
                  <a:pt x="3605351" y="46176"/>
                  <a:pt x="3606856" y="49530"/>
                  <a:pt x="3606856" y="53221"/>
                </a:cubicBezTo>
                <a:cubicBezTo>
                  <a:pt x="3606856" y="63777"/>
                  <a:pt x="3598835" y="69056"/>
                  <a:pt x="3582793" y="69056"/>
                </a:cubicBezTo>
                <a:cubicBezTo>
                  <a:pt x="3576975" y="69056"/>
                  <a:pt x="3572061" y="71973"/>
                  <a:pt x="3568053" y="77807"/>
                </a:cubicBezTo>
                <a:cubicBezTo>
                  <a:pt x="3558973" y="90904"/>
                  <a:pt x="3550725" y="98611"/>
                  <a:pt x="3543312" y="100929"/>
                </a:cubicBezTo>
                <a:lnTo>
                  <a:pt x="3652087" y="100929"/>
                </a:lnTo>
                <a:lnTo>
                  <a:pt x="3677471" y="67520"/>
                </a:lnTo>
                <a:cubicBezTo>
                  <a:pt x="3683385" y="59392"/>
                  <a:pt x="3689199" y="55328"/>
                  <a:pt x="3694914" y="55328"/>
                </a:cubicBezTo>
                <a:cubicBezTo>
                  <a:pt x="3701812" y="55328"/>
                  <a:pt x="3717016" y="65347"/>
                  <a:pt x="3740527" y="85385"/>
                </a:cubicBezTo>
                <a:cubicBezTo>
                  <a:pt x="3764038" y="105424"/>
                  <a:pt x="3775793" y="119423"/>
                  <a:pt x="3775793" y="127385"/>
                </a:cubicBezTo>
                <a:cubicBezTo>
                  <a:pt x="3775793" y="135346"/>
                  <a:pt x="3768519" y="139327"/>
                  <a:pt x="3753969" y="139327"/>
                </a:cubicBezTo>
                <a:lnTo>
                  <a:pt x="3562005" y="139327"/>
                </a:lnTo>
                <a:cubicBezTo>
                  <a:pt x="3590087" y="142359"/>
                  <a:pt x="3609939" y="148719"/>
                  <a:pt x="3621560" y="158406"/>
                </a:cubicBezTo>
                <a:cubicBezTo>
                  <a:pt x="3633180" y="168094"/>
                  <a:pt x="3638991" y="179907"/>
                  <a:pt x="3638991" y="193845"/>
                </a:cubicBezTo>
                <a:cubicBezTo>
                  <a:pt x="3638991" y="207784"/>
                  <a:pt x="3634901" y="220746"/>
                  <a:pt x="3626721" y="232731"/>
                </a:cubicBezTo>
                <a:cubicBezTo>
                  <a:pt x="3618542" y="244717"/>
                  <a:pt x="3608880" y="250710"/>
                  <a:pt x="3597735" y="250710"/>
                </a:cubicBezTo>
                <a:cubicBezTo>
                  <a:pt x="3591020" y="250710"/>
                  <a:pt x="3585928" y="248285"/>
                  <a:pt x="3582460" y="243435"/>
                </a:cubicBezTo>
                <a:cubicBezTo>
                  <a:pt x="3578991" y="238585"/>
                  <a:pt x="3575226" y="229687"/>
                  <a:pt x="3571167" y="216741"/>
                </a:cubicBezTo>
                <a:cubicBezTo>
                  <a:pt x="3567107" y="203795"/>
                  <a:pt x="3562080" y="191688"/>
                  <a:pt x="3556087" y="180421"/>
                </a:cubicBezTo>
                <a:cubicBezTo>
                  <a:pt x="3550094" y="169154"/>
                  <a:pt x="3540557" y="155456"/>
                  <a:pt x="3527476" y="139327"/>
                </a:cubicBezTo>
                <a:lnTo>
                  <a:pt x="3518083" y="139327"/>
                </a:lnTo>
                <a:cubicBezTo>
                  <a:pt x="3498985" y="159361"/>
                  <a:pt x="3477994" y="176498"/>
                  <a:pt x="3455110" y="190738"/>
                </a:cubicBezTo>
                <a:cubicBezTo>
                  <a:pt x="3469065" y="197469"/>
                  <a:pt x="3476042" y="206901"/>
                  <a:pt x="3476042" y="219033"/>
                </a:cubicBezTo>
                <a:cubicBezTo>
                  <a:pt x="3476042" y="231165"/>
                  <a:pt x="3472186" y="242716"/>
                  <a:pt x="3464475" y="253686"/>
                </a:cubicBezTo>
                <a:lnTo>
                  <a:pt x="3461568" y="257163"/>
                </a:lnTo>
                <a:lnTo>
                  <a:pt x="3656159" y="257163"/>
                </a:lnTo>
                <a:lnTo>
                  <a:pt x="3673090" y="230671"/>
                </a:lnTo>
                <a:cubicBezTo>
                  <a:pt x="3677257" y="224409"/>
                  <a:pt x="3682176" y="221277"/>
                  <a:pt x="3687848" y="221277"/>
                </a:cubicBezTo>
                <a:cubicBezTo>
                  <a:pt x="3693519" y="221277"/>
                  <a:pt x="3710591" y="230058"/>
                  <a:pt x="3739063" y="247620"/>
                </a:cubicBezTo>
                <a:cubicBezTo>
                  <a:pt x="3767535" y="265182"/>
                  <a:pt x="3781770" y="277945"/>
                  <a:pt x="3781770" y="285910"/>
                </a:cubicBezTo>
                <a:cubicBezTo>
                  <a:pt x="3781770" y="293876"/>
                  <a:pt x="3774488" y="298589"/>
                  <a:pt x="3759922" y="300049"/>
                </a:cubicBezTo>
                <a:cubicBezTo>
                  <a:pt x="3737919" y="302335"/>
                  <a:pt x="3701975" y="328747"/>
                  <a:pt x="3652087" y="379285"/>
                </a:cubicBezTo>
                <a:lnTo>
                  <a:pt x="3630984" y="367675"/>
                </a:lnTo>
                <a:lnTo>
                  <a:pt x="3615071" y="379690"/>
                </a:lnTo>
                <a:lnTo>
                  <a:pt x="3615071" y="400812"/>
                </a:lnTo>
                <a:cubicBezTo>
                  <a:pt x="3615071" y="420386"/>
                  <a:pt x="3615281" y="433736"/>
                  <a:pt x="3615702" y="440864"/>
                </a:cubicBezTo>
                <a:lnTo>
                  <a:pt x="3617321" y="468225"/>
                </a:lnTo>
                <a:cubicBezTo>
                  <a:pt x="3617321" y="473122"/>
                  <a:pt x="3614333" y="477232"/>
                  <a:pt x="3608356" y="480554"/>
                </a:cubicBezTo>
                <a:cubicBezTo>
                  <a:pt x="3602379" y="483876"/>
                  <a:pt x="3592582" y="487761"/>
                  <a:pt x="3578965" y="492210"/>
                </a:cubicBezTo>
                <a:cubicBezTo>
                  <a:pt x="3565349" y="496659"/>
                  <a:pt x="3555909" y="498883"/>
                  <a:pt x="3550646" y="498883"/>
                </a:cubicBezTo>
                <a:cubicBezTo>
                  <a:pt x="3542574" y="498883"/>
                  <a:pt x="3538537" y="492855"/>
                  <a:pt x="3538537" y="480798"/>
                </a:cubicBezTo>
                <a:lnTo>
                  <a:pt x="3538537" y="465248"/>
                </a:lnTo>
                <a:lnTo>
                  <a:pt x="3304103" y="465248"/>
                </a:lnTo>
                <a:lnTo>
                  <a:pt x="3304103" y="517302"/>
                </a:lnTo>
                <a:lnTo>
                  <a:pt x="3562886" y="517302"/>
                </a:lnTo>
                <a:lnTo>
                  <a:pt x="3575101" y="499943"/>
                </a:lnTo>
                <a:cubicBezTo>
                  <a:pt x="3580055" y="493569"/>
                  <a:pt x="3585994" y="490382"/>
                  <a:pt x="3592919" y="490382"/>
                </a:cubicBezTo>
                <a:cubicBezTo>
                  <a:pt x="3599845" y="490382"/>
                  <a:pt x="3615111" y="496623"/>
                  <a:pt x="3638717" y="509105"/>
                </a:cubicBezTo>
                <a:cubicBezTo>
                  <a:pt x="3662323" y="521587"/>
                  <a:pt x="3674126" y="531971"/>
                  <a:pt x="3674126" y="540258"/>
                </a:cubicBezTo>
                <a:cubicBezTo>
                  <a:pt x="3674126" y="548544"/>
                  <a:pt x="3664410" y="557919"/>
                  <a:pt x="3644979" y="568380"/>
                </a:cubicBezTo>
                <a:lnTo>
                  <a:pt x="3644979" y="604147"/>
                </a:lnTo>
                <a:cubicBezTo>
                  <a:pt x="3644979" y="628515"/>
                  <a:pt x="3645186" y="644993"/>
                  <a:pt x="3645599" y="653581"/>
                </a:cubicBezTo>
                <a:lnTo>
                  <a:pt x="3646408" y="683335"/>
                </a:lnTo>
                <a:cubicBezTo>
                  <a:pt x="3646448" y="690320"/>
                  <a:pt x="3643646" y="695402"/>
                  <a:pt x="3638002" y="698581"/>
                </a:cubicBezTo>
                <a:cubicBezTo>
                  <a:pt x="3632359" y="701760"/>
                  <a:pt x="3622620" y="705526"/>
                  <a:pt x="3608784" y="709880"/>
                </a:cubicBezTo>
                <a:cubicBezTo>
                  <a:pt x="3594949" y="714234"/>
                  <a:pt x="3584039" y="716411"/>
                  <a:pt x="3576054" y="716411"/>
                </a:cubicBezTo>
                <a:cubicBezTo>
                  <a:pt x="3567489" y="716411"/>
                  <a:pt x="3563207" y="710882"/>
                  <a:pt x="3563207" y="699825"/>
                </a:cubicBezTo>
                <a:lnTo>
                  <a:pt x="3563207" y="664833"/>
                </a:lnTo>
                <a:lnTo>
                  <a:pt x="3304103" y="664833"/>
                </a:lnTo>
                <a:lnTo>
                  <a:pt x="3304103" y="686371"/>
                </a:lnTo>
                <a:cubicBezTo>
                  <a:pt x="3304103" y="693205"/>
                  <a:pt x="3302792" y="698154"/>
                  <a:pt x="3300169" y="701218"/>
                </a:cubicBezTo>
                <a:cubicBezTo>
                  <a:pt x="3297545" y="704282"/>
                  <a:pt x="3286762" y="708578"/>
                  <a:pt x="3267819" y="714107"/>
                </a:cubicBezTo>
                <a:cubicBezTo>
                  <a:pt x="3248876" y="719635"/>
                  <a:pt x="3236684" y="722399"/>
                  <a:pt x="3231243" y="722399"/>
                </a:cubicBezTo>
                <a:cubicBezTo>
                  <a:pt x="3225802" y="722399"/>
                  <a:pt x="3223081" y="718256"/>
                  <a:pt x="3223081" y="709969"/>
                </a:cubicBezTo>
                <a:lnTo>
                  <a:pt x="3225332" y="669559"/>
                </a:lnTo>
                <a:cubicBezTo>
                  <a:pt x="3226324" y="654105"/>
                  <a:pt x="3226820" y="632301"/>
                  <a:pt x="3226820" y="604147"/>
                </a:cubicBezTo>
                <a:lnTo>
                  <a:pt x="3226820" y="392596"/>
                </a:lnTo>
                <a:cubicBezTo>
                  <a:pt x="3226820" y="365006"/>
                  <a:pt x="3226074" y="334057"/>
                  <a:pt x="3224582" y="299751"/>
                </a:cubicBezTo>
                <a:cubicBezTo>
                  <a:pt x="3269413" y="312070"/>
                  <a:pt x="3300472" y="322790"/>
                  <a:pt x="3317760" y="331910"/>
                </a:cubicBezTo>
                <a:lnTo>
                  <a:pt x="3536299" y="331910"/>
                </a:lnTo>
                <a:lnTo>
                  <a:pt x="3546277" y="315158"/>
                </a:lnTo>
                <a:cubicBezTo>
                  <a:pt x="3550682" y="307887"/>
                  <a:pt x="3555738" y="304252"/>
                  <a:pt x="3561445" y="304252"/>
                </a:cubicBezTo>
                <a:cubicBezTo>
                  <a:pt x="3567152" y="304252"/>
                  <a:pt x="3581380" y="311158"/>
                  <a:pt x="3604129" y="324969"/>
                </a:cubicBezTo>
                <a:cubicBezTo>
                  <a:pt x="3615503" y="331874"/>
                  <a:pt x="3624034" y="337879"/>
                  <a:pt x="3629721" y="342981"/>
                </a:cubicBezTo>
                <a:lnTo>
                  <a:pt x="3636295" y="352693"/>
                </a:lnTo>
                <a:lnTo>
                  <a:pt x="3646203" y="327588"/>
                </a:lnTo>
                <a:cubicBezTo>
                  <a:pt x="3650813" y="315364"/>
                  <a:pt x="3654794" y="304188"/>
                  <a:pt x="3658148" y="294060"/>
                </a:cubicBezTo>
                <a:lnTo>
                  <a:pt x="3224117" y="294060"/>
                </a:lnTo>
                <a:cubicBezTo>
                  <a:pt x="3225617" y="325628"/>
                  <a:pt x="3218737" y="351087"/>
                  <a:pt x="3203478" y="370439"/>
                </a:cubicBezTo>
                <a:cubicBezTo>
                  <a:pt x="3188218" y="389790"/>
                  <a:pt x="3168142" y="399466"/>
                  <a:pt x="3143250" y="399466"/>
                </a:cubicBezTo>
                <a:cubicBezTo>
                  <a:pt x="3129685" y="399466"/>
                  <a:pt x="3119291" y="396168"/>
                  <a:pt x="3112068" y="389572"/>
                </a:cubicBezTo>
                <a:cubicBezTo>
                  <a:pt x="3104844" y="382976"/>
                  <a:pt x="3101233" y="375354"/>
                  <a:pt x="3101233" y="366706"/>
                </a:cubicBezTo>
                <a:cubicBezTo>
                  <a:pt x="3101233" y="358058"/>
                  <a:pt x="3110278" y="346220"/>
                  <a:pt x="3128367" y="331190"/>
                </a:cubicBezTo>
                <a:cubicBezTo>
                  <a:pt x="3146457" y="316160"/>
                  <a:pt x="3159933" y="299662"/>
                  <a:pt x="3168795" y="281696"/>
                </a:cubicBezTo>
                <a:cubicBezTo>
                  <a:pt x="3175442" y="268221"/>
                  <a:pt x="3180402" y="251700"/>
                  <a:pt x="3183675" y="232133"/>
                </a:cubicBezTo>
                <a:lnTo>
                  <a:pt x="3185979" y="214643"/>
                </a:lnTo>
                <a:lnTo>
                  <a:pt x="3101769" y="277618"/>
                </a:lnTo>
                <a:lnTo>
                  <a:pt x="3087779" y="258425"/>
                </a:lnTo>
                <a:cubicBezTo>
                  <a:pt x="3158534" y="183169"/>
                  <a:pt x="3210766" y="100016"/>
                  <a:pt x="3244477" y="8965"/>
                </a:cubicBezTo>
                <a:close/>
                <a:moveTo>
                  <a:pt x="2642116" y="7477"/>
                </a:moveTo>
                <a:cubicBezTo>
                  <a:pt x="2715482" y="30345"/>
                  <a:pt x="2752165" y="46839"/>
                  <a:pt x="2752165" y="56959"/>
                </a:cubicBezTo>
                <a:cubicBezTo>
                  <a:pt x="2752165" y="64508"/>
                  <a:pt x="2746941" y="69510"/>
                  <a:pt x="2736491" y="71967"/>
                </a:cubicBezTo>
                <a:cubicBezTo>
                  <a:pt x="2726041" y="74424"/>
                  <a:pt x="2720800" y="75152"/>
                  <a:pt x="2720769" y="74152"/>
                </a:cubicBezTo>
                <a:cubicBezTo>
                  <a:pt x="2798508" y="177331"/>
                  <a:pt x="2904657" y="245630"/>
                  <a:pt x="3039213" y="279046"/>
                </a:cubicBezTo>
                <a:lnTo>
                  <a:pt x="3037939" y="307514"/>
                </a:lnTo>
                <a:cubicBezTo>
                  <a:pt x="3025954" y="306522"/>
                  <a:pt x="3017357" y="306026"/>
                  <a:pt x="3012150" y="306026"/>
                </a:cubicBezTo>
                <a:cubicBezTo>
                  <a:pt x="2983393" y="306026"/>
                  <a:pt x="2963811" y="316432"/>
                  <a:pt x="2953405" y="337244"/>
                </a:cubicBezTo>
                <a:cubicBezTo>
                  <a:pt x="2949634" y="343840"/>
                  <a:pt x="2943550" y="347138"/>
                  <a:pt x="2935152" y="347138"/>
                </a:cubicBezTo>
                <a:cubicBezTo>
                  <a:pt x="2929628" y="347138"/>
                  <a:pt x="2923695" y="344896"/>
                  <a:pt x="2917353" y="340411"/>
                </a:cubicBezTo>
                <a:cubicBezTo>
                  <a:pt x="2879324" y="317051"/>
                  <a:pt x="2847251" y="293197"/>
                  <a:pt x="2821132" y="268849"/>
                </a:cubicBezTo>
                <a:cubicBezTo>
                  <a:pt x="2795014" y="244500"/>
                  <a:pt x="2771727" y="217553"/>
                  <a:pt x="2751272" y="188005"/>
                </a:cubicBezTo>
                <a:cubicBezTo>
                  <a:pt x="2730818" y="158458"/>
                  <a:pt x="2712994" y="125289"/>
                  <a:pt x="2697802" y="88499"/>
                </a:cubicBezTo>
                <a:cubicBezTo>
                  <a:pt x="2660694" y="162460"/>
                  <a:pt x="2613628" y="223157"/>
                  <a:pt x="2556605" y="270587"/>
                </a:cubicBezTo>
                <a:cubicBezTo>
                  <a:pt x="2542350" y="282445"/>
                  <a:pt x="2526908" y="293945"/>
                  <a:pt x="2510280" y="305088"/>
                </a:cubicBezTo>
                <a:lnTo>
                  <a:pt x="2501256" y="310551"/>
                </a:lnTo>
                <a:lnTo>
                  <a:pt x="2506793" y="311354"/>
                </a:lnTo>
                <a:cubicBezTo>
                  <a:pt x="2514292" y="312104"/>
                  <a:pt x="2521529" y="312479"/>
                  <a:pt x="2528506" y="312479"/>
                </a:cubicBezTo>
                <a:lnTo>
                  <a:pt x="2770108" y="312479"/>
                </a:lnTo>
                <a:lnTo>
                  <a:pt x="2791932" y="279058"/>
                </a:lnTo>
                <a:cubicBezTo>
                  <a:pt x="2797798" y="269938"/>
                  <a:pt x="2803680" y="265378"/>
                  <a:pt x="2809577" y="265378"/>
                </a:cubicBezTo>
                <a:cubicBezTo>
                  <a:pt x="2817158" y="265378"/>
                  <a:pt x="2831660" y="275824"/>
                  <a:pt x="2853083" y="296715"/>
                </a:cubicBezTo>
                <a:cubicBezTo>
                  <a:pt x="2874506" y="317607"/>
                  <a:pt x="2885218" y="331128"/>
                  <a:pt x="2885218" y="337280"/>
                </a:cubicBezTo>
                <a:cubicBezTo>
                  <a:pt x="2885218" y="345845"/>
                  <a:pt x="2877447" y="350127"/>
                  <a:pt x="2861905" y="350127"/>
                </a:cubicBezTo>
                <a:lnTo>
                  <a:pt x="2719269" y="350127"/>
                </a:lnTo>
                <a:lnTo>
                  <a:pt x="2719269" y="464224"/>
                </a:lnTo>
                <a:lnTo>
                  <a:pt x="2808351" y="464224"/>
                </a:lnTo>
                <a:lnTo>
                  <a:pt x="2831330" y="431399"/>
                </a:lnTo>
                <a:cubicBezTo>
                  <a:pt x="2837347" y="422382"/>
                  <a:pt x="2843798" y="417873"/>
                  <a:pt x="2850684" y="417873"/>
                </a:cubicBezTo>
                <a:cubicBezTo>
                  <a:pt x="2857569" y="417873"/>
                  <a:pt x="2872897" y="427888"/>
                  <a:pt x="2896666" y="447919"/>
                </a:cubicBezTo>
                <a:cubicBezTo>
                  <a:pt x="2920434" y="467949"/>
                  <a:pt x="2932319" y="481824"/>
                  <a:pt x="2932319" y="489543"/>
                </a:cubicBezTo>
                <a:cubicBezTo>
                  <a:pt x="2932319" y="497262"/>
                  <a:pt x="2924044" y="501122"/>
                  <a:pt x="2907494" y="501122"/>
                </a:cubicBezTo>
                <a:lnTo>
                  <a:pt x="2719269" y="501122"/>
                </a:lnTo>
                <a:lnTo>
                  <a:pt x="2719269" y="634662"/>
                </a:lnTo>
                <a:lnTo>
                  <a:pt x="2872490" y="634662"/>
                </a:lnTo>
                <a:lnTo>
                  <a:pt x="2899255" y="594526"/>
                </a:lnTo>
                <a:cubicBezTo>
                  <a:pt x="2904740" y="585898"/>
                  <a:pt x="2911201" y="581584"/>
                  <a:pt x="2918639" y="581584"/>
                </a:cubicBezTo>
                <a:cubicBezTo>
                  <a:pt x="2926076" y="581584"/>
                  <a:pt x="2942921" y="592723"/>
                  <a:pt x="2969175" y="614999"/>
                </a:cubicBezTo>
                <a:cubicBezTo>
                  <a:pt x="2995428" y="637276"/>
                  <a:pt x="3008555" y="652522"/>
                  <a:pt x="3008555" y="660737"/>
                </a:cubicBezTo>
                <a:cubicBezTo>
                  <a:pt x="3008555" y="668952"/>
                  <a:pt x="3000038" y="673060"/>
                  <a:pt x="2983004" y="673060"/>
                </a:cubicBezTo>
                <a:lnTo>
                  <a:pt x="2426101" y="673060"/>
                </a:lnTo>
                <a:cubicBezTo>
                  <a:pt x="2413671" y="673060"/>
                  <a:pt x="2402082" y="674556"/>
                  <a:pt x="2391334" y="677549"/>
                </a:cubicBezTo>
                <a:lnTo>
                  <a:pt x="2368391" y="630162"/>
                </a:lnTo>
                <a:cubicBezTo>
                  <a:pt x="2384441" y="633162"/>
                  <a:pt x="2399439" y="634662"/>
                  <a:pt x="2413385" y="634662"/>
                </a:cubicBezTo>
                <a:lnTo>
                  <a:pt x="2632269" y="634662"/>
                </a:lnTo>
                <a:lnTo>
                  <a:pt x="2632269" y="501122"/>
                </a:lnTo>
                <a:lnTo>
                  <a:pt x="2500098" y="501122"/>
                </a:lnTo>
                <a:cubicBezTo>
                  <a:pt x="2489740" y="501122"/>
                  <a:pt x="2478183" y="502868"/>
                  <a:pt x="2465427" y="506361"/>
                </a:cubicBezTo>
                <a:lnTo>
                  <a:pt x="2442401" y="459724"/>
                </a:lnTo>
                <a:cubicBezTo>
                  <a:pt x="2458442" y="462724"/>
                  <a:pt x="2473440" y="464224"/>
                  <a:pt x="2487394" y="464224"/>
                </a:cubicBezTo>
                <a:lnTo>
                  <a:pt x="2632269" y="464224"/>
                </a:lnTo>
                <a:lnTo>
                  <a:pt x="2632269" y="350127"/>
                </a:lnTo>
                <a:lnTo>
                  <a:pt x="2535984" y="350127"/>
                </a:lnTo>
                <a:cubicBezTo>
                  <a:pt x="2523562" y="350127"/>
                  <a:pt x="2511722" y="351623"/>
                  <a:pt x="2500467" y="354615"/>
                </a:cubicBezTo>
                <a:lnTo>
                  <a:pt x="2487480" y="318892"/>
                </a:lnTo>
                <a:lnTo>
                  <a:pt x="2456837" y="337445"/>
                </a:lnTo>
                <a:cubicBezTo>
                  <a:pt x="2418836" y="358302"/>
                  <a:pt x="2376091" y="377729"/>
                  <a:pt x="2328601" y="395728"/>
                </a:cubicBezTo>
                <a:lnTo>
                  <a:pt x="2318314" y="370415"/>
                </a:lnTo>
                <a:cubicBezTo>
                  <a:pt x="2399855" y="325322"/>
                  <a:pt x="2463500" y="278550"/>
                  <a:pt x="2509248" y="230100"/>
                </a:cubicBezTo>
                <a:cubicBezTo>
                  <a:pt x="2554996" y="181649"/>
                  <a:pt x="2599285" y="107442"/>
                  <a:pt x="2642116" y="7477"/>
                </a:cubicBezTo>
                <a:close/>
                <a:moveTo>
                  <a:pt x="1825931" y="4488"/>
                </a:moveTo>
                <a:cubicBezTo>
                  <a:pt x="1868992" y="12291"/>
                  <a:pt x="1901678" y="21165"/>
                  <a:pt x="1923991" y="31111"/>
                </a:cubicBezTo>
                <a:cubicBezTo>
                  <a:pt x="1946303" y="41056"/>
                  <a:pt x="1957459" y="54903"/>
                  <a:pt x="1957459" y="72652"/>
                </a:cubicBezTo>
                <a:cubicBezTo>
                  <a:pt x="1957459" y="80478"/>
                  <a:pt x="1955181" y="89809"/>
                  <a:pt x="1950625" y="100643"/>
                </a:cubicBezTo>
                <a:cubicBezTo>
                  <a:pt x="1946069" y="111478"/>
                  <a:pt x="1938094" y="120509"/>
                  <a:pt x="1926699" y="127736"/>
                </a:cubicBezTo>
                <a:lnTo>
                  <a:pt x="1925055" y="128587"/>
                </a:lnTo>
                <a:lnTo>
                  <a:pt x="2098989" y="128587"/>
                </a:lnTo>
                <a:lnTo>
                  <a:pt x="2117420" y="103179"/>
                </a:lnTo>
                <a:cubicBezTo>
                  <a:pt x="2122396" y="95702"/>
                  <a:pt x="2127724" y="91964"/>
                  <a:pt x="2133404" y="91964"/>
                </a:cubicBezTo>
                <a:cubicBezTo>
                  <a:pt x="2139083" y="91964"/>
                  <a:pt x="2146231" y="94740"/>
                  <a:pt x="2154847" y="100292"/>
                </a:cubicBezTo>
                <a:cubicBezTo>
                  <a:pt x="2163463" y="105844"/>
                  <a:pt x="2176909" y="116363"/>
                  <a:pt x="2195185" y="131849"/>
                </a:cubicBezTo>
                <a:cubicBezTo>
                  <a:pt x="2213461" y="147336"/>
                  <a:pt x="2224258" y="156886"/>
                  <a:pt x="2227576" y="160502"/>
                </a:cubicBezTo>
                <a:cubicBezTo>
                  <a:pt x="2230894" y="164117"/>
                  <a:pt x="2232553" y="168223"/>
                  <a:pt x="2232553" y="172819"/>
                </a:cubicBezTo>
                <a:cubicBezTo>
                  <a:pt x="2232553" y="183169"/>
                  <a:pt x="2223173" y="188757"/>
                  <a:pt x="2204413" y="189583"/>
                </a:cubicBezTo>
                <a:cubicBezTo>
                  <a:pt x="2185652" y="190408"/>
                  <a:pt x="2168791" y="195095"/>
                  <a:pt x="2153829" y="203644"/>
                </a:cubicBezTo>
                <a:cubicBezTo>
                  <a:pt x="2138867" y="212193"/>
                  <a:pt x="2110514" y="234608"/>
                  <a:pt x="2068771" y="270891"/>
                </a:cubicBezTo>
                <a:lnTo>
                  <a:pt x="2047625" y="258603"/>
                </a:lnTo>
                <a:cubicBezTo>
                  <a:pt x="2069374" y="220630"/>
                  <a:pt x="2085570" y="189841"/>
                  <a:pt x="2096214" y="166235"/>
                </a:cubicBezTo>
                <a:lnTo>
                  <a:pt x="1711524" y="166235"/>
                </a:lnTo>
                <a:cubicBezTo>
                  <a:pt x="1713024" y="170426"/>
                  <a:pt x="1713774" y="176855"/>
                  <a:pt x="1713774" y="185523"/>
                </a:cubicBezTo>
                <a:cubicBezTo>
                  <a:pt x="1713774" y="213518"/>
                  <a:pt x="1707551" y="236365"/>
                  <a:pt x="1695105" y="254061"/>
                </a:cubicBezTo>
                <a:cubicBezTo>
                  <a:pt x="1682659" y="271758"/>
                  <a:pt x="1665411" y="280606"/>
                  <a:pt x="1643360" y="280606"/>
                </a:cubicBezTo>
                <a:cubicBezTo>
                  <a:pt x="1630295" y="280606"/>
                  <a:pt x="1620028" y="277185"/>
                  <a:pt x="1612559" y="270343"/>
                </a:cubicBezTo>
                <a:cubicBezTo>
                  <a:pt x="1605090" y="263501"/>
                  <a:pt x="1601355" y="256276"/>
                  <a:pt x="1601355" y="248668"/>
                </a:cubicBezTo>
                <a:cubicBezTo>
                  <a:pt x="1601355" y="241060"/>
                  <a:pt x="1608479" y="229183"/>
                  <a:pt x="1622727" y="213038"/>
                </a:cubicBezTo>
                <a:cubicBezTo>
                  <a:pt x="1648841" y="179296"/>
                  <a:pt x="1661402" y="136445"/>
                  <a:pt x="1660410" y="84486"/>
                </a:cubicBezTo>
                <a:lnTo>
                  <a:pt x="1690581" y="84486"/>
                </a:lnTo>
                <a:cubicBezTo>
                  <a:pt x="1698407" y="105568"/>
                  <a:pt x="1703185" y="120269"/>
                  <a:pt x="1704916" y="128587"/>
                </a:cubicBezTo>
                <a:lnTo>
                  <a:pt x="1884100" y="128587"/>
                </a:lnTo>
                <a:lnTo>
                  <a:pt x="1881188" y="121479"/>
                </a:lnTo>
                <a:cubicBezTo>
                  <a:pt x="1875354" y="98151"/>
                  <a:pt x="1867930" y="80438"/>
                  <a:pt x="1858917" y="68342"/>
                </a:cubicBezTo>
                <a:cubicBezTo>
                  <a:pt x="1849904" y="56245"/>
                  <a:pt x="1836309" y="42866"/>
                  <a:pt x="1818132" y="28206"/>
                </a:cubicBezTo>
                <a:close/>
                <a:moveTo>
                  <a:pt x="4691765" y="0"/>
                </a:moveTo>
                <a:cubicBezTo>
                  <a:pt x="4754749" y="13509"/>
                  <a:pt x="4786241" y="26265"/>
                  <a:pt x="4786241" y="38266"/>
                </a:cubicBezTo>
                <a:cubicBezTo>
                  <a:pt x="4786241" y="46339"/>
                  <a:pt x="4778768" y="54360"/>
                  <a:pt x="4763822" y="62329"/>
                </a:cubicBezTo>
                <a:lnTo>
                  <a:pt x="4763822" y="174938"/>
                </a:lnTo>
                <a:lnTo>
                  <a:pt x="4766667" y="174938"/>
                </a:lnTo>
                <a:lnTo>
                  <a:pt x="4782098" y="150114"/>
                </a:lnTo>
                <a:cubicBezTo>
                  <a:pt x="4787344" y="142240"/>
                  <a:pt x="4793285" y="138303"/>
                  <a:pt x="4799921" y="138303"/>
                </a:cubicBezTo>
                <a:cubicBezTo>
                  <a:pt x="4806557" y="138303"/>
                  <a:pt x="4816651" y="146185"/>
                  <a:pt x="4830205" y="161948"/>
                </a:cubicBezTo>
                <a:lnTo>
                  <a:pt x="4839772" y="175075"/>
                </a:lnTo>
                <a:lnTo>
                  <a:pt x="4839772" y="96571"/>
                </a:lnTo>
                <a:cubicBezTo>
                  <a:pt x="4839772" y="72973"/>
                  <a:pt x="4839276" y="49256"/>
                  <a:pt x="4838283" y="25420"/>
                </a:cubicBezTo>
                <a:cubicBezTo>
                  <a:pt x="4869938" y="35333"/>
                  <a:pt x="4894647" y="46049"/>
                  <a:pt x="4912411" y="57566"/>
                </a:cubicBezTo>
                <a:lnTo>
                  <a:pt x="4946785" y="57566"/>
                </a:lnTo>
                <a:lnTo>
                  <a:pt x="4958489" y="38469"/>
                </a:lnTo>
                <a:cubicBezTo>
                  <a:pt x="4961838" y="31769"/>
                  <a:pt x="4966747" y="28420"/>
                  <a:pt x="4973217" y="28420"/>
                </a:cubicBezTo>
                <a:cubicBezTo>
                  <a:pt x="4979686" y="28420"/>
                  <a:pt x="4992626" y="35254"/>
                  <a:pt x="5012037" y="48922"/>
                </a:cubicBezTo>
                <a:lnTo>
                  <a:pt x="5033486" y="66368"/>
                </a:lnTo>
                <a:lnTo>
                  <a:pt x="5029652" y="53816"/>
                </a:lnTo>
                <a:cubicBezTo>
                  <a:pt x="5044090" y="56316"/>
                  <a:pt x="5056596" y="57566"/>
                  <a:pt x="5067169" y="57566"/>
                </a:cubicBezTo>
                <a:lnTo>
                  <a:pt x="5199138" y="57566"/>
                </a:lnTo>
                <a:lnTo>
                  <a:pt x="5226986" y="20693"/>
                </a:lnTo>
                <a:cubicBezTo>
                  <a:pt x="5231908" y="14382"/>
                  <a:pt x="5237063" y="11227"/>
                  <a:pt x="5242453" y="11227"/>
                </a:cubicBezTo>
                <a:cubicBezTo>
                  <a:pt x="5247842" y="11227"/>
                  <a:pt x="5261361" y="21518"/>
                  <a:pt x="5283011" y="42100"/>
                </a:cubicBezTo>
                <a:cubicBezTo>
                  <a:pt x="5304661" y="62682"/>
                  <a:pt x="5315485" y="76432"/>
                  <a:pt x="5315485" y="83349"/>
                </a:cubicBezTo>
                <a:cubicBezTo>
                  <a:pt x="5315485" y="90267"/>
                  <a:pt x="5307465" y="93726"/>
                  <a:pt x="5291423" y="93726"/>
                </a:cubicBezTo>
                <a:lnTo>
                  <a:pt x="5202757" y="93726"/>
                </a:lnTo>
                <a:cubicBezTo>
                  <a:pt x="5197558" y="169457"/>
                  <a:pt x="5190284" y="234898"/>
                  <a:pt x="5180933" y="290048"/>
                </a:cubicBezTo>
                <a:lnTo>
                  <a:pt x="5215533" y="290048"/>
                </a:lnTo>
                <a:lnTo>
                  <a:pt x="5241131" y="255460"/>
                </a:lnTo>
                <a:cubicBezTo>
                  <a:pt x="5247013" y="247626"/>
                  <a:pt x="5252704" y="243709"/>
                  <a:pt x="5258205" y="243709"/>
                </a:cubicBezTo>
                <a:cubicBezTo>
                  <a:pt x="5263706" y="243709"/>
                  <a:pt x="5276622" y="254408"/>
                  <a:pt x="5296953" y="275808"/>
                </a:cubicBezTo>
                <a:cubicBezTo>
                  <a:pt x="5317285" y="297207"/>
                  <a:pt x="5327452" y="311207"/>
                  <a:pt x="5327452" y="317807"/>
                </a:cubicBezTo>
                <a:cubicBezTo>
                  <a:pt x="5327452" y="324407"/>
                  <a:pt x="5322169" y="327707"/>
                  <a:pt x="5311604" y="327707"/>
                </a:cubicBezTo>
                <a:lnTo>
                  <a:pt x="5176028" y="327707"/>
                </a:lnTo>
                <a:cubicBezTo>
                  <a:pt x="5174702" y="335661"/>
                  <a:pt x="5173349" y="340483"/>
                  <a:pt x="5171968" y="342173"/>
                </a:cubicBezTo>
                <a:cubicBezTo>
                  <a:pt x="5174127" y="342467"/>
                  <a:pt x="5181201" y="345144"/>
                  <a:pt x="5193191" y="350204"/>
                </a:cubicBezTo>
                <a:cubicBezTo>
                  <a:pt x="5205180" y="355264"/>
                  <a:pt x="5212489" y="358671"/>
                  <a:pt x="5215116" y="360426"/>
                </a:cubicBezTo>
                <a:cubicBezTo>
                  <a:pt x="5217743" y="362180"/>
                  <a:pt x="5219057" y="364680"/>
                  <a:pt x="5219057" y="367927"/>
                </a:cubicBezTo>
                <a:cubicBezTo>
                  <a:pt x="5219057" y="374927"/>
                  <a:pt x="5213076" y="380670"/>
                  <a:pt x="5201114" y="385155"/>
                </a:cubicBezTo>
                <a:lnTo>
                  <a:pt x="5201114" y="589192"/>
                </a:lnTo>
                <a:cubicBezTo>
                  <a:pt x="5201114" y="597622"/>
                  <a:pt x="5202267" y="602448"/>
                  <a:pt x="5204573" y="603670"/>
                </a:cubicBezTo>
                <a:cubicBezTo>
                  <a:pt x="5206879" y="604893"/>
                  <a:pt x="5214897" y="605504"/>
                  <a:pt x="5228630" y="605504"/>
                </a:cubicBezTo>
                <a:cubicBezTo>
                  <a:pt x="5236305" y="605504"/>
                  <a:pt x="5242145" y="603502"/>
                  <a:pt x="5246150" y="599497"/>
                </a:cubicBezTo>
                <a:cubicBezTo>
                  <a:pt x="5250154" y="595493"/>
                  <a:pt x="5254200" y="583995"/>
                  <a:pt x="5258288" y="565005"/>
                </a:cubicBezTo>
                <a:cubicBezTo>
                  <a:pt x="5262376" y="546014"/>
                  <a:pt x="5267122" y="511675"/>
                  <a:pt x="5272528" y="461986"/>
                </a:cubicBezTo>
                <a:lnTo>
                  <a:pt x="5304282" y="461986"/>
                </a:lnTo>
                <a:cubicBezTo>
                  <a:pt x="5301789" y="497840"/>
                  <a:pt x="5300543" y="524022"/>
                  <a:pt x="5300543" y="540531"/>
                </a:cubicBezTo>
                <a:cubicBezTo>
                  <a:pt x="5300543" y="557042"/>
                  <a:pt x="5302085" y="567969"/>
                  <a:pt x="5305169" y="573315"/>
                </a:cubicBezTo>
                <a:cubicBezTo>
                  <a:pt x="5308253" y="578661"/>
                  <a:pt x="5314676" y="583997"/>
                  <a:pt x="5324439" y="589323"/>
                </a:cubicBezTo>
                <a:cubicBezTo>
                  <a:pt x="5330932" y="592570"/>
                  <a:pt x="5334179" y="596628"/>
                  <a:pt x="5334179" y="601497"/>
                </a:cubicBezTo>
                <a:cubicBezTo>
                  <a:pt x="5334179" y="606367"/>
                  <a:pt x="5330879" y="615950"/>
                  <a:pt x="5324279" y="630245"/>
                </a:cubicBezTo>
                <a:cubicBezTo>
                  <a:pt x="5317678" y="644541"/>
                  <a:pt x="5307756" y="655000"/>
                  <a:pt x="5294513" y="661624"/>
                </a:cubicBezTo>
                <a:cubicBezTo>
                  <a:pt x="5281269" y="668248"/>
                  <a:pt x="5259015" y="671560"/>
                  <a:pt x="5227748" y="671560"/>
                </a:cubicBezTo>
                <a:cubicBezTo>
                  <a:pt x="5196483" y="671560"/>
                  <a:pt x="5174867" y="670030"/>
                  <a:pt x="5162901" y="666970"/>
                </a:cubicBezTo>
                <a:cubicBezTo>
                  <a:pt x="5150935" y="663910"/>
                  <a:pt x="5142804" y="658231"/>
                  <a:pt x="5138505" y="649932"/>
                </a:cubicBezTo>
                <a:cubicBezTo>
                  <a:pt x="5134207" y="641633"/>
                  <a:pt x="5132058" y="629110"/>
                  <a:pt x="5132058" y="612362"/>
                </a:cubicBezTo>
                <a:lnTo>
                  <a:pt x="5132058" y="449544"/>
                </a:lnTo>
                <a:cubicBezTo>
                  <a:pt x="5120636" y="509424"/>
                  <a:pt x="5094730" y="560830"/>
                  <a:pt x="5054340" y="603760"/>
                </a:cubicBezTo>
                <a:cubicBezTo>
                  <a:pt x="5013950" y="646690"/>
                  <a:pt x="4957607" y="683990"/>
                  <a:pt x="4885313" y="715661"/>
                </a:cubicBezTo>
                <a:lnTo>
                  <a:pt x="4874907" y="690014"/>
                </a:lnTo>
                <a:cubicBezTo>
                  <a:pt x="4946432" y="642080"/>
                  <a:pt x="4998755" y="592228"/>
                  <a:pt x="5031879" y="540460"/>
                </a:cubicBezTo>
                <a:cubicBezTo>
                  <a:pt x="5065002" y="488692"/>
                  <a:pt x="5090672" y="417774"/>
                  <a:pt x="5108888" y="327707"/>
                </a:cubicBezTo>
                <a:lnTo>
                  <a:pt x="5086255" y="327707"/>
                </a:lnTo>
                <a:cubicBezTo>
                  <a:pt x="5077777" y="340661"/>
                  <a:pt x="5071308" y="347138"/>
                  <a:pt x="5066847" y="347138"/>
                </a:cubicBezTo>
                <a:cubicBezTo>
                  <a:pt x="5062386" y="347138"/>
                  <a:pt x="5055515" y="343997"/>
                  <a:pt x="5046232" y="337714"/>
                </a:cubicBezTo>
                <a:cubicBezTo>
                  <a:pt x="5041591" y="334573"/>
                  <a:pt x="5036579" y="330431"/>
                  <a:pt x="5031199" y="325289"/>
                </a:cubicBezTo>
                <a:lnTo>
                  <a:pt x="5018800" y="312042"/>
                </a:lnTo>
                <a:lnTo>
                  <a:pt x="5018877" y="320052"/>
                </a:lnTo>
                <a:cubicBezTo>
                  <a:pt x="5018980" y="327056"/>
                  <a:pt x="5019135" y="332105"/>
                  <a:pt x="5019341" y="335196"/>
                </a:cubicBezTo>
                <a:lnTo>
                  <a:pt x="5020223" y="360485"/>
                </a:lnTo>
                <a:cubicBezTo>
                  <a:pt x="5020223" y="365597"/>
                  <a:pt x="5017401" y="370143"/>
                  <a:pt x="5011757" y="374124"/>
                </a:cubicBezTo>
                <a:cubicBezTo>
                  <a:pt x="5006114" y="378104"/>
                  <a:pt x="4998491" y="381827"/>
                  <a:pt x="4988891" y="385292"/>
                </a:cubicBezTo>
                <a:cubicBezTo>
                  <a:pt x="4979291" y="388757"/>
                  <a:pt x="4971248" y="390489"/>
                  <a:pt x="4964763" y="390489"/>
                </a:cubicBezTo>
                <a:cubicBezTo>
                  <a:pt x="4955691" y="390489"/>
                  <a:pt x="4951154" y="384960"/>
                  <a:pt x="4951154" y="373904"/>
                </a:cubicBezTo>
                <a:lnTo>
                  <a:pt x="4951154" y="347888"/>
                </a:lnTo>
                <a:lnTo>
                  <a:pt x="4906601" y="347888"/>
                </a:lnTo>
                <a:lnTo>
                  <a:pt x="4906601" y="507563"/>
                </a:lnTo>
                <a:lnTo>
                  <a:pt x="4959382" y="465284"/>
                </a:lnTo>
                <a:cubicBezTo>
                  <a:pt x="4950944" y="449163"/>
                  <a:pt x="4937986" y="428009"/>
                  <a:pt x="4920508" y="401824"/>
                </a:cubicBezTo>
                <a:lnTo>
                  <a:pt x="4935831" y="385715"/>
                </a:lnTo>
                <a:cubicBezTo>
                  <a:pt x="5009030" y="430331"/>
                  <a:pt x="5045630" y="466510"/>
                  <a:pt x="5045630" y="494252"/>
                </a:cubicBezTo>
                <a:cubicBezTo>
                  <a:pt x="5045630" y="507992"/>
                  <a:pt x="5040116" y="521793"/>
                  <a:pt x="5029087" y="535656"/>
                </a:cubicBezTo>
                <a:cubicBezTo>
                  <a:pt x="5018058" y="549519"/>
                  <a:pt x="5009168" y="556450"/>
                  <a:pt x="5002417" y="556450"/>
                </a:cubicBezTo>
                <a:cubicBezTo>
                  <a:pt x="4995666" y="556450"/>
                  <a:pt x="4990872" y="554619"/>
                  <a:pt x="4988034" y="550955"/>
                </a:cubicBezTo>
                <a:cubicBezTo>
                  <a:pt x="4985196" y="547292"/>
                  <a:pt x="4982623" y="539559"/>
                  <a:pt x="4980313" y="527756"/>
                </a:cubicBezTo>
                <a:cubicBezTo>
                  <a:pt x="4978003" y="515953"/>
                  <a:pt x="4975277" y="504337"/>
                  <a:pt x="4972133" y="492906"/>
                </a:cubicBezTo>
                <a:cubicBezTo>
                  <a:pt x="4931001" y="542603"/>
                  <a:pt x="4901874" y="584057"/>
                  <a:pt x="4884753" y="617267"/>
                </a:cubicBezTo>
                <a:cubicBezTo>
                  <a:pt x="4880824" y="624562"/>
                  <a:pt x="4876097" y="628209"/>
                  <a:pt x="4870573" y="628209"/>
                </a:cubicBezTo>
                <a:cubicBezTo>
                  <a:pt x="4866477" y="628209"/>
                  <a:pt x="4859145" y="623066"/>
                  <a:pt x="4848576" y="612779"/>
                </a:cubicBezTo>
                <a:cubicBezTo>
                  <a:pt x="4838008" y="602492"/>
                  <a:pt x="4827099" y="589458"/>
                  <a:pt x="4815852" y="573678"/>
                </a:cubicBezTo>
                <a:cubicBezTo>
                  <a:pt x="4826551" y="563526"/>
                  <a:pt x="4833213" y="555388"/>
                  <a:pt x="4835836" y="549265"/>
                </a:cubicBezTo>
                <a:cubicBezTo>
                  <a:pt x="4838460" y="543141"/>
                  <a:pt x="4839772" y="533527"/>
                  <a:pt x="4839772" y="520422"/>
                </a:cubicBezTo>
                <a:lnTo>
                  <a:pt x="4839772" y="406176"/>
                </a:lnTo>
                <a:lnTo>
                  <a:pt x="4830526" y="422820"/>
                </a:lnTo>
                <a:cubicBezTo>
                  <a:pt x="4822172" y="432667"/>
                  <a:pt x="4813544" y="437590"/>
                  <a:pt x="4804642" y="437590"/>
                </a:cubicBezTo>
                <a:cubicBezTo>
                  <a:pt x="4795740" y="437590"/>
                  <a:pt x="4789940" y="435272"/>
                  <a:pt x="4787241" y="430637"/>
                </a:cubicBezTo>
                <a:cubicBezTo>
                  <a:pt x="4784542" y="426001"/>
                  <a:pt x="4782617" y="419945"/>
                  <a:pt x="4781466" y="412468"/>
                </a:cubicBezTo>
                <a:cubicBezTo>
                  <a:pt x="4774767" y="367939"/>
                  <a:pt x="4768886" y="340431"/>
                  <a:pt x="4763822" y="329946"/>
                </a:cubicBezTo>
                <a:lnTo>
                  <a:pt x="4763822" y="678144"/>
                </a:lnTo>
                <a:cubicBezTo>
                  <a:pt x="4763822" y="688264"/>
                  <a:pt x="4762028" y="695118"/>
                  <a:pt x="4758440" y="698706"/>
                </a:cubicBezTo>
                <a:cubicBezTo>
                  <a:pt x="4754852" y="702294"/>
                  <a:pt x="4745958" y="706765"/>
                  <a:pt x="4731758" y="712118"/>
                </a:cubicBezTo>
                <a:cubicBezTo>
                  <a:pt x="4717558" y="717472"/>
                  <a:pt x="4707343" y="720149"/>
                  <a:pt x="4701111" y="720149"/>
                </a:cubicBezTo>
                <a:cubicBezTo>
                  <a:pt x="4694880" y="720149"/>
                  <a:pt x="4691765" y="713267"/>
                  <a:pt x="4691765" y="699504"/>
                </a:cubicBezTo>
                <a:lnTo>
                  <a:pt x="4693277" y="670095"/>
                </a:lnTo>
                <a:cubicBezTo>
                  <a:pt x="4693769" y="651045"/>
                  <a:pt x="4694015" y="628812"/>
                  <a:pt x="4694015" y="603397"/>
                </a:cubicBezTo>
                <a:lnTo>
                  <a:pt x="4694015" y="398716"/>
                </a:lnTo>
                <a:cubicBezTo>
                  <a:pt x="4683197" y="451889"/>
                  <a:pt x="4654796" y="507206"/>
                  <a:pt x="4608814" y="564665"/>
                </a:cubicBezTo>
                <a:lnTo>
                  <a:pt x="4587859" y="550485"/>
                </a:lnTo>
                <a:cubicBezTo>
                  <a:pt x="4602678" y="519767"/>
                  <a:pt x="4614809" y="493349"/>
                  <a:pt x="4624251" y="471231"/>
                </a:cubicBezTo>
                <a:cubicBezTo>
                  <a:pt x="4633692" y="449113"/>
                  <a:pt x="4642330" y="425942"/>
                  <a:pt x="4650165" y="401717"/>
                </a:cubicBezTo>
                <a:cubicBezTo>
                  <a:pt x="4657999" y="377491"/>
                  <a:pt x="4667266" y="340991"/>
                  <a:pt x="4677966" y="292215"/>
                </a:cubicBezTo>
                <a:cubicBezTo>
                  <a:pt x="4685990" y="255633"/>
                  <a:pt x="4691006" y="229988"/>
                  <a:pt x="4693012" y="215279"/>
                </a:cubicBezTo>
                <a:lnTo>
                  <a:pt x="4693502" y="211086"/>
                </a:lnTo>
                <a:lnTo>
                  <a:pt x="4653046" y="211086"/>
                </a:lnTo>
                <a:cubicBezTo>
                  <a:pt x="4640973" y="211086"/>
                  <a:pt x="4628817" y="212332"/>
                  <a:pt x="4616577" y="214824"/>
                </a:cubicBezTo>
                <a:lnTo>
                  <a:pt x="4600575" y="170438"/>
                </a:lnTo>
                <a:cubicBezTo>
                  <a:pt x="4616617" y="173438"/>
                  <a:pt x="4631615" y="174938"/>
                  <a:pt x="4645569" y="174938"/>
                </a:cubicBezTo>
                <a:lnTo>
                  <a:pt x="4694015" y="174938"/>
                </a:lnTo>
                <a:lnTo>
                  <a:pt x="4694015" y="92833"/>
                </a:lnTo>
                <a:cubicBezTo>
                  <a:pt x="4694015" y="60344"/>
                  <a:pt x="4693265" y="29400"/>
                  <a:pt x="4691765" y="0"/>
                </a:cubicBez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3516993" y="-1"/>
            <a:ext cx="5158014" cy="2815771"/>
          </a:xfrm>
          <a:custGeom>
            <a:avLst/>
            <a:gdLst>
              <a:gd name="connsiteX0" fmla="*/ 0 w 5158014"/>
              <a:gd name="connsiteY0" fmla="*/ 0 h 3556000"/>
              <a:gd name="connsiteX1" fmla="*/ 2579007 w 5158014"/>
              <a:gd name="connsiteY1" fmla="*/ 0 h 3556000"/>
              <a:gd name="connsiteX2" fmla="*/ 5158014 w 5158014"/>
              <a:gd name="connsiteY2" fmla="*/ 0 h 3556000"/>
              <a:gd name="connsiteX3" fmla="*/ 5158014 w 5158014"/>
              <a:gd name="connsiteY3" fmla="*/ 810054 h 3556000"/>
              <a:gd name="connsiteX4" fmla="*/ 4257408 w 5158014"/>
              <a:gd name="connsiteY4" fmla="*/ 1194487 h 3556000"/>
              <a:gd name="connsiteX5" fmla="*/ 4257408 w 5158014"/>
              <a:gd name="connsiteY5" fmla="*/ 1935892 h 3556000"/>
              <a:gd name="connsiteX6" fmla="*/ 3459144 w 5158014"/>
              <a:gd name="connsiteY6" fmla="*/ 2347784 h 3556000"/>
              <a:gd name="connsiteX7" fmla="*/ 3459144 w 5158014"/>
              <a:gd name="connsiteY7" fmla="*/ 3144108 h 3556000"/>
              <a:gd name="connsiteX8" fmla="*/ 2579007 w 5158014"/>
              <a:gd name="connsiteY8" fmla="*/ 3556000 h 3556000"/>
              <a:gd name="connsiteX9" fmla="*/ 1698870 w 5158014"/>
              <a:gd name="connsiteY9" fmla="*/ 3144108 h 3556000"/>
              <a:gd name="connsiteX10" fmla="*/ 1698870 w 5158014"/>
              <a:gd name="connsiteY10" fmla="*/ 2347784 h 3556000"/>
              <a:gd name="connsiteX11" fmla="*/ 900606 w 5158014"/>
              <a:gd name="connsiteY11" fmla="*/ 1935892 h 3556000"/>
              <a:gd name="connsiteX12" fmla="*/ 900606 w 5158014"/>
              <a:gd name="connsiteY12" fmla="*/ 1194487 h 3556000"/>
              <a:gd name="connsiteX13" fmla="*/ 0 w 5158014"/>
              <a:gd name="connsiteY13" fmla="*/ 810054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8014" h="3556000">
                <a:moveTo>
                  <a:pt x="0" y="0"/>
                </a:moveTo>
                <a:lnTo>
                  <a:pt x="2579007" y="0"/>
                </a:lnTo>
                <a:lnTo>
                  <a:pt x="5158014" y="0"/>
                </a:lnTo>
                <a:lnTo>
                  <a:pt x="5158014" y="810054"/>
                </a:lnTo>
                <a:lnTo>
                  <a:pt x="4257408" y="1194487"/>
                </a:lnTo>
                <a:lnTo>
                  <a:pt x="4257408" y="1935892"/>
                </a:lnTo>
                <a:lnTo>
                  <a:pt x="3459144" y="2347784"/>
                </a:lnTo>
                <a:lnTo>
                  <a:pt x="3459144" y="3144108"/>
                </a:lnTo>
                <a:lnTo>
                  <a:pt x="2579007" y="3556000"/>
                </a:lnTo>
                <a:lnTo>
                  <a:pt x="1698870" y="3144108"/>
                </a:lnTo>
                <a:lnTo>
                  <a:pt x="1698870" y="2347784"/>
                </a:lnTo>
                <a:lnTo>
                  <a:pt x="900606" y="1935892"/>
                </a:lnTo>
                <a:lnTo>
                  <a:pt x="900606" y="1194487"/>
                </a:lnTo>
                <a:lnTo>
                  <a:pt x="0" y="810054"/>
                </a:ln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406571" y="174172"/>
            <a:ext cx="1378857" cy="2215991"/>
          </a:xfrm>
          <a:prstGeom prst="rect">
            <a:avLst/>
          </a:prstGeom>
          <a:noFill/>
        </p:spPr>
        <p:txBody>
          <a:bodyPr wrap="square" rtlCol="0">
            <a:spAutoFit/>
          </a:bodyPr>
          <a:lstStyle/>
          <a:p>
            <a:pPr algn="ctr"/>
            <a:r>
              <a:rPr lang="en-US" altLang="zh-CN" sz="13800" dirty="0" smtClean="0">
                <a:solidFill>
                  <a:schemeClr val="bg1"/>
                </a:solidFill>
                <a:latin typeface="Kozuka Mincho Pro H" panose="02020A00000000000000" pitchFamily="18" charset="-128"/>
                <a:ea typeface="Kozuka Mincho Pro H" panose="02020A00000000000000" pitchFamily="18" charset="-128"/>
              </a:rPr>
              <a:t>1</a:t>
            </a:r>
            <a:endParaRPr lang="zh-CN" altLang="en-US" sz="13800" dirty="0">
              <a:solidFill>
                <a:schemeClr val="bg1"/>
              </a:solidFill>
              <a:latin typeface="Kozuka Mincho Pro H" panose="02020A00000000000000" pitchFamily="18" charset="-128"/>
              <a:ea typeface="Kozuka Mincho Pro H" panose="02020A00000000000000" pitchFamily="18" charset="-128"/>
            </a:endParaRPr>
          </a:p>
        </p:txBody>
      </p:sp>
    </p:spTree>
    <p:extLst>
      <p:ext uri="{BB962C8B-B14F-4D97-AF65-F5344CB8AC3E}">
        <p14:creationId xmlns:p14="http://schemas.microsoft.com/office/powerpoint/2010/main" val="1259813897"/>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4725272" y="1225034"/>
            <a:ext cx="2741456" cy="461665"/>
          </a:xfrm>
          <a:prstGeom prst="rect">
            <a:avLst/>
          </a:prstGeom>
        </p:spPr>
        <p:txBody>
          <a:bodyPr wrap="none">
            <a:spAutoFit/>
          </a:bodyPr>
          <a:lstStyle/>
          <a:p>
            <a:pPr eaLnBrk="0" hangingPunct="0"/>
            <a:r>
              <a:rPr lang="en-US" altLang="zh-CN" sz="2400" b="1" dirty="0">
                <a:solidFill>
                  <a:schemeClr val="tx1">
                    <a:lumMod val="85000"/>
                    <a:lumOff val="15000"/>
                  </a:schemeClr>
                </a:solidFill>
                <a:latin typeface="微软雅黑"/>
                <a:ea typeface="微软雅黑"/>
                <a:cs typeface="微软雅黑"/>
              </a:rPr>
              <a:t>TPM</a:t>
            </a:r>
            <a:r>
              <a:rPr lang="zh-CN" altLang="en-US" sz="2400" b="1" dirty="0">
                <a:solidFill>
                  <a:schemeClr val="tx1">
                    <a:lumMod val="85000"/>
                    <a:lumOff val="15000"/>
                  </a:schemeClr>
                </a:solidFill>
                <a:latin typeface="微软雅黑"/>
                <a:ea typeface="微软雅黑"/>
                <a:cs typeface="微软雅黑"/>
              </a:rPr>
              <a:t>全员设备管理</a:t>
            </a:r>
          </a:p>
        </p:txBody>
      </p:sp>
      <p:sp>
        <p:nvSpPr>
          <p:cNvPr id="9" name="矩形 8"/>
          <p:cNvSpPr/>
          <p:nvPr/>
        </p:nvSpPr>
        <p:spPr>
          <a:xfrm>
            <a:off x="1063437" y="2910266"/>
            <a:ext cx="5226102" cy="1938992"/>
          </a:xfrm>
          <a:prstGeom prst="rect">
            <a:avLst/>
          </a:prstGeom>
        </p:spPr>
        <p:txBody>
          <a:bodyPr wrap="square">
            <a:spAutoFit/>
          </a:bodyPr>
          <a:lstStyle/>
          <a:p>
            <a:pPr lvl="0" algn="just" eaLnBrk="0" fontAlgn="base" hangingPunct="0">
              <a:lnSpc>
                <a:spcPct val="150000"/>
              </a:lnSpc>
              <a:spcAft>
                <a:spcPct val="0"/>
              </a:spcAft>
              <a:buClr>
                <a:srgbClr val="0070C0"/>
              </a:buClr>
              <a:defRPr/>
            </a:pPr>
            <a:r>
              <a:rPr lang="zh-CN" altLang="en-US" sz="2000" dirty="0">
                <a:latin typeface="微软雅黑" pitchFamily="34" charset="-122"/>
                <a:ea typeface="微软雅黑" pitchFamily="34" charset="-122"/>
                <a:cs typeface="微软雅黑"/>
              </a:rPr>
              <a:t>通过全员参与，创建并维持优良的设备管理系统，提高设备开机率（利用率），增进安全性及高质量，从而达到应急的和计划外的维修最小化，全面提高生产系统的运作效率</a:t>
            </a:r>
          </a:p>
        </p:txBody>
      </p:sp>
      <p:grpSp>
        <p:nvGrpSpPr>
          <p:cNvPr id="11" name="Group 4"/>
          <p:cNvGrpSpPr>
            <a:grpSpLocks noChangeAspect="1"/>
          </p:cNvGrpSpPr>
          <p:nvPr/>
        </p:nvGrpSpPr>
        <p:grpSpPr bwMode="auto">
          <a:xfrm>
            <a:off x="6816270" y="2190749"/>
            <a:ext cx="4785051" cy="4229101"/>
            <a:chOff x="-207" y="740"/>
            <a:chExt cx="7884" cy="6968"/>
          </a:xfrm>
        </p:grpSpPr>
        <p:grpSp>
          <p:nvGrpSpPr>
            <p:cNvPr id="13" name="Group 205"/>
            <p:cNvGrpSpPr>
              <a:grpSpLocks/>
            </p:cNvGrpSpPr>
            <p:nvPr/>
          </p:nvGrpSpPr>
          <p:grpSpPr bwMode="auto">
            <a:xfrm>
              <a:off x="252" y="740"/>
              <a:ext cx="6511" cy="6968"/>
              <a:chOff x="252" y="740"/>
              <a:chExt cx="6511" cy="6968"/>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 y="6620"/>
                <a:ext cx="2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 y="6353"/>
                <a:ext cx="2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 y="6980"/>
                <a:ext cx="11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2" y="6892"/>
                <a:ext cx="114"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1" y="6769"/>
                <a:ext cx="10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4" y="6582"/>
                <a:ext cx="9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3" y="6561"/>
                <a:ext cx="2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5" y="6422"/>
                <a:ext cx="2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1" y="6270"/>
                <a:ext cx="99"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 y="6265"/>
                <a:ext cx="29"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6" y="7102"/>
                <a:ext cx="28"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4" y="7067"/>
                <a:ext cx="2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1" y="6892"/>
                <a:ext cx="10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7" y="6771"/>
                <a:ext cx="10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32" y="6566"/>
                <a:ext cx="2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28" y="6589"/>
                <a:ext cx="17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78" y="6265"/>
                <a:ext cx="887"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33" y="6592"/>
                <a:ext cx="17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190" y="6242"/>
                <a:ext cx="856"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30" y="6379"/>
                <a:ext cx="28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320" y="6379"/>
                <a:ext cx="28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25" y="6587"/>
                <a:ext cx="3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66" y="6344"/>
                <a:ext cx="12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185" y="6448"/>
                <a:ext cx="11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247" y="6339"/>
                <a:ext cx="12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344" y="6268"/>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72" y="6235"/>
                <a:ext cx="15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611" y="6235"/>
                <a:ext cx="15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758" y="6270"/>
                <a:ext cx="13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933" y="6452"/>
                <a:ext cx="11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181" y="6235"/>
                <a:ext cx="879"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230" y="6724"/>
                <a:ext cx="816"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25" y="6715"/>
                <a:ext cx="35"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606" y="7020"/>
                <a:ext cx="16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339" y="6972"/>
                <a:ext cx="13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245" y="6885"/>
                <a:ext cx="12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185" y="6771"/>
                <a:ext cx="11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453" y="7020"/>
                <a:ext cx="16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760" y="6972"/>
                <a:ext cx="13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8" name="Picture 44"/>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866" y="6885"/>
                <a:ext cx="13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9" name="Picture 45"/>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933" y="6738"/>
                <a:ext cx="113"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46"/>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630" y="6769"/>
                <a:ext cx="27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47"/>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325" y="6769"/>
                <a:ext cx="28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48"/>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85" y="6722"/>
                <a:ext cx="875"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49"/>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580" y="6585"/>
                <a:ext cx="76"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50"/>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252" y="5731"/>
                <a:ext cx="2780"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 name="Rectangle 51"/>
              <p:cNvSpPr>
                <a:spLocks noChangeArrowheads="1"/>
              </p:cNvSpPr>
              <p:nvPr/>
            </p:nvSpPr>
            <p:spPr bwMode="auto">
              <a:xfrm>
                <a:off x="715" y="6549"/>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Rectangle 52"/>
              <p:cNvSpPr>
                <a:spLocks noChangeArrowheads="1"/>
              </p:cNvSpPr>
              <p:nvPr/>
            </p:nvSpPr>
            <p:spPr bwMode="auto">
              <a:xfrm>
                <a:off x="715" y="6585"/>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Rectangle 53"/>
              <p:cNvSpPr>
                <a:spLocks noChangeArrowheads="1"/>
              </p:cNvSpPr>
              <p:nvPr/>
            </p:nvSpPr>
            <p:spPr bwMode="auto">
              <a:xfrm>
                <a:off x="715" y="6549"/>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Rectangle 54"/>
              <p:cNvSpPr>
                <a:spLocks noChangeArrowheads="1"/>
              </p:cNvSpPr>
              <p:nvPr/>
            </p:nvSpPr>
            <p:spPr bwMode="auto">
              <a:xfrm>
                <a:off x="869" y="6549"/>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Rectangle 55"/>
              <p:cNvSpPr>
                <a:spLocks noChangeArrowheads="1"/>
              </p:cNvSpPr>
              <p:nvPr/>
            </p:nvSpPr>
            <p:spPr bwMode="auto">
              <a:xfrm>
                <a:off x="869" y="6585"/>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5" name="Rectangle 56"/>
              <p:cNvSpPr>
                <a:spLocks noChangeArrowheads="1"/>
              </p:cNvSpPr>
              <p:nvPr/>
            </p:nvSpPr>
            <p:spPr bwMode="auto">
              <a:xfrm>
                <a:off x="869" y="6549"/>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6" name="Rectangle 57"/>
              <p:cNvSpPr>
                <a:spLocks noChangeArrowheads="1"/>
              </p:cNvSpPr>
              <p:nvPr/>
            </p:nvSpPr>
            <p:spPr bwMode="auto">
              <a:xfrm>
                <a:off x="715" y="6788"/>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7" name="Rectangle 58"/>
              <p:cNvSpPr>
                <a:spLocks noChangeArrowheads="1"/>
              </p:cNvSpPr>
              <p:nvPr/>
            </p:nvSpPr>
            <p:spPr bwMode="auto">
              <a:xfrm>
                <a:off x="715" y="6823"/>
                <a:ext cx="21" cy="10"/>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8" name="Rectangle 59"/>
              <p:cNvSpPr>
                <a:spLocks noChangeArrowheads="1"/>
              </p:cNvSpPr>
              <p:nvPr/>
            </p:nvSpPr>
            <p:spPr bwMode="auto">
              <a:xfrm>
                <a:off x="715" y="6788"/>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9" name="Rectangle 60"/>
              <p:cNvSpPr>
                <a:spLocks noChangeArrowheads="1"/>
              </p:cNvSpPr>
              <p:nvPr/>
            </p:nvSpPr>
            <p:spPr bwMode="auto">
              <a:xfrm>
                <a:off x="869" y="6788"/>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0" name="Rectangle 61"/>
              <p:cNvSpPr>
                <a:spLocks noChangeArrowheads="1"/>
              </p:cNvSpPr>
              <p:nvPr/>
            </p:nvSpPr>
            <p:spPr bwMode="auto">
              <a:xfrm>
                <a:off x="869" y="6823"/>
                <a:ext cx="21" cy="10"/>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1" name="Rectangle 62"/>
              <p:cNvSpPr>
                <a:spLocks noChangeArrowheads="1"/>
              </p:cNvSpPr>
              <p:nvPr/>
            </p:nvSpPr>
            <p:spPr bwMode="auto">
              <a:xfrm>
                <a:off x="869" y="6788"/>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2" name="Rectangle 63"/>
              <p:cNvSpPr>
                <a:spLocks noChangeArrowheads="1"/>
              </p:cNvSpPr>
              <p:nvPr/>
            </p:nvSpPr>
            <p:spPr bwMode="auto">
              <a:xfrm>
                <a:off x="781" y="6535"/>
                <a:ext cx="43" cy="3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088" name="Picture 6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00" y="6518"/>
                <a:ext cx="7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9" name="Picture 65"/>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24" y="6518"/>
                <a:ext cx="7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3" name="Rectangle 66"/>
              <p:cNvSpPr>
                <a:spLocks noChangeArrowheads="1"/>
              </p:cNvSpPr>
              <p:nvPr/>
            </p:nvSpPr>
            <p:spPr bwMode="auto">
              <a:xfrm>
                <a:off x="715" y="6646"/>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4" name="Rectangle 67"/>
              <p:cNvSpPr>
                <a:spLocks noChangeArrowheads="1"/>
              </p:cNvSpPr>
              <p:nvPr/>
            </p:nvSpPr>
            <p:spPr bwMode="auto">
              <a:xfrm>
                <a:off x="715" y="6682"/>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5" name="Rectangle 68"/>
              <p:cNvSpPr>
                <a:spLocks noChangeArrowheads="1"/>
              </p:cNvSpPr>
              <p:nvPr/>
            </p:nvSpPr>
            <p:spPr bwMode="auto">
              <a:xfrm>
                <a:off x="715" y="6646"/>
                <a:ext cx="21" cy="10"/>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6" name="Rectangle 69"/>
              <p:cNvSpPr>
                <a:spLocks noChangeArrowheads="1"/>
              </p:cNvSpPr>
              <p:nvPr/>
            </p:nvSpPr>
            <p:spPr bwMode="auto">
              <a:xfrm>
                <a:off x="869" y="6646"/>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7" name="Rectangle 70"/>
              <p:cNvSpPr>
                <a:spLocks noChangeArrowheads="1"/>
              </p:cNvSpPr>
              <p:nvPr/>
            </p:nvSpPr>
            <p:spPr bwMode="auto">
              <a:xfrm>
                <a:off x="869" y="6682"/>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0" name="Rectangle 71"/>
              <p:cNvSpPr>
                <a:spLocks noChangeArrowheads="1"/>
              </p:cNvSpPr>
              <p:nvPr/>
            </p:nvSpPr>
            <p:spPr bwMode="auto">
              <a:xfrm>
                <a:off x="869" y="6646"/>
                <a:ext cx="21" cy="10"/>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096" name="Picture 72"/>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758" y="5258"/>
                <a:ext cx="2780" cy="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 name="Picture 7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561" y="5679"/>
                <a:ext cx="3696" cy="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8" name="Picture 74"/>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547" y="5665"/>
                <a:ext cx="3724" cy="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9" name="Picture 75"/>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895" y="7285"/>
                <a:ext cx="29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Freeform 76"/>
              <p:cNvSpPr>
                <a:spLocks noEditPoints="1"/>
              </p:cNvSpPr>
              <p:nvPr/>
            </p:nvSpPr>
            <p:spPr bwMode="auto">
              <a:xfrm>
                <a:off x="2587" y="5691"/>
                <a:ext cx="3582" cy="1865"/>
              </a:xfrm>
              <a:custGeom>
                <a:avLst/>
                <a:gdLst>
                  <a:gd name="T0" fmla="*/ 655 w 1515"/>
                  <a:gd name="T1" fmla="*/ 158 h 789"/>
                  <a:gd name="T2" fmla="*/ 697 w 1515"/>
                  <a:gd name="T3" fmla="*/ 413 h 789"/>
                  <a:gd name="T4" fmla="*/ 745 w 1515"/>
                  <a:gd name="T5" fmla="*/ 185 h 789"/>
                  <a:gd name="T6" fmla="*/ 788 w 1515"/>
                  <a:gd name="T7" fmla="*/ 440 h 789"/>
                  <a:gd name="T8" fmla="*/ 808 w 1515"/>
                  <a:gd name="T9" fmla="*/ 273 h 789"/>
                  <a:gd name="T10" fmla="*/ 865 w 1515"/>
                  <a:gd name="T11" fmla="*/ 78 h 789"/>
                  <a:gd name="T12" fmla="*/ 874 w 1515"/>
                  <a:gd name="T13" fmla="*/ 153 h 789"/>
                  <a:gd name="T14" fmla="*/ 923 w 1515"/>
                  <a:gd name="T15" fmla="*/ 7 h 789"/>
                  <a:gd name="T16" fmla="*/ 942 w 1515"/>
                  <a:gd name="T17" fmla="*/ 66 h 789"/>
                  <a:gd name="T18" fmla="*/ 1017 w 1515"/>
                  <a:gd name="T19" fmla="*/ 463 h 789"/>
                  <a:gd name="T20" fmla="*/ 1048 w 1515"/>
                  <a:gd name="T21" fmla="*/ 278 h 789"/>
                  <a:gd name="T22" fmla="*/ 1086 w 1515"/>
                  <a:gd name="T23" fmla="*/ 261 h 789"/>
                  <a:gd name="T24" fmla="*/ 1114 w 1515"/>
                  <a:gd name="T25" fmla="*/ 329 h 789"/>
                  <a:gd name="T26" fmla="*/ 1133 w 1515"/>
                  <a:gd name="T27" fmla="*/ 431 h 789"/>
                  <a:gd name="T28" fmla="*/ 1160 w 1515"/>
                  <a:gd name="T29" fmla="*/ 407 h 789"/>
                  <a:gd name="T30" fmla="*/ 1190 w 1515"/>
                  <a:gd name="T31" fmla="*/ 516 h 789"/>
                  <a:gd name="T32" fmla="*/ 1212 w 1515"/>
                  <a:gd name="T33" fmla="*/ 296 h 789"/>
                  <a:gd name="T34" fmla="*/ 1232 w 1515"/>
                  <a:gd name="T35" fmla="*/ 136 h 789"/>
                  <a:gd name="T36" fmla="*/ 1261 w 1515"/>
                  <a:gd name="T37" fmla="*/ 235 h 789"/>
                  <a:gd name="T38" fmla="*/ 1293 w 1515"/>
                  <a:gd name="T39" fmla="*/ 332 h 789"/>
                  <a:gd name="T40" fmla="*/ 1317 w 1515"/>
                  <a:gd name="T41" fmla="*/ 354 h 789"/>
                  <a:gd name="T42" fmla="*/ 1348 w 1515"/>
                  <a:gd name="T43" fmla="*/ 539 h 789"/>
                  <a:gd name="T44" fmla="*/ 1374 w 1515"/>
                  <a:gd name="T45" fmla="*/ 441 h 789"/>
                  <a:gd name="T46" fmla="*/ 1381 w 1515"/>
                  <a:gd name="T47" fmla="*/ 54 h 789"/>
                  <a:gd name="T48" fmla="*/ 712 w 1515"/>
                  <a:gd name="T49" fmla="*/ 132 h 789"/>
                  <a:gd name="T50" fmla="*/ 904 w 1515"/>
                  <a:gd name="T51" fmla="*/ 24 h 789"/>
                  <a:gd name="T52" fmla="*/ 989 w 1515"/>
                  <a:gd name="T53" fmla="*/ 17 h 789"/>
                  <a:gd name="T54" fmla="*/ 1032 w 1515"/>
                  <a:gd name="T55" fmla="*/ 22 h 789"/>
                  <a:gd name="T56" fmla="*/ 1048 w 1515"/>
                  <a:gd name="T57" fmla="*/ 85 h 789"/>
                  <a:gd name="T58" fmla="*/ 1089 w 1515"/>
                  <a:gd name="T59" fmla="*/ 126 h 789"/>
                  <a:gd name="T60" fmla="*/ 1163 w 1515"/>
                  <a:gd name="T61" fmla="*/ 194 h 789"/>
                  <a:gd name="T62" fmla="*/ 1227 w 1515"/>
                  <a:gd name="T63" fmla="*/ 120 h 789"/>
                  <a:gd name="T64" fmla="*/ 1276 w 1515"/>
                  <a:gd name="T65" fmla="*/ 36 h 789"/>
                  <a:gd name="T66" fmla="*/ 1346 w 1515"/>
                  <a:gd name="T67" fmla="*/ 71 h 789"/>
                  <a:gd name="T68" fmla="*/ 500 w 1515"/>
                  <a:gd name="T69" fmla="*/ 61 h 789"/>
                  <a:gd name="T70" fmla="*/ 254 w 1515"/>
                  <a:gd name="T71" fmla="*/ 329 h 789"/>
                  <a:gd name="T72" fmla="*/ 481 w 1515"/>
                  <a:gd name="T73" fmla="*/ 402 h 789"/>
                  <a:gd name="T74" fmla="*/ 477 w 1515"/>
                  <a:gd name="T75" fmla="*/ 70 h 789"/>
                  <a:gd name="T76" fmla="*/ 1500 w 1515"/>
                  <a:gd name="T77" fmla="*/ 455 h 789"/>
                  <a:gd name="T78" fmla="*/ 645 w 1515"/>
                  <a:gd name="T79" fmla="*/ 157 h 789"/>
                  <a:gd name="T80" fmla="*/ 652 w 1515"/>
                  <a:gd name="T81" fmla="*/ 455 h 789"/>
                  <a:gd name="T82" fmla="*/ 609 w 1515"/>
                  <a:gd name="T83" fmla="*/ 107 h 789"/>
                  <a:gd name="T84" fmla="*/ 1085 w 1515"/>
                  <a:gd name="T85" fmla="*/ 390 h 789"/>
                  <a:gd name="T86" fmla="*/ 891 w 1515"/>
                  <a:gd name="T87" fmla="*/ 327 h 789"/>
                  <a:gd name="T88" fmla="*/ 593 w 1515"/>
                  <a:gd name="T89" fmla="*/ 71 h 789"/>
                  <a:gd name="T90" fmla="*/ 732 w 1515"/>
                  <a:gd name="T91" fmla="*/ 224 h 789"/>
                  <a:gd name="T92" fmla="*/ 50 w 1515"/>
                  <a:gd name="T93" fmla="*/ 395 h 789"/>
                  <a:gd name="T94" fmla="*/ 75 w 1515"/>
                  <a:gd name="T95" fmla="*/ 309 h 789"/>
                  <a:gd name="T96" fmla="*/ 561 w 1515"/>
                  <a:gd name="T97" fmla="*/ 342 h 789"/>
                  <a:gd name="T98" fmla="*/ 452 w 1515"/>
                  <a:gd name="T99" fmla="*/ 109 h 789"/>
                  <a:gd name="T100" fmla="*/ 400 w 1515"/>
                  <a:gd name="T101" fmla="*/ 137 h 789"/>
                  <a:gd name="T102" fmla="*/ 471 w 1515"/>
                  <a:gd name="T103" fmla="*/ 461 h 789"/>
                  <a:gd name="T104" fmla="*/ 427 w 1515"/>
                  <a:gd name="T105" fmla="*/ 213 h 789"/>
                  <a:gd name="T106" fmla="*/ 525 w 1515"/>
                  <a:gd name="T107" fmla="*/ 48 h 789"/>
                  <a:gd name="T108" fmla="*/ 529 w 1515"/>
                  <a:gd name="T109" fmla="*/ 314 h 789"/>
                  <a:gd name="T110" fmla="*/ 293 w 1515"/>
                  <a:gd name="T111" fmla="*/ 71 h 789"/>
                  <a:gd name="T112" fmla="*/ 330 w 1515"/>
                  <a:gd name="T113" fmla="*/ 288 h 789"/>
                  <a:gd name="T114" fmla="*/ 2 w 1515"/>
                  <a:gd name="T115" fmla="*/ 81 h 789"/>
                  <a:gd name="T116" fmla="*/ 24 w 1515"/>
                  <a:gd name="T117" fmla="*/ 361 h 789"/>
                  <a:gd name="T118" fmla="*/ 242 w 1515"/>
                  <a:gd name="T119" fmla="*/ 384 h 789"/>
                  <a:gd name="T120" fmla="*/ 166 w 1515"/>
                  <a:gd name="T121" fmla="*/ 251 h 789"/>
                  <a:gd name="T122" fmla="*/ 70 w 1515"/>
                  <a:gd name="T123" fmla="*/ 87 h 789"/>
                  <a:gd name="T124" fmla="*/ 148 w 1515"/>
                  <a:gd name="T125" fmla="*/ 68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5" h="789">
                    <a:moveTo>
                      <a:pt x="1280" y="403"/>
                    </a:moveTo>
                    <a:cubicBezTo>
                      <a:pt x="1279" y="400"/>
                      <a:pt x="1278" y="398"/>
                      <a:pt x="1278" y="394"/>
                    </a:cubicBezTo>
                    <a:cubicBezTo>
                      <a:pt x="1277" y="389"/>
                      <a:pt x="1277" y="384"/>
                      <a:pt x="1277" y="380"/>
                    </a:cubicBezTo>
                    <a:cubicBezTo>
                      <a:pt x="1277" y="376"/>
                      <a:pt x="1277" y="371"/>
                      <a:pt x="1276" y="367"/>
                    </a:cubicBezTo>
                    <a:cubicBezTo>
                      <a:pt x="1276" y="359"/>
                      <a:pt x="1276" y="359"/>
                      <a:pt x="1276" y="359"/>
                    </a:cubicBezTo>
                    <a:cubicBezTo>
                      <a:pt x="1275" y="355"/>
                      <a:pt x="1275" y="351"/>
                      <a:pt x="1276" y="347"/>
                    </a:cubicBezTo>
                    <a:cubicBezTo>
                      <a:pt x="1276" y="342"/>
                      <a:pt x="1275" y="338"/>
                      <a:pt x="1275" y="334"/>
                    </a:cubicBezTo>
                    <a:cubicBezTo>
                      <a:pt x="1276" y="329"/>
                      <a:pt x="1277" y="317"/>
                      <a:pt x="1276" y="312"/>
                    </a:cubicBezTo>
                    <a:cubicBezTo>
                      <a:pt x="1275" y="310"/>
                      <a:pt x="1275" y="306"/>
                      <a:pt x="1274" y="305"/>
                    </a:cubicBezTo>
                    <a:cubicBezTo>
                      <a:pt x="1273" y="308"/>
                      <a:pt x="1274" y="311"/>
                      <a:pt x="1273" y="315"/>
                    </a:cubicBezTo>
                    <a:cubicBezTo>
                      <a:pt x="1272" y="321"/>
                      <a:pt x="1271" y="330"/>
                      <a:pt x="1273" y="337"/>
                    </a:cubicBezTo>
                    <a:cubicBezTo>
                      <a:pt x="1273" y="345"/>
                      <a:pt x="1273" y="345"/>
                      <a:pt x="1273" y="345"/>
                    </a:cubicBezTo>
                    <a:cubicBezTo>
                      <a:pt x="1273" y="347"/>
                      <a:pt x="1273" y="349"/>
                      <a:pt x="1274" y="351"/>
                    </a:cubicBezTo>
                    <a:cubicBezTo>
                      <a:pt x="1274" y="354"/>
                      <a:pt x="1274" y="358"/>
                      <a:pt x="1274" y="360"/>
                    </a:cubicBezTo>
                    <a:cubicBezTo>
                      <a:pt x="1274" y="365"/>
                      <a:pt x="1274" y="370"/>
                      <a:pt x="1273" y="374"/>
                    </a:cubicBezTo>
                    <a:cubicBezTo>
                      <a:pt x="1274" y="378"/>
                      <a:pt x="1275" y="390"/>
                      <a:pt x="1274" y="395"/>
                    </a:cubicBezTo>
                    <a:cubicBezTo>
                      <a:pt x="1273" y="398"/>
                      <a:pt x="1272" y="401"/>
                      <a:pt x="1273" y="405"/>
                    </a:cubicBezTo>
                    <a:cubicBezTo>
                      <a:pt x="1274" y="408"/>
                      <a:pt x="1274" y="411"/>
                      <a:pt x="1275" y="413"/>
                    </a:cubicBezTo>
                    <a:cubicBezTo>
                      <a:pt x="1275" y="418"/>
                      <a:pt x="1275" y="422"/>
                      <a:pt x="1275" y="426"/>
                    </a:cubicBezTo>
                    <a:cubicBezTo>
                      <a:pt x="1275" y="430"/>
                      <a:pt x="1274" y="435"/>
                      <a:pt x="1275" y="440"/>
                    </a:cubicBezTo>
                    <a:cubicBezTo>
                      <a:pt x="1276" y="442"/>
                      <a:pt x="1276" y="445"/>
                      <a:pt x="1277" y="447"/>
                    </a:cubicBezTo>
                    <a:cubicBezTo>
                      <a:pt x="1278" y="454"/>
                      <a:pt x="1276" y="461"/>
                      <a:pt x="1279" y="466"/>
                    </a:cubicBezTo>
                    <a:cubicBezTo>
                      <a:pt x="1279" y="466"/>
                      <a:pt x="1279" y="466"/>
                      <a:pt x="1279" y="466"/>
                    </a:cubicBezTo>
                    <a:cubicBezTo>
                      <a:pt x="1280" y="464"/>
                      <a:pt x="1280" y="461"/>
                      <a:pt x="1279" y="459"/>
                    </a:cubicBezTo>
                    <a:cubicBezTo>
                      <a:pt x="1279" y="451"/>
                      <a:pt x="1279" y="451"/>
                      <a:pt x="1279" y="451"/>
                    </a:cubicBezTo>
                    <a:cubicBezTo>
                      <a:pt x="1279" y="449"/>
                      <a:pt x="1278" y="447"/>
                      <a:pt x="1278" y="444"/>
                    </a:cubicBezTo>
                    <a:cubicBezTo>
                      <a:pt x="1279" y="441"/>
                      <a:pt x="1280" y="435"/>
                      <a:pt x="1279" y="430"/>
                    </a:cubicBezTo>
                    <a:cubicBezTo>
                      <a:pt x="1279" y="428"/>
                      <a:pt x="1278" y="425"/>
                      <a:pt x="1278" y="422"/>
                    </a:cubicBezTo>
                    <a:cubicBezTo>
                      <a:pt x="1279" y="420"/>
                      <a:pt x="1279" y="418"/>
                      <a:pt x="1279" y="415"/>
                    </a:cubicBezTo>
                    <a:cubicBezTo>
                      <a:pt x="1279" y="414"/>
                      <a:pt x="1279" y="412"/>
                      <a:pt x="1279" y="411"/>
                    </a:cubicBezTo>
                    <a:cubicBezTo>
                      <a:pt x="1279" y="409"/>
                      <a:pt x="1281" y="406"/>
                      <a:pt x="1280" y="403"/>
                    </a:cubicBezTo>
                    <a:close/>
                    <a:moveTo>
                      <a:pt x="1299" y="486"/>
                    </a:moveTo>
                    <a:cubicBezTo>
                      <a:pt x="1298" y="487"/>
                      <a:pt x="1297" y="491"/>
                      <a:pt x="1298" y="492"/>
                    </a:cubicBezTo>
                    <a:cubicBezTo>
                      <a:pt x="1299" y="493"/>
                      <a:pt x="1299" y="493"/>
                      <a:pt x="1299" y="493"/>
                    </a:cubicBezTo>
                    <a:cubicBezTo>
                      <a:pt x="1300" y="492"/>
                      <a:pt x="1300" y="492"/>
                      <a:pt x="1300" y="492"/>
                    </a:cubicBezTo>
                    <a:cubicBezTo>
                      <a:pt x="1300" y="490"/>
                      <a:pt x="1300" y="488"/>
                      <a:pt x="1299" y="486"/>
                    </a:cubicBezTo>
                    <a:close/>
                    <a:moveTo>
                      <a:pt x="1308" y="340"/>
                    </a:moveTo>
                    <a:cubicBezTo>
                      <a:pt x="1308" y="339"/>
                      <a:pt x="1308" y="337"/>
                      <a:pt x="1308" y="336"/>
                    </a:cubicBezTo>
                    <a:cubicBezTo>
                      <a:pt x="1308" y="334"/>
                      <a:pt x="1308" y="333"/>
                      <a:pt x="1307" y="332"/>
                    </a:cubicBezTo>
                    <a:cubicBezTo>
                      <a:pt x="1308" y="328"/>
                      <a:pt x="1308" y="325"/>
                      <a:pt x="1308" y="322"/>
                    </a:cubicBezTo>
                    <a:cubicBezTo>
                      <a:pt x="1307" y="319"/>
                      <a:pt x="1307" y="316"/>
                      <a:pt x="1306" y="313"/>
                    </a:cubicBezTo>
                    <a:cubicBezTo>
                      <a:pt x="1306" y="311"/>
                      <a:pt x="1307" y="309"/>
                      <a:pt x="1307" y="308"/>
                    </a:cubicBezTo>
                    <a:cubicBezTo>
                      <a:pt x="1307" y="304"/>
                      <a:pt x="1307" y="299"/>
                      <a:pt x="1306" y="297"/>
                    </a:cubicBezTo>
                    <a:cubicBezTo>
                      <a:pt x="1305" y="296"/>
                      <a:pt x="1305" y="296"/>
                      <a:pt x="1305" y="296"/>
                    </a:cubicBezTo>
                    <a:cubicBezTo>
                      <a:pt x="1305" y="297"/>
                      <a:pt x="1305" y="297"/>
                      <a:pt x="1305" y="297"/>
                    </a:cubicBezTo>
                    <a:cubicBezTo>
                      <a:pt x="1305" y="301"/>
                      <a:pt x="1305" y="306"/>
                      <a:pt x="1305" y="310"/>
                    </a:cubicBezTo>
                    <a:cubicBezTo>
                      <a:pt x="1306" y="315"/>
                      <a:pt x="1303" y="320"/>
                      <a:pt x="1304" y="325"/>
                    </a:cubicBezTo>
                    <a:cubicBezTo>
                      <a:pt x="1304" y="329"/>
                      <a:pt x="1307" y="337"/>
                      <a:pt x="1307" y="340"/>
                    </a:cubicBezTo>
                    <a:cubicBezTo>
                      <a:pt x="1306" y="345"/>
                      <a:pt x="1305" y="352"/>
                      <a:pt x="1306" y="358"/>
                    </a:cubicBezTo>
                    <a:cubicBezTo>
                      <a:pt x="1306" y="360"/>
                      <a:pt x="1306" y="362"/>
                      <a:pt x="1306" y="364"/>
                    </a:cubicBezTo>
                    <a:cubicBezTo>
                      <a:pt x="1306" y="366"/>
                      <a:pt x="1305" y="369"/>
                      <a:pt x="1305" y="371"/>
                    </a:cubicBezTo>
                    <a:cubicBezTo>
                      <a:pt x="1305" y="375"/>
                      <a:pt x="1306" y="379"/>
                      <a:pt x="1305" y="384"/>
                    </a:cubicBezTo>
                    <a:cubicBezTo>
                      <a:pt x="1304" y="392"/>
                      <a:pt x="1301" y="402"/>
                      <a:pt x="1304" y="411"/>
                    </a:cubicBezTo>
                    <a:cubicBezTo>
                      <a:pt x="1305" y="412"/>
                      <a:pt x="1305" y="412"/>
                      <a:pt x="1305" y="412"/>
                    </a:cubicBezTo>
                    <a:cubicBezTo>
                      <a:pt x="1309" y="409"/>
                      <a:pt x="1307" y="392"/>
                      <a:pt x="1308" y="385"/>
                    </a:cubicBezTo>
                    <a:cubicBezTo>
                      <a:pt x="1308" y="382"/>
                      <a:pt x="1307" y="379"/>
                      <a:pt x="1307" y="376"/>
                    </a:cubicBezTo>
                    <a:cubicBezTo>
                      <a:pt x="1309" y="365"/>
                      <a:pt x="1310" y="351"/>
                      <a:pt x="1308" y="340"/>
                    </a:cubicBezTo>
                    <a:close/>
                    <a:moveTo>
                      <a:pt x="1213" y="221"/>
                    </a:moveTo>
                    <a:cubicBezTo>
                      <a:pt x="1213" y="221"/>
                      <a:pt x="1213" y="221"/>
                      <a:pt x="1213" y="221"/>
                    </a:cubicBezTo>
                    <a:cubicBezTo>
                      <a:pt x="1211" y="223"/>
                      <a:pt x="1211" y="232"/>
                      <a:pt x="1212" y="235"/>
                    </a:cubicBezTo>
                    <a:cubicBezTo>
                      <a:pt x="1213" y="235"/>
                      <a:pt x="1213" y="234"/>
                      <a:pt x="1213" y="233"/>
                    </a:cubicBezTo>
                    <a:cubicBezTo>
                      <a:pt x="1213" y="232"/>
                      <a:pt x="1213" y="231"/>
                      <a:pt x="1213" y="229"/>
                    </a:cubicBezTo>
                    <a:cubicBezTo>
                      <a:pt x="1213" y="227"/>
                      <a:pt x="1215" y="224"/>
                      <a:pt x="1213" y="221"/>
                    </a:cubicBezTo>
                    <a:close/>
                    <a:moveTo>
                      <a:pt x="1230" y="242"/>
                    </a:moveTo>
                    <a:cubicBezTo>
                      <a:pt x="1231" y="237"/>
                      <a:pt x="1232" y="220"/>
                      <a:pt x="1229" y="218"/>
                    </a:cubicBezTo>
                    <a:cubicBezTo>
                      <a:pt x="1228" y="224"/>
                      <a:pt x="1227" y="235"/>
                      <a:pt x="1230" y="241"/>
                    </a:cubicBezTo>
                    <a:cubicBezTo>
                      <a:pt x="1230" y="242"/>
                      <a:pt x="1230" y="242"/>
                      <a:pt x="1230" y="242"/>
                    </a:cubicBezTo>
                    <a:close/>
                    <a:moveTo>
                      <a:pt x="1262" y="485"/>
                    </a:moveTo>
                    <a:cubicBezTo>
                      <a:pt x="1262" y="486"/>
                      <a:pt x="1262" y="486"/>
                      <a:pt x="1262" y="486"/>
                    </a:cubicBezTo>
                    <a:cubicBezTo>
                      <a:pt x="1263" y="485"/>
                      <a:pt x="1263" y="483"/>
                      <a:pt x="1262" y="482"/>
                    </a:cubicBezTo>
                    <a:cubicBezTo>
                      <a:pt x="1262" y="483"/>
                      <a:pt x="1261" y="484"/>
                      <a:pt x="1262" y="485"/>
                    </a:cubicBezTo>
                    <a:close/>
                    <a:moveTo>
                      <a:pt x="1202" y="297"/>
                    </a:moveTo>
                    <a:cubicBezTo>
                      <a:pt x="1200" y="300"/>
                      <a:pt x="1200" y="314"/>
                      <a:pt x="1202" y="317"/>
                    </a:cubicBezTo>
                    <a:cubicBezTo>
                      <a:pt x="1202" y="317"/>
                      <a:pt x="1202" y="317"/>
                      <a:pt x="1202" y="317"/>
                    </a:cubicBezTo>
                    <a:cubicBezTo>
                      <a:pt x="1204" y="314"/>
                      <a:pt x="1206" y="299"/>
                      <a:pt x="1202" y="297"/>
                    </a:cubicBezTo>
                    <a:close/>
                    <a:moveTo>
                      <a:pt x="1404" y="4"/>
                    </a:moveTo>
                    <a:cubicBezTo>
                      <a:pt x="1403" y="3"/>
                      <a:pt x="1403" y="1"/>
                      <a:pt x="1403" y="0"/>
                    </a:cubicBezTo>
                    <a:cubicBezTo>
                      <a:pt x="684" y="0"/>
                      <a:pt x="684" y="0"/>
                      <a:pt x="684" y="0"/>
                    </a:cubicBezTo>
                    <a:cubicBezTo>
                      <a:pt x="673" y="0"/>
                      <a:pt x="662" y="3"/>
                      <a:pt x="653" y="7"/>
                    </a:cubicBezTo>
                    <a:cubicBezTo>
                      <a:pt x="655" y="9"/>
                      <a:pt x="655" y="12"/>
                      <a:pt x="655" y="16"/>
                    </a:cubicBezTo>
                    <a:cubicBezTo>
                      <a:pt x="654" y="22"/>
                      <a:pt x="654" y="24"/>
                      <a:pt x="655" y="30"/>
                    </a:cubicBezTo>
                    <a:cubicBezTo>
                      <a:pt x="655" y="48"/>
                      <a:pt x="655" y="48"/>
                      <a:pt x="655" y="48"/>
                    </a:cubicBezTo>
                    <a:cubicBezTo>
                      <a:pt x="655" y="64"/>
                      <a:pt x="653" y="81"/>
                      <a:pt x="656" y="95"/>
                    </a:cubicBezTo>
                    <a:cubicBezTo>
                      <a:pt x="656" y="97"/>
                      <a:pt x="655" y="100"/>
                      <a:pt x="655" y="103"/>
                    </a:cubicBezTo>
                    <a:cubicBezTo>
                      <a:pt x="655" y="113"/>
                      <a:pt x="655" y="113"/>
                      <a:pt x="655" y="113"/>
                    </a:cubicBezTo>
                    <a:cubicBezTo>
                      <a:pt x="655" y="122"/>
                      <a:pt x="657" y="133"/>
                      <a:pt x="656" y="143"/>
                    </a:cubicBezTo>
                    <a:cubicBezTo>
                      <a:pt x="656" y="145"/>
                      <a:pt x="656" y="147"/>
                      <a:pt x="656" y="149"/>
                    </a:cubicBezTo>
                    <a:cubicBezTo>
                      <a:pt x="656" y="152"/>
                      <a:pt x="656" y="155"/>
                      <a:pt x="655" y="158"/>
                    </a:cubicBezTo>
                    <a:cubicBezTo>
                      <a:pt x="656" y="165"/>
                      <a:pt x="657" y="171"/>
                      <a:pt x="656" y="178"/>
                    </a:cubicBezTo>
                    <a:cubicBezTo>
                      <a:pt x="656" y="181"/>
                      <a:pt x="654" y="184"/>
                      <a:pt x="655" y="187"/>
                    </a:cubicBezTo>
                    <a:cubicBezTo>
                      <a:pt x="655" y="189"/>
                      <a:pt x="657" y="191"/>
                      <a:pt x="658" y="193"/>
                    </a:cubicBezTo>
                    <a:cubicBezTo>
                      <a:pt x="660" y="195"/>
                      <a:pt x="661" y="199"/>
                      <a:pt x="662" y="202"/>
                    </a:cubicBezTo>
                    <a:cubicBezTo>
                      <a:pt x="662" y="207"/>
                      <a:pt x="662" y="212"/>
                      <a:pt x="662" y="218"/>
                    </a:cubicBezTo>
                    <a:cubicBezTo>
                      <a:pt x="662" y="226"/>
                      <a:pt x="663" y="232"/>
                      <a:pt x="664" y="239"/>
                    </a:cubicBezTo>
                    <a:cubicBezTo>
                      <a:pt x="663" y="242"/>
                      <a:pt x="663" y="245"/>
                      <a:pt x="662" y="248"/>
                    </a:cubicBezTo>
                    <a:cubicBezTo>
                      <a:pt x="662" y="254"/>
                      <a:pt x="662" y="254"/>
                      <a:pt x="662" y="254"/>
                    </a:cubicBezTo>
                    <a:cubicBezTo>
                      <a:pt x="662" y="257"/>
                      <a:pt x="661" y="260"/>
                      <a:pt x="661" y="262"/>
                    </a:cubicBezTo>
                    <a:cubicBezTo>
                      <a:pt x="661" y="270"/>
                      <a:pt x="661" y="270"/>
                      <a:pt x="661" y="270"/>
                    </a:cubicBezTo>
                    <a:cubicBezTo>
                      <a:pt x="661" y="276"/>
                      <a:pt x="661" y="283"/>
                      <a:pt x="662" y="288"/>
                    </a:cubicBezTo>
                    <a:cubicBezTo>
                      <a:pt x="662" y="299"/>
                      <a:pt x="662" y="299"/>
                      <a:pt x="662" y="299"/>
                    </a:cubicBezTo>
                    <a:cubicBezTo>
                      <a:pt x="662" y="306"/>
                      <a:pt x="662" y="312"/>
                      <a:pt x="663" y="318"/>
                    </a:cubicBezTo>
                    <a:cubicBezTo>
                      <a:pt x="663" y="330"/>
                      <a:pt x="663" y="330"/>
                      <a:pt x="663" y="330"/>
                    </a:cubicBezTo>
                    <a:cubicBezTo>
                      <a:pt x="663" y="333"/>
                      <a:pt x="663" y="337"/>
                      <a:pt x="664" y="340"/>
                    </a:cubicBezTo>
                    <a:cubicBezTo>
                      <a:pt x="664" y="344"/>
                      <a:pt x="663" y="349"/>
                      <a:pt x="663" y="354"/>
                    </a:cubicBezTo>
                    <a:cubicBezTo>
                      <a:pt x="663" y="363"/>
                      <a:pt x="663" y="363"/>
                      <a:pt x="663" y="363"/>
                    </a:cubicBezTo>
                    <a:cubicBezTo>
                      <a:pt x="665" y="373"/>
                      <a:pt x="664" y="385"/>
                      <a:pt x="665" y="394"/>
                    </a:cubicBezTo>
                    <a:cubicBezTo>
                      <a:pt x="665" y="402"/>
                      <a:pt x="665" y="402"/>
                      <a:pt x="665" y="402"/>
                    </a:cubicBezTo>
                    <a:cubicBezTo>
                      <a:pt x="667" y="411"/>
                      <a:pt x="667" y="421"/>
                      <a:pt x="668" y="430"/>
                    </a:cubicBezTo>
                    <a:cubicBezTo>
                      <a:pt x="668" y="433"/>
                      <a:pt x="668" y="437"/>
                      <a:pt x="668" y="440"/>
                    </a:cubicBezTo>
                    <a:cubicBezTo>
                      <a:pt x="668" y="445"/>
                      <a:pt x="668" y="451"/>
                      <a:pt x="668" y="456"/>
                    </a:cubicBezTo>
                    <a:cubicBezTo>
                      <a:pt x="668" y="459"/>
                      <a:pt x="669" y="462"/>
                      <a:pt x="669" y="464"/>
                    </a:cubicBezTo>
                    <a:cubicBezTo>
                      <a:pt x="674" y="464"/>
                      <a:pt x="674" y="464"/>
                      <a:pt x="674" y="464"/>
                    </a:cubicBezTo>
                    <a:cubicBezTo>
                      <a:pt x="673" y="451"/>
                      <a:pt x="675" y="438"/>
                      <a:pt x="673" y="426"/>
                    </a:cubicBezTo>
                    <a:cubicBezTo>
                      <a:pt x="673" y="419"/>
                      <a:pt x="673" y="419"/>
                      <a:pt x="673" y="419"/>
                    </a:cubicBezTo>
                    <a:cubicBezTo>
                      <a:pt x="670" y="402"/>
                      <a:pt x="670" y="381"/>
                      <a:pt x="668" y="364"/>
                    </a:cubicBezTo>
                    <a:cubicBezTo>
                      <a:pt x="667" y="361"/>
                      <a:pt x="667" y="358"/>
                      <a:pt x="667" y="355"/>
                    </a:cubicBezTo>
                    <a:cubicBezTo>
                      <a:pt x="667" y="319"/>
                      <a:pt x="667" y="319"/>
                      <a:pt x="667" y="319"/>
                    </a:cubicBezTo>
                    <a:cubicBezTo>
                      <a:pt x="665" y="308"/>
                      <a:pt x="665" y="295"/>
                      <a:pt x="665" y="282"/>
                    </a:cubicBezTo>
                    <a:cubicBezTo>
                      <a:pt x="665" y="277"/>
                      <a:pt x="664" y="270"/>
                      <a:pt x="665" y="264"/>
                    </a:cubicBezTo>
                    <a:cubicBezTo>
                      <a:pt x="666" y="257"/>
                      <a:pt x="667" y="248"/>
                      <a:pt x="668" y="241"/>
                    </a:cubicBezTo>
                    <a:cubicBezTo>
                      <a:pt x="669" y="238"/>
                      <a:pt x="668" y="234"/>
                      <a:pt x="668" y="231"/>
                    </a:cubicBezTo>
                    <a:cubicBezTo>
                      <a:pt x="671" y="217"/>
                      <a:pt x="673" y="204"/>
                      <a:pt x="676" y="191"/>
                    </a:cubicBezTo>
                    <a:cubicBezTo>
                      <a:pt x="675" y="187"/>
                      <a:pt x="675" y="184"/>
                      <a:pt x="675" y="181"/>
                    </a:cubicBezTo>
                    <a:cubicBezTo>
                      <a:pt x="675" y="175"/>
                      <a:pt x="677" y="170"/>
                      <a:pt x="676" y="165"/>
                    </a:cubicBezTo>
                    <a:cubicBezTo>
                      <a:pt x="676" y="163"/>
                      <a:pt x="675" y="162"/>
                      <a:pt x="675" y="160"/>
                    </a:cubicBezTo>
                    <a:cubicBezTo>
                      <a:pt x="675" y="155"/>
                      <a:pt x="675" y="151"/>
                      <a:pt x="675" y="146"/>
                    </a:cubicBezTo>
                    <a:cubicBezTo>
                      <a:pt x="675" y="145"/>
                      <a:pt x="676" y="143"/>
                      <a:pt x="676" y="142"/>
                    </a:cubicBezTo>
                    <a:cubicBezTo>
                      <a:pt x="677" y="137"/>
                      <a:pt x="675" y="133"/>
                      <a:pt x="675" y="129"/>
                    </a:cubicBezTo>
                    <a:cubicBezTo>
                      <a:pt x="675" y="117"/>
                      <a:pt x="675" y="117"/>
                      <a:pt x="675" y="117"/>
                    </a:cubicBezTo>
                    <a:cubicBezTo>
                      <a:pt x="675" y="115"/>
                      <a:pt x="674" y="114"/>
                      <a:pt x="674" y="112"/>
                    </a:cubicBezTo>
                    <a:cubicBezTo>
                      <a:pt x="674" y="107"/>
                      <a:pt x="674" y="102"/>
                      <a:pt x="674" y="98"/>
                    </a:cubicBezTo>
                    <a:cubicBezTo>
                      <a:pt x="674" y="80"/>
                      <a:pt x="674" y="80"/>
                      <a:pt x="674" y="80"/>
                    </a:cubicBezTo>
                    <a:cubicBezTo>
                      <a:pt x="676" y="72"/>
                      <a:pt x="676" y="60"/>
                      <a:pt x="674" y="51"/>
                    </a:cubicBezTo>
                    <a:cubicBezTo>
                      <a:pt x="674" y="49"/>
                      <a:pt x="674" y="46"/>
                      <a:pt x="674" y="44"/>
                    </a:cubicBezTo>
                    <a:cubicBezTo>
                      <a:pt x="674" y="33"/>
                      <a:pt x="674" y="33"/>
                      <a:pt x="674" y="33"/>
                    </a:cubicBezTo>
                    <a:cubicBezTo>
                      <a:pt x="675" y="29"/>
                      <a:pt x="676" y="26"/>
                      <a:pt x="677" y="22"/>
                    </a:cubicBezTo>
                    <a:cubicBezTo>
                      <a:pt x="678" y="18"/>
                      <a:pt x="677" y="13"/>
                      <a:pt x="682" y="12"/>
                    </a:cubicBezTo>
                    <a:cubicBezTo>
                      <a:pt x="687" y="15"/>
                      <a:pt x="683" y="24"/>
                      <a:pt x="685" y="30"/>
                    </a:cubicBezTo>
                    <a:cubicBezTo>
                      <a:pt x="685" y="32"/>
                      <a:pt x="686" y="33"/>
                      <a:pt x="686" y="35"/>
                    </a:cubicBezTo>
                    <a:cubicBezTo>
                      <a:pt x="685" y="37"/>
                      <a:pt x="685" y="39"/>
                      <a:pt x="685" y="41"/>
                    </a:cubicBezTo>
                    <a:cubicBezTo>
                      <a:pt x="686" y="51"/>
                      <a:pt x="684" y="64"/>
                      <a:pt x="686" y="75"/>
                    </a:cubicBezTo>
                    <a:cubicBezTo>
                      <a:pt x="686" y="77"/>
                      <a:pt x="686" y="79"/>
                      <a:pt x="685" y="81"/>
                    </a:cubicBezTo>
                    <a:cubicBezTo>
                      <a:pt x="685" y="83"/>
                      <a:pt x="686" y="86"/>
                      <a:pt x="686" y="88"/>
                    </a:cubicBezTo>
                    <a:cubicBezTo>
                      <a:pt x="685" y="94"/>
                      <a:pt x="685" y="94"/>
                      <a:pt x="685" y="94"/>
                    </a:cubicBezTo>
                    <a:cubicBezTo>
                      <a:pt x="685" y="97"/>
                      <a:pt x="685" y="100"/>
                      <a:pt x="685" y="103"/>
                    </a:cubicBezTo>
                    <a:cubicBezTo>
                      <a:pt x="685" y="104"/>
                      <a:pt x="686" y="112"/>
                      <a:pt x="687" y="111"/>
                    </a:cubicBezTo>
                    <a:cubicBezTo>
                      <a:pt x="688" y="111"/>
                      <a:pt x="688" y="109"/>
                      <a:pt x="688" y="108"/>
                    </a:cubicBezTo>
                    <a:cubicBezTo>
                      <a:pt x="688" y="106"/>
                      <a:pt x="689" y="103"/>
                      <a:pt x="689" y="100"/>
                    </a:cubicBezTo>
                    <a:cubicBezTo>
                      <a:pt x="689" y="95"/>
                      <a:pt x="688" y="89"/>
                      <a:pt x="688" y="83"/>
                    </a:cubicBezTo>
                    <a:cubicBezTo>
                      <a:pt x="688" y="79"/>
                      <a:pt x="687" y="72"/>
                      <a:pt x="690" y="71"/>
                    </a:cubicBezTo>
                    <a:cubicBezTo>
                      <a:pt x="691" y="71"/>
                      <a:pt x="691" y="71"/>
                      <a:pt x="692" y="71"/>
                    </a:cubicBezTo>
                    <a:cubicBezTo>
                      <a:pt x="693" y="73"/>
                      <a:pt x="694" y="87"/>
                      <a:pt x="694" y="91"/>
                    </a:cubicBezTo>
                    <a:cubicBezTo>
                      <a:pt x="693" y="93"/>
                      <a:pt x="692" y="97"/>
                      <a:pt x="693" y="100"/>
                    </a:cubicBezTo>
                    <a:cubicBezTo>
                      <a:pt x="694" y="104"/>
                      <a:pt x="694" y="109"/>
                      <a:pt x="695" y="114"/>
                    </a:cubicBezTo>
                    <a:cubicBezTo>
                      <a:pt x="695" y="117"/>
                      <a:pt x="694" y="120"/>
                      <a:pt x="694" y="123"/>
                    </a:cubicBezTo>
                    <a:cubicBezTo>
                      <a:pt x="696" y="134"/>
                      <a:pt x="695" y="149"/>
                      <a:pt x="695" y="162"/>
                    </a:cubicBezTo>
                    <a:cubicBezTo>
                      <a:pt x="695" y="173"/>
                      <a:pt x="698" y="184"/>
                      <a:pt x="695" y="193"/>
                    </a:cubicBezTo>
                    <a:cubicBezTo>
                      <a:pt x="695" y="193"/>
                      <a:pt x="695" y="194"/>
                      <a:pt x="694" y="194"/>
                    </a:cubicBezTo>
                    <a:cubicBezTo>
                      <a:pt x="693" y="194"/>
                      <a:pt x="692" y="189"/>
                      <a:pt x="692" y="188"/>
                    </a:cubicBezTo>
                    <a:cubicBezTo>
                      <a:pt x="691" y="187"/>
                      <a:pt x="692" y="184"/>
                      <a:pt x="691" y="183"/>
                    </a:cubicBezTo>
                    <a:cubicBezTo>
                      <a:pt x="690" y="182"/>
                      <a:pt x="689" y="183"/>
                      <a:pt x="689" y="184"/>
                    </a:cubicBezTo>
                    <a:cubicBezTo>
                      <a:pt x="689" y="185"/>
                      <a:pt x="689" y="186"/>
                      <a:pt x="689" y="187"/>
                    </a:cubicBezTo>
                    <a:cubicBezTo>
                      <a:pt x="689" y="190"/>
                      <a:pt x="689" y="192"/>
                      <a:pt x="689" y="194"/>
                    </a:cubicBezTo>
                    <a:cubicBezTo>
                      <a:pt x="690" y="198"/>
                      <a:pt x="690" y="202"/>
                      <a:pt x="690" y="206"/>
                    </a:cubicBezTo>
                    <a:cubicBezTo>
                      <a:pt x="690" y="217"/>
                      <a:pt x="689" y="232"/>
                      <a:pt x="691" y="244"/>
                    </a:cubicBezTo>
                    <a:cubicBezTo>
                      <a:pt x="690" y="246"/>
                      <a:pt x="690" y="249"/>
                      <a:pt x="690" y="252"/>
                    </a:cubicBezTo>
                    <a:cubicBezTo>
                      <a:pt x="689" y="257"/>
                      <a:pt x="690" y="263"/>
                      <a:pt x="691" y="267"/>
                    </a:cubicBezTo>
                    <a:cubicBezTo>
                      <a:pt x="692" y="272"/>
                      <a:pt x="692" y="278"/>
                      <a:pt x="692" y="283"/>
                    </a:cubicBezTo>
                    <a:cubicBezTo>
                      <a:pt x="692" y="285"/>
                      <a:pt x="691" y="286"/>
                      <a:pt x="691" y="288"/>
                    </a:cubicBezTo>
                    <a:cubicBezTo>
                      <a:pt x="692" y="295"/>
                      <a:pt x="693" y="304"/>
                      <a:pt x="693" y="312"/>
                    </a:cubicBezTo>
                    <a:cubicBezTo>
                      <a:pt x="693" y="318"/>
                      <a:pt x="692" y="324"/>
                      <a:pt x="693" y="331"/>
                    </a:cubicBezTo>
                    <a:cubicBezTo>
                      <a:pt x="694" y="337"/>
                      <a:pt x="694" y="343"/>
                      <a:pt x="695" y="350"/>
                    </a:cubicBezTo>
                    <a:cubicBezTo>
                      <a:pt x="695" y="352"/>
                      <a:pt x="695" y="354"/>
                      <a:pt x="695" y="357"/>
                    </a:cubicBezTo>
                    <a:cubicBezTo>
                      <a:pt x="695" y="365"/>
                      <a:pt x="695" y="373"/>
                      <a:pt x="696" y="380"/>
                    </a:cubicBezTo>
                    <a:cubicBezTo>
                      <a:pt x="697" y="384"/>
                      <a:pt x="696" y="389"/>
                      <a:pt x="695" y="392"/>
                    </a:cubicBezTo>
                    <a:cubicBezTo>
                      <a:pt x="694" y="398"/>
                      <a:pt x="696" y="407"/>
                      <a:pt x="697" y="413"/>
                    </a:cubicBezTo>
                    <a:cubicBezTo>
                      <a:pt x="697" y="428"/>
                      <a:pt x="697" y="428"/>
                      <a:pt x="697" y="428"/>
                    </a:cubicBezTo>
                    <a:cubicBezTo>
                      <a:pt x="697" y="430"/>
                      <a:pt x="697" y="433"/>
                      <a:pt x="697" y="436"/>
                    </a:cubicBezTo>
                    <a:cubicBezTo>
                      <a:pt x="697" y="438"/>
                      <a:pt x="697" y="440"/>
                      <a:pt x="697" y="443"/>
                    </a:cubicBezTo>
                    <a:cubicBezTo>
                      <a:pt x="697" y="447"/>
                      <a:pt x="698" y="452"/>
                      <a:pt x="698" y="456"/>
                    </a:cubicBezTo>
                    <a:cubicBezTo>
                      <a:pt x="698" y="458"/>
                      <a:pt x="698" y="460"/>
                      <a:pt x="699" y="462"/>
                    </a:cubicBezTo>
                    <a:cubicBezTo>
                      <a:pt x="699" y="463"/>
                      <a:pt x="699" y="464"/>
                      <a:pt x="699" y="464"/>
                    </a:cubicBezTo>
                    <a:cubicBezTo>
                      <a:pt x="719" y="464"/>
                      <a:pt x="719" y="464"/>
                      <a:pt x="719" y="464"/>
                    </a:cubicBezTo>
                    <a:cubicBezTo>
                      <a:pt x="719" y="457"/>
                      <a:pt x="719" y="457"/>
                      <a:pt x="719" y="457"/>
                    </a:cubicBezTo>
                    <a:cubicBezTo>
                      <a:pt x="719" y="453"/>
                      <a:pt x="718" y="449"/>
                      <a:pt x="717" y="445"/>
                    </a:cubicBezTo>
                    <a:cubicBezTo>
                      <a:pt x="717" y="441"/>
                      <a:pt x="717" y="437"/>
                      <a:pt x="717" y="432"/>
                    </a:cubicBezTo>
                    <a:cubicBezTo>
                      <a:pt x="717" y="429"/>
                      <a:pt x="717" y="425"/>
                      <a:pt x="717" y="422"/>
                    </a:cubicBezTo>
                    <a:cubicBezTo>
                      <a:pt x="718" y="418"/>
                      <a:pt x="717" y="414"/>
                      <a:pt x="717" y="410"/>
                    </a:cubicBezTo>
                    <a:cubicBezTo>
                      <a:pt x="717" y="408"/>
                      <a:pt x="718" y="405"/>
                      <a:pt x="717" y="402"/>
                    </a:cubicBezTo>
                    <a:cubicBezTo>
                      <a:pt x="717" y="394"/>
                      <a:pt x="716" y="386"/>
                      <a:pt x="715" y="379"/>
                    </a:cubicBezTo>
                    <a:cubicBezTo>
                      <a:pt x="715" y="375"/>
                      <a:pt x="715" y="370"/>
                      <a:pt x="716" y="367"/>
                    </a:cubicBezTo>
                    <a:cubicBezTo>
                      <a:pt x="715" y="363"/>
                      <a:pt x="715" y="359"/>
                      <a:pt x="715" y="355"/>
                    </a:cubicBezTo>
                    <a:cubicBezTo>
                      <a:pt x="715" y="354"/>
                      <a:pt x="715" y="352"/>
                      <a:pt x="715" y="350"/>
                    </a:cubicBezTo>
                    <a:cubicBezTo>
                      <a:pt x="714" y="343"/>
                      <a:pt x="714" y="343"/>
                      <a:pt x="714" y="343"/>
                    </a:cubicBezTo>
                    <a:cubicBezTo>
                      <a:pt x="714" y="332"/>
                      <a:pt x="714" y="332"/>
                      <a:pt x="714" y="332"/>
                    </a:cubicBezTo>
                    <a:cubicBezTo>
                      <a:pt x="713" y="328"/>
                      <a:pt x="713" y="324"/>
                      <a:pt x="713" y="319"/>
                    </a:cubicBezTo>
                    <a:cubicBezTo>
                      <a:pt x="713" y="308"/>
                      <a:pt x="713" y="308"/>
                      <a:pt x="713" y="308"/>
                    </a:cubicBezTo>
                    <a:cubicBezTo>
                      <a:pt x="713" y="307"/>
                      <a:pt x="714" y="305"/>
                      <a:pt x="713" y="303"/>
                    </a:cubicBezTo>
                    <a:cubicBezTo>
                      <a:pt x="713" y="298"/>
                      <a:pt x="713" y="290"/>
                      <a:pt x="713" y="284"/>
                    </a:cubicBezTo>
                    <a:cubicBezTo>
                      <a:pt x="713" y="274"/>
                      <a:pt x="713" y="274"/>
                      <a:pt x="713" y="274"/>
                    </a:cubicBezTo>
                    <a:cubicBezTo>
                      <a:pt x="713" y="265"/>
                      <a:pt x="713" y="265"/>
                      <a:pt x="713" y="265"/>
                    </a:cubicBezTo>
                    <a:cubicBezTo>
                      <a:pt x="714" y="257"/>
                      <a:pt x="714" y="249"/>
                      <a:pt x="715" y="240"/>
                    </a:cubicBezTo>
                    <a:cubicBezTo>
                      <a:pt x="716" y="234"/>
                      <a:pt x="716" y="223"/>
                      <a:pt x="715" y="216"/>
                    </a:cubicBezTo>
                    <a:cubicBezTo>
                      <a:pt x="714" y="212"/>
                      <a:pt x="715" y="207"/>
                      <a:pt x="715" y="203"/>
                    </a:cubicBezTo>
                    <a:cubicBezTo>
                      <a:pt x="715" y="201"/>
                      <a:pt x="715" y="198"/>
                      <a:pt x="715" y="196"/>
                    </a:cubicBezTo>
                    <a:cubicBezTo>
                      <a:pt x="715" y="191"/>
                      <a:pt x="714" y="186"/>
                      <a:pt x="714" y="181"/>
                    </a:cubicBezTo>
                    <a:cubicBezTo>
                      <a:pt x="714" y="177"/>
                      <a:pt x="714" y="174"/>
                      <a:pt x="714" y="170"/>
                    </a:cubicBezTo>
                    <a:cubicBezTo>
                      <a:pt x="715" y="167"/>
                      <a:pt x="714" y="164"/>
                      <a:pt x="713" y="162"/>
                    </a:cubicBezTo>
                    <a:cubicBezTo>
                      <a:pt x="713" y="158"/>
                      <a:pt x="714" y="154"/>
                      <a:pt x="715" y="150"/>
                    </a:cubicBezTo>
                    <a:cubicBezTo>
                      <a:pt x="715" y="148"/>
                      <a:pt x="714" y="147"/>
                      <a:pt x="714" y="145"/>
                    </a:cubicBezTo>
                    <a:cubicBezTo>
                      <a:pt x="713" y="141"/>
                      <a:pt x="714" y="137"/>
                      <a:pt x="714" y="134"/>
                    </a:cubicBezTo>
                    <a:cubicBezTo>
                      <a:pt x="714" y="130"/>
                      <a:pt x="714" y="125"/>
                      <a:pt x="714" y="121"/>
                    </a:cubicBezTo>
                    <a:cubicBezTo>
                      <a:pt x="715" y="118"/>
                      <a:pt x="713" y="115"/>
                      <a:pt x="713" y="112"/>
                    </a:cubicBezTo>
                    <a:cubicBezTo>
                      <a:pt x="712" y="108"/>
                      <a:pt x="712" y="97"/>
                      <a:pt x="713" y="93"/>
                    </a:cubicBezTo>
                    <a:cubicBezTo>
                      <a:pt x="714" y="87"/>
                      <a:pt x="713" y="82"/>
                      <a:pt x="712" y="77"/>
                    </a:cubicBezTo>
                    <a:cubicBezTo>
                      <a:pt x="711" y="73"/>
                      <a:pt x="713" y="69"/>
                      <a:pt x="712" y="65"/>
                    </a:cubicBezTo>
                    <a:cubicBezTo>
                      <a:pt x="711" y="61"/>
                      <a:pt x="712" y="55"/>
                      <a:pt x="711" y="50"/>
                    </a:cubicBezTo>
                    <a:cubicBezTo>
                      <a:pt x="710" y="43"/>
                      <a:pt x="711" y="36"/>
                      <a:pt x="713" y="32"/>
                    </a:cubicBezTo>
                    <a:cubicBezTo>
                      <a:pt x="714" y="30"/>
                      <a:pt x="715" y="28"/>
                      <a:pt x="716" y="26"/>
                    </a:cubicBezTo>
                    <a:cubicBezTo>
                      <a:pt x="716" y="24"/>
                      <a:pt x="718" y="22"/>
                      <a:pt x="720" y="22"/>
                    </a:cubicBezTo>
                    <a:cubicBezTo>
                      <a:pt x="722" y="23"/>
                      <a:pt x="722" y="25"/>
                      <a:pt x="722" y="26"/>
                    </a:cubicBezTo>
                    <a:cubicBezTo>
                      <a:pt x="723" y="30"/>
                      <a:pt x="722" y="33"/>
                      <a:pt x="722" y="36"/>
                    </a:cubicBezTo>
                    <a:cubicBezTo>
                      <a:pt x="723" y="42"/>
                      <a:pt x="723" y="49"/>
                      <a:pt x="723" y="55"/>
                    </a:cubicBezTo>
                    <a:cubicBezTo>
                      <a:pt x="723" y="68"/>
                      <a:pt x="723" y="68"/>
                      <a:pt x="723" y="68"/>
                    </a:cubicBezTo>
                    <a:cubicBezTo>
                      <a:pt x="724" y="74"/>
                      <a:pt x="723" y="81"/>
                      <a:pt x="723" y="87"/>
                    </a:cubicBezTo>
                    <a:cubicBezTo>
                      <a:pt x="723" y="97"/>
                      <a:pt x="723" y="97"/>
                      <a:pt x="723" y="97"/>
                    </a:cubicBezTo>
                    <a:cubicBezTo>
                      <a:pt x="723" y="100"/>
                      <a:pt x="720" y="103"/>
                      <a:pt x="721" y="107"/>
                    </a:cubicBezTo>
                    <a:cubicBezTo>
                      <a:pt x="722" y="111"/>
                      <a:pt x="726" y="110"/>
                      <a:pt x="727" y="113"/>
                    </a:cubicBezTo>
                    <a:cubicBezTo>
                      <a:pt x="729" y="117"/>
                      <a:pt x="728" y="122"/>
                      <a:pt x="729" y="127"/>
                    </a:cubicBezTo>
                    <a:cubicBezTo>
                      <a:pt x="729" y="130"/>
                      <a:pt x="730" y="133"/>
                      <a:pt x="730" y="136"/>
                    </a:cubicBezTo>
                    <a:cubicBezTo>
                      <a:pt x="731" y="140"/>
                      <a:pt x="730" y="144"/>
                      <a:pt x="729" y="148"/>
                    </a:cubicBezTo>
                    <a:cubicBezTo>
                      <a:pt x="729" y="153"/>
                      <a:pt x="730" y="159"/>
                      <a:pt x="730" y="162"/>
                    </a:cubicBezTo>
                    <a:cubicBezTo>
                      <a:pt x="732" y="170"/>
                      <a:pt x="730" y="177"/>
                      <a:pt x="732" y="183"/>
                    </a:cubicBezTo>
                    <a:cubicBezTo>
                      <a:pt x="732" y="183"/>
                      <a:pt x="732" y="183"/>
                      <a:pt x="732" y="183"/>
                    </a:cubicBezTo>
                    <a:cubicBezTo>
                      <a:pt x="732" y="183"/>
                      <a:pt x="732" y="183"/>
                      <a:pt x="732" y="183"/>
                    </a:cubicBezTo>
                    <a:cubicBezTo>
                      <a:pt x="734" y="177"/>
                      <a:pt x="732" y="171"/>
                      <a:pt x="731" y="165"/>
                    </a:cubicBezTo>
                    <a:cubicBezTo>
                      <a:pt x="731" y="163"/>
                      <a:pt x="732" y="160"/>
                      <a:pt x="732" y="159"/>
                    </a:cubicBezTo>
                    <a:cubicBezTo>
                      <a:pt x="733" y="153"/>
                      <a:pt x="732" y="145"/>
                      <a:pt x="731" y="140"/>
                    </a:cubicBezTo>
                    <a:cubicBezTo>
                      <a:pt x="731" y="137"/>
                      <a:pt x="731" y="135"/>
                      <a:pt x="731" y="132"/>
                    </a:cubicBezTo>
                    <a:cubicBezTo>
                      <a:pt x="732" y="128"/>
                      <a:pt x="732" y="125"/>
                      <a:pt x="732" y="121"/>
                    </a:cubicBezTo>
                    <a:cubicBezTo>
                      <a:pt x="732" y="119"/>
                      <a:pt x="732" y="117"/>
                      <a:pt x="733" y="115"/>
                    </a:cubicBezTo>
                    <a:cubicBezTo>
                      <a:pt x="733" y="111"/>
                      <a:pt x="732" y="108"/>
                      <a:pt x="732" y="104"/>
                    </a:cubicBezTo>
                    <a:cubicBezTo>
                      <a:pt x="733" y="100"/>
                      <a:pt x="732" y="96"/>
                      <a:pt x="732" y="92"/>
                    </a:cubicBezTo>
                    <a:cubicBezTo>
                      <a:pt x="732" y="86"/>
                      <a:pt x="732" y="86"/>
                      <a:pt x="732" y="86"/>
                    </a:cubicBezTo>
                    <a:cubicBezTo>
                      <a:pt x="731" y="81"/>
                      <a:pt x="731" y="75"/>
                      <a:pt x="731" y="69"/>
                    </a:cubicBezTo>
                    <a:cubicBezTo>
                      <a:pt x="731" y="64"/>
                      <a:pt x="731" y="58"/>
                      <a:pt x="732" y="53"/>
                    </a:cubicBezTo>
                    <a:cubicBezTo>
                      <a:pt x="731" y="48"/>
                      <a:pt x="731" y="41"/>
                      <a:pt x="732" y="36"/>
                    </a:cubicBezTo>
                    <a:cubicBezTo>
                      <a:pt x="732" y="32"/>
                      <a:pt x="731" y="29"/>
                      <a:pt x="733" y="25"/>
                    </a:cubicBezTo>
                    <a:cubicBezTo>
                      <a:pt x="733" y="24"/>
                      <a:pt x="735" y="24"/>
                      <a:pt x="736" y="25"/>
                    </a:cubicBezTo>
                    <a:cubicBezTo>
                      <a:pt x="737" y="28"/>
                      <a:pt x="736" y="32"/>
                      <a:pt x="737" y="34"/>
                    </a:cubicBezTo>
                    <a:cubicBezTo>
                      <a:pt x="737" y="35"/>
                      <a:pt x="737" y="35"/>
                      <a:pt x="737" y="35"/>
                    </a:cubicBezTo>
                    <a:cubicBezTo>
                      <a:pt x="737" y="39"/>
                      <a:pt x="737" y="43"/>
                      <a:pt x="737" y="47"/>
                    </a:cubicBezTo>
                    <a:cubicBezTo>
                      <a:pt x="738" y="55"/>
                      <a:pt x="738" y="64"/>
                      <a:pt x="738" y="72"/>
                    </a:cubicBezTo>
                    <a:cubicBezTo>
                      <a:pt x="738" y="78"/>
                      <a:pt x="738" y="84"/>
                      <a:pt x="738" y="91"/>
                    </a:cubicBezTo>
                    <a:cubicBezTo>
                      <a:pt x="739" y="96"/>
                      <a:pt x="742" y="100"/>
                      <a:pt x="743" y="106"/>
                    </a:cubicBezTo>
                    <a:cubicBezTo>
                      <a:pt x="743" y="117"/>
                      <a:pt x="743" y="117"/>
                      <a:pt x="743" y="117"/>
                    </a:cubicBezTo>
                    <a:cubicBezTo>
                      <a:pt x="743" y="119"/>
                      <a:pt x="743" y="121"/>
                      <a:pt x="743" y="123"/>
                    </a:cubicBezTo>
                    <a:cubicBezTo>
                      <a:pt x="743" y="125"/>
                      <a:pt x="742" y="127"/>
                      <a:pt x="743" y="130"/>
                    </a:cubicBezTo>
                    <a:cubicBezTo>
                      <a:pt x="743" y="134"/>
                      <a:pt x="747" y="132"/>
                      <a:pt x="749" y="134"/>
                    </a:cubicBezTo>
                    <a:cubicBezTo>
                      <a:pt x="751" y="137"/>
                      <a:pt x="751" y="144"/>
                      <a:pt x="750" y="149"/>
                    </a:cubicBezTo>
                    <a:cubicBezTo>
                      <a:pt x="749" y="157"/>
                      <a:pt x="750" y="165"/>
                      <a:pt x="752" y="172"/>
                    </a:cubicBezTo>
                    <a:cubicBezTo>
                      <a:pt x="752" y="175"/>
                      <a:pt x="752" y="178"/>
                      <a:pt x="751" y="181"/>
                    </a:cubicBezTo>
                    <a:cubicBezTo>
                      <a:pt x="750" y="182"/>
                      <a:pt x="750" y="184"/>
                      <a:pt x="749" y="184"/>
                    </a:cubicBezTo>
                    <a:cubicBezTo>
                      <a:pt x="748" y="185"/>
                      <a:pt x="746" y="184"/>
                      <a:pt x="745" y="185"/>
                    </a:cubicBezTo>
                    <a:cubicBezTo>
                      <a:pt x="744" y="185"/>
                      <a:pt x="744" y="186"/>
                      <a:pt x="744" y="187"/>
                    </a:cubicBezTo>
                    <a:cubicBezTo>
                      <a:pt x="743" y="190"/>
                      <a:pt x="743" y="192"/>
                      <a:pt x="743" y="194"/>
                    </a:cubicBezTo>
                    <a:cubicBezTo>
                      <a:pt x="744" y="197"/>
                      <a:pt x="744" y="199"/>
                      <a:pt x="745" y="201"/>
                    </a:cubicBezTo>
                    <a:cubicBezTo>
                      <a:pt x="745" y="204"/>
                      <a:pt x="747" y="206"/>
                      <a:pt x="747" y="208"/>
                    </a:cubicBezTo>
                    <a:cubicBezTo>
                      <a:pt x="747" y="210"/>
                      <a:pt x="747" y="211"/>
                      <a:pt x="747" y="212"/>
                    </a:cubicBezTo>
                    <a:cubicBezTo>
                      <a:pt x="747" y="213"/>
                      <a:pt x="748" y="213"/>
                      <a:pt x="749" y="214"/>
                    </a:cubicBezTo>
                    <a:cubicBezTo>
                      <a:pt x="752" y="217"/>
                      <a:pt x="750" y="226"/>
                      <a:pt x="749" y="231"/>
                    </a:cubicBezTo>
                    <a:cubicBezTo>
                      <a:pt x="749" y="233"/>
                      <a:pt x="749" y="235"/>
                      <a:pt x="750" y="236"/>
                    </a:cubicBezTo>
                    <a:cubicBezTo>
                      <a:pt x="750" y="237"/>
                      <a:pt x="750" y="238"/>
                      <a:pt x="750" y="238"/>
                    </a:cubicBezTo>
                    <a:cubicBezTo>
                      <a:pt x="750" y="239"/>
                      <a:pt x="750" y="240"/>
                      <a:pt x="750" y="240"/>
                    </a:cubicBezTo>
                    <a:cubicBezTo>
                      <a:pt x="750" y="241"/>
                      <a:pt x="751" y="241"/>
                      <a:pt x="752" y="240"/>
                    </a:cubicBezTo>
                    <a:cubicBezTo>
                      <a:pt x="752" y="239"/>
                      <a:pt x="752" y="238"/>
                      <a:pt x="752" y="238"/>
                    </a:cubicBezTo>
                    <a:cubicBezTo>
                      <a:pt x="752" y="237"/>
                      <a:pt x="752" y="236"/>
                      <a:pt x="752" y="235"/>
                    </a:cubicBezTo>
                    <a:cubicBezTo>
                      <a:pt x="752" y="231"/>
                      <a:pt x="751" y="227"/>
                      <a:pt x="751" y="224"/>
                    </a:cubicBezTo>
                    <a:cubicBezTo>
                      <a:pt x="751" y="220"/>
                      <a:pt x="753" y="218"/>
                      <a:pt x="752" y="214"/>
                    </a:cubicBezTo>
                    <a:cubicBezTo>
                      <a:pt x="751" y="210"/>
                      <a:pt x="751" y="205"/>
                      <a:pt x="752" y="201"/>
                    </a:cubicBezTo>
                    <a:cubicBezTo>
                      <a:pt x="752" y="197"/>
                      <a:pt x="752" y="194"/>
                      <a:pt x="753" y="190"/>
                    </a:cubicBezTo>
                    <a:cubicBezTo>
                      <a:pt x="753" y="189"/>
                      <a:pt x="754" y="187"/>
                      <a:pt x="755" y="187"/>
                    </a:cubicBezTo>
                    <a:cubicBezTo>
                      <a:pt x="756" y="186"/>
                      <a:pt x="757" y="186"/>
                      <a:pt x="758" y="186"/>
                    </a:cubicBezTo>
                    <a:cubicBezTo>
                      <a:pt x="759" y="185"/>
                      <a:pt x="759" y="184"/>
                      <a:pt x="759" y="184"/>
                    </a:cubicBezTo>
                    <a:cubicBezTo>
                      <a:pt x="760" y="182"/>
                      <a:pt x="760" y="180"/>
                      <a:pt x="760" y="178"/>
                    </a:cubicBezTo>
                    <a:cubicBezTo>
                      <a:pt x="760" y="172"/>
                      <a:pt x="761" y="159"/>
                      <a:pt x="759" y="155"/>
                    </a:cubicBezTo>
                    <a:cubicBezTo>
                      <a:pt x="758" y="153"/>
                      <a:pt x="756" y="154"/>
                      <a:pt x="755" y="153"/>
                    </a:cubicBezTo>
                    <a:cubicBezTo>
                      <a:pt x="753" y="152"/>
                      <a:pt x="752" y="147"/>
                      <a:pt x="752" y="145"/>
                    </a:cubicBezTo>
                    <a:cubicBezTo>
                      <a:pt x="751" y="141"/>
                      <a:pt x="751" y="136"/>
                      <a:pt x="752" y="132"/>
                    </a:cubicBezTo>
                    <a:cubicBezTo>
                      <a:pt x="752" y="128"/>
                      <a:pt x="751" y="125"/>
                      <a:pt x="751" y="121"/>
                    </a:cubicBezTo>
                    <a:cubicBezTo>
                      <a:pt x="750" y="117"/>
                      <a:pt x="752" y="112"/>
                      <a:pt x="751" y="107"/>
                    </a:cubicBezTo>
                    <a:cubicBezTo>
                      <a:pt x="750" y="100"/>
                      <a:pt x="750" y="93"/>
                      <a:pt x="750" y="86"/>
                    </a:cubicBezTo>
                    <a:cubicBezTo>
                      <a:pt x="750" y="75"/>
                      <a:pt x="750" y="75"/>
                      <a:pt x="750" y="75"/>
                    </a:cubicBezTo>
                    <a:cubicBezTo>
                      <a:pt x="749" y="68"/>
                      <a:pt x="749" y="56"/>
                      <a:pt x="750" y="48"/>
                    </a:cubicBezTo>
                    <a:cubicBezTo>
                      <a:pt x="750" y="41"/>
                      <a:pt x="750" y="41"/>
                      <a:pt x="750" y="41"/>
                    </a:cubicBezTo>
                    <a:cubicBezTo>
                      <a:pt x="750" y="32"/>
                      <a:pt x="750" y="23"/>
                      <a:pt x="751" y="17"/>
                    </a:cubicBezTo>
                    <a:cubicBezTo>
                      <a:pt x="752" y="13"/>
                      <a:pt x="753" y="10"/>
                      <a:pt x="757" y="10"/>
                    </a:cubicBezTo>
                    <a:cubicBezTo>
                      <a:pt x="762" y="12"/>
                      <a:pt x="760" y="21"/>
                      <a:pt x="761" y="27"/>
                    </a:cubicBezTo>
                    <a:cubicBezTo>
                      <a:pt x="761" y="29"/>
                      <a:pt x="761" y="30"/>
                      <a:pt x="761" y="31"/>
                    </a:cubicBezTo>
                    <a:cubicBezTo>
                      <a:pt x="761" y="32"/>
                      <a:pt x="760" y="34"/>
                      <a:pt x="761" y="34"/>
                    </a:cubicBezTo>
                    <a:cubicBezTo>
                      <a:pt x="762" y="34"/>
                      <a:pt x="762" y="32"/>
                      <a:pt x="762" y="32"/>
                    </a:cubicBezTo>
                    <a:cubicBezTo>
                      <a:pt x="762" y="31"/>
                      <a:pt x="762" y="30"/>
                      <a:pt x="762" y="29"/>
                    </a:cubicBezTo>
                    <a:cubicBezTo>
                      <a:pt x="762" y="27"/>
                      <a:pt x="762" y="24"/>
                      <a:pt x="762" y="22"/>
                    </a:cubicBezTo>
                    <a:cubicBezTo>
                      <a:pt x="762" y="19"/>
                      <a:pt x="761" y="12"/>
                      <a:pt x="764" y="9"/>
                    </a:cubicBezTo>
                    <a:cubicBezTo>
                      <a:pt x="764" y="9"/>
                      <a:pt x="764" y="9"/>
                      <a:pt x="765" y="9"/>
                    </a:cubicBezTo>
                    <a:cubicBezTo>
                      <a:pt x="767" y="8"/>
                      <a:pt x="768" y="11"/>
                      <a:pt x="768" y="13"/>
                    </a:cubicBezTo>
                    <a:cubicBezTo>
                      <a:pt x="770" y="19"/>
                      <a:pt x="769" y="26"/>
                      <a:pt x="770" y="32"/>
                    </a:cubicBezTo>
                    <a:cubicBezTo>
                      <a:pt x="771" y="37"/>
                      <a:pt x="772" y="46"/>
                      <a:pt x="771" y="51"/>
                    </a:cubicBezTo>
                    <a:cubicBezTo>
                      <a:pt x="771" y="53"/>
                      <a:pt x="770" y="55"/>
                      <a:pt x="770" y="56"/>
                    </a:cubicBezTo>
                    <a:cubicBezTo>
                      <a:pt x="771" y="62"/>
                      <a:pt x="772" y="67"/>
                      <a:pt x="773" y="73"/>
                    </a:cubicBezTo>
                    <a:cubicBezTo>
                      <a:pt x="772" y="75"/>
                      <a:pt x="772" y="77"/>
                      <a:pt x="772" y="79"/>
                    </a:cubicBezTo>
                    <a:cubicBezTo>
                      <a:pt x="772" y="83"/>
                      <a:pt x="773" y="86"/>
                      <a:pt x="773" y="89"/>
                    </a:cubicBezTo>
                    <a:cubicBezTo>
                      <a:pt x="773" y="91"/>
                      <a:pt x="773" y="93"/>
                      <a:pt x="773" y="95"/>
                    </a:cubicBezTo>
                    <a:cubicBezTo>
                      <a:pt x="773" y="102"/>
                      <a:pt x="773" y="108"/>
                      <a:pt x="774" y="115"/>
                    </a:cubicBezTo>
                    <a:cubicBezTo>
                      <a:pt x="775" y="119"/>
                      <a:pt x="774" y="123"/>
                      <a:pt x="774" y="127"/>
                    </a:cubicBezTo>
                    <a:cubicBezTo>
                      <a:pt x="773" y="131"/>
                      <a:pt x="774" y="137"/>
                      <a:pt x="774" y="142"/>
                    </a:cubicBezTo>
                    <a:cubicBezTo>
                      <a:pt x="774" y="151"/>
                      <a:pt x="774" y="151"/>
                      <a:pt x="774" y="151"/>
                    </a:cubicBezTo>
                    <a:cubicBezTo>
                      <a:pt x="775" y="156"/>
                      <a:pt x="775" y="163"/>
                      <a:pt x="776" y="168"/>
                    </a:cubicBezTo>
                    <a:cubicBezTo>
                      <a:pt x="776" y="170"/>
                      <a:pt x="776" y="173"/>
                      <a:pt x="775" y="176"/>
                    </a:cubicBezTo>
                    <a:cubicBezTo>
                      <a:pt x="776" y="178"/>
                      <a:pt x="776" y="181"/>
                      <a:pt x="777" y="183"/>
                    </a:cubicBezTo>
                    <a:cubicBezTo>
                      <a:pt x="778" y="188"/>
                      <a:pt x="777" y="194"/>
                      <a:pt x="777" y="199"/>
                    </a:cubicBezTo>
                    <a:cubicBezTo>
                      <a:pt x="778" y="201"/>
                      <a:pt x="777" y="203"/>
                      <a:pt x="777" y="204"/>
                    </a:cubicBezTo>
                    <a:cubicBezTo>
                      <a:pt x="776" y="207"/>
                      <a:pt x="777" y="210"/>
                      <a:pt x="777" y="213"/>
                    </a:cubicBezTo>
                    <a:cubicBezTo>
                      <a:pt x="778" y="218"/>
                      <a:pt x="777" y="224"/>
                      <a:pt x="776" y="228"/>
                    </a:cubicBezTo>
                    <a:cubicBezTo>
                      <a:pt x="777" y="231"/>
                      <a:pt x="777" y="233"/>
                      <a:pt x="777" y="236"/>
                    </a:cubicBezTo>
                    <a:cubicBezTo>
                      <a:pt x="778" y="240"/>
                      <a:pt x="777" y="245"/>
                      <a:pt x="777" y="250"/>
                    </a:cubicBezTo>
                    <a:cubicBezTo>
                      <a:pt x="777" y="252"/>
                      <a:pt x="777" y="253"/>
                      <a:pt x="777" y="255"/>
                    </a:cubicBezTo>
                    <a:cubicBezTo>
                      <a:pt x="777" y="257"/>
                      <a:pt x="777" y="259"/>
                      <a:pt x="777" y="260"/>
                    </a:cubicBezTo>
                    <a:cubicBezTo>
                      <a:pt x="777" y="262"/>
                      <a:pt x="777" y="263"/>
                      <a:pt x="777" y="265"/>
                    </a:cubicBezTo>
                    <a:cubicBezTo>
                      <a:pt x="777" y="266"/>
                      <a:pt x="777" y="267"/>
                      <a:pt x="777" y="268"/>
                    </a:cubicBezTo>
                    <a:cubicBezTo>
                      <a:pt x="777" y="288"/>
                      <a:pt x="777" y="288"/>
                      <a:pt x="777" y="288"/>
                    </a:cubicBezTo>
                    <a:cubicBezTo>
                      <a:pt x="777" y="289"/>
                      <a:pt x="777" y="289"/>
                      <a:pt x="777" y="290"/>
                    </a:cubicBezTo>
                    <a:cubicBezTo>
                      <a:pt x="778" y="293"/>
                      <a:pt x="778" y="296"/>
                      <a:pt x="778" y="300"/>
                    </a:cubicBezTo>
                    <a:cubicBezTo>
                      <a:pt x="779" y="302"/>
                      <a:pt x="780" y="304"/>
                      <a:pt x="779" y="306"/>
                    </a:cubicBezTo>
                    <a:cubicBezTo>
                      <a:pt x="779" y="307"/>
                      <a:pt x="779" y="307"/>
                      <a:pt x="778" y="308"/>
                    </a:cubicBezTo>
                    <a:cubicBezTo>
                      <a:pt x="778" y="309"/>
                      <a:pt x="778" y="310"/>
                      <a:pt x="778" y="311"/>
                    </a:cubicBezTo>
                    <a:cubicBezTo>
                      <a:pt x="778" y="313"/>
                      <a:pt x="778" y="315"/>
                      <a:pt x="778" y="317"/>
                    </a:cubicBezTo>
                    <a:cubicBezTo>
                      <a:pt x="779" y="322"/>
                      <a:pt x="777" y="329"/>
                      <a:pt x="779" y="335"/>
                    </a:cubicBezTo>
                    <a:cubicBezTo>
                      <a:pt x="780" y="342"/>
                      <a:pt x="780" y="350"/>
                      <a:pt x="780" y="358"/>
                    </a:cubicBezTo>
                    <a:cubicBezTo>
                      <a:pt x="780" y="367"/>
                      <a:pt x="780" y="367"/>
                      <a:pt x="780" y="367"/>
                    </a:cubicBezTo>
                    <a:cubicBezTo>
                      <a:pt x="779" y="369"/>
                      <a:pt x="779" y="370"/>
                      <a:pt x="779" y="372"/>
                    </a:cubicBezTo>
                    <a:cubicBezTo>
                      <a:pt x="779" y="375"/>
                      <a:pt x="780" y="377"/>
                      <a:pt x="780" y="380"/>
                    </a:cubicBezTo>
                    <a:cubicBezTo>
                      <a:pt x="780" y="382"/>
                      <a:pt x="780" y="385"/>
                      <a:pt x="780" y="388"/>
                    </a:cubicBezTo>
                    <a:cubicBezTo>
                      <a:pt x="780" y="390"/>
                      <a:pt x="780" y="393"/>
                      <a:pt x="780" y="395"/>
                    </a:cubicBezTo>
                    <a:cubicBezTo>
                      <a:pt x="780" y="398"/>
                      <a:pt x="781" y="401"/>
                      <a:pt x="781" y="404"/>
                    </a:cubicBezTo>
                    <a:cubicBezTo>
                      <a:pt x="781" y="410"/>
                      <a:pt x="781" y="415"/>
                      <a:pt x="781" y="421"/>
                    </a:cubicBezTo>
                    <a:cubicBezTo>
                      <a:pt x="783" y="428"/>
                      <a:pt x="783" y="439"/>
                      <a:pt x="782" y="447"/>
                    </a:cubicBezTo>
                    <a:cubicBezTo>
                      <a:pt x="781" y="452"/>
                      <a:pt x="782" y="458"/>
                      <a:pt x="783" y="463"/>
                    </a:cubicBezTo>
                    <a:cubicBezTo>
                      <a:pt x="783" y="463"/>
                      <a:pt x="783" y="464"/>
                      <a:pt x="783" y="464"/>
                    </a:cubicBezTo>
                    <a:cubicBezTo>
                      <a:pt x="788" y="464"/>
                      <a:pt x="788" y="464"/>
                      <a:pt x="788" y="464"/>
                    </a:cubicBezTo>
                    <a:cubicBezTo>
                      <a:pt x="788" y="462"/>
                      <a:pt x="788" y="459"/>
                      <a:pt x="788" y="457"/>
                    </a:cubicBezTo>
                    <a:cubicBezTo>
                      <a:pt x="787" y="452"/>
                      <a:pt x="788" y="446"/>
                      <a:pt x="788" y="440"/>
                    </a:cubicBezTo>
                    <a:cubicBezTo>
                      <a:pt x="788" y="437"/>
                      <a:pt x="787" y="434"/>
                      <a:pt x="787" y="431"/>
                    </a:cubicBezTo>
                    <a:cubicBezTo>
                      <a:pt x="787" y="421"/>
                      <a:pt x="787" y="421"/>
                      <a:pt x="787" y="421"/>
                    </a:cubicBezTo>
                    <a:cubicBezTo>
                      <a:pt x="786" y="416"/>
                      <a:pt x="788" y="410"/>
                      <a:pt x="787" y="404"/>
                    </a:cubicBezTo>
                    <a:cubicBezTo>
                      <a:pt x="785" y="393"/>
                      <a:pt x="785" y="381"/>
                      <a:pt x="783" y="370"/>
                    </a:cubicBezTo>
                    <a:cubicBezTo>
                      <a:pt x="784" y="365"/>
                      <a:pt x="784" y="361"/>
                      <a:pt x="784" y="356"/>
                    </a:cubicBezTo>
                    <a:cubicBezTo>
                      <a:pt x="784" y="352"/>
                      <a:pt x="783" y="345"/>
                      <a:pt x="783" y="341"/>
                    </a:cubicBezTo>
                    <a:cubicBezTo>
                      <a:pt x="782" y="338"/>
                      <a:pt x="782" y="336"/>
                      <a:pt x="782" y="333"/>
                    </a:cubicBezTo>
                    <a:cubicBezTo>
                      <a:pt x="782" y="327"/>
                      <a:pt x="782" y="327"/>
                      <a:pt x="782" y="327"/>
                    </a:cubicBezTo>
                    <a:cubicBezTo>
                      <a:pt x="782" y="322"/>
                      <a:pt x="782" y="316"/>
                      <a:pt x="782" y="311"/>
                    </a:cubicBezTo>
                    <a:cubicBezTo>
                      <a:pt x="782" y="309"/>
                      <a:pt x="782" y="308"/>
                      <a:pt x="782" y="306"/>
                    </a:cubicBezTo>
                    <a:cubicBezTo>
                      <a:pt x="781" y="304"/>
                      <a:pt x="781" y="302"/>
                      <a:pt x="781" y="300"/>
                    </a:cubicBezTo>
                    <a:cubicBezTo>
                      <a:pt x="781" y="296"/>
                      <a:pt x="781" y="292"/>
                      <a:pt x="781" y="287"/>
                    </a:cubicBezTo>
                    <a:cubicBezTo>
                      <a:pt x="781" y="278"/>
                      <a:pt x="781" y="278"/>
                      <a:pt x="781" y="278"/>
                    </a:cubicBezTo>
                    <a:cubicBezTo>
                      <a:pt x="780" y="273"/>
                      <a:pt x="780" y="266"/>
                      <a:pt x="780" y="260"/>
                    </a:cubicBezTo>
                    <a:cubicBezTo>
                      <a:pt x="780" y="258"/>
                      <a:pt x="780" y="256"/>
                      <a:pt x="780" y="255"/>
                    </a:cubicBezTo>
                    <a:cubicBezTo>
                      <a:pt x="781" y="249"/>
                      <a:pt x="781" y="240"/>
                      <a:pt x="780" y="235"/>
                    </a:cubicBezTo>
                    <a:cubicBezTo>
                      <a:pt x="780" y="221"/>
                      <a:pt x="780" y="221"/>
                      <a:pt x="780" y="221"/>
                    </a:cubicBezTo>
                    <a:cubicBezTo>
                      <a:pt x="780" y="219"/>
                      <a:pt x="780" y="216"/>
                      <a:pt x="780" y="214"/>
                    </a:cubicBezTo>
                    <a:cubicBezTo>
                      <a:pt x="780" y="212"/>
                      <a:pt x="780" y="209"/>
                      <a:pt x="780" y="206"/>
                    </a:cubicBezTo>
                    <a:cubicBezTo>
                      <a:pt x="779" y="204"/>
                      <a:pt x="779" y="202"/>
                      <a:pt x="778" y="200"/>
                    </a:cubicBezTo>
                    <a:cubicBezTo>
                      <a:pt x="779" y="196"/>
                      <a:pt x="781" y="192"/>
                      <a:pt x="780" y="187"/>
                    </a:cubicBezTo>
                    <a:cubicBezTo>
                      <a:pt x="779" y="183"/>
                      <a:pt x="780" y="177"/>
                      <a:pt x="779" y="172"/>
                    </a:cubicBezTo>
                    <a:cubicBezTo>
                      <a:pt x="778" y="167"/>
                      <a:pt x="779" y="155"/>
                      <a:pt x="780" y="150"/>
                    </a:cubicBezTo>
                    <a:cubicBezTo>
                      <a:pt x="780" y="146"/>
                      <a:pt x="779" y="143"/>
                      <a:pt x="779" y="140"/>
                    </a:cubicBezTo>
                    <a:cubicBezTo>
                      <a:pt x="778" y="138"/>
                      <a:pt x="779" y="135"/>
                      <a:pt x="780" y="133"/>
                    </a:cubicBezTo>
                    <a:cubicBezTo>
                      <a:pt x="781" y="128"/>
                      <a:pt x="779" y="123"/>
                      <a:pt x="778" y="119"/>
                    </a:cubicBezTo>
                    <a:cubicBezTo>
                      <a:pt x="778" y="117"/>
                      <a:pt x="778" y="115"/>
                      <a:pt x="778" y="113"/>
                    </a:cubicBezTo>
                    <a:cubicBezTo>
                      <a:pt x="777" y="112"/>
                      <a:pt x="777" y="110"/>
                      <a:pt x="777" y="109"/>
                    </a:cubicBezTo>
                    <a:cubicBezTo>
                      <a:pt x="778" y="106"/>
                      <a:pt x="778" y="102"/>
                      <a:pt x="777" y="99"/>
                    </a:cubicBezTo>
                    <a:cubicBezTo>
                      <a:pt x="777" y="67"/>
                      <a:pt x="777" y="67"/>
                      <a:pt x="777" y="67"/>
                    </a:cubicBezTo>
                    <a:cubicBezTo>
                      <a:pt x="777" y="62"/>
                      <a:pt x="779" y="57"/>
                      <a:pt x="779" y="52"/>
                    </a:cubicBezTo>
                    <a:cubicBezTo>
                      <a:pt x="778" y="49"/>
                      <a:pt x="777" y="47"/>
                      <a:pt x="777" y="45"/>
                    </a:cubicBezTo>
                    <a:cubicBezTo>
                      <a:pt x="777" y="43"/>
                      <a:pt x="777" y="40"/>
                      <a:pt x="777" y="38"/>
                    </a:cubicBezTo>
                    <a:cubicBezTo>
                      <a:pt x="777" y="36"/>
                      <a:pt x="778" y="34"/>
                      <a:pt x="778" y="32"/>
                    </a:cubicBezTo>
                    <a:cubicBezTo>
                      <a:pt x="778" y="30"/>
                      <a:pt x="779" y="27"/>
                      <a:pt x="778" y="25"/>
                    </a:cubicBezTo>
                    <a:cubicBezTo>
                      <a:pt x="778" y="23"/>
                      <a:pt x="778" y="20"/>
                      <a:pt x="779" y="17"/>
                    </a:cubicBezTo>
                    <a:cubicBezTo>
                      <a:pt x="780" y="15"/>
                      <a:pt x="782" y="12"/>
                      <a:pt x="784" y="14"/>
                    </a:cubicBezTo>
                    <a:cubicBezTo>
                      <a:pt x="785" y="15"/>
                      <a:pt x="785" y="16"/>
                      <a:pt x="785" y="18"/>
                    </a:cubicBezTo>
                    <a:cubicBezTo>
                      <a:pt x="785" y="20"/>
                      <a:pt x="785" y="22"/>
                      <a:pt x="785" y="24"/>
                    </a:cubicBezTo>
                    <a:cubicBezTo>
                      <a:pt x="785" y="26"/>
                      <a:pt x="786" y="28"/>
                      <a:pt x="787" y="30"/>
                    </a:cubicBezTo>
                    <a:cubicBezTo>
                      <a:pt x="788" y="35"/>
                      <a:pt x="789" y="40"/>
                      <a:pt x="790" y="45"/>
                    </a:cubicBezTo>
                    <a:cubicBezTo>
                      <a:pt x="790" y="50"/>
                      <a:pt x="790" y="55"/>
                      <a:pt x="790" y="60"/>
                    </a:cubicBezTo>
                    <a:cubicBezTo>
                      <a:pt x="791" y="66"/>
                      <a:pt x="790" y="75"/>
                      <a:pt x="790" y="82"/>
                    </a:cubicBezTo>
                    <a:cubicBezTo>
                      <a:pt x="790" y="93"/>
                      <a:pt x="791" y="104"/>
                      <a:pt x="789" y="113"/>
                    </a:cubicBezTo>
                    <a:cubicBezTo>
                      <a:pt x="789" y="116"/>
                      <a:pt x="789" y="119"/>
                      <a:pt x="790" y="121"/>
                    </a:cubicBezTo>
                    <a:cubicBezTo>
                      <a:pt x="789" y="130"/>
                      <a:pt x="789" y="139"/>
                      <a:pt x="789" y="148"/>
                    </a:cubicBezTo>
                    <a:cubicBezTo>
                      <a:pt x="787" y="159"/>
                      <a:pt x="788" y="172"/>
                      <a:pt x="789" y="183"/>
                    </a:cubicBezTo>
                    <a:cubicBezTo>
                      <a:pt x="789" y="185"/>
                      <a:pt x="789" y="187"/>
                      <a:pt x="789" y="190"/>
                    </a:cubicBezTo>
                    <a:cubicBezTo>
                      <a:pt x="788" y="191"/>
                      <a:pt x="788" y="192"/>
                      <a:pt x="788" y="193"/>
                    </a:cubicBezTo>
                    <a:cubicBezTo>
                      <a:pt x="789" y="194"/>
                      <a:pt x="789" y="194"/>
                      <a:pt x="789" y="194"/>
                    </a:cubicBezTo>
                    <a:cubicBezTo>
                      <a:pt x="790" y="194"/>
                      <a:pt x="790" y="193"/>
                      <a:pt x="790" y="192"/>
                    </a:cubicBezTo>
                    <a:cubicBezTo>
                      <a:pt x="791" y="189"/>
                      <a:pt x="789" y="185"/>
                      <a:pt x="790" y="181"/>
                    </a:cubicBezTo>
                    <a:cubicBezTo>
                      <a:pt x="792" y="175"/>
                      <a:pt x="792" y="166"/>
                      <a:pt x="793" y="159"/>
                    </a:cubicBezTo>
                    <a:cubicBezTo>
                      <a:pt x="794" y="153"/>
                      <a:pt x="792" y="146"/>
                      <a:pt x="793" y="139"/>
                    </a:cubicBezTo>
                    <a:cubicBezTo>
                      <a:pt x="793" y="137"/>
                      <a:pt x="793" y="134"/>
                      <a:pt x="794" y="131"/>
                    </a:cubicBezTo>
                    <a:cubicBezTo>
                      <a:pt x="794" y="130"/>
                      <a:pt x="795" y="128"/>
                      <a:pt x="796" y="128"/>
                    </a:cubicBezTo>
                    <a:cubicBezTo>
                      <a:pt x="800" y="126"/>
                      <a:pt x="799" y="139"/>
                      <a:pt x="800" y="141"/>
                    </a:cubicBezTo>
                    <a:cubicBezTo>
                      <a:pt x="800" y="152"/>
                      <a:pt x="800" y="162"/>
                      <a:pt x="801" y="173"/>
                    </a:cubicBezTo>
                    <a:cubicBezTo>
                      <a:pt x="803" y="185"/>
                      <a:pt x="802" y="199"/>
                      <a:pt x="802" y="213"/>
                    </a:cubicBezTo>
                    <a:cubicBezTo>
                      <a:pt x="803" y="221"/>
                      <a:pt x="803" y="230"/>
                      <a:pt x="803" y="238"/>
                    </a:cubicBezTo>
                    <a:cubicBezTo>
                      <a:pt x="803" y="246"/>
                      <a:pt x="802" y="254"/>
                      <a:pt x="803" y="262"/>
                    </a:cubicBezTo>
                    <a:cubicBezTo>
                      <a:pt x="803" y="270"/>
                      <a:pt x="803" y="270"/>
                      <a:pt x="803" y="270"/>
                    </a:cubicBezTo>
                    <a:cubicBezTo>
                      <a:pt x="803" y="278"/>
                      <a:pt x="803" y="288"/>
                      <a:pt x="804" y="295"/>
                    </a:cubicBezTo>
                    <a:cubicBezTo>
                      <a:pt x="804" y="301"/>
                      <a:pt x="804" y="308"/>
                      <a:pt x="803" y="314"/>
                    </a:cubicBezTo>
                    <a:cubicBezTo>
                      <a:pt x="804" y="321"/>
                      <a:pt x="805" y="327"/>
                      <a:pt x="805" y="335"/>
                    </a:cubicBezTo>
                    <a:cubicBezTo>
                      <a:pt x="805" y="345"/>
                      <a:pt x="805" y="345"/>
                      <a:pt x="805" y="345"/>
                    </a:cubicBezTo>
                    <a:cubicBezTo>
                      <a:pt x="805" y="350"/>
                      <a:pt x="804" y="356"/>
                      <a:pt x="805" y="361"/>
                    </a:cubicBezTo>
                    <a:cubicBezTo>
                      <a:pt x="805" y="366"/>
                      <a:pt x="806" y="372"/>
                      <a:pt x="806" y="378"/>
                    </a:cubicBezTo>
                    <a:cubicBezTo>
                      <a:pt x="806" y="398"/>
                      <a:pt x="806" y="398"/>
                      <a:pt x="806" y="398"/>
                    </a:cubicBezTo>
                    <a:cubicBezTo>
                      <a:pt x="806" y="400"/>
                      <a:pt x="805" y="403"/>
                      <a:pt x="806" y="405"/>
                    </a:cubicBezTo>
                    <a:cubicBezTo>
                      <a:pt x="806" y="409"/>
                      <a:pt x="807" y="412"/>
                      <a:pt x="807" y="416"/>
                    </a:cubicBezTo>
                    <a:cubicBezTo>
                      <a:pt x="807" y="419"/>
                      <a:pt x="806" y="424"/>
                      <a:pt x="807" y="428"/>
                    </a:cubicBezTo>
                    <a:cubicBezTo>
                      <a:pt x="807" y="432"/>
                      <a:pt x="807" y="438"/>
                      <a:pt x="807" y="443"/>
                    </a:cubicBezTo>
                    <a:cubicBezTo>
                      <a:pt x="807" y="449"/>
                      <a:pt x="807" y="456"/>
                      <a:pt x="808" y="462"/>
                    </a:cubicBezTo>
                    <a:cubicBezTo>
                      <a:pt x="808" y="464"/>
                      <a:pt x="808" y="464"/>
                      <a:pt x="808" y="464"/>
                    </a:cubicBezTo>
                    <a:cubicBezTo>
                      <a:pt x="814" y="464"/>
                      <a:pt x="814" y="464"/>
                      <a:pt x="814" y="464"/>
                    </a:cubicBezTo>
                    <a:cubicBezTo>
                      <a:pt x="813" y="459"/>
                      <a:pt x="813" y="451"/>
                      <a:pt x="814" y="447"/>
                    </a:cubicBezTo>
                    <a:cubicBezTo>
                      <a:pt x="815" y="443"/>
                      <a:pt x="814" y="435"/>
                      <a:pt x="813" y="432"/>
                    </a:cubicBezTo>
                    <a:cubicBezTo>
                      <a:pt x="813" y="418"/>
                      <a:pt x="813" y="418"/>
                      <a:pt x="813" y="418"/>
                    </a:cubicBezTo>
                    <a:cubicBezTo>
                      <a:pt x="813" y="409"/>
                      <a:pt x="813" y="400"/>
                      <a:pt x="812" y="392"/>
                    </a:cubicBezTo>
                    <a:cubicBezTo>
                      <a:pt x="812" y="379"/>
                      <a:pt x="812" y="379"/>
                      <a:pt x="812" y="379"/>
                    </a:cubicBezTo>
                    <a:cubicBezTo>
                      <a:pt x="811" y="374"/>
                      <a:pt x="811" y="369"/>
                      <a:pt x="810" y="364"/>
                    </a:cubicBezTo>
                    <a:cubicBezTo>
                      <a:pt x="810" y="362"/>
                      <a:pt x="810" y="359"/>
                      <a:pt x="810" y="357"/>
                    </a:cubicBezTo>
                    <a:cubicBezTo>
                      <a:pt x="809" y="351"/>
                      <a:pt x="810" y="342"/>
                      <a:pt x="809" y="336"/>
                    </a:cubicBezTo>
                    <a:cubicBezTo>
                      <a:pt x="808" y="330"/>
                      <a:pt x="809" y="324"/>
                      <a:pt x="808" y="318"/>
                    </a:cubicBezTo>
                    <a:cubicBezTo>
                      <a:pt x="808" y="304"/>
                      <a:pt x="808" y="304"/>
                      <a:pt x="808" y="304"/>
                    </a:cubicBezTo>
                    <a:cubicBezTo>
                      <a:pt x="807" y="296"/>
                      <a:pt x="807" y="286"/>
                      <a:pt x="807" y="278"/>
                    </a:cubicBezTo>
                    <a:cubicBezTo>
                      <a:pt x="808" y="276"/>
                      <a:pt x="808" y="275"/>
                      <a:pt x="808" y="273"/>
                    </a:cubicBezTo>
                    <a:cubicBezTo>
                      <a:pt x="807" y="267"/>
                      <a:pt x="806" y="259"/>
                      <a:pt x="807" y="253"/>
                    </a:cubicBezTo>
                    <a:cubicBezTo>
                      <a:pt x="807" y="243"/>
                      <a:pt x="807" y="233"/>
                      <a:pt x="806" y="224"/>
                    </a:cubicBezTo>
                    <a:cubicBezTo>
                      <a:pt x="807" y="221"/>
                      <a:pt x="806" y="218"/>
                      <a:pt x="806" y="215"/>
                    </a:cubicBezTo>
                    <a:cubicBezTo>
                      <a:pt x="806" y="209"/>
                      <a:pt x="807" y="202"/>
                      <a:pt x="806" y="197"/>
                    </a:cubicBezTo>
                    <a:cubicBezTo>
                      <a:pt x="806" y="176"/>
                      <a:pt x="806" y="176"/>
                      <a:pt x="806" y="176"/>
                    </a:cubicBezTo>
                    <a:cubicBezTo>
                      <a:pt x="805" y="169"/>
                      <a:pt x="804" y="162"/>
                      <a:pt x="803" y="154"/>
                    </a:cubicBezTo>
                    <a:cubicBezTo>
                      <a:pt x="803" y="153"/>
                      <a:pt x="803" y="151"/>
                      <a:pt x="804" y="149"/>
                    </a:cubicBezTo>
                    <a:cubicBezTo>
                      <a:pt x="802" y="141"/>
                      <a:pt x="804" y="132"/>
                      <a:pt x="805" y="124"/>
                    </a:cubicBezTo>
                    <a:cubicBezTo>
                      <a:pt x="805" y="121"/>
                      <a:pt x="806" y="117"/>
                      <a:pt x="806" y="114"/>
                    </a:cubicBezTo>
                    <a:cubicBezTo>
                      <a:pt x="807" y="105"/>
                      <a:pt x="807" y="94"/>
                      <a:pt x="809" y="85"/>
                    </a:cubicBezTo>
                    <a:cubicBezTo>
                      <a:pt x="809" y="77"/>
                      <a:pt x="809" y="69"/>
                      <a:pt x="809" y="61"/>
                    </a:cubicBezTo>
                    <a:cubicBezTo>
                      <a:pt x="811" y="50"/>
                      <a:pt x="811" y="50"/>
                      <a:pt x="811" y="50"/>
                    </a:cubicBezTo>
                    <a:cubicBezTo>
                      <a:pt x="812" y="46"/>
                      <a:pt x="813" y="42"/>
                      <a:pt x="814" y="39"/>
                    </a:cubicBezTo>
                    <a:cubicBezTo>
                      <a:pt x="814" y="36"/>
                      <a:pt x="814" y="34"/>
                      <a:pt x="814" y="32"/>
                    </a:cubicBezTo>
                    <a:cubicBezTo>
                      <a:pt x="816" y="26"/>
                      <a:pt x="819" y="12"/>
                      <a:pt x="823" y="10"/>
                    </a:cubicBezTo>
                    <a:cubicBezTo>
                      <a:pt x="829" y="10"/>
                      <a:pt x="827" y="16"/>
                      <a:pt x="829" y="21"/>
                    </a:cubicBezTo>
                    <a:cubicBezTo>
                      <a:pt x="830" y="24"/>
                      <a:pt x="833" y="26"/>
                      <a:pt x="834" y="30"/>
                    </a:cubicBezTo>
                    <a:cubicBezTo>
                      <a:pt x="835" y="34"/>
                      <a:pt x="834" y="40"/>
                      <a:pt x="834" y="43"/>
                    </a:cubicBezTo>
                    <a:cubicBezTo>
                      <a:pt x="833" y="48"/>
                      <a:pt x="833" y="56"/>
                      <a:pt x="834" y="60"/>
                    </a:cubicBezTo>
                    <a:cubicBezTo>
                      <a:pt x="834" y="66"/>
                      <a:pt x="834" y="66"/>
                      <a:pt x="834" y="66"/>
                    </a:cubicBezTo>
                    <a:cubicBezTo>
                      <a:pt x="835" y="70"/>
                      <a:pt x="834" y="73"/>
                      <a:pt x="834" y="77"/>
                    </a:cubicBezTo>
                    <a:cubicBezTo>
                      <a:pt x="835" y="88"/>
                      <a:pt x="835" y="88"/>
                      <a:pt x="835" y="88"/>
                    </a:cubicBezTo>
                    <a:cubicBezTo>
                      <a:pt x="834" y="94"/>
                      <a:pt x="833" y="100"/>
                      <a:pt x="832" y="105"/>
                    </a:cubicBezTo>
                    <a:cubicBezTo>
                      <a:pt x="831" y="109"/>
                      <a:pt x="833" y="112"/>
                      <a:pt x="833" y="115"/>
                    </a:cubicBezTo>
                    <a:cubicBezTo>
                      <a:pt x="834" y="119"/>
                      <a:pt x="835" y="130"/>
                      <a:pt x="834" y="135"/>
                    </a:cubicBezTo>
                    <a:cubicBezTo>
                      <a:pt x="834" y="137"/>
                      <a:pt x="834" y="141"/>
                      <a:pt x="834" y="144"/>
                    </a:cubicBezTo>
                    <a:cubicBezTo>
                      <a:pt x="833" y="147"/>
                      <a:pt x="833" y="150"/>
                      <a:pt x="832" y="153"/>
                    </a:cubicBezTo>
                    <a:cubicBezTo>
                      <a:pt x="831" y="159"/>
                      <a:pt x="833" y="166"/>
                      <a:pt x="834" y="171"/>
                    </a:cubicBezTo>
                    <a:cubicBezTo>
                      <a:pt x="834" y="177"/>
                      <a:pt x="834" y="182"/>
                      <a:pt x="834" y="188"/>
                    </a:cubicBezTo>
                    <a:cubicBezTo>
                      <a:pt x="834" y="195"/>
                      <a:pt x="834" y="195"/>
                      <a:pt x="834" y="195"/>
                    </a:cubicBezTo>
                    <a:cubicBezTo>
                      <a:pt x="835" y="202"/>
                      <a:pt x="835" y="210"/>
                      <a:pt x="835" y="217"/>
                    </a:cubicBezTo>
                    <a:cubicBezTo>
                      <a:pt x="835" y="228"/>
                      <a:pt x="835" y="228"/>
                      <a:pt x="835" y="228"/>
                    </a:cubicBezTo>
                    <a:cubicBezTo>
                      <a:pt x="836" y="233"/>
                      <a:pt x="834" y="238"/>
                      <a:pt x="835" y="244"/>
                    </a:cubicBezTo>
                    <a:cubicBezTo>
                      <a:pt x="837" y="256"/>
                      <a:pt x="836" y="269"/>
                      <a:pt x="836" y="282"/>
                    </a:cubicBezTo>
                    <a:cubicBezTo>
                      <a:pt x="836" y="285"/>
                      <a:pt x="836" y="288"/>
                      <a:pt x="836" y="290"/>
                    </a:cubicBezTo>
                    <a:cubicBezTo>
                      <a:pt x="835" y="292"/>
                      <a:pt x="835" y="294"/>
                      <a:pt x="835" y="296"/>
                    </a:cubicBezTo>
                    <a:cubicBezTo>
                      <a:pt x="836" y="300"/>
                      <a:pt x="835" y="305"/>
                      <a:pt x="836" y="309"/>
                    </a:cubicBezTo>
                    <a:cubicBezTo>
                      <a:pt x="836" y="313"/>
                      <a:pt x="836" y="316"/>
                      <a:pt x="836" y="320"/>
                    </a:cubicBezTo>
                    <a:cubicBezTo>
                      <a:pt x="836" y="326"/>
                      <a:pt x="836" y="326"/>
                      <a:pt x="836" y="326"/>
                    </a:cubicBezTo>
                    <a:cubicBezTo>
                      <a:pt x="835" y="329"/>
                      <a:pt x="834" y="333"/>
                      <a:pt x="835" y="337"/>
                    </a:cubicBezTo>
                    <a:cubicBezTo>
                      <a:pt x="835" y="339"/>
                      <a:pt x="835" y="341"/>
                      <a:pt x="836" y="343"/>
                    </a:cubicBezTo>
                    <a:cubicBezTo>
                      <a:pt x="836" y="359"/>
                      <a:pt x="836" y="359"/>
                      <a:pt x="836" y="359"/>
                    </a:cubicBezTo>
                    <a:cubicBezTo>
                      <a:pt x="837" y="368"/>
                      <a:pt x="837" y="382"/>
                      <a:pt x="836" y="391"/>
                    </a:cubicBezTo>
                    <a:cubicBezTo>
                      <a:pt x="836" y="413"/>
                      <a:pt x="836" y="413"/>
                      <a:pt x="836" y="413"/>
                    </a:cubicBezTo>
                    <a:cubicBezTo>
                      <a:pt x="836" y="429"/>
                      <a:pt x="836" y="446"/>
                      <a:pt x="836" y="462"/>
                    </a:cubicBezTo>
                    <a:cubicBezTo>
                      <a:pt x="836" y="463"/>
                      <a:pt x="836" y="464"/>
                      <a:pt x="836" y="464"/>
                    </a:cubicBezTo>
                    <a:cubicBezTo>
                      <a:pt x="842" y="464"/>
                      <a:pt x="842" y="464"/>
                      <a:pt x="842" y="464"/>
                    </a:cubicBezTo>
                    <a:cubicBezTo>
                      <a:pt x="842" y="449"/>
                      <a:pt x="842" y="449"/>
                      <a:pt x="842" y="449"/>
                    </a:cubicBezTo>
                    <a:cubicBezTo>
                      <a:pt x="841" y="442"/>
                      <a:pt x="843" y="435"/>
                      <a:pt x="842" y="427"/>
                    </a:cubicBezTo>
                    <a:cubicBezTo>
                      <a:pt x="842" y="423"/>
                      <a:pt x="842" y="419"/>
                      <a:pt x="842" y="414"/>
                    </a:cubicBezTo>
                    <a:cubicBezTo>
                      <a:pt x="842" y="404"/>
                      <a:pt x="842" y="404"/>
                      <a:pt x="842" y="404"/>
                    </a:cubicBezTo>
                    <a:cubicBezTo>
                      <a:pt x="843" y="400"/>
                      <a:pt x="843" y="394"/>
                      <a:pt x="843" y="390"/>
                    </a:cubicBezTo>
                    <a:cubicBezTo>
                      <a:pt x="842" y="384"/>
                      <a:pt x="843" y="378"/>
                      <a:pt x="842" y="371"/>
                    </a:cubicBezTo>
                    <a:cubicBezTo>
                      <a:pt x="841" y="366"/>
                      <a:pt x="841" y="358"/>
                      <a:pt x="841" y="353"/>
                    </a:cubicBezTo>
                    <a:cubicBezTo>
                      <a:pt x="841" y="345"/>
                      <a:pt x="841" y="336"/>
                      <a:pt x="840" y="329"/>
                    </a:cubicBezTo>
                    <a:cubicBezTo>
                      <a:pt x="839" y="321"/>
                      <a:pt x="841" y="311"/>
                      <a:pt x="840" y="304"/>
                    </a:cubicBezTo>
                    <a:cubicBezTo>
                      <a:pt x="839" y="299"/>
                      <a:pt x="840" y="294"/>
                      <a:pt x="841" y="290"/>
                    </a:cubicBezTo>
                    <a:cubicBezTo>
                      <a:pt x="841" y="288"/>
                      <a:pt x="840" y="286"/>
                      <a:pt x="840" y="284"/>
                    </a:cubicBezTo>
                    <a:cubicBezTo>
                      <a:pt x="840" y="280"/>
                      <a:pt x="840" y="276"/>
                      <a:pt x="840" y="272"/>
                    </a:cubicBezTo>
                    <a:cubicBezTo>
                      <a:pt x="839" y="266"/>
                      <a:pt x="840" y="260"/>
                      <a:pt x="841" y="254"/>
                    </a:cubicBezTo>
                    <a:cubicBezTo>
                      <a:pt x="842" y="251"/>
                      <a:pt x="840" y="248"/>
                      <a:pt x="840" y="245"/>
                    </a:cubicBezTo>
                    <a:cubicBezTo>
                      <a:pt x="840" y="235"/>
                      <a:pt x="840" y="235"/>
                      <a:pt x="840" y="235"/>
                    </a:cubicBezTo>
                    <a:cubicBezTo>
                      <a:pt x="839" y="230"/>
                      <a:pt x="840" y="224"/>
                      <a:pt x="840" y="218"/>
                    </a:cubicBezTo>
                    <a:cubicBezTo>
                      <a:pt x="839" y="214"/>
                      <a:pt x="839" y="208"/>
                      <a:pt x="838" y="204"/>
                    </a:cubicBezTo>
                    <a:cubicBezTo>
                      <a:pt x="838" y="190"/>
                      <a:pt x="838" y="190"/>
                      <a:pt x="838" y="190"/>
                    </a:cubicBezTo>
                    <a:cubicBezTo>
                      <a:pt x="837" y="185"/>
                      <a:pt x="838" y="178"/>
                      <a:pt x="838" y="172"/>
                    </a:cubicBezTo>
                    <a:cubicBezTo>
                      <a:pt x="838" y="163"/>
                      <a:pt x="837" y="154"/>
                      <a:pt x="838" y="146"/>
                    </a:cubicBezTo>
                    <a:cubicBezTo>
                      <a:pt x="840" y="139"/>
                      <a:pt x="835" y="134"/>
                      <a:pt x="837" y="127"/>
                    </a:cubicBezTo>
                    <a:cubicBezTo>
                      <a:pt x="838" y="122"/>
                      <a:pt x="842" y="122"/>
                      <a:pt x="843" y="119"/>
                    </a:cubicBezTo>
                    <a:cubicBezTo>
                      <a:pt x="843" y="113"/>
                      <a:pt x="843" y="106"/>
                      <a:pt x="843" y="100"/>
                    </a:cubicBezTo>
                    <a:cubicBezTo>
                      <a:pt x="844" y="97"/>
                      <a:pt x="843" y="93"/>
                      <a:pt x="844" y="89"/>
                    </a:cubicBezTo>
                    <a:cubicBezTo>
                      <a:pt x="844" y="86"/>
                      <a:pt x="846" y="82"/>
                      <a:pt x="845" y="78"/>
                    </a:cubicBezTo>
                    <a:cubicBezTo>
                      <a:pt x="844" y="76"/>
                      <a:pt x="844" y="74"/>
                      <a:pt x="843" y="71"/>
                    </a:cubicBezTo>
                    <a:cubicBezTo>
                      <a:pt x="842" y="64"/>
                      <a:pt x="844" y="58"/>
                      <a:pt x="843" y="51"/>
                    </a:cubicBezTo>
                    <a:cubicBezTo>
                      <a:pt x="842" y="46"/>
                      <a:pt x="843" y="39"/>
                      <a:pt x="843" y="34"/>
                    </a:cubicBezTo>
                    <a:cubicBezTo>
                      <a:pt x="843" y="31"/>
                      <a:pt x="843" y="28"/>
                      <a:pt x="843" y="24"/>
                    </a:cubicBezTo>
                    <a:cubicBezTo>
                      <a:pt x="844" y="20"/>
                      <a:pt x="844" y="16"/>
                      <a:pt x="845" y="13"/>
                    </a:cubicBezTo>
                    <a:cubicBezTo>
                      <a:pt x="846" y="10"/>
                      <a:pt x="847" y="4"/>
                      <a:pt x="852" y="5"/>
                    </a:cubicBezTo>
                    <a:cubicBezTo>
                      <a:pt x="855" y="6"/>
                      <a:pt x="855" y="11"/>
                      <a:pt x="855" y="13"/>
                    </a:cubicBezTo>
                    <a:cubicBezTo>
                      <a:pt x="855" y="15"/>
                      <a:pt x="855" y="17"/>
                      <a:pt x="855" y="18"/>
                    </a:cubicBezTo>
                    <a:cubicBezTo>
                      <a:pt x="855" y="19"/>
                      <a:pt x="855" y="22"/>
                      <a:pt x="856" y="21"/>
                    </a:cubicBezTo>
                    <a:cubicBezTo>
                      <a:pt x="857" y="20"/>
                      <a:pt x="857" y="18"/>
                      <a:pt x="857" y="16"/>
                    </a:cubicBezTo>
                    <a:cubicBezTo>
                      <a:pt x="857" y="15"/>
                      <a:pt x="857" y="13"/>
                      <a:pt x="857" y="11"/>
                    </a:cubicBezTo>
                    <a:cubicBezTo>
                      <a:pt x="857" y="9"/>
                      <a:pt x="856" y="4"/>
                      <a:pt x="859" y="3"/>
                    </a:cubicBezTo>
                    <a:cubicBezTo>
                      <a:pt x="860" y="3"/>
                      <a:pt x="860" y="3"/>
                      <a:pt x="860" y="3"/>
                    </a:cubicBezTo>
                    <a:cubicBezTo>
                      <a:pt x="865" y="5"/>
                      <a:pt x="862" y="14"/>
                      <a:pt x="863" y="19"/>
                    </a:cubicBezTo>
                    <a:cubicBezTo>
                      <a:pt x="863" y="23"/>
                      <a:pt x="863" y="28"/>
                      <a:pt x="863" y="33"/>
                    </a:cubicBezTo>
                    <a:cubicBezTo>
                      <a:pt x="866" y="47"/>
                      <a:pt x="862" y="64"/>
                      <a:pt x="865" y="78"/>
                    </a:cubicBezTo>
                    <a:cubicBezTo>
                      <a:pt x="865" y="80"/>
                      <a:pt x="865" y="82"/>
                      <a:pt x="865" y="84"/>
                    </a:cubicBezTo>
                    <a:cubicBezTo>
                      <a:pt x="865" y="87"/>
                      <a:pt x="868" y="89"/>
                      <a:pt x="869" y="91"/>
                    </a:cubicBezTo>
                    <a:cubicBezTo>
                      <a:pt x="869" y="94"/>
                      <a:pt x="866" y="95"/>
                      <a:pt x="866" y="98"/>
                    </a:cubicBezTo>
                    <a:cubicBezTo>
                      <a:pt x="867" y="100"/>
                      <a:pt x="870" y="102"/>
                      <a:pt x="870" y="105"/>
                    </a:cubicBezTo>
                    <a:cubicBezTo>
                      <a:pt x="870" y="132"/>
                      <a:pt x="870" y="132"/>
                      <a:pt x="870" y="132"/>
                    </a:cubicBezTo>
                    <a:cubicBezTo>
                      <a:pt x="872" y="141"/>
                      <a:pt x="870" y="155"/>
                      <a:pt x="872" y="166"/>
                    </a:cubicBezTo>
                    <a:cubicBezTo>
                      <a:pt x="872" y="182"/>
                      <a:pt x="872" y="182"/>
                      <a:pt x="872" y="182"/>
                    </a:cubicBezTo>
                    <a:cubicBezTo>
                      <a:pt x="872" y="185"/>
                      <a:pt x="872" y="189"/>
                      <a:pt x="872" y="193"/>
                    </a:cubicBezTo>
                    <a:cubicBezTo>
                      <a:pt x="873" y="200"/>
                      <a:pt x="873" y="200"/>
                      <a:pt x="873" y="200"/>
                    </a:cubicBezTo>
                    <a:cubicBezTo>
                      <a:pt x="873" y="203"/>
                      <a:pt x="872" y="205"/>
                      <a:pt x="872" y="207"/>
                    </a:cubicBezTo>
                    <a:cubicBezTo>
                      <a:pt x="873" y="214"/>
                      <a:pt x="874" y="224"/>
                      <a:pt x="873" y="232"/>
                    </a:cubicBezTo>
                    <a:cubicBezTo>
                      <a:pt x="872" y="235"/>
                      <a:pt x="873" y="237"/>
                      <a:pt x="873" y="239"/>
                    </a:cubicBezTo>
                    <a:cubicBezTo>
                      <a:pt x="874" y="243"/>
                      <a:pt x="873" y="248"/>
                      <a:pt x="874" y="252"/>
                    </a:cubicBezTo>
                    <a:cubicBezTo>
                      <a:pt x="875" y="259"/>
                      <a:pt x="872" y="266"/>
                      <a:pt x="873" y="274"/>
                    </a:cubicBezTo>
                    <a:cubicBezTo>
                      <a:pt x="875" y="282"/>
                      <a:pt x="875" y="290"/>
                      <a:pt x="874" y="299"/>
                    </a:cubicBezTo>
                    <a:cubicBezTo>
                      <a:pt x="874" y="301"/>
                      <a:pt x="874" y="304"/>
                      <a:pt x="874" y="306"/>
                    </a:cubicBezTo>
                    <a:cubicBezTo>
                      <a:pt x="874" y="312"/>
                      <a:pt x="874" y="312"/>
                      <a:pt x="874" y="312"/>
                    </a:cubicBezTo>
                    <a:cubicBezTo>
                      <a:pt x="875" y="316"/>
                      <a:pt x="876" y="321"/>
                      <a:pt x="876" y="325"/>
                    </a:cubicBezTo>
                    <a:cubicBezTo>
                      <a:pt x="876" y="338"/>
                      <a:pt x="876" y="338"/>
                      <a:pt x="876" y="338"/>
                    </a:cubicBezTo>
                    <a:cubicBezTo>
                      <a:pt x="877" y="344"/>
                      <a:pt x="877" y="353"/>
                      <a:pt x="876" y="359"/>
                    </a:cubicBezTo>
                    <a:cubicBezTo>
                      <a:pt x="877" y="363"/>
                      <a:pt x="877" y="366"/>
                      <a:pt x="878" y="369"/>
                    </a:cubicBezTo>
                    <a:cubicBezTo>
                      <a:pt x="878" y="373"/>
                      <a:pt x="878" y="378"/>
                      <a:pt x="877" y="383"/>
                    </a:cubicBezTo>
                    <a:cubicBezTo>
                      <a:pt x="877" y="385"/>
                      <a:pt x="877" y="387"/>
                      <a:pt x="876" y="389"/>
                    </a:cubicBezTo>
                    <a:cubicBezTo>
                      <a:pt x="876" y="390"/>
                      <a:pt x="875" y="393"/>
                      <a:pt x="874" y="393"/>
                    </a:cubicBezTo>
                    <a:cubicBezTo>
                      <a:pt x="872" y="393"/>
                      <a:pt x="872" y="391"/>
                      <a:pt x="872" y="390"/>
                    </a:cubicBezTo>
                    <a:cubicBezTo>
                      <a:pt x="871" y="386"/>
                      <a:pt x="871" y="382"/>
                      <a:pt x="870" y="378"/>
                    </a:cubicBezTo>
                    <a:cubicBezTo>
                      <a:pt x="870" y="374"/>
                      <a:pt x="871" y="370"/>
                      <a:pt x="871" y="365"/>
                    </a:cubicBezTo>
                    <a:cubicBezTo>
                      <a:pt x="870" y="363"/>
                      <a:pt x="870" y="361"/>
                      <a:pt x="870" y="358"/>
                    </a:cubicBezTo>
                    <a:cubicBezTo>
                      <a:pt x="870" y="351"/>
                      <a:pt x="870" y="351"/>
                      <a:pt x="870" y="351"/>
                    </a:cubicBezTo>
                    <a:cubicBezTo>
                      <a:pt x="869" y="346"/>
                      <a:pt x="868" y="340"/>
                      <a:pt x="869" y="335"/>
                    </a:cubicBezTo>
                    <a:cubicBezTo>
                      <a:pt x="870" y="331"/>
                      <a:pt x="869" y="325"/>
                      <a:pt x="868" y="321"/>
                    </a:cubicBezTo>
                    <a:cubicBezTo>
                      <a:pt x="868" y="314"/>
                      <a:pt x="868" y="306"/>
                      <a:pt x="868" y="299"/>
                    </a:cubicBezTo>
                    <a:cubicBezTo>
                      <a:pt x="867" y="296"/>
                      <a:pt x="866" y="290"/>
                      <a:pt x="866" y="287"/>
                    </a:cubicBezTo>
                    <a:cubicBezTo>
                      <a:pt x="868" y="279"/>
                      <a:pt x="869" y="269"/>
                      <a:pt x="867" y="260"/>
                    </a:cubicBezTo>
                    <a:cubicBezTo>
                      <a:pt x="867" y="257"/>
                      <a:pt x="867" y="253"/>
                      <a:pt x="867" y="251"/>
                    </a:cubicBezTo>
                    <a:cubicBezTo>
                      <a:pt x="866" y="246"/>
                      <a:pt x="867" y="241"/>
                      <a:pt x="866" y="237"/>
                    </a:cubicBezTo>
                    <a:cubicBezTo>
                      <a:pt x="866" y="226"/>
                      <a:pt x="866" y="226"/>
                      <a:pt x="866" y="226"/>
                    </a:cubicBezTo>
                    <a:cubicBezTo>
                      <a:pt x="866" y="218"/>
                      <a:pt x="867" y="209"/>
                      <a:pt x="866" y="202"/>
                    </a:cubicBezTo>
                    <a:cubicBezTo>
                      <a:pt x="865" y="199"/>
                      <a:pt x="866" y="195"/>
                      <a:pt x="866" y="191"/>
                    </a:cubicBezTo>
                    <a:cubicBezTo>
                      <a:pt x="866" y="178"/>
                      <a:pt x="866" y="178"/>
                      <a:pt x="866" y="178"/>
                    </a:cubicBezTo>
                    <a:cubicBezTo>
                      <a:pt x="865" y="173"/>
                      <a:pt x="865" y="168"/>
                      <a:pt x="865" y="163"/>
                    </a:cubicBezTo>
                    <a:cubicBezTo>
                      <a:pt x="865" y="159"/>
                      <a:pt x="866" y="154"/>
                      <a:pt x="864" y="151"/>
                    </a:cubicBezTo>
                    <a:cubicBezTo>
                      <a:pt x="864" y="150"/>
                      <a:pt x="862" y="148"/>
                      <a:pt x="861" y="150"/>
                    </a:cubicBezTo>
                    <a:cubicBezTo>
                      <a:pt x="861" y="151"/>
                      <a:pt x="861" y="153"/>
                      <a:pt x="861" y="154"/>
                    </a:cubicBezTo>
                    <a:cubicBezTo>
                      <a:pt x="862" y="159"/>
                      <a:pt x="861" y="166"/>
                      <a:pt x="862" y="173"/>
                    </a:cubicBezTo>
                    <a:cubicBezTo>
                      <a:pt x="864" y="181"/>
                      <a:pt x="863" y="190"/>
                      <a:pt x="863" y="200"/>
                    </a:cubicBezTo>
                    <a:cubicBezTo>
                      <a:pt x="863" y="230"/>
                      <a:pt x="863" y="230"/>
                      <a:pt x="863" y="230"/>
                    </a:cubicBezTo>
                    <a:cubicBezTo>
                      <a:pt x="863" y="232"/>
                      <a:pt x="863" y="234"/>
                      <a:pt x="863" y="236"/>
                    </a:cubicBezTo>
                    <a:cubicBezTo>
                      <a:pt x="863" y="244"/>
                      <a:pt x="864" y="251"/>
                      <a:pt x="864" y="258"/>
                    </a:cubicBezTo>
                    <a:cubicBezTo>
                      <a:pt x="865" y="266"/>
                      <a:pt x="865" y="274"/>
                      <a:pt x="865" y="283"/>
                    </a:cubicBezTo>
                    <a:cubicBezTo>
                      <a:pt x="865" y="285"/>
                      <a:pt x="865" y="287"/>
                      <a:pt x="865" y="289"/>
                    </a:cubicBezTo>
                    <a:cubicBezTo>
                      <a:pt x="865" y="293"/>
                      <a:pt x="863" y="299"/>
                      <a:pt x="864" y="304"/>
                    </a:cubicBezTo>
                    <a:cubicBezTo>
                      <a:pt x="865" y="309"/>
                      <a:pt x="865" y="315"/>
                      <a:pt x="865" y="320"/>
                    </a:cubicBezTo>
                    <a:cubicBezTo>
                      <a:pt x="865" y="330"/>
                      <a:pt x="865" y="330"/>
                      <a:pt x="865" y="330"/>
                    </a:cubicBezTo>
                    <a:cubicBezTo>
                      <a:pt x="866" y="333"/>
                      <a:pt x="867" y="341"/>
                      <a:pt x="866" y="345"/>
                    </a:cubicBezTo>
                    <a:cubicBezTo>
                      <a:pt x="866" y="347"/>
                      <a:pt x="866" y="349"/>
                      <a:pt x="866" y="351"/>
                    </a:cubicBezTo>
                    <a:cubicBezTo>
                      <a:pt x="867" y="357"/>
                      <a:pt x="865" y="365"/>
                      <a:pt x="866" y="372"/>
                    </a:cubicBezTo>
                    <a:cubicBezTo>
                      <a:pt x="867" y="378"/>
                      <a:pt x="866" y="385"/>
                      <a:pt x="867" y="391"/>
                    </a:cubicBezTo>
                    <a:cubicBezTo>
                      <a:pt x="868" y="395"/>
                      <a:pt x="868" y="399"/>
                      <a:pt x="869" y="402"/>
                    </a:cubicBezTo>
                    <a:cubicBezTo>
                      <a:pt x="869" y="412"/>
                      <a:pt x="869" y="412"/>
                      <a:pt x="869" y="412"/>
                    </a:cubicBezTo>
                    <a:cubicBezTo>
                      <a:pt x="869" y="416"/>
                      <a:pt x="870" y="419"/>
                      <a:pt x="870" y="422"/>
                    </a:cubicBezTo>
                    <a:cubicBezTo>
                      <a:pt x="871" y="430"/>
                      <a:pt x="868" y="437"/>
                      <a:pt x="870" y="444"/>
                    </a:cubicBezTo>
                    <a:cubicBezTo>
                      <a:pt x="870" y="449"/>
                      <a:pt x="871" y="454"/>
                      <a:pt x="871" y="460"/>
                    </a:cubicBezTo>
                    <a:cubicBezTo>
                      <a:pt x="870" y="461"/>
                      <a:pt x="870" y="463"/>
                      <a:pt x="870" y="464"/>
                    </a:cubicBezTo>
                    <a:cubicBezTo>
                      <a:pt x="882" y="464"/>
                      <a:pt x="882" y="464"/>
                      <a:pt x="882" y="464"/>
                    </a:cubicBezTo>
                    <a:cubicBezTo>
                      <a:pt x="882" y="464"/>
                      <a:pt x="882" y="464"/>
                      <a:pt x="882" y="464"/>
                    </a:cubicBezTo>
                    <a:cubicBezTo>
                      <a:pt x="883" y="462"/>
                      <a:pt x="883" y="460"/>
                      <a:pt x="883" y="458"/>
                    </a:cubicBezTo>
                    <a:cubicBezTo>
                      <a:pt x="882" y="452"/>
                      <a:pt x="882" y="444"/>
                      <a:pt x="882" y="438"/>
                    </a:cubicBezTo>
                    <a:cubicBezTo>
                      <a:pt x="882" y="432"/>
                      <a:pt x="882" y="427"/>
                      <a:pt x="882" y="421"/>
                    </a:cubicBezTo>
                    <a:cubicBezTo>
                      <a:pt x="882" y="410"/>
                      <a:pt x="882" y="410"/>
                      <a:pt x="882" y="410"/>
                    </a:cubicBezTo>
                    <a:cubicBezTo>
                      <a:pt x="882" y="408"/>
                      <a:pt x="883" y="404"/>
                      <a:pt x="882" y="402"/>
                    </a:cubicBezTo>
                    <a:cubicBezTo>
                      <a:pt x="882" y="397"/>
                      <a:pt x="881" y="390"/>
                      <a:pt x="881" y="384"/>
                    </a:cubicBezTo>
                    <a:cubicBezTo>
                      <a:pt x="882" y="379"/>
                      <a:pt x="883" y="372"/>
                      <a:pt x="882" y="366"/>
                    </a:cubicBezTo>
                    <a:cubicBezTo>
                      <a:pt x="881" y="360"/>
                      <a:pt x="881" y="353"/>
                      <a:pt x="880" y="346"/>
                    </a:cubicBezTo>
                    <a:cubicBezTo>
                      <a:pt x="880" y="345"/>
                      <a:pt x="880" y="343"/>
                      <a:pt x="880" y="341"/>
                    </a:cubicBezTo>
                    <a:cubicBezTo>
                      <a:pt x="881" y="338"/>
                      <a:pt x="880" y="333"/>
                      <a:pt x="880" y="330"/>
                    </a:cubicBezTo>
                    <a:cubicBezTo>
                      <a:pt x="880" y="320"/>
                      <a:pt x="880" y="320"/>
                      <a:pt x="880" y="320"/>
                    </a:cubicBezTo>
                    <a:cubicBezTo>
                      <a:pt x="879" y="314"/>
                      <a:pt x="878" y="309"/>
                      <a:pt x="877" y="303"/>
                    </a:cubicBezTo>
                    <a:cubicBezTo>
                      <a:pt x="876" y="298"/>
                      <a:pt x="877" y="291"/>
                      <a:pt x="877" y="286"/>
                    </a:cubicBezTo>
                    <a:cubicBezTo>
                      <a:pt x="877" y="278"/>
                      <a:pt x="877" y="278"/>
                      <a:pt x="877" y="278"/>
                    </a:cubicBezTo>
                    <a:cubicBezTo>
                      <a:pt x="877" y="268"/>
                      <a:pt x="878" y="258"/>
                      <a:pt x="877" y="248"/>
                    </a:cubicBezTo>
                    <a:cubicBezTo>
                      <a:pt x="876" y="242"/>
                      <a:pt x="876" y="235"/>
                      <a:pt x="877" y="230"/>
                    </a:cubicBezTo>
                    <a:cubicBezTo>
                      <a:pt x="878" y="224"/>
                      <a:pt x="877" y="219"/>
                      <a:pt x="876" y="214"/>
                    </a:cubicBezTo>
                    <a:cubicBezTo>
                      <a:pt x="876" y="212"/>
                      <a:pt x="876" y="209"/>
                      <a:pt x="876" y="206"/>
                    </a:cubicBezTo>
                    <a:cubicBezTo>
                      <a:pt x="875" y="200"/>
                      <a:pt x="876" y="193"/>
                      <a:pt x="875" y="188"/>
                    </a:cubicBezTo>
                    <a:cubicBezTo>
                      <a:pt x="875" y="181"/>
                      <a:pt x="875" y="181"/>
                      <a:pt x="875" y="181"/>
                    </a:cubicBezTo>
                    <a:cubicBezTo>
                      <a:pt x="875" y="176"/>
                      <a:pt x="875" y="171"/>
                      <a:pt x="875" y="166"/>
                    </a:cubicBezTo>
                    <a:cubicBezTo>
                      <a:pt x="876" y="161"/>
                      <a:pt x="873" y="158"/>
                      <a:pt x="874" y="153"/>
                    </a:cubicBezTo>
                    <a:cubicBezTo>
                      <a:pt x="875" y="149"/>
                      <a:pt x="875" y="144"/>
                      <a:pt x="874" y="141"/>
                    </a:cubicBezTo>
                    <a:cubicBezTo>
                      <a:pt x="873" y="134"/>
                      <a:pt x="874" y="126"/>
                      <a:pt x="873" y="120"/>
                    </a:cubicBezTo>
                    <a:cubicBezTo>
                      <a:pt x="873" y="91"/>
                      <a:pt x="873" y="91"/>
                      <a:pt x="873" y="91"/>
                    </a:cubicBezTo>
                    <a:cubicBezTo>
                      <a:pt x="872" y="83"/>
                      <a:pt x="872" y="70"/>
                      <a:pt x="873" y="61"/>
                    </a:cubicBezTo>
                    <a:cubicBezTo>
                      <a:pt x="873" y="60"/>
                      <a:pt x="873" y="59"/>
                      <a:pt x="873" y="57"/>
                    </a:cubicBezTo>
                    <a:cubicBezTo>
                      <a:pt x="873" y="48"/>
                      <a:pt x="873" y="48"/>
                      <a:pt x="873" y="48"/>
                    </a:cubicBezTo>
                    <a:cubicBezTo>
                      <a:pt x="873" y="45"/>
                      <a:pt x="873" y="42"/>
                      <a:pt x="873" y="40"/>
                    </a:cubicBezTo>
                    <a:cubicBezTo>
                      <a:pt x="874" y="36"/>
                      <a:pt x="874" y="32"/>
                      <a:pt x="874" y="29"/>
                    </a:cubicBezTo>
                    <a:cubicBezTo>
                      <a:pt x="875" y="25"/>
                      <a:pt x="877" y="22"/>
                      <a:pt x="878" y="19"/>
                    </a:cubicBezTo>
                    <a:cubicBezTo>
                      <a:pt x="880" y="16"/>
                      <a:pt x="880" y="13"/>
                      <a:pt x="884" y="13"/>
                    </a:cubicBezTo>
                    <a:cubicBezTo>
                      <a:pt x="889" y="15"/>
                      <a:pt x="885" y="24"/>
                      <a:pt x="886" y="30"/>
                    </a:cubicBezTo>
                    <a:cubicBezTo>
                      <a:pt x="888" y="44"/>
                      <a:pt x="885" y="58"/>
                      <a:pt x="885" y="71"/>
                    </a:cubicBezTo>
                    <a:cubicBezTo>
                      <a:pt x="885" y="74"/>
                      <a:pt x="885" y="77"/>
                      <a:pt x="886" y="81"/>
                    </a:cubicBezTo>
                    <a:cubicBezTo>
                      <a:pt x="886" y="82"/>
                      <a:pt x="886" y="84"/>
                      <a:pt x="886" y="85"/>
                    </a:cubicBezTo>
                    <a:cubicBezTo>
                      <a:pt x="887" y="87"/>
                      <a:pt x="888" y="87"/>
                      <a:pt x="888" y="85"/>
                    </a:cubicBezTo>
                    <a:cubicBezTo>
                      <a:pt x="889" y="84"/>
                      <a:pt x="889" y="82"/>
                      <a:pt x="889" y="80"/>
                    </a:cubicBezTo>
                    <a:cubicBezTo>
                      <a:pt x="889" y="77"/>
                      <a:pt x="889" y="75"/>
                      <a:pt x="889" y="72"/>
                    </a:cubicBezTo>
                    <a:cubicBezTo>
                      <a:pt x="887" y="63"/>
                      <a:pt x="889" y="52"/>
                      <a:pt x="890" y="45"/>
                    </a:cubicBezTo>
                    <a:cubicBezTo>
                      <a:pt x="890" y="41"/>
                      <a:pt x="890" y="38"/>
                      <a:pt x="889" y="34"/>
                    </a:cubicBezTo>
                    <a:cubicBezTo>
                      <a:pt x="889" y="32"/>
                      <a:pt x="890" y="30"/>
                      <a:pt x="890" y="28"/>
                    </a:cubicBezTo>
                    <a:cubicBezTo>
                      <a:pt x="889" y="26"/>
                      <a:pt x="889" y="24"/>
                      <a:pt x="889" y="22"/>
                    </a:cubicBezTo>
                    <a:cubicBezTo>
                      <a:pt x="889" y="20"/>
                      <a:pt x="889" y="18"/>
                      <a:pt x="890" y="17"/>
                    </a:cubicBezTo>
                    <a:cubicBezTo>
                      <a:pt x="891" y="15"/>
                      <a:pt x="895" y="15"/>
                      <a:pt x="896" y="16"/>
                    </a:cubicBezTo>
                    <a:cubicBezTo>
                      <a:pt x="898" y="19"/>
                      <a:pt x="897" y="23"/>
                      <a:pt x="898" y="26"/>
                    </a:cubicBezTo>
                    <a:cubicBezTo>
                      <a:pt x="899" y="30"/>
                      <a:pt x="898" y="36"/>
                      <a:pt x="898" y="41"/>
                    </a:cubicBezTo>
                    <a:cubicBezTo>
                      <a:pt x="897" y="47"/>
                      <a:pt x="898" y="52"/>
                      <a:pt x="898" y="58"/>
                    </a:cubicBezTo>
                    <a:cubicBezTo>
                      <a:pt x="898" y="60"/>
                      <a:pt x="898" y="62"/>
                      <a:pt x="898" y="64"/>
                    </a:cubicBezTo>
                    <a:cubicBezTo>
                      <a:pt x="897" y="66"/>
                      <a:pt x="897" y="68"/>
                      <a:pt x="897" y="70"/>
                    </a:cubicBezTo>
                    <a:cubicBezTo>
                      <a:pt x="897" y="71"/>
                      <a:pt x="897" y="73"/>
                      <a:pt x="898" y="74"/>
                    </a:cubicBezTo>
                    <a:cubicBezTo>
                      <a:pt x="898" y="77"/>
                      <a:pt x="899" y="80"/>
                      <a:pt x="899" y="83"/>
                    </a:cubicBezTo>
                    <a:cubicBezTo>
                      <a:pt x="899" y="86"/>
                      <a:pt x="899" y="88"/>
                      <a:pt x="899" y="91"/>
                    </a:cubicBezTo>
                    <a:cubicBezTo>
                      <a:pt x="898" y="92"/>
                      <a:pt x="899" y="93"/>
                      <a:pt x="899" y="94"/>
                    </a:cubicBezTo>
                    <a:cubicBezTo>
                      <a:pt x="899" y="96"/>
                      <a:pt x="899" y="98"/>
                      <a:pt x="899" y="100"/>
                    </a:cubicBezTo>
                    <a:cubicBezTo>
                      <a:pt x="900" y="103"/>
                      <a:pt x="900" y="105"/>
                      <a:pt x="900" y="107"/>
                    </a:cubicBezTo>
                    <a:cubicBezTo>
                      <a:pt x="900" y="112"/>
                      <a:pt x="901" y="117"/>
                      <a:pt x="901" y="122"/>
                    </a:cubicBezTo>
                    <a:cubicBezTo>
                      <a:pt x="901" y="129"/>
                      <a:pt x="901" y="129"/>
                      <a:pt x="901" y="129"/>
                    </a:cubicBezTo>
                    <a:cubicBezTo>
                      <a:pt x="901" y="131"/>
                      <a:pt x="901" y="133"/>
                      <a:pt x="901" y="134"/>
                    </a:cubicBezTo>
                    <a:cubicBezTo>
                      <a:pt x="901" y="136"/>
                      <a:pt x="901" y="138"/>
                      <a:pt x="902" y="140"/>
                    </a:cubicBezTo>
                    <a:cubicBezTo>
                      <a:pt x="902" y="142"/>
                      <a:pt x="902" y="143"/>
                      <a:pt x="902" y="144"/>
                    </a:cubicBezTo>
                    <a:cubicBezTo>
                      <a:pt x="903" y="149"/>
                      <a:pt x="903" y="153"/>
                      <a:pt x="903" y="157"/>
                    </a:cubicBezTo>
                    <a:cubicBezTo>
                      <a:pt x="904" y="165"/>
                      <a:pt x="905" y="172"/>
                      <a:pt x="904" y="180"/>
                    </a:cubicBezTo>
                    <a:cubicBezTo>
                      <a:pt x="902" y="190"/>
                      <a:pt x="902" y="190"/>
                      <a:pt x="902" y="190"/>
                    </a:cubicBezTo>
                    <a:cubicBezTo>
                      <a:pt x="901" y="197"/>
                      <a:pt x="903" y="203"/>
                      <a:pt x="902" y="210"/>
                    </a:cubicBezTo>
                    <a:cubicBezTo>
                      <a:pt x="901" y="217"/>
                      <a:pt x="900" y="223"/>
                      <a:pt x="900" y="232"/>
                    </a:cubicBezTo>
                    <a:cubicBezTo>
                      <a:pt x="900" y="238"/>
                      <a:pt x="900" y="238"/>
                      <a:pt x="900" y="238"/>
                    </a:cubicBezTo>
                    <a:cubicBezTo>
                      <a:pt x="901" y="242"/>
                      <a:pt x="900" y="245"/>
                      <a:pt x="900" y="249"/>
                    </a:cubicBezTo>
                    <a:cubicBezTo>
                      <a:pt x="901" y="257"/>
                      <a:pt x="900" y="265"/>
                      <a:pt x="900" y="273"/>
                    </a:cubicBezTo>
                    <a:cubicBezTo>
                      <a:pt x="900" y="283"/>
                      <a:pt x="900" y="283"/>
                      <a:pt x="900" y="283"/>
                    </a:cubicBezTo>
                    <a:cubicBezTo>
                      <a:pt x="902" y="293"/>
                      <a:pt x="901" y="306"/>
                      <a:pt x="901" y="315"/>
                    </a:cubicBezTo>
                    <a:cubicBezTo>
                      <a:pt x="901" y="322"/>
                      <a:pt x="901" y="329"/>
                      <a:pt x="901" y="335"/>
                    </a:cubicBezTo>
                    <a:cubicBezTo>
                      <a:pt x="900" y="342"/>
                      <a:pt x="902" y="350"/>
                      <a:pt x="901" y="357"/>
                    </a:cubicBezTo>
                    <a:cubicBezTo>
                      <a:pt x="900" y="360"/>
                      <a:pt x="900" y="365"/>
                      <a:pt x="901" y="368"/>
                    </a:cubicBezTo>
                    <a:cubicBezTo>
                      <a:pt x="901" y="371"/>
                      <a:pt x="900" y="375"/>
                      <a:pt x="900" y="378"/>
                    </a:cubicBezTo>
                    <a:cubicBezTo>
                      <a:pt x="901" y="382"/>
                      <a:pt x="901" y="387"/>
                      <a:pt x="901" y="392"/>
                    </a:cubicBezTo>
                    <a:cubicBezTo>
                      <a:pt x="903" y="401"/>
                      <a:pt x="903" y="401"/>
                      <a:pt x="903" y="401"/>
                    </a:cubicBezTo>
                    <a:cubicBezTo>
                      <a:pt x="903" y="403"/>
                      <a:pt x="904" y="405"/>
                      <a:pt x="904" y="407"/>
                    </a:cubicBezTo>
                    <a:cubicBezTo>
                      <a:pt x="905" y="413"/>
                      <a:pt x="907" y="418"/>
                      <a:pt x="908" y="423"/>
                    </a:cubicBezTo>
                    <a:cubicBezTo>
                      <a:pt x="910" y="431"/>
                      <a:pt x="908" y="441"/>
                      <a:pt x="910" y="449"/>
                    </a:cubicBezTo>
                    <a:cubicBezTo>
                      <a:pt x="909" y="459"/>
                      <a:pt x="909" y="459"/>
                      <a:pt x="909" y="459"/>
                    </a:cubicBezTo>
                    <a:cubicBezTo>
                      <a:pt x="910" y="461"/>
                      <a:pt x="910" y="463"/>
                      <a:pt x="910" y="464"/>
                    </a:cubicBezTo>
                    <a:cubicBezTo>
                      <a:pt x="916" y="464"/>
                      <a:pt x="916" y="464"/>
                      <a:pt x="916" y="464"/>
                    </a:cubicBezTo>
                    <a:cubicBezTo>
                      <a:pt x="916" y="454"/>
                      <a:pt x="916" y="454"/>
                      <a:pt x="916" y="454"/>
                    </a:cubicBezTo>
                    <a:cubicBezTo>
                      <a:pt x="916" y="447"/>
                      <a:pt x="916" y="438"/>
                      <a:pt x="915" y="431"/>
                    </a:cubicBezTo>
                    <a:cubicBezTo>
                      <a:pt x="915" y="421"/>
                      <a:pt x="915" y="421"/>
                      <a:pt x="915" y="421"/>
                    </a:cubicBezTo>
                    <a:cubicBezTo>
                      <a:pt x="913" y="413"/>
                      <a:pt x="914" y="403"/>
                      <a:pt x="914" y="394"/>
                    </a:cubicBezTo>
                    <a:cubicBezTo>
                      <a:pt x="914" y="381"/>
                      <a:pt x="914" y="381"/>
                      <a:pt x="914" y="381"/>
                    </a:cubicBezTo>
                    <a:cubicBezTo>
                      <a:pt x="913" y="374"/>
                      <a:pt x="913" y="365"/>
                      <a:pt x="912" y="357"/>
                    </a:cubicBezTo>
                    <a:cubicBezTo>
                      <a:pt x="911" y="352"/>
                      <a:pt x="913" y="348"/>
                      <a:pt x="912" y="344"/>
                    </a:cubicBezTo>
                    <a:cubicBezTo>
                      <a:pt x="912" y="332"/>
                      <a:pt x="912" y="332"/>
                      <a:pt x="912" y="332"/>
                    </a:cubicBezTo>
                    <a:cubicBezTo>
                      <a:pt x="912" y="329"/>
                      <a:pt x="912" y="324"/>
                      <a:pt x="912" y="320"/>
                    </a:cubicBezTo>
                    <a:cubicBezTo>
                      <a:pt x="910" y="310"/>
                      <a:pt x="912" y="297"/>
                      <a:pt x="912" y="287"/>
                    </a:cubicBezTo>
                    <a:cubicBezTo>
                      <a:pt x="912" y="280"/>
                      <a:pt x="911" y="275"/>
                      <a:pt x="911" y="268"/>
                    </a:cubicBezTo>
                    <a:cubicBezTo>
                      <a:pt x="911" y="265"/>
                      <a:pt x="911" y="261"/>
                      <a:pt x="911" y="258"/>
                    </a:cubicBezTo>
                    <a:cubicBezTo>
                      <a:pt x="911" y="254"/>
                      <a:pt x="910" y="249"/>
                      <a:pt x="911" y="245"/>
                    </a:cubicBezTo>
                    <a:cubicBezTo>
                      <a:pt x="912" y="238"/>
                      <a:pt x="913" y="229"/>
                      <a:pt x="914" y="222"/>
                    </a:cubicBezTo>
                    <a:cubicBezTo>
                      <a:pt x="914" y="212"/>
                      <a:pt x="914" y="212"/>
                      <a:pt x="914" y="212"/>
                    </a:cubicBezTo>
                    <a:cubicBezTo>
                      <a:pt x="915" y="208"/>
                      <a:pt x="915" y="203"/>
                      <a:pt x="915" y="199"/>
                    </a:cubicBezTo>
                    <a:cubicBezTo>
                      <a:pt x="915" y="193"/>
                      <a:pt x="915" y="193"/>
                      <a:pt x="915" y="193"/>
                    </a:cubicBezTo>
                    <a:cubicBezTo>
                      <a:pt x="916" y="188"/>
                      <a:pt x="916" y="183"/>
                      <a:pt x="917" y="177"/>
                    </a:cubicBezTo>
                    <a:cubicBezTo>
                      <a:pt x="918" y="172"/>
                      <a:pt x="917" y="166"/>
                      <a:pt x="918" y="161"/>
                    </a:cubicBezTo>
                    <a:cubicBezTo>
                      <a:pt x="918" y="158"/>
                      <a:pt x="917" y="153"/>
                      <a:pt x="917" y="149"/>
                    </a:cubicBezTo>
                    <a:cubicBezTo>
                      <a:pt x="917" y="139"/>
                      <a:pt x="918" y="130"/>
                      <a:pt x="916" y="120"/>
                    </a:cubicBezTo>
                    <a:cubicBezTo>
                      <a:pt x="916" y="107"/>
                      <a:pt x="916" y="107"/>
                      <a:pt x="916" y="107"/>
                    </a:cubicBezTo>
                    <a:cubicBezTo>
                      <a:pt x="916" y="99"/>
                      <a:pt x="916" y="92"/>
                      <a:pt x="916" y="84"/>
                    </a:cubicBezTo>
                    <a:cubicBezTo>
                      <a:pt x="917" y="77"/>
                      <a:pt x="918" y="68"/>
                      <a:pt x="916" y="61"/>
                    </a:cubicBezTo>
                    <a:cubicBezTo>
                      <a:pt x="916" y="43"/>
                      <a:pt x="916" y="43"/>
                      <a:pt x="916" y="43"/>
                    </a:cubicBezTo>
                    <a:cubicBezTo>
                      <a:pt x="915" y="33"/>
                      <a:pt x="915" y="22"/>
                      <a:pt x="918" y="15"/>
                    </a:cubicBezTo>
                    <a:cubicBezTo>
                      <a:pt x="920" y="12"/>
                      <a:pt x="919" y="7"/>
                      <a:pt x="923" y="7"/>
                    </a:cubicBezTo>
                    <a:cubicBezTo>
                      <a:pt x="927" y="5"/>
                      <a:pt x="928" y="15"/>
                      <a:pt x="928" y="19"/>
                    </a:cubicBezTo>
                    <a:cubicBezTo>
                      <a:pt x="928" y="23"/>
                      <a:pt x="927" y="27"/>
                      <a:pt x="927" y="31"/>
                    </a:cubicBezTo>
                    <a:cubicBezTo>
                      <a:pt x="928" y="35"/>
                      <a:pt x="929" y="40"/>
                      <a:pt x="928" y="46"/>
                    </a:cubicBezTo>
                    <a:cubicBezTo>
                      <a:pt x="928" y="50"/>
                      <a:pt x="927" y="54"/>
                      <a:pt x="928" y="59"/>
                    </a:cubicBezTo>
                    <a:cubicBezTo>
                      <a:pt x="928" y="61"/>
                      <a:pt x="929" y="63"/>
                      <a:pt x="928" y="66"/>
                    </a:cubicBezTo>
                    <a:cubicBezTo>
                      <a:pt x="928" y="68"/>
                      <a:pt x="928" y="70"/>
                      <a:pt x="928" y="72"/>
                    </a:cubicBezTo>
                    <a:cubicBezTo>
                      <a:pt x="929" y="81"/>
                      <a:pt x="930" y="95"/>
                      <a:pt x="928" y="104"/>
                    </a:cubicBezTo>
                    <a:cubicBezTo>
                      <a:pt x="928" y="111"/>
                      <a:pt x="928" y="118"/>
                      <a:pt x="928" y="125"/>
                    </a:cubicBezTo>
                    <a:cubicBezTo>
                      <a:pt x="928" y="128"/>
                      <a:pt x="929" y="130"/>
                      <a:pt x="928" y="133"/>
                    </a:cubicBezTo>
                    <a:cubicBezTo>
                      <a:pt x="928" y="136"/>
                      <a:pt x="927" y="138"/>
                      <a:pt x="926" y="141"/>
                    </a:cubicBezTo>
                    <a:cubicBezTo>
                      <a:pt x="926" y="144"/>
                      <a:pt x="927" y="146"/>
                      <a:pt x="927" y="149"/>
                    </a:cubicBezTo>
                    <a:cubicBezTo>
                      <a:pt x="927" y="151"/>
                      <a:pt x="927" y="152"/>
                      <a:pt x="928" y="154"/>
                    </a:cubicBezTo>
                    <a:cubicBezTo>
                      <a:pt x="928" y="155"/>
                      <a:pt x="927" y="157"/>
                      <a:pt x="927" y="158"/>
                    </a:cubicBezTo>
                    <a:cubicBezTo>
                      <a:pt x="928" y="161"/>
                      <a:pt x="928" y="164"/>
                      <a:pt x="928" y="167"/>
                    </a:cubicBezTo>
                    <a:cubicBezTo>
                      <a:pt x="929" y="169"/>
                      <a:pt x="928" y="171"/>
                      <a:pt x="928" y="174"/>
                    </a:cubicBezTo>
                    <a:cubicBezTo>
                      <a:pt x="927" y="177"/>
                      <a:pt x="927" y="180"/>
                      <a:pt x="928" y="183"/>
                    </a:cubicBezTo>
                    <a:cubicBezTo>
                      <a:pt x="929" y="186"/>
                      <a:pt x="928" y="189"/>
                      <a:pt x="928" y="193"/>
                    </a:cubicBezTo>
                    <a:cubicBezTo>
                      <a:pt x="929" y="196"/>
                      <a:pt x="929" y="199"/>
                      <a:pt x="929" y="202"/>
                    </a:cubicBezTo>
                    <a:cubicBezTo>
                      <a:pt x="929" y="205"/>
                      <a:pt x="927" y="207"/>
                      <a:pt x="928" y="210"/>
                    </a:cubicBezTo>
                    <a:cubicBezTo>
                      <a:pt x="928" y="212"/>
                      <a:pt x="928" y="213"/>
                      <a:pt x="928" y="215"/>
                    </a:cubicBezTo>
                    <a:cubicBezTo>
                      <a:pt x="928" y="219"/>
                      <a:pt x="928" y="224"/>
                      <a:pt x="928" y="228"/>
                    </a:cubicBezTo>
                    <a:cubicBezTo>
                      <a:pt x="929" y="231"/>
                      <a:pt x="928" y="235"/>
                      <a:pt x="928" y="238"/>
                    </a:cubicBezTo>
                    <a:cubicBezTo>
                      <a:pt x="928" y="239"/>
                      <a:pt x="928" y="243"/>
                      <a:pt x="929" y="243"/>
                    </a:cubicBezTo>
                    <a:cubicBezTo>
                      <a:pt x="931" y="243"/>
                      <a:pt x="931" y="240"/>
                      <a:pt x="931" y="239"/>
                    </a:cubicBezTo>
                    <a:cubicBezTo>
                      <a:pt x="931" y="235"/>
                      <a:pt x="931" y="231"/>
                      <a:pt x="930" y="227"/>
                    </a:cubicBezTo>
                    <a:cubicBezTo>
                      <a:pt x="930" y="225"/>
                      <a:pt x="930" y="222"/>
                      <a:pt x="930" y="220"/>
                    </a:cubicBezTo>
                    <a:cubicBezTo>
                      <a:pt x="931" y="215"/>
                      <a:pt x="931" y="211"/>
                      <a:pt x="931" y="206"/>
                    </a:cubicBezTo>
                    <a:cubicBezTo>
                      <a:pt x="931" y="190"/>
                      <a:pt x="931" y="190"/>
                      <a:pt x="931" y="190"/>
                    </a:cubicBezTo>
                    <a:cubicBezTo>
                      <a:pt x="932" y="182"/>
                      <a:pt x="929" y="175"/>
                      <a:pt x="930" y="167"/>
                    </a:cubicBezTo>
                    <a:cubicBezTo>
                      <a:pt x="931" y="162"/>
                      <a:pt x="934" y="156"/>
                      <a:pt x="933" y="151"/>
                    </a:cubicBezTo>
                    <a:cubicBezTo>
                      <a:pt x="932" y="149"/>
                      <a:pt x="931" y="146"/>
                      <a:pt x="931" y="142"/>
                    </a:cubicBezTo>
                    <a:cubicBezTo>
                      <a:pt x="931" y="136"/>
                      <a:pt x="932" y="127"/>
                      <a:pt x="931" y="120"/>
                    </a:cubicBezTo>
                    <a:cubicBezTo>
                      <a:pt x="930" y="113"/>
                      <a:pt x="933" y="107"/>
                      <a:pt x="932" y="99"/>
                    </a:cubicBezTo>
                    <a:cubicBezTo>
                      <a:pt x="931" y="94"/>
                      <a:pt x="930" y="85"/>
                      <a:pt x="931" y="79"/>
                    </a:cubicBezTo>
                    <a:cubicBezTo>
                      <a:pt x="932" y="75"/>
                      <a:pt x="931" y="72"/>
                      <a:pt x="931" y="69"/>
                    </a:cubicBezTo>
                    <a:cubicBezTo>
                      <a:pt x="931" y="67"/>
                      <a:pt x="931" y="64"/>
                      <a:pt x="930" y="61"/>
                    </a:cubicBezTo>
                    <a:cubicBezTo>
                      <a:pt x="932" y="49"/>
                      <a:pt x="930" y="40"/>
                      <a:pt x="930" y="28"/>
                    </a:cubicBezTo>
                    <a:cubicBezTo>
                      <a:pt x="930" y="23"/>
                      <a:pt x="929" y="14"/>
                      <a:pt x="933" y="12"/>
                    </a:cubicBezTo>
                    <a:cubicBezTo>
                      <a:pt x="933" y="12"/>
                      <a:pt x="934" y="12"/>
                      <a:pt x="934" y="12"/>
                    </a:cubicBezTo>
                    <a:cubicBezTo>
                      <a:pt x="937" y="13"/>
                      <a:pt x="939" y="23"/>
                      <a:pt x="938" y="28"/>
                    </a:cubicBezTo>
                    <a:cubicBezTo>
                      <a:pt x="937" y="39"/>
                      <a:pt x="938" y="53"/>
                      <a:pt x="938" y="66"/>
                    </a:cubicBezTo>
                    <a:cubicBezTo>
                      <a:pt x="938" y="81"/>
                      <a:pt x="937" y="99"/>
                      <a:pt x="939" y="112"/>
                    </a:cubicBezTo>
                    <a:cubicBezTo>
                      <a:pt x="939" y="114"/>
                      <a:pt x="939" y="115"/>
                      <a:pt x="938" y="117"/>
                    </a:cubicBezTo>
                    <a:cubicBezTo>
                      <a:pt x="939" y="120"/>
                      <a:pt x="939" y="124"/>
                      <a:pt x="939" y="127"/>
                    </a:cubicBezTo>
                    <a:cubicBezTo>
                      <a:pt x="940" y="130"/>
                      <a:pt x="939" y="133"/>
                      <a:pt x="939" y="136"/>
                    </a:cubicBezTo>
                    <a:cubicBezTo>
                      <a:pt x="939" y="138"/>
                      <a:pt x="939" y="141"/>
                      <a:pt x="939" y="144"/>
                    </a:cubicBezTo>
                    <a:cubicBezTo>
                      <a:pt x="940" y="149"/>
                      <a:pt x="939" y="154"/>
                      <a:pt x="938" y="158"/>
                    </a:cubicBezTo>
                    <a:cubicBezTo>
                      <a:pt x="937" y="163"/>
                      <a:pt x="940" y="172"/>
                      <a:pt x="940" y="177"/>
                    </a:cubicBezTo>
                    <a:cubicBezTo>
                      <a:pt x="941" y="181"/>
                      <a:pt x="940" y="185"/>
                      <a:pt x="940" y="188"/>
                    </a:cubicBezTo>
                    <a:cubicBezTo>
                      <a:pt x="939" y="194"/>
                      <a:pt x="940" y="201"/>
                      <a:pt x="941" y="206"/>
                    </a:cubicBezTo>
                    <a:cubicBezTo>
                      <a:pt x="941" y="215"/>
                      <a:pt x="941" y="215"/>
                      <a:pt x="941" y="215"/>
                    </a:cubicBezTo>
                    <a:cubicBezTo>
                      <a:pt x="941" y="217"/>
                      <a:pt x="942" y="221"/>
                      <a:pt x="942" y="224"/>
                    </a:cubicBezTo>
                    <a:cubicBezTo>
                      <a:pt x="942" y="226"/>
                      <a:pt x="942" y="228"/>
                      <a:pt x="942" y="230"/>
                    </a:cubicBezTo>
                    <a:cubicBezTo>
                      <a:pt x="943" y="241"/>
                      <a:pt x="942" y="253"/>
                      <a:pt x="942" y="265"/>
                    </a:cubicBezTo>
                    <a:cubicBezTo>
                      <a:pt x="942" y="292"/>
                      <a:pt x="942" y="320"/>
                      <a:pt x="943" y="345"/>
                    </a:cubicBezTo>
                    <a:cubicBezTo>
                      <a:pt x="943" y="390"/>
                      <a:pt x="943" y="390"/>
                      <a:pt x="943" y="390"/>
                    </a:cubicBezTo>
                    <a:cubicBezTo>
                      <a:pt x="944" y="396"/>
                      <a:pt x="941" y="403"/>
                      <a:pt x="943" y="410"/>
                    </a:cubicBezTo>
                    <a:cubicBezTo>
                      <a:pt x="943" y="413"/>
                      <a:pt x="942" y="416"/>
                      <a:pt x="943" y="419"/>
                    </a:cubicBezTo>
                    <a:cubicBezTo>
                      <a:pt x="943" y="426"/>
                      <a:pt x="943" y="434"/>
                      <a:pt x="943" y="442"/>
                    </a:cubicBezTo>
                    <a:cubicBezTo>
                      <a:pt x="943" y="447"/>
                      <a:pt x="943" y="453"/>
                      <a:pt x="944" y="457"/>
                    </a:cubicBezTo>
                    <a:cubicBezTo>
                      <a:pt x="944" y="459"/>
                      <a:pt x="944" y="462"/>
                      <a:pt x="944" y="464"/>
                    </a:cubicBezTo>
                    <a:cubicBezTo>
                      <a:pt x="951" y="464"/>
                      <a:pt x="951" y="464"/>
                      <a:pt x="951" y="464"/>
                    </a:cubicBezTo>
                    <a:cubicBezTo>
                      <a:pt x="951" y="459"/>
                      <a:pt x="951" y="453"/>
                      <a:pt x="950" y="447"/>
                    </a:cubicBezTo>
                    <a:cubicBezTo>
                      <a:pt x="950" y="439"/>
                      <a:pt x="950" y="439"/>
                      <a:pt x="950" y="439"/>
                    </a:cubicBezTo>
                    <a:cubicBezTo>
                      <a:pt x="950" y="433"/>
                      <a:pt x="950" y="428"/>
                      <a:pt x="950" y="422"/>
                    </a:cubicBezTo>
                    <a:cubicBezTo>
                      <a:pt x="950" y="418"/>
                      <a:pt x="950" y="413"/>
                      <a:pt x="950" y="408"/>
                    </a:cubicBezTo>
                    <a:cubicBezTo>
                      <a:pt x="950" y="402"/>
                      <a:pt x="949" y="396"/>
                      <a:pt x="949" y="390"/>
                    </a:cubicBezTo>
                    <a:cubicBezTo>
                      <a:pt x="949" y="384"/>
                      <a:pt x="949" y="378"/>
                      <a:pt x="948" y="372"/>
                    </a:cubicBezTo>
                    <a:cubicBezTo>
                      <a:pt x="948" y="362"/>
                      <a:pt x="948" y="362"/>
                      <a:pt x="948" y="362"/>
                    </a:cubicBezTo>
                    <a:cubicBezTo>
                      <a:pt x="947" y="357"/>
                      <a:pt x="948" y="351"/>
                      <a:pt x="948" y="346"/>
                    </a:cubicBezTo>
                    <a:cubicBezTo>
                      <a:pt x="947" y="341"/>
                      <a:pt x="948" y="334"/>
                      <a:pt x="947" y="328"/>
                    </a:cubicBezTo>
                    <a:cubicBezTo>
                      <a:pt x="946" y="324"/>
                      <a:pt x="948" y="319"/>
                      <a:pt x="947" y="315"/>
                    </a:cubicBezTo>
                    <a:cubicBezTo>
                      <a:pt x="946" y="308"/>
                      <a:pt x="946" y="300"/>
                      <a:pt x="946" y="292"/>
                    </a:cubicBezTo>
                    <a:cubicBezTo>
                      <a:pt x="946" y="285"/>
                      <a:pt x="946" y="277"/>
                      <a:pt x="946" y="270"/>
                    </a:cubicBezTo>
                    <a:cubicBezTo>
                      <a:pt x="946" y="256"/>
                      <a:pt x="946" y="256"/>
                      <a:pt x="946" y="256"/>
                    </a:cubicBezTo>
                    <a:cubicBezTo>
                      <a:pt x="945" y="248"/>
                      <a:pt x="945" y="236"/>
                      <a:pt x="946" y="228"/>
                    </a:cubicBezTo>
                    <a:cubicBezTo>
                      <a:pt x="947" y="224"/>
                      <a:pt x="946" y="219"/>
                      <a:pt x="945" y="216"/>
                    </a:cubicBezTo>
                    <a:cubicBezTo>
                      <a:pt x="945" y="209"/>
                      <a:pt x="945" y="209"/>
                      <a:pt x="945" y="209"/>
                    </a:cubicBezTo>
                    <a:cubicBezTo>
                      <a:pt x="945" y="205"/>
                      <a:pt x="945" y="201"/>
                      <a:pt x="945" y="197"/>
                    </a:cubicBezTo>
                    <a:cubicBezTo>
                      <a:pt x="944" y="196"/>
                      <a:pt x="944" y="194"/>
                      <a:pt x="945" y="193"/>
                    </a:cubicBezTo>
                    <a:cubicBezTo>
                      <a:pt x="945" y="192"/>
                      <a:pt x="945" y="190"/>
                      <a:pt x="946" y="189"/>
                    </a:cubicBezTo>
                    <a:cubicBezTo>
                      <a:pt x="946" y="186"/>
                      <a:pt x="945" y="184"/>
                      <a:pt x="946" y="181"/>
                    </a:cubicBezTo>
                    <a:cubicBezTo>
                      <a:pt x="946" y="178"/>
                      <a:pt x="946" y="176"/>
                      <a:pt x="946" y="173"/>
                    </a:cubicBezTo>
                    <a:cubicBezTo>
                      <a:pt x="946" y="167"/>
                      <a:pt x="945" y="162"/>
                      <a:pt x="944" y="156"/>
                    </a:cubicBezTo>
                    <a:cubicBezTo>
                      <a:pt x="944" y="153"/>
                      <a:pt x="945" y="150"/>
                      <a:pt x="945" y="148"/>
                    </a:cubicBezTo>
                    <a:cubicBezTo>
                      <a:pt x="945" y="125"/>
                      <a:pt x="945" y="125"/>
                      <a:pt x="945" y="125"/>
                    </a:cubicBezTo>
                    <a:cubicBezTo>
                      <a:pt x="943" y="111"/>
                      <a:pt x="944" y="94"/>
                      <a:pt x="942" y="81"/>
                    </a:cubicBezTo>
                    <a:cubicBezTo>
                      <a:pt x="941" y="76"/>
                      <a:pt x="942" y="71"/>
                      <a:pt x="942" y="66"/>
                    </a:cubicBezTo>
                    <a:cubicBezTo>
                      <a:pt x="942" y="57"/>
                      <a:pt x="942" y="57"/>
                      <a:pt x="942" y="57"/>
                    </a:cubicBezTo>
                    <a:cubicBezTo>
                      <a:pt x="942" y="46"/>
                      <a:pt x="943" y="35"/>
                      <a:pt x="946" y="25"/>
                    </a:cubicBezTo>
                    <a:cubicBezTo>
                      <a:pt x="948" y="21"/>
                      <a:pt x="948" y="14"/>
                      <a:pt x="953" y="14"/>
                    </a:cubicBezTo>
                    <a:cubicBezTo>
                      <a:pt x="956" y="17"/>
                      <a:pt x="954" y="21"/>
                      <a:pt x="955" y="26"/>
                    </a:cubicBezTo>
                    <a:cubicBezTo>
                      <a:pt x="956" y="32"/>
                      <a:pt x="957" y="37"/>
                      <a:pt x="958" y="43"/>
                    </a:cubicBezTo>
                    <a:cubicBezTo>
                      <a:pt x="958" y="45"/>
                      <a:pt x="959" y="47"/>
                      <a:pt x="959" y="49"/>
                    </a:cubicBezTo>
                    <a:cubicBezTo>
                      <a:pt x="959" y="53"/>
                      <a:pt x="961" y="56"/>
                      <a:pt x="962" y="60"/>
                    </a:cubicBezTo>
                    <a:cubicBezTo>
                      <a:pt x="965" y="77"/>
                      <a:pt x="965" y="77"/>
                      <a:pt x="965" y="77"/>
                    </a:cubicBezTo>
                    <a:cubicBezTo>
                      <a:pt x="966" y="82"/>
                      <a:pt x="964" y="87"/>
                      <a:pt x="965" y="92"/>
                    </a:cubicBezTo>
                    <a:cubicBezTo>
                      <a:pt x="965" y="97"/>
                      <a:pt x="966" y="101"/>
                      <a:pt x="967" y="106"/>
                    </a:cubicBezTo>
                    <a:cubicBezTo>
                      <a:pt x="968" y="114"/>
                      <a:pt x="964" y="121"/>
                      <a:pt x="963" y="126"/>
                    </a:cubicBezTo>
                    <a:cubicBezTo>
                      <a:pt x="963" y="129"/>
                      <a:pt x="964" y="133"/>
                      <a:pt x="964" y="135"/>
                    </a:cubicBezTo>
                    <a:cubicBezTo>
                      <a:pt x="965" y="139"/>
                      <a:pt x="966" y="143"/>
                      <a:pt x="966" y="147"/>
                    </a:cubicBezTo>
                    <a:cubicBezTo>
                      <a:pt x="967" y="151"/>
                      <a:pt x="964" y="154"/>
                      <a:pt x="965" y="158"/>
                    </a:cubicBezTo>
                    <a:cubicBezTo>
                      <a:pt x="967" y="168"/>
                      <a:pt x="967" y="181"/>
                      <a:pt x="969" y="191"/>
                    </a:cubicBezTo>
                    <a:cubicBezTo>
                      <a:pt x="969" y="199"/>
                      <a:pt x="969" y="199"/>
                      <a:pt x="969" y="199"/>
                    </a:cubicBezTo>
                    <a:cubicBezTo>
                      <a:pt x="970" y="206"/>
                      <a:pt x="969" y="216"/>
                      <a:pt x="970" y="223"/>
                    </a:cubicBezTo>
                    <a:cubicBezTo>
                      <a:pt x="970" y="228"/>
                      <a:pt x="969" y="234"/>
                      <a:pt x="969" y="239"/>
                    </a:cubicBezTo>
                    <a:cubicBezTo>
                      <a:pt x="969" y="292"/>
                      <a:pt x="969" y="292"/>
                      <a:pt x="969" y="292"/>
                    </a:cubicBezTo>
                    <a:cubicBezTo>
                      <a:pt x="970" y="299"/>
                      <a:pt x="970" y="308"/>
                      <a:pt x="969" y="315"/>
                    </a:cubicBezTo>
                    <a:cubicBezTo>
                      <a:pt x="968" y="318"/>
                      <a:pt x="969" y="323"/>
                      <a:pt x="970" y="326"/>
                    </a:cubicBezTo>
                    <a:cubicBezTo>
                      <a:pt x="970" y="338"/>
                      <a:pt x="970" y="338"/>
                      <a:pt x="970" y="338"/>
                    </a:cubicBezTo>
                    <a:cubicBezTo>
                      <a:pt x="970" y="342"/>
                      <a:pt x="970" y="348"/>
                      <a:pt x="970" y="352"/>
                    </a:cubicBezTo>
                    <a:cubicBezTo>
                      <a:pt x="969" y="358"/>
                      <a:pt x="970" y="365"/>
                      <a:pt x="969" y="371"/>
                    </a:cubicBezTo>
                    <a:cubicBezTo>
                      <a:pt x="970" y="374"/>
                      <a:pt x="970" y="378"/>
                      <a:pt x="970" y="381"/>
                    </a:cubicBezTo>
                    <a:cubicBezTo>
                      <a:pt x="969" y="390"/>
                      <a:pt x="970" y="400"/>
                      <a:pt x="970" y="409"/>
                    </a:cubicBezTo>
                    <a:cubicBezTo>
                      <a:pt x="970" y="418"/>
                      <a:pt x="970" y="418"/>
                      <a:pt x="970" y="418"/>
                    </a:cubicBezTo>
                    <a:cubicBezTo>
                      <a:pt x="970" y="421"/>
                      <a:pt x="969" y="424"/>
                      <a:pt x="969" y="427"/>
                    </a:cubicBezTo>
                    <a:cubicBezTo>
                      <a:pt x="969" y="428"/>
                      <a:pt x="969" y="430"/>
                      <a:pt x="969" y="432"/>
                    </a:cubicBezTo>
                    <a:cubicBezTo>
                      <a:pt x="969" y="433"/>
                      <a:pt x="969" y="434"/>
                      <a:pt x="969" y="436"/>
                    </a:cubicBezTo>
                    <a:cubicBezTo>
                      <a:pt x="969" y="438"/>
                      <a:pt x="969" y="440"/>
                      <a:pt x="969" y="442"/>
                    </a:cubicBezTo>
                    <a:cubicBezTo>
                      <a:pt x="969" y="445"/>
                      <a:pt x="969" y="448"/>
                      <a:pt x="970" y="451"/>
                    </a:cubicBezTo>
                    <a:cubicBezTo>
                      <a:pt x="970" y="464"/>
                      <a:pt x="970" y="464"/>
                      <a:pt x="970" y="464"/>
                    </a:cubicBezTo>
                    <a:cubicBezTo>
                      <a:pt x="987" y="464"/>
                      <a:pt x="987" y="464"/>
                      <a:pt x="987" y="464"/>
                    </a:cubicBezTo>
                    <a:cubicBezTo>
                      <a:pt x="987" y="464"/>
                      <a:pt x="987" y="464"/>
                      <a:pt x="987" y="464"/>
                    </a:cubicBezTo>
                    <a:cubicBezTo>
                      <a:pt x="987" y="462"/>
                      <a:pt x="988" y="460"/>
                      <a:pt x="988" y="457"/>
                    </a:cubicBezTo>
                    <a:cubicBezTo>
                      <a:pt x="988" y="452"/>
                      <a:pt x="988" y="446"/>
                      <a:pt x="987" y="440"/>
                    </a:cubicBezTo>
                    <a:cubicBezTo>
                      <a:pt x="986" y="435"/>
                      <a:pt x="986" y="429"/>
                      <a:pt x="986" y="423"/>
                    </a:cubicBezTo>
                    <a:cubicBezTo>
                      <a:pt x="986" y="412"/>
                      <a:pt x="987" y="401"/>
                      <a:pt x="988" y="392"/>
                    </a:cubicBezTo>
                    <a:cubicBezTo>
                      <a:pt x="989" y="386"/>
                      <a:pt x="988" y="380"/>
                      <a:pt x="988" y="375"/>
                    </a:cubicBezTo>
                    <a:cubicBezTo>
                      <a:pt x="990" y="364"/>
                      <a:pt x="986" y="355"/>
                      <a:pt x="987" y="344"/>
                    </a:cubicBezTo>
                    <a:cubicBezTo>
                      <a:pt x="988" y="338"/>
                      <a:pt x="988" y="330"/>
                      <a:pt x="988" y="322"/>
                    </a:cubicBezTo>
                    <a:cubicBezTo>
                      <a:pt x="988" y="311"/>
                      <a:pt x="988" y="311"/>
                      <a:pt x="988" y="311"/>
                    </a:cubicBezTo>
                    <a:cubicBezTo>
                      <a:pt x="986" y="299"/>
                      <a:pt x="984" y="282"/>
                      <a:pt x="986" y="269"/>
                    </a:cubicBezTo>
                    <a:cubicBezTo>
                      <a:pt x="986" y="248"/>
                      <a:pt x="986" y="248"/>
                      <a:pt x="986" y="248"/>
                    </a:cubicBezTo>
                    <a:cubicBezTo>
                      <a:pt x="986" y="246"/>
                      <a:pt x="987" y="244"/>
                      <a:pt x="988" y="242"/>
                    </a:cubicBezTo>
                    <a:cubicBezTo>
                      <a:pt x="988" y="240"/>
                      <a:pt x="988" y="238"/>
                      <a:pt x="988" y="237"/>
                    </a:cubicBezTo>
                    <a:cubicBezTo>
                      <a:pt x="988" y="235"/>
                      <a:pt x="987" y="232"/>
                      <a:pt x="987" y="230"/>
                    </a:cubicBezTo>
                    <a:cubicBezTo>
                      <a:pt x="987" y="214"/>
                      <a:pt x="984" y="199"/>
                      <a:pt x="987" y="184"/>
                    </a:cubicBezTo>
                    <a:cubicBezTo>
                      <a:pt x="987" y="181"/>
                      <a:pt x="987" y="177"/>
                      <a:pt x="987" y="174"/>
                    </a:cubicBezTo>
                    <a:cubicBezTo>
                      <a:pt x="987" y="173"/>
                      <a:pt x="987" y="172"/>
                      <a:pt x="986" y="171"/>
                    </a:cubicBezTo>
                    <a:cubicBezTo>
                      <a:pt x="986" y="170"/>
                      <a:pt x="987" y="168"/>
                      <a:pt x="989" y="168"/>
                    </a:cubicBezTo>
                    <a:cubicBezTo>
                      <a:pt x="990" y="168"/>
                      <a:pt x="990" y="170"/>
                      <a:pt x="991" y="171"/>
                    </a:cubicBezTo>
                    <a:cubicBezTo>
                      <a:pt x="992" y="173"/>
                      <a:pt x="992" y="175"/>
                      <a:pt x="993" y="177"/>
                    </a:cubicBezTo>
                    <a:cubicBezTo>
                      <a:pt x="993" y="182"/>
                      <a:pt x="993" y="187"/>
                      <a:pt x="994" y="191"/>
                    </a:cubicBezTo>
                    <a:cubicBezTo>
                      <a:pt x="994" y="195"/>
                      <a:pt x="995" y="198"/>
                      <a:pt x="996" y="202"/>
                    </a:cubicBezTo>
                    <a:cubicBezTo>
                      <a:pt x="997" y="209"/>
                      <a:pt x="994" y="216"/>
                      <a:pt x="995" y="223"/>
                    </a:cubicBezTo>
                    <a:cubicBezTo>
                      <a:pt x="997" y="234"/>
                      <a:pt x="996" y="247"/>
                      <a:pt x="996" y="259"/>
                    </a:cubicBezTo>
                    <a:cubicBezTo>
                      <a:pt x="996" y="271"/>
                      <a:pt x="996" y="281"/>
                      <a:pt x="994" y="292"/>
                    </a:cubicBezTo>
                    <a:cubicBezTo>
                      <a:pt x="994" y="307"/>
                      <a:pt x="994" y="307"/>
                      <a:pt x="994" y="307"/>
                    </a:cubicBezTo>
                    <a:cubicBezTo>
                      <a:pt x="993" y="312"/>
                      <a:pt x="994" y="318"/>
                      <a:pt x="993" y="323"/>
                    </a:cubicBezTo>
                    <a:cubicBezTo>
                      <a:pt x="993" y="326"/>
                      <a:pt x="992" y="330"/>
                      <a:pt x="993" y="333"/>
                    </a:cubicBezTo>
                    <a:cubicBezTo>
                      <a:pt x="994" y="336"/>
                      <a:pt x="995" y="340"/>
                      <a:pt x="995" y="343"/>
                    </a:cubicBezTo>
                    <a:cubicBezTo>
                      <a:pt x="995" y="346"/>
                      <a:pt x="996" y="349"/>
                      <a:pt x="996" y="352"/>
                    </a:cubicBezTo>
                    <a:cubicBezTo>
                      <a:pt x="996" y="356"/>
                      <a:pt x="996" y="360"/>
                      <a:pt x="997" y="363"/>
                    </a:cubicBezTo>
                    <a:cubicBezTo>
                      <a:pt x="996" y="365"/>
                      <a:pt x="996" y="366"/>
                      <a:pt x="996" y="368"/>
                    </a:cubicBezTo>
                    <a:cubicBezTo>
                      <a:pt x="996" y="371"/>
                      <a:pt x="997" y="375"/>
                      <a:pt x="996" y="377"/>
                    </a:cubicBezTo>
                    <a:cubicBezTo>
                      <a:pt x="994" y="383"/>
                      <a:pt x="989" y="385"/>
                      <a:pt x="991" y="395"/>
                    </a:cubicBezTo>
                    <a:cubicBezTo>
                      <a:pt x="992" y="401"/>
                      <a:pt x="992" y="408"/>
                      <a:pt x="992" y="415"/>
                    </a:cubicBezTo>
                    <a:cubicBezTo>
                      <a:pt x="992" y="455"/>
                      <a:pt x="992" y="455"/>
                      <a:pt x="992" y="455"/>
                    </a:cubicBezTo>
                    <a:cubicBezTo>
                      <a:pt x="992" y="457"/>
                      <a:pt x="991" y="458"/>
                      <a:pt x="991" y="460"/>
                    </a:cubicBezTo>
                    <a:cubicBezTo>
                      <a:pt x="991" y="461"/>
                      <a:pt x="992" y="463"/>
                      <a:pt x="992" y="464"/>
                    </a:cubicBezTo>
                    <a:cubicBezTo>
                      <a:pt x="1003" y="464"/>
                      <a:pt x="1003" y="464"/>
                      <a:pt x="1003" y="464"/>
                    </a:cubicBezTo>
                    <a:cubicBezTo>
                      <a:pt x="1003" y="463"/>
                      <a:pt x="1003" y="461"/>
                      <a:pt x="1003" y="459"/>
                    </a:cubicBezTo>
                    <a:cubicBezTo>
                      <a:pt x="1004" y="453"/>
                      <a:pt x="1002" y="445"/>
                      <a:pt x="1003" y="439"/>
                    </a:cubicBezTo>
                    <a:cubicBezTo>
                      <a:pt x="1004" y="433"/>
                      <a:pt x="1004" y="425"/>
                      <a:pt x="1004" y="419"/>
                    </a:cubicBezTo>
                    <a:cubicBezTo>
                      <a:pt x="1004" y="409"/>
                      <a:pt x="1004" y="409"/>
                      <a:pt x="1004" y="409"/>
                    </a:cubicBezTo>
                    <a:cubicBezTo>
                      <a:pt x="1005" y="404"/>
                      <a:pt x="1005" y="400"/>
                      <a:pt x="1006" y="395"/>
                    </a:cubicBezTo>
                    <a:cubicBezTo>
                      <a:pt x="1006" y="394"/>
                      <a:pt x="1006" y="392"/>
                      <a:pt x="1006" y="391"/>
                    </a:cubicBezTo>
                    <a:cubicBezTo>
                      <a:pt x="1006" y="390"/>
                      <a:pt x="1006" y="389"/>
                      <a:pt x="1007" y="389"/>
                    </a:cubicBezTo>
                    <a:cubicBezTo>
                      <a:pt x="1009" y="390"/>
                      <a:pt x="1009" y="394"/>
                      <a:pt x="1009" y="395"/>
                    </a:cubicBezTo>
                    <a:cubicBezTo>
                      <a:pt x="1010" y="399"/>
                      <a:pt x="1010" y="404"/>
                      <a:pt x="1010" y="408"/>
                    </a:cubicBezTo>
                    <a:cubicBezTo>
                      <a:pt x="1010" y="414"/>
                      <a:pt x="1010" y="422"/>
                      <a:pt x="1010" y="429"/>
                    </a:cubicBezTo>
                    <a:cubicBezTo>
                      <a:pt x="1010" y="436"/>
                      <a:pt x="1010" y="436"/>
                      <a:pt x="1010" y="436"/>
                    </a:cubicBezTo>
                    <a:cubicBezTo>
                      <a:pt x="1009" y="443"/>
                      <a:pt x="1009" y="451"/>
                      <a:pt x="1010" y="457"/>
                    </a:cubicBezTo>
                    <a:cubicBezTo>
                      <a:pt x="1010" y="460"/>
                      <a:pt x="1010" y="462"/>
                      <a:pt x="1010" y="464"/>
                    </a:cubicBezTo>
                    <a:cubicBezTo>
                      <a:pt x="1017" y="464"/>
                      <a:pt x="1017" y="464"/>
                      <a:pt x="1017" y="464"/>
                    </a:cubicBezTo>
                    <a:cubicBezTo>
                      <a:pt x="1017" y="464"/>
                      <a:pt x="1017" y="463"/>
                      <a:pt x="1017" y="463"/>
                    </a:cubicBezTo>
                    <a:cubicBezTo>
                      <a:pt x="1016" y="460"/>
                      <a:pt x="1016" y="458"/>
                      <a:pt x="1015" y="455"/>
                    </a:cubicBezTo>
                    <a:cubicBezTo>
                      <a:pt x="1015" y="451"/>
                      <a:pt x="1015" y="446"/>
                      <a:pt x="1016" y="443"/>
                    </a:cubicBezTo>
                    <a:cubicBezTo>
                      <a:pt x="1016" y="420"/>
                      <a:pt x="1016" y="420"/>
                      <a:pt x="1016" y="420"/>
                    </a:cubicBezTo>
                    <a:cubicBezTo>
                      <a:pt x="1016" y="411"/>
                      <a:pt x="1017" y="403"/>
                      <a:pt x="1016" y="395"/>
                    </a:cubicBezTo>
                    <a:cubicBezTo>
                      <a:pt x="1016" y="391"/>
                      <a:pt x="1016" y="387"/>
                      <a:pt x="1016" y="383"/>
                    </a:cubicBezTo>
                    <a:cubicBezTo>
                      <a:pt x="1015" y="376"/>
                      <a:pt x="1015" y="368"/>
                      <a:pt x="1015" y="360"/>
                    </a:cubicBezTo>
                    <a:cubicBezTo>
                      <a:pt x="1015" y="358"/>
                      <a:pt x="1016" y="355"/>
                      <a:pt x="1016" y="352"/>
                    </a:cubicBezTo>
                    <a:cubicBezTo>
                      <a:pt x="1014" y="341"/>
                      <a:pt x="1014" y="328"/>
                      <a:pt x="1013" y="318"/>
                    </a:cubicBezTo>
                    <a:cubicBezTo>
                      <a:pt x="1013" y="309"/>
                      <a:pt x="1013" y="309"/>
                      <a:pt x="1013" y="309"/>
                    </a:cubicBezTo>
                    <a:cubicBezTo>
                      <a:pt x="1013" y="305"/>
                      <a:pt x="1012" y="302"/>
                      <a:pt x="1012" y="298"/>
                    </a:cubicBezTo>
                    <a:cubicBezTo>
                      <a:pt x="1012" y="293"/>
                      <a:pt x="1012" y="289"/>
                      <a:pt x="1013" y="284"/>
                    </a:cubicBezTo>
                    <a:cubicBezTo>
                      <a:pt x="1013" y="280"/>
                      <a:pt x="1014" y="276"/>
                      <a:pt x="1013" y="271"/>
                    </a:cubicBezTo>
                    <a:cubicBezTo>
                      <a:pt x="1012" y="251"/>
                      <a:pt x="1011" y="228"/>
                      <a:pt x="1014" y="210"/>
                    </a:cubicBezTo>
                    <a:cubicBezTo>
                      <a:pt x="1015" y="208"/>
                      <a:pt x="1014" y="205"/>
                      <a:pt x="1014" y="203"/>
                    </a:cubicBezTo>
                    <a:cubicBezTo>
                      <a:pt x="1014" y="195"/>
                      <a:pt x="1014" y="195"/>
                      <a:pt x="1014" y="195"/>
                    </a:cubicBezTo>
                    <a:cubicBezTo>
                      <a:pt x="1013" y="188"/>
                      <a:pt x="1012" y="176"/>
                      <a:pt x="1013" y="168"/>
                    </a:cubicBezTo>
                    <a:cubicBezTo>
                      <a:pt x="1013" y="160"/>
                      <a:pt x="1013" y="160"/>
                      <a:pt x="1013" y="160"/>
                    </a:cubicBezTo>
                    <a:cubicBezTo>
                      <a:pt x="1014" y="156"/>
                      <a:pt x="1014" y="151"/>
                      <a:pt x="1013" y="147"/>
                    </a:cubicBezTo>
                    <a:cubicBezTo>
                      <a:pt x="1013" y="143"/>
                      <a:pt x="1013" y="139"/>
                      <a:pt x="1014" y="136"/>
                    </a:cubicBezTo>
                    <a:cubicBezTo>
                      <a:pt x="1015" y="130"/>
                      <a:pt x="1013" y="124"/>
                      <a:pt x="1013" y="120"/>
                    </a:cubicBezTo>
                    <a:cubicBezTo>
                      <a:pt x="1012" y="108"/>
                      <a:pt x="1013" y="94"/>
                      <a:pt x="1015" y="84"/>
                    </a:cubicBezTo>
                    <a:cubicBezTo>
                      <a:pt x="1015" y="79"/>
                      <a:pt x="1015" y="71"/>
                      <a:pt x="1014" y="67"/>
                    </a:cubicBezTo>
                    <a:cubicBezTo>
                      <a:pt x="1015" y="61"/>
                      <a:pt x="1015" y="55"/>
                      <a:pt x="1015" y="49"/>
                    </a:cubicBezTo>
                    <a:cubicBezTo>
                      <a:pt x="1015" y="45"/>
                      <a:pt x="1015" y="40"/>
                      <a:pt x="1014" y="36"/>
                    </a:cubicBezTo>
                    <a:cubicBezTo>
                      <a:pt x="1015" y="30"/>
                      <a:pt x="1018" y="26"/>
                      <a:pt x="1019" y="21"/>
                    </a:cubicBezTo>
                    <a:cubicBezTo>
                      <a:pt x="1020" y="18"/>
                      <a:pt x="1021" y="10"/>
                      <a:pt x="1025" y="11"/>
                    </a:cubicBezTo>
                    <a:cubicBezTo>
                      <a:pt x="1030" y="14"/>
                      <a:pt x="1027" y="31"/>
                      <a:pt x="1028" y="37"/>
                    </a:cubicBezTo>
                    <a:cubicBezTo>
                      <a:pt x="1028" y="39"/>
                      <a:pt x="1028" y="41"/>
                      <a:pt x="1028" y="44"/>
                    </a:cubicBezTo>
                    <a:cubicBezTo>
                      <a:pt x="1027" y="52"/>
                      <a:pt x="1028" y="62"/>
                      <a:pt x="1028" y="71"/>
                    </a:cubicBezTo>
                    <a:cubicBezTo>
                      <a:pt x="1028" y="74"/>
                      <a:pt x="1028" y="76"/>
                      <a:pt x="1028" y="79"/>
                    </a:cubicBezTo>
                    <a:cubicBezTo>
                      <a:pt x="1028" y="81"/>
                      <a:pt x="1028" y="82"/>
                      <a:pt x="1027" y="84"/>
                    </a:cubicBezTo>
                    <a:cubicBezTo>
                      <a:pt x="1027" y="85"/>
                      <a:pt x="1027" y="87"/>
                      <a:pt x="1027" y="88"/>
                    </a:cubicBezTo>
                    <a:cubicBezTo>
                      <a:pt x="1027" y="89"/>
                      <a:pt x="1027" y="91"/>
                      <a:pt x="1027" y="93"/>
                    </a:cubicBezTo>
                    <a:cubicBezTo>
                      <a:pt x="1027" y="95"/>
                      <a:pt x="1027" y="96"/>
                      <a:pt x="1027" y="98"/>
                    </a:cubicBezTo>
                    <a:cubicBezTo>
                      <a:pt x="1027" y="142"/>
                      <a:pt x="1027" y="142"/>
                      <a:pt x="1027" y="142"/>
                    </a:cubicBezTo>
                    <a:cubicBezTo>
                      <a:pt x="1027" y="145"/>
                      <a:pt x="1026" y="149"/>
                      <a:pt x="1027" y="152"/>
                    </a:cubicBezTo>
                    <a:cubicBezTo>
                      <a:pt x="1027" y="156"/>
                      <a:pt x="1028" y="162"/>
                      <a:pt x="1027" y="166"/>
                    </a:cubicBezTo>
                    <a:cubicBezTo>
                      <a:pt x="1027" y="168"/>
                      <a:pt x="1027" y="169"/>
                      <a:pt x="1027" y="171"/>
                    </a:cubicBezTo>
                    <a:cubicBezTo>
                      <a:pt x="1028" y="175"/>
                      <a:pt x="1029" y="182"/>
                      <a:pt x="1028" y="187"/>
                    </a:cubicBezTo>
                    <a:cubicBezTo>
                      <a:pt x="1027" y="190"/>
                      <a:pt x="1026" y="194"/>
                      <a:pt x="1026" y="198"/>
                    </a:cubicBezTo>
                    <a:cubicBezTo>
                      <a:pt x="1027" y="201"/>
                      <a:pt x="1028" y="205"/>
                      <a:pt x="1028" y="208"/>
                    </a:cubicBezTo>
                    <a:cubicBezTo>
                      <a:pt x="1029" y="213"/>
                      <a:pt x="1028" y="219"/>
                      <a:pt x="1029" y="224"/>
                    </a:cubicBezTo>
                    <a:cubicBezTo>
                      <a:pt x="1029" y="239"/>
                      <a:pt x="1029" y="239"/>
                      <a:pt x="1029" y="239"/>
                    </a:cubicBezTo>
                    <a:cubicBezTo>
                      <a:pt x="1030" y="243"/>
                      <a:pt x="1029" y="248"/>
                      <a:pt x="1030" y="253"/>
                    </a:cubicBezTo>
                    <a:cubicBezTo>
                      <a:pt x="1030" y="255"/>
                      <a:pt x="1031" y="257"/>
                      <a:pt x="1031" y="260"/>
                    </a:cubicBezTo>
                    <a:cubicBezTo>
                      <a:pt x="1030" y="262"/>
                      <a:pt x="1030" y="265"/>
                      <a:pt x="1029" y="267"/>
                    </a:cubicBezTo>
                    <a:cubicBezTo>
                      <a:pt x="1028" y="271"/>
                      <a:pt x="1029" y="276"/>
                      <a:pt x="1029" y="280"/>
                    </a:cubicBezTo>
                    <a:cubicBezTo>
                      <a:pt x="1029" y="285"/>
                      <a:pt x="1030" y="289"/>
                      <a:pt x="1030" y="294"/>
                    </a:cubicBezTo>
                    <a:cubicBezTo>
                      <a:pt x="1030" y="299"/>
                      <a:pt x="1029" y="304"/>
                      <a:pt x="1029" y="308"/>
                    </a:cubicBezTo>
                    <a:cubicBezTo>
                      <a:pt x="1030" y="313"/>
                      <a:pt x="1029" y="318"/>
                      <a:pt x="1030" y="322"/>
                    </a:cubicBezTo>
                    <a:cubicBezTo>
                      <a:pt x="1031" y="327"/>
                      <a:pt x="1031" y="331"/>
                      <a:pt x="1032" y="336"/>
                    </a:cubicBezTo>
                    <a:cubicBezTo>
                      <a:pt x="1033" y="340"/>
                      <a:pt x="1034" y="345"/>
                      <a:pt x="1035" y="349"/>
                    </a:cubicBezTo>
                    <a:cubicBezTo>
                      <a:pt x="1036" y="352"/>
                      <a:pt x="1035" y="356"/>
                      <a:pt x="1036" y="359"/>
                    </a:cubicBezTo>
                    <a:cubicBezTo>
                      <a:pt x="1037" y="366"/>
                      <a:pt x="1034" y="372"/>
                      <a:pt x="1035" y="379"/>
                    </a:cubicBezTo>
                    <a:cubicBezTo>
                      <a:pt x="1036" y="388"/>
                      <a:pt x="1035" y="399"/>
                      <a:pt x="1035" y="409"/>
                    </a:cubicBezTo>
                    <a:cubicBezTo>
                      <a:pt x="1036" y="415"/>
                      <a:pt x="1036" y="422"/>
                      <a:pt x="1036" y="428"/>
                    </a:cubicBezTo>
                    <a:cubicBezTo>
                      <a:pt x="1036" y="434"/>
                      <a:pt x="1035" y="440"/>
                      <a:pt x="1036" y="445"/>
                    </a:cubicBezTo>
                    <a:cubicBezTo>
                      <a:pt x="1036" y="447"/>
                      <a:pt x="1036" y="449"/>
                      <a:pt x="1036" y="452"/>
                    </a:cubicBezTo>
                    <a:cubicBezTo>
                      <a:pt x="1035" y="454"/>
                      <a:pt x="1035" y="456"/>
                      <a:pt x="1035" y="459"/>
                    </a:cubicBezTo>
                    <a:cubicBezTo>
                      <a:pt x="1035" y="461"/>
                      <a:pt x="1035" y="463"/>
                      <a:pt x="1035" y="466"/>
                    </a:cubicBezTo>
                    <a:cubicBezTo>
                      <a:pt x="1035" y="467"/>
                      <a:pt x="1035" y="468"/>
                      <a:pt x="1035" y="470"/>
                    </a:cubicBezTo>
                    <a:cubicBezTo>
                      <a:pt x="1036" y="471"/>
                      <a:pt x="1038" y="473"/>
                      <a:pt x="1040" y="474"/>
                    </a:cubicBezTo>
                    <a:cubicBezTo>
                      <a:pt x="1040" y="474"/>
                      <a:pt x="1040" y="474"/>
                      <a:pt x="1040" y="474"/>
                    </a:cubicBezTo>
                    <a:cubicBezTo>
                      <a:pt x="1040" y="473"/>
                      <a:pt x="1040" y="472"/>
                      <a:pt x="1040" y="471"/>
                    </a:cubicBezTo>
                    <a:cubicBezTo>
                      <a:pt x="1039" y="470"/>
                      <a:pt x="1039" y="469"/>
                      <a:pt x="1039" y="468"/>
                    </a:cubicBezTo>
                    <a:cubicBezTo>
                      <a:pt x="1040" y="464"/>
                      <a:pt x="1041" y="459"/>
                      <a:pt x="1041" y="455"/>
                    </a:cubicBezTo>
                    <a:cubicBezTo>
                      <a:pt x="1041" y="451"/>
                      <a:pt x="1040" y="447"/>
                      <a:pt x="1040" y="444"/>
                    </a:cubicBezTo>
                    <a:cubicBezTo>
                      <a:pt x="1040" y="443"/>
                      <a:pt x="1041" y="442"/>
                      <a:pt x="1041" y="441"/>
                    </a:cubicBezTo>
                    <a:cubicBezTo>
                      <a:pt x="1041" y="440"/>
                      <a:pt x="1041" y="439"/>
                      <a:pt x="1041" y="438"/>
                    </a:cubicBezTo>
                    <a:cubicBezTo>
                      <a:pt x="1042" y="437"/>
                      <a:pt x="1043" y="437"/>
                      <a:pt x="1044" y="438"/>
                    </a:cubicBezTo>
                    <a:cubicBezTo>
                      <a:pt x="1045" y="439"/>
                      <a:pt x="1045" y="440"/>
                      <a:pt x="1045" y="441"/>
                    </a:cubicBezTo>
                    <a:cubicBezTo>
                      <a:pt x="1045" y="444"/>
                      <a:pt x="1045" y="446"/>
                      <a:pt x="1045" y="449"/>
                    </a:cubicBezTo>
                    <a:cubicBezTo>
                      <a:pt x="1044" y="455"/>
                      <a:pt x="1045" y="462"/>
                      <a:pt x="1044" y="470"/>
                    </a:cubicBezTo>
                    <a:cubicBezTo>
                      <a:pt x="1044" y="472"/>
                      <a:pt x="1043" y="475"/>
                      <a:pt x="1043" y="478"/>
                    </a:cubicBezTo>
                    <a:cubicBezTo>
                      <a:pt x="1045" y="479"/>
                      <a:pt x="1047" y="481"/>
                      <a:pt x="1049" y="483"/>
                    </a:cubicBezTo>
                    <a:cubicBezTo>
                      <a:pt x="1049" y="480"/>
                      <a:pt x="1049" y="477"/>
                      <a:pt x="1050" y="475"/>
                    </a:cubicBezTo>
                    <a:cubicBezTo>
                      <a:pt x="1050" y="460"/>
                      <a:pt x="1050" y="460"/>
                      <a:pt x="1050" y="460"/>
                    </a:cubicBezTo>
                    <a:cubicBezTo>
                      <a:pt x="1052" y="448"/>
                      <a:pt x="1051" y="431"/>
                      <a:pt x="1049" y="419"/>
                    </a:cubicBezTo>
                    <a:cubicBezTo>
                      <a:pt x="1050" y="417"/>
                      <a:pt x="1050" y="415"/>
                      <a:pt x="1050" y="413"/>
                    </a:cubicBezTo>
                    <a:cubicBezTo>
                      <a:pt x="1051" y="408"/>
                      <a:pt x="1050" y="402"/>
                      <a:pt x="1049" y="397"/>
                    </a:cubicBezTo>
                    <a:cubicBezTo>
                      <a:pt x="1049" y="395"/>
                      <a:pt x="1050" y="392"/>
                      <a:pt x="1050" y="389"/>
                    </a:cubicBezTo>
                    <a:cubicBezTo>
                      <a:pt x="1050" y="373"/>
                      <a:pt x="1050" y="373"/>
                      <a:pt x="1050" y="373"/>
                    </a:cubicBezTo>
                    <a:cubicBezTo>
                      <a:pt x="1050" y="364"/>
                      <a:pt x="1049" y="354"/>
                      <a:pt x="1049" y="345"/>
                    </a:cubicBezTo>
                    <a:cubicBezTo>
                      <a:pt x="1049" y="335"/>
                      <a:pt x="1050" y="324"/>
                      <a:pt x="1048" y="314"/>
                    </a:cubicBezTo>
                    <a:cubicBezTo>
                      <a:pt x="1048" y="312"/>
                      <a:pt x="1049" y="310"/>
                      <a:pt x="1049" y="308"/>
                    </a:cubicBezTo>
                    <a:cubicBezTo>
                      <a:pt x="1049" y="305"/>
                      <a:pt x="1049" y="303"/>
                      <a:pt x="1048" y="300"/>
                    </a:cubicBezTo>
                    <a:cubicBezTo>
                      <a:pt x="1049" y="297"/>
                      <a:pt x="1049" y="294"/>
                      <a:pt x="1049" y="292"/>
                    </a:cubicBezTo>
                    <a:cubicBezTo>
                      <a:pt x="1048" y="288"/>
                      <a:pt x="1049" y="283"/>
                      <a:pt x="1048" y="278"/>
                    </a:cubicBezTo>
                    <a:cubicBezTo>
                      <a:pt x="1048" y="276"/>
                      <a:pt x="1047" y="272"/>
                      <a:pt x="1048" y="269"/>
                    </a:cubicBezTo>
                    <a:cubicBezTo>
                      <a:pt x="1048" y="266"/>
                      <a:pt x="1049" y="261"/>
                      <a:pt x="1048" y="256"/>
                    </a:cubicBezTo>
                    <a:cubicBezTo>
                      <a:pt x="1048" y="251"/>
                      <a:pt x="1048" y="246"/>
                      <a:pt x="1048" y="240"/>
                    </a:cubicBezTo>
                    <a:cubicBezTo>
                      <a:pt x="1048" y="232"/>
                      <a:pt x="1048" y="222"/>
                      <a:pt x="1049" y="214"/>
                    </a:cubicBezTo>
                    <a:cubicBezTo>
                      <a:pt x="1049" y="210"/>
                      <a:pt x="1049" y="204"/>
                      <a:pt x="1049" y="200"/>
                    </a:cubicBezTo>
                    <a:cubicBezTo>
                      <a:pt x="1050" y="196"/>
                      <a:pt x="1047" y="192"/>
                      <a:pt x="1048" y="187"/>
                    </a:cubicBezTo>
                    <a:cubicBezTo>
                      <a:pt x="1049" y="183"/>
                      <a:pt x="1050" y="173"/>
                      <a:pt x="1050" y="168"/>
                    </a:cubicBezTo>
                    <a:cubicBezTo>
                      <a:pt x="1049" y="165"/>
                      <a:pt x="1048" y="160"/>
                      <a:pt x="1049" y="156"/>
                    </a:cubicBezTo>
                    <a:cubicBezTo>
                      <a:pt x="1050" y="146"/>
                      <a:pt x="1050" y="135"/>
                      <a:pt x="1052" y="124"/>
                    </a:cubicBezTo>
                    <a:cubicBezTo>
                      <a:pt x="1052" y="121"/>
                      <a:pt x="1052" y="118"/>
                      <a:pt x="1053" y="115"/>
                    </a:cubicBezTo>
                    <a:cubicBezTo>
                      <a:pt x="1053" y="112"/>
                      <a:pt x="1053" y="110"/>
                      <a:pt x="1052" y="108"/>
                    </a:cubicBezTo>
                    <a:cubicBezTo>
                      <a:pt x="1051" y="105"/>
                      <a:pt x="1051" y="101"/>
                      <a:pt x="1051" y="98"/>
                    </a:cubicBezTo>
                    <a:cubicBezTo>
                      <a:pt x="1052" y="95"/>
                      <a:pt x="1051" y="89"/>
                      <a:pt x="1052" y="85"/>
                    </a:cubicBezTo>
                    <a:cubicBezTo>
                      <a:pt x="1053" y="79"/>
                      <a:pt x="1052" y="72"/>
                      <a:pt x="1051" y="66"/>
                    </a:cubicBezTo>
                    <a:cubicBezTo>
                      <a:pt x="1051" y="59"/>
                      <a:pt x="1051" y="59"/>
                      <a:pt x="1051" y="59"/>
                    </a:cubicBezTo>
                    <a:cubicBezTo>
                      <a:pt x="1051" y="50"/>
                      <a:pt x="1053" y="41"/>
                      <a:pt x="1051" y="32"/>
                    </a:cubicBezTo>
                    <a:cubicBezTo>
                      <a:pt x="1051" y="29"/>
                      <a:pt x="1052" y="26"/>
                      <a:pt x="1052" y="23"/>
                    </a:cubicBezTo>
                    <a:cubicBezTo>
                      <a:pt x="1052" y="15"/>
                      <a:pt x="1052" y="15"/>
                      <a:pt x="1052" y="15"/>
                    </a:cubicBezTo>
                    <a:cubicBezTo>
                      <a:pt x="1052" y="12"/>
                      <a:pt x="1053" y="10"/>
                      <a:pt x="1054" y="8"/>
                    </a:cubicBezTo>
                    <a:cubicBezTo>
                      <a:pt x="1055" y="6"/>
                      <a:pt x="1056" y="3"/>
                      <a:pt x="1059" y="4"/>
                    </a:cubicBezTo>
                    <a:cubicBezTo>
                      <a:pt x="1064" y="6"/>
                      <a:pt x="1060" y="15"/>
                      <a:pt x="1061" y="21"/>
                    </a:cubicBezTo>
                    <a:cubicBezTo>
                      <a:pt x="1063" y="33"/>
                      <a:pt x="1061" y="48"/>
                      <a:pt x="1063" y="59"/>
                    </a:cubicBezTo>
                    <a:cubicBezTo>
                      <a:pt x="1063" y="74"/>
                      <a:pt x="1063" y="74"/>
                      <a:pt x="1063" y="74"/>
                    </a:cubicBezTo>
                    <a:cubicBezTo>
                      <a:pt x="1064" y="81"/>
                      <a:pt x="1062" y="88"/>
                      <a:pt x="1061" y="94"/>
                    </a:cubicBezTo>
                    <a:cubicBezTo>
                      <a:pt x="1061" y="97"/>
                      <a:pt x="1061" y="100"/>
                      <a:pt x="1062" y="102"/>
                    </a:cubicBezTo>
                    <a:cubicBezTo>
                      <a:pt x="1062" y="116"/>
                      <a:pt x="1062" y="116"/>
                      <a:pt x="1062" y="116"/>
                    </a:cubicBezTo>
                    <a:cubicBezTo>
                      <a:pt x="1062" y="118"/>
                      <a:pt x="1062" y="120"/>
                      <a:pt x="1061" y="122"/>
                    </a:cubicBezTo>
                    <a:cubicBezTo>
                      <a:pt x="1061" y="124"/>
                      <a:pt x="1061" y="125"/>
                      <a:pt x="1062" y="127"/>
                    </a:cubicBezTo>
                    <a:cubicBezTo>
                      <a:pt x="1062" y="129"/>
                      <a:pt x="1062" y="131"/>
                      <a:pt x="1063" y="132"/>
                    </a:cubicBezTo>
                    <a:cubicBezTo>
                      <a:pt x="1063" y="154"/>
                      <a:pt x="1063" y="154"/>
                      <a:pt x="1063" y="154"/>
                    </a:cubicBezTo>
                    <a:cubicBezTo>
                      <a:pt x="1063" y="156"/>
                      <a:pt x="1063" y="159"/>
                      <a:pt x="1063" y="161"/>
                    </a:cubicBezTo>
                    <a:cubicBezTo>
                      <a:pt x="1063" y="164"/>
                      <a:pt x="1063" y="168"/>
                      <a:pt x="1062" y="171"/>
                    </a:cubicBezTo>
                    <a:cubicBezTo>
                      <a:pt x="1062" y="172"/>
                      <a:pt x="1062" y="173"/>
                      <a:pt x="1061" y="174"/>
                    </a:cubicBezTo>
                    <a:cubicBezTo>
                      <a:pt x="1061" y="179"/>
                      <a:pt x="1062" y="184"/>
                      <a:pt x="1062" y="188"/>
                    </a:cubicBezTo>
                    <a:cubicBezTo>
                      <a:pt x="1063" y="192"/>
                      <a:pt x="1062" y="198"/>
                      <a:pt x="1061" y="201"/>
                    </a:cubicBezTo>
                    <a:cubicBezTo>
                      <a:pt x="1060" y="207"/>
                      <a:pt x="1063" y="211"/>
                      <a:pt x="1062" y="215"/>
                    </a:cubicBezTo>
                    <a:cubicBezTo>
                      <a:pt x="1061" y="221"/>
                      <a:pt x="1062" y="229"/>
                      <a:pt x="1061" y="236"/>
                    </a:cubicBezTo>
                    <a:cubicBezTo>
                      <a:pt x="1061" y="239"/>
                      <a:pt x="1061" y="242"/>
                      <a:pt x="1061" y="245"/>
                    </a:cubicBezTo>
                    <a:cubicBezTo>
                      <a:pt x="1061" y="252"/>
                      <a:pt x="1061" y="260"/>
                      <a:pt x="1062" y="267"/>
                    </a:cubicBezTo>
                    <a:cubicBezTo>
                      <a:pt x="1063" y="269"/>
                      <a:pt x="1062" y="271"/>
                      <a:pt x="1061" y="273"/>
                    </a:cubicBezTo>
                    <a:cubicBezTo>
                      <a:pt x="1060" y="277"/>
                      <a:pt x="1062" y="281"/>
                      <a:pt x="1063" y="284"/>
                    </a:cubicBezTo>
                    <a:cubicBezTo>
                      <a:pt x="1063" y="287"/>
                      <a:pt x="1062" y="290"/>
                      <a:pt x="1062" y="294"/>
                    </a:cubicBezTo>
                    <a:cubicBezTo>
                      <a:pt x="1063" y="294"/>
                      <a:pt x="1063" y="294"/>
                      <a:pt x="1063" y="294"/>
                    </a:cubicBezTo>
                    <a:cubicBezTo>
                      <a:pt x="1065" y="292"/>
                      <a:pt x="1063" y="288"/>
                      <a:pt x="1064" y="285"/>
                    </a:cubicBezTo>
                    <a:cubicBezTo>
                      <a:pt x="1065" y="280"/>
                      <a:pt x="1064" y="274"/>
                      <a:pt x="1063" y="269"/>
                    </a:cubicBezTo>
                    <a:cubicBezTo>
                      <a:pt x="1063" y="265"/>
                      <a:pt x="1065" y="258"/>
                      <a:pt x="1066" y="255"/>
                    </a:cubicBezTo>
                    <a:cubicBezTo>
                      <a:pt x="1066" y="254"/>
                      <a:pt x="1067" y="254"/>
                      <a:pt x="1068" y="255"/>
                    </a:cubicBezTo>
                    <a:cubicBezTo>
                      <a:pt x="1068" y="255"/>
                      <a:pt x="1068" y="256"/>
                      <a:pt x="1069" y="256"/>
                    </a:cubicBezTo>
                    <a:cubicBezTo>
                      <a:pt x="1071" y="257"/>
                      <a:pt x="1071" y="255"/>
                      <a:pt x="1071" y="254"/>
                    </a:cubicBezTo>
                    <a:cubicBezTo>
                      <a:pt x="1071" y="253"/>
                      <a:pt x="1071" y="251"/>
                      <a:pt x="1071" y="250"/>
                    </a:cubicBezTo>
                    <a:cubicBezTo>
                      <a:pt x="1070" y="250"/>
                      <a:pt x="1070" y="249"/>
                      <a:pt x="1069" y="249"/>
                    </a:cubicBezTo>
                    <a:cubicBezTo>
                      <a:pt x="1069" y="249"/>
                      <a:pt x="1067" y="251"/>
                      <a:pt x="1067" y="251"/>
                    </a:cubicBezTo>
                    <a:cubicBezTo>
                      <a:pt x="1065" y="249"/>
                      <a:pt x="1063" y="241"/>
                      <a:pt x="1066" y="240"/>
                    </a:cubicBezTo>
                    <a:cubicBezTo>
                      <a:pt x="1068" y="239"/>
                      <a:pt x="1068" y="240"/>
                      <a:pt x="1070" y="240"/>
                    </a:cubicBezTo>
                    <a:cubicBezTo>
                      <a:pt x="1071" y="238"/>
                      <a:pt x="1071" y="236"/>
                      <a:pt x="1071" y="233"/>
                    </a:cubicBezTo>
                    <a:cubicBezTo>
                      <a:pt x="1071" y="233"/>
                      <a:pt x="1071" y="227"/>
                      <a:pt x="1070" y="228"/>
                    </a:cubicBezTo>
                    <a:cubicBezTo>
                      <a:pt x="1069" y="228"/>
                      <a:pt x="1069" y="229"/>
                      <a:pt x="1069" y="230"/>
                    </a:cubicBezTo>
                    <a:cubicBezTo>
                      <a:pt x="1068" y="231"/>
                      <a:pt x="1068" y="232"/>
                      <a:pt x="1067" y="233"/>
                    </a:cubicBezTo>
                    <a:cubicBezTo>
                      <a:pt x="1064" y="232"/>
                      <a:pt x="1066" y="229"/>
                      <a:pt x="1065" y="225"/>
                    </a:cubicBezTo>
                    <a:cubicBezTo>
                      <a:pt x="1064" y="220"/>
                      <a:pt x="1062" y="209"/>
                      <a:pt x="1066" y="207"/>
                    </a:cubicBezTo>
                    <a:cubicBezTo>
                      <a:pt x="1070" y="206"/>
                      <a:pt x="1069" y="212"/>
                      <a:pt x="1070" y="215"/>
                    </a:cubicBezTo>
                    <a:cubicBezTo>
                      <a:pt x="1070" y="216"/>
                      <a:pt x="1070" y="216"/>
                      <a:pt x="1070" y="216"/>
                    </a:cubicBezTo>
                    <a:cubicBezTo>
                      <a:pt x="1073" y="213"/>
                      <a:pt x="1071" y="205"/>
                      <a:pt x="1071" y="201"/>
                    </a:cubicBezTo>
                    <a:cubicBezTo>
                      <a:pt x="1071" y="199"/>
                      <a:pt x="1071" y="197"/>
                      <a:pt x="1071" y="195"/>
                    </a:cubicBezTo>
                    <a:cubicBezTo>
                      <a:pt x="1071" y="191"/>
                      <a:pt x="1071" y="187"/>
                      <a:pt x="1074" y="186"/>
                    </a:cubicBezTo>
                    <a:cubicBezTo>
                      <a:pt x="1076" y="186"/>
                      <a:pt x="1078" y="190"/>
                      <a:pt x="1079" y="187"/>
                    </a:cubicBezTo>
                    <a:cubicBezTo>
                      <a:pt x="1079" y="186"/>
                      <a:pt x="1079" y="181"/>
                      <a:pt x="1082" y="182"/>
                    </a:cubicBezTo>
                    <a:cubicBezTo>
                      <a:pt x="1084" y="182"/>
                      <a:pt x="1084" y="186"/>
                      <a:pt x="1084" y="188"/>
                    </a:cubicBezTo>
                    <a:cubicBezTo>
                      <a:pt x="1084" y="190"/>
                      <a:pt x="1084" y="193"/>
                      <a:pt x="1084" y="195"/>
                    </a:cubicBezTo>
                    <a:cubicBezTo>
                      <a:pt x="1084" y="199"/>
                      <a:pt x="1085" y="203"/>
                      <a:pt x="1084" y="207"/>
                    </a:cubicBezTo>
                    <a:cubicBezTo>
                      <a:pt x="1084" y="208"/>
                      <a:pt x="1083" y="210"/>
                      <a:pt x="1082" y="210"/>
                    </a:cubicBezTo>
                    <a:cubicBezTo>
                      <a:pt x="1081" y="211"/>
                      <a:pt x="1078" y="208"/>
                      <a:pt x="1078" y="210"/>
                    </a:cubicBezTo>
                    <a:cubicBezTo>
                      <a:pt x="1078" y="212"/>
                      <a:pt x="1078" y="214"/>
                      <a:pt x="1078" y="215"/>
                    </a:cubicBezTo>
                    <a:cubicBezTo>
                      <a:pt x="1078" y="219"/>
                      <a:pt x="1079" y="222"/>
                      <a:pt x="1079" y="226"/>
                    </a:cubicBezTo>
                    <a:cubicBezTo>
                      <a:pt x="1079" y="234"/>
                      <a:pt x="1079" y="234"/>
                      <a:pt x="1079" y="234"/>
                    </a:cubicBezTo>
                    <a:cubicBezTo>
                      <a:pt x="1080" y="239"/>
                      <a:pt x="1080" y="244"/>
                      <a:pt x="1080" y="249"/>
                    </a:cubicBezTo>
                    <a:cubicBezTo>
                      <a:pt x="1081" y="253"/>
                      <a:pt x="1080" y="257"/>
                      <a:pt x="1079" y="261"/>
                    </a:cubicBezTo>
                    <a:cubicBezTo>
                      <a:pt x="1079" y="263"/>
                      <a:pt x="1080" y="265"/>
                      <a:pt x="1080" y="267"/>
                    </a:cubicBezTo>
                    <a:cubicBezTo>
                      <a:pt x="1080" y="276"/>
                      <a:pt x="1079" y="282"/>
                      <a:pt x="1080" y="289"/>
                    </a:cubicBezTo>
                    <a:cubicBezTo>
                      <a:pt x="1081" y="294"/>
                      <a:pt x="1079" y="300"/>
                      <a:pt x="1080" y="305"/>
                    </a:cubicBezTo>
                    <a:cubicBezTo>
                      <a:pt x="1080" y="306"/>
                      <a:pt x="1080" y="308"/>
                      <a:pt x="1080" y="310"/>
                    </a:cubicBezTo>
                    <a:cubicBezTo>
                      <a:pt x="1080" y="313"/>
                      <a:pt x="1080" y="315"/>
                      <a:pt x="1080" y="318"/>
                    </a:cubicBezTo>
                    <a:cubicBezTo>
                      <a:pt x="1081" y="324"/>
                      <a:pt x="1079" y="332"/>
                      <a:pt x="1084" y="333"/>
                    </a:cubicBezTo>
                    <a:cubicBezTo>
                      <a:pt x="1085" y="333"/>
                      <a:pt x="1085" y="333"/>
                      <a:pt x="1085" y="333"/>
                    </a:cubicBezTo>
                    <a:cubicBezTo>
                      <a:pt x="1087" y="332"/>
                      <a:pt x="1086" y="326"/>
                      <a:pt x="1086" y="323"/>
                    </a:cubicBezTo>
                    <a:cubicBezTo>
                      <a:pt x="1086" y="320"/>
                      <a:pt x="1087" y="317"/>
                      <a:pt x="1087" y="315"/>
                    </a:cubicBezTo>
                    <a:cubicBezTo>
                      <a:pt x="1086" y="310"/>
                      <a:pt x="1085" y="302"/>
                      <a:pt x="1086" y="296"/>
                    </a:cubicBezTo>
                    <a:cubicBezTo>
                      <a:pt x="1087" y="285"/>
                      <a:pt x="1086" y="272"/>
                      <a:pt x="1086" y="261"/>
                    </a:cubicBezTo>
                    <a:cubicBezTo>
                      <a:pt x="1086" y="245"/>
                      <a:pt x="1086" y="245"/>
                      <a:pt x="1086" y="245"/>
                    </a:cubicBezTo>
                    <a:cubicBezTo>
                      <a:pt x="1086" y="243"/>
                      <a:pt x="1086" y="241"/>
                      <a:pt x="1086" y="239"/>
                    </a:cubicBezTo>
                    <a:cubicBezTo>
                      <a:pt x="1085" y="231"/>
                      <a:pt x="1085" y="219"/>
                      <a:pt x="1087" y="211"/>
                    </a:cubicBezTo>
                    <a:cubicBezTo>
                      <a:pt x="1087" y="208"/>
                      <a:pt x="1087" y="205"/>
                      <a:pt x="1087" y="203"/>
                    </a:cubicBezTo>
                    <a:cubicBezTo>
                      <a:pt x="1087" y="197"/>
                      <a:pt x="1087" y="197"/>
                      <a:pt x="1087" y="197"/>
                    </a:cubicBezTo>
                    <a:cubicBezTo>
                      <a:pt x="1088" y="192"/>
                      <a:pt x="1087" y="187"/>
                      <a:pt x="1088" y="183"/>
                    </a:cubicBezTo>
                    <a:cubicBezTo>
                      <a:pt x="1089" y="181"/>
                      <a:pt x="1090" y="179"/>
                      <a:pt x="1091" y="177"/>
                    </a:cubicBezTo>
                    <a:cubicBezTo>
                      <a:pt x="1091" y="175"/>
                      <a:pt x="1090" y="173"/>
                      <a:pt x="1090" y="172"/>
                    </a:cubicBezTo>
                    <a:cubicBezTo>
                      <a:pt x="1091" y="170"/>
                      <a:pt x="1093" y="172"/>
                      <a:pt x="1093" y="173"/>
                    </a:cubicBezTo>
                    <a:cubicBezTo>
                      <a:pt x="1092" y="175"/>
                      <a:pt x="1091" y="176"/>
                      <a:pt x="1092" y="178"/>
                    </a:cubicBezTo>
                    <a:cubicBezTo>
                      <a:pt x="1092" y="180"/>
                      <a:pt x="1093" y="182"/>
                      <a:pt x="1093" y="184"/>
                    </a:cubicBezTo>
                    <a:cubicBezTo>
                      <a:pt x="1094" y="187"/>
                      <a:pt x="1093" y="191"/>
                      <a:pt x="1094" y="194"/>
                    </a:cubicBezTo>
                    <a:cubicBezTo>
                      <a:pt x="1094" y="196"/>
                      <a:pt x="1094" y="199"/>
                      <a:pt x="1093" y="201"/>
                    </a:cubicBezTo>
                    <a:cubicBezTo>
                      <a:pt x="1093" y="205"/>
                      <a:pt x="1094" y="209"/>
                      <a:pt x="1094" y="212"/>
                    </a:cubicBezTo>
                    <a:cubicBezTo>
                      <a:pt x="1094" y="217"/>
                      <a:pt x="1094" y="221"/>
                      <a:pt x="1093" y="225"/>
                    </a:cubicBezTo>
                    <a:cubicBezTo>
                      <a:pt x="1093" y="240"/>
                      <a:pt x="1093" y="240"/>
                      <a:pt x="1093" y="240"/>
                    </a:cubicBezTo>
                    <a:cubicBezTo>
                      <a:pt x="1093" y="243"/>
                      <a:pt x="1094" y="245"/>
                      <a:pt x="1094" y="247"/>
                    </a:cubicBezTo>
                    <a:cubicBezTo>
                      <a:pt x="1095" y="250"/>
                      <a:pt x="1093" y="253"/>
                      <a:pt x="1093" y="255"/>
                    </a:cubicBezTo>
                    <a:cubicBezTo>
                      <a:pt x="1093" y="268"/>
                      <a:pt x="1093" y="268"/>
                      <a:pt x="1093" y="268"/>
                    </a:cubicBezTo>
                    <a:cubicBezTo>
                      <a:pt x="1093" y="274"/>
                      <a:pt x="1093" y="280"/>
                      <a:pt x="1093" y="286"/>
                    </a:cubicBezTo>
                    <a:cubicBezTo>
                      <a:pt x="1093" y="291"/>
                      <a:pt x="1092" y="296"/>
                      <a:pt x="1092" y="301"/>
                    </a:cubicBezTo>
                    <a:cubicBezTo>
                      <a:pt x="1092" y="303"/>
                      <a:pt x="1092" y="305"/>
                      <a:pt x="1092" y="307"/>
                    </a:cubicBezTo>
                    <a:cubicBezTo>
                      <a:pt x="1092" y="311"/>
                      <a:pt x="1093" y="315"/>
                      <a:pt x="1092" y="319"/>
                    </a:cubicBezTo>
                    <a:cubicBezTo>
                      <a:pt x="1092" y="322"/>
                      <a:pt x="1092" y="326"/>
                      <a:pt x="1092" y="329"/>
                    </a:cubicBezTo>
                    <a:cubicBezTo>
                      <a:pt x="1093" y="332"/>
                      <a:pt x="1095" y="336"/>
                      <a:pt x="1095" y="339"/>
                    </a:cubicBezTo>
                    <a:cubicBezTo>
                      <a:pt x="1094" y="345"/>
                      <a:pt x="1094" y="353"/>
                      <a:pt x="1094" y="360"/>
                    </a:cubicBezTo>
                    <a:cubicBezTo>
                      <a:pt x="1094" y="363"/>
                      <a:pt x="1094" y="365"/>
                      <a:pt x="1094" y="368"/>
                    </a:cubicBezTo>
                    <a:cubicBezTo>
                      <a:pt x="1093" y="373"/>
                      <a:pt x="1092" y="378"/>
                      <a:pt x="1093" y="384"/>
                    </a:cubicBezTo>
                    <a:cubicBezTo>
                      <a:pt x="1094" y="391"/>
                      <a:pt x="1092" y="396"/>
                      <a:pt x="1092" y="402"/>
                    </a:cubicBezTo>
                    <a:cubicBezTo>
                      <a:pt x="1093" y="406"/>
                      <a:pt x="1094" y="409"/>
                      <a:pt x="1094" y="413"/>
                    </a:cubicBezTo>
                    <a:cubicBezTo>
                      <a:pt x="1095" y="417"/>
                      <a:pt x="1094" y="422"/>
                      <a:pt x="1094" y="425"/>
                    </a:cubicBezTo>
                    <a:cubicBezTo>
                      <a:pt x="1093" y="429"/>
                      <a:pt x="1094" y="433"/>
                      <a:pt x="1095" y="437"/>
                    </a:cubicBezTo>
                    <a:cubicBezTo>
                      <a:pt x="1095" y="441"/>
                      <a:pt x="1093" y="450"/>
                      <a:pt x="1096" y="452"/>
                    </a:cubicBezTo>
                    <a:cubicBezTo>
                      <a:pt x="1097" y="452"/>
                      <a:pt x="1097" y="452"/>
                      <a:pt x="1098" y="452"/>
                    </a:cubicBezTo>
                    <a:cubicBezTo>
                      <a:pt x="1100" y="449"/>
                      <a:pt x="1098" y="435"/>
                      <a:pt x="1098" y="429"/>
                    </a:cubicBezTo>
                    <a:cubicBezTo>
                      <a:pt x="1098" y="419"/>
                      <a:pt x="1098" y="409"/>
                      <a:pt x="1097" y="399"/>
                    </a:cubicBezTo>
                    <a:cubicBezTo>
                      <a:pt x="1096" y="396"/>
                      <a:pt x="1097" y="392"/>
                      <a:pt x="1096" y="388"/>
                    </a:cubicBezTo>
                    <a:cubicBezTo>
                      <a:pt x="1096" y="385"/>
                      <a:pt x="1095" y="382"/>
                      <a:pt x="1096" y="378"/>
                    </a:cubicBezTo>
                    <a:cubicBezTo>
                      <a:pt x="1097" y="374"/>
                      <a:pt x="1094" y="371"/>
                      <a:pt x="1095" y="367"/>
                    </a:cubicBezTo>
                    <a:cubicBezTo>
                      <a:pt x="1095" y="365"/>
                      <a:pt x="1096" y="363"/>
                      <a:pt x="1096" y="361"/>
                    </a:cubicBezTo>
                    <a:cubicBezTo>
                      <a:pt x="1096" y="359"/>
                      <a:pt x="1096" y="357"/>
                      <a:pt x="1096" y="355"/>
                    </a:cubicBezTo>
                    <a:cubicBezTo>
                      <a:pt x="1096" y="351"/>
                      <a:pt x="1096" y="348"/>
                      <a:pt x="1096" y="345"/>
                    </a:cubicBezTo>
                    <a:cubicBezTo>
                      <a:pt x="1096" y="343"/>
                      <a:pt x="1096" y="342"/>
                      <a:pt x="1095" y="341"/>
                    </a:cubicBezTo>
                    <a:cubicBezTo>
                      <a:pt x="1095" y="340"/>
                      <a:pt x="1095" y="338"/>
                      <a:pt x="1095" y="337"/>
                    </a:cubicBezTo>
                    <a:cubicBezTo>
                      <a:pt x="1095" y="333"/>
                      <a:pt x="1095" y="329"/>
                      <a:pt x="1095" y="326"/>
                    </a:cubicBezTo>
                    <a:cubicBezTo>
                      <a:pt x="1093" y="315"/>
                      <a:pt x="1098" y="304"/>
                      <a:pt x="1096" y="293"/>
                    </a:cubicBezTo>
                    <a:cubicBezTo>
                      <a:pt x="1095" y="289"/>
                      <a:pt x="1095" y="285"/>
                      <a:pt x="1096" y="281"/>
                    </a:cubicBezTo>
                    <a:cubicBezTo>
                      <a:pt x="1096" y="255"/>
                      <a:pt x="1096" y="255"/>
                      <a:pt x="1096" y="255"/>
                    </a:cubicBezTo>
                    <a:cubicBezTo>
                      <a:pt x="1095" y="248"/>
                      <a:pt x="1095" y="243"/>
                      <a:pt x="1096" y="235"/>
                    </a:cubicBezTo>
                    <a:cubicBezTo>
                      <a:pt x="1097" y="232"/>
                      <a:pt x="1096" y="229"/>
                      <a:pt x="1097" y="226"/>
                    </a:cubicBezTo>
                    <a:cubicBezTo>
                      <a:pt x="1097" y="223"/>
                      <a:pt x="1097" y="219"/>
                      <a:pt x="1096" y="217"/>
                    </a:cubicBezTo>
                    <a:cubicBezTo>
                      <a:pt x="1096" y="213"/>
                      <a:pt x="1096" y="210"/>
                      <a:pt x="1097" y="207"/>
                    </a:cubicBezTo>
                    <a:cubicBezTo>
                      <a:pt x="1097" y="203"/>
                      <a:pt x="1097" y="200"/>
                      <a:pt x="1097" y="196"/>
                    </a:cubicBezTo>
                    <a:cubicBezTo>
                      <a:pt x="1097" y="189"/>
                      <a:pt x="1096" y="180"/>
                      <a:pt x="1097" y="173"/>
                    </a:cubicBezTo>
                    <a:cubicBezTo>
                      <a:pt x="1098" y="168"/>
                      <a:pt x="1097" y="164"/>
                      <a:pt x="1097" y="160"/>
                    </a:cubicBezTo>
                    <a:cubicBezTo>
                      <a:pt x="1097" y="158"/>
                      <a:pt x="1097" y="155"/>
                      <a:pt x="1097" y="153"/>
                    </a:cubicBezTo>
                    <a:cubicBezTo>
                      <a:pt x="1098" y="147"/>
                      <a:pt x="1098" y="136"/>
                      <a:pt x="1097" y="131"/>
                    </a:cubicBezTo>
                    <a:cubicBezTo>
                      <a:pt x="1097" y="126"/>
                      <a:pt x="1097" y="122"/>
                      <a:pt x="1097" y="117"/>
                    </a:cubicBezTo>
                    <a:cubicBezTo>
                      <a:pt x="1097" y="114"/>
                      <a:pt x="1096" y="110"/>
                      <a:pt x="1096" y="107"/>
                    </a:cubicBezTo>
                    <a:cubicBezTo>
                      <a:pt x="1097" y="102"/>
                      <a:pt x="1098" y="98"/>
                      <a:pt x="1099" y="94"/>
                    </a:cubicBezTo>
                    <a:cubicBezTo>
                      <a:pt x="1101" y="87"/>
                      <a:pt x="1099" y="82"/>
                      <a:pt x="1098" y="75"/>
                    </a:cubicBezTo>
                    <a:cubicBezTo>
                      <a:pt x="1098" y="70"/>
                      <a:pt x="1097" y="65"/>
                      <a:pt x="1097" y="60"/>
                    </a:cubicBezTo>
                    <a:cubicBezTo>
                      <a:pt x="1097" y="52"/>
                      <a:pt x="1097" y="52"/>
                      <a:pt x="1097" y="52"/>
                    </a:cubicBezTo>
                    <a:cubicBezTo>
                      <a:pt x="1096" y="46"/>
                      <a:pt x="1095" y="34"/>
                      <a:pt x="1096" y="27"/>
                    </a:cubicBezTo>
                    <a:cubicBezTo>
                      <a:pt x="1097" y="23"/>
                      <a:pt x="1095" y="3"/>
                      <a:pt x="1102" y="9"/>
                    </a:cubicBezTo>
                    <a:cubicBezTo>
                      <a:pt x="1107" y="12"/>
                      <a:pt x="1105" y="31"/>
                      <a:pt x="1105" y="40"/>
                    </a:cubicBezTo>
                    <a:cubicBezTo>
                      <a:pt x="1105" y="57"/>
                      <a:pt x="1105" y="57"/>
                      <a:pt x="1105" y="57"/>
                    </a:cubicBezTo>
                    <a:cubicBezTo>
                      <a:pt x="1106" y="61"/>
                      <a:pt x="1106" y="65"/>
                      <a:pt x="1105" y="68"/>
                    </a:cubicBezTo>
                    <a:cubicBezTo>
                      <a:pt x="1106" y="76"/>
                      <a:pt x="1106" y="76"/>
                      <a:pt x="1106" y="76"/>
                    </a:cubicBezTo>
                    <a:cubicBezTo>
                      <a:pt x="1105" y="80"/>
                      <a:pt x="1103" y="83"/>
                      <a:pt x="1103" y="86"/>
                    </a:cubicBezTo>
                    <a:cubicBezTo>
                      <a:pt x="1102" y="92"/>
                      <a:pt x="1104" y="98"/>
                      <a:pt x="1105" y="103"/>
                    </a:cubicBezTo>
                    <a:cubicBezTo>
                      <a:pt x="1105" y="108"/>
                      <a:pt x="1105" y="112"/>
                      <a:pt x="1105" y="117"/>
                    </a:cubicBezTo>
                    <a:cubicBezTo>
                      <a:pt x="1105" y="122"/>
                      <a:pt x="1104" y="126"/>
                      <a:pt x="1104" y="131"/>
                    </a:cubicBezTo>
                    <a:cubicBezTo>
                      <a:pt x="1104" y="135"/>
                      <a:pt x="1105" y="139"/>
                      <a:pt x="1104" y="142"/>
                    </a:cubicBezTo>
                    <a:cubicBezTo>
                      <a:pt x="1104" y="144"/>
                      <a:pt x="1103" y="154"/>
                      <a:pt x="1106" y="151"/>
                    </a:cubicBezTo>
                    <a:cubicBezTo>
                      <a:pt x="1106" y="151"/>
                      <a:pt x="1106" y="150"/>
                      <a:pt x="1107" y="150"/>
                    </a:cubicBezTo>
                    <a:cubicBezTo>
                      <a:pt x="1107" y="149"/>
                      <a:pt x="1108" y="149"/>
                      <a:pt x="1109" y="149"/>
                    </a:cubicBezTo>
                    <a:cubicBezTo>
                      <a:pt x="1112" y="154"/>
                      <a:pt x="1110" y="161"/>
                      <a:pt x="1111" y="168"/>
                    </a:cubicBezTo>
                    <a:cubicBezTo>
                      <a:pt x="1113" y="175"/>
                      <a:pt x="1112" y="185"/>
                      <a:pt x="1111" y="192"/>
                    </a:cubicBezTo>
                    <a:cubicBezTo>
                      <a:pt x="1111" y="195"/>
                      <a:pt x="1112" y="197"/>
                      <a:pt x="1112" y="200"/>
                    </a:cubicBezTo>
                    <a:cubicBezTo>
                      <a:pt x="1112" y="206"/>
                      <a:pt x="1112" y="212"/>
                      <a:pt x="1113" y="218"/>
                    </a:cubicBezTo>
                    <a:cubicBezTo>
                      <a:pt x="1113" y="236"/>
                      <a:pt x="1113" y="236"/>
                      <a:pt x="1113" y="236"/>
                    </a:cubicBezTo>
                    <a:cubicBezTo>
                      <a:pt x="1113" y="241"/>
                      <a:pt x="1113" y="247"/>
                      <a:pt x="1113" y="253"/>
                    </a:cubicBezTo>
                    <a:cubicBezTo>
                      <a:pt x="1113" y="263"/>
                      <a:pt x="1113" y="273"/>
                      <a:pt x="1113" y="283"/>
                    </a:cubicBezTo>
                    <a:cubicBezTo>
                      <a:pt x="1113" y="297"/>
                      <a:pt x="1113" y="297"/>
                      <a:pt x="1113" y="297"/>
                    </a:cubicBezTo>
                    <a:cubicBezTo>
                      <a:pt x="1113" y="300"/>
                      <a:pt x="1113" y="302"/>
                      <a:pt x="1114" y="305"/>
                    </a:cubicBezTo>
                    <a:cubicBezTo>
                      <a:pt x="1114" y="308"/>
                      <a:pt x="1115" y="312"/>
                      <a:pt x="1115" y="316"/>
                    </a:cubicBezTo>
                    <a:cubicBezTo>
                      <a:pt x="1114" y="319"/>
                      <a:pt x="1113" y="325"/>
                      <a:pt x="1114" y="329"/>
                    </a:cubicBezTo>
                    <a:cubicBezTo>
                      <a:pt x="1116" y="338"/>
                      <a:pt x="1116" y="349"/>
                      <a:pt x="1115" y="358"/>
                    </a:cubicBezTo>
                    <a:cubicBezTo>
                      <a:pt x="1115" y="366"/>
                      <a:pt x="1116" y="374"/>
                      <a:pt x="1115" y="381"/>
                    </a:cubicBezTo>
                    <a:cubicBezTo>
                      <a:pt x="1115" y="389"/>
                      <a:pt x="1115" y="389"/>
                      <a:pt x="1115" y="389"/>
                    </a:cubicBezTo>
                    <a:cubicBezTo>
                      <a:pt x="1114" y="391"/>
                      <a:pt x="1115" y="395"/>
                      <a:pt x="1114" y="399"/>
                    </a:cubicBezTo>
                    <a:cubicBezTo>
                      <a:pt x="1112" y="409"/>
                      <a:pt x="1114" y="422"/>
                      <a:pt x="1114" y="433"/>
                    </a:cubicBezTo>
                    <a:cubicBezTo>
                      <a:pt x="1114" y="438"/>
                      <a:pt x="1114" y="444"/>
                      <a:pt x="1112" y="448"/>
                    </a:cubicBezTo>
                    <a:cubicBezTo>
                      <a:pt x="1111" y="450"/>
                      <a:pt x="1109" y="451"/>
                      <a:pt x="1108" y="454"/>
                    </a:cubicBezTo>
                    <a:cubicBezTo>
                      <a:pt x="1107" y="457"/>
                      <a:pt x="1107" y="460"/>
                      <a:pt x="1107" y="463"/>
                    </a:cubicBezTo>
                    <a:cubicBezTo>
                      <a:pt x="1106" y="465"/>
                      <a:pt x="1107" y="470"/>
                      <a:pt x="1108" y="471"/>
                    </a:cubicBezTo>
                    <a:cubicBezTo>
                      <a:pt x="1109" y="473"/>
                      <a:pt x="1112" y="474"/>
                      <a:pt x="1111" y="477"/>
                    </a:cubicBezTo>
                    <a:cubicBezTo>
                      <a:pt x="1111" y="480"/>
                      <a:pt x="1108" y="481"/>
                      <a:pt x="1107" y="483"/>
                    </a:cubicBezTo>
                    <a:cubicBezTo>
                      <a:pt x="1106" y="485"/>
                      <a:pt x="1108" y="488"/>
                      <a:pt x="1107" y="491"/>
                    </a:cubicBezTo>
                    <a:cubicBezTo>
                      <a:pt x="1107" y="492"/>
                      <a:pt x="1106" y="493"/>
                      <a:pt x="1105" y="494"/>
                    </a:cubicBezTo>
                    <a:cubicBezTo>
                      <a:pt x="1105" y="496"/>
                      <a:pt x="1105" y="496"/>
                      <a:pt x="1105" y="496"/>
                    </a:cubicBezTo>
                    <a:cubicBezTo>
                      <a:pt x="1107" y="498"/>
                      <a:pt x="1107" y="492"/>
                      <a:pt x="1107" y="492"/>
                    </a:cubicBezTo>
                    <a:cubicBezTo>
                      <a:pt x="1108" y="490"/>
                      <a:pt x="1110" y="490"/>
                      <a:pt x="1111" y="491"/>
                    </a:cubicBezTo>
                    <a:cubicBezTo>
                      <a:pt x="1112" y="493"/>
                      <a:pt x="1113" y="496"/>
                      <a:pt x="1113" y="498"/>
                    </a:cubicBezTo>
                    <a:cubicBezTo>
                      <a:pt x="1113" y="504"/>
                      <a:pt x="1111" y="510"/>
                      <a:pt x="1112" y="515"/>
                    </a:cubicBezTo>
                    <a:cubicBezTo>
                      <a:pt x="1113" y="524"/>
                      <a:pt x="1113" y="534"/>
                      <a:pt x="1114" y="543"/>
                    </a:cubicBezTo>
                    <a:cubicBezTo>
                      <a:pt x="1116" y="545"/>
                      <a:pt x="1118" y="547"/>
                      <a:pt x="1120" y="548"/>
                    </a:cubicBezTo>
                    <a:cubicBezTo>
                      <a:pt x="1120" y="545"/>
                      <a:pt x="1121" y="540"/>
                      <a:pt x="1120" y="537"/>
                    </a:cubicBezTo>
                    <a:cubicBezTo>
                      <a:pt x="1118" y="526"/>
                      <a:pt x="1117" y="511"/>
                      <a:pt x="1119" y="498"/>
                    </a:cubicBezTo>
                    <a:cubicBezTo>
                      <a:pt x="1119" y="493"/>
                      <a:pt x="1118" y="488"/>
                      <a:pt x="1119" y="483"/>
                    </a:cubicBezTo>
                    <a:cubicBezTo>
                      <a:pt x="1119" y="456"/>
                      <a:pt x="1119" y="456"/>
                      <a:pt x="1119" y="456"/>
                    </a:cubicBezTo>
                    <a:cubicBezTo>
                      <a:pt x="1121" y="443"/>
                      <a:pt x="1120" y="429"/>
                      <a:pt x="1120" y="416"/>
                    </a:cubicBezTo>
                    <a:cubicBezTo>
                      <a:pt x="1120" y="411"/>
                      <a:pt x="1120" y="407"/>
                      <a:pt x="1120" y="402"/>
                    </a:cubicBezTo>
                    <a:cubicBezTo>
                      <a:pt x="1120" y="400"/>
                      <a:pt x="1120" y="399"/>
                      <a:pt x="1120" y="397"/>
                    </a:cubicBezTo>
                    <a:cubicBezTo>
                      <a:pt x="1120" y="394"/>
                      <a:pt x="1120" y="391"/>
                      <a:pt x="1120" y="388"/>
                    </a:cubicBezTo>
                    <a:cubicBezTo>
                      <a:pt x="1120" y="382"/>
                      <a:pt x="1120" y="376"/>
                      <a:pt x="1121" y="371"/>
                    </a:cubicBezTo>
                    <a:cubicBezTo>
                      <a:pt x="1121" y="359"/>
                      <a:pt x="1121" y="347"/>
                      <a:pt x="1119" y="336"/>
                    </a:cubicBezTo>
                    <a:cubicBezTo>
                      <a:pt x="1120" y="331"/>
                      <a:pt x="1120" y="331"/>
                      <a:pt x="1120" y="331"/>
                    </a:cubicBezTo>
                    <a:cubicBezTo>
                      <a:pt x="1120" y="327"/>
                      <a:pt x="1119" y="324"/>
                      <a:pt x="1119" y="321"/>
                    </a:cubicBezTo>
                    <a:cubicBezTo>
                      <a:pt x="1119" y="319"/>
                      <a:pt x="1119" y="317"/>
                      <a:pt x="1119" y="315"/>
                    </a:cubicBezTo>
                    <a:cubicBezTo>
                      <a:pt x="1119" y="313"/>
                      <a:pt x="1119" y="307"/>
                      <a:pt x="1119" y="306"/>
                    </a:cubicBezTo>
                    <a:cubicBezTo>
                      <a:pt x="1118" y="297"/>
                      <a:pt x="1119" y="286"/>
                      <a:pt x="1117" y="278"/>
                    </a:cubicBezTo>
                    <a:cubicBezTo>
                      <a:pt x="1117" y="273"/>
                      <a:pt x="1118" y="268"/>
                      <a:pt x="1117" y="264"/>
                    </a:cubicBezTo>
                    <a:cubicBezTo>
                      <a:pt x="1116" y="259"/>
                      <a:pt x="1117" y="254"/>
                      <a:pt x="1117" y="250"/>
                    </a:cubicBezTo>
                    <a:cubicBezTo>
                      <a:pt x="1117" y="242"/>
                      <a:pt x="1117" y="242"/>
                      <a:pt x="1117" y="242"/>
                    </a:cubicBezTo>
                    <a:cubicBezTo>
                      <a:pt x="1117" y="237"/>
                      <a:pt x="1116" y="231"/>
                      <a:pt x="1117" y="226"/>
                    </a:cubicBezTo>
                    <a:cubicBezTo>
                      <a:pt x="1118" y="223"/>
                      <a:pt x="1116" y="219"/>
                      <a:pt x="1116" y="216"/>
                    </a:cubicBezTo>
                    <a:cubicBezTo>
                      <a:pt x="1116" y="204"/>
                      <a:pt x="1116" y="204"/>
                      <a:pt x="1116" y="204"/>
                    </a:cubicBezTo>
                    <a:cubicBezTo>
                      <a:pt x="1116" y="200"/>
                      <a:pt x="1116" y="196"/>
                      <a:pt x="1116" y="191"/>
                    </a:cubicBezTo>
                    <a:cubicBezTo>
                      <a:pt x="1116" y="188"/>
                      <a:pt x="1116" y="183"/>
                      <a:pt x="1116" y="178"/>
                    </a:cubicBezTo>
                    <a:cubicBezTo>
                      <a:pt x="1116" y="173"/>
                      <a:pt x="1116" y="167"/>
                      <a:pt x="1115" y="162"/>
                    </a:cubicBezTo>
                    <a:cubicBezTo>
                      <a:pt x="1115" y="151"/>
                      <a:pt x="1115" y="151"/>
                      <a:pt x="1115" y="151"/>
                    </a:cubicBezTo>
                    <a:cubicBezTo>
                      <a:pt x="1115" y="143"/>
                      <a:pt x="1115" y="137"/>
                      <a:pt x="1116" y="130"/>
                    </a:cubicBezTo>
                    <a:cubicBezTo>
                      <a:pt x="1116" y="128"/>
                      <a:pt x="1116" y="126"/>
                      <a:pt x="1116" y="124"/>
                    </a:cubicBezTo>
                    <a:cubicBezTo>
                      <a:pt x="1116" y="122"/>
                      <a:pt x="1115" y="119"/>
                      <a:pt x="1115" y="117"/>
                    </a:cubicBezTo>
                    <a:cubicBezTo>
                      <a:pt x="1113" y="109"/>
                      <a:pt x="1116" y="99"/>
                      <a:pt x="1117" y="92"/>
                    </a:cubicBezTo>
                    <a:cubicBezTo>
                      <a:pt x="1118" y="86"/>
                      <a:pt x="1116" y="81"/>
                      <a:pt x="1115" y="77"/>
                    </a:cubicBezTo>
                    <a:cubicBezTo>
                      <a:pt x="1115" y="74"/>
                      <a:pt x="1116" y="71"/>
                      <a:pt x="1116" y="69"/>
                    </a:cubicBezTo>
                    <a:cubicBezTo>
                      <a:pt x="1116" y="67"/>
                      <a:pt x="1116" y="65"/>
                      <a:pt x="1116" y="63"/>
                    </a:cubicBezTo>
                    <a:cubicBezTo>
                      <a:pt x="1117" y="59"/>
                      <a:pt x="1117" y="55"/>
                      <a:pt x="1118" y="51"/>
                    </a:cubicBezTo>
                    <a:cubicBezTo>
                      <a:pt x="1120" y="42"/>
                      <a:pt x="1117" y="21"/>
                      <a:pt x="1125" y="19"/>
                    </a:cubicBezTo>
                    <a:cubicBezTo>
                      <a:pt x="1132" y="18"/>
                      <a:pt x="1132" y="35"/>
                      <a:pt x="1133" y="41"/>
                    </a:cubicBezTo>
                    <a:cubicBezTo>
                      <a:pt x="1134" y="45"/>
                      <a:pt x="1135" y="52"/>
                      <a:pt x="1134" y="58"/>
                    </a:cubicBezTo>
                    <a:cubicBezTo>
                      <a:pt x="1133" y="62"/>
                      <a:pt x="1132" y="67"/>
                      <a:pt x="1133" y="72"/>
                    </a:cubicBezTo>
                    <a:cubicBezTo>
                      <a:pt x="1135" y="86"/>
                      <a:pt x="1135" y="100"/>
                      <a:pt x="1135" y="116"/>
                    </a:cubicBezTo>
                    <a:cubicBezTo>
                      <a:pt x="1135" y="125"/>
                      <a:pt x="1135" y="132"/>
                      <a:pt x="1135" y="139"/>
                    </a:cubicBezTo>
                    <a:cubicBezTo>
                      <a:pt x="1135" y="143"/>
                      <a:pt x="1135" y="146"/>
                      <a:pt x="1135" y="149"/>
                    </a:cubicBezTo>
                    <a:cubicBezTo>
                      <a:pt x="1135" y="154"/>
                      <a:pt x="1134" y="158"/>
                      <a:pt x="1133" y="162"/>
                    </a:cubicBezTo>
                    <a:cubicBezTo>
                      <a:pt x="1132" y="167"/>
                      <a:pt x="1134" y="173"/>
                      <a:pt x="1135" y="177"/>
                    </a:cubicBezTo>
                    <a:cubicBezTo>
                      <a:pt x="1134" y="183"/>
                      <a:pt x="1134" y="183"/>
                      <a:pt x="1134" y="183"/>
                    </a:cubicBezTo>
                    <a:cubicBezTo>
                      <a:pt x="1135" y="187"/>
                      <a:pt x="1135" y="191"/>
                      <a:pt x="1135" y="194"/>
                    </a:cubicBezTo>
                    <a:cubicBezTo>
                      <a:pt x="1136" y="202"/>
                      <a:pt x="1135" y="211"/>
                      <a:pt x="1136" y="218"/>
                    </a:cubicBezTo>
                    <a:cubicBezTo>
                      <a:pt x="1136" y="220"/>
                      <a:pt x="1135" y="222"/>
                      <a:pt x="1135" y="224"/>
                    </a:cubicBezTo>
                    <a:cubicBezTo>
                      <a:pt x="1135" y="231"/>
                      <a:pt x="1136" y="239"/>
                      <a:pt x="1135" y="246"/>
                    </a:cubicBezTo>
                    <a:cubicBezTo>
                      <a:pt x="1134" y="249"/>
                      <a:pt x="1135" y="253"/>
                      <a:pt x="1136" y="255"/>
                    </a:cubicBezTo>
                    <a:cubicBezTo>
                      <a:pt x="1136" y="262"/>
                      <a:pt x="1136" y="262"/>
                      <a:pt x="1136" y="262"/>
                    </a:cubicBezTo>
                    <a:cubicBezTo>
                      <a:pt x="1136" y="268"/>
                      <a:pt x="1136" y="273"/>
                      <a:pt x="1136" y="278"/>
                    </a:cubicBezTo>
                    <a:cubicBezTo>
                      <a:pt x="1136" y="282"/>
                      <a:pt x="1136" y="286"/>
                      <a:pt x="1136" y="290"/>
                    </a:cubicBezTo>
                    <a:cubicBezTo>
                      <a:pt x="1136" y="293"/>
                      <a:pt x="1136" y="296"/>
                      <a:pt x="1136" y="298"/>
                    </a:cubicBezTo>
                    <a:cubicBezTo>
                      <a:pt x="1135" y="304"/>
                      <a:pt x="1136" y="311"/>
                      <a:pt x="1136" y="316"/>
                    </a:cubicBezTo>
                    <a:cubicBezTo>
                      <a:pt x="1137" y="320"/>
                      <a:pt x="1136" y="325"/>
                      <a:pt x="1137" y="328"/>
                    </a:cubicBezTo>
                    <a:cubicBezTo>
                      <a:pt x="1137" y="336"/>
                      <a:pt x="1137" y="336"/>
                      <a:pt x="1137" y="336"/>
                    </a:cubicBezTo>
                    <a:cubicBezTo>
                      <a:pt x="1137" y="341"/>
                      <a:pt x="1137" y="347"/>
                      <a:pt x="1136" y="352"/>
                    </a:cubicBezTo>
                    <a:cubicBezTo>
                      <a:pt x="1136" y="357"/>
                      <a:pt x="1137" y="363"/>
                      <a:pt x="1136" y="368"/>
                    </a:cubicBezTo>
                    <a:cubicBezTo>
                      <a:pt x="1136" y="370"/>
                      <a:pt x="1136" y="372"/>
                      <a:pt x="1136" y="374"/>
                    </a:cubicBezTo>
                    <a:cubicBezTo>
                      <a:pt x="1137" y="378"/>
                      <a:pt x="1137" y="383"/>
                      <a:pt x="1136" y="387"/>
                    </a:cubicBezTo>
                    <a:cubicBezTo>
                      <a:pt x="1135" y="392"/>
                      <a:pt x="1137" y="399"/>
                      <a:pt x="1134" y="403"/>
                    </a:cubicBezTo>
                    <a:cubicBezTo>
                      <a:pt x="1133" y="405"/>
                      <a:pt x="1130" y="405"/>
                      <a:pt x="1128" y="406"/>
                    </a:cubicBezTo>
                    <a:cubicBezTo>
                      <a:pt x="1128" y="407"/>
                      <a:pt x="1128" y="408"/>
                      <a:pt x="1128" y="408"/>
                    </a:cubicBezTo>
                    <a:cubicBezTo>
                      <a:pt x="1129" y="410"/>
                      <a:pt x="1131" y="409"/>
                      <a:pt x="1133" y="410"/>
                    </a:cubicBezTo>
                    <a:cubicBezTo>
                      <a:pt x="1136" y="411"/>
                      <a:pt x="1136" y="416"/>
                      <a:pt x="1134" y="418"/>
                    </a:cubicBezTo>
                    <a:cubicBezTo>
                      <a:pt x="1133" y="419"/>
                      <a:pt x="1131" y="418"/>
                      <a:pt x="1129" y="418"/>
                    </a:cubicBezTo>
                    <a:cubicBezTo>
                      <a:pt x="1126" y="420"/>
                      <a:pt x="1128" y="435"/>
                      <a:pt x="1129" y="437"/>
                    </a:cubicBezTo>
                    <a:cubicBezTo>
                      <a:pt x="1130" y="437"/>
                      <a:pt x="1130" y="437"/>
                      <a:pt x="1130" y="437"/>
                    </a:cubicBezTo>
                    <a:cubicBezTo>
                      <a:pt x="1131" y="435"/>
                      <a:pt x="1131" y="433"/>
                      <a:pt x="1133" y="431"/>
                    </a:cubicBezTo>
                    <a:cubicBezTo>
                      <a:pt x="1136" y="431"/>
                      <a:pt x="1136" y="434"/>
                      <a:pt x="1136" y="437"/>
                    </a:cubicBezTo>
                    <a:cubicBezTo>
                      <a:pt x="1136" y="445"/>
                      <a:pt x="1137" y="453"/>
                      <a:pt x="1137" y="461"/>
                    </a:cubicBezTo>
                    <a:cubicBezTo>
                      <a:pt x="1137" y="468"/>
                      <a:pt x="1137" y="474"/>
                      <a:pt x="1136" y="480"/>
                    </a:cubicBezTo>
                    <a:cubicBezTo>
                      <a:pt x="1136" y="488"/>
                      <a:pt x="1136" y="488"/>
                      <a:pt x="1136" y="488"/>
                    </a:cubicBezTo>
                    <a:cubicBezTo>
                      <a:pt x="1134" y="496"/>
                      <a:pt x="1134" y="508"/>
                      <a:pt x="1135" y="517"/>
                    </a:cubicBezTo>
                    <a:cubicBezTo>
                      <a:pt x="1136" y="521"/>
                      <a:pt x="1135" y="524"/>
                      <a:pt x="1135" y="528"/>
                    </a:cubicBezTo>
                    <a:cubicBezTo>
                      <a:pt x="1136" y="530"/>
                      <a:pt x="1135" y="533"/>
                      <a:pt x="1134" y="535"/>
                    </a:cubicBezTo>
                    <a:cubicBezTo>
                      <a:pt x="1134" y="540"/>
                      <a:pt x="1134" y="544"/>
                      <a:pt x="1134" y="548"/>
                    </a:cubicBezTo>
                    <a:cubicBezTo>
                      <a:pt x="1135" y="553"/>
                      <a:pt x="1135" y="557"/>
                      <a:pt x="1135" y="562"/>
                    </a:cubicBezTo>
                    <a:cubicBezTo>
                      <a:pt x="1137" y="564"/>
                      <a:pt x="1139" y="566"/>
                      <a:pt x="1141" y="567"/>
                    </a:cubicBezTo>
                    <a:cubicBezTo>
                      <a:pt x="1141" y="563"/>
                      <a:pt x="1141" y="558"/>
                      <a:pt x="1141" y="555"/>
                    </a:cubicBezTo>
                    <a:cubicBezTo>
                      <a:pt x="1141" y="552"/>
                      <a:pt x="1141" y="549"/>
                      <a:pt x="1141" y="546"/>
                    </a:cubicBezTo>
                    <a:cubicBezTo>
                      <a:pt x="1141" y="544"/>
                      <a:pt x="1141" y="542"/>
                      <a:pt x="1141" y="540"/>
                    </a:cubicBezTo>
                    <a:cubicBezTo>
                      <a:pt x="1141" y="533"/>
                      <a:pt x="1141" y="526"/>
                      <a:pt x="1142" y="520"/>
                    </a:cubicBezTo>
                    <a:cubicBezTo>
                      <a:pt x="1143" y="517"/>
                      <a:pt x="1141" y="512"/>
                      <a:pt x="1143" y="509"/>
                    </a:cubicBezTo>
                    <a:cubicBezTo>
                      <a:pt x="1144" y="507"/>
                      <a:pt x="1148" y="507"/>
                      <a:pt x="1149" y="506"/>
                    </a:cubicBezTo>
                    <a:cubicBezTo>
                      <a:pt x="1151" y="502"/>
                      <a:pt x="1151" y="493"/>
                      <a:pt x="1148" y="491"/>
                    </a:cubicBezTo>
                    <a:cubicBezTo>
                      <a:pt x="1147" y="491"/>
                      <a:pt x="1147" y="491"/>
                      <a:pt x="1147" y="491"/>
                    </a:cubicBezTo>
                    <a:cubicBezTo>
                      <a:pt x="1146" y="492"/>
                      <a:pt x="1146" y="496"/>
                      <a:pt x="1144" y="497"/>
                    </a:cubicBezTo>
                    <a:cubicBezTo>
                      <a:pt x="1141" y="495"/>
                      <a:pt x="1142" y="489"/>
                      <a:pt x="1143" y="486"/>
                    </a:cubicBezTo>
                    <a:cubicBezTo>
                      <a:pt x="1144" y="483"/>
                      <a:pt x="1146" y="484"/>
                      <a:pt x="1148" y="483"/>
                    </a:cubicBezTo>
                    <a:cubicBezTo>
                      <a:pt x="1151" y="481"/>
                      <a:pt x="1152" y="474"/>
                      <a:pt x="1150" y="472"/>
                    </a:cubicBezTo>
                    <a:cubicBezTo>
                      <a:pt x="1149" y="471"/>
                      <a:pt x="1148" y="471"/>
                      <a:pt x="1146" y="470"/>
                    </a:cubicBezTo>
                    <a:cubicBezTo>
                      <a:pt x="1145" y="470"/>
                      <a:pt x="1144" y="469"/>
                      <a:pt x="1144" y="467"/>
                    </a:cubicBezTo>
                    <a:cubicBezTo>
                      <a:pt x="1144" y="464"/>
                      <a:pt x="1145" y="461"/>
                      <a:pt x="1144" y="458"/>
                    </a:cubicBezTo>
                    <a:cubicBezTo>
                      <a:pt x="1143" y="452"/>
                      <a:pt x="1144" y="446"/>
                      <a:pt x="1145" y="440"/>
                    </a:cubicBezTo>
                    <a:cubicBezTo>
                      <a:pt x="1145" y="438"/>
                      <a:pt x="1145" y="436"/>
                      <a:pt x="1145" y="433"/>
                    </a:cubicBezTo>
                    <a:cubicBezTo>
                      <a:pt x="1145" y="433"/>
                      <a:pt x="1146" y="432"/>
                      <a:pt x="1146" y="431"/>
                    </a:cubicBezTo>
                    <a:cubicBezTo>
                      <a:pt x="1146" y="431"/>
                      <a:pt x="1147" y="431"/>
                      <a:pt x="1147" y="430"/>
                    </a:cubicBezTo>
                    <a:cubicBezTo>
                      <a:pt x="1147" y="430"/>
                      <a:pt x="1147" y="429"/>
                      <a:pt x="1147" y="428"/>
                    </a:cubicBezTo>
                    <a:cubicBezTo>
                      <a:pt x="1146" y="426"/>
                      <a:pt x="1145" y="425"/>
                      <a:pt x="1144" y="424"/>
                    </a:cubicBezTo>
                    <a:cubicBezTo>
                      <a:pt x="1143" y="420"/>
                      <a:pt x="1143" y="416"/>
                      <a:pt x="1143" y="412"/>
                    </a:cubicBezTo>
                    <a:cubicBezTo>
                      <a:pt x="1143" y="410"/>
                      <a:pt x="1143" y="408"/>
                      <a:pt x="1143" y="406"/>
                    </a:cubicBezTo>
                    <a:cubicBezTo>
                      <a:pt x="1144" y="405"/>
                      <a:pt x="1146" y="405"/>
                      <a:pt x="1147" y="403"/>
                    </a:cubicBezTo>
                    <a:cubicBezTo>
                      <a:pt x="1148" y="402"/>
                      <a:pt x="1147" y="400"/>
                      <a:pt x="1146" y="399"/>
                    </a:cubicBezTo>
                    <a:cubicBezTo>
                      <a:pt x="1144" y="396"/>
                      <a:pt x="1142" y="393"/>
                      <a:pt x="1142" y="389"/>
                    </a:cubicBezTo>
                    <a:cubicBezTo>
                      <a:pt x="1142" y="373"/>
                      <a:pt x="1141" y="357"/>
                      <a:pt x="1141" y="341"/>
                    </a:cubicBezTo>
                    <a:cubicBezTo>
                      <a:pt x="1141" y="332"/>
                      <a:pt x="1142" y="322"/>
                      <a:pt x="1141" y="314"/>
                    </a:cubicBezTo>
                    <a:cubicBezTo>
                      <a:pt x="1141" y="312"/>
                      <a:pt x="1141" y="311"/>
                      <a:pt x="1141" y="310"/>
                    </a:cubicBezTo>
                    <a:cubicBezTo>
                      <a:pt x="1141" y="296"/>
                      <a:pt x="1141" y="296"/>
                      <a:pt x="1141" y="296"/>
                    </a:cubicBezTo>
                    <a:cubicBezTo>
                      <a:pt x="1141" y="285"/>
                      <a:pt x="1140" y="274"/>
                      <a:pt x="1140" y="263"/>
                    </a:cubicBezTo>
                    <a:cubicBezTo>
                      <a:pt x="1140" y="257"/>
                      <a:pt x="1140" y="250"/>
                      <a:pt x="1140" y="245"/>
                    </a:cubicBezTo>
                    <a:cubicBezTo>
                      <a:pt x="1140" y="242"/>
                      <a:pt x="1140" y="240"/>
                      <a:pt x="1140" y="237"/>
                    </a:cubicBezTo>
                    <a:cubicBezTo>
                      <a:pt x="1139" y="231"/>
                      <a:pt x="1140" y="225"/>
                      <a:pt x="1140" y="218"/>
                    </a:cubicBezTo>
                    <a:cubicBezTo>
                      <a:pt x="1140" y="215"/>
                      <a:pt x="1139" y="212"/>
                      <a:pt x="1139" y="209"/>
                    </a:cubicBezTo>
                    <a:cubicBezTo>
                      <a:pt x="1139" y="208"/>
                      <a:pt x="1140" y="206"/>
                      <a:pt x="1140" y="204"/>
                    </a:cubicBezTo>
                    <a:cubicBezTo>
                      <a:pt x="1140" y="202"/>
                      <a:pt x="1139" y="200"/>
                      <a:pt x="1139" y="198"/>
                    </a:cubicBezTo>
                    <a:cubicBezTo>
                      <a:pt x="1140" y="194"/>
                      <a:pt x="1141" y="190"/>
                      <a:pt x="1141" y="185"/>
                    </a:cubicBezTo>
                    <a:cubicBezTo>
                      <a:pt x="1141" y="184"/>
                      <a:pt x="1141" y="182"/>
                      <a:pt x="1140" y="181"/>
                    </a:cubicBezTo>
                    <a:cubicBezTo>
                      <a:pt x="1140" y="177"/>
                      <a:pt x="1140" y="174"/>
                      <a:pt x="1139" y="170"/>
                    </a:cubicBezTo>
                    <a:cubicBezTo>
                      <a:pt x="1139" y="168"/>
                      <a:pt x="1140" y="165"/>
                      <a:pt x="1140" y="162"/>
                    </a:cubicBezTo>
                    <a:cubicBezTo>
                      <a:pt x="1139" y="157"/>
                      <a:pt x="1139" y="150"/>
                      <a:pt x="1140" y="145"/>
                    </a:cubicBezTo>
                    <a:cubicBezTo>
                      <a:pt x="1140" y="136"/>
                      <a:pt x="1140" y="136"/>
                      <a:pt x="1140" y="136"/>
                    </a:cubicBezTo>
                    <a:cubicBezTo>
                      <a:pt x="1140" y="134"/>
                      <a:pt x="1140" y="131"/>
                      <a:pt x="1140" y="129"/>
                    </a:cubicBezTo>
                    <a:cubicBezTo>
                      <a:pt x="1140" y="128"/>
                      <a:pt x="1140" y="127"/>
                      <a:pt x="1140" y="126"/>
                    </a:cubicBezTo>
                    <a:cubicBezTo>
                      <a:pt x="1140" y="125"/>
                      <a:pt x="1140" y="123"/>
                      <a:pt x="1140" y="121"/>
                    </a:cubicBezTo>
                    <a:cubicBezTo>
                      <a:pt x="1141" y="120"/>
                      <a:pt x="1141" y="119"/>
                      <a:pt x="1141" y="118"/>
                    </a:cubicBezTo>
                    <a:cubicBezTo>
                      <a:pt x="1142" y="115"/>
                      <a:pt x="1143" y="112"/>
                      <a:pt x="1144" y="108"/>
                    </a:cubicBezTo>
                    <a:cubicBezTo>
                      <a:pt x="1145" y="102"/>
                      <a:pt x="1147" y="96"/>
                      <a:pt x="1148" y="90"/>
                    </a:cubicBezTo>
                    <a:cubicBezTo>
                      <a:pt x="1149" y="85"/>
                      <a:pt x="1150" y="80"/>
                      <a:pt x="1151" y="75"/>
                    </a:cubicBezTo>
                    <a:cubicBezTo>
                      <a:pt x="1151" y="69"/>
                      <a:pt x="1151" y="62"/>
                      <a:pt x="1151" y="56"/>
                    </a:cubicBezTo>
                    <a:cubicBezTo>
                      <a:pt x="1152" y="47"/>
                      <a:pt x="1153" y="38"/>
                      <a:pt x="1151" y="29"/>
                    </a:cubicBezTo>
                    <a:cubicBezTo>
                      <a:pt x="1151" y="27"/>
                      <a:pt x="1151" y="24"/>
                      <a:pt x="1151" y="21"/>
                    </a:cubicBezTo>
                    <a:cubicBezTo>
                      <a:pt x="1151" y="16"/>
                      <a:pt x="1150" y="9"/>
                      <a:pt x="1155" y="7"/>
                    </a:cubicBezTo>
                    <a:cubicBezTo>
                      <a:pt x="1159" y="7"/>
                      <a:pt x="1157" y="11"/>
                      <a:pt x="1158" y="15"/>
                    </a:cubicBezTo>
                    <a:cubicBezTo>
                      <a:pt x="1160" y="25"/>
                      <a:pt x="1155" y="33"/>
                      <a:pt x="1157" y="42"/>
                    </a:cubicBezTo>
                    <a:cubicBezTo>
                      <a:pt x="1158" y="46"/>
                      <a:pt x="1159" y="50"/>
                      <a:pt x="1159" y="54"/>
                    </a:cubicBezTo>
                    <a:cubicBezTo>
                      <a:pt x="1158" y="58"/>
                      <a:pt x="1158" y="62"/>
                      <a:pt x="1158" y="66"/>
                    </a:cubicBezTo>
                    <a:cubicBezTo>
                      <a:pt x="1157" y="68"/>
                      <a:pt x="1157" y="70"/>
                      <a:pt x="1157" y="73"/>
                    </a:cubicBezTo>
                    <a:cubicBezTo>
                      <a:pt x="1159" y="81"/>
                      <a:pt x="1158" y="91"/>
                      <a:pt x="1159" y="101"/>
                    </a:cubicBezTo>
                    <a:cubicBezTo>
                      <a:pt x="1159" y="105"/>
                      <a:pt x="1159" y="109"/>
                      <a:pt x="1159" y="113"/>
                    </a:cubicBezTo>
                    <a:cubicBezTo>
                      <a:pt x="1158" y="118"/>
                      <a:pt x="1158" y="127"/>
                      <a:pt x="1159" y="132"/>
                    </a:cubicBezTo>
                    <a:cubicBezTo>
                      <a:pt x="1159" y="137"/>
                      <a:pt x="1159" y="142"/>
                      <a:pt x="1159" y="148"/>
                    </a:cubicBezTo>
                    <a:cubicBezTo>
                      <a:pt x="1159" y="156"/>
                      <a:pt x="1159" y="156"/>
                      <a:pt x="1159" y="156"/>
                    </a:cubicBezTo>
                    <a:cubicBezTo>
                      <a:pt x="1158" y="160"/>
                      <a:pt x="1160" y="165"/>
                      <a:pt x="1160" y="169"/>
                    </a:cubicBezTo>
                    <a:cubicBezTo>
                      <a:pt x="1160" y="176"/>
                      <a:pt x="1159" y="185"/>
                      <a:pt x="1160" y="192"/>
                    </a:cubicBezTo>
                    <a:cubicBezTo>
                      <a:pt x="1161" y="200"/>
                      <a:pt x="1159" y="208"/>
                      <a:pt x="1160" y="215"/>
                    </a:cubicBezTo>
                    <a:cubicBezTo>
                      <a:pt x="1160" y="226"/>
                      <a:pt x="1160" y="236"/>
                      <a:pt x="1160" y="247"/>
                    </a:cubicBezTo>
                    <a:cubicBezTo>
                      <a:pt x="1160" y="252"/>
                      <a:pt x="1161" y="258"/>
                      <a:pt x="1160" y="264"/>
                    </a:cubicBezTo>
                    <a:cubicBezTo>
                      <a:pt x="1159" y="268"/>
                      <a:pt x="1159" y="277"/>
                      <a:pt x="1160" y="282"/>
                    </a:cubicBezTo>
                    <a:cubicBezTo>
                      <a:pt x="1161" y="288"/>
                      <a:pt x="1161" y="297"/>
                      <a:pt x="1161" y="302"/>
                    </a:cubicBezTo>
                    <a:cubicBezTo>
                      <a:pt x="1160" y="311"/>
                      <a:pt x="1160" y="319"/>
                      <a:pt x="1160" y="327"/>
                    </a:cubicBezTo>
                    <a:cubicBezTo>
                      <a:pt x="1160" y="331"/>
                      <a:pt x="1160" y="336"/>
                      <a:pt x="1160" y="340"/>
                    </a:cubicBezTo>
                    <a:cubicBezTo>
                      <a:pt x="1160" y="343"/>
                      <a:pt x="1160" y="346"/>
                      <a:pt x="1160" y="349"/>
                    </a:cubicBezTo>
                    <a:cubicBezTo>
                      <a:pt x="1160" y="354"/>
                      <a:pt x="1159" y="360"/>
                      <a:pt x="1160" y="365"/>
                    </a:cubicBezTo>
                    <a:cubicBezTo>
                      <a:pt x="1160" y="368"/>
                      <a:pt x="1161" y="371"/>
                      <a:pt x="1161" y="374"/>
                    </a:cubicBezTo>
                    <a:cubicBezTo>
                      <a:pt x="1160" y="380"/>
                      <a:pt x="1160" y="387"/>
                      <a:pt x="1160" y="394"/>
                    </a:cubicBezTo>
                    <a:cubicBezTo>
                      <a:pt x="1160" y="398"/>
                      <a:pt x="1160" y="403"/>
                      <a:pt x="1160" y="407"/>
                    </a:cubicBezTo>
                    <a:cubicBezTo>
                      <a:pt x="1160" y="410"/>
                      <a:pt x="1160" y="412"/>
                      <a:pt x="1160" y="414"/>
                    </a:cubicBezTo>
                    <a:cubicBezTo>
                      <a:pt x="1160" y="423"/>
                      <a:pt x="1160" y="432"/>
                      <a:pt x="1161" y="439"/>
                    </a:cubicBezTo>
                    <a:cubicBezTo>
                      <a:pt x="1161" y="465"/>
                      <a:pt x="1161" y="465"/>
                      <a:pt x="1161" y="465"/>
                    </a:cubicBezTo>
                    <a:cubicBezTo>
                      <a:pt x="1161" y="467"/>
                      <a:pt x="1161" y="469"/>
                      <a:pt x="1162" y="471"/>
                    </a:cubicBezTo>
                    <a:cubicBezTo>
                      <a:pt x="1162" y="475"/>
                      <a:pt x="1162" y="480"/>
                      <a:pt x="1162" y="484"/>
                    </a:cubicBezTo>
                    <a:cubicBezTo>
                      <a:pt x="1162" y="486"/>
                      <a:pt x="1163" y="489"/>
                      <a:pt x="1163" y="491"/>
                    </a:cubicBezTo>
                    <a:cubicBezTo>
                      <a:pt x="1165" y="502"/>
                      <a:pt x="1164" y="513"/>
                      <a:pt x="1166" y="524"/>
                    </a:cubicBezTo>
                    <a:cubicBezTo>
                      <a:pt x="1166" y="552"/>
                      <a:pt x="1166" y="552"/>
                      <a:pt x="1166" y="552"/>
                    </a:cubicBezTo>
                    <a:cubicBezTo>
                      <a:pt x="1166" y="556"/>
                      <a:pt x="1167" y="561"/>
                      <a:pt x="1166" y="565"/>
                    </a:cubicBezTo>
                    <a:cubicBezTo>
                      <a:pt x="1166" y="567"/>
                      <a:pt x="1166" y="570"/>
                      <a:pt x="1166" y="572"/>
                    </a:cubicBezTo>
                    <a:cubicBezTo>
                      <a:pt x="1167" y="578"/>
                      <a:pt x="1167" y="585"/>
                      <a:pt x="1167" y="591"/>
                    </a:cubicBezTo>
                    <a:cubicBezTo>
                      <a:pt x="1168" y="592"/>
                      <a:pt x="1169" y="593"/>
                      <a:pt x="1170" y="594"/>
                    </a:cubicBezTo>
                    <a:cubicBezTo>
                      <a:pt x="1170" y="593"/>
                      <a:pt x="1170" y="591"/>
                      <a:pt x="1170" y="590"/>
                    </a:cubicBezTo>
                    <a:cubicBezTo>
                      <a:pt x="1172" y="582"/>
                      <a:pt x="1170" y="575"/>
                      <a:pt x="1171" y="568"/>
                    </a:cubicBezTo>
                    <a:cubicBezTo>
                      <a:pt x="1172" y="563"/>
                      <a:pt x="1170" y="559"/>
                      <a:pt x="1170" y="554"/>
                    </a:cubicBezTo>
                    <a:cubicBezTo>
                      <a:pt x="1171" y="550"/>
                      <a:pt x="1170" y="546"/>
                      <a:pt x="1171" y="542"/>
                    </a:cubicBezTo>
                    <a:cubicBezTo>
                      <a:pt x="1171" y="540"/>
                      <a:pt x="1171" y="538"/>
                      <a:pt x="1171" y="536"/>
                    </a:cubicBezTo>
                    <a:cubicBezTo>
                      <a:pt x="1171" y="535"/>
                      <a:pt x="1171" y="534"/>
                      <a:pt x="1172" y="534"/>
                    </a:cubicBezTo>
                    <a:cubicBezTo>
                      <a:pt x="1174" y="532"/>
                      <a:pt x="1174" y="538"/>
                      <a:pt x="1174" y="539"/>
                    </a:cubicBezTo>
                    <a:cubicBezTo>
                      <a:pt x="1175" y="541"/>
                      <a:pt x="1175" y="544"/>
                      <a:pt x="1175" y="546"/>
                    </a:cubicBezTo>
                    <a:cubicBezTo>
                      <a:pt x="1176" y="550"/>
                      <a:pt x="1177" y="557"/>
                      <a:pt x="1177" y="561"/>
                    </a:cubicBezTo>
                    <a:cubicBezTo>
                      <a:pt x="1177" y="570"/>
                      <a:pt x="1177" y="570"/>
                      <a:pt x="1177" y="570"/>
                    </a:cubicBezTo>
                    <a:cubicBezTo>
                      <a:pt x="1177" y="574"/>
                      <a:pt x="1178" y="577"/>
                      <a:pt x="1179" y="581"/>
                    </a:cubicBezTo>
                    <a:cubicBezTo>
                      <a:pt x="1179" y="583"/>
                      <a:pt x="1178" y="586"/>
                      <a:pt x="1178" y="588"/>
                    </a:cubicBezTo>
                    <a:cubicBezTo>
                      <a:pt x="1178" y="589"/>
                      <a:pt x="1178" y="595"/>
                      <a:pt x="1180" y="592"/>
                    </a:cubicBezTo>
                    <a:cubicBezTo>
                      <a:pt x="1181" y="591"/>
                      <a:pt x="1181" y="590"/>
                      <a:pt x="1181" y="588"/>
                    </a:cubicBezTo>
                    <a:cubicBezTo>
                      <a:pt x="1180" y="587"/>
                      <a:pt x="1180" y="585"/>
                      <a:pt x="1179" y="584"/>
                    </a:cubicBezTo>
                    <a:cubicBezTo>
                      <a:pt x="1179" y="581"/>
                      <a:pt x="1180" y="579"/>
                      <a:pt x="1180" y="577"/>
                    </a:cubicBezTo>
                    <a:cubicBezTo>
                      <a:pt x="1181" y="575"/>
                      <a:pt x="1181" y="571"/>
                      <a:pt x="1180" y="569"/>
                    </a:cubicBezTo>
                    <a:cubicBezTo>
                      <a:pt x="1180" y="560"/>
                      <a:pt x="1180" y="551"/>
                      <a:pt x="1180" y="542"/>
                    </a:cubicBezTo>
                    <a:cubicBezTo>
                      <a:pt x="1178" y="530"/>
                      <a:pt x="1178" y="514"/>
                      <a:pt x="1179" y="503"/>
                    </a:cubicBezTo>
                    <a:cubicBezTo>
                      <a:pt x="1179" y="498"/>
                      <a:pt x="1179" y="493"/>
                      <a:pt x="1179" y="488"/>
                    </a:cubicBezTo>
                    <a:cubicBezTo>
                      <a:pt x="1180" y="484"/>
                      <a:pt x="1179" y="479"/>
                      <a:pt x="1178" y="475"/>
                    </a:cubicBezTo>
                    <a:cubicBezTo>
                      <a:pt x="1178" y="462"/>
                      <a:pt x="1178" y="462"/>
                      <a:pt x="1178" y="462"/>
                    </a:cubicBezTo>
                    <a:cubicBezTo>
                      <a:pt x="1178" y="459"/>
                      <a:pt x="1177" y="453"/>
                      <a:pt x="1178" y="449"/>
                    </a:cubicBezTo>
                    <a:cubicBezTo>
                      <a:pt x="1179" y="439"/>
                      <a:pt x="1179" y="429"/>
                      <a:pt x="1179" y="417"/>
                    </a:cubicBezTo>
                    <a:cubicBezTo>
                      <a:pt x="1179" y="410"/>
                      <a:pt x="1179" y="401"/>
                      <a:pt x="1178" y="395"/>
                    </a:cubicBezTo>
                    <a:cubicBezTo>
                      <a:pt x="1179" y="390"/>
                      <a:pt x="1179" y="385"/>
                      <a:pt x="1179" y="380"/>
                    </a:cubicBezTo>
                    <a:cubicBezTo>
                      <a:pt x="1179" y="375"/>
                      <a:pt x="1180" y="370"/>
                      <a:pt x="1179" y="365"/>
                    </a:cubicBezTo>
                    <a:cubicBezTo>
                      <a:pt x="1178" y="360"/>
                      <a:pt x="1177" y="354"/>
                      <a:pt x="1178" y="348"/>
                    </a:cubicBezTo>
                    <a:cubicBezTo>
                      <a:pt x="1179" y="343"/>
                      <a:pt x="1178" y="338"/>
                      <a:pt x="1178" y="332"/>
                    </a:cubicBezTo>
                    <a:cubicBezTo>
                      <a:pt x="1178" y="325"/>
                      <a:pt x="1179" y="320"/>
                      <a:pt x="1178" y="314"/>
                    </a:cubicBezTo>
                    <a:cubicBezTo>
                      <a:pt x="1178" y="304"/>
                      <a:pt x="1178" y="294"/>
                      <a:pt x="1178" y="284"/>
                    </a:cubicBezTo>
                    <a:cubicBezTo>
                      <a:pt x="1177" y="278"/>
                      <a:pt x="1179" y="270"/>
                      <a:pt x="1178" y="264"/>
                    </a:cubicBezTo>
                    <a:cubicBezTo>
                      <a:pt x="1177" y="262"/>
                      <a:pt x="1177" y="259"/>
                      <a:pt x="1177" y="256"/>
                    </a:cubicBezTo>
                    <a:cubicBezTo>
                      <a:pt x="1179" y="244"/>
                      <a:pt x="1178" y="228"/>
                      <a:pt x="1178" y="215"/>
                    </a:cubicBezTo>
                    <a:cubicBezTo>
                      <a:pt x="1178" y="207"/>
                      <a:pt x="1179" y="197"/>
                      <a:pt x="1178" y="190"/>
                    </a:cubicBezTo>
                    <a:cubicBezTo>
                      <a:pt x="1178" y="178"/>
                      <a:pt x="1178" y="178"/>
                      <a:pt x="1178" y="178"/>
                    </a:cubicBezTo>
                    <a:cubicBezTo>
                      <a:pt x="1178" y="171"/>
                      <a:pt x="1177" y="164"/>
                      <a:pt x="1177" y="157"/>
                    </a:cubicBezTo>
                    <a:cubicBezTo>
                      <a:pt x="1177" y="151"/>
                      <a:pt x="1178" y="147"/>
                      <a:pt x="1177" y="143"/>
                    </a:cubicBezTo>
                    <a:cubicBezTo>
                      <a:pt x="1178" y="135"/>
                      <a:pt x="1178" y="128"/>
                      <a:pt x="1178" y="121"/>
                    </a:cubicBezTo>
                    <a:cubicBezTo>
                      <a:pt x="1178" y="110"/>
                      <a:pt x="1177" y="97"/>
                      <a:pt x="1177" y="85"/>
                    </a:cubicBezTo>
                    <a:cubicBezTo>
                      <a:pt x="1177" y="71"/>
                      <a:pt x="1177" y="71"/>
                      <a:pt x="1177" y="71"/>
                    </a:cubicBezTo>
                    <a:cubicBezTo>
                      <a:pt x="1179" y="63"/>
                      <a:pt x="1179" y="53"/>
                      <a:pt x="1178" y="45"/>
                    </a:cubicBezTo>
                    <a:cubicBezTo>
                      <a:pt x="1177" y="41"/>
                      <a:pt x="1178" y="36"/>
                      <a:pt x="1178" y="33"/>
                    </a:cubicBezTo>
                    <a:cubicBezTo>
                      <a:pt x="1179" y="29"/>
                      <a:pt x="1178" y="24"/>
                      <a:pt x="1179" y="20"/>
                    </a:cubicBezTo>
                    <a:cubicBezTo>
                      <a:pt x="1179" y="17"/>
                      <a:pt x="1179" y="13"/>
                      <a:pt x="1183" y="14"/>
                    </a:cubicBezTo>
                    <a:cubicBezTo>
                      <a:pt x="1185" y="14"/>
                      <a:pt x="1186" y="17"/>
                      <a:pt x="1187" y="18"/>
                    </a:cubicBezTo>
                    <a:cubicBezTo>
                      <a:pt x="1188" y="23"/>
                      <a:pt x="1187" y="29"/>
                      <a:pt x="1187" y="34"/>
                    </a:cubicBezTo>
                    <a:cubicBezTo>
                      <a:pt x="1187" y="43"/>
                      <a:pt x="1187" y="43"/>
                      <a:pt x="1187" y="43"/>
                    </a:cubicBezTo>
                    <a:cubicBezTo>
                      <a:pt x="1187" y="45"/>
                      <a:pt x="1186" y="49"/>
                      <a:pt x="1186" y="52"/>
                    </a:cubicBezTo>
                    <a:cubicBezTo>
                      <a:pt x="1187" y="56"/>
                      <a:pt x="1187" y="59"/>
                      <a:pt x="1187" y="64"/>
                    </a:cubicBezTo>
                    <a:cubicBezTo>
                      <a:pt x="1187" y="76"/>
                      <a:pt x="1187" y="89"/>
                      <a:pt x="1188" y="100"/>
                    </a:cubicBezTo>
                    <a:cubicBezTo>
                      <a:pt x="1188" y="102"/>
                      <a:pt x="1188" y="104"/>
                      <a:pt x="1188" y="107"/>
                    </a:cubicBezTo>
                    <a:cubicBezTo>
                      <a:pt x="1188" y="110"/>
                      <a:pt x="1188" y="114"/>
                      <a:pt x="1188" y="117"/>
                    </a:cubicBezTo>
                    <a:cubicBezTo>
                      <a:pt x="1188" y="124"/>
                      <a:pt x="1188" y="130"/>
                      <a:pt x="1188" y="137"/>
                    </a:cubicBezTo>
                    <a:cubicBezTo>
                      <a:pt x="1188" y="147"/>
                      <a:pt x="1188" y="147"/>
                      <a:pt x="1188" y="147"/>
                    </a:cubicBezTo>
                    <a:cubicBezTo>
                      <a:pt x="1189" y="151"/>
                      <a:pt x="1190" y="156"/>
                      <a:pt x="1189" y="161"/>
                    </a:cubicBezTo>
                    <a:cubicBezTo>
                      <a:pt x="1189" y="163"/>
                      <a:pt x="1189" y="165"/>
                      <a:pt x="1189" y="166"/>
                    </a:cubicBezTo>
                    <a:cubicBezTo>
                      <a:pt x="1189" y="170"/>
                      <a:pt x="1188" y="173"/>
                      <a:pt x="1189" y="177"/>
                    </a:cubicBezTo>
                    <a:cubicBezTo>
                      <a:pt x="1189" y="184"/>
                      <a:pt x="1190" y="191"/>
                      <a:pt x="1190" y="198"/>
                    </a:cubicBezTo>
                    <a:cubicBezTo>
                      <a:pt x="1190" y="204"/>
                      <a:pt x="1189" y="210"/>
                      <a:pt x="1189" y="216"/>
                    </a:cubicBezTo>
                    <a:cubicBezTo>
                      <a:pt x="1190" y="221"/>
                      <a:pt x="1190" y="226"/>
                      <a:pt x="1190" y="232"/>
                    </a:cubicBezTo>
                    <a:cubicBezTo>
                      <a:pt x="1190" y="239"/>
                      <a:pt x="1190" y="239"/>
                      <a:pt x="1190" y="239"/>
                    </a:cubicBezTo>
                    <a:cubicBezTo>
                      <a:pt x="1190" y="241"/>
                      <a:pt x="1189" y="244"/>
                      <a:pt x="1189" y="246"/>
                    </a:cubicBezTo>
                    <a:cubicBezTo>
                      <a:pt x="1191" y="255"/>
                      <a:pt x="1190" y="271"/>
                      <a:pt x="1189" y="279"/>
                    </a:cubicBezTo>
                    <a:cubicBezTo>
                      <a:pt x="1189" y="303"/>
                      <a:pt x="1189" y="303"/>
                      <a:pt x="1189" y="303"/>
                    </a:cubicBezTo>
                    <a:cubicBezTo>
                      <a:pt x="1189" y="307"/>
                      <a:pt x="1189" y="312"/>
                      <a:pt x="1189" y="316"/>
                    </a:cubicBezTo>
                    <a:cubicBezTo>
                      <a:pt x="1189" y="320"/>
                      <a:pt x="1189" y="324"/>
                      <a:pt x="1189" y="329"/>
                    </a:cubicBezTo>
                    <a:cubicBezTo>
                      <a:pt x="1190" y="335"/>
                      <a:pt x="1190" y="335"/>
                      <a:pt x="1190" y="335"/>
                    </a:cubicBezTo>
                    <a:cubicBezTo>
                      <a:pt x="1189" y="340"/>
                      <a:pt x="1189" y="344"/>
                      <a:pt x="1190" y="348"/>
                    </a:cubicBezTo>
                    <a:cubicBezTo>
                      <a:pt x="1190" y="373"/>
                      <a:pt x="1190" y="373"/>
                      <a:pt x="1190" y="373"/>
                    </a:cubicBezTo>
                    <a:cubicBezTo>
                      <a:pt x="1190" y="393"/>
                      <a:pt x="1189" y="416"/>
                      <a:pt x="1192" y="436"/>
                    </a:cubicBezTo>
                    <a:cubicBezTo>
                      <a:pt x="1192" y="438"/>
                      <a:pt x="1192" y="440"/>
                      <a:pt x="1191" y="442"/>
                    </a:cubicBezTo>
                    <a:cubicBezTo>
                      <a:pt x="1191" y="451"/>
                      <a:pt x="1192" y="459"/>
                      <a:pt x="1190" y="467"/>
                    </a:cubicBezTo>
                    <a:cubicBezTo>
                      <a:pt x="1190" y="472"/>
                      <a:pt x="1190" y="479"/>
                      <a:pt x="1191" y="483"/>
                    </a:cubicBezTo>
                    <a:cubicBezTo>
                      <a:pt x="1192" y="490"/>
                      <a:pt x="1190" y="499"/>
                      <a:pt x="1191" y="505"/>
                    </a:cubicBezTo>
                    <a:cubicBezTo>
                      <a:pt x="1192" y="509"/>
                      <a:pt x="1191" y="513"/>
                      <a:pt x="1190" y="516"/>
                    </a:cubicBezTo>
                    <a:cubicBezTo>
                      <a:pt x="1190" y="521"/>
                      <a:pt x="1191" y="526"/>
                      <a:pt x="1192" y="531"/>
                    </a:cubicBezTo>
                    <a:cubicBezTo>
                      <a:pt x="1192" y="539"/>
                      <a:pt x="1192" y="539"/>
                      <a:pt x="1192" y="539"/>
                    </a:cubicBezTo>
                    <a:cubicBezTo>
                      <a:pt x="1192" y="542"/>
                      <a:pt x="1193" y="545"/>
                      <a:pt x="1193" y="549"/>
                    </a:cubicBezTo>
                    <a:cubicBezTo>
                      <a:pt x="1193" y="558"/>
                      <a:pt x="1193" y="558"/>
                      <a:pt x="1193" y="558"/>
                    </a:cubicBezTo>
                    <a:cubicBezTo>
                      <a:pt x="1194" y="562"/>
                      <a:pt x="1193" y="568"/>
                      <a:pt x="1193" y="573"/>
                    </a:cubicBezTo>
                    <a:cubicBezTo>
                      <a:pt x="1193" y="580"/>
                      <a:pt x="1193" y="580"/>
                      <a:pt x="1193" y="580"/>
                    </a:cubicBezTo>
                    <a:cubicBezTo>
                      <a:pt x="1192" y="589"/>
                      <a:pt x="1192" y="602"/>
                      <a:pt x="1193" y="611"/>
                    </a:cubicBezTo>
                    <a:cubicBezTo>
                      <a:pt x="1193" y="612"/>
                      <a:pt x="1193" y="614"/>
                      <a:pt x="1193" y="616"/>
                    </a:cubicBezTo>
                    <a:cubicBezTo>
                      <a:pt x="1195" y="617"/>
                      <a:pt x="1196" y="618"/>
                      <a:pt x="1197" y="619"/>
                    </a:cubicBezTo>
                    <a:cubicBezTo>
                      <a:pt x="1197" y="617"/>
                      <a:pt x="1197" y="616"/>
                      <a:pt x="1196" y="614"/>
                    </a:cubicBezTo>
                    <a:cubicBezTo>
                      <a:pt x="1196" y="610"/>
                      <a:pt x="1196" y="605"/>
                      <a:pt x="1196" y="602"/>
                    </a:cubicBezTo>
                    <a:cubicBezTo>
                      <a:pt x="1196" y="592"/>
                      <a:pt x="1196" y="592"/>
                      <a:pt x="1196" y="592"/>
                    </a:cubicBezTo>
                    <a:cubicBezTo>
                      <a:pt x="1197" y="587"/>
                      <a:pt x="1197" y="583"/>
                      <a:pt x="1197" y="578"/>
                    </a:cubicBezTo>
                    <a:cubicBezTo>
                      <a:pt x="1197" y="566"/>
                      <a:pt x="1197" y="566"/>
                      <a:pt x="1197" y="566"/>
                    </a:cubicBezTo>
                    <a:cubicBezTo>
                      <a:pt x="1198" y="562"/>
                      <a:pt x="1198" y="559"/>
                      <a:pt x="1198" y="556"/>
                    </a:cubicBezTo>
                    <a:cubicBezTo>
                      <a:pt x="1197" y="550"/>
                      <a:pt x="1197" y="543"/>
                      <a:pt x="1197" y="536"/>
                    </a:cubicBezTo>
                    <a:cubicBezTo>
                      <a:pt x="1197" y="532"/>
                      <a:pt x="1197" y="527"/>
                      <a:pt x="1196" y="523"/>
                    </a:cubicBezTo>
                    <a:cubicBezTo>
                      <a:pt x="1196" y="520"/>
                      <a:pt x="1195" y="516"/>
                      <a:pt x="1195" y="511"/>
                    </a:cubicBezTo>
                    <a:cubicBezTo>
                      <a:pt x="1196" y="506"/>
                      <a:pt x="1195" y="499"/>
                      <a:pt x="1196" y="493"/>
                    </a:cubicBezTo>
                    <a:cubicBezTo>
                      <a:pt x="1196" y="491"/>
                      <a:pt x="1197" y="488"/>
                      <a:pt x="1196" y="486"/>
                    </a:cubicBezTo>
                    <a:cubicBezTo>
                      <a:pt x="1196" y="482"/>
                      <a:pt x="1196" y="479"/>
                      <a:pt x="1195" y="475"/>
                    </a:cubicBezTo>
                    <a:cubicBezTo>
                      <a:pt x="1196" y="463"/>
                      <a:pt x="1198" y="449"/>
                      <a:pt x="1196" y="436"/>
                    </a:cubicBezTo>
                    <a:cubicBezTo>
                      <a:pt x="1196" y="428"/>
                      <a:pt x="1196" y="428"/>
                      <a:pt x="1196" y="428"/>
                    </a:cubicBezTo>
                    <a:cubicBezTo>
                      <a:pt x="1196" y="423"/>
                      <a:pt x="1196" y="418"/>
                      <a:pt x="1195" y="413"/>
                    </a:cubicBezTo>
                    <a:cubicBezTo>
                      <a:pt x="1195" y="409"/>
                      <a:pt x="1195" y="405"/>
                      <a:pt x="1195" y="401"/>
                    </a:cubicBezTo>
                    <a:cubicBezTo>
                      <a:pt x="1194" y="397"/>
                      <a:pt x="1195" y="392"/>
                      <a:pt x="1195" y="389"/>
                    </a:cubicBezTo>
                    <a:cubicBezTo>
                      <a:pt x="1196" y="386"/>
                      <a:pt x="1195" y="383"/>
                      <a:pt x="1194" y="381"/>
                    </a:cubicBezTo>
                    <a:cubicBezTo>
                      <a:pt x="1193" y="375"/>
                      <a:pt x="1194" y="369"/>
                      <a:pt x="1194" y="364"/>
                    </a:cubicBezTo>
                    <a:cubicBezTo>
                      <a:pt x="1194" y="357"/>
                      <a:pt x="1194" y="351"/>
                      <a:pt x="1194" y="344"/>
                    </a:cubicBezTo>
                    <a:cubicBezTo>
                      <a:pt x="1194" y="340"/>
                      <a:pt x="1193" y="336"/>
                      <a:pt x="1193" y="332"/>
                    </a:cubicBezTo>
                    <a:cubicBezTo>
                      <a:pt x="1193" y="330"/>
                      <a:pt x="1194" y="328"/>
                      <a:pt x="1194" y="325"/>
                    </a:cubicBezTo>
                    <a:cubicBezTo>
                      <a:pt x="1193" y="322"/>
                      <a:pt x="1193" y="318"/>
                      <a:pt x="1193" y="315"/>
                    </a:cubicBezTo>
                    <a:cubicBezTo>
                      <a:pt x="1194" y="311"/>
                      <a:pt x="1194" y="306"/>
                      <a:pt x="1193" y="301"/>
                    </a:cubicBezTo>
                    <a:cubicBezTo>
                      <a:pt x="1193" y="297"/>
                      <a:pt x="1193" y="292"/>
                      <a:pt x="1193" y="289"/>
                    </a:cubicBezTo>
                    <a:cubicBezTo>
                      <a:pt x="1192" y="286"/>
                      <a:pt x="1193" y="283"/>
                      <a:pt x="1193" y="281"/>
                    </a:cubicBezTo>
                    <a:cubicBezTo>
                      <a:pt x="1193" y="271"/>
                      <a:pt x="1193" y="271"/>
                      <a:pt x="1193" y="271"/>
                    </a:cubicBezTo>
                    <a:cubicBezTo>
                      <a:pt x="1193" y="256"/>
                      <a:pt x="1191" y="236"/>
                      <a:pt x="1194" y="223"/>
                    </a:cubicBezTo>
                    <a:cubicBezTo>
                      <a:pt x="1195" y="220"/>
                      <a:pt x="1195" y="215"/>
                      <a:pt x="1198" y="213"/>
                    </a:cubicBezTo>
                    <a:cubicBezTo>
                      <a:pt x="1200" y="212"/>
                      <a:pt x="1202" y="215"/>
                      <a:pt x="1203" y="213"/>
                    </a:cubicBezTo>
                    <a:cubicBezTo>
                      <a:pt x="1205" y="211"/>
                      <a:pt x="1204" y="206"/>
                      <a:pt x="1204" y="204"/>
                    </a:cubicBezTo>
                    <a:cubicBezTo>
                      <a:pt x="1204" y="197"/>
                      <a:pt x="1204" y="189"/>
                      <a:pt x="1205" y="183"/>
                    </a:cubicBezTo>
                    <a:cubicBezTo>
                      <a:pt x="1205" y="181"/>
                      <a:pt x="1205" y="179"/>
                      <a:pt x="1205" y="177"/>
                    </a:cubicBezTo>
                    <a:cubicBezTo>
                      <a:pt x="1206" y="171"/>
                      <a:pt x="1205" y="165"/>
                      <a:pt x="1205" y="159"/>
                    </a:cubicBezTo>
                    <a:cubicBezTo>
                      <a:pt x="1205" y="150"/>
                      <a:pt x="1205" y="141"/>
                      <a:pt x="1205" y="133"/>
                    </a:cubicBezTo>
                    <a:cubicBezTo>
                      <a:pt x="1205" y="130"/>
                      <a:pt x="1206" y="128"/>
                      <a:pt x="1205" y="125"/>
                    </a:cubicBezTo>
                    <a:cubicBezTo>
                      <a:pt x="1204" y="119"/>
                      <a:pt x="1205" y="112"/>
                      <a:pt x="1205" y="106"/>
                    </a:cubicBezTo>
                    <a:cubicBezTo>
                      <a:pt x="1205" y="104"/>
                      <a:pt x="1204" y="101"/>
                      <a:pt x="1205" y="99"/>
                    </a:cubicBezTo>
                    <a:cubicBezTo>
                      <a:pt x="1205" y="97"/>
                      <a:pt x="1205" y="95"/>
                      <a:pt x="1205" y="93"/>
                    </a:cubicBezTo>
                    <a:cubicBezTo>
                      <a:pt x="1205" y="91"/>
                      <a:pt x="1204" y="88"/>
                      <a:pt x="1204" y="86"/>
                    </a:cubicBezTo>
                    <a:cubicBezTo>
                      <a:pt x="1203" y="80"/>
                      <a:pt x="1204" y="72"/>
                      <a:pt x="1205" y="67"/>
                    </a:cubicBezTo>
                    <a:cubicBezTo>
                      <a:pt x="1205" y="62"/>
                      <a:pt x="1205" y="58"/>
                      <a:pt x="1204" y="54"/>
                    </a:cubicBezTo>
                    <a:cubicBezTo>
                      <a:pt x="1205" y="49"/>
                      <a:pt x="1206" y="44"/>
                      <a:pt x="1207" y="40"/>
                    </a:cubicBezTo>
                    <a:cubicBezTo>
                      <a:pt x="1207" y="37"/>
                      <a:pt x="1206" y="34"/>
                      <a:pt x="1205" y="31"/>
                    </a:cubicBezTo>
                    <a:cubicBezTo>
                      <a:pt x="1204" y="27"/>
                      <a:pt x="1205" y="21"/>
                      <a:pt x="1206" y="17"/>
                    </a:cubicBezTo>
                    <a:cubicBezTo>
                      <a:pt x="1206" y="16"/>
                      <a:pt x="1206" y="13"/>
                      <a:pt x="1206" y="12"/>
                    </a:cubicBezTo>
                    <a:cubicBezTo>
                      <a:pt x="1207" y="11"/>
                      <a:pt x="1208" y="11"/>
                      <a:pt x="1209" y="12"/>
                    </a:cubicBezTo>
                    <a:cubicBezTo>
                      <a:pt x="1209" y="13"/>
                      <a:pt x="1209" y="14"/>
                      <a:pt x="1209" y="15"/>
                    </a:cubicBezTo>
                    <a:cubicBezTo>
                      <a:pt x="1210" y="17"/>
                      <a:pt x="1210" y="19"/>
                      <a:pt x="1210" y="21"/>
                    </a:cubicBezTo>
                    <a:cubicBezTo>
                      <a:pt x="1211" y="24"/>
                      <a:pt x="1212" y="29"/>
                      <a:pt x="1211" y="32"/>
                    </a:cubicBezTo>
                    <a:cubicBezTo>
                      <a:pt x="1210" y="34"/>
                      <a:pt x="1210" y="36"/>
                      <a:pt x="1209" y="37"/>
                    </a:cubicBezTo>
                    <a:cubicBezTo>
                      <a:pt x="1209" y="40"/>
                      <a:pt x="1211" y="45"/>
                      <a:pt x="1212" y="48"/>
                    </a:cubicBezTo>
                    <a:cubicBezTo>
                      <a:pt x="1212" y="62"/>
                      <a:pt x="1212" y="75"/>
                      <a:pt x="1212" y="89"/>
                    </a:cubicBezTo>
                    <a:cubicBezTo>
                      <a:pt x="1212" y="93"/>
                      <a:pt x="1212" y="96"/>
                      <a:pt x="1212" y="99"/>
                    </a:cubicBezTo>
                    <a:cubicBezTo>
                      <a:pt x="1212" y="117"/>
                      <a:pt x="1212" y="117"/>
                      <a:pt x="1212" y="117"/>
                    </a:cubicBezTo>
                    <a:cubicBezTo>
                      <a:pt x="1212" y="128"/>
                      <a:pt x="1211" y="140"/>
                      <a:pt x="1213" y="149"/>
                    </a:cubicBezTo>
                    <a:cubicBezTo>
                      <a:pt x="1213" y="153"/>
                      <a:pt x="1212" y="157"/>
                      <a:pt x="1213" y="161"/>
                    </a:cubicBezTo>
                    <a:cubicBezTo>
                      <a:pt x="1213" y="164"/>
                      <a:pt x="1213" y="166"/>
                      <a:pt x="1213" y="169"/>
                    </a:cubicBezTo>
                    <a:cubicBezTo>
                      <a:pt x="1213" y="173"/>
                      <a:pt x="1214" y="178"/>
                      <a:pt x="1213" y="182"/>
                    </a:cubicBezTo>
                    <a:cubicBezTo>
                      <a:pt x="1212" y="188"/>
                      <a:pt x="1212" y="194"/>
                      <a:pt x="1213" y="199"/>
                    </a:cubicBezTo>
                    <a:cubicBezTo>
                      <a:pt x="1213" y="201"/>
                      <a:pt x="1213" y="204"/>
                      <a:pt x="1213" y="206"/>
                    </a:cubicBezTo>
                    <a:cubicBezTo>
                      <a:pt x="1214" y="209"/>
                      <a:pt x="1219" y="208"/>
                      <a:pt x="1220" y="213"/>
                    </a:cubicBezTo>
                    <a:cubicBezTo>
                      <a:pt x="1221" y="217"/>
                      <a:pt x="1221" y="224"/>
                      <a:pt x="1220" y="228"/>
                    </a:cubicBezTo>
                    <a:cubicBezTo>
                      <a:pt x="1220" y="234"/>
                      <a:pt x="1220" y="234"/>
                      <a:pt x="1220" y="234"/>
                    </a:cubicBezTo>
                    <a:cubicBezTo>
                      <a:pt x="1220" y="236"/>
                      <a:pt x="1219" y="239"/>
                      <a:pt x="1220" y="241"/>
                    </a:cubicBezTo>
                    <a:cubicBezTo>
                      <a:pt x="1221" y="244"/>
                      <a:pt x="1220" y="246"/>
                      <a:pt x="1221" y="249"/>
                    </a:cubicBezTo>
                    <a:cubicBezTo>
                      <a:pt x="1221" y="254"/>
                      <a:pt x="1221" y="259"/>
                      <a:pt x="1220" y="264"/>
                    </a:cubicBezTo>
                    <a:cubicBezTo>
                      <a:pt x="1219" y="269"/>
                      <a:pt x="1220" y="277"/>
                      <a:pt x="1221" y="282"/>
                    </a:cubicBezTo>
                    <a:cubicBezTo>
                      <a:pt x="1221" y="286"/>
                      <a:pt x="1220" y="289"/>
                      <a:pt x="1219" y="292"/>
                    </a:cubicBezTo>
                    <a:cubicBezTo>
                      <a:pt x="1219" y="294"/>
                      <a:pt x="1220" y="296"/>
                      <a:pt x="1220" y="297"/>
                    </a:cubicBezTo>
                    <a:cubicBezTo>
                      <a:pt x="1221" y="299"/>
                      <a:pt x="1221" y="301"/>
                      <a:pt x="1220" y="303"/>
                    </a:cubicBezTo>
                    <a:cubicBezTo>
                      <a:pt x="1220" y="304"/>
                      <a:pt x="1219" y="306"/>
                      <a:pt x="1218" y="306"/>
                    </a:cubicBezTo>
                    <a:cubicBezTo>
                      <a:pt x="1216" y="307"/>
                      <a:pt x="1216" y="304"/>
                      <a:pt x="1216" y="302"/>
                    </a:cubicBezTo>
                    <a:cubicBezTo>
                      <a:pt x="1216" y="300"/>
                      <a:pt x="1217" y="297"/>
                      <a:pt x="1217" y="295"/>
                    </a:cubicBezTo>
                    <a:cubicBezTo>
                      <a:pt x="1216" y="292"/>
                      <a:pt x="1216" y="290"/>
                      <a:pt x="1216" y="287"/>
                    </a:cubicBezTo>
                    <a:cubicBezTo>
                      <a:pt x="1215" y="285"/>
                      <a:pt x="1216" y="283"/>
                      <a:pt x="1215" y="282"/>
                    </a:cubicBezTo>
                    <a:cubicBezTo>
                      <a:pt x="1213" y="280"/>
                      <a:pt x="1212" y="283"/>
                      <a:pt x="1212" y="284"/>
                    </a:cubicBezTo>
                    <a:cubicBezTo>
                      <a:pt x="1212" y="285"/>
                      <a:pt x="1211" y="287"/>
                      <a:pt x="1211" y="288"/>
                    </a:cubicBezTo>
                    <a:cubicBezTo>
                      <a:pt x="1211" y="291"/>
                      <a:pt x="1212" y="294"/>
                      <a:pt x="1212" y="296"/>
                    </a:cubicBezTo>
                    <a:cubicBezTo>
                      <a:pt x="1213" y="302"/>
                      <a:pt x="1214" y="307"/>
                      <a:pt x="1214" y="313"/>
                    </a:cubicBezTo>
                    <a:cubicBezTo>
                      <a:pt x="1214" y="318"/>
                      <a:pt x="1214" y="318"/>
                      <a:pt x="1214" y="318"/>
                    </a:cubicBezTo>
                    <a:cubicBezTo>
                      <a:pt x="1214" y="321"/>
                      <a:pt x="1214" y="325"/>
                      <a:pt x="1214" y="328"/>
                    </a:cubicBezTo>
                    <a:cubicBezTo>
                      <a:pt x="1215" y="330"/>
                      <a:pt x="1215" y="332"/>
                      <a:pt x="1215" y="334"/>
                    </a:cubicBezTo>
                    <a:cubicBezTo>
                      <a:pt x="1216" y="336"/>
                      <a:pt x="1215" y="339"/>
                      <a:pt x="1215" y="342"/>
                    </a:cubicBezTo>
                    <a:cubicBezTo>
                      <a:pt x="1215" y="345"/>
                      <a:pt x="1214" y="349"/>
                      <a:pt x="1214" y="352"/>
                    </a:cubicBezTo>
                    <a:cubicBezTo>
                      <a:pt x="1214" y="359"/>
                      <a:pt x="1214" y="366"/>
                      <a:pt x="1215" y="372"/>
                    </a:cubicBezTo>
                    <a:cubicBezTo>
                      <a:pt x="1216" y="379"/>
                      <a:pt x="1212" y="385"/>
                      <a:pt x="1214" y="390"/>
                    </a:cubicBezTo>
                    <a:cubicBezTo>
                      <a:pt x="1215" y="394"/>
                      <a:pt x="1221" y="393"/>
                      <a:pt x="1221" y="397"/>
                    </a:cubicBezTo>
                    <a:cubicBezTo>
                      <a:pt x="1222" y="398"/>
                      <a:pt x="1222" y="400"/>
                      <a:pt x="1222" y="401"/>
                    </a:cubicBezTo>
                    <a:cubicBezTo>
                      <a:pt x="1222" y="404"/>
                      <a:pt x="1223" y="406"/>
                      <a:pt x="1223" y="409"/>
                    </a:cubicBezTo>
                    <a:cubicBezTo>
                      <a:pt x="1224" y="415"/>
                      <a:pt x="1223" y="421"/>
                      <a:pt x="1223" y="426"/>
                    </a:cubicBezTo>
                    <a:cubicBezTo>
                      <a:pt x="1223" y="427"/>
                      <a:pt x="1222" y="439"/>
                      <a:pt x="1225" y="438"/>
                    </a:cubicBezTo>
                    <a:cubicBezTo>
                      <a:pt x="1227" y="438"/>
                      <a:pt x="1227" y="432"/>
                      <a:pt x="1227" y="430"/>
                    </a:cubicBezTo>
                    <a:cubicBezTo>
                      <a:pt x="1227" y="427"/>
                      <a:pt x="1227" y="424"/>
                      <a:pt x="1227" y="421"/>
                    </a:cubicBezTo>
                    <a:cubicBezTo>
                      <a:pt x="1226" y="416"/>
                      <a:pt x="1228" y="411"/>
                      <a:pt x="1227" y="406"/>
                    </a:cubicBezTo>
                    <a:cubicBezTo>
                      <a:pt x="1227" y="403"/>
                      <a:pt x="1226" y="400"/>
                      <a:pt x="1226" y="397"/>
                    </a:cubicBezTo>
                    <a:cubicBezTo>
                      <a:pt x="1225" y="393"/>
                      <a:pt x="1225" y="388"/>
                      <a:pt x="1224" y="385"/>
                    </a:cubicBezTo>
                    <a:cubicBezTo>
                      <a:pt x="1224" y="382"/>
                      <a:pt x="1224" y="380"/>
                      <a:pt x="1224" y="377"/>
                    </a:cubicBezTo>
                    <a:cubicBezTo>
                      <a:pt x="1224" y="374"/>
                      <a:pt x="1224" y="370"/>
                      <a:pt x="1225" y="367"/>
                    </a:cubicBezTo>
                    <a:cubicBezTo>
                      <a:pt x="1225" y="366"/>
                      <a:pt x="1226" y="364"/>
                      <a:pt x="1226" y="363"/>
                    </a:cubicBezTo>
                    <a:cubicBezTo>
                      <a:pt x="1228" y="361"/>
                      <a:pt x="1230" y="365"/>
                      <a:pt x="1230" y="367"/>
                    </a:cubicBezTo>
                    <a:cubicBezTo>
                      <a:pt x="1231" y="369"/>
                      <a:pt x="1231" y="372"/>
                      <a:pt x="1231" y="375"/>
                    </a:cubicBezTo>
                    <a:cubicBezTo>
                      <a:pt x="1232" y="381"/>
                      <a:pt x="1231" y="387"/>
                      <a:pt x="1232" y="392"/>
                    </a:cubicBezTo>
                    <a:cubicBezTo>
                      <a:pt x="1234" y="405"/>
                      <a:pt x="1235" y="418"/>
                      <a:pt x="1237" y="431"/>
                    </a:cubicBezTo>
                    <a:cubicBezTo>
                      <a:pt x="1237" y="432"/>
                      <a:pt x="1237" y="447"/>
                      <a:pt x="1239" y="446"/>
                    </a:cubicBezTo>
                    <a:cubicBezTo>
                      <a:pt x="1240" y="446"/>
                      <a:pt x="1241" y="444"/>
                      <a:pt x="1241" y="444"/>
                    </a:cubicBezTo>
                    <a:cubicBezTo>
                      <a:pt x="1242" y="442"/>
                      <a:pt x="1242" y="441"/>
                      <a:pt x="1241" y="439"/>
                    </a:cubicBezTo>
                    <a:cubicBezTo>
                      <a:pt x="1241" y="434"/>
                      <a:pt x="1238" y="427"/>
                      <a:pt x="1239" y="421"/>
                    </a:cubicBezTo>
                    <a:cubicBezTo>
                      <a:pt x="1240" y="415"/>
                      <a:pt x="1238" y="407"/>
                      <a:pt x="1237" y="401"/>
                    </a:cubicBezTo>
                    <a:cubicBezTo>
                      <a:pt x="1237" y="394"/>
                      <a:pt x="1237" y="387"/>
                      <a:pt x="1237" y="381"/>
                    </a:cubicBezTo>
                    <a:cubicBezTo>
                      <a:pt x="1236" y="377"/>
                      <a:pt x="1235" y="373"/>
                      <a:pt x="1235" y="370"/>
                    </a:cubicBezTo>
                    <a:cubicBezTo>
                      <a:pt x="1234" y="365"/>
                      <a:pt x="1234" y="361"/>
                      <a:pt x="1233" y="357"/>
                    </a:cubicBezTo>
                    <a:cubicBezTo>
                      <a:pt x="1234" y="355"/>
                      <a:pt x="1234" y="352"/>
                      <a:pt x="1234" y="350"/>
                    </a:cubicBezTo>
                    <a:cubicBezTo>
                      <a:pt x="1234" y="346"/>
                      <a:pt x="1234" y="341"/>
                      <a:pt x="1234" y="337"/>
                    </a:cubicBezTo>
                    <a:cubicBezTo>
                      <a:pt x="1233" y="335"/>
                      <a:pt x="1233" y="327"/>
                      <a:pt x="1231" y="328"/>
                    </a:cubicBezTo>
                    <a:cubicBezTo>
                      <a:pt x="1229" y="328"/>
                      <a:pt x="1230" y="330"/>
                      <a:pt x="1230" y="331"/>
                    </a:cubicBezTo>
                    <a:cubicBezTo>
                      <a:pt x="1230" y="335"/>
                      <a:pt x="1230" y="338"/>
                      <a:pt x="1231" y="342"/>
                    </a:cubicBezTo>
                    <a:cubicBezTo>
                      <a:pt x="1231" y="344"/>
                      <a:pt x="1231" y="347"/>
                      <a:pt x="1231" y="349"/>
                    </a:cubicBezTo>
                    <a:cubicBezTo>
                      <a:pt x="1230" y="351"/>
                      <a:pt x="1228" y="356"/>
                      <a:pt x="1226" y="353"/>
                    </a:cubicBezTo>
                    <a:cubicBezTo>
                      <a:pt x="1225" y="353"/>
                      <a:pt x="1225" y="351"/>
                      <a:pt x="1225" y="350"/>
                    </a:cubicBezTo>
                    <a:cubicBezTo>
                      <a:pt x="1225" y="347"/>
                      <a:pt x="1225" y="343"/>
                      <a:pt x="1225" y="340"/>
                    </a:cubicBezTo>
                    <a:cubicBezTo>
                      <a:pt x="1224" y="335"/>
                      <a:pt x="1225" y="328"/>
                      <a:pt x="1224" y="322"/>
                    </a:cubicBezTo>
                    <a:cubicBezTo>
                      <a:pt x="1224" y="317"/>
                      <a:pt x="1223" y="311"/>
                      <a:pt x="1224" y="306"/>
                    </a:cubicBezTo>
                    <a:cubicBezTo>
                      <a:pt x="1224" y="301"/>
                      <a:pt x="1223" y="297"/>
                      <a:pt x="1227" y="296"/>
                    </a:cubicBezTo>
                    <a:cubicBezTo>
                      <a:pt x="1230" y="296"/>
                      <a:pt x="1230" y="299"/>
                      <a:pt x="1231" y="301"/>
                    </a:cubicBezTo>
                    <a:cubicBezTo>
                      <a:pt x="1231" y="303"/>
                      <a:pt x="1231" y="304"/>
                      <a:pt x="1231" y="306"/>
                    </a:cubicBezTo>
                    <a:cubicBezTo>
                      <a:pt x="1231" y="307"/>
                      <a:pt x="1231" y="308"/>
                      <a:pt x="1231" y="309"/>
                    </a:cubicBezTo>
                    <a:cubicBezTo>
                      <a:pt x="1232" y="310"/>
                      <a:pt x="1233" y="309"/>
                      <a:pt x="1234" y="308"/>
                    </a:cubicBezTo>
                    <a:cubicBezTo>
                      <a:pt x="1234" y="307"/>
                      <a:pt x="1234" y="306"/>
                      <a:pt x="1234" y="304"/>
                    </a:cubicBezTo>
                    <a:cubicBezTo>
                      <a:pt x="1234" y="303"/>
                      <a:pt x="1234" y="302"/>
                      <a:pt x="1234" y="300"/>
                    </a:cubicBezTo>
                    <a:cubicBezTo>
                      <a:pt x="1233" y="296"/>
                      <a:pt x="1232" y="292"/>
                      <a:pt x="1232" y="286"/>
                    </a:cubicBezTo>
                    <a:cubicBezTo>
                      <a:pt x="1232" y="285"/>
                      <a:pt x="1233" y="283"/>
                      <a:pt x="1233" y="281"/>
                    </a:cubicBezTo>
                    <a:cubicBezTo>
                      <a:pt x="1232" y="277"/>
                      <a:pt x="1232" y="274"/>
                      <a:pt x="1231" y="270"/>
                    </a:cubicBezTo>
                    <a:cubicBezTo>
                      <a:pt x="1231" y="269"/>
                      <a:pt x="1231" y="267"/>
                      <a:pt x="1232" y="265"/>
                    </a:cubicBezTo>
                    <a:cubicBezTo>
                      <a:pt x="1232" y="263"/>
                      <a:pt x="1231" y="261"/>
                      <a:pt x="1231" y="259"/>
                    </a:cubicBezTo>
                    <a:cubicBezTo>
                      <a:pt x="1231" y="258"/>
                      <a:pt x="1231" y="255"/>
                      <a:pt x="1229" y="256"/>
                    </a:cubicBezTo>
                    <a:cubicBezTo>
                      <a:pt x="1228" y="257"/>
                      <a:pt x="1229" y="258"/>
                      <a:pt x="1228" y="260"/>
                    </a:cubicBezTo>
                    <a:cubicBezTo>
                      <a:pt x="1228" y="261"/>
                      <a:pt x="1228" y="262"/>
                      <a:pt x="1227" y="264"/>
                    </a:cubicBezTo>
                    <a:cubicBezTo>
                      <a:pt x="1227" y="265"/>
                      <a:pt x="1226" y="268"/>
                      <a:pt x="1227" y="270"/>
                    </a:cubicBezTo>
                    <a:cubicBezTo>
                      <a:pt x="1227" y="272"/>
                      <a:pt x="1228" y="274"/>
                      <a:pt x="1227" y="276"/>
                    </a:cubicBezTo>
                    <a:cubicBezTo>
                      <a:pt x="1227" y="277"/>
                      <a:pt x="1227" y="277"/>
                      <a:pt x="1226" y="277"/>
                    </a:cubicBezTo>
                    <a:cubicBezTo>
                      <a:pt x="1223" y="275"/>
                      <a:pt x="1225" y="271"/>
                      <a:pt x="1224" y="267"/>
                    </a:cubicBezTo>
                    <a:cubicBezTo>
                      <a:pt x="1220" y="259"/>
                      <a:pt x="1222" y="254"/>
                      <a:pt x="1222" y="244"/>
                    </a:cubicBezTo>
                    <a:cubicBezTo>
                      <a:pt x="1222" y="237"/>
                      <a:pt x="1222" y="231"/>
                      <a:pt x="1223" y="225"/>
                    </a:cubicBezTo>
                    <a:cubicBezTo>
                      <a:pt x="1224" y="220"/>
                      <a:pt x="1223" y="214"/>
                      <a:pt x="1224" y="209"/>
                    </a:cubicBezTo>
                    <a:cubicBezTo>
                      <a:pt x="1223" y="201"/>
                      <a:pt x="1223" y="201"/>
                      <a:pt x="1223" y="201"/>
                    </a:cubicBezTo>
                    <a:cubicBezTo>
                      <a:pt x="1223" y="195"/>
                      <a:pt x="1224" y="189"/>
                      <a:pt x="1224" y="185"/>
                    </a:cubicBezTo>
                    <a:cubicBezTo>
                      <a:pt x="1224" y="182"/>
                      <a:pt x="1223" y="178"/>
                      <a:pt x="1224" y="175"/>
                    </a:cubicBezTo>
                    <a:cubicBezTo>
                      <a:pt x="1224" y="174"/>
                      <a:pt x="1225" y="174"/>
                      <a:pt x="1226" y="174"/>
                    </a:cubicBezTo>
                    <a:cubicBezTo>
                      <a:pt x="1227" y="175"/>
                      <a:pt x="1227" y="176"/>
                      <a:pt x="1227" y="177"/>
                    </a:cubicBezTo>
                    <a:cubicBezTo>
                      <a:pt x="1228" y="180"/>
                      <a:pt x="1227" y="184"/>
                      <a:pt x="1227" y="187"/>
                    </a:cubicBezTo>
                    <a:cubicBezTo>
                      <a:pt x="1228" y="190"/>
                      <a:pt x="1228" y="192"/>
                      <a:pt x="1229" y="195"/>
                    </a:cubicBezTo>
                    <a:cubicBezTo>
                      <a:pt x="1229" y="198"/>
                      <a:pt x="1228" y="202"/>
                      <a:pt x="1228" y="205"/>
                    </a:cubicBezTo>
                    <a:cubicBezTo>
                      <a:pt x="1228" y="208"/>
                      <a:pt x="1229" y="210"/>
                      <a:pt x="1229" y="212"/>
                    </a:cubicBezTo>
                    <a:cubicBezTo>
                      <a:pt x="1229" y="213"/>
                      <a:pt x="1228" y="214"/>
                      <a:pt x="1229" y="215"/>
                    </a:cubicBezTo>
                    <a:cubicBezTo>
                      <a:pt x="1229" y="216"/>
                      <a:pt x="1230" y="215"/>
                      <a:pt x="1231" y="214"/>
                    </a:cubicBezTo>
                    <a:cubicBezTo>
                      <a:pt x="1231" y="212"/>
                      <a:pt x="1231" y="210"/>
                      <a:pt x="1231" y="208"/>
                    </a:cubicBezTo>
                    <a:cubicBezTo>
                      <a:pt x="1231" y="206"/>
                      <a:pt x="1231" y="205"/>
                      <a:pt x="1231" y="203"/>
                    </a:cubicBezTo>
                    <a:cubicBezTo>
                      <a:pt x="1231" y="202"/>
                      <a:pt x="1231" y="200"/>
                      <a:pt x="1231" y="199"/>
                    </a:cubicBezTo>
                    <a:cubicBezTo>
                      <a:pt x="1231" y="196"/>
                      <a:pt x="1231" y="192"/>
                      <a:pt x="1231" y="188"/>
                    </a:cubicBezTo>
                    <a:cubicBezTo>
                      <a:pt x="1231" y="172"/>
                      <a:pt x="1231" y="172"/>
                      <a:pt x="1231" y="172"/>
                    </a:cubicBezTo>
                    <a:cubicBezTo>
                      <a:pt x="1231" y="171"/>
                      <a:pt x="1231" y="170"/>
                      <a:pt x="1231" y="169"/>
                    </a:cubicBezTo>
                    <a:cubicBezTo>
                      <a:pt x="1231" y="167"/>
                      <a:pt x="1231" y="165"/>
                      <a:pt x="1231" y="163"/>
                    </a:cubicBezTo>
                    <a:cubicBezTo>
                      <a:pt x="1231" y="161"/>
                      <a:pt x="1231" y="160"/>
                      <a:pt x="1231" y="158"/>
                    </a:cubicBezTo>
                    <a:cubicBezTo>
                      <a:pt x="1231" y="155"/>
                      <a:pt x="1231" y="151"/>
                      <a:pt x="1231" y="148"/>
                    </a:cubicBezTo>
                    <a:cubicBezTo>
                      <a:pt x="1231" y="143"/>
                      <a:pt x="1231" y="143"/>
                      <a:pt x="1231" y="143"/>
                    </a:cubicBezTo>
                    <a:cubicBezTo>
                      <a:pt x="1231" y="140"/>
                      <a:pt x="1231" y="138"/>
                      <a:pt x="1232" y="136"/>
                    </a:cubicBezTo>
                    <a:cubicBezTo>
                      <a:pt x="1232" y="134"/>
                      <a:pt x="1232" y="131"/>
                      <a:pt x="1232" y="129"/>
                    </a:cubicBezTo>
                    <a:cubicBezTo>
                      <a:pt x="1231" y="126"/>
                      <a:pt x="1231" y="124"/>
                      <a:pt x="1231" y="121"/>
                    </a:cubicBezTo>
                    <a:cubicBezTo>
                      <a:pt x="1231" y="113"/>
                      <a:pt x="1232" y="105"/>
                      <a:pt x="1231" y="98"/>
                    </a:cubicBezTo>
                    <a:cubicBezTo>
                      <a:pt x="1230" y="93"/>
                      <a:pt x="1231" y="89"/>
                      <a:pt x="1232" y="84"/>
                    </a:cubicBezTo>
                    <a:cubicBezTo>
                      <a:pt x="1233" y="80"/>
                      <a:pt x="1233" y="76"/>
                      <a:pt x="1233" y="72"/>
                    </a:cubicBezTo>
                    <a:cubicBezTo>
                      <a:pt x="1233" y="70"/>
                      <a:pt x="1233" y="68"/>
                      <a:pt x="1232" y="66"/>
                    </a:cubicBezTo>
                    <a:cubicBezTo>
                      <a:pt x="1233" y="61"/>
                      <a:pt x="1233" y="57"/>
                      <a:pt x="1233" y="53"/>
                    </a:cubicBezTo>
                    <a:cubicBezTo>
                      <a:pt x="1233" y="44"/>
                      <a:pt x="1232" y="35"/>
                      <a:pt x="1232" y="26"/>
                    </a:cubicBezTo>
                    <a:cubicBezTo>
                      <a:pt x="1232" y="23"/>
                      <a:pt x="1232" y="20"/>
                      <a:pt x="1233" y="17"/>
                    </a:cubicBezTo>
                    <a:cubicBezTo>
                      <a:pt x="1233" y="15"/>
                      <a:pt x="1234" y="13"/>
                      <a:pt x="1235" y="13"/>
                    </a:cubicBezTo>
                    <a:cubicBezTo>
                      <a:pt x="1237" y="12"/>
                      <a:pt x="1239" y="14"/>
                      <a:pt x="1239" y="16"/>
                    </a:cubicBezTo>
                    <a:cubicBezTo>
                      <a:pt x="1241" y="21"/>
                      <a:pt x="1239" y="26"/>
                      <a:pt x="1239" y="32"/>
                    </a:cubicBezTo>
                    <a:cubicBezTo>
                      <a:pt x="1239" y="38"/>
                      <a:pt x="1239" y="44"/>
                      <a:pt x="1238" y="49"/>
                    </a:cubicBezTo>
                    <a:cubicBezTo>
                      <a:pt x="1238" y="62"/>
                      <a:pt x="1238" y="62"/>
                      <a:pt x="1238" y="62"/>
                    </a:cubicBezTo>
                    <a:cubicBezTo>
                      <a:pt x="1237" y="69"/>
                      <a:pt x="1236" y="78"/>
                      <a:pt x="1237" y="86"/>
                    </a:cubicBezTo>
                    <a:cubicBezTo>
                      <a:pt x="1239" y="93"/>
                      <a:pt x="1239" y="101"/>
                      <a:pt x="1238" y="108"/>
                    </a:cubicBezTo>
                    <a:cubicBezTo>
                      <a:pt x="1238" y="114"/>
                      <a:pt x="1239" y="120"/>
                      <a:pt x="1239" y="126"/>
                    </a:cubicBezTo>
                    <a:cubicBezTo>
                      <a:pt x="1239" y="133"/>
                      <a:pt x="1239" y="133"/>
                      <a:pt x="1239" y="133"/>
                    </a:cubicBezTo>
                    <a:cubicBezTo>
                      <a:pt x="1239" y="139"/>
                      <a:pt x="1239" y="146"/>
                      <a:pt x="1240" y="151"/>
                    </a:cubicBezTo>
                    <a:cubicBezTo>
                      <a:pt x="1240" y="163"/>
                      <a:pt x="1240" y="163"/>
                      <a:pt x="1240" y="163"/>
                    </a:cubicBezTo>
                    <a:cubicBezTo>
                      <a:pt x="1241" y="168"/>
                      <a:pt x="1241" y="168"/>
                      <a:pt x="1241" y="168"/>
                    </a:cubicBezTo>
                    <a:cubicBezTo>
                      <a:pt x="1241" y="183"/>
                      <a:pt x="1241" y="183"/>
                      <a:pt x="1241" y="183"/>
                    </a:cubicBezTo>
                    <a:cubicBezTo>
                      <a:pt x="1242" y="193"/>
                      <a:pt x="1241" y="205"/>
                      <a:pt x="1241" y="215"/>
                    </a:cubicBezTo>
                    <a:cubicBezTo>
                      <a:pt x="1241" y="224"/>
                      <a:pt x="1242" y="233"/>
                      <a:pt x="1241" y="240"/>
                    </a:cubicBezTo>
                    <a:cubicBezTo>
                      <a:pt x="1241" y="250"/>
                      <a:pt x="1241" y="250"/>
                      <a:pt x="1241" y="250"/>
                    </a:cubicBezTo>
                    <a:cubicBezTo>
                      <a:pt x="1241" y="254"/>
                      <a:pt x="1241" y="259"/>
                      <a:pt x="1241" y="263"/>
                    </a:cubicBezTo>
                    <a:cubicBezTo>
                      <a:pt x="1240" y="268"/>
                      <a:pt x="1240" y="273"/>
                      <a:pt x="1241" y="278"/>
                    </a:cubicBezTo>
                    <a:cubicBezTo>
                      <a:pt x="1241" y="280"/>
                      <a:pt x="1240" y="283"/>
                      <a:pt x="1240" y="285"/>
                    </a:cubicBezTo>
                    <a:cubicBezTo>
                      <a:pt x="1240" y="289"/>
                      <a:pt x="1241" y="292"/>
                      <a:pt x="1241" y="295"/>
                    </a:cubicBezTo>
                    <a:cubicBezTo>
                      <a:pt x="1242" y="298"/>
                      <a:pt x="1241" y="301"/>
                      <a:pt x="1240" y="304"/>
                    </a:cubicBezTo>
                    <a:cubicBezTo>
                      <a:pt x="1240" y="308"/>
                      <a:pt x="1241" y="312"/>
                      <a:pt x="1242" y="316"/>
                    </a:cubicBezTo>
                    <a:cubicBezTo>
                      <a:pt x="1242" y="320"/>
                      <a:pt x="1242" y="320"/>
                      <a:pt x="1242" y="320"/>
                    </a:cubicBezTo>
                    <a:cubicBezTo>
                      <a:pt x="1241" y="322"/>
                      <a:pt x="1242" y="324"/>
                      <a:pt x="1242" y="326"/>
                    </a:cubicBezTo>
                    <a:cubicBezTo>
                      <a:pt x="1242" y="327"/>
                      <a:pt x="1242" y="329"/>
                      <a:pt x="1244" y="328"/>
                    </a:cubicBezTo>
                    <a:cubicBezTo>
                      <a:pt x="1246" y="328"/>
                      <a:pt x="1245" y="324"/>
                      <a:pt x="1245" y="323"/>
                    </a:cubicBezTo>
                    <a:cubicBezTo>
                      <a:pt x="1245" y="320"/>
                      <a:pt x="1245" y="318"/>
                      <a:pt x="1245" y="315"/>
                    </a:cubicBezTo>
                    <a:cubicBezTo>
                      <a:pt x="1245" y="311"/>
                      <a:pt x="1244" y="306"/>
                      <a:pt x="1243" y="301"/>
                    </a:cubicBezTo>
                    <a:cubicBezTo>
                      <a:pt x="1243" y="298"/>
                      <a:pt x="1243" y="295"/>
                      <a:pt x="1244" y="292"/>
                    </a:cubicBezTo>
                    <a:cubicBezTo>
                      <a:pt x="1244" y="290"/>
                      <a:pt x="1244" y="288"/>
                      <a:pt x="1245" y="287"/>
                    </a:cubicBezTo>
                    <a:cubicBezTo>
                      <a:pt x="1246" y="286"/>
                      <a:pt x="1248" y="286"/>
                      <a:pt x="1249" y="285"/>
                    </a:cubicBezTo>
                    <a:cubicBezTo>
                      <a:pt x="1250" y="284"/>
                      <a:pt x="1249" y="282"/>
                      <a:pt x="1249" y="281"/>
                    </a:cubicBezTo>
                    <a:cubicBezTo>
                      <a:pt x="1249" y="279"/>
                      <a:pt x="1249" y="277"/>
                      <a:pt x="1249" y="276"/>
                    </a:cubicBezTo>
                    <a:cubicBezTo>
                      <a:pt x="1250" y="273"/>
                      <a:pt x="1250" y="271"/>
                      <a:pt x="1250" y="268"/>
                    </a:cubicBezTo>
                    <a:cubicBezTo>
                      <a:pt x="1250" y="266"/>
                      <a:pt x="1249" y="264"/>
                      <a:pt x="1250" y="261"/>
                    </a:cubicBezTo>
                    <a:cubicBezTo>
                      <a:pt x="1250" y="258"/>
                      <a:pt x="1250" y="254"/>
                      <a:pt x="1250" y="251"/>
                    </a:cubicBezTo>
                    <a:cubicBezTo>
                      <a:pt x="1250" y="249"/>
                      <a:pt x="1250" y="247"/>
                      <a:pt x="1249" y="246"/>
                    </a:cubicBezTo>
                    <a:cubicBezTo>
                      <a:pt x="1249" y="244"/>
                      <a:pt x="1246" y="246"/>
                      <a:pt x="1245" y="244"/>
                    </a:cubicBezTo>
                    <a:cubicBezTo>
                      <a:pt x="1244" y="242"/>
                      <a:pt x="1245" y="239"/>
                      <a:pt x="1245" y="237"/>
                    </a:cubicBezTo>
                    <a:cubicBezTo>
                      <a:pt x="1244" y="234"/>
                      <a:pt x="1243" y="228"/>
                      <a:pt x="1246" y="227"/>
                    </a:cubicBezTo>
                    <a:cubicBezTo>
                      <a:pt x="1249" y="226"/>
                      <a:pt x="1249" y="232"/>
                      <a:pt x="1249" y="234"/>
                    </a:cubicBezTo>
                    <a:cubicBezTo>
                      <a:pt x="1249" y="234"/>
                      <a:pt x="1248" y="241"/>
                      <a:pt x="1250" y="239"/>
                    </a:cubicBezTo>
                    <a:cubicBezTo>
                      <a:pt x="1251" y="239"/>
                      <a:pt x="1250" y="236"/>
                      <a:pt x="1250" y="235"/>
                    </a:cubicBezTo>
                    <a:cubicBezTo>
                      <a:pt x="1250" y="234"/>
                      <a:pt x="1250" y="232"/>
                      <a:pt x="1250" y="230"/>
                    </a:cubicBezTo>
                    <a:cubicBezTo>
                      <a:pt x="1250" y="226"/>
                      <a:pt x="1251" y="221"/>
                      <a:pt x="1251" y="217"/>
                    </a:cubicBezTo>
                    <a:cubicBezTo>
                      <a:pt x="1251" y="216"/>
                      <a:pt x="1252" y="211"/>
                      <a:pt x="1250" y="210"/>
                    </a:cubicBezTo>
                    <a:cubicBezTo>
                      <a:pt x="1248" y="209"/>
                      <a:pt x="1249" y="212"/>
                      <a:pt x="1249" y="213"/>
                    </a:cubicBezTo>
                    <a:cubicBezTo>
                      <a:pt x="1248" y="214"/>
                      <a:pt x="1247" y="215"/>
                      <a:pt x="1246" y="215"/>
                    </a:cubicBezTo>
                    <a:cubicBezTo>
                      <a:pt x="1244" y="214"/>
                      <a:pt x="1245" y="211"/>
                      <a:pt x="1245" y="209"/>
                    </a:cubicBezTo>
                    <a:cubicBezTo>
                      <a:pt x="1244" y="204"/>
                      <a:pt x="1244" y="200"/>
                      <a:pt x="1244" y="196"/>
                    </a:cubicBezTo>
                    <a:cubicBezTo>
                      <a:pt x="1244" y="193"/>
                      <a:pt x="1244" y="191"/>
                      <a:pt x="1244" y="188"/>
                    </a:cubicBezTo>
                    <a:cubicBezTo>
                      <a:pt x="1244" y="187"/>
                      <a:pt x="1244" y="183"/>
                      <a:pt x="1246" y="182"/>
                    </a:cubicBezTo>
                    <a:cubicBezTo>
                      <a:pt x="1246" y="182"/>
                      <a:pt x="1247" y="182"/>
                      <a:pt x="1248" y="182"/>
                    </a:cubicBezTo>
                    <a:cubicBezTo>
                      <a:pt x="1249" y="183"/>
                      <a:pt x="1249" y="186"/>
                      <a:pt x="1249" y="187"/>
                    </a:cubicBezTo>
                    <a:cubicBezTo>
                      <a:pt x="1250" y="190"/>
                      <a:pt x="1250" y="192"/>
                      <a:pt x="1250" y="194"/>
                    </a:cubicBezTo>
                    <a:cubicBezTo>
                      <a:pt x="1250" y="195"/>
                      <a:pt x="1249" y="200"/>
                      <a:pt x="1251" y="198"/>
                    </a:cubicBezTo>
                    <a:cubicBezTo>
                      <a:pt x="1252" y="197"/>
                      <a:pt x="1252" y="196"/>
                      <a:pt x="1252" y="195"/>
                    </a:cubicBezTo>
                    <a:cubicBezTo>
                      <a:pt x="1253" y="193"/>
                      <a:pt x="1253" y="192"/>
                      <a:pt x="1255" y="191"/>
                    </a:cubicBezTo>
                    <a:cubicBezTo>
                      <a:pt x="1255" y="191"/>
                      <a:pt x="1256" y="191"/>
                      <a:pt x="1256" y="191"/>
                    </a:cubicBezTo>
                    <a:cubicBezTo>
                      <a:pt x="1261" y="194"/>
                      <a:pt x="1258" y="216"/>
                      <a:pt x="1259" y="223"/>
                    </a:cubicBezTo>
                    <a:cubicBezTo>
                      <a:pt x="1260" y="228"/>
                      <a:pt x="1260" y="235"/>
                      <a:pt x="1259" y="240"/>
                    </a:cubicBezTo>
                    <a:cubicBezTo>
                      <a:pt x="1259" y="247"/>
                      <a:pt x="1259" y="247"/>
                      <a:pt x="1259" y="247"/>
                    </a:cubicBezTo>
                    <a:cubicBezTo>
                      <a:pt x="1259" y="252"/>
                      <a:pt x="1259" y="258"/>
                      <a:pt x="1258" y="263"/>
                    </a:cubicBezTo>
                    <a:cubicBezTo>
                      <a:pt x="1257" y="267"/>
                      <a:pt x="1260" y="271"/>
                      <a:pt x="1259" y="276"/>
                    </a:cubicBezTo>
                    <a:cubicBezTo>
                      <a:pt x="1258" y="280"/>
                      <a:pt x="1257" y="285"/>
                      <a:pt x="1258" y="290"/>
                    </a:cubicBezTo>
                    <a:cubicBezTo>
                      <a:pt x="1258" y="293"/>
                      <a:pt x="1258" y="296"/>
                      <a:pt x="1258" y="298"/>
                    </a:cubicBezTo>
                    <a:cubicBezTo>
                      <a:pt x="1258" y="300"/>
                      <a:pt x="1258" y="301"/>
                      <a:pt x="1258" y="302"/>
                    </a:cubicBezTo>
                    <a:cubicBezTo>
                      <a:pt x="1257" y="304"/>
                      <a:pt x="1257" y="305"/>
                      <a:pt x="1257" y="307"/>
                    </a:cubicBezTo>
                    <a:cubicBezTo>
                      <a:pt x="1256" y="309"/>
                      <a:pt x="1255" y="310"/>
                      <a:pt x="1255" y="312"/>
                    </a:cubicBezTo>
                    <a:cubicBezTo>
                      <a:pt x="1253" y="316"/>
                      <a:pt x="1254" y="321"/>
                      <a:pt x="1254" y="326"/>
                    </a:cubicBezTo>
                    <a:cubicBezTo>
                      <a:pt x="1254" y="328"/>
                      <a:pt x="1255" y="331"/>
                      <a:pt x="1255" y="333"/>
                    </a:cubicBezTo>
                    <a:cubicBezTo>
                      <a:pt x="1256" y="335"/>
                      <a:pt x="1257" y="337"/>
                      <a:pt x="1258" y="337"/>
                    </a:cubicBezTo>
                    <a:cubicBezTo>
                      <a:pt x="1260" y="338"/>
                      <a:pt x="1261" y="335"/>
                      <a:pt x="1261" y="333"/>
                    </a:cubicBezTo>
                    <a:cubicBezTo>
                      <a:pt x="1261" y="329"/>
                      <a:pt x="1261" y="325"/>
                      <a:pt x="1261" y="320"/>
                    </a:cubicBezTo>
                    <a:cubicBezTo>
                      <a:pt x="1261" y="306"/>
                      <a:pt x="1259" y="295"/>
                      <a:pt x="1261" y="282"/>
                    </a:cubicBezTo>
                    <a:cubicBezTo>
                      <a:pt x="1261" y="278"/>
                      <a:pt x="1261" y="274"/>
                      <a:pt x="1261" y="270"/>
                    </a:cubicBezTo>
                    <a:cubicBezTo>
                      <a:pt x="1261" y="267"/>
                      <a:pt x="1262" y="261"/>
                      <a:pt x="1261" y="257"/>
                    </a:cubicBezTo>
                    <a:cubicBezTo>
                      <a:pt x="1261" y="254"/>
                      <a:pt x="1260" y="250"/>
                      <a:pt x="1261" y="247"/>
                    </a:cubicBezTo>
                    <a:cubicBezTo>
                      <a:pt x="1261" y="244"/>
                      <a:pt x="1261" y="239"/>
                      <a:pt x="1261" y="235"/>
                    </a:cubicBezTo>
                    <a:cubicBezTo>
                      <a:pt x="1262" y="231"/>
                      <a:pt x="1261" y="227"/>
                      <a:pt x="1261" y="223"/>
                    </a:cubicBezTo>
                    <a:cubicBezTo>
                      <a:pt x="1261" y="217"/>
                      <a:pt x="1261" y="212"/>
                      <a:pt x="1261" y="206"/>
                    </a:cubicBezTo>
                    <a:cubicBezTo>
                      <a:pt x="1261" y="196"/>
                      <a:pt x="1261" y="196"/>
                      <a:pt x="1261" y="196"/>
                    </a:cubicBezTo>
                    <a:cubicBezTo>
                      <a:pt x="1261" y="194"/>
                      <a:pt x="1262" y="192"/>
                      <a:pt x="1261" y="189"/>
                    </a:cubicBezTo>
                    <a:cubicBezTo>
                      <a:pt x="1261" y="187"/>
                      <a:pt x="1261" y="185"/>
                      <a:pt x="1261" y="182"/>
                    </a:cubicBezTo>
                    <a:cubicBezTo>
                      <a:pt x="1262" y="180"/>
                      <a:pt x="1262" y="178"/>
                      <a:pt x="1263" y="176"/>
                    </a:cubicBezTo>
                    <a:cubicBezTo>
                      <a:pt x="1263" y="172"/>
                      <a:pt x="1262" y="165"/>
                      <a:pt x="1261" y="161"/>
                    </a:cubicBezTo>
                    <a:cubicBezTo>
                      <a:pt x="1261" y="158"/>
                      <a:pt x="1261" y="156"/>
                      <a:pt x="1261" y="153"/>
                    </a:cubicBezTo>
                    <a:cubicBezTo>
                      <a:pt x="1260" y="147"/>
                      <a:pt x="1260" y="140"/>
                      <a:pt x="1261" y="134"/>
                    </a:cubicBezTo>
                    <a:cubicBezTo>
                      <a:pt x="1261" y="132"/>
                      <a:pt x="1261" y="130"/>
                      <a:pt x="1261" y="128"/>
                    </a:cubicBezTo>
                    <a:cubicBezTo>
                      <a:pt x="1261" y="124"/>
                      <a:pt x="1262" y="120"/>
                      <a:pt x="1262" y="116"/>
                    </a:cubicBezTo>
                    <a:cubicBezTo>
                      <a:pt x="1262" y="113"/>
                      <a:pt x="1262" y="111"/>
                      <a:pt x="1261" y="109"/>
                    </a:cubicBezTo>
                    <a:cubicBezTo>
                      <a:pt x="1261" y="98"/>
                      <a:pt x="1260" y="88"/>
                      <a:pt x="1260" y="78"/>
                    </a:cubicBezTo>
                    <a:cubicBezTo>
                      <a:pt x="1260" y="71"/>
                      <a:pt x="1261" y="66"/>
                      <a:pt x="1261" y="61"/>
                    </a:cubicBezTo>
                    <a:cubicBezTo>
                      <a:pt x="1261" y="58"/>
                      <a:pt x="1261" y="56"/>
                      <a:pt x="1260" y="54"/>
                    </a:cubicBezTo>
                    <a:cubicBezTo>
                      <a:pt x="1260" y="27"/>
                      <a:pt x="1260" y="27"/>
                      <a:pt x="1260" y="27"/>
                    </a:cubicBezTo>
                    <a:cubicBezTo>
                      <a:pt x="1260" y="22"/>
                      <a:pt x="1261" y="11"/>
                      <a:pt x="1267" y="13"/>
                    </a:cubicBezTo>
                    <a:cubicBezTo>
                      <a:pt x="1270" y="14"/>
                      <a:pt x="1269" y="23"/>
                      <a:pt x="1269" y="27"/>
                    </a:cubicBezTo>
                    <a:cubicBezTo>
                      <a:pt x="1268" y="33"/>
                      <a:pt x="1268" y="43"/>
                      <a:pt x="1269" y="49"/>
                    </a:cubicBezTo>
                    <a:cubicBezTo>
                      <a:pt x="1269" y="51"/>
                      <a:pt x="1269" y="54"/>
                      <a:pt x="1268" y="56"/>
                    </a:cubicBezTo>
                    <a:cubicBezTo>
                      <a:pt x="1268" y="77"/>
                      <a:pt x="1268" y="77"/>
                      <a:pt x="1268" y="77"/>
                    </a:cubicBezTo>
                    <a:cubicBezTo>
                      <a:pt x="1268" y="102"/>
                      <a:pt x="1269" y="124"/>
                      <a:pt x="1269" y="148"/>
                    </a:cubicBezTo>
                    <a:cubicBezTo>
                      <a:pt x="1269" y="155"/>
                      <a:pt x="1268" y="159"/>
                      <a:pt x="1268" y="164"/>
                    </a:cubicBezTo>
                    <a:cubicBezTo>
                      <a:pt x="1267" y="169"/>
                      <a:pt x="1268" y="175"/>
                      <a:pt x="1269" y="179"/>
                    </a:cubicBezTo>
                    <a:cubicBezTo>
                      <a:pt x="1269" y="183"/>
                      <a:pt x="1269" y="188"/>
                      <a:pt x="1269" y="192"/>
                    </a:cubicBezTo>
                    <a:cubicBezTo>
                      <a:pt x="1269" y="195"/>
                      <a:pt x="1269" y="197"/>
                      <a:pt x="1269" y="200"/>
                    </a:cubicBezTo>
                    <a:cubicBezTo>
                      <a:pt x="1271" y="209"/>
                      <a:pt x="1270" y="219"/>
                      <a:pt x="1270" y="229"/>
                    </a:cubicBezTo>
                    <a:cubicBezTo>
                      <a:pt x="1270" y="230"/>
                      <a:pt x="1270" y="232"/>
                      <a:pt x="1270" y="233"/>
                    </a:cubicBezTo>
                    <a:cubicBezTo>
                      <a:pt x="1270" y="235"/>
                      <a:pt x="1270" y="236"/>
                      <a:pt x="1269" y="237"/>
                    </a:cubicBezTo>
                    <a:cubicBezTo>
                      <a:pt x="1269" y="240"/>
                      <a:pt x="1270" y="242"/>
                      <a:pt x="1270" y="245"/>
                    </a:cubicBezTo>
                    <a:cubicBezTo>
                      <a:pt x="1270" y="251"/>
                      <a:pt x="1270" y="256"/>
                      <a:pt x="1270" y="262"/>
                    </a:cubicBezTo>
                    <a:cubicBezTo>
                      <a:pt x="1270" y="269"/>
                      <a:pt x="1271" y="275"/>
                      <a:pt x="1272" y="280"/>
                    </a:cubicBezTo>
                    <a:cubicBezTo>
                      <a:pt x="1272" y="283"/>
                      <a:pt x="1272" y="285"/>
                      <a:pt x="1272" y="287"/>
                    </a:cubicBezTo>
                    <a:cubicBezTo>
                      <a:pt x="1272" y="289"/>
                      <a:pt x="1274" y="290"/>
                      <a:pt x="1275" y="288"/>
                    </a:cubicBezTo>
                    <a:cubicBezTo>
                      <a:pt x="1275" y="287"/>
                      <a:pt x="1275" y="285"/>
                      <a:pt x="1275" y="284"/>
                    </a:cubicBezTo>
                    <a:cubicBezTo>
                      <a:pt x="1275" y="282"/>
                      <a:pt x="1275" y="281"/>
                      <a:pt x="1275" y="279"/>
                    </a:cubicBezTo>
                    <a:cubicBezTo>
                      <a:pt x="1275" y="278"/>
                      <a:pt x="1274" y="275"/>
                      <a:pt x="1275" y="273"/>
                    </a:cubicBezTo>
                    <a:cubicBezTo>
                      <a:pt x="1275" y="270"/>
                      <a:pt x="1278" y="268"/>
                      <a:pt x="1279" y="266"/>
                    </a:cubicBezTo>
                    <a:cubicBezTo>
                      <a:pt x="1279" y="263"/>
                      <a:pt x="1280" y="261"/>
                      <a:pt x="1280" y="259"/>
                    </a:cubicBezTo>
                    <a:cubicBezTo>
                      <a:pt x="1281" y="257"/>
                      <a:pt x="1283" y="256"/>
                      <a:pt x="1283" y="254"/>
                    </a:cubicBezTo>
                    <a:cubicBezTo>
                      <a:pt x="1283" y="253"/>
                      <a:pt x="1282" y="252"/>
                      <a:pt x="1281" y="251"/>
                    </a:cubicBezTo>
                    <a:cubicBezTo>
                      <a:pt x="1281" y="250"/>
                      <a:pt x="1280" y="249"/>
                      <a:pt x="1279" y="249"/>
                    </a:cubicBezTo>
                    <a:cubicBezTo>
                      <a:pt x="1277" y="248"/>
                      <a:pt x="1276" y="249"/>
                      <a:pt x="1275" y="248"/>
                    </a:cubicBezTo>
                    <a:cubicBezTo>
                      <a:pt x="1274" y="247"/>
                      <a:pt x="1273" y="245"/>
                      <a:pt x="1273" y="244"/>
                    </a:cubicBezTo>
                    <a:cubicBezTo>
                      <a:pt x="1272" y="241"/>
                      <a:pt x="1273" y="239"/>
                      <a:pt x="1274" y="237"/>
                    </a:cubicBezTo>
                    <a:cubicBezTo>
                      <a:pt x="1274" y="231"/>
                      <a:pt x="1274" y="231"/>
                      <a:pt x="1274" y="231"/>
                    </a:cubicBezTo>
                    <a:cubicBezTo>
                      <a:pt x="1274" y="228"/>
                      <a:pt x="1274" y="226"/>
                      <a:pt x="1274" y="224"/>
                    </a:cubicBezTo>
                    <a:cubicBezTo>
                      <a:pt x="1274" y="222"/>
                      <a:pt x="1273" y="220"/>
                      <a:pt x="1273" y="217"/>
                    </a:cubicBezTo>
                    <a:cubicBezTo>
                      <a:pt x="1272" y="213"/>
                      <a:pt x="1272" y="209"/>
                      <a:pt x="1272" y="205"/>
                    </a:cubicBezTo>
                    <a:cubicBezTo>
                      <a:pt x="1272" y="202"/>
                      <a:pt x="1272" y="199"/>
                      <a:pt x="1272" y="197"/>
                    </a:cubicBezTo>
                    <a:cubicBezTo>
                      <a:pt x="1272" y="194"/>
                      <a:pt x="1271" y="190"/>
                      <a:pt x="1272" y="187"/>
                    </a:cubicBezTo>
                    <a:cubicBezTo>
                      <a:pt x="1272" y="184"/>
                      <a:pt x="1271" y="180"/>
                      <a:pt x="1273" y="178"/>
                    </a:cubicBezTo>
                    <a:cubicBezTo>
                      <a:pt x="1278" y="174"/>
                      <a:pt x="1278" y="184"/>
                      <a:pt x="1278" y="186"/>
                    </a:cubicBezTo>
                    <a:cubicBezTo>
                      <a:pt x="1279" y="195"/>
                      <a:pt x="1278" y="203"/>
                      <a:pt x="1278" y="212"/>
                    </a:cubicBezTo>
                    <a:cubicBezTo>
                      <a:pt x="1278" y="215"/>
                      <a:pt x="1277" y="221"/>
                      <a:pt x="1278" y="223"/>
                    </a:cubicBezTo>
                    <a:cubicBezTo>
                      <a:pt x="1279" y="224"/>
                      <a:pt x="1282" y="224"/>
                      <a:pt x="1283" y="223"/>
                    </a:cubicBezTo>
                    <a:cubicBezTo>
                      <a:pt x="1283" y="223"/>
                      <a:pt x="1283" y="221"/>
                      <a:pt x="1284" y="220"/>
                    </a:cubicBezTo>
                    <a:cubicBezTo>
                      <a:pt x="1284" y="217"/>
                      <a:pt x="1283" y="215"/>
                      <a:pt x="1283" y="212"/>
                    </a:cubicBezTo>
                    <a:cubicBezTo>
                      <a:pt x="1283" y="208"/>
                      <a:pt x="1284" y="205"/>
                      <a:pt x="1284" y="201"/>
                    </a:cubicBezTo>
                    <a:cubicBezTo>
                      <a:pt x="1284" y="197"/>
                      <a:pt x="1284" y="194"/>
                      <a:pt x="1283" y="190"/>
                    </a:cubicBezTo>
                    <a:cubicBezTo>
                      <a:pt x="1283" y="179"/>
                      <a:pt x="1284" y="169"/>
                      <a:pt x="1284" y="158"/>
                    </a:cubicBezTo>
                    <a:cubicBezTo>
                      <a:pt x="1284" y="150"/>
                      <a:pt x="1283" y="139"/>
                      <a:pt x="1284" y="132"/>
                    </a:cubicBezTo>
                    <a:cubicBezTo>
                      <a:pt x="1284" y="130"/>
                      <a:pt x="1284" y="129"/>
                      <a:pt x="1284" y="127"/>
                    </a:cubicBezTo>
                    <a:cubicBezTo>
                      <a:pt x="1283" y="122"/>
                      <a:pt x="1283" y="114"/>
                      <a:pt x="1284" y="109"/>
                    </a:cubicBezTo>
                    <a:cubicBezTo>
                      <a:pt x="1284" y="104"/>
                      <a:pt x="1284" y="104"/>
                      <a:pt x="1284" y="104"/>
                    </a:cubicBezTo>
                    <a:cubicBezTo>
                      <a:pt x="1285" y="98"/>
                      <a:pt x="1285" y="91"/>
                      <a:pt x="1284" y="85"/>
                    </a:cubicBezTo>
                    <a:cubicBezTo>
                      <a:pt x="1284" y="82"/>
                      <a:pt x="1285" y="78"/>
                      <a:pt x="1286" y="77"/>
                    </a:cubicBezTo>
                    <a:cubicBezTo>
                      <a:pt x="1288" y="76"/>
                      <a:pt x="1290" y="78"/>
                      <a:pt x="1290" y="80"/>
                    </a:cubicBezTo>
                    <a:cubicBezTo>
                      <a:pt x="1292" y="84"/>
                      <a:pt x="1291" y="86"/>
                      <a:pt x="1291" y="90"/>
                    </a:cubicBezTo>
                    <a:cubicBezTo>
                      <a:pt x="1291" y="92"/>
                      <a:pt x="1292" y="95"/>
                      <a:pt x="1292" y="99"/>
                    </a:cubicBezTo>
                    <a:cubicBezTo>
                      <a:pt x="1291" y="106"/>
                      <a:pt x="1291" y="116"/>
                      <a:pt x="1292" y="124"/>
                    </a:cubicBezTo>
                    <a:cubicBezTo>
                      <a:pt x="1292" y="127"/>
                      <a:pt x="1292" y="130"/>
                      <a:pt x="1292" y="133"/>
                    </a:cubicBezTo>
                    <a:cubicBezTo>
                      <a:pt x="1292" y="141"/>
                      <a:pt x="1291" y="149"/>
                      <a:pt x="1291" y="157"/>
                    </a:cubicBezTo>
                    <a:cubicBezTo>
                      <a:pt x="1292" y="162"/>
                      <a:pt x="1293" y="166"/>
                      <a:pt x="1293" y="171"/>
                    </a:cubicBezTo>
                    <a:cubicBezTo>
                      <a:pt x="1292" y="177"/>
                      <a:pt x="1293" y="185"/>
                      <a:pt x="1292" y="192"/>
                    </a:cubicBezTo>
                    <a:cubicBezTo>
                      <a:pt x="1292" y="195"/>
                      <a:pt x="1291" y="198"/>
                      <a:pt x="1292" y="202"/>
                    </a:cubicBezTo>
                    <a:cubicBezTo>
                      <a:pt x="1293" y="206"/>
                      <a:pt x="1293" y="213"/>
                      <a:pt x="1293" y="218"/>
                    </a:cubicBezTo>
                    <a:cubicBezTo>
                      <a:pt x="1292" y="223"/>
                      <a:pt x="1293" y="228"/>
                      <a:pt x="1292" y="232"/>
                    </a:cubicBezTo>
                    <a:cubicBezTo>
                      <a:pt x="1292" y="234"/>
                      <a:pt x="1292" y="236"/>
                      <a:pt x="1292" y="238"/>
                    </a:cubicBezTo>
                    <a:cubicBezTo>
                      <a:pt x="1293" y="241"/>
                      <a:pt x="1293" y="243"/>
                      <a:pt x="1293" y="245"/>
                    </a:cubicBezTo>
                    <a:cubicBezTo>
                      <a:pt x="1292" y="251"/>
                      <a:pt x="1292" y="259"/>
                      <a:pt x="1292" y="266"/>
                    </a:cubicBezTo>
                    <a:cubicBezTo>
                      <a:pt x="1292" y="270"/>
                      <a:pt x="1292" y="273"/>
                      <a:pt x="1291" y="276"/>
                    </a:cubicBezTo>
                    <a:cubicBezTo>
                      <a:pt x="1292" y="280"/>
                      <a:pt x="1292" y="284"/>
                      <a:pt x="1292" y="287"/>
                    </a:cubicBezTo>
                    <a:cubicBezTo>
                      <a:pt x="1292" y="289"/>
                      <a:pt x="1292" y="291"/>
                      <a:pt x="1292" y="293"/>
                    </a:cubicBezTo>
                    <a:cubicBezTo>
                      <a:pt x="1293" y="295"/>
                      <a:pt x="1293" y="298"/>
                      <a:pt x="1294" y="300"/>
                    </a:cubicBezTo>
                    <a:cubicBezTo>
                      <a:pt x="1293" y="305"/>
                      <a:pt x="1293" y="309"/>
                      <a:pt x="1293" y="314"/>
                    </a:cubicBezTo>
                    <a:cubicBezTo>
                      <a:pt x="1293" y="318"/>
                      <a:pt x="1292" y="323"/>
                      <a:pt x="1293" y="327"/>
                    </a:cubicBezTo>
                    <a:cubicBezTo>
                      <a:pt x="1293" y="328"/>
                      <a:pt x="1293" y="330"/>
                      <a:pt x="1293" y="332"/>
                    </a:cubicBezTo>
                    <a:cubicBezTo>
                      <a:pt x="1294" y="335"/>
                      <a:pt x="1294" y="339"/>
                      <a:pt x="1294" y="343"/>
                    </a:cubicBezTo>
                    <a:cubicBezTo>
                      <a:pt x="1294" y="354"/>
                      <a:pt x="1294" y="354"/>
                      <a:pt x="1294" y="354"/>
                    </a:cubicBezTo>
                    <a:cubicBezTo>
                      <a:pt x="1294" y="359"/>
                      <a:pt x="1295" y="368"/>
                      <a:pt x="1294" y="373"/>
                    </a:cubicBezTo>
                    <a:cubicBezTo>
                      <a:pt x="1293" y="379"/>
                      <a:pt x="1292" y="384"/>
                      <a:pt x="1291" y="390"/>
                    </a:cubicBezTo>
                    <a:cubicBezTo>
                      <a:pt x="1291" y="391"/>
                      <a:pt x="1291" y="392"/>
                      <a:pt x="1292" y="393"/>
                    </a:cubicBezTo>
                    <a:cubicBezTo>
                      <a:pt x="1292" y="396"/>
                      <a:pt x="1293" y="400"/>
                      <a:pt x="1293" y="403"/>
                    </a:cubicBezTo>
                    <a:cubicBezTo>
                      <a:pt x="1293" y="412"/>
                      <a:pt x="1293" y="412"/>
                      <a:pt x="1293" y="412"/>
                    </a:cubicBezTo>
                    <a:cubicBezTo>
                      <a:pt x="1294" y="417"/>
                      <a:pt x="1294" y="421"/>
                      <a:pt x="1295" y="426"/>
                    </a:cubicBezTo>
                    <a:cubicBezTo>
                      <a:pt x="1296" y="432"/>
                      <a:pt x="1295" y="440"/>
                      <a:pt x="1296" y="446"/>
                    </a:cubicBezTo>
                    <a:cubicBezTo>
                      <a:pt x="1296" y="447"/>
                      <a:pt x="1296" y="449"/>
                      <a:pt x="1296" y="451"/>
                    </a:cubicBezTo>
                    <a:cubicBezTo>
                      <a:pt x="1296" y="452"/>
                      <a:pt x="1296" y="454"/>
                      <a:pt x="1295" y="456"/>
                    </a:cubicBezTo>
                    <a:cubicBezTo>
                      <a:pt x="1295" y="457"/>
                      <a:pt x="1296" y="458"/>
                      <a:pt x="1296" y="459"/>
                    </a:cubicBezTo>
                    <a:cubicBezTo>
                      <a:pt x="1296" y="461"/>
                      <a:pt x="1296" y="462"/>
                      <a:pt x="1296" y="464"/>
                    </a:cubicBezTo>
                    <a:cubicBezTo>
                      <a:pt x="1296" y="465"/>
                      <a:pt x="1297" y="467"/>
                      <a:pt x="1297" y="469"/>
                    </a:cubicBezTo>
                    <a:cubicBezTo>
                      <a:pt x="1298" y="471"/>
                      <a:pt x="1297" y="473"/>
                      <a:pt x="1297" y="476"/>
                    </a:cubicBezTo>
                    <a:cubicBezTo>
                      <a:pt x="1297" y="477"/>
                      <a:pt x="1297" y="481"/>
                      <a:pt x="1298" y="482"/>
                    </a:cubicBezTo>
                    <a:cubicBezTo>
                      <a:pt x="1300" y="484"/>
                      <a:pt x="1300" y="480"/>
                      <a:pt x="1300" y="480"/>
                    </a:cubicBezTo>
                    <a:cubicBezTo>
                      <a:pt x="1300" y="478"/>
                      <a:pt x="1300" y="476"/>
                      <a:pt x="1300" y="475"/>
                    </a:cubicBezTo>
                    <a:cubicBezTo>
                      <a:pt x="1299" y="472"/>
                      <a:pt x="1298" y="469"/>
                      <a:pt x="1298" y="465"/>
                    </a:cubicBezTo>
                    <a:cubicBezTo>
                      <a:pt x="1298" y="460"/>
                      <a:pt x="1299" y="453"/>
                      <a:pt x="1299" y="447"/>
                    </a:cubicBezTo>
                    <a:cubicBezTo>
                      <a:pt x="1299" y="444"/>
                      <a:pt x="1299" y="441"/>
                      <a:pt x="1299" y="438"/>
                    </a:cubicBezTo>
                    <a:cubicBezTo>
                      <a:pt x="1299" y="434"/>
                      <a:pt x="1300" y="425"/>
                      <a:pt x="1299" y="419"/>
                    </a:cubicBezTo>
                    <a:cubicBezTo>
                      <a:pt x="1299" y="416"/>
                      <a:pt x="1299" y="413"/>
                      <a:pt x="1298" y="411"/>
                    </a:cubicBezTo>
                    <a:cubicBezTo>
                      <a:pt x="1298" y="406"/>
                      <a:pt x="1296" y="399"/>
                      <a:pt x="1297" y="393"/>
                    </a:cubicBezTo>
                    <a:cubicBezTo>
                      <a:pt x="1298" y="390"/>
                      <a:pt x="1298" y="387"/>
                      <a:pt x="1299" y="384"/>
                    </a:cubicBezTo>
                    <a:cubicBezTo>
                      <a:pt x="1300" y="378"/>
                      <a:pt x="1298" y="373"/>
                      <a:pt x="1298" y="368"/>
                    </a:cubicBezTo>
                    <a:cubicBezTo>
                      <a:pt x="1296" y="362"/>
                      <a:pt x="1297" y="355"/>
                      <a:pt x="1296" y="349"/>
                    </a:cubicBezTo>
                    <a:cubicBezTo>
                      <a:pt x="1296" y="341"/>
                      <a:pt x="1296" y="334"/>
                      <a:pt x="1296" y="326"/>
                    </a:cubicBezTo>
                    <a:cubicBezTo>
                      <a:pt x="1296" y="322"/>
                      <a:pt x="1295" y="318"/>
                      <a:pt x="1296" y="315"/>
                    </a:cubicBezTo>
                    <a:cubicBezTo>
                      <a:pt x="1296" y="312"/>
                      <a:pt x="1296" y="308"/>
                      <a:pt x="1296" y="305"/>
                    </a:cubicBezTo>
                    <a:cubicBezTo>
                      <a:pt x="1296" y="303"/>
                      <a:pt x="1296" y="300"/>
                      <a:pt x="1296" y="298"/>
                    </a:cubicBezTo>
                    <a:cubicBezTo>
                      <a:pt x="1296" y="297"/>
                      <a:pt x="1295" y="296"/>
                      <a:pt x="1295" y="295"/>
                    </a:cubicBezTo>
                    <a:cubicBezTo>
                      <a:pt x="1295" y="294"/>
                      <a:pt x="1295" y="293"/>
                      <a:pt x="1295" y="292"/>
                    </a:cubicBezTo>
                    <a:cubicBezTo>
                      <a:pt x="1295" y="287"/>
                      <a:pt x="1295" y="282"/>
                      <a:pt x="1295" y="277"/>
                    </a:cubicBezTo>
                    <a:cubicBezTo>
                      <a:pt x="1295" y="270"/>
                      <a:pt x="1295" y="261"/>
                      <a:pt x="1294" y="254"/>
                    </a:cubicBezTo>
                    <a:cubicBezTo>
                      <a:pt x="1295" y="252"/>
                      <a:pt x="1295" y="250"/>
                      <a:pt x="1295" y="248"/>
                    </a:cubicBezTo>
                    <a:cubicBezTo>
                      <a:pt x="1295" y="244"/>
                      <a:pt x="1295" y="239"/>
                      <a:pt x="1295" y="235"/>
                    </a:cubicBezTo>
                    <a:cubicBezTo>
                      <a:pt x="1295" y="228"/>
                      <a:pt x="1295" y="228"/>
                      <a:pt x="1295" y="228"/>
                    </a:cubicBezTo>
                    <a:cubicBezTo>
                      <a:pt x="1295" y="220"/>
                      <a:pt x="1294" y="213"/>
                      <a:pt x="1295" y="205"/>
                    </a:cubicBezTo>
                    <a:cubicBezTo>
                      <a:pt x="1295" y="202"/>
                      <a:pt x="1296" y="195"/>
                      <a:pt x="1295" y="192"/>
                    </a:cubicBezTo>
                    <a:cubicBezTo>
                      <a:pt x="1295" y="187"/>
                      <a:pt x="1295" y="181"/>
                      <a:pt x="1295" y="176"/>
                    </a:cubicBezTo>
                    <a:cubicBezTo>
                      <a:pt x="1295" y="174"/>
                      <a:pt x="1295" y="172"/>
                      <a:pt x="1295" y="170"/>
                    </a:cubicBezTo>
                    <a:cubicBezTo>
                      <a:pt x="1296" y="162"/>
                      <a:pt x="1296" y="152"/>
                      <a:pt x="1295" y="143"/>
                    </a:cubicBezTo>
                    <a:cubicBezTo>
                      <a:pt x="1293" y="135"/>
                      <a:pt x="1296" y="125"/>
                      <a:pt x="1295" y="118"/>
                    </a:cubicBezTo>
                    <a:cubicBezTo>
                      <a:pt x="1295" y="116"/>
                      <a:pt x="1295" y="113"/>
                      <a:pt x="1295" y="110"/>
                    </a:cubicBezTo>
                    <a:cubicBezTo>
                      <a:pt x="1295" y="108"/>
                      <a:pt x="1294" y="106"/>
                      <a:pt x="1294" y="104"/>
                    </a:cubicBezTo>
                    <a:cubicBezTo>
                      <a:pt x="1294" y="99"/>
                      <a:pt x="1294" y="94"/>
                      <a:pt x="1294" y="89"/>
                    </a:cubicBezTo>
                    <a:cubicBezTo>
                      <a:pt x="1295" y="85"/>
                      <a:pt x="1294" y="80"/>
                      <a:pt x="1295" y="77"/>
                    </a:cubicBezTo>
                    <a:cubicBezTo>
                      <a:pt x="1296" y="72"/>
                      <a:pt x="1294" y="67"/>
                      <a:pt x="1294" y="62"/>
                    </a:cubicBezTo>
                    <a:cubicBezTo>
                      <a:pt x="1294" y="51"/>
                      <a:pt x="1295" y="40"/>
                      <a:pt x="1293" y="31"/>
                    </a:cubicBezTo>
                    <a:cubicBezTo>
                      <a:pt x="1292" y="24"/>
                      <a:pt x="1296" y="12"/>
                      <a:pt x="1301" y="13"/>
                    </a:cubicBezTo>
                    <a:cubicBezTo>
                      <a:pt x="1303" y="14"/>
                      <a:pt x="1304" y="25"/>
                      <a:pt x="1303" y="29"/>
                    </a:cubicBezTo>
                    <a:cubicBezTo>
                      <a:pt x="1302" y="33"/>
                      <a:pt x="1302" y="42"/>
                      <a:pt x="1303" y="47"/>
                    </a:cubicBezTo>
                    <a:cubicBezTo>
                      <a:pt x="1303" y="51"/>
                      <a:pt x="1303" y="55"/>
                      <a:pt x="1303" y="59"/>
                    </a:cubicBezTo>
                    <a:cubicBezTo>
                      <a:pt x="1302" y="62"/>
                      <a:pt x="1302" y="66"/>
                      <a:pt x="1302" y="70"/>
                    </a:cubicBezTo>
                    <a:cubicBezTo>
                      <a:pt x="1302" y="73"/>
                      <a:pt x="1302" y="75"/>
                      <a:pt x="1302" y="78"/>
                    </a:cubicBezTo>
                    <a:cubicBezTo>
                      <a:pt x="1302" y="79"/>
                      <a:pt x="1302" y="82"/>
                      <a:pt x="1304" y="82"/>
                    </a:cubicBezTo>
                    <a:cubicBezTo>
                      <a:pt x="1306" y="82"/>
                      <a:pt x="1306" y="79"/>
                      <a:pt x="1306" y="78"/>
                    </a:cubicBezTo>
                    <a:cubicBezTo>
                      <a:pt x="1305" y="72"/>
                      <a:pt x="1306" y="66"/>
                      <a:pt x="1305" y="61"/>
                    </a:cubicBezTo>
                    <a:cubicBezTo>
                      <a:pt x="1305" y="42"/>
                      <a:pt x="1305" y="42"/>
                      <a:pt x="1305" y="42"/>
                    </a:cubicBezTo>
                    <a:cubicBezTo>
                      <a:pt x="1306" y="37"/>
                      <a:pt x="1306" y="33"/>
                      <a:pt x="1307" y="29"/>
                    </a:cubicBezTo>
                    <a:cubicBezTo>
                      <a:pt x="1307" y="23"/>
                      <a:pt x="1306" y="15"/>
                      <a:pt x="1311" y="13"/>
                    </a:cubicBezTo>
                    <a:cubicBezTo>
                      <a:pt x="1315" y="13"/>
                      <a:pt x="1315" y="16"/>
                      <a:pt x="1315" y="19"/>
                    </a:cubicBezTo>
                    <a:cubicBezTo>
                      <a:pt x="1316" y="21"/>
                      <a:pt x="1316" y="22"/>
                      <a:pt x="1317" y="24"/>
                    </a:cubicBezTo>
                    <a:cubicBezTo>
                      <a:pt x="1317" y="26"/>
                      <a:pt x="1318" y="27"/>
                      <a:pt x="1319" y="29"/>
                    </a:cubicBezTo>
                    <a:cubicBezTo>
                      <a:pt x="1320" y="33"/>
                      <a:pt x="1320" y="38"/>
                      <a:pt x="1320" y="44"/>
                    </a:cubicBezTo>
                    <a:cubicBezTo>
                      <a:pt x="1320" y="57"/>
                      <a:pt x="1318" y="69"/>
                      <a:pt x="1320" y="81"/>
                    </a:cubicBezTo>
                    <a:cubicBezTo>
                      <a:pt x="1320" y="85"/>
                      <a:pt x="1320" y="90"/>
                      <a:pt x="1319" y="94"/>
                    </a:cubicBezTo>
                    <a:cubicBezTo>
                      <a:pt x="1321" y="101"/>
                      <a:pt x="1321" y="110"/>
                      <a:pt x="1319" y="117"/>
                    </a:cubicBezTo>
                    <a:cubicBezTo>
                      <a:pt x="1320" y="122"/>
                      <a:pt x="1320" y="128"/>
                      <a:pt x="1320" y="134"/>
                    </a:cubicBezTo>
                    <a:cubicBezTo>
                      <a:pt x="1319" y="138"/>
                      <a:pt x="1318" y="146"/>
                      <a:pt x="1319" y="151"/>
                    </a:cubicBezTo>
                    <a:cubicBezTo>
                      <a:pt x="1319" y="154"/>
                      <a:pt x="1320" y="157"/>
                      <a:pt x="1319" y="161"/>
                    </a:cubicBezTo>
                    <a:cubicBezTo>
                      <a:pt x="1319" y="166"/>
                      <a:pt x="1320" y="174"/>
                      <a:pt x="1319" y="179"/>
                    </a:cubicBezTo>
                    <a:cubicBezTo>
                      <a:pt x="1319" y="183"/>
                      <a:pt x="1318" y="186"/>
                      <a:pt x="1318" y="190"/>
                    </a:cubicBezTo>
                    <a:cubicBezTo>
                      <a:pt x="1317" y="198"/>
                      <a:pt x="1319" y="208"/>
                      <a:pt x="1317" y="216"/>
                    </a:cubicBezTo>
                    <a:cubicBezTo>
                      <a:pt x="1317" y="230"/>
                      <a:pt x="1317" y="230"/>
                      <a:pt x="1317" y="230"/>
                    </a:cubicBezTo>
                    <a:cubicBezTo>
                      <a:pt x="1317" y="232"/>
                      <a:pt x="1317" y="234"/>
                      <a:pt x="1317" y="236"/>
                    </a:cubicBezTo>
                    <a:cubicBezTo>
                      <a:pt x="1317" y="239"/>
                      <a:pt x="1318" y="243"/>
                      <a:pt x="1317" y="247"/>
                    </a:cubicBezTo>
                    <a:cubicBezTo>
                      <a:pt x="1316" y="255"/>
                      <a:pt x="1317" y="264"/>
                      <a:pt x="1317" y="272"/>
                    </a:cubicBezTo>
                    <a:cubicBezTo>
                      <a:pt x="1317" y="279"/>
                      <a:pt x="1316" y="286"/>
                      <a:pt x="1317" y="292"/>
                    </a:cubicBezTo>
                    <a:cubicBezTo>
                      <a:pt x="1318" y="296"/>
                      <a:pt x="1317" y="301"/>
                      <a:pt x="1316" y="304"/>
                    </a:cubicBezTo>
                    <a:cubicBezTo>
                      <a:pt x="1316" y="313"/>
                      <a:pt x="1316" y="313"/>
                      <a:pt x="1316" y="313"/>
                    </a:cubicBezTo>
                    <a:cubicBezTo>
                      <a:pt x="1316" y="315"/>
                      <a:pt x="1316" y="318"/>
                      <a:pt x="1316" y="320"/>
                    </a:cubicBezTo>
                    <a:cubicBezTo>
                      <a:pt x="1316" y="322"/>
                      <a:pt x="1316" y="324"/>
                      <a:pt x="1316" y="325"/>
                    </a:cubicBezTo>
                    <a:cubicBezTo>
                      <a:pt x="1317" y="327"/>
                      <a:pt x="1317" y="329"/>
                      <a:pt x="1317" y="331"/>
                    </a:cubicBezTo>
                    <a:cubicBezTo>
                      <a:pt x="1317" y="334"/>
                      <a:pt x="1316" y="337"/>
                      <a:pt x="1317" y="339"/>
                    </a:cubicBezTo>
                    <a:cubicBezTo>
                      <a:pt x="1317" y="341"/>
                      <a:pt x="1317" y="344"/>
                      <a:pt x="1317" y="346"/>
                    </a:cubicBezTo>
                    <a:cubicBezTo>
                      <a:pt x="1317" y="349"/>
                      <a:pt x="1317" y="351"/>
                      <a:pt x="1317" y="354"/>
                    </a:cubicBezTo>
                    <a:cubicBezTo>
                      <a:pt x="1317" y="357"/>
                      <a:pt x="1316" y="360"/>
                      <a:pt x="1317" y="362"/>
                    </a:cubicBezTo>
                    <a:cubicBezTo>
                      <a:pt x="1318" y="369"/>
                      <a:pt x="1316" y="376"/>
                      <a:pt x="1317" y="384"/>
                    </a:cubicBezTo>
                    <a:cubicBezTo>
                      <a:pt x="1317" y="387"/>
                      <a:pt x="1317" y="390"/>
                      <a:pt x="1318" y="393"/>
                    </a:cubicBezTo>
                    <a:cubicBezTo>
                      <a:pt x="1317" y="396"/>
                      <a:pt x="1316" y="400"/>
                      <a:pt x="1317" y="404"/>
                    </a:cubicBezTo>
                    <a:cubicBezTo>
                      <a:pt x="1319" y="417"/>
                      <a:pt x="1318" y="434"/>
                      <a:pt x="1320" y="448"/>
                    </a:cubicBezTo>
                    <a:cubicBezTo>
                      <a:pt x="1320" y="479"/>
                      <a:pt x="1320" y="479"/>
                      <a:pt x="1320" y="479"/>
                    </a:cubicBezTo>
                    <a:cubicBezTo>
                      <a:pt x="1320" y="480"/>
                      <a:pt x="1320" y="481"/>
                      <a:pt x="1320" y="483"/>
                    </a:cubicBezTo>
                    <a:cubicBezTo>
                      <a:pt x="1320" y="484"/>
                      <a:pt x="1319" y="486"/>
                      <a:pt x="1320" y="488"/>
                    </a:cubicBezTo>
                    <a:cubicBezTo>
                      <a:pt x="1320" y="489"/>
                      <a:pt x="1321" y="490"/>
                      <a:pt x="1321" y="492"/>
                    </a:cubicBezTo>
                    <a:cubicBezTo>
                      <a:pt x="1322" y="496"/>
                      <a:pt x="1323" y="500"/>
                      <a:pt x="1322" y="504"/>
                    </a:cubicBezTo>
                    <a:cubicBezTo>
                      <a:pt x="1322" y="506"/>
                      <a:pt x="1322" y="508"/>
                      <a:pt x="1321" y="511"/>
                    </a:cubicBezTo>
                    <a:cubicBezTo>
                      <a:pt x="1321" y="517"/>
                      <a:pt x="1321" y="517"/>
                      <a:pt x="1321" y="517"/>
                    </a:cubicBezTo>
                    <a:cubicBezTo>
                      <a:pt x="1320" y="523"/>
                      <a:pt x="1319" y="533"/>
                      <a:pt x="1321" y="540"/>
                    </a:cubicBezTo>
                    <a:cubicBezTo>
                      <a:pt x="1321" y="548"/>
                      <a:pt x="1321" y="548"/>
                      <a:pt x="1321" y="548"/>
                    </a:cubicBezTo>
                    <a:cubicBezTo>
                      <a:pt x="1321" y="552"/>
                      <a:pt x="1320" y="557"/>
                      <a:pt x="1321" y="562"/>
                    </a:cubicBezTo>
                    <a:cubicBezTo>
                      <a:pt x="1321" y="563"/>
                      <a:pt x="1321" y="572"/>
                      <a:pt x="1323" y="571"/>
                    </a:cubicBezTo>
                    <a:cubicBezTo>
                      <a:pt x="1325" y="570"/>
                      <a:pt x="1324" y="567"/>
                      <a:pt x="1324" y="565"/>
                    </a:cubicBezTo>
                    <a:cubicBezTo>
                      <a:pt x="1324" y="563"/>
                      <a:pt x="1324" y="560"/>
                      <a:pt x="1324" y="558"/>
                    </a:cubicBezTo>
                    <a:cubicBezTo>
                      <a:pt x="1324" y="555"/>
                      <a:pt x="1324" y="552"/>
                      <a:pt x="1324" y="550"/>
                    </a:cubicBezTo>
                    <a:cubicBezTo>
                      <a:pt x="1324" y="542"/>
                      <a:pt x="1324" y="534"/>
                      <a:pt x="1323" y="528"/>
                    </a:cubicBezTo>
                    <a:cubicBezTo>
                      <a:pt x="1323" y="517"/>
                      <a:pt x="1325" y="511"/>
                      <a:pt x="1327" y="503"/>
                    </a:cubicBezTo>
                    <a:cubicBezTo>
                      <a:pt x="1327" y="498"/>
                      <a:pt x="1325" y="494"/>
                      <a:pt x="1325" y="490"/>
                    </a:cubicBezTo>
                    <a:cubicBezTo>
                      <a:pt x="1325" y="443"/>
                      <a:pt x="1325" y="443"/>
                      <a:pt x="1325" y="443"/>
                    </a:cubicBezTo>
                    <a:cubicBezTo>
                      <a:pt x="1324" y="439"/>
                      <a:pt x="1324" y="435"/>
                      <a:pt x="1324" y="431"/>
                    </a:cubicBezTo>
                    <a:cubicBezTo>
                      <a:pt x="1324" y="429"/>
                      <a:pt x="1324" y="427"/>
                      <a:pt x="1325" y="426"/>
                    </a:cubicBezTo>
                    <a:cubicBezTo>
                      <a:pt x="1324" y="423"/>
                      <a:pt x="1324" y="420"/>
                      <a:pt x="1323" y="417"/>
                    </a:cubicBezTo>
                    <a:cubicBezTo>
                      <a:pt x="1323" y="405"/>
                      <a:pt x="1323" y="405"/>
                      <a:pt x="1323" y="405"/>
                    </a:cubicBezTo>
                    <a:cubicBezTo>
                      <a:pt x="1323" y="403"/>
                      <a:pt x="1324" y="401"/>
                      <a:pt x="1324" y="399"/>
                    </a:cubicBezTo>
                    <a:cubicBezTo>
                      <a:pt x="1324" y="398"/>
                      <a:pt x="1324" y="397"/>
                      <a:pt x="1323" y="395"/>
                    </a:cubicBezTo>
                    <a:cubicBezTo>
                      <a:pt x="1323" y="394"/>
                      <a:pt x="1322" y="392"/>
                      <a:pt x="1322" y="391"/>
                    </a:cubicBezTo>
                    <a:cubicBezTo>
                      <a:pt x="1322" y="389"/>
                      <a:pt x="1322" y="386"/>
                      <a:pt x="1321" y="384"/>
                    </a:cubicBezTo>
                    <a:cubicBezTo>
                      <a:pt x="1321" y="380"/>
                      <a:pt x="1321" y="375"/>
                      <a:pt x="1321" y="371"/>
                    </a:cubicBezTo>
                    <a:cubicBezTo>
                      <a:pt x="1321" y="360"/>
                      <a:pt x="1321" y="360"/>
                      <a:pt x="1321" y="360"/>
                    </a:cubicBezTo>
                    <a:cubicBezTo>
                      <a:pt x="1318" y="344"/>
                      <a:pt x="1322" y="326"/>
                      <a:pt x="1319" y="311"/>
                    </a:cubicBezTo>
                    <a:cubicBezTo>
                      <a:pt x="1320" y="303"/>
                      <a:pt x="1320" y="303"/>
                      <a:pt x="1320" y="303"/>
                    </a:cubicBezTo>
                    <a:cubicBezTo>
                      <a:pt x="1320" y="293"/>
                      <a:pt x="1320" y="283"/>
                      <a:pt x="1321" y="275"/>
                    </a:cubicBezTo>
                    <a:cubicBezTo>
                      <a:pt x="1321" y="272"/>
                      <a:pt x="1321" y="269"/>
                      <a:pt x="1321" y="266"/>
                    </a:cubicBezTo>
                    <a:cubicBezTo>
                      <a:pt x="1321" y="264"/>
                      <a:pt x="1321" y="263"/>
                      <a:pt x="1321" y="261"/>
                    </a:cubicBezTo>
                    <a:cubicBezTo>
                      <a:pt x="1321" y="259"/>
                      <a:pt x="1321" y="257"/>
                      <a:pt x="1321" y="255"/>
                    </a:cubicBezTo>
                    <a:cubicBezTo>
                      <a:pt x="1320" y="253"/>
                      <a:pt x="1320" y="250"/>
                      <a:pt x="1320" y="248"/>
                    </a:cubicBezTo>
                    <a:cubicBezTo>
                      <a:pt x="1320" y="246"/>
                      <a:pt x="1321" y="244"/>
                      <a:pt x="1321" y="242"/>
                    </a:cubicBezTo>
                    <a:cubicBezTo>
                      <a:pt x="1320" y="239"/>
                      <a:pt x="1320" y="234"/>
                      <a:pt x="1321" y="231"/>
                    </a:cubicBezTo>
                    <a:cubicBezTo>
                      <a:pt x="1322" y="224"/>
                      <a:pt x="1320" y="216"/>
                      <a:pt x="1321" y="210"/>
                    </a:cubicBezTo>
                    <a:cubicBezTo>
                      <a:pt x="1321" y="191"/>
                      <a:pt x="1321" y="191"/>
                      <a:pt x="1321" y="191"/>
                    </a:cubicBezTo>
                    <a:cubicBezTo>
                      <a:pt x="1322" y="186"/>
                      <a:pt x="1321" y="180"/>
                      <a:pt x="1322" y="175"/>
                    </a:cubicBezTo>
                    <a:cubicBezTo>
                      <a:pt x="1323" y="166"/>
                      <a:pt x="1322" y="155"/>
                      <a:pt x="1324" y="146"/>
                    </a:cubicBezTo>
                    <a:cubicBezTo>
                      <a:pt x="1325" y="141"/>
                      <a:pt x="1323" y="136"/>
                      <a:pt x="1323" y="131"/>
                    </a:cubicBezTo>
                    <a:cubicBezTo>
                      <a:pt x="1323" y="106"/>
                      <a:pt x="1323" y="106"/>
                      <a:pt x="1323" y="106"/>
                    </a:cubicBezTo>
                    <a:cubicBezTo>
                      <a:pt x="1323" y="101"/>
                      <a:pt x="1323" y="95"/>
                      <a:pt x="1323" y="90"/>
                    </a:cubicBezTo>
                    <a:cubicBezTo>
                      <a:pt x="1323" y="89"/>
                      <a:pt x="1323" y="87"/>
                      <a:pt x="1323" y="85"/>
                    </a:cubicBezTo>
                    <a:cubicBezTo>
                      <a:pt x="1323" y="81"/>
                      <a:pt x="1323" y="79"/>
                      <a:pt x="1324" y="76"/>
                    </a:cubicBezTo>
                    <a:cubicBezTo>
                      <a:pt x="1325" y="71"/>
                      <a:pt x="1324" y="65"/>
                      <a:pt x="1323" y="61"/>
                    </a:cubicBezTo>
                    <a:cubicBezTo>
                      <a:pt x="1322" y="58"/>
                      <a:pt x="1323" y="55"/>
                      <a:pt x="1323" y="52"/>
                    </a:cubicBezTo>
                    <a:cubicBezTo>
                      <a:pt x="1324" y="44"/>
                      <a:pt x="1321" y="20"/>
                      <a:pt x="1326" y="17"/>
                    </a:cubicBezTo>
                    <a:cubicBezTo>
                      <a:pt x="1330" y="17"/>
                      <a:pt x="1330" y="21"/>
                      <a:pt x="1331" y="24"/>
                    </a:cubicBezTo>
                    <a:cubicBezTo>
                      <a:pt x="1333" y="31"/>
                      <a:pt x="1335" y="37"/>
                      <a:pt x="1337" y="45"/>
                    </a:cubicBezTo>
                    <a:cubicBezTo>
                      <a:pt x="1339" y="51"/>
                      <a:pt x="1341" y="59"/>
                      <a:pt x="1342" y="65"/>
                    </a:cubicBezTo>
                    <a:cubicBezTo>
                      <a:pt x="1343" y="67"/>
                      <a:pt x="1342" y="70"/>
                      <a:pt x="1342" y="72"/>
                    </a:cubicBezTo>
                    <a:cubicBezTo>
                      <a:pt x="1341" y="76"/>
                      <a:pt x="1342" y="81"/>
                      <a:pt x="1342" y="84"/>
                    </a:cubicBezTo>
                    <a:cubicBezTo>
                      <a:pt x="1342" y="86"/>
                      <a:pt x="1342" y="88"/>
                      <a:pt x="1342" y="90"/>
                    </a:cubicBezTo>
                    <a:cubicBezTo>
                      <a:pt x="1343" y="96"/>
                      <a:pt x="1342" y="103"/>
                      <a:pt x="1342" y="109"/>
                    </a:cubicBezTo>
                    <a:cubicBezTo>
                      <a:pt x="1342" y="118"/>
                      <a:pt x="1342" y="126"/>
                      <a:pt x="1341" y="133"/>
                    </a:cubicBezTo>
                    <a:cubicBezTo>
                      <a:pt x="1342" y="146"/>
                      <a:pt x="1342" y="158"/>
                      <a:pt x="1342" y="170"/>
                    </a:cubicBezTo>
                    <a:cubicBezTo>
                      <a:pt x="1341" y="177"/>
                      <a:pt x="1341" y="186"/>
                      <a:pt x="1342" y="194"/>
                    </a:cubicBezTo>
                    <a:cubicBezTo>
                      <a:pt x="1343" y="201"/>
                      <a:pt x="1342" y="209"/>
                      <a:pt x="1343" y="215"/>
                    </a:cubicBezTo>
                    <a:cubicBezTo>
                      <a:pt x="1343" y="217"/>
                      <a:pt x="1343" y="219"/>
                      <a:pt x="1342" y="220"/>
                    </a:cubicBezTo>
                    <a:cubicBezTo>
                      <a:pt x="1342" y="226"/>
                      <a:pt x="1342" y="231"/>
                      <a:pt x="1342" y="236"/>
                    </a:cubicBezTo>
                    <a:cubicBezTo>
                      <a:pt x="1343" y="241"/>
                      <a:pt x="1342" y="246"/>
                      <a:pt x="1342" y="250"/>
                    </a:cubicBezTo>
                    <a:cubicBezTo>
                      <a:pt x="1344" y="261"/>
                      <a:pt x="1343" y="272"/>
                      <a:pt x="1343" y="284"/>
                    </a:cubicBezTo>
                    <a:cubicBezTo>
                      <a:pt x="1343" y="293"/>
                      <a:pt x="1343" y="293"/>
                      <a:pt x="1343" y="293"/>
                    </a:cubicBezTo>
                    <a:cubicBezTo>
                      <a:pt x="1343" y="294"/>
                      <a:pt x="1343" y="295"/>
                      <a:pt x="1343" y="297"/>
                    </a:cubicBezTo>
                    <a:cubicBezTo>
                      <a:pt x="1343" y="297"/>
                      <a:pt x="1343" y="298"/>
                      <a:pt x="1343" y="299"/>
                    </a:cubicBezTo>
                    <a:cubicBezTo>
                      <a:pt x="1343" y="301"/>
                      <a:pt x="1343" y="302"/>
                      <a:pt x="1343" y="304"/>
                    </a:cubicBezTo>
                    <a:cubicBezTo>
                      <a:pt x="1343" y="306"/>
                      <a:pt x="1343" y="307"/>
                      <a:pt x="1343" y="309"/>
                    </a:cubicBezTo>
                    <a:cubicBezTo>
                      <a:pt x="1343" y="310"/>
                      <a:pt x="1344" y="312"/>
                      <a:pt x="1343" y="314"/>
                    </a:cubicBezTo>
                    <a:cubicBezTo>
                      <a:pt x="1343" y="319"/>
                      <a:pt x="1343" y="327"/>
                      <a:pt x="1343" y="332"/>
                    </a:cubicBezTo>
                    <a:cubicBezTo>
                      <a:pt x="1343" y="365"/>
                      <a:pt x="1343" y="365"/>
                      <a:pt x="1343" y="365"/>
                    </a:cubicBezTo>
                    <a:cubicBezTo>
                      <a:pt x="1343" y="369"/>
                      <a:pt x="1341" y="378"/>
                      <a:pt x="1342" y="382"/>
                    </a:cubicBezTo>
                    <a:cubicBezTo>
                      <a:pt x="1342" y="386"/>
                      <a:pt x="1344" y="390"/>
                      <a:pt x="1343" y="394"/>
                    </a:cubicBezTo>
                    <a:cubicBezTo>
                      <a:pt x="1342" y="399"/>
                      <a:pt x="1343" y="404"/>
                      <a:pt x="1343" y="409"/>
                    </a:cubicBezTo>
                    <a:cubicBezTo>
                      <a:pt x="1343" y="421"/>
                      <a:pt x="1343" y="434"/>
                      <a:pt x="1345" y="445"/>
                    </a:cubicBezTo>
                    <a:cubicBezTo>
                      <a:pt x="1346" y="452"/>
                      <a:pt x="1343" y="459"/>
                      <a:pt x="1344" y="465"/>
                    </a:cubicBezTo>
                    <a:cubicBezTo>
                      <a:pt x="1345" y="472"/>
                      <a:pt x="1343" y="481"/>
                      <a:pt x="1344" y="488"/>
                    </a:cubicBezTo>
                    <a:cubicBezTo>
                      <a:pt x="1345" y="490"/>
                      <a:pt x="1345" y="493"/>
                      <a:pt x="1345" y="496"/>
                    </a:cubicBezTo>
                    <a:cubicBezTo>
                      <a:pt x="1345" y="499"/>
                      <a:pt x="1345" y="502"/>
                      <a:pt x="1345" y="504"/>
                    </a:cubicBezTo>
                    <a:cubicBezTo>
                      <a:pt x="1345" y="509"/>
                      <a:pt x="1345" y="513"/>
                      <a:pt x="1346" y="518"/>
                    </a:cubicBezTo>
                    <a:cubicBezTo>
                      <a:pt x="1346" y="522"/>
                      <a:pt x="1347" y="526"/>
                      <a:pt x="1348" y="530"/>
                    </a:cubicBezTo>
                    <a:cubicBezTo>
                      <a:pt x="1348" y="539"/>
                      <a:pt x="1348" y="539"/>
                      <a:pt x="1348" y="539"/>
                    </a:cubicBezTo>
                    <a:cubicBezTo>
                      <a:pt x="1348" y="543"/>
                      <a:pt x="1348" y="546"/>
                      <a:pt x="1349" y="550"/>
                    </a:cubicBezTo>
                    <a:cubicBezTo>
                      <a:pt x="1349" y="552"/>
                      <a:pt x="1349" y="554"/>
                      <a:pt x="1349" y="557"/>
                    </a:cubicBezTo>
                    <a:cubicBezTo>
                      <a:pt x="1349" y="559"/>
                      <a:pt x="1349" y="561"/>
                      <a:pt x="1349" y="563"/>
                    </a:cubicBezTo>
                    <a:cubicBezTo>
                      <a:pt x="1350" y="565"/>
                      <a:pt x="1350" y="568"/>
                      <a:pt x="1350" y="570"/>
                    </a:cubicBezTo>
                    <a:cubicBezTo>
                      <a:pt x="1349" y="572"/>
                      <a:pt x="1349" y="575"/>
                      <a:pt x="1349" y="577"/>
                    </a:cubicBezTo>
                    <a:cubicBezTo>
                      <a:pt x="1348" y="578"/>
                      <a:pt x="1348" y="581"/>
                      <a:pt x="1349" y="583"/>
                    </a:cubicBezTo>
                    <a:cubicBezTo>
                      <a:pt x="1349" y="585"/>
                      <a:pt x="1349" y="587"/>
                      <a:pt x="1349" y="589"/>
                    </a:cubicBezTo>
                    <a:cubicBezTo>
                      <a:pt x="1350" y="594"/>
                      <a:pt x="1350" y="599"/>
                      <a:pt x="1350" y="604"/>
                    </a:cubicBezTo>
                    <a:cubicBezTo>
                      <a:pt x="1350" y="608"/>
                      <a:pt x="1350" y="611"/>
                      <a:pt x="1350" y="615"/>
                    </a:cubicBezTo>
                    <a:cubicBezTo>
                      <a:pt x="1351" y="621"/>
                      <a:pt x="1352" y="627"/>
                      <a:pt x="1353" y="633"/>
                    </a:cubicBezTo>
                    <a:cubicBezTo>
                      <a:pt x="1354" y="637"/>
                      <a:pt x="1352" y="640"/>
                      <a:pt x="1351" y="643"/>
                    </a:cubicBezTo>
                    <a:cubicBezTo>
                      <a:pt x="1350" y="646"/>
                      <a:pt x="1352" y="649"/>
                      <a:pt x="1351" y="652"/>
                    </a:cubicBezTo>
                    <a:cubicBezTo>
                      <a:pt x="1351" y="655"/>
                      <a:pt x="1351" y="657"/>
                      <a:pt x="1350" y="660"/>
                    </a:cubicBezTo>
                    <a:cubicBezTo>
                      <a:pt x="1350" y="661"/>
                      <a:pt x="1349" y="672"/>
                      <a:pt x="1352" y="671"/>
                    </a:cubicBezTo>
                    <a:cubicBezTo>
                      <a:pt x="1353" y="670"/>
                      <a:pt x="1354" y="666"/>
                      <a:pt x="1354" y="665"/>
                    </a:cubicBezTo>
                    <a:cubicBezTo>
                      <a:pt x="1354" y="663"/>
                      <a:pt x="1354" y="660"/>
                      <a:pt x="1355" y="658"/>
                    </a:cubicBezTo>
                    <a:cubicBezTo>
                      <a:pt x="1355" y="653"/>
                      <a:pt x="1355" y="649"/>
                      <a:pt x="1355" y="644"/>
                    </a:cubicBezTo>
                    <a:cubicBezTo>
                      <a:pt x="1355" y="642"/>
                      <a:pt x="1355" y="639"/>
                      <a:pt x="1355" y="637"/>
                    </a:cubicBezTo>
                    <a:cubicBezTo>
                      <a:pt x="1355" y="635"/>
                      <a:pt x="1356" y="633"/>
                      <a:pt x="1356" y="631"/>
                    </a:cubicBezTo>
                    <a:cubicBezTo>
                      <a:pt x="1357" y="627"/>
                      <a:pt x="1354" y="621"/>
                      <a:pt x="1354" y="617"/>
                    </a:cubicBezTo>
                    <a:cubicBezTo>
                      <a:pt x="1353" y="614"/>
                      <a:pt x="1354" y="610"/>
                      <a:pt x="1353" y="607"/>
                    </a:cubicBezTo>
                    <a:cubicBezTo>
                      <a:pt x="1353" y="593"/>
                      <a:pt x="1353" y="593"/>
                      <a:pt x="1353" y="593"/>
                    </a:cubicBezTo>
                    <a:cubicBezTo>
                      <a:pt x="1353" y="582"/>
                      <a:pt x="1354" y="569"/>
                      <a:pt x="1354" y="559"/>
                    </a:cubicBezTo>
                    <a:cubicBezTo>
                      <a:pt x="1354" y="553"/>
                      <a:pt x="1351" y="548"/>
                      <a:pt x="1352" y="542"/>
                    </a:cubicBezTo>
                    <a:cubicBezTo>
                      <a:pt x="1353" y="534"/>
                      <a:pt x="1352" y="524"/>
                      <a:pt x="1350" y="517"/>
                    </a:cubicBezTo>
                    <a:cubicBezTo>
                      <a:pt x="1350" y="509"/>
                      <a:pt x="1350" y="509"/>
                      <a:pt x="1350" y="509"/>
                    </a:cubicBezTo>
                    <a:cubicBezTo>
                      <a:pt x="1350" y="503"/>
                      <a:pt x="1350" y="496"/>
                      <a:pt x="1350" y="490"/>
                    </a:cubicBezTo>
                    <a:cubicBezTo>
                      <a:pt x="1349" y="482"/>
                      <a:pt x="1349" y="473"/>
                      <a:pt x="1349" y="465"/>
                    </a:cubicBezTo>
                    <a:cubicBezTo>
                      <a:pt x="1349" y="463"/>
                      <a:pt x="1349" y="460"/>
                      <a:pt x="1349" y="457"/>
                    </a:cubicBezTo>
                    <a:cubicBezTo>
                      <a:pt x="1349" y="454"/>
                      <a:pt x="1350" y="451"/>
                      <a:pt x="1350" y="449"/>
                    </a:cubicBezTo>
                    <a:cubicBezTo>
                      <a:pt x="1351" y="445"/>
                      <a:pt x="1353" y="442"/>
                      <a:pt x="1354" y="437"/>
                    </a:cubicBezTo>
                    <a:cubicBezTo>
                      <a:pt x="1354" y="433"/>
                      <a:pt x="1354" y="428"/>
                      <a:pt x="1353" y="424"/>
                    </a:cubicBezTo>
                    <a:cubicBezTo>
                      <a:pt x="1353" y="414"/>
                      <a:pt x="1353" y="414"/>
                      <a:pt x="1353" y="414"/>
                    </a:cubicBezTo>
                    <a:cubicBezTo>
                      <a:pt x="1352" y="409"/>
                      <a:pt x="1352" y="405"/>
                      <a:pt x="1353" y="400"/>
                    </a:cubicBezTo>
                    <a:cubicBezTo>
                      <a:pt x="1353" y="393"/>
                      <a:pt x="1353" y="393"/>
                      <a:pt x="1353" y="393"/>
                    </a:cubicBezTo>
                    <a:cubicBezTo>
                      <a:pt x="1354" y="385"/>
                      <a:pt x="1353" y="375"/>
                      <a:pt x="1353" y="365"/>
                    </a:cubicBezTo>
                    <a:cubicBezTo>
                      <a:pt x="1353" y="351"/>
                      <a:pt x="1353" y="351"/>
                      <a:pt x="1353" y="351"/>
                    </a:cubicBezTo>
                    <a:cubicBezTo>
                      <a:pt x="1353" y="347"/>
                      <a:pt x="1353" y="344"/>
                      <a:pt x="1353" y="340"/>
                    </a:cubicBezTo>
                    <a:cubicBezTo>
                      <a:pt x="1352" y="336"/>
                      <a:pt x="1353" y="330"/>
                      <a:pt x="1352" y="325"/>
                    </a:cubicBezTo>
                    <a:cubicBezTo>
                      <a:pt x="1351" y="317"/>
                      <a:pt x="1353" y="309"/>
                      <a:pt x="1353" y="301"/>
                    </a:cubicBezTo>
                    <a:cubicBezTo>
                      <a:pt x="1353" y="295"/>
                      <a:pt x="1353" y="289"/>
                      <a:pt x="1353" y="283"/>
                    </a:cubicBezTo>
                    <a:cubicBezTo>
                      <a:pt x="1353" y="277"/>
                      <a:pt x="1353" y="271"/>
                      <a:pt x="1354" y="265"/>
                    </a:cubicBezTo>
                    <a:cubicBezTo>
                      <a:pt x="1354" y="248"/>
                      <a:pt x="1354" y="248"/>
                      <a:pt x="1354" y="248"/>
                    </a:cubicBezTo>
                    <a:cubicBezTo>
                      <a:pt x="1354" y="236"/>
                      <a:pt x="1354" y="224"/>
                      <a:pt x="1354" y="211"/>
                    </a:cubicBezTo>
                    <a:cubicBezTo>
                      <a:pt x="1354" y="204"/>
                      <a:pt x="1353" y="195"/>
                      <a:pt x="1354" y="188"/>
                    </a:cubicBezTo>
                    <a:cubicBezTo>
                      <a:pt x="1354" y="159"/>
                      <a:pt x="1354" y="159"/>
                      <a:pt x="1354" y="159"/>
                    </a:cubicBezTo>
                    <a:cubicBezTo>
                      <a:pt x="1354" y="152"/>
                      <a:pt x="1354" y="145"/>
                      <a:pt x="1355" y="139"/>
                    </a:cubicBezTo>
                    <a:cubicBezTo>
                      <a:pt x="1355" y="134"/>
                      <a:pt x="1354" y="128"/>
                      <a:pt x="1354" y="123"/>
                    </a:cubicBezTo>
                    <a:cubicBezTo>
                      <a:pt x="1354" y="102"/>
                      <a:pt x="1354" y="102"/>
                      <a:pt x="1354" y="102"/>
                    </a:cubicBezTo>
                    <a:cubicBezTo>
                      <a:pt x="1353" y="92"/>
                      <a:pt x="1353" y="76"/>
                      <a:pt x="1355" y="67"/>
                    </a:cubicBezTo>
                    <a:cubicBezTo>
                      <a:pt x="1354" y="64"/>
                      <a:pt x="1354" y="61"/>
                      <a:pt x="1354" y="59"/>
                    </a:cubicBezTo>
                    <a:cubicBezTo>
                      <a:pt x="1354" y="53"/>
                      <a:pt x="1355" y="47"/>
                      <a:pt x="1355" y="41"/>
                    </a:cubicBezTo>
                    <a:cubicBezTo>
                      <a:pt x="1355" y="37"/>
                      <a:pt x="1354" y="31"/>
                      <a:pt x="1357" y="29"/>
                    </a:cubicBezTo>
                    <a:cubicBezTo>
                      <a:pt x="1362" y="26"/>
                      <a:pt x="1364" y="36"/>
                      <a:pt x="1365" y="39"/>
                    </a:cubicBezTo>
                    <a:cubicBezTo>
                      <a:pt x="1367" y="42"/>
                      <a:pt x="1369" y="45"/>
                      <a:pt x="1369" y="49"/>
                    </a:cubicBezTo>
                    <a:cubicBezTo>
                      <a:pt x="1370" y="52"/>
                      <a:pt x="1370" y="54"/>
                      <a:pt x="1371" y="57"/>
                    </a:cubicBezTo>
                    <a:cubicBezTo>
                      <a:pt x="1372" y="62"/>
                      <a:pt x="1373" y="66"/>
                      <a:pt x="1374" y="71"/>
                    </a:cubicBezTo>
                    <a:cubicBezTo>
                      <a:pt x="1375" y="73"/>
                      <a:pt x="1375" y="76"/>
                      <a:pt x="1375" y="78"/>
                    </a:cubicBezTo>
                    <a:cubicBezTo>
                      <a:pt x="1375" y="80"/>
                      <a:pt x="1376" y="83"/>
                      <a:pt x="1375" y="86"/>
                    </a:cubicBezTo>
                    <a:cubicBezTo>
                      <a:pt x="1374" y="93"/>
                      <a:pt x="1376" y="101"/>
                      <a:pt x="1375" y="108"/>
                    </a:cubicBezTo>
                    <a:cubicBezTo>
                      <a:pt x="1374" y="110"/>
                      <a:pt x="1374" y="112"/>
                      <a:pt x="1374" y="114"/>
                    </a:cubicBezTo>
                    <a:cubicBezTo>
                      <a:pt x="1374" y="117"/>
                      <a:pt x="1374" y="119"/>
                      <a:pt x="1374" y="121"/>
                    </a:cubicBezTo>
                    <a:cubicBezTo>
                      <a:pt x="1375" y="124"/>
                      <a:pt x="1374" y="126"/>
                      <a:pt x="1374" y="129"/>
                    </a:cubicBezTo>
                    <a:cubicBezTo>
                      <a:pt x="1374" y="135"/>
                      <a:pt x="1374" y="140"/>
                      <a:pt x="1374" y="146"/>
                    </a:cubicBezTo>
                    <a:cubicBezTo>
                      <a:pt x="1374" y="155"/>
                      <a:pt x="1373" y="164"/>
                      <a:pt x="1375" y="172"/>
                    </a:cubicBezTo>
                    <a:cubicBezTo>
                      <a:pt x="1375" y="180"/>
                      <a:pt x="1375" y="180"/>
                      <a:pt x="1375" y="180"/>
                    </a:cubicBezTo>
                    <a:cubicBezTo>
                      <a:pt x="1375" y="181"/>
                      <a:pt x="1375" y="183"/>
                      <a:pt x="1375" y="184"/>
                    </a:cubicBezTo>
                    <a:cubicBezTo>
                      <a:pt x="1375" y="185"/>
                      <a:pt x="1374" y="186"/>
                      <a:pt x="1375" y="187"/>
                    </a:cubicBezTo>
                    <a:cubicBezTo>
                      <a:pt x="1375" y="188"/>
                      <a:pt x="1376" y="190"/>
                      <a:pt x="1376" y="191"/>
                    </a:cubicBezTo>
                    <a:cubicBezTo>
                      <a:pt x="1376" y="192"/>
                      <a:pt x="1377" y="193"/>
                      <a:pt x="1377" y="195"/>
                    </a:cubicBezTo>
                    <a:cubicBezTo>
                      <a:pt x="1377" y="196"/>
                      <a:pt x="1376" y="197"/>
                      <a:pt x="1376" y="198"/>
                    </a:cubicBezTo>
                    <a:cubicBezTo>
                      <a:pt x="1374" y="202"/>
                      <a:pt x="1375" y="207"/>
                      <a:pt x="1375" y="212"/>
                    </a:cubicBezTo>
                    <a:cubicBezTo>
                      <a:pt x="1375" y="227"/>
                      <a:pt x="1375" y="227"/>
                      <a:pt x="1375" y="227"/>
                    </a:cubicBezTo>
                    <a:cubicBezTo>
                      <a:pt x="1375" y="231"/>
                      <a:pt x="1375" y="235"/>
                      <a:pt x="1375" y="239"/>
                    </a:cubicBezTo>
                    <a:cubicBezTo>
                      <a:pt x="1375" y="242"/>
                      <a:pt x="1375" y="245"/>
                      <a:pt x="1375" y="248"/>
                    </a:cubicBezTo>
                    <a:cubicBezTo>
                      <a:pt x="1375" y="251"/>
                      <a:pt x="1375" y="253"/>
                      <a:pt x="1375" y="256"/>
                    </a:cubicBezTo>
                    <a:cubicBezTo>
                      <a:pt x="1375" y="261"/>
                      <a:pt x="1375" y="267"/>
                      <a:pt x="1375" y="272"/>
                    </a:cubicBezTo>
                    <a:cubicBezTo>
                      <a:pt x="1375" y="276"/>
                      <a:pt x="1375" y="281"/>
                      <a:pt x="1375" y="285"/>
                    </a:cubicBezTo>
                    <a:cubicBezTo>
                      <a:pt x="1375" y="291"/>
                      <a:pt x="1375" y="296"/>
                      <a:pt x="1375" y="302"/>
                    </a:cubicBezTo>
                    <a:cubicBezTo>
                      <a:pt x="1375" y="311"/>
                      <a:pt x="1374" y="321"/>
                      <a:pt x="1376" y="329"/>
                    </a:cubicBezTo>
                    <a:cubicBezTo>
                      <a:pt x="1376" y="334"/>
                      <a:pt x="1374" y="339"/>
                      <a:pt x="1375" y="345"/>
                    </a:cubicBezTo>
                    <a:cubicBezTo>
                      <a:pt x="1376" y="348"/>
                      <a:pt x="1376" y="353"/>
                      <a:pt x="1375" y="357"/>
                    </a:cubicBezTo>
                    <a:cubicBezTo>
                      <a:pt x="1375" y="360"/>
                      <a:pt x="1376" y="364"/>
                      <a:pt x="1375" y="368"/>
                    </a:cubicBezTo>
                    <a:cubicBezTo>
                      <a:pt x="1374" y="374"/>
                      <a:pt x="1376" y="382"/>
                      <a:pt x="1375" y="388"/>
                    </a:cubicBezTo>
                    <a:cubicBezTo>
                      <a:pt x="1375" y="390"/>
                      <a:pt x="1375" y="392"/>
                      <a:pt x="1375" y="395"/>
                    </a:cubicBezTo>
                    <a:cubicBezTo>
                      <a:pt x="1375" y="401"/>
                      <a:pt x="1375" y="406"/>
                      <a:pt x="1374" y="412"/>
                    </a:cubicBezTo>
                    <a:cubicBezTo>
                      <a:pt x="1374" y="434"/>
                      <a:pt x="1374" y="434"/>
                      <a:pt x="1374" y="434"/>
                    </a:cubicBezTo>
                    <a:cubicBezTo>
                      <a:pt x="1374" y="436"/>
                      <a:pt x="1375" y="438"/>
                      <a:pt x="1374" y="441"/>
                    </a:cubicBezTo>
                    <a:cubicBezTo>
                      <a:pt x="1374" y="443"/>
                      <a:pt x="1374" y="445"/>
                      <a:pt x="1374" y="447"/>
                    </a:cubicBezTo>
                    <a:cubicBezTo>
                      <a:pt x="1374" y="452"/>
                      <a:pt x="1374" y="458"/>
                      <a:pt x="1374" y="462"/>
                    </a:cubicBezTo>
                    <a:cubicBezTo>
                      <a:pt x="1373" y="465"/>
                      <a:pt x="1374" y="467"/>
                      <a:pt x="1374" y="469"/>
                    </a:cubicBezTo>
                    <a:cubicBezTo>
                      <a:pt x="1374" y="485"/>
                      <a:pt x="1374" y="485"/>
                      <a:pt x="1374" y="485"/>
                    </a:cubicBezTo>
                    <a:cubicBezTo>
                      <a:pt x="1374" y="490"/>
                      <a:pt x="1373" y="495"/>
                      <a:pt x="1373" y="500"/>
                    </a:cubicBezTo>
                    <a:cubicBezTo>
                      <a:pt x="1373" y="508"/>
                      <a:pt x="1373" y="508"/>
                      <a:pt x="1373" y="508"/>
                    </a:cubicBezTo>
                    <a:cubicBezTo>
                      <a:pt x="1372" y="515"/>
                      <a:pt x="1372" y="525"/>
                      <a:pt x="1373" y="532"/>
                    </a:cubicBezTo>
                    <a:cubicBezTo>
                      <a:pt x="1373" y="547"/>
                      <a:pt x="1373" y="547"/>
                      <a:pt x="1373" y="547"/>
                    </a:cubicBezTo>
                    <a:cubicBezTo>
                      <a:pt x="1373" y="556"/>
                      <a:pt x="1374" y="564"/>
                      <a:pt x="1374" y="572"/>
                    </a:cubicBezTo>
                    <a:cubicBezTo>
                      <a:pt x="1374" y="611"/>
                      <a:pt x="1374" y="611"/>
                      <a:pt x="1374" y="611"/>
                    </a:cubicBezTo>
                    <a:cubicBezTo>
                      <a:pt x="1374" y="617"/>
                      <a:pt x="1374" y="622"/>
                      <a:pt x="1374" y="628"/>
                    </a:cubicBezTo>
                    <a:cubicBezTo>
                      <a:pt x="1372" y="638"/>
                      <a:pt x="1372" y="651"/>
                      <a:pt x="1374" y="662"/>
                    </a:cubicBezTo>
                    <a:cubicBezTo>
                      <a:pt x="1374" y="665"/>
                      <a:pt x="1374" y="668"/>
                      <a:pt x="1374" y="671"/>
                    </a:cubicBezTo>
                    <a:cubicBezTo>
                      <a:pt x="1374" y="675"/>
                      <a:pt x="1375" y="680"/>
                      <a:pt x="1375" y="684"/>
                    </a:cubicBezTo>
                    <a:cubicBezTo>
                      <a:pt x="1375" y="695"/>
                      <a:pt x="1375" y="695"/>
                      <a:pt x="1375" y="695"/>
                    </a:cubicBezTo>
                    <a:cubicBezTo>
                      <a:pt x="1375" y="703"/>
                      <a:pt x="1375" y="711"/>
                      <a:pt x="1376" y="719"/>
                    </a:cubicBezTo>
                    <a:cubicBezTo>
                      <a:pt x="1377" y="723"/>
                      <a:pt x="1376" y="729"/>
                      <a:pt x="1375" y="733"/>
                    </a:cubicBezTo>
                    <a:cubicBezTo>
                      <a:pt x="1375" y="737"/>
                      <a:pt x="1375" y="742"/>
                      <a:pt x="1376" y="746"/>
                    </a:cubicBezTo>
                    <a:cubicBezTo>
                      <a:pt x="1375" y="750"/>
                      <a:pt x="1376" y="755"/>
                      <a:pt x="1376" y="760"/>
                    </a:cubicBezTo>
                    <a:cubicBezTo>
                      <a:pt x="1375" y="762"/>
                      <a:pt x="1375" y="766"/>
                      <a:pt x="1375" y="768"/>
                    </a:cubicBezTo>
                    <a:cubicBezTo>
                      <a:pt x="1375" y="772"/>
                      <a:pt x="1376" y="776"/>
                      <a:pt x="1376" y="780"/>
                    </a:cubicBezTo>
                    <a:cubicBezTo>
                      <a:pt x="1376" y="782"/>
                      <a:pt x="1376" y="783"/>
                      <a:pt x="1376" y="785"/>
                    </a:cubicBezTo>
                    <a:cubicBezTo>
                      <a:pt x="1377" y="786"/>
                      <a:pt x="1379" y="788"/>
                      <a:pt x="1381" y="789"/>
                    </a:cubicBezTo>
                    <a:cubicBezTo>
                      <a:pt x="1381" y="789"/>
                      <a:pt x="1381" y="789"/>
                      <a:pt x="1381" y="789"/>
                    </a:cubicBezTo>
                    <a:cubicBezTo>
                      <a:pt x="1381" y="783"/>
                      <a:pt x="1381" y="776"/>
                      <a:pt x="1380" y="770"/>
                    </a:cubicBezTo>
                    <a:cubicBezTo>
                      <a:pt x="1379" y="764"/>
                      <a:pt x="1382" y="758"/>
                      <a:pt x="1381" y="753"/>
                    </a:cubicBezTo>
                    <a:cubicBezTo>
                      <a:pt x="1380" y="748"/>
                      <a:pt x="1380" y="742"/>
                      <a:pt x="1381" y="737"/>
                    </a:cubicBezTo>
                    <a:cubicBezTo>
                      <a:pt x="1380" y="735"/>
                      <a:pt x="1380" y="733"/>
                      <a:pt x="1380" y="730"/>
                    </a:cubicBezTo>
                    <a:cubicBezTo>
                      <a:pt x="1380" y="729"/>
                      <a:pt x="1380" y="727"/>
                      <a:pt x="1381" y="725"/>
                    </a:cubicBezTo>
                    <a:cubicBezTo>
                      <a:pt x="1381" y="716"/>
                      <a:pt x="1381" y="716"/>
                      <a:pt x="1381" y="716"/>
                    </a:cubicBezTo>
                    <a:cubicBezTo>
                      <a:pt x="1381" y="712"/>
                      <a:pt x="1382" y="709"/>
                      <a:pt x="1382" y="705"/>
                    </a:cubicBezTo>
                    <a:cubicBezTo>
                      <a:pt x="1381" y="702"/>
                      <a:pt x="1380" y="700"/>
                      <a:pt x="1380" y="697"/>
                    </a:cubicBezTo>
                    <a:cubicBezTo>
                      <a:pt x="1380" y="694"/>
                      <a:pt x="1380" y="691"/>
                      <a:pt x="1380" y="688"/>
                    </a:cubicBezTo>
                    <a:cubicBezTo>
                      <a:pt x="1380" y="664"/>
                      <a:pt x="1380" y="664"/>
                      <a:pt x="1380" y="664"/>
                    </a:cubicBezTo>
                    <a:cubicBezTo>
                      <a:pt x="1380" y="658"/>
                      <a:pt x="1378" y="654"/>
                      <a:pt x="1379" y="648"/>
                    </a:cubicBezTo>
                    <a:cubicBezTo>
                      <a:pt x="1379" y="646"/>
                      <a:pt x="1379" y="643"/>
                      <a:pt x="1380" y="640"/>
                    </a:cubicBezTo>
                    <a:cubicBezTo>
                      <a:pt x="1381" y="634"/>
                      <a:pt x="1381" y="627"/>
                      <a:pt x="1380" y="621"/>
                    </a:cubicBezTo>
                    <a:cubicBezTo>
                      <a:pt x="1380" y="617"/>
                      <a:pt x="1380" y="613"/>
                      <a:pt x="1380" y="610"/>
                    </a:cubicBezTo>
                    <a:cubicBezTo>
                      <a:pt x="1379" y="608"/>
                      <a:pt x="1379" y="606"/>
                      <a:pt x="1379" y="604"/>
                    </a:cubicBezTo>
                    <a:cubicBezTo>
                      <a:pt x="1380" y="600"/>
                      <a:pt x="1381" y="596"/>
                      <a:pt x="1380" y="592"/>
                    </a:cubicBezTo>
                    <a:cubicBezTo>
                      <a:pt x="1380" y="591"/>
                      <a:pt x="1380" y="589"/>
                      <a:pt x="1380" y="588"/>
                    </a:cubicBezTo>
                    <a:cubicBezTo>
                      <a:pt x="1380" y="582"/>
                      <a:pt x="1380" y="576"/>
                      <a:pt x="1380" y="570"/>
                    </a:cubicBezTo>
                    <a:cubicBezTo>
                      <a:pt x="1380" y="556"/>
                      <a:pt x="1380" y="556"/>
                      <a:pt x="1380" y="556"/>
                    </a:cubicBezTo>
                    <a:cubicBezTo>
                      <a:pt x="1380" y="552"/>
                      <a:pt x="1379" y="548"/>
                      <a:pt x="1380" y="544"/>
                    </a:cubicBezTo>
                    <a:cubicBezTo>
                      <a:pt x="1380" y="543"/>
                      <a:pt x="1380" y="541"/>
                      <a:pt x="1380" y="540"/>
                    </a:cubicBezTo>
                    <a:cubicBezTo>
                      <a:pt x="1380" y="538"/>
                      <a:pt x="1379" y="534"/>
                      <a:pt x="1380" y="531"/>
                    </a:cubicBezTo>
                    <a:cubicBezTo>
                      <a:pt x="1380" y="526"/>
                      <a:pt x="1380" y="522"/>
                      <a:pt x="1380" y="517"/>
                    </a:cubicBezTo>
                    <a:cubicBezTo>
                      <a:pt x="1380" y="515"/>
                      <a:pt x="1380" y="514"/>
                      <a:pt x="1380" y="512"/>
                    </a:cubicBezTo>
                    <a:cubicBezTo>
                      <a:pt x="1380" y="509"/>
                      <a:pt x="1381" y="507"/>
                      <a:pt x="1381" y="504"/>
                    </a:cubicBezTo>
                    <a:cubicBezTo>
                      <a:pt x="1381" y="502"/>
                      <a:pt x="1380" y="499"/>
                      <a:pt x="1380" y="497"/>
                    </a:cubicBezTo>
                    <a:cubicBezTo>
                      <a:pt x="1381" y="494"/>
                      <a:pt x="1381" y="492"/>
                      <a:pt x="1381" y="490"/>
                    </a:cubicBezTo>
                    <a:cubicBezTo>
                      <a:pt x="1381" y="485"/>
                      <a:pt x="1380" y="480"/>
                      <a:pt x="1381" y="476"/>
                    </a:cubicBezTo>
                    <a:cubicBezTo>
                      <a:pt x="1381" y="473"/>
                      <a:pt x="1381" y="471"/>
                      <a:pt x="1381" y="468"/>
                    </a:cubicBezTo>
                    <a:cubicBezTo>
                      <a:pt x="1381" y="466"/>
                      <a:pt x="1380" y="462"/>
                      <a:pt x="1381" y="458"/>
                    </a:cubicBezTo>
                    <a:cubicBezTo>
                      <a:pt x="1381" y="457"/>
                      <a:pt x="1381" y="455"/>
                      <a:pt x="1381" y="453"/>
                    </a:cubicBezTo>
                    <a:cubicBezTo>
                      <a:pt x="1381" y="451"/>
                      <a:pt x="1380" y="449"/>
                      <a:pt x="1381" y="446"/>
                    </a:cubicBezTo>
                    <a:cubicBezTo>
                      <a:pt x="1382" y="440"/>
                      <a:pt x="1381" y="433"/>
                      <a:pt x="1381" y="426"/>
                    </a:cubicBezTo>
                    <a:cubicBezTo>
                      <a:pt x="1381" y="422"/>
                      <a:pt x="1382" y="418"/>
                      <a:pt x="1381" y="415"/>
                    </a:cubicBezTo>
                    <a:cubicBezTo>
                      <a:pt x="1381" y="408"/>
                      <a:pt x="1381" y="408"/>
                      <a:pt x="1381" y="408"/>
                    </a:cubicBezTo>
                    <a:cubicBezTo>
                      <a:pt x="1381" y="401"/>
                      <a:pt x="1382" y="394"/>
                      <a:pt x="1381" y="388"/>
                    </a:cubicBezTo>
                    <a:cubicBezTo>
                      <a:pt x="1381" y="374"/>
                      <a:pt x="1381" y="374"/>
                      <a:pt x="1381" y="374"/>
                    </a:cubicBezTo>
                    <a:cubicBezTo>
                      <a:pt x="1381" y="366"/>
                      <a:pt x="1381" y="358"/>
                      <a:pt x="1380" y="350"/>
                    </a:cubicBezTo>
                    <a:cubicBezTo>
                      <a:pt x="1379" y="346"/>
                      <a:pt x="1380" y="342"/>
                      <a:pt x="1380" y="338"/>
                    </a:cubicBezTo>
                    <a:cubicBezTo>
                      <a:pt x="1380" y="277"/>
                      <a:pt x="1380" y="277"/>
                      <a:pt x="1380" y="277"/>
                    </a:cubicBezTo>
                    <a:cubicBezTo>
                      <a:pt x="1380" y="273"/>
                      <a:pt x="1379" y="269"/>
                      <a:pt x="1380" y="266"/>
                    </a:cubicBezTo>
                    <a:cubicBezTo>
                      <a:pt x="1380" y="258"/>
                      <a:pt x="1380" y="258"/>
                      <a:pt x="1380" y="258"/>
                    </a:cubicBezTo>
                    <a:cubicBezTo>
                      <a:pt x="1380" y="252"/>
                      <a:pt x="1380" y="246"/>
                      <a:pt x="1379" y="242"/>
                    </a:cubicBezTo>
                    <a:cubicBezTo>
                      <a:pt x="1379" y="237"/>
                      <a:pt x="1379" y="233"/>
                      <a:pt x="1380" y="229"/>
                    </a:cubicBezTo>
                    <a:cubicBezTo>
                      <a:pt x="1379" y="225"/>
                      <a:pt x="1378" y="213"/>
                      <a:pt x="1379" y="208"/>
                    </a:cubicBezTo>
                    <a:cubicBezTo>
                      <a:pt x="1380" y="202"/>
                      <a:pt x="1382" y="196"/>
                      <a:pt x="1383" y="190"/>
                    </a:cubicBezTo>
                    <a:cubicBezTo>
                      <a:pt x="1383" y="187"/>
                      <a:pt x="1383" y="183"/>
                      <a:pt x="1383" y="180"/>
                    </a:cubicBezTo>
                    <a:cubicBezTo>
                      <a:pt x="1384" y="174"/>
                      <a:pt x="1384" y="166"/>
                      <a:pt x="1384" y="159"/>
                    </a:cubicBezTo>
                    <a:cubicBezTo>
                      <a:pt x="1384" y="147"/>
                      <a:pt x="1384" y="147"/>
                      <a:pt x="1384" y="147"/>
                    </a:cubicBezTo>
                    <a:cubicBezTo>
                      <a:pt x="1385" y="142"/>
                      <a:pt x="1387" y="139"/>
                      <a:pt x="1387" y="135"/>
                    </a:cubicBezTo>
                    <a:cubicBezTo>
                      <a:pt x="1388" y="132"/>
                      <a:pt x="1386" y="129"/>
                      <a:pt x="1386" y="127"/>
                    </a:cubicBezTo>
                    <a:cubicBezTo>
                      <a:pt x="1385" y="124"/>
                      <a:pt x="1385" y="121"/>
                      <a:pt x="1385" y="117"/>
                    </a:cubicBezTo>
                    <a:cubicBezTo>
                      <a:pt x="1384" y="111"/>
                      <a:pt x="1386" y="102"/>
                      <a:pt x="1387" y="96"/>
                    </a:cubicBezTo>
                    <a:cubicBezTo>
                      <a:pt x="1387" y="89"/>
                      <a:pt x="1387" y="89"/>
                      <a:pt x="1387" y="89"/>
                    </a:cubicBezTo>
                    <a:cubicBezTo>
                      <a:pt x="1387" y="83"/>
                      <a:pt x="1387" y="77"/>
                      <a:pt x="1386" y="73"/>
                    </a:cubicBezTo>
                    <a:cubicBezTo>
                      <a:pt x="1386" y="69"/>
                      <a:pt x="1387" y="66"/>
                      <a:pt x="1386" y="63"/>
                    </a:cubicBezTo>
                    <a:cubicBezTo>
                      <a:pt x="1386" y="63"/>
                      <a:pt x="1386" y="63"/>
                      <a:pt x="1386" y="63"/>
                    </a:cubicBezTo>
                    <a:cubicBezTo>
                      <a:pt x="1385" y="63"/>
                      <a:pt x="1385" y="63"/>
                      <a:pt x="1384" y="64"/>
                    </a:cubicBezTo>
                    <a:cubicBezTo>
                      <a:pt x="1384" y="66"/>
                      <a:pt x="1385" y="68"/>
                      <a:pt x="1386" y="70"/>
                    </a:cubicBezTo>
                    <a:cubicBezTo>
                      <a:pt x="1386" y="72"/>
                      <a:pt x="1384" y="80"/>
                      <a:pt x="1383" y="81"/>
                    </a:cubicBezTo>
                    <a:cubicBezTo>
                      <a:pt x="1382" y="81"/>
                      <a:pt x="1382" y="81"/>
                      <a:pt x="1382" y="81"/>
                    </a:cubicBezTo>
                    <a:cubicBezTo>
                      <a:pt x="1380" y="80"/>
                      <a:pt x="1380" y="72"/>
                      <a:pt x="1381" y="68"/>
                    </a:cubicBezTo>
                    <a:cubicBezTo>
                      <a:pt x="1381" y="66"/>
                      <a:pt x="1381" y="63"/>
                      <a:pt x="1380" y="61"/>
                    </a:cubicBezTo>
                    <a:cubicBezTo>
                      <a:pt x="1380" y="58"/>
                      <a:pt x="1381" y="56"/>
                      <a:pt x="1381" y="54"/>
                    </a:cubicBezTo>
                    <a:cubicBezTo>
                      <a:pt x="1380" y="51"/>
                      <a:pt x="1380" y="47"/>
                      <a:pt x="1380" y="44"/>
                    </a:cubicBezTo>
                    <a:cubicBezTo>
                      <a:pt x="1380" y="41"/>
                      <a:pt x="1380" y="38"/>
                      <a:pt x="1380" y="35"/>
                    </a:cubicBezTo>
                    <a:cubicBezTo>
                      <a:pt x="1381" y="34"/>
                      <a:pt x="1381" y="33"/>
                      <a:pt x="1382" y="32"/>
                    </a:cubicBezTo>
                    <a:cubicBezTo>
                      <a:pt x="1384" y="31"/>
                      <a:pt x="1386" y="35"/>
                      <a:pt x="1388" y="33"/>
                    </a:cubicBezTo>
                    <a:cubicBezTo>
                      <a:pt x="1388" y="32"/>
                      <a:pt x="1388" y="31"/>
                      <a:pt x="1388" y="30"/>
                    </a:cubicBezTo>
                    <a:cubicBezTo>
                      <a:pt x="1388" y="28"/>
                      <a:pt x="1387" y="27"/>
                      <a:pt x="1387" y="25"/>
                    </a:cubicBezTo>
                    <a:cubicBezTo>
                      <a:pt x="1387" y="20"/>
                      <a:pt x="1387" y="15"/>
                      <a:pt x="1387" y="10"/>
                    </a:cubicBezTo>
                    <a:cubicBezTo>
                      <a:pt x="1387" y="8"/>
                      <a:pt x="1387" y="5"/>
                      <a:pt x="1389" y="4"/>
                    </a:cubicBezTo>
                    <a:cubicBezTo>
                      <a:pt x="1395" y="2"/>
                      <a:pt x="1394" y="10"/>
                      <a:pt x="1396" y="14"/>
                    </a:cubicBezTo>
                    <a:cubicBezTo>
                      <a:pt x="1398" y="16"/>
                      <a:pt x="1401" y="14"/>
                      <a:pt x="1403" y="15"/>
                    </a:cubicBezTo>
                    <a:cubicBezTo>
                      <a:pt x="1406" y="17"/>
                      <a:pt x="1407" y="21"/>
                      <a:pt x="1407" y="24"/>
                    </a:cubicBezTo>
                    <a:cubicBezTo>
                      <a:pt x="1408" y="27"/>
                      <a:pt x="1411" y="28"/>
                      <a:pt x="1412" y="24"/>
                    </a:cubicBezTo>
                    <a:cubicBezTo>
                      <a:pt x="1412" y="22"/>
                      <a:pt x="1412" y="20"/>
                      <a:pt x="1411" y="17"/>
                    </a:cubicBezTo>
                    <a:cubicBezTo>
                      <a:pt x="1409" y="13"/>
                      <a:pt x="1405" y="9"/>
                      <a:pt x="1404" y="4"/>
                    </a:cubicBezTo>
                    <a:close/>
                    <a:moveTo>
                      <a:pt x="670" y="198"/>
                    </a:moveTo>
                    <a:cubicBezTo>
                      <a:pt x="669" y="202"/>
                      <a:pt x="670" y="207"/>
                      <a:pt x="667" y="209"/>
                    </a:cubicBezTo>
                    <a:cubicBezTo>
                      <a:pt x="664" y="208"/>
                      <a:pt x="662" y="205"/>
                      <a:pt x="663" y="201"/>
                    </a:cubicBezTo>
                    <a:cubicBezTo>
                      <a:pt x="663" y="197"/>
                      <a:pt x="664" y="192"/>
                      <a:pt x="663" y="188"/>
                    </a:cubicBezTo>
                    <a:cubicBezTo>
                      <a:pt x="663" y="186"/>
                      <a:pt x="662" y="183"/>
                      <a:pt x="663" y="181"/>
                    </a:cubicBezTo>
                    <a:cubicBezTo>
                      <a:pt x="663" y="179"/>
                      <a:pt x="664" y="177"/>
                      <a:pt x="664" y="175"/>
                    </a:cubicBezTo>
                    <a:cubicBezTo>
                      <a:pt x="664" y="172"/>
                      <a:pt x="664" y="170"/>
                      <a:pt x="664" y="168"/>
                    </a:cubicBezTo>
                    <a:cubicBezTo>
                      <a:pt x="664" y="164"/>
                      <a:pt x="662" y="162"/>
                      <a:pt x="663" y="158"/>
                    </a:cubicBezTo>
                    <a:cubicBezTo>
                      <a:pt x="665" y="145"/>
                      <a:pt x="665" y="129"/>
                      <a:pt x="663" y="115"/>
                    </a:cubicBezTo>
                    <a:cubicBezTo>
                      <a:pt x="663" y="112"/>
                      <a:pt x="664" y="109"/>
                      <a:pt x="664" y="107"/>
                    </a:cubicBezTo>
                    <a:cubicBezTo>
                      <a:pt x="664" y="100"/>
                      <a:pt x="663" y="93"/>
                      <a:pt x="663" y="86"/>
                    </a:cubicBezTo>
                    <a:cubicBezTo>
                      <a:pt x="663" y="78"/>
                      <a:pt x="663" y="69"/>
                      <a:pt x="664" y="62"/>
                    </a:cubicBezTo>
                    <a:cubicBezTo>
                      <a:pt x="664" y="59"/>
                      <a:pt x="664" y="57"/>
                      <a:pt x="664" y="54"/>
                    </a:cubicBezTo>
                    <a:cubicBezTo>
                      <a:pt x="664" y="52"/>
                      <a:pt x="664" y="50"/>
                      <a:pt x="664" y="48"/>
                    </a:cubicBezTo>
                    <a:cubicBezTo>
                      <a:pt x="664" y="43"/>
                      <a:pt x="663" y="35"/>
                      <a:pt x="665" y="30"/>
                    </a:cubicBezTo>
                    <a:cubicBezTo>
                      <a:pt x="666" y="28"/>
                      <a:pt x="669" y="25"/>
                      <a:pt x="671" y="29"/>
                    </a:cubicBezTo>
                    <a:cubicBezTo>
                      <a:pt x="673" y="31"/>
                      <a:pt x="672" y="36"/>
                      <a:pt x="672" y="39"/>
                    </a:cubicBezTo>
                    <a:cubicBezTo>
                      <a:pt x="672" y="42"/>
                      <a:pt x="674" y="46"/>
                      <a:pt x="673" y="49"/>
                    </a:cubicBezTo>
                    <a:cubicBezTo>
                      <a:pt x="673" y="51"/>
                      <a:pt x="672" y="53"/>
                      <a:pt x="672" y="56"/>
                    </a:cubicBezTo>
                    <a:cubicBezTo>
                      <a:pt x="672" y="65"/>
                      <a:pt x="672" y="65"/>
                      <a:pt x="672" y="65"/>
                    </a:cubicBezTo>
                    <a:cubicBezTo>
                      <a:pt x="671" y="71"/>
                      <a:pt x="672" y="79"/>
                      <a:pt x="672" y="86"/>
                    </a:cubicBezTo>
                    <a:cubicBezTo>
                      <a:pt x="672" y="89"/>
                      <a:pt x="672" y="93"/>
                      <a:pt x="672" y="97"/>
                    </a:cubicBezTo>
                    <a:cubicBezTo>
                      <a:pt x="672" y="100"/>
                      <a:pt x="674" y="109"/>
                      <a:pt x="673" y="113"/>
                    </a:cubicBezTo>
                    <a:cubicBezTo>
                      <a:pt x="672" y="122"/>
                      <a:pt x="672" y="135"/>
                      <a:pt x="673" y="144"/>
                    </a:cubicBezTo>
                    <a:cubicBezTo>
                      <a:pt x="673" y="146"/>
                      <a:pt x="673" y="147"/>
                      <a:pt x="673" y="149"/>
                    </a:cubicBezTo>
                    <a:cubicBezTo>
                      <a:pt x="673" y="153"/>
                      <a:pt x="673" y="156"/>
                      <a:pt x="673" y="160"/>
                    </a:cubicBezTo>
                    <a:cubicBezTo>
                      <a:pt x="673" y="164"/>
                      <a:pt x="673" y="169"/>
                      <a:pt x="673" y="172"/>
                    </a:cubicBezTo>
                    <a:cubicBezTo>
                      <a:pt x="675" y="181"/>
                      <a:pt x="672" y="190"/>
                      <a:pt x="670" y="198"/>
                    </a:cubicBezTo>
                    <a:close/>
                    <a:moveTo>
                      <a:pt x="693" y="51"/>
                    </a:moveTo>
                    <a:cubicBezTo>
                      <a:pt x="693" y="54"/>
                      <a:pt x="693" y="56"/>
                      <a:pt x="693" y="59"/>
                    </a:cubicBezTo>
                    <a:cubicBezTo>
                      <a:pt x="693" y="60"/>
                      <a:pt x="692" y="61"/>
                      <a:pt x="692" y="62"/>
                    </a:cubicBezTo>
                    <a:cubicBezTo>
                      <a:pt x="688" y="65"/>
                      <a:pt x="688" y="54"/>
                      <a:pt x="688" y="53"/>
                    </a:cubicBezTo>
                    <a:cubicBezTo>
                      <a:pt x="687" y="49"/>
                      <a:pt x="688" y="44"/>
                      <a:pt x="688" y="39"/>
                    </a:cubicBezTo>
                    <a:cubicBezTo>
                      <a:pt x="688" y="37"/>
                      <a:pt x="687" y="36"/>
                      <a:pt x="687" y="35"/>
                    </a:cubicBezTo>
                    <a:cubicBezTo>
                      <a:pt x="687" y="32"/>
                      <a:pt x="688" y="29"/>
                      <a:pt x="688" y="26"/>
                    </a:cubicBezTo>
                    <a:cubicBezTo>
                      <a:pt x="688" y="23"/>
                      <a:pt x="688" y="20"/>
                      <a:pt x="689" y="18"/>
                    </a:cubicBezTo>
                    <a:cubicBezTo>
                      <a:pt x="689" y="17"/>
                      <a:pt x="690" y="16"/>
                      <a:pt x="691" y="16"/>
                    </a:cubicBezTo>
                    <a:cubicBezTo>
                      <a:pt x="695" y="14"/>
                      <a:pt x="694" y="25"/>
                      <a:pt x="694" y="26"/>
                    </a:cubicBezTo>
                    <a:cubicBezTo>
                      <a:pt x="694" y="35"/>
                      <a:pt x="694" y="44"/>
                      <a:pt x="693" y="51"/>
                    </a:cubicBezTo>
                    <a:close/>
                    <a:moveTo>
                      <a:pt x="693" y="208"/>
                    </a:moveTo>
                    <a:cubicBezTo>
                      <a:pt x="693" y="208"/>
                      <a:pt x="693" y="208"/>
                      <a:pt x="693" y="208"/>
                    </a:cubicBezTo>
                    <a:cubicBezTo>
                      <a:pt x="693" y="206"/>
                      <a:pt x="692" y="203"/>
                      <a:pt x="693" y="201"/>
                    </a:cubicBezTo>
                    <a:cubicBezTo>
                      <a:pt x="693" y="200"/>
                      <a:pt x="693" y="198"/>
                      <a:pt x="693" y="198"/>
                    </a:cubicBezTo>
                    <a:cubicBezTo>
                      <a:pt x="694" y="196"/>
                      <a:pt x="695" y="197"/>
                      <a:pt x="696" y="198"/>
                    </a:cubicBezTo>
                    <a:cubicBezTo>
                      <a:pt x="696" y="200"/>
                      <a:pt x="695" y="201"/>
                      <a:pt x="695" y="203"/>
                    </a:cubicBezTo>
                    <a:cubicBezTo>
                      <a:pt x="695" y="205"/>
                      <a:pt x="696" y="207"/>
                      <a:pt x="695" y="208"/>
                    </a:cubicBezTo>
                    <a:cubicBezTo>
                      <a:pt x="695" y="209"/>
                      <a:pt x="694" y="210"/>
                      <a:pt x="694" y="210"/>
                    </a:cubicBezTo>
                    <a:cubicBezTo>
                      <a:pt x="693" y="209"/>
                      <a:pt x="693" y="209"/>
                      <a:pt x="693" y="208"/>
                    </a:cubicBezTo>
                    <a:close/>
                    <a:moveTo>
                      <a:pt x="695" y="274"/>
                    </a:moveTo>
                    <a:cubicBezTo>
                      <a:pt x="694" y="272"/>
                      <a:pt x="693" y="269"/>
                      <a:pt x="695" y="268"/>
                    </a:cubicBezTo>
                    <a:cubicBezTo>
                      <a:pt x="695" y="268"/>
                      <a:pt x="696" y="268"/>
                      <a:pt x="696" y="268"/>
                    </a:cubicBezTo>
                    <a:cubicBezTo>
                      <a:pt x="699" y="269"/>
                      <a:pt x="698" y="276"/>
                      <a:pt x="695" y="276"/>
                    </a:cubicBezTo>
                    <a:cubicBezTo>
                      <a:pt x="695" y="275"/>
                      <a:pt x="695" y="274"/>
                      <a:pt x="695" y="274"/>
                    </a:cubicBezTo>
                    <a:close/>
                    <a:moveTo>
                      <a:pt x="696" y="287"/>
                    </a:moveTo>
                    <a:cubicBezTo>
                      <a:pt x="695" y="286"/>
                      <a:pt x="695" y="284"/>
                      <a:pt x="695" y="283"/>
                    </a:cubicBezTo>
                    <a:cubicBezTo>
                      <a:pt x="696" y="281"/>
                      <a:pt x="697" y="280"/>
                      <a:pt x="698" y="281"/>
                    </a:cubicBezTo>
                    <a:cubicBezTo>
                      <a:pt x="698" y="282"/>
                      <a:pt x="697" y="288"/>
                      <a:pt x="696" y="287"/>
                    </a:cubicBezTo>
                    <a:close/>
                    <a:moveTo>
                      <a:pt x="697" y="327"/>
                    </a:moveTo>
                    <a:cubicBezTo>
                      <a:pt x="697" y="327"/>
                      <a:pt x="697" y="327"/>
                      <a:pt x="697" y="327"/>
                    </a:cubicBezTo>
                    <a:cubicBezTo>
                      <a:pt x="696" y="326"/>
                      <a:pt x="696" y="322"/>
                      <a:pt x="697" y="321"/>
                    </a:cubicBezTo>
                    <a:cubicBezTo>
                      <a:pt x="700" y="321"/>
                      <a:pt x="699" y="328"/>
                      <a:pt x="697" y="327"/>
                    </a:cubicBezTo>
                    <a:close/>
                    <a:moveTo>
                      <a:pt x="708" y="379"/>
                    </a:moveTo>
                    <a:cubicBezTo>
                      <a:pt x="708" y="379"/>
                      <a:pt x="708" y="378"/>
                      <a:pt x="709" y="378"/>
                    </a:cubicBezTo>
                    <a:cubicBezTo>
                      <a:pt x="710" y="378"/>
                      <a:pt x="710" y="378"/>
                      <a:pt x="710" y="378"/>
                    </a:cubicBezTo>
                    <a:cubicBezTo>
                      <a:pt x="710" y="379"/>
                      <a:pt x="710" y="381"/>
                      <a:pt x="710" y="382"/>
                    </a:cubicBezTo>
                    <a:cubicBezTo>
                      <a:pt x="710" y="383"/>
                      <a:pt x="709" y="384"/>
                      <a:pt x="708" y="382"/>
                    </a:cubicBezTo>
                    <a:cubicBezTo>
                      <a:pt x="707" y="381"/>
                      <a:pt x="708" y="380"/>
                      <a:pt x="708" y="379"/>
                    </a:cubicBezTo>
                    <a:close/>
                    <a:moveTo>
                      <a:pt x="710" y="401"/>
                    </a:moveTo>
                    <a:cubicBezTo>
                      <a:pt x="710" y="401"/>
                      <a:pt x="710" y="401"/>
                      <a:pt x="710" y="401"/>
                    </a:cubicBezTo>
                    <a:cubicBezTo>
                      <a:pt x="707" y="401"/>
                      <a:pt x="708" y="397"/>
                      <a:pt x="708" y="396"/>
                    </a:cubicBezTo>
                    <a:cubicBezTo>
                      <a:pt x="708" y="395"/>
                      <a:pt x="708" y="394"/>
                      <a:pt x="708" y="393"/>
                    </a:cubicBezTo>
                    <a:cubicBezTo>
                      <a:pt x="709" y="392"/>
                      <a:pt x="710" y="393"/>
                      <a:pt x="710" y="394"/>
                    </a:cubicBezTo>
                    <a:cubicBezTo>
                      <a:pt x="711" y="396"/>
                      <a:pt x="712" y="398"/>
                      <a:pt x="710" y="401"/>
                    </a:cubicBezTo>
                    <a:close/>
                    <a:moveTo>
                      <a:pt x="712" y="132"/>
                    </a:moveTo>
                    <a:cubicBezTo>
                      <a:pt x="711" y="136"/>
                      <a:pt x="712" y="141"/>
                      <a:pt x="711" y="145"/>
                    </a:cubicBezTo>
                    <a:cubicBezTo>
                      <a:pt x="711" y="149"/>
                      <a:pt x="710" y="153"/>
                      <a:pt x="711" y="157"/>
                    </a:cubicBezTo>
                    <a:cubicBezTo>
                      <a:pt x="712" y="163"/>
                      <a:pt x="712" y="169"/>
                      <a:pt x="712" y="175"/>
                    </a:cubicBezTo>
                    <a:cubicBezTo>
                      <a:pt x="712" y="186"/>
                      <a:pt x="712" y="186"/>
                      <a:pt x="712" y="186"/>
                    </a:cubicBezTo>
                    <a:cubicBezTo>
                      <a:pt x="713" y="192"/>
                      <a:pt x="713" y="200"/>
                      <a:pt x="712" y="205"/>
                    </a:cubicBezTo>
                    <a:cubicBezTo>
                      <a:pt x="712" y="213"/>
                      <a:pt x="712" y="213"/>
                      <a:pt x="712" y="213"/>
                    </a:cubicBezTo>
                    <a:cubicBezTo>
                      <a:pt x="712" y="221"/>
                      <a:pt x="713" y="228"/>
                      <a:pt x="714" y="235"/>
                    </a:cubicBezTo>
                    <a:cubicBezTo>
                      <a:pt x="714" y="238"/>
                      <a:pt x="713" y="241"/>
                      <a:pt x="712" y="244"/>
                    </a:cubicBezTo>
                    <a:cubicBezTo>
                      <a:pt x="711" y="249"/>
                      <a:pt x="710" y="254"/>
                      <a:pt x="710" y="260"/>
                    </a:cubicBezTo>
                    <a:cubicBezTo>
                      <a:pt x="709" y="264"/>
                      <a:pt x="710" y="268"/>
                      <a:pt x="710" y="271"/>
                    </a:cubicBezTo>
                    <a:cubicBezTo>
                      <a:pt x="710" y="289"/>
                      <a:pt x="710" y="289"/>
                      <a:pt x="710" y="289"/>
                    </a:cubicBezTo>
                    <a:cubicBezTo>
                      <a:pt x="710" y="295"/>
                      <a:pt x="711" y="299"/>
                      <a:pt x="710" y="304"/>
                    </a:cubicBezTo>
                    <a:cubicBezTo>
                      <a:pt x="711" y="308"/>
                      <a:pt x="711" y="312"/>
                      <a:pt x="711" y="316"/>
                    </a:cubicBezTo>
                    <a:cubicBezTo>
                      <a:pt x="710" y="322"/>
                      <a:pt x="711" y="328"/>
                      <a:pt x="711" y="334"/>
                    </a:cubicBezTo>
                    <a:cubicBezTo>
                      <a:pt x="711" y="340"/>
                      <a:pt x="711" y="340"/>
                      <a:pt x="711" y="340"/>
                    </a:cubicBezTo>
                    <a:cubicBezTo>
                      <a:pt x="711" y="353"/>
                      <a:pt x="711" y="353"/>
                      <a:pt x="711" y="353"/>
                    </a:cubicBezTo>
                    <a:cubicBezTo>
                      <a:pt x="711" y="357"/>
                      <a:pt x="711" y="362"/>
                      <a:pt x="711" y="366"/>
                    </a:cubicBezTo>
                    <a:cubicBezTo>
                      <a:pt x="711" y="368"/>
                      <a:pt x="711" y="370"/>
                      <a:pt x="710" y="372"/>
                    </a:cubicBezTo>
                    <a:cubicBezTo>
                      <a:pt x="710" y="373"/>
                      <a:pt x="710" y="374"/>
                      <a:pt x="709" y="374"/>
                    </a:cubicBezTo>
                    <a:cubicBezTo>
                      <a:pt x="707" y="376"/>
                      <a:pt x="706" y="369"/>
                      <a:pt x="706" y="368"/>
                    </a:cubicBezTo>
                    <a:cubicBezTo>
                      <a:pt x="705" y="365"/>
                      <a:pt x="706" y="361"/>
                      <a:pt x="705" y="358"/>
                    </a:cubicBezTo>
                    <a:cubicBezTo>
                      <a:pt x="704" y="350"/>
                      <a:pt x="705" y="341"/>
                      <a:pt x="704" y="333"/>
                    </a:cubicBezTo>
                    <a:cubicBezTo>
                      <a:pt x="703" y="328"/>
                      <a:pt x="704" y="321"/>
                      <a:pt x="703" y="317"/>
                    </a:cubicBezTo>
                    <a:cubicBezTo>
                      <a:pt x="703" y="310"/>
                      <a:pt x="703" y="303"/>
                      <a:pt x="703" y="296"/>
                    </a:cubicBezTo>
                    <a:cubicBezTo>
                      <a:pt x="702" y="290"/>
                      <a:pt x="703" y="283"/>
                      <a:pt x="702" y="277"/>
                    </a:cubicBezTo>
                    <a:cubicBezTo>
                      <a:pt x="701" y="271"/>
                      <a:pt x="701" y="264"/>
                      <a:pt x="700" y="259"/>
                    </a:cubicBezTo>
                    <a:cubicBezTo>
                      <a:pt x="700" y="249"/>
                      <a:pt x="700" y="249"/>
                      <a:pt x="700" y="249"/>
                    </a:cubicBezTo>
                    <a:cubicBezTo>
                      <a:pt x="700" y="244"/>
                      <a:pt x="700" y="239"/>
                      <a:pt x="699" y="234"/>
                    </a:cubicBezTo>
                    <a:cubicBezTo>
                      <a:pt x="699" y="221"/>
                      <a:pt x="701" y="207"/>
                      <a:pt x="699" y="195"/>
                    </a:cubicBezTo>
                    <a:cubicBezTo>
                      <a:pt x="698" y="188"/>
                      <a:pt x="699" y="181"/>
                      <a:pt x="699" y="175"/>
                    </a:cubicBezTo>
                    <a:cubicBezTo>
                      <a:pt x="699" y="171"/>
                      <a:pt x="699" y="168"/>
                      <a:pt x="698" y="164"/>
                    </a:cubicBezTo>
                    <a:cubicBezTo>
                      <a:pt x="698" y="162"/>
                      <a:pt x="698" y="159"/>
                      <a:pt x="699" y="157"/>
                    </a:cubicBezTo>
                    <a:cubicBezTo>
                      <a:pt x="699" y="145"/>
                      <a:pt x="699" y="145"/>
                      <a:pt x="699" y="145"/>
                    </a:cubicBezTo>
                    <a:cubicBezTo>
                      <a:pt x="699" y="134"/>
                      <a:pt x="699" y="121"/>
                      <a:pt x="697" y="111"/>
                    </a:cubicBezTo>
                    <a:cubicBezTo>
                      <a:pt x="696" y="107"/>
                      <a:pt x="697" y="102"/>
                      <a:pt x="697" y="98"/>
                    </a:cubicBezTo>
                    <a:cubicBezTo>
                      <a:pt x="697" y="92"/>
                      <a:pt x="697" y="87"/>
                      <a:pt x="697" y="82"/>
                    </a:cubicBezTo>
                    <a:cubicBezTo>
                      <a:pt x="696" y="73"/>
                      <a:pt x="696" y="61"/>
                      <a:pt x="697" y="53"/>
                    </a:cubicBezTo>
                    <a:cubicBezTo>
                      <a:pt x="698" y="50"/>
                      <a:pt x="699" y="48"/>
                      <a:pt x="699" y="46"/>
                    </a:cubicBezTo>
                    <a:cubicBezTo>
                      <a:pt x="700" y="42"/>
                      <a:pt x="700" y="39"/>
                      <a:pt x="700" y="35"/>
                    </a:cubicBezTo>
                    <a:cubicBezTo>
                      <a:pt x="701" y="33"/>
                      <a:pt x="701" y="32"/>
                      <a:pt x="702" y="30"/>
                    </a:cubicBezTo>
                    <a:cubicBezTo>
                      <a:pt x="705" y="26"/>
                      <a:pt x="708" y="30"/>
                      <a:pt x="708" y="33"/>
                    </a:cubicBezTo>
                    <a:cubicBezTo>
                      <a:pt x="709" y="37"/>
                      <a:pt x="708" y="42"/>
                      <a:pt x="708" y="46"/>
                    </a:cubicBezTo>
                    <a:cubicBezTo>
                      <a:pt x="709" y="48"/>
                      <a:pt x="708" y="52"/>
                      <a:pt x="709" y="55"/>
                    </a:cubicBezTo>
                    <a:cubicBezTo>
                      <a:pt x="709" y="58"/>
                      <a:pt x="709" y="61"/>
                      <a:pt x="709" y="64"/>
                    </a:cubicBezTo>
                    <a:cubicBezTo>
                      <a:pt x="708" y="69"/>
                      <a:pt x="709" y="76"/>
                      <a:pt x="709" y="80"/>
                    </a:cubicBezTo>
                    <a:cubicBezTo>
                      <a:pt x="710" y="85"/>
                      <a:pt x="709" y="91"/>
                      <a:pt x="710" y="95"/>
                    </a:cubicBezTo>
                    <a:cubicBezTo>
                      <a:pt x="711" y="100"/>
                      <a:pt x="708" y="105"/>
                      <a:pt x="709" y="111"/>
                    </a:cubicBezTo>
                    <a:cubicBezTo>
                      <a:pt x="709" y="113"/>
                      <a:pt x="710" y="116"/>
                      <a:pt x="710" y="119"/>
                    </a:cubicBezTo>
                    <a:cubicBezTo>
                      <a:pt x="711" y="123"/>
                      <a:pt x="713" y="128"/>
                      <a:pt x="712" y="132"/>
                    </a:cubicBezTo>
                    <a:close/>
                    <a:moveTo>
                      <a:pt x="799" y="72"/>
                    </a:moveTo>
                    <a:cubicBezTo>
                      <a:pt x="799" y="83"/>
                      <a:pt x="799" y="83"/>
                      <a:pt x="799" y="83"/>
                    </a:cubicBezTo>
                    <a:cubicBezTo>
                      <a:pt x="799" y="86"/>
                      <a:pt x="799" y="89"/>
                      <a:pt x="799" y="92"/>
                    </a:cubicBezTo>
                    <a:cubicBezTo>
                      <a:pt x="799" y="96"/>
                      <a:pt x="800" y="99"/>
                      <a:pt x="799" y="103"/>
                    </a:cubicBezTo>
                    <a:cubicBezTo>
                      <a:pt x="799" y="104"/>
                      <a:pt x="799" y="107"/>
                      <a:pt x="797" y="108"/>
                    </a:cubicBezTo>
                    <a:cubicBezTo>
                      <a:pt x="795" y="109"/>
                      <a:pt x="794" y="105"/>
                      <a:pt x="794" y="104"/>
                    </a:cubicBezTo>
                    <a:cubicBezTo>
                      <a:pt x="793" y="99"/>
                      <a:pt x="794" y="93"/>
                      <a:pt x="794" y="88"/>
                    </a:cubicBezTo>
                    <a:cubicBezTo>
                      <a:pt x="794" y="84"/>
                      <a:pt x="793" y="81"/>
                      <a:pt x="793" y="78"/>
                    </a:cubicBezTo>
                    <a:cubicBezTo>
                      <a:pt x="794" y="71"/>
                      <a:pt x="794" y="64"/>
                      <a:pt x="794" y="57"/>
                    </a:cubicBezTo>
                    <a:cubicBezTo>
                      <a:pt x="793" y="54"/>
                      <a:pt x="793" y="50"/>
                      <a:pt x="794" y="47"/>
                    </a:cubicBezTo>
                    <a:cubicBezTo>
                      <a:pt x="794" y="43"/>
                      <a:pt x="793" y="39"/>
                      <a:pt x="794" y="36"/>
                    </a:cubicBezTo>
                    <a:cubicBezTo>
                      <a:pt x="794" y="34"/>
                      <a:pt x="794" y="33"/>
                      <a:pt x="796" y="32"/>
                    </a:cubicBezTo>
                    <a:cubicBezTo>
                      <a:pt x="799" y="29"/>
                      <a:pt x="800" y="37"/>
                      <a:pt x="800" y="39"/>
                    </a:cubicBezTo>
                    <a:cubicBezTo>
                      <a:pt x="800" y="43"/>
                      <a:pt x="799" y="46"/>
                      <a:pt x="799" y="50"/>
                    </a:cubicBezTo>
                    <a:cubicBezTo>
                      <a:pt x="799" y="55"/>
                      <a:pt x="798" y="58"/>
                      <a:pt x="798" y="62"/>
                    </a:cubicBezTo>
                    <a:cubicBezTo>
                      <a:pt x="797" y="66"/>
                      <a:pt x="798" y="69"/>
                      <a:pt x="799" y="72"/>
                    </a:cubicBezTo>
                    <a:close/>
                    <a:moveTo>
                      <a:pt x="870" y="12"/>
                    </a:moveTo>
                    <a:cubicBezTo>
                      <a:pt x="869" y="13"/>
                      <a:pt x="869" y="14"/>
                      <a:pt x="869" y="16"/>
                    </a:cubicBezTo>
                    <a:cubicBezTo>
                      <a:pt x="869" y="16"/>
                      <a:pt x="868" y="17"/>
                      <a:pt x="868" y="17"/>
                    </a:cubicBezTo>
                    <a:cubicBezTo>
                      <a:pt x="866" y="17"/>
                      <a:pt x="866" y="14"/>
                      <a:pt x="866" y="12"/>
                    </a:cubicBezTo>
                    <a:cubicBezTo>
                      <a:pt x="866" y="10"/>
                      <a:pt x="866" y="8"/>
                      <a:pt x="867" y="6"/>
                    </a:cubicBezTo>
                    <a:cubicBezTo>
                      <a:pt x="867" y="5"/>
                      <a:pt x="869" y="5"/>
                      <a:pt x="870" y="6"/>
                    </a:cubicBezTo>
                    <a:cubicBezTo>
                      <a:pt x="870" y="8"/>
                      <a:pt x="870" y="10"/>
                      <a:pt x="870" y="12"/>
                    </a:cubicBezTo>
                    <a:close/>
                    <a:moveTo>
                      <a:pt x="913" y="112"/>
                    </a:moveTo>
                    <a:cubicBezTo>
                      <a:pt x="912" y="115"/>
                      <a:pt x="912" y="117"/>
                      <a:pt x="911" y="120"/>
                    </a:cubicBezTo>
                    <a:cubicBezTo>
                      <a:pt x="912" y="125"/>
                      <a:pt x="913" y="131"/>
                      <a:pt x="913" y="136"/>
                    </a:cubicBezTo>
                    <a:cubicBezTo>
                      <a:pt x="914" y="141"/>
                      <a:pt x="914" y="147"/>
                      <a:pt x="913" y="151"/>
                    </a:cubicBezTo>
                    <a:cubicBezTo>
                      <a:pt x="913" y="154"/>
                      <a:pt x="913" y="158"/>
                      <a:pt x="914" y="161"/>
                    </a:cubicBezTo>
                    <a:cubicBezTo>
                      <a:pt x="914" y="165"/>
                      <a:pt x="914" y="169"/>
                      <a:pt x="911" y="171"/>
                    </a:cubicBezTo>
                    <a:cubicBezTo>
                      <a:pt x="907" y="172"/>
                      <a:pt x="908" y="165"/>
                      <a:pt x="908" y="161"/>
                    </a:cubicBezTo>
                    <a:cubicBezTo>
                      <a:pt x="908" y="155"/>
                      <a:pt x="907" y="148"/>
                      <a:pt x="906" y="143"/>
                    </a:cubicBezTo>
                    <a:cubicBezTo>
                      <a:pt x="906" y="134"/>
                      <a:pt x="906" y="134"/>
                      <a:pt x="906" y="134"/>
                    </a:cubicBezTo>
                    <a:cubicBezTo>
                      <a:pt x="906" y="130"/>
                      <a:pt x="907" y="125"/>
                      <a:pt x="906" y="120"/>
                    </a:cubicBezTo>
                    <a:cubicBezTo>
                      <a:pt x="905" y="117"/>
                      <a:pt x="905" y="113"/>
                      <a:pt x="904" y="110"/>
                    </a:cubicBezTo>
                    <a:cubicBezTo>
                      <a:pt x="904" y="108"/>
                      <a:pt x="905" y="105"/>
                      <a:pt x="905" y="102"/>
                    </a:cubicBezTo>
                    <a:cubicBezTo>
                      <a:pt x="901" y="81"/>
                      <a:pt x="901" y="81"/>
                      <a:pt x="901" y="81"/>
                    </a:cubicBezTo>
                    <a:cubicBezTo>
                      <a:pt x="899" y="70"/>
                      <a:pt x="903" y="62"/>
                      <a:pt x="902" y="53"/>
                    </a:cubicBezTo>
                    <a:cubicBezTo>
                      <a:pt x="901" y="48"/>
                      <a:pt x="901" y="29"/>
                      <a:pt x="903" y="26"/>
                    </a:cubicBezTo>
                    <a:cubicBezTo>
                      <a:pt x="903" y="25"/>
                      <a:pt x="904" y="24"/>
                      <a:pt x="904" y="24"/>
                    </a:cubicBezTo>
                    <a:cubicBezTo>
                      <a:pt x="912" y="24"/>
                      <a:pt x="910" y="44"/>
                      <a:pt x="911" y="52"/>
                    </a:cubicBezTo>
                    <a:cubicBezTo>
                      <a:pt x="912" y="55"/>
                      <a:pt x="913" y="59"/>
                      <a:pt x="913" y="63"/>
                    </a:cubicBezTo>
                    <a:cubicBezTo>
                      <a:pt x="913" y="68"/>
                      <a:pt x="913" y="73"/>
                      <a:pt x="912" y="78"/>
                    </a:cubicBezTo>
                    <a:cubicBezTo>
                      <a:pt x="913" y="82"/>
                      <a:pt x="914" y="87"/>
                      <a:pt x="914" y="92"/>
                    </a:cubicBezTo>
                    <a:cubicBezTo>
                      <a:pt x="913" y="98"/>
                      <a:pt x="914" y="106"/>
                      <a:pt x="913" y="112"/>
                    </a:cubicBezTo>
                    <a:close/>
                    <a:moveTo>
                      <a:pt x="964" y="26"/>
                    </a:moveTo>
                    <a:cubicBezTo>
                      <a:pt x="959" y="28"/>
                      <a:pt x="959" y="15"/>
                      <a:pt x="962" y="13"/>
                    </a:cubicBezTo>
                    <a:cubicBezTo>
                      <a:pt x="967" y="13"/>
                      <a:pt x="968" y="24"/>
                      <a:pt x="964" y="26"/>
                    </a:cubicBezTo>
                    <a:close/>
                    <a:moveTo>
                      <a:pt x="980" y="446"/>
                    </a:moveTo>
                    <a:cubicBezTo>
                      <a:pt x="979" y="446"/>
                      <a:pt x="979" y="446"/>
                      <a:pt x="978" y="446"/>
                    </a:cubicBezTo>
                    <a:cubicBezTo>
                      <a:pt x="977" y="445"/>
                      <a:pt x="976" y="442"/>
                      <a:pt x="976" y="439"/>
                    </a:cubicBezTo>
                    <a:cubicBezTo>
                      <a:pt x="978" y="431"/>
                      <a:pt x="975" y="414"/>
                      <a:pt x="978" y="410"/>
                    </a:cubicBezTo>
                    <a:cubicBezTo>
                      <a:pt x="979" y="410"/>
                      <a:pt x="979" y="410"/>
                      <a:pt x="979" y="410"/>
                    </a:cubicBezTo>
                    <a:cubicBezTo>
                      <a:pt x="981" y="411"/>
                      <a:pt x="981" y="415"/>
                      <a:pt x="981" y="418"/>
                    </a:cubicBezTo>
                    <a:cubicBezTo>
                      <a:pt x="979" y="424"/>
                      <a:pt x="980" y="434"/>
                      <a:pt x="981" y="439"/>
                    </a:cubicBezTo>
                    <a:cubicBezTo>
                      <a:pt x="982" y="441"/>
                      <a:pt x="981" y="445"/>
                      <a:pt x="980" y="446"/>
                    </a:cubicBezTo>
                    <a:close/>
                    <a:moveTo>
                      <a:pt x="983" y="375"/>
                    </a:moveTo>
                    <a:cubicBezTo>
                      <a:pt x="983" y="379"/>
                      <a:pt x="983" y="384"/>
                      <a:pt x="982" y="388"/>
                    </a:cubicBezTo>
                    <a:cubicBezTo>
                      <a:pt x="982" y="390"/>
                      <a:pt x="982" y="392"/>
                      <a:pt x="980" y="393"/>
                    </a:cubicBezTo>
                    <a:cubicBezTo>
                      <a:pt x="977" y="397"/>
                      <a:pt x="976" y="388"/>
                      <a:pt x="976" y="386"/>
                    </a:cubicBezTo>
                    <a:cubicBezTo>
                      <a:pt x="976" y="381"/>
                      <a:pt x="976" y="376"/>
                      <a:pt x="976" y="371"/>
                    </a:cubicBezTo>
                    <a:cubicBezTo>
                      <a:pt x="975" y="366"/>
                      <a:pt x="975" y="360"/>
                      <a:pt x="975" y="353"/>
                    </a:cubicBezTo>
                    <a:cubicBezTo>
                      <a:pt x="975" y="346"/>
                      <a:pt x="975" y="346"/>
                      <a:pt x="975" y="346"/>
                    </a:cubicBezTo>
                    <a:cubicBezTo>
                      <a:pt x="975" y="344"/>
                      <a:pt x="975" y="343"/>
                      <a:pt x="975" y="341"/>
                    </a:cubicBezTo>
                    <a:cubicBezTo>
                      <a:pt x="975" y="339"/>
                      <a:pt x="974" y="336"/>
                      <a:pt x="974" y="334"/>
                    </a:cubicBezTo>
                    <a:cubicBezTo>
                      <a:pt x="974" y="316"/>
                      <a:pt x="974" y="316"/>
                      <a:pt x="974" y="316"/>
                    </a:cubicBezTo>
                    <a:cubicBezTo>
                      <a:pt x="974" y="303"/>
                      <a:pt x="973" y="291"/>
                      <a:pt x="973" y="278"/>
                    </a:cubicBezTo>
                    <a:cubicBezTo>
                      <a:pt x="973" y="273"/>
                      <a:pt x="973" y="269"/>
                      <a:pt x="973" y="264"/>
                    </a:cubicBezTo>
                    <a:cubicBezTo>
                      <a:pt x="975" y="257"/>
                      <a:pt x="972" y="250"/>
                      <a:pt x="973" y="243"/>
                    </a:cubicBezTo>
                    <a:cubicBezTo>
                      <a:pt x="974" y="235"/>
                      <a:pt x="973" y="225"/>
                      <a:pt x="973" y="217"/>
                    </a:cubicBezTo>
                    <a:cubicBezTo>
                      <a:pt x="974" y="214"/>
                      <a:pt x="974" y="212"/>
                      <a:pt x="974" y="209"/>
                    </a:cubicBezTo>
                    <a:cubicBezTo>
                      <a:pt x="975" y="202"/>
                      <a:pt x="974" y="192"/>
                      <a:pt x="973" y="186"/>
                    </a:cubicBezTo>
                    <a:cubicBezTo>
                      <a:pt x="973" y="182"/>
                      <a:pt x="974" y="178"/>
                      <a:pt x="974" y="174"/>
                    </a:cubicBezTo>
                    <a:cubicBezTo>
                      <a:pt x="974" y="172"/>
                      <a:pt x="973" y="169"/>
                      <a:pt x="973" y="166"/>
                    </a:cubicBezTo>
                    <a:cubicBezTo>
                      <a:pt x="972" y="164"/>
                      <a:pt x="972" y="161"/>
                      <a:pt x="971" y="159"/>
                    </a:cubicBezTo>
                    <a:cubicBezTo>
                      <a:pt x="970" y="152"/>
                      <a:pt x="974" y="149"/>
                      <a:pt x="973" y="143"/>
                    </a:cubicBezTo>
                    <a:cubicBezTo>
                      <a:pt x="971" y="132"/>
                      <a:pt x="970" y="121"/>
                      <a:pt x="970" y="109"/>
                    </a:cubicBezTo>
                    <a:cubicBezTo>
                      <a:pt x="970" y="102"/>
                      <a:pt x="970" y="95"/>
                      <a:pt x="969" y="88"/>
                    </a:cubicBezTo>
                    <a:cubicBezTo>
                      <a:pt x="969" y="86"/>
                      <a:pt x="969" y="83"/>
                      <a:pt x="969" y="81"/>
                    </a:cubicBezTo>
                    <a:cubicBezTo>
                      <a:pt x="968" y="76"/>
                      <a:pt x="968" y="70"/>
                      <a:pt x="968" y="65"/>
                    </a:cubicBezTo>
                    <a:cubicBezTo>
                      <a:pt x="969" y="60"/>
                      <a:pt x="970" y="56"/>
                      <a:pt x="971" y="51"/>
                    </a:cubicBezTo>
                    <a:cubicBezTo>
                      <a:pt x="972" y="48"/>
                      <a:pt x="970" y="45"/>
                      <a:pt x="971" y="42"/>
                    </a:cubicBezTo>
                    <a:cubicBezTo>
                      <a:pt x="972" y="37"/>
                      <a:pt x="971" y="32"/>
                      <a:pt x="971" y="27"/>
                    </a:cubicBezTo>
                    <a:cubicBezTo>
                      <a:pt x="971" y="25"/>
                      <a:pt x="971" y="22"/>
                      <a:pt x="971" y="20"/>
                    </a:cubicBezTo>
                    <a:cubicBezTo>
                      <a:pt x="972" y="19"/>
                      <a:pt x="971" y="19"/>
                      <a:pt x="973" y="18"/>
                    </a:cubicBezTo>
                    <a:cubicBezTo>
                      <a:pt x="975" y="17"/>
                      <a:pt x="976" y="21"/>
                      <a:pt x="976" y="23"/>
                    </a:cubicBezTo>
                    <a:cubicBezTo>
                      <a:pt x="977" y="26"/>
                      <a:pt x="977" y="29"/>
                      <a:pt x="977" y="31"/>
                    </a:cubicBezTo>
                    <a:cubicBezTo>
                      <a:pt x="977" y="37"/>
                      <a:pt x="976" y="43"/>
                      <a:pt x="976" y="49"/>
                    </a:cubicBezTo>
                    <a:cubicBezTo>
                      <a:pt x="976" y="50"/>
                      <a:pt x="976" y="50"/>
                      <a:pt x="976" y="50"/>
                    </a:cubicBezTo>
                    <a:cubicBezTo>
                      <a:pt x="976" y="54"/>
                      <a:pt x="977" y="58"/>
                      <a:pt x="977" y="62"/>
                    </a:cubicBezTo>
                    <a:cubicBezTo>
                      <a:pt x="977" y="64"/>
                      <a:pt x="977" y="66"/>
                      <a:pt x="977" y="68"/>
                    </a:cubicBezTo>
                    <a:cubicBezTo>
                      <a:pt x="977" y="73"/>
                      <a:pt x="977" y="78"/>
                      <a:pt x="978" y="83"/>
                    </a:cubicBezTo>
                    <a:cubicBezTo>
                      <a:pt x="978" y="93"/>
                      <a:pt x="977" y="103"/>
                      <a:pt x="977" y="114"/>
                    </a:cubicBezTo>
                    <a:cubicBezTo>
                      <a:pt x="977" y="117"/>
                      <a:pt x="978" y="121"/>
                      <a:pt x="978" y="124"/>
                    </a:cubicBezTo>
                    <a:cubicBezTo>
                      <a:pt x="978" y="129"/>
                      <a:pt x="979" y="134"/>
                      <a:pt x="980" y="139"/>
                    </a:cubicBezTo>
                    <a:cubicBezTo>
                      <a:pt x="980" y="141"/>
                      <a:pt x="980" y="143"/>
                      <a:pt x="980" y="145"/>
                    </a:cubicBezTo>
                    <a:cubicBezTo>
                      <a:pt x="980" y="147"/>
                      <a:pt x="979" y="148"/>
                      <a:pt x="979" y="149"/>
                    </a:cubicBezTo>
                    <a:cubicBezTo>
                      <a:pt x="979" y="152"/>
                      <a:pt x="979" y="155"/>
                      <a:pt x="979" y="157"/>
                    </a:cubicBezTo>
                    <a:cubicBezTo>
                      <a:pt x="980" y="163"/>
                      <a:pt x="981" y="169"/>
                      <a:pt x="982" y="176"/>
                    </a:cubicBezTo>
                    <a:cubicBezTo>
                      <a:pt x="982" y="185"/>
                      <a:pt x="982" y="185"/>
                      <a:pt x="982" y="185"/>
                    </a:cubicBezTo>
                    <a:cubicBezTo>
                      <a:pt x="983" y="191"/>
                      <a:pt x="984" y="197"/>
                      <a:pt x="984" y="202"/>
                    </a:cubicBezTo>
                    <a:cubicBezTo>
                      <a:pt x="984" y="206"/>
                      <a:pt x="984" y="209"/>
                      <a:pt x="984" y="212"/>
                    </a:cubicBezTo>
                    <a:cubicBezTo>
                      <a:pt x="984" y="214"/>
                      <a:pt x="983" y="216"/>
                      <a:pt x="983" y="218"/>
                    </a:cubicBezTo>
                    <a:cubicBezTo>
                      <a:pt x="983" y="219"/>
                      <a:pt x="984" y="221"/>
                      <a:pt x="983" y="223"/>
                    </a:cubicBezTo>
                    <a:cubicBezTo>
                      <a:pt x="983" y="224"/>
                      <a:pt x="983" y="226"/>
                      <a:pt x="984" y="228"/>
                    </a:cubicBezTo>
                    <a:cubicBezTo>
                      <a:pt x="984" y="230"/>
                      <a:pt x="984" y="233"/>
                      <a:pt x="984" y="235"/>
                    </a:cubicBezTo>
                    <a:cubicBezTo>
                      <a:pt x="982" y="247"/>
                      <a:pt x="982" y="263"/>
                      <a:pt x="982" y="278"/>
                    </a:cubicBezTo>
                    <a:cubicBezTo>
                      <a:pt x="982" y="285"/>
                      <a:pt x="982" y="293"/>
                      <a:pt x="982" y="300"/>
                    </a:cubicBezTo>
                    <a:cubicBezTo>
                      <a:pt x="982" y="304"/>
                      <a:pt x="983" y="307"/>
                      <a:pt x="983" y="311"/>
                    </a:cubicBezTo>
                    <a:cubicBezTo>
                      <a:pt x="983" y="328"/>
                      <a:pt x="983" y="328"/>
                      <a:pt x="983" y="328"/>
                    </a:cubicBezTo>
                    <a:cubicBezTo>
                      <a:pt x="984" y="333"/>
                      <a:pt x="984" y="337"/>
                      <a:pt x="984" y="343"/>
                    </a:cubicBezTo>
                    <a:cubicBezTo>
                      <a:pt x="984" y="348"/>
                      <a:pt x="984" y="353"/>
                      <a:pt x="983" y="358"/>
                    </a:cubicBezTo>
                    <a:cubicBezTo>
                      <a:pt x="984" y="360"/>
                      <a:pt x="984" y="362"/>
                      <a:pt x="984" y="364"/>
                    </a:cubicBezTo>
                    <a:cubicBezTo>
                      <a:pt x="985" y="368"/>
                      <a:pt x="984" y="372"/>
                      <a:pt x="983" y="375"/>
                    </a:cubicBezTo>
                    <a:close/>
                    <a:moveTo>
                      <a:pt x="996" y="57"/>
                    </a:moveTo>
                    <a:cubicBezTo>
                      <a:pt x="996" y="72"/>
                      <a:pt x="996" y="72"/>
                      <a:pt x="996" y="72"/>
                    </a:cubicBezTo>
                    <a:cubicBezTo>
                      <a:pt x="994" y="80"/>
                      <a:pt x="994" y="89"/>
                      <a:pt x="994" y="99"/>
                    </a:cubicBezTo>
                    <a:cubicBezTo>
                      <a:pt x="994" y="103"/>
                      <a:pt x="995" y="107"/>
                      <a:pt x="995" y="111"/>
                    </a:cubicBezTo>
                    <a:cubicBezTo>
                      <a:pt x="995" y="114"/>
                      <a:pt x="995" y="121"/>
                      <a:pt x="992" y="122"/>
                    </a:cubicBezTo>
                    <a:cubicBezTo>
                      <a:pt x="990" y="122"/>
                      <a:pt x="988" y="119"/>
                      <a:pt x="988" y="118"/>
                    </a:cubicBezTo>
                    <a:cubicBezTo>
                      <a:pt x="987" y="116"/>
                      <a:pt x="986" y="113"/>
                      <a:pt x="986" y="111"/>
                    </a:cubicBezTo>
                    <a:cubicBezTo>
                      <a:pt x="985" y="107"/>
                      <a:pt x="985" y="102"/>
                      <a:pt x="986" y="97"/>
                    </a:cubicBezTo>
                    <a:cubicBezTo>
                      <a:pt x="986" y="92"/>
                      <a:pt x="986" y="87"/>
                      <a:pt x="986" y="82"/>
                    </a:cubicBezTo>
                    <a:cubicBezTo>
                      <a:pt x="986" y="77"/>
                      <a:pt x="986" y="71"/>
                      <a:pt x="986" y="67"/>
                    </a:cubicBezTo>
                    <a:cubicBezTo>
                      <a:pt x="987" y="62"/>
                      <a:pt x="986" y="57"/>
                      <a:pt x="987" y="53"/>
                    </a:cubicBezTo>
                    <a:cubicBezTo>
                      <a:pt x="987" y="49"/>
                      <a:pt x="987" y="43"/>
                      <a:pt x="987" y="39"/>
                    </a:cubicBezTo>
                    <a:cubicBezTo>
                      <a:pt x="988" y="34"/>
                      <a:pt x="987" y="28"/>
                      <a:pt x="988" y="23"/>
                    </a:cubicBezTo>
                    <a:cubicBezTo>
                      <a:pt x="988" y="21"/>
                      <a:pt x="989" y="19"/>
                      <a:pt x="989" y="17"/>
                    </a:cubicBezTo>
                    <a:cubicBezTo>
                      <a:pt x="990" y="16"/>
                      <a:pt x="991" y="15"/>
                      <a:pt x="992" y="15"/>
                    </a:cubicBezTo>
                    <a:cubicBezTo>
                      <a:pt x="993" y="14"/>
                      <a:pt x="993" y="14"/>
                      <a:pt x="994" y="15"/>
                    </a:cubicBezTo>
                    <a:cubicBezTo>
                      <a:pt x="995" y="17"/>
                      <a:pt x="995" y="19"/>
                      <a:pt x="995" y="21"/>
                    </a:cubicBezTo>
                    <a:cubicBezTo>
                      <a:pt x="996" y="25"/>
                      <a:pt x="994" y="30"/>
                      <a:pt x="995" y="35"/>
                    </a:cubicBezTo>
                    <a:cubicBezTo>
                      <a:pt x="996" y="41"/>
                      <a:pt x="997" y="52"/>
                      <a:pt x="996" y="57"/>
                    </a:cubicBezTo>
                    <a:close/>
                    <a:moveTo>
                      <a:pt x="1006" y="19"/>
                    </a:moveTo>
                    <a:cubicBezTo>
                      <a:pt x="1007" y="18"/>
                      <a:pt x="1007" y="17"/>
                      <a:pt x="1008" y="17"/>
                    </a:cubicBezTo>
                    <a:cubicBezTo>
                      <a:pt x="1008" y="16"/>
                      <a:pt x="1009" y="16"/>
                      <a:pt x="1010" y="16"/>
                    </a:cubicBezTo>
                    <a:cubicBezTo>
                      <a:pt x="1011" y="17"/>
                      <a:pt x="1011" y="19"/>
                      <a:pt x="1011" y="19"/>
                    </a:cubicBezTo>
                    <a:cubicBezTo>
                      <a:pt x="1011" y="21"/>
                      <a:pt x="1011" y="23"/>
                      <a:pt x="1011" y="25"/>
                    </a:cubicBezTo>
                    <a:cubicBezTo>
                      <a:pt x="1011" y="28"/>
                      <a:pt x="1010" y="31"/>
                      <a:pt x="1010" y="33"/>
                    </a:cubicBezTo>
                    <a:cubicBezTo>
                      <a:pt x="1009" y="37"/>
                      <a:pt x="1010" y="40"/>
                      <a:pt x="1010" y="43"/>
                    </a:cubicBezTo>
                    <a:cubicBezTo>
                      <a:pt x="1010" y="44"/>
                      <a:pt x="1010" y="46"/>
                      <a:pt x="1010" y="47"/>
                    </a:cubicBezTo>
                    <a:cubicBezTo>
                      <a:pt x="1008" y="49"/>
                      <a:pt x="1007" y="48"/>
                      <a:pt x="1007" y="46"/>
                    </a:cubicBezTo>
                    <a:cubicBezTo>
                      <a:pt x="1006" y="44"/>
                      <a:pt x="1006" y="41"/>
                      <a:pt x="1006" y="39"/>
                    </a:cubicBezTo>
                    <a:cubicBezTo>
                      <a:pt x="1007" y="34"/>
                      <a:pt x="1005" y="29"/>
                      <a:pt x="1005" y="24"/>
                    </a:cubicBezTo>
                    <a:cubicBezTo>
                      <a:pt x="1005" y="22"/>
                      <a:pt x="1006" y="20"/>
                      <a:pt x="1006" y="19"/>
                    </a:cubicBezTo>
                    <a:close/>
                    <a:moveTo>
                      <a:pt x="1008" y="202"/>
                    </a:moveTo>
                    <a:cubicBezTo>
                      <a:pt x="1007" y="203"/>
                      <a:pt x="1007" y="204"/>
                      <a:pt x="1007" y="204"/>
                    </a:cubicBezTo>
                    <a:cubicBezTo>
                      <a:pt x="1006" y="205"/>
                      <a:pt x="1006" y="202"/>
                      <a:pt x="1006" y="201"/>
                    </a:cubicBezTo>
                    <a:cubicBezTo>
                      <a:pt x="1006" y="201"/>
                      <a:pt x="1006" y="199"/>
                      <a:pt x="1007" y="199"/>
                    </a:cubicBezTo>
                    <a:cubicBezTo>
                      <a:pt x="1008" y="199"/>
                      <a:pt x="1008" y="201"/>
                      <a:pt x="1008" y="202"/>
                    </a:cubicBezTo>
                    <a:close/>
                    <a:moveTo>
                      <a:pt x="1005" y="264"/>
                    </a:moveTo>
                    <a:cubicBezTo>
                      <a:pt x="1005" y="263"/>
                      <a:pt x="1005" y="262"/>
                      <a:pt x="1006" y="261"/>
                    </a:cubicBezTo>
                    <a:cubicBezTo>
                      <a:pt x="1006" y="261"/>
                      <a:pt x="1006" y="261"/>
                      <a:pt x="1006" y="261"/>
                    </a:cubicBezTo>
                    <a:cubicBezTo>
                      <a:pt x="1008" y="260"/>
                      <a:pt x="1008" y="264"/>
                      <a:pt x="1008" y="265"/>
                    </a:cubicBezTo>
                    <a:cubicBezTo>
                      <a:pt x="1009" y="266"/>
                      <a:pt x="1009" y="267"/>
                      <a:pt x="1008" y="269"/>
                    </a:cubicBezTo>
                    <a:cubicBezTo>
                      <a:pt x="1008" y="269"/>
                      <a:pt x="1007" y="271"/>
                      <a:pt x="1006" y="270"/>
                    </a:cubicBezTo>
                    <a:cubicBezTo>
                      <a:pt x="1005" y="270"/>
                      <a:pt x="1004" y="268"/>
                      <a:pt x="1004" y="268"/>
                    </a:cubicBezTo>
                    <a:cubicBezTo>
                      <a:pt x="1004" y="266"/>
                      <a:pt x="1004" y="265"/>
                      <a:pt x="1005" y="264"/>
                    </a:cubicBezTo>
                    <a:close/>
                    <a:moveTo>
                      <a:pt x="1005" y="300"/>
                    </a:moveTo>
                    <a:cubicBezTo>
                      <a:pt x="1005" y="299"/>
                      <a:pt x="1004" y="293"/>
                      <a:pt x="1005" y="291"/>
                    </a:cubicBezTo>
                    <a:cubicBezTo>
                      <a:pt x="1005" y="291"/>
                      <a:pt x="1005" y="291"/>
                      <a:pt x="1006" y="290"/>
                    </a:cubicBezTo>
                    <a:cubicBezTo>
                      <a:pt x="1008" y="290"/>
                      <a:pt x="1007" y="299"/>
                      <a:pt x="1007" y="300"/>
                    </a:cubicBezTo>
                    <a:cubicBezTo>
                      <a:pt x="1008" y="303"/>
                      <a:pt x="1008" y="307"/>
                      <a:pt x="1008" y="310"/>
                    </a:cubicBezTo>
                    <a:cubicBezTo>
                      <a:pt x="1008" y="312"/>
                      <a:pt x="1008" y="314"/>
                      <a:pt x="1007" y="315"/>
                    </a:cubicBezTo>
                    <a:cubicBezTo>
                      <a:pt x="1007" y="316"/>
                      <a:pt x="1005" y="317"/>
                      <a:pt x="1004" y="315"/>
                    </a:cubicBezTo>
                    <a:cubicBezTo>
                      <a:pt x="1004" y="315"/>
                      <a:pt x="1004" y="314"/>
                      <a:pt x="1004" y="313"/>
                    </a:cubicBezTo>
                    <a:cubicBezTo>
                      <a:pt x="1004" y="313"/>
                      <a:pt x="1004" y="312"/>
                      <a:pt x="1004" y="311"/>
                    </a:cubicBezTo>
                    <a:cubicBezTo>
                      <a:pt x="1003" y="307"/>
                      <a:pt x="1004" y="304"/>
                      <a:pt x="1005" y="300"/>
                    </a:cubicBezTo>
                    <a:close/>
                    <a:moveTo>
                      <a:pt x="999" y="108"/>
                    </a:moveTo>
                    <a:cubicBezTo>
                      <a:pt x="1000" y="107"/>
                      <a:pt x="1000" y="107"/>
                      <a:pt x="1002" y="107"/>
                    </a:cubicBezTo>
                    <a:cubicBezTo>
                      <a:pt x="1004" y="108"/>
                      <a:pt x="1003" y="112"/>
                      <a:pt x="1003" y="113"/>
                    </a:cubicBezTo>
                    <a:cubicBezTo>
                      <a:pt x="1004" y="117"/>
                      <a:pt x="1004" y="120"/>
                      <a:pt x="1003" y="124"/>
                    </a:cubicBezTo>
                    <a:cubicBezTo>
                      <a:pt x="1003" y="125"/>
                      <a:pt x="1003" y="126"/>
                      <a:pt x="1003" y="128"/>
                    </a:cubicBezTo>
                    <a:cubicBezTo>
                      <a:pt x="1003" y="130"/>
                      <a:pt x="1003" y="132"/>
                      <a:pt x="1003" y="135"/>
                    </a:cubicBezTo>
                    <a:cubicBezTo>
                      <a:pt x="1003" y="136"/>
                      <a:pt x="1003" y="137"/>
                      <a:pt x="1002" y="138"/>
                    </a:cubicBezTo>
                    <a:cubicBezTo>
                      <a:pt x="1002" y="139"/>
                      <a:pt x="1001" y="141"/>
                      <a:pt x="1000" y="140"/>
                    </a:cubicBezTo>
                    <a:cubicBezTo>
                      <a:pt x="999" y="139"/>
                      <a:pt x="1000" y="139"/>
                      <a:pt x="1000" y="138"/>
                    </a:cubicBezTo>
                    <a:cubicBezTo>
                      <a:pt x="1000" y="137"/>
                      <a:pt x="1000" y="137"/>
                      <a:pt x="1000" y="136"/>
                    </a:cubicBezTo>
                    <a:cubicBezTo>
                      <a:pt x="1000" y="134"/>
                      <a:pt x="1000" y="132"/>
                      <a:pt x="1000" y="130"/>
                    </a:cubicBezTo>
                    <a:cubicBezTo>
                      <a:pt x="999" y="126"/>
                      <a:pt x="998" y="121"/>
                      <a:pt x="998" y="117"/>
                    </a:cubicBezTo>
                    <a:cubicBezTo>
                      <a:pt x="998" y="116"/>
                      <a:pt x="998" y="111"/>
                      <a:pt x="999" y="108"/>
                    </a:cubicBezTo>
                    <a:close/>
                    <a:moveTo>
                      <a:pt x="1003" y="163"/>
                    </a:moveTo>
                    <a:cubicBezTo>
                      <a:pt x="1003" y="164"/>
                      <a:pt x="1003" y="166"/>
                      <a:pt x="1002" y="166"/>
                    </a:cubicBezTo>
                    <a:cubicBezTo>
                      <a:pt x="1002" y="167"/>
                      <a:pt x="1001" y="168"/>
                      <a:pt x="1000" y="167"/>
                    </a:cubicBezTo>
                    <a:cubicBezTo>
                      <a:pt x="1000" y="167"/>
                      <a:pt x="1000" y="167"/>
                      <a:pt x="1000" y="167"/>
                    </a:cubicBezTo>
                    <a:cubicBezTo>
                      <a:pt x="999" y="167"/>
                      <a:pt x="999" y="166"/>
                      <a:pt x="999" y="165"/>
                    </a:cubicBezTo>
                    <a:cubicBezTo>
                      <a:pt x="998" y="162"/>
                      <a:pt x="998" y="160"/>
                      <a:pt x="998" y="157"/>
                    </a:cubicBezTo>
                    <a:cubicBezTo>
                      <a:pt x="998" y="156"/>
                      <a:pt x="998" y="155"/>
                      <a:pt x="998" y="154"/>
                    </a:cubicBezTo>
                    <a:cubicBezTo>
                      <a:pt x="999" y="154"/>
                      <a:pt x="999" y="152"/>
                      <a:pt x="999" y="152"/>
                    </a:cubicBezTo>
                    <a:cubicBezTo>
                      <a:pt x="1000" y="150"/>
                      <a:pt x="1002" y="152"/>
                      <a:pt x="1003" y="153"/>
                    </a:cubicBezTo>
                    <a:cubicBezTo>
                      <a:pt x="1003" y="155"/>
                      <a:pt x="1003" y="157"/>
                      <a:pt x="1003" y="159"/>
                    </a:cubicBezTo>
                    <a:cubicBezTo>
                      <a:pt x="1003" y="160"/>
                      <a:pt x="1003" y="162"/>
                      <a:pt x="1003" y="163"/>
                    </a:cubicBezTo>
                    <a:close/>
                    <a:moveTo>
                      <a:pt x="1012" y="362"/>
                    </a:moveTo>
                    <a:cubicBezTo>
                      <a:pt x="1011" y="365"/>
                      <a:pt x="1011" y="368"/>
                      <a:pt x="1010" y="371"/>
                    </a:cubicBezTo>
                    <a:cubicBezTo>
                      <a:pt x="1010" y="372"/>
                      <a:pt x="1010" y="374"/>
                      <a:pt x="1009" y="375"/>
                    </a:cubicBezTo>
                    <a:cubicBezTo>
                      <a:pt x="1009" y="376"/>
                      <a:pt x="1008" y="377"/>
                      <a:pt x="1007" y="376"/>
                    </a:cubicBezTo>
                    <a:cubicBezTo>
                      <a:pt x="1006" y="375"/>
                      <a:pt x="1006" y="374"/>
                      <a:pt x="1006" y="373"/>
                    </a:cubicBezTo>
                    <a:cubicBezTo>
                      <a:pt x="1006" y="372"/>
                      <a:pt x="1005" y="371"/>
                      <a:pt x="1005" y="370"/>
                    </a:cubicBezTo>
                    <a:cubicBezTo>
                      <a:pt x="1005" y="368"/>
                      <a:pt x="1005" y="366"/>
                      <a:pt x="1005" y="363"/>
                    </a:cubicBezTo>
                    <a:cubicBezTo>
                      <a:pt x="1005" y="352"/>
                      <a:pt x="1005" y="352"/>
                      <a:pt x="1005" y="352"/>
                    </a:cubicBezTo>
                    <a:cubicBezTo>
                      <a:pt x="1004" y="346"/>
                      <a:pt x="1003" y="341"/>
                      <a:pt x="1003" y="335"/>
                    </a:cubicBezTo>
                    <a:cubicBezTo>
                      <a:pt x="1003" y="332"/>
                      <a:pt x="1003" y="330"/>
                      <a:pt x="1004" y="327"/>
                    </a:cubicBezTo>
                    <a:cubicBezTo>
                      <a:pt x="1004" y="326"/>
                      <a:pt x="1004" y="324"/>
                      <a:pt x="1004" y="323"/>
                    </a:cubicBezTo>
                    <a:cubicBezTo>
                      <a:pt x="1005" y="323"/>
                      <a:pt x="1006" y="322"/>
                      <a:pt x="1007" y="322"/>
                    </a:cubicBezTo>
                    <a:cubicBezTo>
                      <a:pt x="1008" y="323"/>
                      <a:pt x="1008" y="324"/>
                      <a:pt x="1009" y="325"/>
                    </a:cubicBezTo>
                    <a:cubicBezTo>
                      <a:pt x="1009" y="328"/>
                      <a:pt x="1009" y="330"/>
                      <a:pt x="1010" y="333"/>
                    </a:cubicBezTo>
                    <a:cubicBezTo>
                      <a:pt x="1011" y="336"/>
                      <a:pt x="1011" y="339"/>
                      <a:pt x="1011" y="342"/>
                    </a:cubicBezTo>
                    <a:cubicBezTo>
                      <a:pt x="1012" y="348"/>
                      <a:pt x="1012" y="355"/>
                      <a:pt x="1012" y="362"/>
                    </a:cubicBezTo>
                    <a:close/>
                    <a:moveTo>
                      <a:pt x="1033" y="12"/>
                    </a:moveTo>
                    <a:cubicBezTo>
                      <a:pt x="1033" y="11"/>
                      <a:pt x="1034" y="11"/>
                      <a:pt x="1034" y="11"/>
                    </a:cubicBezTo>
                    <a:cubicBezTo>
                      <a:pt x="1035" y="10"/>
                      <a:pt x="1036" y="10"/>
                      <a:pt x="1036" y="12"/>
                    </a:cubicBezTo>
                    <a:cubicBezTo>
                      <a:pt x="1037" y="15"/>
                      <a:pt x="1036" y="19"/>
                      <a:pt x="1036" y="22"/>
                    </a:cubicBezTo>
                    <a:cubicBezTo>
                      <a:pt x="1036" y="23"/>
                      <a:pt x="1036" y="23"/>
                      <a:pt x="1036" y="23"/>
                    </a:cubicBezTo>
                    <a:cubicBezTo>
                      <a:pt x="1036" y="26"/>
                      <a:pt x="1037" y="28"/>
                      <a:pt x="1036" y="31"/>
                    </a:cubicBezTo>
                    <a:cubicBezTo>
                      <a:pt x="1036" y="33"/>
                      <a:pt x="1034" y="34"/>
                      <a:pt x="1033" y="32"/>
                    </a:cubicBezTo>
                    <a:cubicBezTo>
                      <a:pt x="1031" y="30"/>
                      <a:pt x="1032" y="25"/>
                      <a:pt x="1032" y="22"/>
                    </a:cubicBezTo>
                    <a:cubicBezTo>
                      <a:pt x="1032" y="19"/>
                      <a:pt x="1032" y="15"/>
                      <a:pt x="1033" y="12"/>
                    </a:cubicBezTo>
                    <a:close/>
                    <a:moveTo>
                      <a:pt x="1032" y="53"/>
                    </a:moveTo>
                    <a:cubicBezTo>
                      <a:pt x="1032" y="51"/>
                      <a:pt x="1032" y="50"/>
                      <a:pt x="1032" y="48"/>
                    </a:cubicBezTo>
                    <a:cubicBezTo>
                      <a:pt x="1032" y="47"/>
                      <a:pt x="1032" y="47"/>
                      <a:pt x="1033" y="46"/>
                    </a:cubicBezTo>
                    <a:cubicBezTo>
                      <a:pt x="1033" y="45"/>
                      <a:pt x="1034" y="44"/>
                      <a:pt x="1035" y="45"/>
                    </a:cubicBezTo>
                    <a:cubicBezTo>
                      <a:pt x="1036" y="46"/>
                      <a:pt x="1036" y="47"/>
                      <a:pt x="1036" y="48"/>
                    </a:cubicBezTo>
                    <a:cubicBezTo>
                      <a:pt x="1036" y="49"/>
                      <a:pt x="1036" y="51"/>
                      <a:pt x="1036" y="52"/>
                    </a:cubicBezTo>
                    <a:cubicBezTo>
                      <a:pt x="1036" y="53"/>
                      <a:pt x="1036" y="54"/>
                      <a:pt x="1035" y="55"/>
                    </a:cubicBezTo>
                    <a:cubicBezTo>
                      <a:pt x="1035" y="56"/>
                      <a:pt x="1034" y="57"/>
                      <a:pt x="1035" y="58"/>
                    </a:cubicBezTo>
                    <a:cubicBezTo>
                      <a:pt x="1035" y="60"/>
                      <a:pt x="1036" y="61"/>
                      <a:pt x="1036" y="62"/>
                    </a:cubicBezTo>
                    <a:cubicBezTo>
                      <a:pt x="1036" y="67"/>
                      <a:pt x="1037" y="73"/>
                      <a:pt x="1037" y="78"/>
                    </a:cubicBezTo>
                    <a:cubicBezTo>
                      <a:pt x="1037" y="80"/>
                      <a:pt x="1037" y="81"/>
                      <a:pt x="1037" y="83"/>
                    </a:cubicBezTo>
                    <a:cubicBezTo>
                      <a:pt x="1037" y="84"/>
                      <a:pt x="1037" y="85"/>
                      <a:pt x="1036" y="86"/>
                    </a:cubicBezTo>
                    <a:cubicBezTo>
                      <a:pt x="1035" y="89"/>
                      <a:pt x="1032" y="88"/>
                      <a:pt x="1031" y="86"/>
                    </a:cubicBezTo>
                    <a:cubicBezTo>
                      <a:pt x="1030" y="82"/>
                      <a:pt x="1030" y="79"/>
                      <a:pt x="1030" y="76"/>
                    </a:cubicBezTo>
                    <a:cubicBezTo>
                      <a:pt x="1030" y="71"/>
                      <a:pt x="1031" y="65"/>
                      <a:pt x="1032" y="61"/>
                    </a:cubicBezTo>
                    <a:cubicBezTo>
                      <a:pt x="1033" y="58"/>
                      <a:pt x="1033" y="55"/>
                      <a:pt x="1032" y="53"/>
                    </a:cubicBezTo>
                    <a:close/>
                    <a:moveTo>
                      <a:pt x="1030" y="115"/>
                    </a:moveTo>
                    <a:cubicBezTo>
                      <a:pt x="1030" y="113"/>
                      <a:pt x="1030" y="109"/>
                      <a:pt x="1032" y="108"/>
                    </a:cubicBezTo>
                    <a:cubicBezTo>
                      <a:pt x="1033" y="108"/>
                      <a:pt x="1033" y="108"/>
                      <a:pt x="1033" y="108"/>
                    </a:cubicBezTo>
                    <a:cubicBezTo>
                      <a:pt x="1036" y="107"/>
                      <a:pt x="1036" y="113"/>
                      <a:pt x="1036" y="115"/>
                    </a:cubicBezTo>
                    <a:cubicBezTo>
                      <a:pt x="1036" y="119"/>
                      <a:pt x="1037" y="135"/>
                      <a:pt x="1033" y="137"/>
                    </a:cubicBezTo>
                    <a:cubicBezTo>
                      <a:pt x="1030" y="137"/>
                      <a:pt x="1031" y="132"/>
                      <a:pt x="1031" y="129"/>
                    </a:cubicBezTo>
                    <a:cubicBezTo>
                      <a:pt x="1030" y="124"/>
                      <a:pt x="1030" y="120"/>
                      <a:pt x="1030" y="115"/>
                    </a:cubicBezTo>
                    <a:close/>
                    <a:moveTo>
                      <a:pt x="1033" y="155"/>
                    </a:moveTo>
                    <a:cubicBezTo>
                      <a:pt x="1032" y="154"/>
                      <a:pt x="1032" y="154"/>
                      <a:pt x="1032" y="154"/>
                    </a:cubicBezTo>
                    <a:cubicBezTo>
                      <a:pt x="1031" y="153"/>
                      <a:pt x="1031" y="149"/>
                      <a:pt x="1031" y="148"/>
                    </a:cubicBezTo>
                    <a:cubicBezTo>
                      <a:pt x="1031" y="146"/>
                      <a:pt x="1031" y="145"/>
                      <a:pt x="1033" y="145"/>
                    </a:cubicBezTo>
                    <a:cubicBezTo>
                      <a:pt x="1034" y="145"/>
                      <a:pt x="1034" y="146"/>
                      <a:pt x="1035" y="147"/>
                    </a:cubicBezTo>
                    <a:cubicBezTo>
                      <a:pt x="1035" y="148"/>
                      <a:pt x="1035" y="155"/>
                      <a:pt x="1033" y="155"/>
                    </a:cubicBezTo>
                    <a:close/>
                    <a:moveTo>
                      <a:pt x="1036" y="188"/>
                    </a:moveTo>
                    <a:cubicBezTo>
                      <a:pt x="1035" y="190"/>
                      <a:pt x="1034" y="191"/>
                      <a:pt x="1032" y="191"/>
                    </a:cubicBezTo>
                    <a:cubicBezTo>
                      <a:pt x="1031" y="190"/>
                      <a:pt x="1030" y="189"/>
                      <a:pt x="1030" y="187"/>
                    </a:cubicBezTo>
                    <a:cubicBezTo>
                      <a:pt x="1029" y="184"/>
                      <a:pt x="1032" y="181"/>
                      <a:pt x="1031" y="177"/>
                    </a:cubicBezTo>
                    <a:cubicBezTo>
                      <a:pt x="1031" y="174"/>
                      <a:pt x="1030" y="170"/>
                      <a:pt x="1030" y="167"/>
                    </a:cubicBezTo>
                    <a:cubicBezTo>
                      <a:pt x="1030" y="165"/>
                      <a:pt x="1030" y="162"/>
                      <a:pt x="1031" y="161"/>
                    </a:cubicBezTo>
                    <a:cubicBezTo>
                      <a:pt x="1032" y="160"/>
                      <a:pt x="1033" y="160"/>
                      <a:pt x="1034" y="161"/>
                    </a:cubicBezTo>
                    <a:cubicBezTo>
                      <a:pt x="1035" y="162"/>
                      <a:pt x="1035" y="164"/>
                      <a:pt x="1035" y="166"/>
                    </a:cubicBezTo>
                    <a:cubicBezTo>
                      <a:pt x="1036" y="171"/>
                      <a:pt x="1036" y="176"/>
                      <a:pt x="1036" y="182"/>
                    </a:cubicBezTo>
                    <a:cubicBezTo>
                      <a:pt x="1036" y="184"/>
                      <a:pt x="1037" y="187"/>
                      <a:pt x="1036" y="188"/>
                    </a:cubicBezTo>
                    <a:close/>
                    <a:moveTo>
                      <a:pt x="1046" y="213"/>
                    </a:moveTo>
                    <a:cubicBezTo>
                      <a:pt x="1046" y="215"/>
                      <a:pt x="1046" y="217"/>
                      <a:pt x="1045" y="219"/>
                    </a:cubicBezTo>
                    <a:cubicBezTo>
                      <a:pt x="1046" y="224"/>
                      <a:pt x="1045" y="228"/>
                      <a:pt x="1045" y="233"/>
                    </a:cubicBezTo>
                    <a:cubicBezTo>
                      <a:pt x="1045" y="241"/>
                      <a:pt x="1046" y="249"/>
                      <a:pt x="1045" y="256"/>
                    </a:cubicBezTo>
                    <a:cubicBezTo>
                      <a:pt x="1044" y="262"/>
                      <a:pt x="1045" y="269"/>
                      <a:pt x="1045" y="273"/>
                    </a:cubicBezTo>
                    <a:cubicBezTo>
                      <a:pt x="1045" y="275"/>
                      <a:pt x="1045" y="276"/>
                      <a:pt x="1045" y="278"/>
                    </a:cubicBezTo>
                    <a:cubicBezTo>
                      <a:pt x="1044" y="283"/>
                      <a:pt x="1045" y="289"/>
                      <a:pt x="1045" y="293"/>
                    </a:cubicBezTo>
                    <a:cubicBezTo>
                      <a:pt x="1046" y="297"/>
                      <a:pt x="1045" y="302"/>
                      <a:pt x="1045" y="305"/>
                    </a:cubicBezTo>
                    <a:cubicBezTo>
                      <a:pt x="1045" y="307"/>
                      <a:pt x="1045" y="310"/>
                      <a:pt x="1045" y="312"/>
                    </a:cubicBezTo>
                    <a:cubicBezTo>
                      <a:pt x="1045" y="318"/>
                      <a:pt x="1045" y="324"/>
                      <a:pt x="1045" y="330"/>
                    </a:cubicBezTo>
                    <a:cubicBezTo>
                      <a:pt x="1045" y="331"/>
                      <a:pt x="1046" y="332"/>
                      <a:pt x="1046" y="334"/>
                    </a:cubicBezTo>
                    <a:cubicBezTo>
                      <a:pt x="1046" y="335"/>
                      <a:pt x="1045" y="337"/>
                      <a:pt x="1045" y="338"/>
                    </a:cubicBezTo>
                    <a:cubicBezTo>
                      <a:pt x="1045" y="341"/>
                      <a:pt x="1045" y="344"/>
                      <a:pt x="1045" y="348"/>
                    </a:cubicBezTo>
                    <a:cubicBezTo>
                      <a:pt x="1045" y="349"/>
                      <a:pt x="1045" y="350"/>
                      <a:pt x="1045" y="351"/>
                    </a:cubicBezTo>
                    <a:cubicBezTo>
                      <a:pt x="1045" y="352"/>
                      <a:pt x="1045" y="352"/>
                      <a:pt x="1045" y="352"/>
                    </a:cubicBezTo>
                    <a:cubicBezTo>
                      <a:pt x="1045" y="360"/>
                      <a:pt x="1045" y="368"/>
                      <a:pt x="1045" y="375"/>
                    </a:cubicBezTo>
                    <a:cubicBezTo>
                      <a:pt x="1045" y="378"/>
                      <a:pt x="1045" y="380"/>
                      <a:pt x="1045" y="382"/>
                    </a:cubicBezTo>
                    <a:cubicBezTo>
                      <a:pt x="1045" y="384"/>
                      <a:pt x="1044" y="385"/>
                      <a:pt x="1044" y="386"/>
                    </a:cubicBezTo>
                    <a:cubicBezTo>
                      <a:pt x="1044" y="387"/>
                      <a:pt x="1044" y="388"/>
                      <a:pt x="1044" y="389"/>
                    </a:cubicBezTo>
                    <a:cubicBezTo>
                      <a:pt x="1044" y="391"/>
                      <a:pt x="1041" y="391"/>
                      <a:pt x="1040" y="389"/>
                    </a:cubicBezTo>
                    <a:cubicBezTo>
                      <a:pt x="1040" y="388"/>
                      <a:pt x="1040" y="386"/>
                      <a:pt x="1040" y="384"/>
                    </a:cubicBezTo>
                    <a:cubicBezTo>
                      <a:pt x="1039" y="378"/>
                      <a:pt x="1039" y="372"/>
                      <a:pt x="1039" y="367"/>
                    </a:cubicBezTo>
                    <a:cubicBezTo>
                      <a:pt x="1039" y="364"/>
                      <a:pt x="1039" y="361"/>
                      <a:pt x="1039" y="358"/>
                    </a:cubicBezTo>
                    <a:cubicBezTo>
                      <a:pt x="1038" y="355"/>
                      <a:pt x="1039" y="352"/>
                      <a:pt x="1039" y="349"/>
                    </a:cubicBezTo>
                    <a:cubicBezTo>
                      <a:pt x="1038" y="346"/>
                      <a:pt x="1038" y="343"/>
                      <a:pt x="1038" y="341"/>
                    </a:cubicBezTo>
                    <a:cubicBezTo>
                      <a:pt x="1037" y="335"/>
                      <a:pt x="1037" y="329"/>
                      <a:pt x="1037" y="324"/>
                    </a:cubicBezTo>
                    <a:cubicBezTo>
                      <a:pt x="1036" y="322"/>
                      <a:pt x="1037" y="320"/>
                      <a:pt x="1037" y="319"/>
                    </a:cubicBezTo>
                    <a:cubicBezTo>
                      <a:pt x="1037" y="317"/>
                      <a:pt x="1037" y="315"/>
                      <a:pt x="1037" y="313"/>
                    </a:cubicBezTo>
                    <a:cubicBezTo>
                      <a:pt x="1036" y="310"/>
                      <a:pt x="1036" y="308"/>
                      <a:pt x="1036" y="305"/>
                    </a:cubicBezTo>
                    <a:cubicBezTo>
                      <a:pt x="1036" y="300"/>
                      <a:pt x="1036" y="295"/>
                      <a:pt x="1037" y="291"/>
                    </a:cubicBezTo>
                    <a:cubicBezTo>
                      <a:pt x="1038" y="285"/>
                      <a:pt x="1037" y="277"/>
                      <a:pt x="1037" y="273"/>
                    </a:cubicBezTo>
                    <a:cubicBezTo>
                      <a:pt x="1037" y="242"/>
                      <a:pt x="1037" y="242"/>
                      <a:pt x="1037" y="242"/>
                    </a:cubicBezTo>
                    <a:cubicBezTo>
                      <a:pt x="1038" y="238"/>
                      <a:pt x="1038" y="233"/>
                      <a:pt x="1038" y="229"/>
                    </a:cubicBezTo>
                    <a:cubicBezTo>
                      <a:pt x="1037" y="220"/>
                      <a:pt x="1037" y="209"/>
                      <a:pt x="1039" y="201"/>
                    </a:cubicBezTo>
                    <a:cubicBezTo>
                      <a:pt x="1039" y="195"/>
                      <a:pt x="1036" y="191"/>
                      <a:pt x="1037" y="186"/>
                    </a:cubicBezTo>
                    <a:cubicBezTo>
                      <a:pt x="1039" y="178"/>
                      <a:pt x="1041" y="171"/>
                      <a:pt x="1039" y="162"/>
                    </a:cubicBezTo>
                    <a:cubicBezTo>
                      <a:pt x="1039" y="158"/>
                      <a:pt x="1038" y="153"/>
                      <a:pt x="1039" y="149"/>
                    </a:cubicBezTo>
                    <a:cubicBezTo>
                      <a:pt x="1040" y="147"/>
                      <a:pt x="1040" y="145"/>
                      <a:pt x="1041" y="144"/>
                    </a:cubicBezTo>
                    <a:cubicBezTo>
                      <a:pt x="1041" y="143"/>
                      <a:pt x="1042" y="142"/>
                      <a:pt x="1043" y="143"/>
                    </a:cubicBezTo>
                    <a:cubicBezTo>
                      <a:pt x="1044" y="144"/>
                      <a:pt x="1045" y="145"/>
                      <a:pt x="1045" y="147"/>
                    </a:cubicBezTo>
                    <a:cubicBezTo>
                      <a:pt x="1045" y="150"/>
                      <a:pt x="1044" y="153"/>
                      <a:pt x="1045" y="157"/>
                    </a:cubicBezTo>
                    <a:cubicBezTo>
                      <a:pt x="1045" y="161"/>
                      <a:pt x="1045" y="165"/>
                      <a:pt x="1044" y="168"/>
                    </a:cubicBezTo>
                    <a:cubicBezTo>
                      <a:pt x="1043" y="171"/>
                      <a:pt x="1045" y="174"/>
                      <a:pt x="1045" y="177"/>
                    </a:cubicBezTo>
                    <a:cubicBezTo>
                      <a:pt x="1045" y="180"/>
                      <a:pt x="1045" y="183"/>
                      <a:pt x="1045" y="186"/>
                    </a:cubicBezTo>
                    <a:cubicBezTo>
                      <a:pt x="1046" y="190"/>
                      <a:pt x="1046" y="195"/>
                      <a:pt x="1045" y="200"/>
                    </a:cubicBezTo>
                    <a:cubicBezTo>
                      <a:pt x="1046" y="204"/>
                      <a:pt x="1046" y="208"/>
                      <a:pt x="1046" y="213"/>
                    </a:cubicBezTo>
                    <a:close/>
                    <a:moveTo>
                      <a:pt x="1048" y="52"/>
                    </a:moveTo>
                    <a:cubicBezTo>
                      <a:pt x="1047" y="62"/>
                      <a:pt x="1048" y="74"/>
                      <a:pt x="1048" y="85"/>
                    </a:cubicBezTo>
                    <a:cubicBezTo>
                      <a:pt x="1048" y="98"/>
                      <a:pt x="1048" y="98"/>
                      <a:pt x="1048" y="98"/>
                    </a:cubicBezTo>
                    <a:cubicBezTo>
                      <a:pt x="1047" y="101"/>
                      <a:pt x="1046" y="106"/>
                      <a:pt x="1047" y="110"/>
                    </a:cubicBezTo>
                    <a:cubicBezTo>
                      <a:pt x="1047" y="115"/>
                      <a:pt x="1047" y="119"/>
                      <a:pt x="1047" y="124"/>
                    </a:cubicBezTo>
                    <a:cubicBezTo>
                      <a:pt x="1046" y="126"/>
                      <a:pt x="1046" y="129"/>
                      <a:pt x="1046" y="132"/>
                    </a:cubicBezTo>
                    <a:cubicBezTo>
                      <a:pt x="1045" y="133"/>
                      <a:pt x="1044" y="137"/>
                      <a:pt x="1043" y="137"/>
                    </a:cubicBezTo>
                    <a:cubicBezTo>
                      <a:pt x="1039" y="138"/>
                      <a:pt x="1039" y="125"/>
                      <a:pt x="1039" y="124"/>
                    </a:cubicBezTo>
                    <a:cubicBezTo>
                      <a:pt x="1039" y="119"/>
                      <a:pt x="1039" y="114"/>
                      <a:pt x="1040" y="109"/>
                    </a:cubicBezTo>
                    <a:cubicBezTo>
                      <a:pt x="1040" y="109"/>
                      <a:pt x="1040" y="109"/>
                      <a:pt x="1040" y="109"/>
                    </a:cubicBezTo>
                    <a:cubicBezTo>
                      <a:pt x="1041" y="100"/>
                      <a:pt x="1038" y="92"/>
                      <a:pt x="1039" y="83"/>
                    </a:cubicBezTo>
                    <a:cubicBezTo>
                      <a:pt x="1041" y="74"/>
                      <a:pt x="1040" y="62"/>
                      <a:pt x="1040" y="52"/>
                    </a:cubicBezTo>
                    <a:cubicBezTo>
                      <a:pt x="1040" y="48"/>
                      <a:pt x="1040" y="44"/>
                      <a:pt x="1040" y="41"/>
                    </a:cubicBezTo>
                    <a:cubicBezTo>
                      <a:pt x="1040" y="37"/>
                      <a:pt x="1040" y="33"/>
                      <a:pt x="1040" y="29"/>
                    </a:cubicBezTo>
                    <a:cubicBezTo>
                      <a:pt x="1040" y="24"/>
                      <a:pt x="1039" y="14"/>
                      <a:pt x="1041" y="9"/>
                    </a:cubicBezTo>
                    <a:cubicBezTo>
                      <a:pt x="1041" y="8"/>
                      <a:pt x="1042" y="7"/>
                      <a:pt x="1044" y="6"/>
                    </a:cubicBezTo>
                    <a:cubicBezTo>
                      <a:pt x="1045" y="6"/>
                      <a:pt x="1046" y="7"/>
                      <a:pt x="1047" y="8"/>
                    </a:cubicBezTo>
                    <a:cubicBezTo>
                      <a:pt x="1048" y="10"/>
                      <a:pt x="1047" y="12"/>
                      <a:pt x="1047" y="14"/>
                    </a:cubicBezTo>
                    <a:cubicBezTo>
                      <a:pt x="1047" y="31"/>
                      <a:pt x="1047" y="31"/>
                      <a:pt x="1047" y="31"/>
                    </a:cubicBezTo>
                    <a:cubicBezTo>
                      <a:pt x="1048" y="33"/>
                      <a:pt x="1048" y="35"/>
                      <a:pt x="1048" y="37"/>
                    </a:cubicBezTo>
                    <a:cubicBezTo>
                      <a:pt x="1047" y="41"/>
                      <a:pt x="1048" y="47"/>
                      <a:pt x="1048" y="52"/>
                    </a:cubicBezTo>
                    <a:close/>
                    <a:moveTo>
                      <a:pt x="1069" y="29"/>
                    </a:moveTo>
                    <a:cubicBezTo>
                      <a:pt x="1069" y="30"/>
                      <a:pt x="1069" y="30"/>
                      <a:pt x="1069" y="30"/>
                    </a:cubicBezTo>
                    <a:cubicBezTo>
                      <a:pt x="1069" y="31"/>
                      <a:pt x="1068" y="32"/>
                      <a:pt x="1067" y="30"/>
                    </a:cubicBezTo>
                    <a:cubicBezTo>
                      <a:pt x="1066" y="30"/>
                      <a:pt x="1066" y="28"/>
                      <a:pt x="1066" y="28"/>
                    </a:cubicBezTo>
                    <a:cubicBezTo>
                      <a:pt x="1066" y="26"/>
                      <a:pt x="1066" y="25"/>
                      <a:pt x="1066" y="24"/>
                    </a:cubicBezTo>
                    <a:cubicBezTo>
                      <a:pt x="1066" y="23"/>
                      <a:pt x="1066" y="22"/>
                      <a:pt x="1066" y="21"/>
                    </a:cubicBezTo>
                    <a:cubicBezTo>
                      <a:pt x="1066" y="19"/>
                      <a:pt x="1067" y="18"/>
                      <a:pt x="1068" y="19"/>
                    </a:cubicBezTo>
                    <a:cubicBezTo>
                      <a:pt x="1069" y="21"/>
                      <a:pt x="1069" y="23"/>
                      <a:pt x="1069" y="24"/>
                    </a:cubicBezTo>
                    <a:cubicBezTo>
                      <a:pt x="1069" y="26"/>
                      <a:pt x="1070" y="27"/>
                      <a:pt x="1069" y="29"/>
                    </a:cubicBezTo>
                    <a:close/>
                    <a:moveTo>
                      <a:pt x="1075" y="170"/>
                    </a:moveTo>
                    <a:cubicBezTo>
                      <a:pt x="1075" y="170"/>
                      <a:pt x="1074" y="170"/>
                      <a:pt x="1074" y="169"/>
                    </a:cubicBezTo>
                    <a:cubicBezTo>
                      <a:pt x="1073" y="169"/>
                      <a:pt x="1073" y="167"/>
                      <a:pt x="1072" y="166"/>
                    </a:cubicBezTo>
                    <a:cubicBezTo>
                      <a:pt x="1072" y="164"/>
                      <a:pt x="1072" y="161"/>
                      <a:pt x="1072" y="159"/>
                    </a:cubicBezTo>
                    <a:cubicBezTo>
                      <a:pt x="1072" y="157"/>
                      <a:pt x="1072" y="155"/>
                      <a:pt x="1072" y="152"/>
                    </a:cubicBezTo>
                    <a:cubicBezTo>
                      <a:pt x="1072" y="151"/>
                      <a:pt x="1073" y="147"/>
                      <a:pt x="1075" y="147"/>
                    </a:cubicBezTo>
                    <a:cubicBezTo>
                      <a:pt x="1077" y="147"/>
                      <a:pt x="1076" y="151"/>
                      <a:pt x="1077" y="152"/>
                    </a:cubicBezTo>
                    <a:cubicBezTo>
                      <a:pt x="1077" y="154"/>
                      <a:pt x="1077" y="157"/>
                      <a:pt x="1077" y="159"/>
                    </a:cubicBezTo>
                    <a:cubicBezTo>
                      <a:pt x="1077" y="160"/>
                      <a:pt x="1078" y="169"/>
                      <a:pt x="1075" y="170"/>
                    </a:cubicBezTo>
                    <a:close/>
                    <a:moveTo>
                      <a:pt x="1078" y="119"/>
                    </a:moveTo>
                    <a:cubicBezTo>
                      <a:pt x="1078" y="122"/>
                      <a:pt x="1078" y="125"/>
                      <a:pt x="1077" y="127"/>
                    </a:cubicBezTo>
                    <a:cubicBezTo>
                      <a:pt x="1076" y="130"/>
                      <a:pt x="1073" y="129"/>
                      <a:pt x="1072" y="126"/>
                    </a:cubicBezTo>
                    <a:cubicBezTo>
                      <a:pt x="1072" y="124"/>
                      <a:pt x="1072" y="121"/>
                      <a:pt x="1072" y="119"/>
                    </a:cubicBezTo>
                    <a:cubicBezTo>
                      <a:pt x="1072" y="114"/>
                      <a:pt x="1073" y="109"/>
                      <a:pt x="1074" y="104"/>
                    </a:cubicBezTo>
                    <a:cubicBezTo>
                      <a:pt x="1074" y="101"/>
                      <a:pt x="1073" y="99"/>
                      <a:pt x="1073" y="97"/>
                    </a:cubicBezTo>
                    <a:cubicBezTo>
                      <a:pt x="1073" y="95"/>
                      <a:pt x="1074" y="88"/>
                      <a:pt x="1077" y="92"/>
                    </a:cubicBezTo>
                    <a:cubicBezTo>
                      <a:pt x="1079" y="96"/>
                      <a:pt x="1077" y="101"/>
                      <a:pt x="1077" y="105"/>
                    </a:cubicBezTo>
                    <a:cubicBezTo>
                      <a:pt x="1077" y="110"/>
                      <a:pt x="1078" y="115"/>
                      <a:pt x="1078" y="119"/>
                    </a:cubicBezTo>
                    <a:close/>
                    <a:moveTo>
                      <a:pt x="1079" y="33"/>
                    </a:moveTo>
                    <a:cubicBezTo>
                      <a:pt x="1079" y="35"/>
                      <a:pt x="1079" y="42"/>
                      <a:pt x="1076" y="42"/>
                    </a:cubicBezTo>
                    <a:cubicBezTo>
                      <a:pt x="1076" y="42"/>
                      <a:pt x="1075" y="42"/>
                      <a:pt x="1075" y="42"/>
                    </a:cubicBezTo>
                    <a:cubicBezTo>
                      <a:pt x="1073" y="41"/>
                      <a:pt x="1073" y="37"/>
                      <a:pt x="1073" y="35"/>
                    </a:cubicBezTo>
                    <a:cubicBezTo>
                      <a:pt x="1074" y="33"/>
                      <a:pt x="1074" y="31"/>
                      <a:pt x="1074" y="29"/>
                    </a:cubicBezTo>
                    <a:cubicBezTo>
                      <a:pt x="1075" y="25"/>
                      <a:pt x="1074" y="22"/>
                      <a:pt x="1074" y="18"/>
                    </a:cubicBezTo>
                    <a:cubicBezTo>
                      <a:pt x="1074" y="17"/>
                      <a:pt x="1074" y="15"/>
                      <a:pt x="1075" y="14"/>
                    </a:cubicBezTo>
                    <a:cubicBezTo>
                      <a:pt x="1076" y="12"/>
                      <a:pt x="1077" y="13"/>
                      <a:pt x="1078" y="14"/>
                    </a:cubicBezTo>
                    <a:cubicBezTo>
                      <a:pt x="1079" y="16"/>
                      <a:pt x="1079" y="18"/>
                      <a:pt x="1079" y="20"/>
                    </a:cubicBezTo>
                    <a:cubicBezTo>
                      <a:pt x="1079" y="25"/>
                      <a:pt x="1078" y="29"/>
                      <a:pt x="1079" y="33"/>
                    </a:cubicBezTo>
                    <a:close/>
                    <a:moveTo>
                      <a:pt x="1084" y="172"/>
                    </a:moveTo>
                    <a:cubicBezTo>
                      <a:pt x="1083" y="172"/>
                      <a:pt x="1083" y="173"/>
                      <a:pt x="1083" y="173"/>
                    </a:cubicBezTo>
                    <a:cubicBezTo>
                      <a:pt x="1081" y="173"/>
                      <a:pt x="1080" y="170"/>
                      <a:pt x="1080" y="169"/>
                    </a:cubicBezTo>
                    <a:cubicBezTo>
                      <a:pt x="1079" y="166"/>
                      <a:pt x="1079" y="164"/>
                      <a:pt x="1079" y="161"/>
                    </a:cubicBezTo>
                    <a:cubicBezTo>
                      <a:pt x="1079" y="159"/>
                      <a:pt x="1079" y="157"/>
                      <a:pt x="1080" y="155"/>
                    </a:cubicBezTo>
                    <a:cubicBezTo>
                      <a:pt x="1081" y="154"/>
                      <a:pt x="1081" y="153"/>
                      <a:pt x="1083" y="153"/>
                    </a:cubicBezTo>
                    <a:cubicBezTo>
                      <a:pt x="1084" y="153"/>
                      <a:pt x="1084" y="154"/>
                      <a:pt x="1085" y="155"/>
                    </a:cubicBezTo>
                    <a:cubicBezTo>
                      <a:pt x="1085" y="157"/>
                      <a:pt x="1086" y="160"/>
                      <a:pt x="1086" y="162"/>
                    </a:cubicBezTo>
                    <a:cubicBezTo>
                      <a:pt x="1086" y="165"/>
                      <a:pt x="1086" y="169"/>
                      <a:pt x="1084" y="172"/>
                    </a:cubicBezTo>
                    <a:close/>
                    <a:moveTo>
                      <a:pt x="1086" y="123"/>
                    </a:moveTo>
                    <a:cubicBezTo>
                      <a:pt x="1086" y="127"/>
                      <a:pt x="1086" y="131"/>
                      <a:pt x="1086" y="135"/>
                    </a:cubicBezTo>
                    <a:cubicBezTo>
                      <a:pt x="1086" y="137"/>
                      <a:pt x="1086" y="139"/>
                      <a:pt x="1085" y="140"/>
                    </a:cubicBezTo>
                    <a:cubicBezTo>
                      <a:pt x="1084" y="141"/>
                      <a:pt x="1083" y="143"/>
                      <a:pt x="1082" y="142"/>
                    </a:cubicBezTo>
                    <a:cubicBezTo>
                      <a:pt x="1080" y="141"/>
                      <a:pt x="1080" y="138"/>
                      <a:pt x="1080" y="137"/>
                    </a:cubicBezTo>
                    <a:cubicBezTo>
                      <a:pt x="1079" y="133"/>
                      <a:pt x="1079" y="129"/>
                      <a:pt x="1079" y="125"/>
                    </a:cubicBezTo>
                    <a:cubicBezTo>
                      <a:pt x="1080" y="122"/>
                      <a:pt x="1079" y="118"/>
                      <a:pt x="1080" y="115"/>
                    </a:cubicBezTo>
                    <a:cubicBezTo>
                      <a:pt x="1080" y="112"/>
                      <a:pt x="1080" y="108"/>
                      <a:pt x="1080" y="105"/>
                    </a:cubicBezTo>
                    <a:cubicBezTo>
                      <a:pt x="1080" y="100"/>
                      <a:pt x="1080" y="100"/>
                      <a:pt x="1080" y="100"/>
                    </a:cubicBezTo>
                    <a:cubicBezTo>
                      <a:pt x="1080" y="96"/>
                      <a:pt x="1080" y="92"/>
                      <a:pt x="1080" y="88"/>
                    </a:cubicBezTo>
                    <a:cubicBezTo>
                      <a:pt x="1080" y="83"/>
                      <a:pt x="1080" y="79"/>
                      <a:pt x="1081" y="75"/>
                    </a:cubicBezTo>
                    <a:cubicBezTo>
                      <a:pt x="1081" y="74"/>
                      <a:pt x="1082" y="73"/>
                      <a:pt x="1082" y="72"/>
                    </a:cubicBezTo>
                    <a:cubicBezTo>
                      <a:pt x="1082" y="71"/>
                      <a:pt x="1082" y="70"/>
                      <a:pt x="1083" y="70"/>
                    </a:cubicBezTo>
                    <a:cubicBezTo>
                      <a:pt x="1085" y="67"/>
                      <a:pt x="1086" y="71"/>
                      <a:pt x="1086" y="73"/>
                    </a:cubicBezTo>
                    <a:cubicBezTo>
                      <a:pt x="1087" y="76"/>
                      <a:pt x="1086" y="79"/>
                      <a:pt x="1086" y="82"/>
                    </a:cubicBezTo>
                    <a:cubicBezTo>
                      <a:pt x="1087" y="85"/>
                      <a:pt x="1087" y="89"/>
                      <a:pt x="1086" y="93"/>
                    </a:cubicBezTo>
                    <a:cubicBezTo>
                      <a:pt x="1086" y="95"/>
                      <a:pt x="1085" y="98"/>
                      <a:pt x="1086" y="100"/>
                    </a:cubicBezTo>
                    <a:cubicBezTo>
                      <a:pt x="1087" y="107"/>
                      <a:pt x="1087" y="116"/>
                      <a:pt x="1086" y="123"/>
                    </a:cubicBezTo>
                    <a:close/>
                    <a:moveTo>
                      <a:pt x="1094" y="143"/>
                    </a:moveTo>
                    <a:cubicBezTo>
                      <a:pt x="1094" y="144"/>
                      <a:pt x="1094" y="153"/>
                      <a:pt x="1091" y="150"/>
                    </a:cubicBezTo>
                    <a:cubicBezTo>
                      <a:pt x="1090" y="150"/>
                      <a:pt x="1090" y="148"/>
                      <a:pt x="1090" y="147"/>
                    </a:cubicBezTo>
                    <a:cubicBezTo>
                      <a:pt x="1089" y="145"/>
                      <a:pt x="1089" y="143"/>
                      <a:pt x="1089" y="141"/>
                    </a:cubicBezTo>
                    <a:cubicBezTo>
                      <a:pt x="1088" y="136"/>
                      <a:pt x="1088" y="131"/>
                      <a:pt x="1089" y="126"/>
                    </a:cubicBezTo>
                    <a:cubicBezTo>
                      <a:pt x="1089" y="125"/>
                      <a:pt x="1089" y="123"/>
                      <a:pt x="1090" y="121"/>
                    </a:cubicBezTo>
                    <a:cubicBezTo>
                      <a:pt x="1090" y="121"/>
                      <a:pt x="1090" y="120"/>
                      <a:pt x="1090" y="119"/>
                    </a:cubicBezTo>
                    <a:cubicBezTo>
                      <a:pt x="1093" y="115"/>
                      <a:pt x="1095" y="126"/>
                      <a:pt x="1095" y="128"/>
                    </a:cubicBezTo>
                    <a:cubicBezTo>
                      <a:pt x="1095" y="133"/>
                      <a:pt x="1095" y="138"/>
                      <a:pt x="1094" y="143"/>
                    </a:cubicBezTo>
                    <a:close/>
                    <a:moveTo>
                      <a:pt x="1146" y="59"/>
                    </a:moveTo>
                    <a:cubicBezTo>
                      <a:pt x="1146" y="61"/>
                      <a:pt x="1146" y="62"/>
                      <a:pt x="1145" y="64"/>
                    </a:cubicBezTo>
                    <a:cubicBezTo>
                      <a:pt x="1145" y="64"/>
                      <a:pt x="1144" y="65"/>
                      <a:pt x="1144" y="66"/>
                    </a:cubicBezTo>
                    <a:cubicBezTo>
                      <a:pt x="1143" y="66"/>
                      <a:pt x="1143" y="66"/>
                      <a:pt x="1142" y="66"/>
                    </a:cubicBezTo>
                    <a:cubicBezTo>
                      <a:pt x="1140" y="65"/>
                      <a:pt x="1139" y="62"/>
                      <a:pt x="1139" y="59"/>
                    </a:cubicBezTo>
                    <a:cubicBezTo>
                      <a:pt x="1139" y="56"/>
                      <a:pt x="1140" y="53"/>
                      <a:pt x="1139" y="50"/>
                    </a:cubicBezTo>
                    <a:cubicBezTo>
                      <a:pt x="1138" y="40"/>
                      <a:pt x="1136" y="31"/>
                      <a:pt x="1137" y="21"/>
                    </a:cubicBezTo>
                    <a:cubicBezTo>
                      <a:pt x="1138" y="18"/>
                      <a:pt x="1138" y="12"/>
                      <a:pt x="1142" y="11"/>
                    </a:cubicBezTo>
                    <a:cubicBezTo>
                      <a:pt x="1148" y="10"/>
                      <a:pt x="1147" y="21"/>
                      <a:pt x="1147" y="24"/>
                    </a:cubicBezTo>
                    <a:cubicBezTo>
                      <a:pt x="1148" y="32"/>
                      <a:pt x="1146" y="40"/>
                      <a:pt x="1146" y="49"/>
                    </a:cubicBezTo>
                    <a:cubicBezTo>
                      <a:pt x="1146" y="53"/>
                      <a:pt x="1146" y="56"/>
                      <a:pt x="1146" y="59"/>
                    </a:cubicBezTo>
                    <a:close/>
                    <a:moveTo>
                      <a:pt x="1171" y="154"/>
                    </a:moveTo>
                    <a:cubicBezTo>
                      <a:pt x="1172" y="154"/>
                      <a:pt x="1172" y="154"/>
                      <a:pt x="1172" y="154"/>
                    </a:cubicBezTo>
                    <a:cubicBezTo>
                      <a:pt x="1174" y="153"/>
                      <a:pt x="1174" y="159"/>
                      <a:pt x="1171" y="158"/>
                    </a:cubicBezTo>
                    <a:cubicBezTo>
                      <a:pt x="1170" y="157"/>
                      <a:pt x="1170" y="155"/>
                      <a:pt x="1171" y="154"/>
                    </a:cubicBezTo>
                    <a:close/>
                    <a:moveTo>
                      <a:pt x="1165" y="44"/>
                    </a:moveTo>
                    <a:cubicBezTo>
                      <a:pt x="1165" y="44"/>
                      <a:pt x="1165" y="44"/>
                      <a:pt x="1165" y="44"/>
                    </a:cubicBezTo>
                    <a:cubicBezTo>
                      <a:pt x="1167" y="44"/>
                      <a:pt x="1168" y="48"/>
                      <a:pt x="1168" y="49"/>
                    </a:cubicBezTo>
                    <a:cubicBezTo>
                      <a:pt x="1168" y="51"/>
                      <a:pt x="1167" y="55"/>
                      <a:pt x="1165" y="55"/>
                    </a:cubicBezTo>
                    <a:cubicBezTo>
                      <a:pt x="1163" y="56"/>
                      <a:pt x="1162" y="52"/>
                      <a:pt x="1162" y="51"/>
                    </a:cubicBezTo>
                    <a:cubicBezTo>
                      <a:pt x="1162" y="49"/>
                      <a:pt x="1163" y="45"/>
                      <a:pt x="1165" y="44"/>
                    </a:cubicBezTo>
                    <a:close/>
                    <a:moveTo>
                      <a:pt x="1163" y="142"/>
                    </a:moveTo>
                    <a:cubicBezTo>
                      <a:pt x="1164" y="139"/>
                      <a:pt x="1164" y="136"/>
                      <a:pt x="1163" y="133"/>
                    </a:cubicBezTo>
                    <a:cubicBezTo>
                      <a:pt x="1163" y="130"/>
                      <a:pt x="1164" y="126"/>
                      <a:pt x="1164" y="123"/>
                    </a:cubicBezTo>
                    <a:cubicBezTo>
                      <a:pt x="1163" y="120"/>
                      <a:pt x="1163" y="118"/>
                      <a:pt x="1162" y="115"/>
                    </a:cubicBezTo>
                    <a:cubicBezTo>
                      <a:pt x="1161" y="111"/>
                      <a:pt x="1163" y="108"/>
                      <a:pt x="1163" y="105"/>
                    </a:cubicBezTo>
                    <a:cubicBezTo>
                      <a:pt x="1162" y="100"/>
                      <a:pt x="1162" y="95"/>
                      <a:pt x="1162" y="90"/>
                    </a:cubicBezTo>
                    <a:cubicBezTo>
                      <a:pt x="1163" y="87"/>
                      <a:pt x="1162" y="83"/>
                      <a:pt x="1163" y="79"/>
                    </a:cubicBezTo>
                    <a:cubicBezTo>
                      <a:pt x="1163" y="78"/>
                      <a:pt x="1163" y="76"/>
                      <a:pt x="1164" y="76"/>
                    </a:cubicBezTo>
                    <a:cubicBezTo>
                      <a:pt x="1166" y="74"/>
                      <a:pt x="1168" y="77"/>
                      <a:pt x="1168" y="79"/>
                    </a:cubicBezTo>
                    <a:cubicBezTo>
                      <a:pt x="1168" y="82"/>
                      <a:pt x="1167" y="84"/>
                      <a:pt x="1168" y="87"/>
                    </a:cubicBezTo>
                    <a:cubicBezTo>
                      <a:pt x="1168" y="93"/>
                      <a:pt x="1168" y="93"/>
                      <a:pt x="1168" y="93"/>
                    </a:cubicBezTo>
                    <a:cubicBezTo>
                      <a:pt x="1167" y="96"/>
                      <a:pt x="1167" y="102"/>
                      <a:pt x="1168" y="105"/>
                    </a:cubicBezTo>
                    <a:cubicBezTo>
                      <a:pt x="1168" y="108"/>
                      <a:pt x="1168" y="110"/>
                      <a:pt x="1168" y="112"/>
                    </a:cubicBezTo>
                    <a:cubicBezTo>
                      <a:pt x="1168" y="115"/>
                      <a:pt x="1167" y="118"/>
                      <a:pt x="1167" y="122"/>
                    </a:cubicBezTo>
                    <a:cubicBezTo>
                      <a:pt x="1168" y="132"/>
                      <a:pt x="1168" y="132"/>
                      <a:pt x="1168" y="132"/>
                    </a:cubicBezTo>
                    <a:cubicBezTo>
                      <a:pt x="1168" y="136"/>
                      <a:pt x="1167" y="138"/>
                      <a:pt x="1168" y="142"/>
                    </a:cubicBezTo>
                    <a:cubicBezTo>
                      <a:pt x="1168" y="145"/>
                      <a:pt x="1167" y="147"/>
                      <a:pt x="1167" y="149"/>
                    </a:cubicBezTo>
                    <a:cubicBezTo>
                      <a:pt x="1167" y="152"/>
                      <a:pt x="1167" y="155"/>
                      <a:pt x="1167" y="158"/>
                    </a:cubicBezTo>
                    <a:cubicBezTo>
                      <a:pt x="1167" y="160"/>
                      <a:pt x="1164" y="163"/>
                      <a:pt x="1163" y="160"/>
                    </a:cubicBezTo>
                    <a:cubicBezTo>
                      <a:pt x="1162" y="157"/>
                      <a:pt x="1163" y="154"/>
                      <a:pt x="1164" y="151"/>
                    </a:cubicBezTo>
                    <a:cubicBezTo>
                      <a:pt x="1164" y="148"/>
                      <a:pt x="1163" y="145"/>
                      <a:pt x="1163" y="142"/>
                    </a:cubicBezTo>
                    <a:close/>
                    <a:moveTo>
                      <a:pt x="1175" y="330"/>
                    </a:moveTo>
                    <a:cubicBezTo>
                      <a:pt x="1175" y="335"/>
                      <a:pt x="1174" y="341"/>
                      <a:pt x="1175" y="347"/>
                    </a:cubicBezTo>
                    <a:cubicBezTo>
                      <a:pt x="1175" y="361"/>
                      <a:pt x="1175" y="377"/>
                      <a:pt x="1173" y="389"/>
                    </a:cubicBezTo>
                    <a:cubicBezTo>
                      <a:pt x="1172" y="393"/>
                      <a:pt x="1173" y="397"/>
                      <a:pt x="1173" y="400"/>
                    </a:cubicBezTo>
                    <a:cubicBezTo>
                      <a:pt x="1173" y="409"/>
                      <a:pt x="1173" y="409"/>
                      <a:pt x="1173" y="409"/>
                    </a:cubicBezTo>
                    <a:cubicBezTo>
                      <a:pt x="1174" y="412"/>
                      <a:pt x="1173" y="415"/>
                      <a:pt x="1173" y="418"/>
                    </a:cubicBezTo>
                    <a:cubicBezTo>
                      <a:pt x="1174" y="420"/>
                      <a:pt x="1174" y="422"/>
                      <a:pt x="1174" y="424"/>
                    </a:cubicBezTo>
                    <a:cubicBezTo>
                      <a:pt x="1174" y="436"/>
                      <a:pt x="1173" y="446"/>
                      <a:pt x="1173" y="457"/>
                    </a:cubicBezTo>
                    <a:cubicBezTo>
                      <a:pt x="1173" y="461"/>
                      <a:pt x="1173" y="464"/>
                      <a:pt x="1173" y="468"/>
                    </a:cubicBezTo>
                    <a:cubicBezTo>
                      <a:pt x="1174" y="473"/>
                      <a:pt x="1174" y="479"/>
                      <a:pt x="1175" y="485"/>
                    </a:cubicBezTo>
                    <a:cubicBezTo>
                      <a:pt x="1175" y="488"/>
                      <a:pt x="1175" y="491"/>
                      <a:pt x="1175" y="494"/>
                    </a:cubicBezTo>
                    <a:cubicBezTo>
                      <a:pt x="1175" y="495"/>
                      <a:pt x="1174" y="508"/>
                      <a:pt x="1171" y="506"/>
                    </a:cubicBezTo>
                    <a:cubicBezTo>
                      <a:pt x="1170" y="505"/>
                      <a:pt x="1169" y="502"/>
                      <a:pt x="1169" y="501"/>
                    </a:cubicBezTo>
                    <a:cubicBezTo>
                      <a:pt x="1169" y="499"/>
                      <a:pt x="1169" y="498"/>
                      <a:pt x="1168" y="496"/>
                    </a:cubicBezTo>
                    <a:cubicBezTo>
                      <a:pt x="1168" y="491"/>
                      <a:pt x="1169" y="487"/>
                      <a:pt x="1168" y="482"/>
                    </a:cubicBezTo>
                    <a:cubicBezTo>
                      <a:pt x="1168" y="477"/>
                      <a:pt x="1167" y="473"/>
                      <a:pt x="1167" y="469"/>
                    </a:cubicBezTo>
                    <a:cubicBezTo>
                      <a:pt x="1167" y="461"/>
                      <a:pt x="1167" y="461"/>
                      <a:pt x="1167" y="461"/>
                    </a:cubicBezTo>
                    <a:cubicBezTo>
                      <a:pt x="1167" y="458"/>
                      <a:pt x="1167" y="454"/>
                      <a:pt x="1166" y="451"/>
                    </a:cubicBezTo>
                    <a:cubicBezTo>
                      <a:pt x="1166" y="442"/>
                      <a:pt x="1166" y="442"/>
                      <a:pt x="1166" y="442"/>
                    </a:cubicBezTo>
                    <a:cubicBezTo>
                      <a:pt x="1166" y="439"/>
                      <a:pt x="1166" y="436"/>
                      <a:pt x="1166" y="433"/>
                    </a:cubicBezTo>
                    <a:cubicBezTo>
                      <a:pt x="1166" y="406"/>
                      <a:pt x="1166" y="406"/>
                      <a:pt x="1166" y="406"/>
                    </a:cubicBezTo>
                    <a:cubicBezTo>
                      <a:pt x="1165" y="400"/>
                      <a:pt x="1166" y="394"/>
                      <a:pt x="1166" y="388"/>
                    </a:cubicBezTo>
                    <a:cubicBezTo>
                      <a:pt x="1166" y="385"/>
                      <a:pt x="1165" y="382"/>
                      <a:pt x="1165" y="380"/>
                    </a:cubicBezTo>
                    <a:cubicBezTo>
                      <a:pt x="1165" y="369"/>
                      <a:pt x="1165" y="369"/>
                      <a:pt x="1165" y="369"/>
                    </a:cubicBezTo>
                    <a:cubicBezTo>
                      <a:pt x="1164" y="362"/>
                      <a:pt x="1165" y="353"/>
                      <a:pt x="1165" y="346"/>
                    </a:cubicBezTo>
                    <a:cubicBezTo>
                      <a:pt x="1164" y="343"/>
                      <a:pt x="1164" y="341"/>
                      <a:pt x="1164" y="339"/>
                    </a:cubicBezTo>
                    <a:cubicBezTo>
                      <a:pt x="1164" y="337"/>
                      <a:pt x="1164" y="334"/>
                      <a:pt x="1165" y="332"/>
                    </a:cubicBezTo>
                    <a:cubicBezTo>
                      <a:pt x="1165" y="330"/>
                      <a:pt x="1164" y="328"/>
                      <a:pt x="1164" y="326"/>
                    </a:cubicBezTo>
                    <a:cubicBezTo>
                      <a:pt x="1164" y="324"/>
                      <a:pt x="1164" y="322"/>
                      <a:pt x="1164" y="320"/>
                    </a:cubicBezTo>
                    <a:cubicBezTo>
                      <a:pt x="1164" y="318"/>
                      <a:pt x="1165" y="317"/>
                      <a:pt x="1165" y="316"/>
                    </a:cubicBezTo>
                    <a:cubicBezTo>
                      <a:pt x="1165" y="314"/>
                      <a:pt x="1165" y="313"/>
                      <a:pt x="1166" y="311"/>
                    </a:cubicBezTo>
                    <a:cubicBezTo>
                      <a:pt x="1167" y="304"/>
                      <a:pt x="1168" y="297"/>
                      <a:pt x="1168" y="289"/>
                    </a:cubicBezTo>
                    <a:cubicBezTo>
                      <a:pt x="1168" y="287"/>
                      <a:pt x="1168" y="284"/>
                      <a:pt x="1167" y="281"/>
                    </a:cubicBezTo>
                    <a:cubicBezTo>
                      <a:pt x="1167" y="277"/>
                      <a:pt x="1168" y="273"/>
                      <a:pt x="1168" y="268"/>
                    </a:cubicBezTo>
                    <a:cubicBezTo>
                      <a:pt x="1167" y="265"/>
                      <a:pt x="1164" y="263"/>
                      <a:pt x="1164" y="260"/>
                    </a:cubicBezTo>
                    <a:cubicBezTo>
                      <a:pt x="1163" y="258"/>
                      <a:pt x="1164" y="240"/>
                      <a:pt x="1165" y="238"/>
                    </a:cubicBezTo>
                    <a:cubicBezTo>
                      <a:pt x="1165" y="237"/>
                      <a:pt x="1167" y="236"/>
                      <a:pt x="1168" y="235"/>
                    </a:cubicBezTo>
                    <a:cubicBezTo>
                      <a:pt x="1169" y="234"/>
                      <a:pt x="1169" y="231"/>
                      <a:pt x="1168" y="230"/>
                    </a:cubicBezTo>
                    <a:cubicBezTo>
                      <a:pt x="1167" y="229"/>
                      <a:pt x="1166" y="229"/>
                      <a:pt x="1165" y="228"/>
                    </a:cubicBezTo>
                    <a:cubicBezTo>
                      <a:pt x="1163" y="226"/>
                      <a:pt x="1164" y="221"/>
                      <a:pt x="1164" y="218"/>
                    </a:cubicBezTo>
                    <a:cubicBezTo>
                      <a:pt x="1163" y="215"/>
                      <a:pt x="1163" y="211"/>
                      <a:pt x="1164" y="207"/>
                    </a:cubicBezTo>
                    <a:cubicBezTo>
                      <a:pt x="1165" y="203"/>
                      <a:pt x="1164" y="199"/>
                      <a:pt x="1163" y="194"/>
                    </a:cubicBezTo>
                    <a:cubicBezTo>
                      <a:pt x="1163" y="193"/>
                      <a:pt x="1163" y="191"/>
                      <a:pt x="1164" y="190"/>
                    </a:cubicBezTo>
                    <a:cubicBezTo>
                      <a:pt x="1164" y="188"/>
                      <a:pt x="1164" y="186"/>
                      <a:pt x="1165" y="185"/>
                    </a:cubicBezTo>
                    <a:cubicBezTo>
                      <a:pt x="1166" y="184"/>
                      <a:pt x="1168" y="184"/>
                      <a:pt x="1169" y="183"/>
                    </a:cubicBezTo>
                    <a:cubicBezTo>
                      <a:pt x="1169" y="182"/>
                      <a:pt x="1169" y="181"/>
                      <a:pt x="1169" y="180"/>
                    </a:cubicBezTo>
                    <a:cubicBezTo>
                      <a:pt x="1169" y="177"/>
                      <a:pt x="1169" y="174"/>
                      <a:pt x="1169" y="172"/>
                    </a:cubicBezTo>
                    <a:cubicBezTo>
                      <a:pt x="1169" y="170"/>
                      <a:pt x="1169" y="169"/>
                      <a:pt x="1170" y="168"/>
                    </a:cubicBezTo>
                    <a:cubicBezTo>
                      <a:pt x="1173" y="164"/>
                      <a:pt x="1175" y="171"/>
                      <a:pt x="1175" y="173"/>
                    </a:cubicBezTo>
                    <a:cubicBezTo>
                      <a:pt x="1175" y="177"/>
                      <a:pt x="1173" y="180"/>
                      <a:pt x="1174" y="184"/>
                    </a:cubicBezTo>
                    <a:cubicBezTo>
                      <a:pt x="1175" y="193"/>
                      <a:pt x="1175" y="204"/>
                      <a:pt x="1175" y="214"/>
                    </a:cubicBezTo>
                    <a:cubicBezTo>
                      <a:pt x="1175" y="217"/>
                      <a:pt x="1175" y="221"/>
                      <a:pt x="1175" y="224"/>
                    </a:cubicBezTo>
                    <a:cubicBezTo>
                      <a:pt x="1175" y="226"/>
                      <a:pt x="1175" y="229"/>
                      <a:pt x="1175" y="232"/>
                    </a:cubicBezTo>
                    <a:cubicBezTo>
                      <a:pt x="1175" y="241"/>
                      <a:pt x="1175" y="241"/>
                      <a:pt x="1175" y="241"/>
                    </a:cubicBezTo>
                    <a:cubicBezTo>
                      <a:pt x="1173" y="251"/>
                      <a:pt x="1175" y="262"/>
                      <a:pt x="1175" y="273"/>
                    </a:cubicBezTo>
                    <a:cubicBezTo>
                      <a:pt x="1175" y="296"/>
                      <a:pt x="1175" y="296"/>
                      <a:pt x="1175" y="296"/>
                    </a:cubicBezTo>
                    <a:cubicBezTo>
                      <a:pt x="1175" y="301"/>
                      <a:pt x="1174" y="307"/>
                      <a:pt x="1175" y="311"/>
                    </a:cubicBezTo>
                    <a:cubicBezTo>
                      <a:pt x="1176" y="314"/>
                      <a:pt x="1175" y="318"/>
                      <a:pt x="1175" y="321"/>
                    </a:cubicBezTo>
                    <a:cubicBezTo>
                      <a:pt x="1174" y="324"/>
                      <a:pt x="1175" y="327"/>
                      <a:pt x="1175" y="330"/>
                    </a:cubicBezTo>
                    <a:close/>
                    <a:moveTo>
                      <a:pt x="1195" y="77"/>
                    </a:moveTo>
                    <a:cubicBezTo>
                      <a:pt x="1195" y="77"/>
                      <a:pt x="1194" y="78"/>
                      <a:pt x="1194" y="78"/>
                    </a:cubicBezTo>
                    <a:cubicBezTo>
                      <a:pt x="1193" y="79"/>
                      <a:pt x="1192" y="79"/>
                      <a:pt x="1192" y="77"/>
                    </a:cubicBezTo>
                    <a:cubicBezTo>
                      <a:pt x="1191" y="75"/>
                      <a:pt x="1192" y="73"/>
                      <a:pt x="1192" y="71"/>
                    </a:cubicBezTo>
                    <a:cubicBezTo>
                      <a:pt x="1192" y="69"/>
                      <a:pt x="1190" y="62"/>
                      <a:pt x="1193" y="62"/>
                    </a:cubicBezTo>
                    <a:cubicBezTo>
                      <a:pt x="1193" y="62"/>
                      <a:pt x="1194" y="62"/>
                      <a:pt x="1195" y="62"/>
                    </a:cubicBezTo>
                    <a:cubicBezTo>
                      <a:pt x="1195" y="63"/>
                      <a:pt x="1195" y="65"/>
                      <a:pt x="1195" y="66"/>
                    </a:cubicBezTo>
                    <a:cubicBezTo>
                      <a:pt x="1195" y="67"/>
                      <a:pt x="1194" y="69"/>
                      <a:pt x="1194" y="70"/>
                    </a:cubicBezTo>
                    <a:cubicBezTo>
                      <a:pt x="1195" y="72"/>
                      <a:pt x="1196" y="75"/>
                      <a:pt x="1195" y="77"/>
                    </a:cubicBezTo>
                    <a:close/>
                    <a:moveTo>
                      <a:pt x="1202" y="73"/>
                    </a:moveTo>
                    <a:cubicBezTo>
                      <a:pt x="1202" y="74"/>
                      <a:pt x="1201" y="75"/>
                      <a:pt x="1201" y="76"/>
                    </a:cubicBezTo>
                    <a:cubicBezTo>
                      <a:pt x="1200" y="76"/>
                      <a:pt x="1200" y="76"/>
                      <a:pt x="1200" y="76"/>
                    </a:cubicBezTo>
                    <a:cubicBezTo>
                      <a:pt x="1199" y="76"/>
                      <a:pt x="1199" y="76"/>
                      <a:pt x="1198" y="75"/>
                    </a:cubicBezTo>
                    <a:cubicBezTo>
                      <a:pt x="1198" y="73"/>
                      <a:pt x="1198" y="71"/>
                      <a:pt x="1198" y="69"/>
                    </a:cubicBezTo>
                    <a:cubicBezTo>
                      <a:pt x="1198" y="67"/>
                      <a:pt x="1199" y="66"/>
                      <a:pt x="1199" y="65"/>
                    </a:cubicBezTo>
                    <a:cubicBezTo>
                      <a:pt x="1199" y="64"/>
                      <a:pt x="1198" y="63"/>
                      <a:pt x="1200" y="63"/>
                    </a:cubicBezTo>
                    <a:cubicBezTo>
                      <a:pt x="1202" y="62"/>
                      <a:pt x="1203" y="68"/>
                      <a:pt x="1203" y="69"/>
                    </a:cubicBezTo>
                    <a:cubicBezTo>
                      <a:pt x="1203" y="71"/>
                      <a:pt x="1203" y="72"/>
                      <a:pt x="1202" y="73"/>
                    </a:cubicBezTo>
                    <a:close/>
                    <a:moveTo>
                      <a:pt x="1218" y="196"/>
                    </a:moveTo>
                    <a:cubicBezTo>
                      <a:pt x="1217" y="196"/>
                      <a:pt x="1217" y="196"/>
                      <a:pt x="1217" y="196"/>
                    </a:cubicBezTo>
                    <a:cubicBezTo>
                      <a:pt x="1216" y="194"/>
                      <a:pt x="1215" y="188"/>
                      <a:pt x="1217" y="186"/>
                    </a:cubicBezTo>
                    <a:cubicBezTo>
                      <a:pt x="1218" y="186"/>
                      <a:pt x="1218" y="186"/>
                      <a:pt x="1218" y="186"/>
                    </a:cubicBezTo>
                    <a:cubicBezTo>
                      <a:pt x="1220" y="187"/>
                      <a:pt x="1221" y="195"/>
                      <a:pt x="1218" y="196"/>
                    </a:cubicBezTo>
                    <a:close/>
                    <a:moveTo>
                      <a:pt x="1220" y="124"/>
                    </a:moveTo>
                    <a:cubicBezTo>
                      <a:pt x="1219" y="132"/>
                      <a:pt x="1224" y="154"/>
                      <a:pt x="1218" y="158"/>
                    </a:cubicBezTo>
                    <a:cubicBezTo>
                      <a:pt x="1217" y="158"/>
                      <a:pt x="1217" y="158"/>
                      <a:pt x="1217" y="158"/>
                    </a:cubicBezTo>
                    <a:cubicBezTo>
                      <a:pt x="1212" y="156"/>
                      <a:pt x="1216" y="135"/>
                      <a:pt x="1215" y="128"/>
                    </a:cubicBezTo>
                    <a:cubicBezTo>
                      <a:pt x="1213" y="117"/>
                      <a:pt x="1215" y="104"/>
                      <a:pt x="1214" y="92"/>
                    </a:cubicBezTo>
                    <a:cubicBezTo>
                      <a:pt x="1214" y="87"/>
                      <a:pt x="1214" y="81"/>
                      <a:pt x="1214" y="76"/>
                    </a:cubicBezTo>
                    <a:cubicBezTo>
                      <a:pt x="1214" y="73"/>
                      <a:pt x="1214" y="71"/>
                      <a:pt x="1214" y="68"/>
                    </a:cubicBezTo>
                    <a:cubicBezTo>
                      <a:pt x="1214" y="66"/>
                      <a:pt x="1214" y="63"/>
                      <a:pt x="1214" y="61"/>
                    </a:cubicBezTo>
                    <a:cubicBezTo>
                      <a:pt x="1214" y="59"/>
                      <a:pt x="1215" y="57"/>
                      <a:pt x="1215" y="55"/>
                    </a:cubicBezTo>
                    <a:cubicBezTo>
                      <a:pt x="1216" y="54"/>
                      <a:pt x="1215" y="53"/>
                      <a:pt x="1215" y="52"/>
                    </a:cubicBezTo>
                    <a:cubicBezTo>
                      <a:pt x="1215" y="51"/>
                      <a:pt x="1215" y="50"/>
                      <a:pt x="1215" y="49"/>
                    </a:cubicBezTo>
                    <a:cubicBezTo>
                      <a:pt x="1215" y="46"/>
                      <a:pt x="1216" y="44"/>
                      <a:pt x="1216" y="41"/>
                    </a:cubicBezTo>
                    <a:cubicBezTo>
                      <a:pt x="1216" y="38"/>
                      <a:pt x="1215" y="36"/>
                      <a:pt x="1214" y="34"/>
                    </a:cubicBezTo>
                    <a:cubicBezTo>
                      <a:pt x="1213" y="29"/>
                      <a:pt x="1213" y="25"/>
                      <a:pt x="1213" y="21"/>
                    </a:cubicBezTo>
                    <a:cubicBezTo>
                      <a:pt x="1213" y="19"/>
                      <a:pt x="1213" y="17"/>
                      <a:pt x="1214" y="15"/>
                    </a:cubicBezTo>
                    <a:cubicBezTo>
                      <a:pt x="1215" y="14"/>
                      <a:pt x="1217" y="10"/>
                      <a:pt x="1218" y="12"/>
                    </a:cubicBezTo>
                    <a:cubicBezTo>
                      <a:pt x="1218" y="12"/>
                      <a:pt x="1219" y="14"/>
                      <a:pt x="1219" y="15"/>
                    </a:cubicBezTo>
                    <a:cubicBezTo>
                      <a:pt x="1220" y="17"/>
                      <a:pt x="1220" y="19"/>
                      <a:pt x="1220" y="21"/>
                    </a:cubicBezTo>
                    <a:cubicBezTo>
                      <a:pt x="1220" y="26"/>
                      <a:pt x="1220" y="31"/>
                      <a:pt x="1219" y="35"/>
                    </a:cubicBezTo>
                    <a:cubicBezTo>
                      <a:pt x="1219" y="37"/>
                      <a:pt x="1218" y="39"/>
                      <a:pt x="1218" y="41"/>
                    </a:cubicBezTo>
                    <a:cubicBezTo>
                      <a:pt x="1219" y="43"/>
                      <a:pt x="1219" y="45"/>
                      <a:pt x="1220" y="47"/>
                    </a:cubicBezTo>
                    <a:cubicBezTo>
                      <a:pt x="1220" y="49"/>
                      <a:pt x="1220" y="52"/>
                      <a:pt x="1220" y="54"/>
                    </a:cubicBezTo>
                    <a:cubicBezTo>
                      <a:pt x="1220" y="58"/>
                      <a:pt x="1220" y="64"/>
                      <a:pt x="1221" y="69"/>
                    </a:cubicBezTo>
                    <a:cubicBezTo>
                      <a:pt x="1222" y="75"/>
                      <a:pt x="1220" y="81"/>
                      <a:pt x="1221" y="86"/>
                    </a:cubicBezTo>
                    <a:cubicBezTo>
                      <a:pt x="1222" y="93"/>
                      <a:pt x="1222" y="104"/>
                      <a:pt x="1221" y="111"/>
                    </a:cubicBezTo>
                    <a:cubicBezTo>
                      <a:pt x="1220" y="115"/>
                      <a:pt x="1221" y="120"/>
                      <a:pt x="1220" y="124"/>
                    </a:cubicBezTo>
                    <a:close/>
                    <a:moveTo>
                      <a:pt x="1221" y="346"/>
                    </a:moveTo>
                    <a:cubicBezTo>
                      <a:pt x="1221" y="347"/>
                      <a:pt x="1221" y="348"/>
                      <a:pt x="1220" y="349"/>
                    </a:cubicBezTo>
                    <a:cubicBezTo>
                      <a:pt x="1220" y="349"/>
                      <a:pt x="1221" y="351"/>
                      <a:pt x="1220" y="351"/>
                    </a:cubicBezTo>
                    <a:cubicBezTo>
                      <a:pt x="1219" y="352"/>
                      <a:pt x="1219" y="352"/>
                      <a:pt x="1218" y="351"/>
                    </a:cubicBezTo>
                    <a:cubicBezTo>
                      <a:pt x="1217" y="350"/>
                      <a:pt x="1217" y="346"/>
                      <a:pt x="1217" y="345"/>
                    </a:cubicBezTo>
                    <a:cubicBezTo>
                      <a:pt x="1217" y="343"/>
                      <a:pt x="1217" y="339"/>
                      <a:pt x="1219" y="339"/>
                    </a:cubicBezTo>
                    <a:cubicBezTo>
                      <a:pt x="1222" y="339"/>
                      <a:pt x="1221" y="344"/>
                      <a:pt x="1221" y="346"/>
                    </a:cubicBezTo>
                    <a:close/>
                    <a:moveTo>
                      <a:pt x="1223" y="20"/>
                    </a:moveTo>
                    <a:cubicBezTo>
                      <a:pt x="1223" y="19"/>
                      <a:pt x="1224" y="18"/>
                      <a:pt x="1224" y="17"/>
                    </a:cubicBezTo>
                    <a:cubicBezTo>
                      <a:pt x="1224" y="16"/>
                      <a:pt x="1224" y="15"/>
                      <a:pt x="1224" y="14"/>
                    </a:cubicBezTo>
                    <a:cubicBezTo>
                      <a:pt x="1224" y="14"/>
                      <a:pt x="1225" y="13"/>
                      <a:pt x="1226" y="13"/>
                    </a:cubicBezTo>
                    <a:cubicBezTo>
                      <a:pt x="1226" y="13"/>
                      <a:pt x="1226" y="13"/>
                      <a:pt x="1226" y="13"/>
                    </a:cubicBezTo>
                    <a:cubicBezTo>
                      <a:pt x="1227" y="14"/>
                      <a:pt x="1228" y="15"/>
                      <a:pt x="1228" y="16"/>
                    </a:cubicBezTo>
                    <a:cubicBezTo>
                      <a:pt x="1228" y="17"/>
                      <a:pt x="1228" y="18"/>
                      <a:pt x="1229" y="19"/>
                    </a:cubicBezTo>
                    <a:cubicBezTo>
                      <a:pt x="1229" y="20"/>
                      <a:pt x="1229" y="22"/>
                      <a:pt x="1229" y="23"/>
                    </a:cubicBezTo>
                    <a:cubicBezTo>
                      <a:pt x="1228" y="25"/>
                      <a:pt x="1228" y="27"/>
                      <a:pt x="1226" y="27"/>
                    </a:cubicBezTo>
                    <a:cubicBezTo>
                      <a:pt x="1222" y="27"/>
                      <a:pt x="1223" y="22"/>
                      <a:pt x="1223" y="20"/>
                    </a:cubicBezTo>
                    <a:close/>
                    <a:moveTo>
                      <a:pt x="1225" y="113"/>
                    </a:moveTo>
                    <a:cubicBezTo>
                      <a:pt x="1225" y="112"/>
                      <a:pt x="1225" y="109"/>
                      <a:pt x="1227" y="110"/>
                    </a:cubicBezTo>
                    <a:cubicBezTo>
                      <a:pt x="1228" y="111"/>
                      <a:pt x="1227" y="113"/>
                      <a:pt x="1228" y="114"/>
                    </a:cubicBezTo>
                    <a:cubicBezTo>
                      <a:pt x="1228" y="116"/>
                      <a:pt x="1228" y="117"/>
                      <a:pt x="1227" y="119"/>
                    </a:cubicBezTo>
                    <a:cubicBezTo>
                      <a:pt x="1227" y="120"/>
                      <a:pt x="1227" y="120"/>
                      <a:pt x="1227" y="120"/>
                    </a:cubicBezTo>
                    <a:cubicBezTo>
                      <a:pt x="1227" y="120"/>
                      <a:pt x="1227" y="121"/>
                      <a:pt x="1226" y="121"/>
                    </a:cubicBezTo>
                    <a:cubicBezTo>
                      <a:pt x="1224" y="121"/>
                      <a:pt x="1225" y="119"/>
                      <a:pt x="1225" y="118"/>
                    </a:cubicBezTo>
                    <a:cubicBezTo>
                      <a:pt x="1225" y="117"/>
                      <a:pt x="1225" y="115"/>
                      <a:pt x="1225" y="113"/>
                    </a:cubicBezTo>
                    <a:close/>
                    <a:moveTo>
                      <a:pt x="1227" y="75"/>
                    </a:moveTo>
                    <a:cubicBezTo>
                      <a:pt x="1227" y="75"/>
                      <a:pt x="1227" y="76"/>
                      <a:pt x="1227" y="77"/>
                    </a:cubicBezTo>
                    <a:cubicBezTo>
                      <a:pt x="1227" y="78"/>
                      <a:pt x="1226" y="79"/>
                      <a:pt x="1225" y="78"/>
                    </a:cubicBezTo>
                    <a:cubicBezTo>
                      <a:pt x="1224" y="77"/>
                      <a:pt x="1224" y="75"/>
                      <a:pt x="1224" y="74"/>
                    </a:cubicBezTo>
                    <a:cubicBezTo>
                      <a:pt x="1225" y="72"/>
                      <a:pt x="1224" y="70"/>
                      <a:pt x="1224" y="68"/>
                    </a:cubicBezTo>
                    <a:cubicBezTo>
                      <a:pt x="1224" y="67"/>
                      <a:pt x="1224" y="58"/>
                      <a:pt x="1226" y="59"/>
                    </a:cubicBezTo>
                    <a:cubicBezTo>
                      <a:pt x="1228" y="59"/>
                      <a:pt x="1228" y="65"/>
                      <a:pt x="1228" y="66"/>
                    </a:cubicBezTo>
                    <a:cubicBezTo>
                      <a:pt x="1228" y="69"/>
                      <a:pt x="1228" y="72"/>
                      <a:pt x="1227" y="75"/>
                    </a:cubicBezTo>
                    <a:close/>
                    <a:moveTo>
                      <a:pt x="1227" y="54"/>
                    </a:moveTo>
                    <a:cubicBezTo>
                      <a:pt x="1227" y="54"/>
                      <a:pt x="1227" y="55"/>
                      <a:pt x="1226" y="55"/>
                    </a:cubicBezTo>
                    <a:cubicBezTo>
                      <a:pt x="1225" y="55"/>
                      <a:pt x="1224" y="54"/>
                      <a:pt x="1224" y="52"/>
                    </a:cubicBezTo>
                    <a:cubicBezTo>
                      <a:pt x="1223" y="51"/>
                      <a:pt x="1223" y="49"/>
                      <a:pt x="1224" y="47"/>
                    </a:cubicBezTo>
                    <a:cubicBezTo>
                      <a:pt x="1224" y="45"/>
                      <a:pt x="1224" y="43"/>
                      <a:pt x="1226" y="44"/>
                    </a:cubicBezTo>
                    <a:cubicBezTo>
                      <a:pt x="1227" y="44"/>
                      <a:pt x="1228" y="45"/>
                      <a:pt x="1228" y="47"/>
                    </a:cubicBezTo>
                    <a:cubicBezTo>
                      <a:pt x="1229" y="49"/>
                      <a:pt x="1228" y="52"/>
                      <a:pt x="1227" y="54"/>
                    </a:cubicBezTo>
                    <a:close/>
                    <a:moveTo>
                      <a:pt x="1229" y="159"/>
                    </a:moveTo>
                    <a:cubicBezTo>
                      <a:pt x="1229" y="160"/>
                      <a:pt x="1228" y="164"/>
                      <a:pt x="1226" y="165"/>
                    </a:cubicBezTo>
                    <a:cubicBezTo>
                      <a:pt x="1223" y="166"/>
                      <a:pt x="1223" y="159"/>
                      <a:pt x="1223" y="156"/>
                    </a:cubicBezTo>
                    <a:cubicBezTo>
                      <a:pt x="1223" y="149"/>
                      <a:pt x="1224" y="143"/>
                      <a:pt x="1225" y="137"/>
                    </a:cubicBezTo>
                    <a:cubicBezTo>
                      <a:pt x="1225" y="136"/>
                      <a:pt x="1225" y="134"/>
                      <a:pt x="1225" y="133"/>
                    </a:cubicBezTo>
                    <a:cubicBezTo>
                      <a:pt x="1225" y="132"/>
                      <a:pt x="1225" y="130"/>
                      <a:pt x="1225" y="130"/>
                    </a:cubicBezTo>
                    <a:cubicBezTo>
                      <a:pt x="1227" y="129"/>
                      <a:pt x="1229" y="131"/>
                      <a:pt x="1229" y="133"/>
                    </a:cubicBezTo>
                    <a:cubicBezTo>
                      <a:pt x="1228" y="135"/>
                      <a:pt x="1227" y="137"/>
                      <a:pt x="1228" y="139"/>
                    </a:cubicBezTo>
                    <a:cubicBezTo>
                      <a:pt x="1228" y="143"/>
                      <a:pt x="1228" y="148"/>
                      <a:pt x="1229" y="152"/>
                    </a:cubicBezTo>
                    <a:cubicBezTo>
                      <a:pt x="1229" y="154"/>
                      <a:pt x="1230" y="156"/>
                      <a:pt x="1229" y="159"/>
                    </a:cubicBezTo>
                    <a:close/>
                    <a:moveTo>
                      <a:pt x="1247" y="169"/>
                    </a:moveTo>
                    <a:cubicBezTo>
                      <a:pt x="1247" y="170"/>
                      <a:pt x="1247" y="170"/>
                      <a:pt x="1246" y="170"/>
                    </a:cubicBezTo>
                    <a:cubicBezTo>
                      <a:pt x="1245" y="170"/>
                      <a:pt x="1245" y="165"/>
                      <a:pt x="1245" y="163"/>
                    </a:cubicBezTo>
                    <a:cubicBezTo>
                      <a:pt x="1244" y="160"/>
                      <a:pt x="1244" y="156"/>
                      <a:pt x="1244" y="152"/>
                    </a:cubicBezTo>
                    <a:cubicBezTo>
                      <a:pt x="1243" y="150"/>
                      <a:pt x="1242" y="143"/>
                      <a:pt x="1245" y="142"/>
                    </a:cubicBezTo>
                    <a:cubicBezTo>
                      <a:pt x="1248" y="141"/>
                      <a:pt x="1248" y="146"/>
                      <a:pt x="1248" y="147"/>
                    </a:cubicBezTo>
                    <a:cubicBezTo>
                      <a:pt x="1249" y="150"/>
                      <a:pt x="1249" y="153"/>
                      <a:pt x="1249" y="156"/>
                    </a:cubicBezTo>
                    <a:cubicBezTo>
                      <a:pt x="1249" y="157"/>
                      <a:pt x="1249" y="166"/>
                      <a:pt x="1247" y="169"/>
                    </a:cubicBezTo>
                    <a:close/>
                    <a:moveTo>
                      <a:pt x="1258" y="133"/>
                    </a:moveTo>
                    <a:cubicBezTo>
                      <a:pt x="1257" y="137"/>
                      <a:pt x="1258" y="143"/>
                      <a:pt x="1259" y="146"/>
                    </a:cubicBezTo>
                    <a:cubicBezTo>
                      <a:pt x="1259" y="148"/>
                      <a:pt x="1258" y="150"/>
                      <a:pt x="1258" y="152"/>
                    </a:cubicBezTo>
                    <a:cubicBezTo>
                      <a:pt x="1258" y="155"/>
                      <a:pt x="1258" y="158"/>
                      <a:pt x="1258" y="160"/>
                    </a:cubicBezTo>
                    <a:cubicBezTo>
                      <a:pt x="1258" y="162"/>
                      <a:pt x="1257" y="163"/>
                      <a:pt x="1257" y="164"/>
                    </a:cubicBezTo>
                    <a:cubicBezTo>
                      <a:pt x="1256" y="164"/>
                      <a:pt x="1256" y="166"/>
                      <a:pt x="1256" y="166"/>
                    </a:cubicBezTo>
                    <a:cubicBezTo>
                      <a:pt x="1253" y="167"/>
                      <a:pt x="1252" y="156"/>
                      <a:pt x="1252" y="155"/>
                    </a:cubicBezTo>
                    <a:cubicBezTo>
                      <a:pt x="1252" y="151"/>
                      <a:pt x="1251" y="146"/>
                      <a:pt x="1252" y="142"/>
                    </a:cubicBezTo>
                    <a:cubicBezTo>
                      <a:pt x="1253" y="138"/>
                      <a:pt x="1253" y="131"/>
                      <a:pt x="1252" y="127"/>
                    </a:cubicBezTo>
                    <a:cubicBezTo>
                      <a:pt x="1252" y="124"/>
                      <a:pt x="1251" y="121"/>
                      <a:pt x="1252" y="117"/>
                    </a:cubicBezTo>
                    <a:cubicBezTo>
                      <a:pt x="1253" y="110"/>
                      <a:pt x="1253" y="99"/>
                      <a:pt x="1251" y="92"/>
                    </a:cubicBezTo>
                    <a:cubicBezTo>
                      <a:pt x="1251" y="89"/>
                      <a:pt x="1251" y="86"/>
                      <a:pt x="1251" y="83"/>
                    </a:cubicBezTo>
                    <a:cubicBezTo>
                      <a:pt x="1251" y="81"/>
                      <a:pt x="1252" y="78"/>
                      <a:pt x="1251" y="76"/>
                    </a:cubicBezTo>
                    <a:cubicBezTo>
                      <a:pt x="1249" y="75"/>
                      <a:pt x="1249" y="79"/>
                      <a:pt x="1249" y="79"/>
                    </a:cubicBezTo>
                    <a:cubicBezTo>
                      <a:pt x="1250" y="81"/>
                      <a:pt x="1249" y="83"/>
                      <a:pt x="1249" y="84"/>
                    </a:cubicBezTo>
                    <a:cubicBezTo>
                      <a:pt x="1249" y="88"/>
                      <a:pt x="1249" y="91"/>
                      <a:pt x="1250" y="95"/>
                    </a:cubicBezTo>
                    <a:cubicBezTo>
                      <a:pt x="1250" y="98"/>
                      <a:pt x="1250" y="101"/>
                      <a:pt x="1249" y="103"/>
                    </a:cubicBezTo>
                    <a:cubicBezTo>
                      <a:pt x="1249" y="115"/>
                      <a:pt x="1249" y="115"/>
                      <a:pt x="1249" y="115"/>
                    </a:cubicBezTo>
                    <a:cubicBezTo>
                      <a:pt x="1249" y="118"/>
                      <a:pt x="1250" y="122"/>
                      <a:pt x="1249" y="125"/>
                    </a:cubicBezTo>
                    <a:cubicBezTo>
                      <a:pt x="1249" y="127"/>
                      <a:pt x="1249" y="138"/>
                      <a:pt x="1245" y="137"/>
                    </a:cubicBezTo>
                    <a:cubicBezTo>
                      <a:pt x="1244" y="137"/>
                      <a:pt x="1244" y="136"/>
                      <a:pt x="1244" y="135"/>
                    </a:cubicBezTo>
                    <a:cubicBezTo>
                      <a:pt x="1243" y="133"/>
                      <a:pt x="1243" y="132"/>
                      <a:pt x="1243" y="129"/>
                    </a:cubicBezTo>
                    <a:cubicBezTo>
                      <a:pt x="1242" y="125"/>
                      <a:pt x="1243" y="121"/>
                      <a:pt x="1242" y="116"/>
                    </a:cubicBezTo>
                    <a:cubicBezTo>
                      <a:pt x="1242" y="113"/>
                      <a:pt x="1242" y="110"/>
                      <a:pt x="1242" y="106"/>
                    </a:cubicBezTo>
                    <a:cubicBezTo>
                      <a:pt x="1239" y="87"/>
                      <a:pt x="1242" y="65"/>
                      <a:pt x="1242" y="46"/>
                    </a:cubicBezTo>
                    <a:cubicBezTo>
                      <a:pt x="1243" y="42"/>
                      <a:pt x="1243" y="38"/>
                      <a:pt x="1243" y="34"/>
                    </a:cubicBezTo>
                    <a:cubicBezTo>
                      <a:pt x="1243" y="28"/>
                      <a:pt x="1242" y="22"/>
                      <a:pt x="1244" y="18"/>
                    </a:cubicBezTo>
                    <a:cubicBezTo>
                      <a:pt x="1244" y="16"/>
                      <a:pt x="1245" y="16"/>
                      <a:pt x="1246" y="15"/>
                    </a:cubicBezTo>
                    <a:cubicBezTo>
                      <a:pt x="1250" y="16"/>
                      <a:pt x="1249" y="25"/>
                      <a:pt x="1249" y="30"/>
                    </a:cubicBezTo>
                    <a:cubicBezTo>
                      <a:pt x="1250" y="37"/>
                      <a:pt x="1250" y="37"/>
                      <a:pt x="1250" y="37"/>
                    </a:cubicBezTo>
                    <a:cubicBezTo>
                      <a:pt x="1250" y="43"/>
                      <a:pt x="1250" y="43"/>
                      <a:pt x="1250" y="43"/>
                    </a:cubicBezTo>
                    <a:cubicBezTo>
                      <a:pt x="1250" y="50"/>
                      <a:pt x="1249" y="56"/>
                      <a:pt x="1250" y="62"/>
                    </a:cubicBezTo>
                    <a:cubicBezTo>
                      <a:pt x="1250" y="63"/>
                      <a:pt x="1249" y="71"/>
                      <a:pt x="1250" y="71"/>
                    </a:cubicBezTo>
                    <a:cubicBezTo>
                      <a:pt x="1252" y="71"/>
                      <a:pt x="1251" y="63"/>
                      <a:pt x="1251" y="62"/>
                    </a:cubicBezTo>
                    <a:cubicBezTo>
                      <a:pt x="1252" y="58"/>
                      <a:pt x="1253" y="54"/>
                      <a:pt x="1253" y="50"/>
                    </a:cubicBezTo>
                    <a:cubicBezTo>
                      <a:pt x="1254" y="43"/>
                      <a:pt x="1253" y="33"/>
                      <a:pt x="1253" y="27"/>
                    </a:cubicBezTo>
                    <a:cubicBezTo>
                      <a:pt x="1252" y="23"/>
                      <a:pt x="1251" y="18"/>
                      <a:pt x="1253" y="14"/>
                    </a:cubicBezTo>
                    <a:cubicBezTo>
                      <a:pt x="1253" y="13"/>
                      <a:pt x="1253" y="11"/>
                      <a:pt x="1254" y="11"/>
                    </a:cubicBezTo>
                    <a:cubicBezTo>
                      <a:pt x="1258" y="10"/>
                      <a:pt x="1256" y="21"/>
                      <a:pt x="1256" y="23"/>
                    </a:cubicBezTo>
                    <a:cubicBezTo>
                      <a:pt x="1256" y="25"/>
                      <a:pt x="1256" y="26"/>
                      <a:pt x="1256" y="28"/>
                    </a:cubicBezTo>
                    <a:cubicBezTo>
                      <a:pt x="1256" y="29"/>
                      <a:pt x="1255" y="31"/>
                      <a:pt x="1256" y="32"/>
                    </a:cubicBezTo>
                    <a:cubicBezTo>
                      <a:pt x="1256" y="33"/>
                      <a:pt x="1257" y="34"/>
                      <a:pt x="1256" y="35"/>
                    </a:cubicBezTo>
                    <a:cubicBezTo>
                      <a:pt x="1256" y="37"/>
                      <a:pt x="1256" y="39"/>
                      <a:pt x="1256" y="41"/>
                    </a:cubicBezTo>
                    <a:cubicBezTo>
                      <a:pt x="1256" y="44"/>
                      <a:pt x="1256" y="47"/>
                      <a:pt x="1256" y="50"/>
                    </a:cubicBezTo>
                    <a:cubicBezTo>
                      <a:pt x="1258" y="62"/>
                      <a:pt x="1258" y="62"/>
                      <a:pt x="1258" y="62"/>
                    </a:cubicBezTo>
                    <a:cubicBezTo>
                      <a:pt x="1259" y="68"/>
                      <a:pt x="1257" y="73"/>
                      <a:pt x="1258" y="79"/>
                    </a:cubicBezTo>
                    <a:cubicBezTo>
                      <a:pt x="1259" y="85"/>
                      <a:pt x="1257" y="94"/>
                      <a:pt x="1258" y="101"/>
                    </a:cubicBezTo>
                    <a:cubicBezTo>
                      <a:pt x="1260" y="110"/>
                      <a:pt x="1259" y="124"/>
                      <a:pt x="1258" y="133"/>
                    </a:cubicBezTo>
                    <a:close/>
                    <a:moveTo>
                      <a:pt x="1273" y="42"/>
                    </a:moveTo>
                    <a:cubicBezTo>
                      <a:pt x="1273" y="40"/>
                      <a:pt x="1273" y="39"/>
                      <a:pt x="1273" y="38"/>
                    </a:cubicBezTo>
                    <a:cubicBezTo>
                      <a:pt x="1273" y="36"/>
                      <a:pt x="1273" y="34"/>
                      <a:pt x="1274" y="33"/>
                    </a:cubicBezTo>
                    <a:cubicBezTo>
                      <a:pt x="1275" y="31"/>
                      <a:pt x="1276" y="35"/>
                      <a:pt x="1276" y="36"/>
                    </a:cubicBezTo>
                    <a:cubicBezTo>
                      <a:pt x="1276" y="39"/>
                      <a:pt x="1276" y="42"/>
                      <a:pt x="1276" y="45"/>
                    </a:cubicBezTo>
                    <a:cubicBezTo>
                      <a:pt x="1276" y="49"/>
                      <a:pt x="1274" y="51"/>
                      <a:pt x="1275" y="54"/>
                    </a:cubicBezTo>
                    <a:cubicBezTo>
                      <a:pt x="1275" y="58"/>
                      <a:pt x="1276" y="62"/>
                      <a:pt x="1276" y="66"/>
                    </a:cubicBezTo>
                    <a:cubicBezTo>
                      <a:pt x="1276" y="67"/>
                      <a:pt x="1276" y="77"/>
                      <a:pt x="1274" y="77"/>
                    </a:cubicBezTo>
                    <a:cubicBezTo>
                      <a:pt x="1272" y="77"/>
                      <a:pt x="1273" y="69"/>
                      <a:pt x="1273" y="68"/>
                    </a:cubicBezTo>
                    <a:cubicBezTo>
                      <a:pt x="1272" y="64"/>
                      <a:pt x="1272" y="59"/>
                      <a:pt x="1273" y="54"/>
                    </a:cubicBezTo>
                    <a:cubicBezTo>
                      <a:pt x="1272" y="52"/>
                      <a:pt x="1272" y="50"/>
                      <a:pt x="1272" y="48"/>
                    </a:cubicBezTo>
                    <a:cubicBezTo>
                      <a:pt x="1272" y="46"/>
                      <a:pt x="1272" y="43"/>
                      <a:pt x="1273" y="42"/>
                    </a:cubicBezTo>
                    <a:close/>
                    <a:moveTo>
                      <a:pt x="1276" y="150"/>
                    </a:moveTo>
                    <a:cubicBezTo>
                      <a:pt x="1276" y="150"/>
                      <a:pt x="1276" y="151"/>
                      <a:pt x="1275" y="151"/>
                    </a:cubicBezTo>
                    <a:cubicBezTo>
                      <a:pt x="1274" y="153"/>
                      <a:pt x="1273" y="151"/>
                      <a:pt x="1273" y="150"/>
                    </a:cubicBezTo>
                    <a:cubicBezTo>
                      <a:pt x="1273" y="149"/>
                      <a:pt x="1273" y="147"/>
                      <a:pt x="1273" y="146"/>
                    </a:cubicBezTo>
                    <a:cubicBezTo>
                      <a:pt x="1274" y="145"/>
                      <a:pt x="1275" y="145"/>
                      <a:pt x="1276" y="146"/>
                    </a:cubicBezTo>
                    <a:cubicBezTo>
                      <a:pt x="1276" y="147"/>
                      <a:pt x="1276" y="149"/>
                      <a:pt x="1276" y="150"/>
                    </a:cubicBezTo>
                    <a:close/>
                    <a:moveTo>
                      <a:pt x="1275" y="94"/>
                    </a:moveTo>
                    <a:cubicBezTo>
                      <a:pt x="1275" y="95"/>
                      <a:pt x="1275" y="95"/>
                      <a:pt x="1274" y="96"/>
                    </a:cubicBezTo>
                    <a:cubicBezTo>
                      <a:pt x="1274" y="97"/>
                      <a:pt x="1273" y="97"/>
                      <a:pt x="1272" y="96"/>
                    </a:cubicBezTo>
                    <a:cubicBezTo>
                      <a:pt x="1271" y="95"/>
                      <a:pt x="1271" y="91"/>
                      <a:pt x="1271" y="89"/>
                    </a:cubicBezTo>
                    <a:cubicBezTo>
                      <a:pt x="1271" y="88"/>
                      <a:pt x="1271" y="86"/>
                      <a:pt x="1272" y="84"/>
                    </a:cubicBezTo>
                    <a:cubicBezTo>
                      <a:pt x="1272" y="83"/>
                      <a:pt x="1272" y="82"/>
                      <a:pt x="1272" y="82"/>
                    </a:cubicBezTo>
                    <a:cubicBezTo>
                      <a:pt x="1274" y="78"/>
                      <a:pt x="1276" y="86"/>
                      <a:pt x="1276" y="87"/>
                    </a:cubicBezTo>
                    <a:cubicBezTo>
                      <a:pt x="1276" y="90"/>
                      <a:pt x="1276" y="92"/>
                      <a:pt x="1275" y="94"/>
                    </a:cubicBezTo>
                    <a:close/>
                    <a:moveTo>
                      <a:pt x="1276" y="27"/>
                    </a:moveTo>
                    <a:cubicBezTo>
                      <a:pt x="1275" y="29"/>
                      <a:pt x="1273" y="26"/>
                      <a:pt x="1273" y="24"/>
                    </a:cubicBezTo>
                    <a:cubicBezTo>
                      <a:pt x="1273" y="23"/>
                      <a:pt x="1274" y="22"/>
                      <a:pt x="1274" y="22"/>
                    </a:cubicBezTo>
                    <a:cubicBezTo>
                      <a:pt x="1276" y="21"/>
                      <a:pt x="1277" y="26"/>
                      <a:pt x="1276" y="27"/>
                    </a:cubicBezTo>
                    <a:close/>
                    <a:moveTo>
                      <a:pt x="1290" y="66"/>
                    </a:moveTo>
                    <a:cubicBezTo>
                      <a:pt x="1290" y="67"/>
                      <a:pt x="1289" y="69"/>
                      <a:pt x="1288" y="70"/>
                    </a:cubicBezTo>
                    <a:cubicBezTo>
                      <a:pt x="1288" y="70"/>
                      <a:pt x="1288" y="70"/>
                      <a:pt x="1288" y="70"/>
                    </a:cubicBezTo>
                    <a:cubicBezTo>
                      <a:pt x="1287" y="70"/>
                      <a:pt x="1286" y="70"/>
                      <a:pt x="1286" y="69"/>
                    </a:cubicBezTo>
                    <a:cubicBezTo>
                      <a:pt x="1285" y="66"/>
                      <a:pt x="1285" y="63"/>
                      <a:pt x="1285" y="60"/>
                    </a:cubicBezTo>
                    <a:cubicBezTo>
                      <a:pt x="1284" y="56"/>
                      <a:pt x="1284" y="53"/>
                      <a:pt x="1285" y="50"/>
                    </a:cubicBezTo>
                    <a:cubicBezTo>
                      <a:pt x="1285" y="42"/>
                      <a:pt x="1285" y="42"/>
                      <a:pt x="1285" y="42"/>
                    </a:cubicBezTo>
                    <a:cubicBezTo>
                      <a:pt x="1285" y="36"/>
                      <a:pt x="1285" y="30"/>
                      <a:pt x="1284" y="26"/>
                    </a:cubicBezTo>
                    <a:cubicBezTo>
                      <a:pt x="1284" y="23"/>
                      <a:pt x="1284" y="19"/>
                      <a:pt x="1285" y="16"/>
                    </a:cubicBezTo>
                    <a:cubicBezTo>
                      <a:pt x="1286" y="15"/>
                      <a:pt x="1286" y="11"/>
                      <a:pt x="1289" y="13"/>
                    </a:cubicBezTo>
                    <a:cubicBezTo>
                      <a:pt x="1292" y="15"/>
                      <a:pt x="1289" y="21"/>
                      <a:pt x="1290" y="24"/>
                    </a:cubicBezTo>
                    <a:cubicBezTo>
                      <a:pt x="1292" y="33"/>
                      <a:pt x="1289" y="47"/>
                      <a:pt x="1291" y="56"/>
                    </a:cubicBezTo>
                    <a:cubicBezTo>
                      <a:pt x="1291" y="59"/>
                      <a:pt x="1291" y="63"/>
                      <a:pt x="1290" y="66"/>
                    </a:cubicBezTo>
                    <a:close/>
                    <a:moveTo>
                      <a:pt x="1344" y="19"/>
                    </a:moveTo>
                    <a:cubicBezTo>
                      <a:pt x="1342" y="19"/>
                      <a:pt x="1342" y="17"/>
                      <a:pt x="1342" y="15"/>
                    </a:cubicBezTo>
                    <a:cubicBezTo>
                      <a:pt x="1342" y="14"/>
                      <a:pt x="1342" y="11"/>
                      <a:pt x="1344" y="11"/>
                    </a:cubicBezTo>
                    <a:cubicBezTo>
                      <a:pt x="1347" y="10"/>
                      <a:pt x="1347" y="16"/>
                      <a:pt x="1345" y="18"/>
                    </a:cubicBezTo>
                    <a:cubicBezTo>
                      <a:pt x="1345" y="19"/>
                      <a:pt x="1344" y="20"/>
                      <a:pt x="1344" y="19"/>
                    </a:cubicBezTo>
                    <a:close/>
                    <a:moveTo>
                      <a:pt x="1346" y="194"/>
                    </a:moveTo>
                    <a:cubicBezTo>
                      <a:pt x="1346" y="192"/>
                      <a:pt x="1346" y="190"/>
                      <a:pt x="1346" y="189"/>
                    </a:cubicBezTo>
                    <a:cubicBezTo>
                      <a:pt x="1347" y="188"/>
                      <a:pt x="1347" y="188"/>
                      <a:pt x="1347" y="188"/>
                    </a:cubicBezTo>
                    <a:cubicBezTo>
                      <a:pt x="1348" y="187"/>
                      <a:pt x="1350" y="187"/>
                      <a:pt x="1350" y="188"/>
                    </a:cubicBezTo>
                    <a:cubicBezTo>
                      <a:pt x="1350" y="189"/>
                      <a:pt x="1350" y="190"/>
                      <a:pt x="1350" y="191"/>
                    </a:cubicBezTo>
                    <a:cubicBezTo>
                      <a:pt x="1350" y="192"/>
                      <a:pt x="1350" y="193"/>
                      <a:pt x="1350" y="194"/>
                    </a:cubicBezTo>
                    <a:cubicBezTo>
                      <a:pt x="1351" y="197"/>
                      <a:pt x="1351" y="199"/>
                      <a:pt x="1350" y="202"/>
                    </a:cubicBezTo>
                    <a:cubicBezTo>
                      <a:pt x="1350" y="203"/>
                      <a:pt x="1349" y="207"/>
                      <a:pt x="1348" y="206"/>
                    </a:cubicBezTo>
                    <a:cubicBezTo>
                      <a:pt x="1347" y="206"/>
                      <a:pt x="1347" y="205"/>
                      <a:pt x="1347" y="204"/>
                    </a:cubicBezTo>
                    <a:cubicBezTo>
                      <a:pt x="1347" y="203"/>
                      <a:pt x="1346" y="202"/>
                      <a:pt x="1346" y="201"/>
                    </a:cubicBezTo>
                    <a:cubicBezTo>
                      <a:pt x="1346" y="199"/>
                      <a:pt x="1346" y="196"/>
                      <a:pt x="1346" y="194"/>
                    </a:cubicBezTo>
                    <a:close/>
                    <a:moveTo>
                      <a:pt x="1350" y="251"/>
                    </a:moveTo>
                    <a:cubicBezTo>
                      <a:pt x="1349" y="251"/>
                      <a:pt x="1349" y="251"/>
                      <a:pt x="1349" y="251"/>
                    </a:cubicBezTo>
                    <a:cubicBezTo>
                      <a:pt x="1349" y="253"/>
                      <a:pt x="1348" y="251"/>
                      <a:pt x="1347" y="250"/>
                    </a:cubicBezTo>
                    <a:cubicBezTo>
                      <a:pt x="1347" y="248"/>
                      <a:pt x="1347" y="246"/>
                      <a:pt x="1347" y="244"/>
                    </a:cubicBezTo>
                    <a:cubicBezTo>
                      <a:pt x="1347" y="243"/>
                      <a:pt x="1347" y="237"/>
                      <a:pt x="1349" y="237"/>
                    </a:cubicBezTo>
                    <a:cubicBezTo>
                      <a:pt x="1350" y="237"/>
                      <a:pt x="1350" y="242"/>
                      <a:pt x="1350" y="243"/>
                    </a:cubicBezTo>
                    <a:cubicBezTo>
                      <a:pt x="1350" y="245"/>
                      <a:pt x="1351" y="248"/>
                      <a:pt x="1350" y="251"/>
                    </a:cubicBezTo>
                    <a:close/>
                    <a:moveTo>
                      <a:pt x="1349" y="232"/>
                    </a:moveTo>
                    <a:cubicBezTo>
                      <a:pt x="1345" y="232"/>
                      <a:pt x="1346" y="227"/>
                      <a:pt x="1346" y="225"/>
                    </a:cubicBezTo>
                    <a:cubicBezTo>
                      <a:pt x="1347" y="224"/>
                      <a:pt x="1346" y="222"/>
                      <a:pt x="1348" y="221"/>
                    </a:cubicBezTo>
                    <a:cubicBezTo>
                      <a:pt x="1349" y="221"/>
                      <a:pt x="1350" y="221"/>
                      <a:pt x="1351" y="222"/>
                    </a:cubicBezTo>
                    <a:cubicBezTo>
                      <a:pt x="1351" y="223"/>
                      <a:pt x="1351" y="224"/>
                      <a:pt x="1351" y="225"/>
                    </a:cubicBezTo>
                    <a:cubicBezTo>
                      <a:pt x="1351" y="227"/>
                      <a:pt x="1351" y="230"/>
                      <a:pt x="1349" y="232"/>
                    </a:cubicBezTo>
                    <a:close/>
                    <a:moveTo>
                      <a:pt x="1351" y="172"/>
                    </a:moveTo>
                    <a:cubicBezTo>
                      <a:pt x="1350" y="172"/>
                      <a:pt x="1350" y="172"/>
                      <a:pt x="1350" y="172"/>
                    </a:cubicBezTo>
                    <a:cubicBezTo>
                      <a:pt x="1350" y="176"/>
                      <a:pt x="1351" y="178"/>
                      <a:pt x="1348" y="179"/>
                    </a:cubicBezTo>
                    <a:cubicBezTo>
                      <a:pt x="1345" y="180"/>
                      <a:pt x="1347" y="173"/>
                      <a:pt x="1346" y="170"/>
                    </a:cubicBezTo>
                    <a:cubicBezTo>
                      <a:pt x="1346" y="166"/>
                      <a:pt x="1345" y="161"/>
                      <a:pt x="1345" y="157"/>
                    </a:cubicBezTo>
                    <a:cubicBezTo>
                      <a:pt x="1345" y="155"/>
                      <a:pt x="1346" y="152"/>
                      <a:pt x="1346" y="150"/>
                    </a:cubicBezTo>
                    <a:cubicBezTo>
                      <a:pt x="1347" y="149"/>
                      <a:pt x="1346" y="148"/>
                      <a:pt x="1347" y="148"/>
                    </a:cubicBezTo>
                    <a:cubicBezTo>
                      <a:pt x="1351" y="145"/>
                      <a:pt x="1351" y="157"/>
                      <a:pt x="1351" y="158"/>
                    </a:cubicBezTo>
                    <a:cubicBezTo>
                      <a:pt x="1351" y="163"/>
                      <a:pt x="1351" y="167"/>
                      <a:pt x="1351" y="172"/>
                    </a:cubicBezTo>
                    <a:close/>
                    <a:moveTo>
                      <a:pt x="1352" y="122"/>
                    </a:moveTo>
                    <a:cubicBezTo>
                      <a:pt x="1351" y="123"/>
                      <a:pt x="1351" y="125"/>
                      <a:pt x="1351" y="126"/>
                    </a:cubicBezTo>
                    <a:cubicBezTo>
                      <a:pt x="1350" y="127"/>
                      <a:pt x="1349" y="128"/>
                      <a:pt x="1348" y="128"/>
                    </a:cubicBezTo>
                    <a:cubicBezTo>
                      <a:pt x="1347" y="128"/>
                      <a:pt x="1347" y="128"/>
                      <a:pt x="1347" y="128"/>
                    </a:cubicBezTo>
                    <a:cubicBezTo>
                      <a:pt x="1346" y="128"/>
                      <a:pt x="1346" y="126"/>
                      <a:pt x="1346" y="125"/>
                    </a:cubicBezTo>
                    <a:cubicBezTo>
                      <a:pt x="1346" y="124"/>
                      <a:pt x="1346" y="122"/>
                      <a:pt x="1345" y="121"/>
                    </a:cubicBezTo>
                    <a:cubicBezTo>
                      <a:pt x="1345" y="117"/>
                      <a:pt x="1346" y="114"/>
                      <a:pt x="1346" y="111"/>
                    </a:cubicBezTo>
                    <a:cubicBezTo>
                      <a:pt x="1346" y="106"/>
                      <a:pt x="1345" y="102"/>
                      <a:pt x="1345" y="97"/>
                    </a:cubicBezTo>
                    <a:cubicBezTo>
                      <a:pt x="1345" y="95"/>
                      <a:pt x="1345" y="92"/>
                      <a:pt x="1346" y="90"/>
                    </a:cubicBezTo>
                    <a:cubicBezTo>
                      <a:pt x="1346" y="88"/>
                      <a:pt x="1347" y="87"/>
                      <a:pt x="1347" y="85"/>
                    </a:cubicBezTo>
                    <a:cubicBezTo>
                      <a:pt x="1346" y="80"/>
                      <a:pt x="1345" y="76"/>
                      <a:pt x="1346" y="71"/>
                    </a:cubicBezTo>
                    <a:cubicBezTo>
                      <a:pt x="1346" y="67"/>
                      <a:pt x="1346" y="63"/>
                      <a:pt x="1346" y="60"/>
                    </a:cubicBezTo>
                    <a:cubicBezTo>
                      <a:pt x="1346" y="58"/>
                      <a:pt x="1346" y="56"/>
                      <a:pt x="1347" y="55"/>
                    </a:cubicBezTo>
                    <a:cubicBezTo>
                      <a:pt x="1347" y="53"/>
                      <a:pt x="1349" y="53"/>
                      <a:pt x="1350" y="54"/>
                    </a:cubicBezTo>
                    <a:cubicBezTo>
                      <a:pt x="1351" y="55"/>
                      <a:pt x="1351" y="57"/>
                      <a:pt x="1352" y="59"/>
                    </a:cubicBezTo>
                    <a:cubicBezTo>
                      <a:pt x="1352" y="62"/>
                      <a:pt x="1352" y="66"/>
                      <a:pt x="1351" y="69"/>
                    </a:cubicBezTo>
                    <a:cubicBezTo>
                      <a:pt x="1351" y="71"/>
                      <a:pt x="1351" y="73"/>
                      <a:pt x="1351" y="75"/>
                    </a:cubicBezTo>
                    <a:cubicBezTo>
                      <a:pt x="1351" y="77"/>
                      <a:pt x="1351" y="79"/>
                      <a:pt x="1350" y="81"/>
                    </a:cubicBezTo>
                    <a:cubicBezTo>
                      <a:pt x="1350" y="84"/>
                      <a:pt x="1350" y="88"/>
                      <a:pt x="1351" y="91"/>
                    </a:cubicBezTo>
                    <a:cubicBezTo>
                      <a:pt x="1352" y="98"/>
                      <a:pt x="1350" y="106"/>
                      <a:pt x="1351" y="112"/>
                    </a:cubicBezTo>
                    <a:cubicBezTo>
                      <a:pt x="1352" y="116"/>
                      <a:pt x="1352" y="119"/>
                      <a:pt x="1352" y="122"/>
                    </a:cubicBezTo>
                    <a:close/>
                    <a:moveTo>
                      <a:pt x="1084" y="403"/>
                    </a:moveTo>
                    <a:cubicBezTo>
                      <a:pt x="1084" y="402"/>
                      <a:pt x="1084" y="401"/>
                      <a:pt x="1084" y="400"/>
                    </a:cubicBezTo>
                    <a:cubicBezTo>
                      <a:pt x="1084" y="400"/>
                      <a:pt x="1084" y="398"/>
                      <a:pt x="1083" y="398"/>
                    </a:cubicBezTo>
                    <a:cubicBezTo>
                      <a:pt x="1083" y="398"/>
                      <a:pt x="1083" y="398"/>
                      <a:pt x="1083" y="398"/>
                    </a:cubicBezTo>
                    <a:cubicBezTo>
                      <a:pt x="1081" y="399"/>
                      <a:pt x="1081" y="404"/>
                      <a:pt x="1081" y="405"/>
                    </a:cubicBezTo>
                    <a:cubicBezTo>
                      <a:pt x="1082" y="407"/>
                      <a:pt x="1082" y="410"/>
                      <a:pt x="1083" y="412"/>
                    </a:cubicBezTo>
                    <a:cubicBezTo>
                      <a:pt x="1083" y="414"/>
                      <a:pt x="1083" y="415"/>
                      <a:pt x="1083" y="416"/>
                    </a:cubicBezTo>
                    <a:cubicBezTo>
                      <a:pt x="1083" y="416"/>
                      <a:pt x="1083" y="418"/>
                      <a:pt x="1083" y="418"/>
                    </a:cubicBezTo>
                    <a:cubicBezTo>
                      <a:pt x="1085" y="419"/>
                      <a:pt x="1085" y="414"/>
                      <a:pt x="1085" y="414"/>
                    </a:cubicBezTo>
                    <a:cubicBezTo>
                      <a:pt x="1085" y="412"/>
                      <a:pt x="1085" y="411"/>
                      <a:pt x="1085" y="409"/>
                    </a:cubicBezTo>
                    <a:cubicBezTo>
                      <a:pt x="1085" y="407"/>
                      <a:pt x="1084" y="405"/>
                      <a:pt x="1084" y="403"/>
                    </a:cubicBezTo>
                    <a:close/>
                    <a:moveTo>
                      <a:pt x="1204" y="255"/>
                    </a:moveTo>
                    <a:cubicBezTo>
                      <a:pt x="1203" y="255"/>
                      <a:pt x="1203" y="255"/>
                      <a:pt x="1203" y="255"/>
                    </a:cubicBezTo>
                    <a:cubicBezTo>
                      <a:pt x="1203" y="256"/>
                      <a:pt x="1203" y="258"/>
                      <a:pt x="1203" y="260"/>
                    </a:cubicBezTo>
                    <a:cubicBezTo>
                      <a:pt x="1205" y="260"/>
                      <a:pt x="1205" y="257"/>
                      <a:pt x="1204" y="255"/>
                    </a:cubicBezTo>
                    <a:close/>
                    <a:moveTo>
                      <a:pt x="1264" y="448"/>
                    </a:moveTo>
                    <a:cubicBezTo>
                      <a:pt x="1265" y="443"/>
                      <a:pt x="1265" y="437"/>
                      <a:pt x="1264" y="433"/>
                    </a:cubicBezTo>
                    <a:cubicBezTo>
                      <a:pt x="1263" y="427"/>
                      <a:pt x="1264" y="422"/>
                      <a:pt x="1264" y="418"/>
                    </a:cubicBezTo>
                    <a:cubicBezTo>
                      <a:pt x="1262" y="410"/>
                      <a:pt x="1265" y="404"/>
                      <a:pt x="1264" y="396"/>
                    </a:cubicBezTo>
                    <a:cubicBezTo>
                      <a:pt x="1263" y="392"/>
                      <a:pt x="1262" y="387"/>
                      <a:pt x="1261" y="382"/>
                    </a:cubicBezTo>
                    <a:cubicBezTo>
                      <a:pt x="1261" y="368"/>
                      <a:pt x="1261" y="368"/>
                      <a:pt x="1261" y="368"/>
                    </a:cubicBezTo>
                    <a:cubicBezTo>
                      <a:pt x="1261" y="365"/>
                      <a:pt x="1261" y="363"/>
                      <a:pt x="1260" y="361"/>
                    </a:cubicBezTo>
                    <a:cubicBezTo>
                      <a:pt x="1260" y="359"/>
                      <a:pt x="1260" y="356"/>
                      <a:pt x="1258" y="355"/>
                    </a:cubicBezTo>
                    <a:cubicBezTo>
                      <a:pt x="1255" y="361"/>
                      <a:pt x="1257" y="383"/>
                      <a:pt x="1257" y="391"/>
                    </a:cubicBezTo>
                    <a:cubicBezTo>
                      <a:pt x="1257" y="397"/>
                      <a:pt x="1258" y="401"/>
                      <a:pt x="1259" y="406"/>
                    </a:cubicBezTo>
                    <a:cubicBezTo>
                      <a:pt x="1259" y="412"/>
                      <a:pt x="1260" y="419"/>
                      <a:pt x="1261" y="426"/>
                    </a:cubicBezTo>
                    <a:cubicBezTo>
                      <a:pt x="1261" y="429"/>
                      <a:pt x="1260" y="434"/>
                      <a:pt x="1260" y="438"/>
                    </a:cubicBezTo>
                    <a:cubicBezTo>
                      <a:pt x="1260" y="441"/>
                      <a:pt x="1261" y="444"/>
                      <a:pt x="1261" y="446"/>
                    </a:cubicBezTo>
                    <a:cubicBezTo>
                      <a:pt x="1261" y="449"/>
                      <a:pt x="1261" y="451"/>
                      <a:pt x="1260" y="453"/>
                    </a:cubicBezTo>
                    <a:cubicBezTo>
                      <a:pt x="1262" y="461"/>
                      <a:pt x="1261" y="469"/>
                      <a:pt x="1262" y="477"/>
                    </a:cubicBezTo>
                    <a:cubicBezTo>
                      <a:pt x="1263" y="477"/>
                      <a:pt x="1263" y="477"/>
                      <a:pt x="1263" y="477"/>
                    </a:cubicBezTo>
                    <a:cubicBezTo>
                      <a:pt x="1263" y="476"/>
                      <a:pt x="1263" y="475"/>
                      <a:pt x="1263" y="473"/>
                    </a:cubicBezTo>
                    <a:cubicBezTo>
                      <a:pt x="1264" y="470"/>
                      <a:pt x="1265" y="467"/>
                      <a:pt x="1265" y="464"/>
                    </a:cubicBezTo>
                    <a:cubicBezTo>
                      <a:pt x="1264" y="460"/>
                      <a:pt x="1263" y="453"/>
                      <a:pt x="1264" y="448"/>
                    </a:cubicBezTo>
                    <a:close/>
                    <a:moveTo>
                      <a:pt x="1253" y="427"/>
                    </a:moveTo>
                    <a:cubicBezTo>
                      <a:pt x="1252" y="422"/>
                      <a:pt x="1253" y="415"/>
                      <a:pt x="1252" y="410"/>
                    </a:cubicBezTo>
                    <a:cubicBezTo>
                      <a:pt x="1252" y="407"/>
                      <a:pt x="1252" y="404"/>
                      <a:pt x="1252" y="402"/>
                    </a:cubicBezTo>
                    <a:cubicBezTo>
                      <a:pt x="1252" y="399"/>
                      <a:pt x="1252" y="396"/>
                      <a:pt x="1252" y="394"/>
                    </a:cubicBezTo>
                    <a:cubicBezTo>
                      <a:pt x="1251" y="390"/>
                      <a:pt x="1252" y="386"/>
                      <a:pt x="1251" y="382"/>
                    </a:cubicBezTo>
                    <a:cubicBezTo>
                      <a:pt x="1250" y="378"/>
                      <a:pt x="1248" y="374"/>
                      <a:pt x="1248" y="370"/>
                    </a:cubicBezTo>
                    <a:cubicBezTo>
                      <a:pt x="1247" y="367"/>
                      <a:pt x="1248" y="364"/>
                      <a:pt x="1248" y="361"/>
                    </a:cubicBezTo>
                    <a:cubicBezTo>
                      <a:pt x="1248" y="358"/>
                      <a:pt x="1248" y="356"/>
                      <a:pt x="1248" y="354"/>
                    </a:cubicBezTo>
                    <a:cubicBezTo>
                      <a:pt x="1247" y="350"/>
                      <a:pt x="1247" y="347"/>
                      <a:pt x="1246" y="343"/>
                    </a:cubicBezTo>
                    <a:cubicBezTo>
                      <a:pt x="1246" y="339"/>
                      <a:pt x="1246" y="334"/>
                      <a:pt x="1244" y="333"/>
                    </a:cubicBezTo>
                    <a:cubicBezTo>
                      <a:pt x="1241" y="339"/>
                      <a:pt x="1246" y="358"/>
                      <a:pt x="1247" y="366"/>
                    </a:cubicBezTo>
                    <a:cubicBezTo>
                      <a:pt x="1248" y="372"/>
                      <a:pt x="1245" y="379"/>
                      <a:pt x="1246" y="385"/>
                    </a:cubicBezTo>
                    <a:cubicBezTo>
                      <a:pt x="1246" y="388"/>
                      <a:pt x="1246" y="391"/>
                      <a:pt x="1246" y="395"/>
                    </a:cubicBezTo>
                    <a:cubicBezTo>
                      <a:pt x="1248" y="404"/>
                      <a:pt x="1248" y="414"/>
                      <a:pt x="1250" y="424"/>
                    </a:cubicBezTo>
                    <a:cubicBezTo>
                      <a:pt x="1250" y="439"/>
                      <a:pt x="1250" y="439"/>
                      <a:pt x="1250" y="439"/>
                    </a:cubicBezTo>
                    <a:cubicBezTo>
                      <a:pt x="1249" y="442"/>
                      <a:pt x="1248" y="445"/>
                      <a:pt x="1249" y="448"/>
                    </a:cubicBezTo>
                    <a:cubicBezTo>
                      <a:pt x="1250" y="448"/>
                      <a:pt x="1250" y="448"/>
                      <a:pt x="1250" y="448"/>
                    </a:cubicBezTo>
                    <a:cubicBezTo>
                      <a:pt x="1250" y="448"/>
                      <a:pt x="1250" y="448"/>
                      <a:pt x="1250" y="448"/>
                    </a:cubicBezTo>
                    <a:cubicBezTo>
                      <a:pt x="1252" y="447"/>
                      <a:pt x="1251" y="442"/>
                      <a:pt x="1251" y="439"/>
                    </a:cubicBezTo>
                    <a:cubicBezTo>
                      <a:pt x="1252" y="435"/>
                      <a:pt x="1254" y="432"/>
                      <a:pt x="1253" y="427"/>
                    </a:cubicBezTo>
                    <a:close/>
                    <a:moveTo>
                      <a:pt x="1202" y="336"/>
                    </a:moveTo>
                    <a:cubicBezTo>
                      <a:pt x="1200" y="338"/>
                      <a:pt x="1200" y="345"/>
                      <a:pt x="1201" y="349"/>
                    </a:cubicBezTo>
                    <a:cubicBezTo>
                      <a:pt x="1202" y="350"/>
                      <a:pt x="1202" y="350"/>
                      <a:pt x="1202" y="350"/>
                    </a:cubicBezTo>
                    <a:cubicBezTo>
                      <a:pt x="1204" y="348"/>
                      <a:pt x="1204" y="339"/>
                      <a:pt x="1203" y="336"/>
                    </a:cubicBezTo>
                    <a:lnTo>
                      <a:pt x="1202" y="336"/>
                    </a:lnTo>
                    <a:close/>
                    <a:moveTo>
                      <a:pt x="1494" y="380"/>
                    </a:moveTo>
                    <a:cubicBezTo>
                      <a:pt x="1495" y="377"/>
                      <a:pt x="1493" y="372"/>
                      <a:pt x="1490" y="371"/>
                    </a:cubicBezTo>
                    <a:cubicBezTo>
                      <a:pt x="1489" y="372"/>
                      <a:pt x="1489" y="372"/>
                      <a:pt x="1489" y="372"/>
                    </a:cubicBezTo>
                    <a:cubicBezTo>
                      <a:pt x="1488" y="373"/>
                      <a:pt x="1484" y="385"/>
                      <a:pt x="1485" y="386"/>
                    </a:cubicBezTo>
                    <a:cubicBezTo>
                      <a:pt x="1486" y="387"/>
                      <a:pt x="1486" y="387"/>
                      <a:pt x="1486" y="387"/>
                    </a:cubicBezTo>
                    <a:cubicBezTo>
                      <a:pt x="1488" y="387"/>
                      <a:pt x="1493" y="382"/>
                      <a:pt x="1494" y="380"/>
                    </a:cubicBezTo>
                    <a:close/>
                    <a:moveTo>
                      <a:pt x="389" y="53"/>
                    </a:moveTo>
                    <a:cubicBezTo>
                      <a:pt x="390" y="54"/>
                      <a:pt x="392" y="51"/>
                      <a:pt x="392" y="50"/>
                    </a:cubicBezTo>
                    <a:cubicBezTo>
                      <a:pt x="392" y="49"/>
                      <a:pt x="392" y="49"/>
                      <a:pt x="392" y="48"/>
                    </a:cubicBezTo>
                    <a:cubicBezTo>
                      <a:pt x="388" y="48"/>
                      <a:pt x="388" y="48"/>
                      <a:pt x="388" y="48"/>
                    </a:cubicBezTo>
                    <a:cubicBezTo>
                      <a:pt x="388" y="50"/>
                      <a:pt x="389" y="53"/>
                      <a:pt x="389" y="53"/>
                    </a:cubicBezTo>
                    <a:close/>
                    <a:moveTo>
                      <a:pt x="503" y="138"/>
                    </a:moveTo>
                    <a:cubicBezTo>
                      <a:pt x="503" y="138"/>
                      <a:pt x="503" y="138"/>
                      <a:pt x="503" y="138"/>
                    </a:cubicBezTo>
                    <a:cubicBezTo>
                      <a:pt x="503" y="138"/>
                      <a:pt x="503" y="138"/>
                      <a:pt x="503" y="138"/>
                    </a:cubicBezTo>
                    <a:cubicBezTo>
                      <a:pt x="505" y="136"/>
                      <a:pt x="504" y="131"/>
                      <a:pt x="504" y="127"/>
                    </a:cubicBezTo>
                    <a:cubicBezTo>
                      <a:pt x="505" y="123"/>
                      <a:pt x="507" y="119"/>
                      <a:pt x="506" y="114"/>
                    </a:cubicBezTo>
                    <a:cubicBezTo>
                      <a:pt x="502" y="95"/>
                      <a:pt x="503" y="72"/>
                      <a:pt x="503" y="48"/>
                    </a:cubicBezTo>
                    <a:cubicBezTo>
                      <a:pt x="500" y="48"/>
                      <a:pt x="500" y="48"/>
                      <a:pt x="500" y="48"/>
                    </a:cubicBezTo>
                    <a:cubicBezTo>
                      <a:pt x="501" y="53"/>
                      <a:pt x="500" y="57"/>
                      <a:pt x="500" y="61"/>
                    </a:cubicBezTo>
                    <a:cubicBezTo>
                      <a:pt x="500" y="65"/>
                      <a:pt x="500" y="70"/>
                      <a:pt x="500" y="74"/>
                    </a:cubicBezTo>
                    <a:cubicBezTo>
                      <a:pt x="500" y="84"/>
                      <a:pt x="500" y="95"/>
                      <a:pt x="501" y="104"/>
                    </a:cubicBezTo>
                    <a:cubicBezTo>
                      <a:pt x="502" y="107"/>
                      <a:pt x="501" y="112"/>
                      <a:pt x="501" y="115"/>
                    </a:cubicBezTo>
                    <a:cubicBezTo>
                      <a:pt x="500" y="118"/>
                      <a:pt x="501" y="121"/>
                      <a:pt x="502" y="124"/>
                    </a:cubicBezTo>
                    <a:cubicBezTo>
                      <a:pt x="502" y="129"/>
                      <a:pt x="501" y="134"/>
                      <a:pt x="503" y="138"/>
                    </a:cubicBezTo>
                    <a:close/>
                    <a:moveTo>
                      <a:pt x="340" y="69"/>
                    </a:moveTo>
                    <a:cubicBezTo>
                      <a:pt x="341" y="74"/>
                      <a:pt x="341" y="79"/>
                      <a:pt x="342" y="85"/>
                    </a:cubicBezTo>
                    <a:cubicBezTo>
                      <a:pt x="342" y="90"/>
                      <a:pt x="342" y="96"/>
                      <a:pt x="342" y="101"/>
                    </a:cubicBezTo>
                    <a:cubicBezTo>
                      <a:pt x="343" y="105"/>
                      <a:pt x="342" y="110"/>
                      <a:pt x="344" y="114"/>
                    </a:cubicBezTo>
                    <a:cubicBezTo>
                      <a:pt x="345" y="117"/>
                      <a:pt x="348" y="120"/>
                      <a:pt x="350" y="124"/>
                    </a:cubicBezTo>
                    <a:cubicBezTo>
                      <a:pt x="351" y="130"/>
                      <a:pt x="353" y="136"/>
                      <a:pt x="354" y="142"/>
                    </a:cubicBezTo>
                    <a:cubicBezTo>
                      <a:pt x="357" y="154"/>
                      <a:pt x="356" y="168"/>
                      <a:pt x="358" y="180"/>
                    </a:cubicBezTo>
                    <a:cubicBezTo>
                      <a:pt x="359" y="185"/>
                      <a:pt x="358" y="189"/>
                      <a:pt x="359" y="193"/>
                    </a:cubicBezTo>
                    <a:cubicBezTo>
                      <a:pt x="359" y="198"/>
                      <a:pt x="357" y="206"/>
                      <a:pt x="360" y="208"/>
                    </a:cubicBezTo>
                    <a:cubicBezTo>
                      <a:pt x="361" y="209"/>
                      <a:pt x="361" y="209"/>
                      <a:pt x="361" y="209"/>
                    </a:cubicBezTo>
                    <a:cubicBezTo>
                      <a:pt x="363" y="206"/>
                      <a:pt x="362" y="200"/>
                      <a:pt x="362" y="195"/>
                    </a:cubicBezTo>
                    <a:cubicBezTo>
                      <a:pt x="362" y="191"/>
                      <a:pt x="363" y="189"/>
                      <a:pt x="364" y="186"/>
                    </a:cubicBezTo>
                    <a:cubicBezTo>
                      <a:pt x="364" y="184"/>
                      <a:pt x="363" y="178"/>
                      <a:pt x="362" y="175"/>
                    </a:cubicBezTo>
                    <a:cubicBezTo>
                      <a:pt x="361" y="171"/>
                      <a:pt x="362" y="166"/>
                      <a:pt x="362" y="161"/>
                    </a:cubicBezTo>
                    <a:cubicBezTo>
                      <a:pt x="362" y="152"/>
                      <a:pt x="362" y="145"/>
                      <a:pt x="362" y="137"/>
                    </a:cubicBezTo>
                    <a:cubicBezTo>
                      <a:pt x="362" y="125"/>
                      <a:pt x="362" y="125"/>
                      <a:pt x="362" y="125"/>
                    </a:cubicBezTo>
                    <a:cubicBezTo>
                      <a:pt x="361" y="119"/>
                      <a:pt x="358" y="114"/>
                      <a:pt x="357" y="108"/>
                    </a:cubicBezTo>
                    <a:cubicBezTo>
                      <a:pt x="357" y="101"/>
                      <a:pt x="357" y="95"/>
                      <a:pt x="357" y="88"/>
                    </a:cubicBezTo>
                    <a:cubicBezTo>
                      <a:pt x="357" y="77"/>
                      <a:pt x="356" y="66"/>
                      <a:pt x="354" y="56"/>
                    </a:cubicBezTo>
                    <a:cubicBezTo>
                      <a:pt x="354" y="54"/>
                      <a:pt x="354" y="50"/>
                      <a:pt x="355" y="48"/>
                    </a:cubicBezTo>
                    <a:cubicBezTo>
                      <a:pt x="337" y="48"/>
                      <a:pt x="337" y="48"/>
                      <a:pt x="337" y="48"/>
                    </a:cubicBezTo>
                    <a:cubicBezTo>
                      <a:pt x="338" y="51"/>
                      <a:pt x="339" y="54"/>
                      <a:pt x="339" y="56"/>
                    </a:cubicBezTo>
                    <a:cubicBezTo>
                      <a:pt x="340" y="61"/>
                      <a:pt x="339" y="65"/>
                      <a:pt x="340" y="69"/>
                    </a:cubicBezTo>
                    <a:close/>
                    <a:moveTo>
                      <a:pt x="347" y="66"/>
                    </a:moveTo>
                    <a:cubicBezTo>
                      <a:pt x="347" y="65"/>
                      <a:pt x="348" y="63"/>
                      <a:pt x="349" y="64"/>
                    </a:cubicBezTo>
                    <a:cubicBezTo>
                      <a:pt x="350" y="65"/>
                      <a:pt x="351" y="67"/>
                      <a:pt x="351" y="68"/>
                    </a:cubicBezTo>
                    <a:cubicBezTo>
                      <a:pt x="352" y="70"/>
                      <a:pt x="352" y="73"/>
                      <a:pt x="351" y="75"/>
                    </a:cubicBezTo>
                    <a:cubicBezTo>
                      <a:pt x="351" y="76"/>
                      <a:pt x="351" y="77"/>
                      <a:pt x="350" y="77"/>
                    </a:cubicBezTo>
                    <a:cubicBezTo>
                      <a:pt x="349" y="77"/>
                      <a:pt x="349" y="77"/>
                      <a:pt x="349" y="77"/>
                    </a:cubicBezTo>
                    <a:cubicBezTo>
                      <a:pt x="349" y="76"/>
                      <a:pt x="348" y="76"/>
                      <a:pt x="348" y="75"/>
                    </a:cubicBezTo>
                    <a:cubicBezTo>
                      <a:pt x="347" y="74"/>
                      <a:pt x="346" y="72"/>
                      <a:pt x="346" y="70"/>
                    </a:cubicBezTo>
                    <a:cubicBezTo>
                      <a:pt x="346" y="69"/>
                      <a:pt x="347" y="68"/>
                      <a:pt x="347" y="66"/>
                    </a:cubicBezTo>
                    <a:close/>
                    <a:moveTo>
                      <a:pt x="269" y="393"/>
                    </a:moveTo>
                    <a:cubicBezTo>
                      <a:pt x="268" y="394"/>
                      <a:pt x="268" y="399"/>
                      <a:pt x="270" y="400"/>
                    </a:cubicBezTo>
                    <a:cubicBezTo>
                      <a:pt x="271" y="398"/>
                      <a:pt x="271" y="396"/>
                      <a:pt x="270" y="394"/>
                    </a:cubicBezTo>
                    <a:cubicBezTo>
                      <a:pt x="270" y="393"/>
                      <a:pt x="270" y="393"/>
                      <a:pt x="269" y="393"/>
                    </a:cubicBezTo>
                    <a:close/>
                    <a:moveTo>
                      <a:pt x="291" y="281"/>
                    </a:moveTo>
                    <a:cubicBezTo>
                      <a:pt x="287" y="285"/>
                      <a:pt x="288" y="294"/>
                      <a:pt x="289" y="300"/>
                    </a:cubicBezTo>
                    <a:cubicBezTo>
                      <a:pt x="289" y="300"/>
                      <a:pt x="289" y="300"/>
                      <a:pt x="289" y="300"/>
                    </a:cubicBezTo>
                    <a:cubicBezTo>
                      <a:pt x="292" y="300"/>
                      <a:pt x="294" y="282"/>
                      <a:pt x="291" y="281"/>
                    </a:cubicBezTo>
                    <a:close/>
                    <a:moveTo>
                      <a:pt x="477" y="301"/>
                    </a:moveTo>
                    <a:cubicBezTo>
                      <a:pt x="478" y="300"/>
                      <a:pt x="477" y="296"/>
                      <a:pt x="477" y="293"/>
                    </a:cubicBezTo>
                    <a:cubicBezTo>
                      <a:pt x="476" y="288"/>
                      <a:pt x="476" y="282"/>
                      <a:pt x="476" y="277"/>
                    </a:cubicBezTo>
                    <a:cubicBezTo>
                      <a:pt x="476" y="273"/>
                      <a:pt x="476" y="268"/>
                      <a:pt x="475" y="265"/>
                    </a:cubicBezTo>
                    <a:cubicBezTo>
                      <a:pt x="475" y="265"/>
                      <a:pt x="475" y="265"/>
                      <a:pt x="475" y="265"/>
                    </a:cubicBezTo>
                    <a:cubicBezTo>
                      <a:pt x="472" y="270"/>
                      <a:pt x="474" y="284"/>
                      <a:pt x="475" y="290"/>
                    </a:cubicBezTo>
                    <a:cubicBezTo>
                      <a:pt x="475" y="295"/>
                      <a:pt x="474" y="299"/>
                      <a:pt x="477" y="301"/>
                    </a:cubicBezTo>
                    <a:close/>
                    <a:moveTo>
                      <a:pt x="477" y="318"/>
                    </a:moveTo>
                    <a:cubicBezTo>
                      <a:pt x="478" y="318"/>
                      <a:pt x="478" y="318"/>
                      <a:pt x="478" y="318"/>
                    </a:cubicBezTo>
                    <a:cubicBezTo>
                      <a:pt x="478" y="318"/>
                      <a:pt x="478" y="318"/>
                      <a:pt x="478" y="318"/>
                    </a:cubicBezTo>
                    <a:cubicBezTo>
                      <a:pt x="479" y="316"/>
                      <a:pt x="479" y="312"/>
                      <a:pt x="477" y="311"/>
                    </a:cubicBezTo>
                    <a:cubicBezTo>
                      <a:pt x="476" y="313"/>
                      <a:pt x="477" y="316"/>
                      <a:pt x="477" y="318"/>
                    </a:cubicBezTo>
                    <a:close/>
                    <a:moveTo>
                      <a:pt x="464" y="122"/>
                    </a:moveTo>
                    <a:cubicBezTo>
                      <a:pt x="464" y="128"/>
                      <a:pt x="463" y="134"/>
                      <a:pt x="464" y="141"/>
                    </a:cubicBezTo>
                    <a:cubicBezTo>
                      <a:pt x="464" y="143"/>
                      <a:pt x="464" y="145"/>
                      <a:pt x="463" y="147"/>
                    </a:cubicBezTo>
                    <a:cubicBezTo>
                      <a:pt x="463" y="149"/>
                      <a:pt x="464" y="150"/>
                      <a:pt x="464" y="151"/>
                    </a:cubicBezTo>
                    <a:cubicBezTo>
                      <a:pt x="465" y="151"/>
                      <a:pt x="465" y="151"/>
                      <a:pt x="465" y="151"/>
                    </a:cubicBezTo>
                    <a:cubicBezTo>
                      <a:pt x="465" y="148"/>
                      <a:pt x="464" y="144"/>
                      <a:pt x="465" y="141"/>
                    </a:cubicBezTo>
                    <a:cubicBezTo>
                      <a:pt x="465" y="138"/>
                      <a:pt x="466" y="134"/>
                      <a:pt x="466" y="131"/>
                    </a:cubicBezTo>
                    <a:cubicBezTo>
                      <a:pt x="466" y="120"/>
                      <a:pt x="466" y="120"/>
                      <a:pt x="466" y="120"/>
                    </a:cubicBezTo>
                    <a:cubicBezTo>
                      <a:pt x="467" y="118"/>
                      <a:pt x="467" y="116"/>
                      <a:pt x="467" y="114"/>
                    </a:cubicBezTo>
                    <a:cubicBezTo>
                      <a:pt x="466" y="109"/>
                      <a:pt x="466" y="103"/>
                      <a:pt x="466" y="98"/>
                    </a:cubicBezTo>
                    <a:cubicBezTo>
                      <a:pt x="466" y="90"/>
                      <a:pt x="466" y="90"/>
                      <a:pt x="466" y="90"/>
                    </a:cubicBezTo>
                    <a:cubicBezTo>
                      <a:pt x="468" y="83"/>
                      <a:pt x="467" y="72"/>
                      <a:pt x="467" y="64"/>
                    </a:cubicBezTo>
                    <a:cubicBezTo>
                      <a:pt x="467" y="59"/>
                      <a:pt x="468" y="53"/>
                      <a:pt x="467" y="48"/>
                    </a:cubicBezTo>
                    <a:cubicBezTo>
                      <a:pt x="464" y="48"/>
                      <a:pt x="464" y="48"/>
                      <a:pt x="464" y="48"/>
                    </a:cubicBezTo>
                    <a:cubicBezTo>
                      <a:pt x="464" y="49"/>
                      <a:pt x="464" y="50"/>
                      <a:pt x="464" y="51"/>
                    </a:cubicBezTo>
                    <a:cubicBezTo>
                      <a:pt x="464" y="61"/>
                      <a:pt x="464" y="73"/>
                      <a:pt x="463" y="83"/>
                    </a:cubicBezTo>
                    <a:cubicBezTo>
                      <a:pt x="463" y="86"/>
                      <a:pt x="463" y="89"/>
                      <a:pt x="464" y="92"/>
                    </a:cubicBezTo>
                    <a:cubicBezTo>
                      <a:pt x="462" y="101"/>
                      <a:pt x="464" y="112"/>
                      <a:pt x="464" y="122"/>
                    </a:cubicBezTo>
                    <a:close/>
                    <a:moveTo>
                      <a:pt x="476" y="249"/>
                    </a:moveTo>
                    <a:cubicBezTo>
                      <a:pt x="477" y="245"/>
                      <a:pt x="477" y="236"/>
                      <a:pt x="475" y="233"/>
                    </a:cubicBezTo>
                    <a:cubicBezTo>
                      <a:pt x="475" y="232"/>
                      <a:pt x="475" y="232"/>
                      <a:pt x="475" y="232"/>
                    </a:cubicBezTo>
                    <a:cubicBezTo>
                      <a:pt x="473" y="234"/>
                      <a:pt x="474" y="246"/>
                      <a:pt x="475" y="248"/>
                    </a:cubicBezTo>
                    <a:cubicBezTo>
                      <a:pt x="475" y="249"/>
                      <a:pt x="475" y="249"/>
                      <a:pt x="475" y="249"/>
                    </a:cubicBezTo>
                    <a:lnTo>
                      <a:pt x="476" y="249"/>
                    </a:lnTo>
                    <a:close/>
                    <a:moveTo>
                      <a:pt x="256" y="323"/>
                    </a:moveTo>
                    <a:cubicBezTo>
                      <a:pt x="256" y="317"/>
                      <a:pt x="256" y="317"/>
                      <a:pt x="256" y="317"/>
                    </a:cubicBezTo>
                    <a:cubicBezTo>
                      <a:pt x="255" y="311"/>
                      <a:pt x="254" y="307"/>
                      <a:pt x="253" y="303"/>
                    </a:cubicBezTo>
                    <a:cubicBezTo>
                      <a:pt x="252" y="303"/>
                      <a:pt x="252" y="303"/>
                      <a:pt x="252" y="303"/>
                    </a:cubicBezTo>
                    <a:cubicBezTo>
                      <a:pt x="251" y="304"/>
                      <a:pt x="251" y="314"/>
                      <a:pt x="252" y="317"/>
                    </a:cubicBezTo>
                    <a:cubicBezTo>
                      <a:pt x="253" y="319"/>
                      <a:pt x="253" y="321"/>
                      <a:pt x="254" y="323"/>
                    </a:cubicBezTo>
                    <a:cubicBezTo>
                      <a:pt x="254" y="329"/>
                      <a:pt x="254" y="329"/>
                      <a:pt x="254" y="329"/>
                    </a:cubicBezTo>
                    <a:cubicBezTo>
                      <a:pt x="254" y="330"/>
                      <a:pt x="255" y="331"/>
                      <a:pt x="255" y="333"/>
                    </a:cubicBezTo>
                    <a:cubicBezTo>
                      <a:pt x="256" y="337"/>
                      <a:pt x="255" y="341"/>
                      <a:pt x="256" y="343"/>
                    </a:cubicBezTo>
                    <a:cubicBezTo>
                      <a:pt x="257" y="343"/>
                      <a:pt x="257" y="343"/>
                      <a:pt x="258" y="344"/>
                    </a:cubicBezTo>
                    <a:cubicBezTo>
                      <a:pt x="260" y="342"/>
                      <a:pt x="261" y="335"/>
                      <a:pt x="260" y="331"/>
                    </a:cubicBezTo>
                    <a:cubicBezTo>
                      <a:pt x="259" y="328"/>
                      <a:pt x="257" y="326"/>
                      <a:pt x="256" y="323"/>
                    </a:cubicBezTo>
                    <a:close/>
                    <a:moveTo>
                      <a:pt x="216" y="198"/>
                    </a:moveTo>
                    <a:cubicBezTo>
                      <a:pt x="216" y="198"/>
                      <a:pt x="216" y="198"/>
                      <a:pt x="216" y="198"/>
                    </a:cubicBezTo>
                    <a:cubicBezTo>
                      <a:pt x="217" y="197"/>
                      <a:pt x="217" y="195"/>
                      <a:pt x="216" y="195"/>
                    </a:cubicBezTo>
                    <a:cubicBezTo>
                      <a:pt x="216" y="196"/>
                      <a:pt x="216" y="197"/>
                      <a:pt x="216" y="198"/>
                    </a:cubicBezTo>
                    <a:close/>
                    <a:moveTo>
                      <a:pt x="215" y="175"/>
                    </a:moveTo>
                    <a:cubicBezTo>
                      <a:pt x="215" y="178"/>
                      <a:pt x="216" y="180"/>
                      <a:pt x="216" y="183"/>
                    </a:cubicBezTo>
                    <a:cubicBezTo>
                      <a:pt x="216" y="184"/>
                      <a:pt x="215" y="187"/>
                      <a:pt x="216" y="188"/>
                    </a:cubicBezTo>
                    <a:cubicBezTo>
                      <a:pt x="216" y="189"/>
                      <a:pt x="216" y="189"/>
                      <a:pt x="216" y="189"/>
                    </a:cubicBezTo>
                    <a:cubicBezTo>
                      <a:pt x="217" y="188"/>
                      <a:pt x="219" y="177"/>
                      <a:pt x="219" y="175"/>
                    </a:cubicBezTo>
                    <a:cubicBezTo>
                      <a:pt x="219" y="173"/>
                      <a:pt x="218" y="171"/>
                      <a:pt x="218" y="169"/>
                    </a:cubicBezTo>
                    <a:cubicBezTo>
                      <a:pt x="217" y="164"/>
                      <a:pt x="220" y="157"/>
                      <a:pt x="218" y="152"/>
                    </a:cubicBezTo>
                    <a:cubicBezTo>
                      <a:pt x="217" y="149"/>
                      <a:pt x="214" y="149"/>
                      <a:pt x="212" y="147"/>
                    </a:cubicBezTo>
                    <a:cubicBezTo>
                      <a:pt x="211" y="146"/>
                      <a:pt x="211" y="144"/>
                      <a:pt x="208" y="144"/>
                    </a:cubicBezTo>
                    <a:cubicBezTo>
                      <a:pt x="207" y="145"/>
                      <a:pt x="204" y="147"/>
                      <a:pt x="205" y="150"/>
                    </a:cubicBezTo>
                    <a:cubicBezTo>
                      <a:pt x="206" y="152"/>
                      <a:pt x="209" y="152"/>
                      <a:pt x="210" y="154"/>
                    </a:cubicBezTo>
                    <a:cubicBezTo>
                      <a:pt x="212" y="158"/>
                      <a:pt x="214" y="163"/>
                      <a:pt x="215" y="167"/>
                    </a:cubicBezTo>
                    <a:lnTo>
                      <a:pt x="215" y="175"/>
                    </a:lnTo>
                    <a:close/>
                    <a:moveTo>
                      <a:pt x="204" y="214"/>
                    </a:moveTo>
                    <a:cubicBezTo>
                      <a:pt x="203" y="214"/>
                      <a:pt x="203" y="214"/>
                      <a:pt x="203" y="214"/>
                    </a:cubicBezTo>
                    <a:cubicBezTo>
                      <a:pt x="202" y="215"/>
                      <a:pt x="201" y="216"/>
                      <a:pt x="200" y="217"/>
                    </a:cubicBezTo>
                    <a:cubicBezTo>
                      <a:pt x="199" y="219"/>
                      <a:pt x="197" y="231"/>
                      <a:pt x="199" y="233"/>
                    </a:cubicBezTo>
                    <a:cubicBezTo>
                      <a:pt x="200" y="233"/>
                      <a:pt x="200" y="233"/>
                      <a:pt x="200" y="233"/>
                    </a:cubicBezTo>
                    <a:cubicBezTo>
                      <a:pt x="202" y="231"/>
                      <a:pt x="207" y="215"/>
                      <a:pt x="204" y="214"/>
                    </a:cubicBezTo>
                    <a:close/>
                    <a:moveTo>
                      <a:pt x="218" y="222"/>
                    </a:moveTo>
                    <a:cubicBezTo>
                      <a:pt x="221" y="221"/>
                      <a:pt x="220" y="205"/>
                      <a:pt x="217" y="204"/>
                    </a:cubicBezTo>
                    <a:cubicBezTo>
                      <a:pt x="213" y="209"/>
                      <a:pt x="213" y="212"/>
                      <a:pt x="215" y="218"/>
                    </a:cubicBezTo>
                    <a:cubicBezTo>
                      <a:pt x="216" y="220"/>
                      <a:pt x="216" y="221"/>
                      <a:pt x="217" y="223"/>
                    </a:cubicBezTo>
                    <a:lnTo>
                      <a:pt x="218" y="222"/>
                    </a:lnTo>
                    <a:close/>
                    <a:moveTo>
                      <a:pt x="207" y="68"/>
                    </a:moveTo>
                    <a:cubicBezTo>
                      <a:pt x="208" y="72"/>
                      <a:pt x="207" y="78"/>
                      <a:pt x="207" y="81"/>
                    </a:cubicBezTo>
                    <a:cubicBezTo>
                      <a:pt x="206" y="84"/>
                      <a:pt x="207" y="87"/>
                      <a:pt x="207" y="89"/>
                    </a:cubicBezTo>
                    <a:cubicBezTo>
                      <a:pt x="208" y="94"/>
                      <a:pt x="207" y="100"/>
                      <a:pt x="208" y="104"/>
                    </a:cubicBezTo>
                    <a:cubicBezTo>
                      <a:pt x="209" y="104"/>
                      <a:pt x="209" y="104"/>
                      <a:pt x="209" y="104"/>
                    </a:cubicBezTo>
                    <a:cubicBezTo>
                      <a:pt x="212" y="102"/>
                      <a:pt x="209" y="90"/>
                      <a:pt x="210" y="85"/>
                    </a:cubicBezTo>
                    <a:cubicBezTo>
                      <a:pt x="211" y="83"/>
                      <a:pt x="211" y="80"/>
                      <a:pt x="212" y="78"/>
                    </a:cubicBezTo>
                    <a:cubicBezTo>
                      <a:pt x="213" y="76"/>
                      <a:pt x="214" y="75"/>
                      <a:pt x="215" y="72"/>
                    </a:cubicBezTo>
                    <a:cubicBezTo>
                      <a:pt x="216" y="67"/>
                      <a:pt x="210" y="67"/>
                      <a:pt x="211" y="62"/>
                    </a:cubicBezTo>
                    <a:cubicBezTo>
                      <a:pt x="212" y="60"/>
                      <a:pt x="214" y="59"/>
                      <a:pt x="215" y="56"/>
                    </a:cubicBezTo>
                    <a:cubicBezTo>
                      <a:pt x="215" y="54"/>
                      <a:pt x="214" y="52"/>
                      <a:pt x="214" y="51"/>
                    </a:cubicBezTo>
                    <a:cubicBezTo>
                      <a:pt x="213" y="50"/>
                      <a:pt x="213" y="49"/>
                      <a:pt x="213" y="48"/>
                    </a:cubicBezTo>
                    <a:cubicBezTo>
                      <a:pt x="203" y="48"/>
                      <a:pt x="203" y="48"/>
                      <a:pt x="203" y="48"/>
                    </a:cubicBezTo>
                    <a:cubicBezTo>
                      <a:pt x="204" y="50"/>
                      <a:pt x="204" y="52"/>
                      <a:pt x="205" y="54"/>
                    </a:cubicBezTo>
                    <a:cubicBezTo>
                      <a:pt x="206" y="58"/>
                      <a:pt x="207" y="63"/>
                      <a:pt x="207" y="68"/>
                    </a:cubicBezTo>
                    <a:close/>
                    <a:moveTo>
                      <a:pt x="224" y="376"/>
                    </a:moveTo>
                    <a:cubicBezTo>
                      <a:pt x="223" y="370"/>
                      <a:pt x="225" y="360"/>
                      <a:pt x="223" y="356"/>
                    </a:cubicBezTo>
                    <a:cubicBezTo>
                      <a:pt x="223" y="355"/>
                      <a:pt x="223" y="355"/>
                      <a:pt x="222" y="355"/>
                    </a:cubicBezTo>
                    <a:cubicBezTo>
                      <a:pt x="221" y="357"/>
                      <a:pt x="221" y="361"/>
                      <a:pt x="221" y="364"/>
                    </a:cubicBezTo>
                    <a:cubicBezTo>
                      <a:pt x="222" y="370"/>
                      <a:pt x="222" y="376"/>
                      <a:pt x="222" y="384"/>
                    </a:cubicBezTo>
                    <a:cubicBezTo>
                      <a:pt x="222" y="390"/>
                      <a:pt x="223" y="396"/>
                      <a:pt x="223" y="402"/>
                    </a:cubicBezTo>
                    <a:cubicBezTo>
                      <a:pt x="223" y="408"/>
                      <a:pt x="222" y="414"/>
                      <a:pt x="223" y="420"/>
                    </a:cubicBezTo>
                    <a:cubicBezTo>
                      <a:pt x="223" y="423"/>
                      <a:pt x="223" y="425"/>
                      <a:pt x="223" y="428"/>
                    </a:cubicBezTo>
                    <a:cubicBezTo>
                      <a:pt x="223" y="430"/>
                      <a:pt x="223" y="432"/>
                      <a:pt x="223" y="434"/>
                    </a:cubicBezTo>
                    <a:cubicBezTo>
                      <a:pt x="224" y="444"/>
                      <a:pt x="223" y="457"/>
                      <a:pt x="226" y="464"/>
                    </a:cubicBezTo>
                    <a:cubicBezTo>
                      <a:pt x="228" y="464"/>
                      <a:pt x="228" y="464"/>
                      <a:pt x="228" y="464"/>
                    </a:cubicBezTo>
                    <a:cubicBezTo>
                      <a:pt x="229" y="458"/>
                      <a:pt x="227" y="445"/>
                      <a:pt x="227" y="439"/>
                    </a:cubicBezTo>
                    <a:cubicBezTo>
                      <a:pt x="227" y="416"/>
                      <a:pt x="228" y="395"/>
                      <a:pt x="224" y="376"/>
                    </a:cubicBezTo>
                    <a:close/>
                    <a:moveTo>
                      <a:pt x="253" y="297"/>
                    </a:moveTo>
                    <a:cubicBezTo>
                      <a:pt x="254" y="295"/>
                      <a:pt x="254" y="294"/>
                      <a:pt x="253" y="292"/>
                    </a:cubicBezTo>
                    <a:cubicBezTo>
                      <a:pt x="253" y="292"/>
                      <a:pt x="253" y="292"/>
                      <a:pt x="253" y="292"/>
                    </a:cubicBezTo>
                    <a:cubicBezTo>
                      <a:pt x="252" y="292"/>
                      <a:pt x="252" y="292"/>
                      <a:pt x="252" y="292"/>
                    </a:cubicBezTo>
                    <a:cubicBezTo>
                      <a:pt x="252" y="294"/>
                      <a:pt x="252" y="295"/>
                      <a:pt x="253" y="297"/>
                    </a:cubicBezTo>
                    <a:close/>
                    <a:moveTo>
                      <a:pt x="481" y="402"/>
                    </a:moveTo>
                    <a:cubicBezTo>
                      <a:pt x="481" y="399"/>
                      <a:pt x="481" y="395"/>
                      <a:pt x="482" y="393"/>
                    </a:cubicBezTo>
                    <a:cubicBezTo>
                      <a:pt x="483" y="387"/>
                      <a:pt x="481" y="382"/>
                      <a:pt x="481" y="378"/>
                    </a:cubicBezTo>
                    <a:cubicBezTo>
                      <a:pt x="481" y="367"/>
                      <a:pt x="481" y="367"/>
                      <a:pt x="481" y="367"/>
                    </a:cubicBezTo>
                    <a:cubicBezTo>
                      <a:pt x="481" y="364"/>
                      <a:pt x="480" y="361"/>
                      <a:pt x="480" y="358"/>
                    </a:cubicBezTo>
                    <a:cubicBezTo>
                      <a:pt x="479" y="356"/>
                      <a:pt x="480" y="354"/>
                      <a:pt x="479" y="352"/>
                    </a:cubicBezTo>
                    <a:cubicBezTo>
                      <a:pt x="479" y="352"/>
                      <a:pt x="479" y="352"/>
                      <a:pt x="478" y="351"/>
                    </a:cubicBezTo>
                    <a:cubicBezTo>
                      <a:pt x="477" y="354"/>
                      <a:pt x="478" y="358"/>
                      <a:pt x="479" y="361"/>
                    </a:cubicBezTo>
                    <a:cubicBezTo>
                      <a:pt x="479" y="363"/>
                      <a:pt x="478" y="366"/>
                      <a:pt x="478" y="368"/>
                    </a:cubicBezTo>
                    <a:cubicBezTo>
                      <a:pt x="478" y="371"/>
                      <a:pt x="478" y="374"/>
                      <a:pt x="479" y="377"/>
                    </a:cubicBezTo>
                    <a:cubicBezTo>
                      <a:pt x="478" y="381"/>
                      <a:pt x="479" y="387"/>
                      <a:pt x="478" y="392"/>
                    </a:cubicBezTo>
                    <a:cubicBezTo>
                      <a:pt x="477" y="398"/>
                      <a:pt x="477" y="405"/>
                      <a:pt x="477" y="411"/>
                    </a:cubicBezTo>
                    <a:cubicBezTo>
                      <a:pt x="477" y="414"/>
                      <a:pt x="477" y="417"/>
                      <a:pt x="477" y="420"/>
                    </a:cubicBezTo>
                    <a:cubicBezTo>
                      <a:pt x="478" y="424"/>
                      <a:pt x="476" y="426"/>
                      <a:pt x="475" y="429"/>
                    </a:cubicBezTo>
                    <a:cubicBezTo>
                      <a:pt x="475" y="432"/>
                      <a:pt x="476" y="434"/>
                      <a:pt x="477" y="436"/>
                    </a:cubicBezTo>
                    <a:cubicBezTo>
                      <a:pt x="477" y="440"/>
                      <a:pt x="476" y="446"/>
                      <a:pt x="476" y="450"/>
                    </a:cubicBezTo>
                    <a:cubicBezTo>
                      <a:pt x="476" y="452"/>
                      <a:pt x="477" y="455"/>
                      <a:pt x="477" y="457"/>
                    </a:cubicBezTo>
                    <a:cubicBezTo>
                      <a:pt x="477" y="460"/>
                      <a:pt x="476" y="462"/>
                      <a:pt x="476" y="464"/>
                    </a:cubicBezTo>
                    <a:cubicBezTo>
                      <a:pt x="480" y="464"/>
                      <a:pt x="480" y="464"/>
                      <a:pt x="480" y="464"/>
                    </a:cubicBezTo>
                    <a:cubicBezTo>
                      <a:pt x="481" y="459"/>
                      <a:pt x="480" y="448"/>
                      <a:pt x="481" y="445"/>
                    </a:cubicBezTo>
                    <a:cubicBezTo>
                      <a:pt x="482" y="436"/>
                      <a:pt x="483" y="424"/>
                      <a:pt x="481" y="416"/>
                    </a:cubicBezTo>
                    <a:cubicBezTo>
                      <a:pt x="481" y="411"/>
                      <a:pt x="482" y="406"/>
                      <a:pt x="481" y="402"/>
                    </a:cubicBezTo>
                    <a:close/>
                    <a:moveTo>
                      <a:pt x="193" y="408"/>
                    </a:moveTo>
                    <a:cubicBezTo>
                      <a:pt x="193" y="396"/>
                      <a:pt x="193" y="396"/>
                      <a:pt x="193" y="396"/>
                    </a:cubicBezTo>
                    <a:cubicBezTo>
                      <a:pt x="192" y="391"/>
                      <a:pt x="191" y="386"/>
                      <a:pt x="192" y="381"/>
                    </a:cubicBezTo>
                    <a:cubicBezTo>
                      <a:pt x="193" y="376"/>
                      <a:pt x="192" y="369"/>
                      <a:pt x="191" y="364"/>
                    </a:cubicBezTo>
                    <a:cubicBezTo>
                      <a:pt x="191" y="362"/>
                      <a:pt x="191" y="360"/>
                      <a:pt x="192" y="358"/>
                    </a:cubicBezTo>
                    <a:cubicBezTo>
                      <a:pt x="192" y="355"/>
                      <a:pt x="191" y="353"/>
                      <a:pt x="191" y="350"/>
                    </a:cubicBezTo>
                    <a:cubicBezTo>
                      <a:pt x="191" y="349"/>
                      <a:pt x="191" y="348"/>
                      <a:pt x="191" y="347"/>
                    </a:cubicBezTo>
                    <a:cubicBezTo>
                      <a:pt x="191" y="343"/>
                      <a:pt x="191" y="339"/>
                      <a:pt x="191" y="335"/>
                    </a:cubicBezTo>
                    <a:cubicBezTo>
                      <a:pt x="190" y="331"/>
                      <a:pt x="190" y="326"/>
                      <a:pt x="189" y="321"/>
                    </a:cubicBezTo>
                    <a:cubicBezTo>
                      <a:pt x="189" y="320"/>
                      <a:pt x="189" y="317"/>
                      <a:pt x="189" y="315"/>
                    </a:cubicBezTo>
                    <a:cubicBezTo>
                      <a:pt x="190" y="311"/>
                      <a:pt x="191" y="303"/>
                      <a:pt x="190" y="297"/>
                    </a:cubicBezTo>
                    <a:cubicBezTo>
                      <a:pt x="188" y="287"/>
                      <a:pt x="188" y="276"/>
                      <a:pt x="188" y="264"/>
                    </a:cubicBezTo>
                    <a:cubicBezTo>
                      <a:pt x="188" y="252"/>
                      <a:pt x="188" y="252"/>
                      <a:pt x="188" y="252"/>
                    </a:cubicBezTo>
                    <a:cubicBezTo>
                      <a:pt x="188" y="249"/>
                      <a:pt x="188" y="247"/>
                      <a:pt x="189" y="244"/>
                    </a:cubicBezTo>
                    <a:cubicBezTo>
                      <a:pt x="187" y="234"/>
                      <a:pt x="187" y="223"/>
                      <a:pt x="186" y="213"/>
                    </a:cubicBezTo>
                    <a:cubicBezTo>
                      <a:pt x="186" y="210"/>
                      <a:pt x="186" y="207"/>
                      <a:pt x="186" y="204"/>
                    </a:cubicBezTo>
                    <a:cubicBezTo>
                      <a:pt x="186" y="196"/>
                      <a:pt x="186" y="188"/>
                      <a:pt x="186" y="180"/>
                    </a:cubicBezTo>
                    <a:cubicBezTo>
                      <a:pt x="186" y="176"/>
                      <a:pt x="186" y="172"/>
                      <a:pt x="186" y="168"/>
                    </a:cubicBezTo>
                    <a:cubicBezTo>
                      <a:pt x="187" y="163"/>
                      <a:pt x="191" y="151"/>
                      <a:pt x="182" y="151"/>
                    </a:cubicBezTo>
                    <a:cubicBezTo>
                      <a:pt x="181" y="152"/>
                      <a:pt x="180" y="152"/>
                      <a:pt x="180" y="153"/>
                    </a:cubicBezTo>
                    <a:cubicBezTo>
                      <a:pt x="178" y="156"/>
                      <a:pt x="181" y="160"/>
                      <a:pt x="182" y="162"/>
                    </a:cubicBezTo>
                    <a:cubicBezTo>
                      <a:pt x="182" y="166"/>
                      <a:pt x="183" y="170"/>
                      <a:pt x="183" y="174"/>
                    </a:cubicBezTo>
                    <a:cubicBezTo>
                      <a:pt x="184" y="178"/>
                      <a:pt x="184" y="183"/>
                      <a:pt x="183" y="187"/>
                    </a:cubicBezTo>
                    <a:cubicBezTo>
                      <a:pt x="183" y="209"/>
                      <a:pt x="183" y="209"/>
                      <a:pt x="183" y="209"/>
                    </a:cubicBezTo>
                    <a:cubicBezTo>
                      <a:pt x="184" y="217"/>
                      <a:pt x="183" y="225"/>
                      <a:pt x="183" y="232"/>
                    </a:cubicBezTo>
                    <a:cubicBezTo>
                      <a:pt x="184" y="237"/>
                      <a:pt x="184" y="241"/>
                      <a:pt x="183" y="245"/>
                    </a:cubicBezTo>
                    <a:cubicBezTo>
                      <a:pt x="182" y="255"/>
                      <a:pt x="181" y="265"/>
                      <a:pt x="183" y="275"/>
                    </a:cubicBezTo>
                    <a:cubicBezTo>
                      <a:pt x="183" y="279"/>
                      <a:pt x="181" y="282"/>
                      <a:pt x="182" y="285"/>
                    </a:cubicBezTo>
                    <a:cubicBezTo>
                      <a:pt x="183" y="290"/>
                      <a:pt x="184" y="295"/>
                      <a:pt x="185" y="300"/>
                    </a:cubicBezTo>
                    <a:cubicBezTo>
                      <a:pt x="186" y="302"/>
                      <a:pt x="187" y="305"/>
                      <a:pt x="188" y="307"/>
                    </a:cubicBezTo>
                    <a:cubicBezTo>
                      <a:pt x="189" y="312"/>
                      <a:pt x="186" y="317"/>
                      <a:pt x="186" y="322"/>
                    </a:cubicBezTo>
                    <a:cubicBezTo>
                      <a:pt x="186" y="332"/>
                      <a:pt x="188" y="340"/>
                      <a:pt x="188" y="350"/>
                    </a:cubicBezTo>
                    <a:cubicBezTo>
                      <a:pt x="188" y="353"/>
                      <a:pt x="187" y="356"/>
                      <a:pt x="187" y="360"/>
                    </a:cubicBezTo>
                    <a:cubicBezTo>
                      <a:pt x="188" y="366"/>
                      <a:pt x="188" y="376"/>
                      <a:pt x="187" y="382"/>
                    </a:cubicBezTo>
                    <a:cubicBezTo>
                      <a:pt x="188" y="393"/>
                      <a:pt x="188" y="393"/>
                      <a:pt x="188" y="393"/>
                    </a:cubicBezTo>
                    <a:cubicBezTo>
                      <a:pt x="187" y="400"/>
                      <a:pt x="187" y="406"/>
                      <a:pt x="186" y="412"/>
                    </a:cubicBezTo>
                    <a:cubicBezTo>
                      <a:pt x="186" y="414"/>
                      <a:pt x="186" y="417"/>
                      <a:pt x="186" y="419"/>
                    </a:cubicBezTo>
                    <a:cubicBezTo>
                      <a:pt x="186" y="423"/>
                      <a:pt x="186" y="427"/>
                      <a:pt x="186" y="431"/>
                    </a:cubicBezTo>
                    <a:cubicBezTo>
                      <a:pt x="185" y="434"/>
                      <a:pt x="186" y="437"/>
                      <a:pt x="186" y="440"/>
                    </a:cubicBezTo>
                    <a:cubicBezTo>
                      <a:pt x="186" y="442"/>
                      <a:pt x="186" y="445"/>
                      <a:pt x="186" y="447"/>
                    </a:cubicBezTo>
                    <a:cubicBezTo>
                      <a:pt x="185" y="453"/>
                      <a:pt x="185" y="459"/>
                      <a:pt x="185" y="464"/>
                    </a:cubicBezTo>
                    <a:cubicBezTo>
                      <a:pt x="190" y="464"/>
                      <a:pt x="190" y="464"/>
                      <a:pt x="190" y="464"/>
                    </a:cubicBezTo>
                    <a:cubicBezTo>
                      <a:pt x="190" y="462"/>
                      <a:pt x="190" y="460"/>
                      <a:pt x="190" y="458"/>
                    </a:cubicBezTo>
                    <a:cubicBezTo>
                      <a:pt x="191" y="453"/>
                      <a:pt x="190" y="448"/>
                      <a:pt x="191" y="443"/>
                    </a:cubicBezTo>
                    <a:cubicBezTo>
                      <a:pt x="191" y="440"/>
                      <a:pt x="191" y="438"/>
                      <a:pt x="191" y="436"/>
                    </a:cubicBezTo>
                    <a:cubicBezTo>
                      <a:pt x="191" y="426"/>
                      <a:pt x="191" y="426"/>
                      <a:pt x="191" y="426"/>
                    </a:cubicBezTo>
                    <a:cubicBezTo>
                      <a:pt x="192" y="422"/>
                      <a:pt x="195" y="419"/>
                      <a:pt x="194" y="414"/>
                    </a:cubicBezTo>
                    <a:cubicBezTo>
                      <a:pt x="194" y="412"/>
                      <a:pt x="193" y="410"/>
                      <a:pt x="193" y="408"/>
                    </a:cubicBezTo>
                    <a:close/>
                    <a:moveTo>
                      <a:pt x="1503" y="306"/>
                    </a:moveTo>
                    <a:cubicBezTo>
                      <a:pt x="1504" y="306"/>
                      <a:pt x="1504" y="306"/>
                      <a:pt x="1504" y="306"/>
                    </a:cubicBezTo>
                    <a:cubicBezTo>
                      <a:pt x="1505" y="304"/>
                      <a:pt x="1503" y="295"/>
                      <a:pt x="1502" y="295"/>
                    </a:cubicBezTo>
                    <a:cubicBezTo>
                      <a:pt x="1501" y="298"/>
                      <a:pt x="1501" y="304"/>
                      <a:pt x="1503" y="306"/>
                    </a:cubicBezTo>
                    <a:close/>
                    <a:moveTo>
                      <a:pt x="1439" y="102"/>
                    </a:moveTo>
                    <a:cubicBezTo>
                      <a:pt x="1439" y="104"/>
                      <a:pt x="1441" y="106"/>
                      <a:pt x="1442" y="107"/>
                    </a:cubicBezTo>
                    <a:cubicBezTo>
                      <a:pt x="1442" y="106"/>
                      <a:pt x="1442" y="106"/>
                      <a:pt x="1442" y="106"/>
                    </a:cubicBezTo>
                    <a:cubicBezTo>
                      <a:pt x="1442" y="105"/>
                      <a:pt x="1441" y="102"/>
                      <a:pt x="1439" y="102"/>
                    </a:cubicBezTo>
                    <a:close/>
                    <a:moveTo>
                      <a:pt x="165" y="51"/>
                    </a:moveTo>
                    <a:cubicBezTo>
                      <a:pt x="165" y="50"/>
                      <a:pt x="166" y="49"/>
                      <a:pt x="166" y="48"/>
                    </a:cubicBezTo>
                    <a:cubicBezTo>
                      <a:pt x="162" y="48"/>
                      <a:pt x="162" y="48"/>
                      <a:pt x="162" y="48"/>
                    </a:cubicBezTo>
                    <a:cubicBezTo>
                      <a:pt x="163" y="49"/>
                      <a:pt x="163" y="51"/>
                      <a:pt x="165" y="51"/>
                    </a:cubicBezTo>
                    <a:close/>
                    <a:moveTo>
                      <a:pt x="495" y="426"/>
                    </a:moveTo>
                    <a:cubicBezTo>
                      <a:pt x="495" y="416"/>
                      <a:pt x="495" y="405"/>
                      <a:pt x="493" y="395"/>
                    </a:cubicBezTo>
                    <a:cubicBezTo>
                      <a:pt x="493" y="384"/>
                      <a:pt x="493" y="384"/>
                      <a:pt x="493" y="384"/>
                    </a:cubicBezTo>
                    <a:cubicBezTo>
                      <a:pt x="493" y="379"/>
                      <a:pt x="493" y="371"/>
                      <a:pt x="492" y="366"/>
                    </a:cubicBezTo>
                    <a:cubicBezTo>
                      <a:pt x="492" y="355"/>
                      <a:pt x="492" y="355"/>
                      <a:pt x="492" y="355"/>
                    </a:cubicBezTo>
                    <a:cubicBezTo>
                      <a:pt x="492" y="350"/>
                      <a:pt x="491" y="345"/>
                      <a:pt x="490" y="341"/>
                    </a:cubicBezTo>
                    <a:cubicBezTo>
                      <a:pt x="490" y="336"/>
                      <a:pt x="490" y="330"/>
                      <a:pt x="490" y="326"/>
                    </a:cubicBezTo>
                    <a:cubicBezTo>
                      <a:pt x="489" y="320"/>
                      <a:pt x="490" y="313"/>
                      <a:pt x="489" y="307"/>
                    </a:cubicBezTo>
                    <a:cubicBezTo>
                      <a:pt x="489" y="296"/>
                      <a:pt x="489" y="296"/>
                      <a:pt x="489" y="296"/>
                    </a:cubicBezTo>
                    <a:cubicBezTo>
                      <a:pt x="489" y="295"/>
                      <a:pt x="489" y="293"/>
                      <a:pt x="489" y="291"/>
                    </a:cubicBezTo>
                    <a:cubicBezTo>
                      <a:pt x="489" y="289"/>
                      <a:pt x="490" y="285"/>
                      <a:pt x="489" y="282"/>
                    </a:cubicBezTo>
                    <a:cubicBezTo>
                      <a:pt x="487" y="271"/>
                      <a:pt x="489" y="257"/>
                      <a:pt x="489" y="245"/>
                    </a:cubicBezTo>
                    <a:cubicBezTo>
                      <a:pt x="489" y="238"/>
                      <a:pt x="489" y="231"/>
                      <a:pt x="489" y="225"/>
                    </a:cubicBezTo>
                    <a:cubicBezTo>
                      <a:pt x="488" y="223"/>
                      <a:pt x="487" y="221"/>
                      <a:pt x="488" y="218"/>
                    </a:cubicBezTo>
                    <a:cubicBezTo>
                      <a:pt x="488" y="217"/>
                      <a:pt x="489" y="215"/>
                      <a:pt x="489" y="214"/>
                    </a:cubicBezTo>
                    <a:cubicBezTo>
                      <a:pt x="489" y="211"/>
                      <a:pt x="488" y="209"/>
                      <a:pt x="488" y="207"/>
                    </a:cubicBezTo>
                    <a:cubicBezTo>
                      <a:pt x="488" y="192"/>
                      <a:pt x="488" y="192"/>
                      <a:pt x="488" y="192"/>
                    </a:cubicBezTo>
                    <a:cubicBezTo>
                      <a:pt x="487" y="188"/>
                      <a:pt x="488" y="182"/>
                      <a:pt x="488" y="176"/>
                    </a:cubicBezTo>
                    <a:cubicBezTo>
                      <a:pt x="487" y="174"/>
                      <a:pt x="487" y="171"/>
                      <a:pt x="488" y="168"/>
                    </a:cubicBezTo>
                    <a:cubicBezTo>
                      <a:pt x="487" y="157"/>
                      <a:pt x="487" y="146"/>
                      <a:pt x="487" y="134"/>
                    </a:cubicBezTo>
                    <a:cubicBezTo>
                      <a:pt x="487" y="131"/>
                      <a:pt x="486" y="127"/>
                      <a:pt x="486" y="123"/>
                    </a:cubicBezTo>
                    <a:cubicBezTo>
                      <a:pt x="488" y="113"/>
                      <a:pt x="487" y="103"/>
                      <a:pt x="487" y="92"/>
                    </a:cubicBezTo>
                    <a:cubicBezTo>
                      <a:pt x="487" y="89"/>
                      <a:pt x="487" y="86"/>
                      <a:pt x="487" y="83"/>
                    </a:cubicBezTo>
                    <a:cubicBezTo>
                      <a:pt x="488" y="75"/>
                      <a:pt x="488" y="66"/>
                      <a:pt x="486" y="59"/>
                    </a:cubicBezTo>
                    <a:cubicBezTo>
                      <a:pt x="486" y="55"/>
                      <a:pt x="487" y="52"/>
                      <a:pt x="487" y="48"/>
                    </a:cubicBezTo>
                    <a:cubicBezTo>
                      <a:pt x="476" y="48"/>
                      <a:pt x="476" y="48"/>
                      <a:pt x="476" y="48"/>
                    </a:cubicBezTo>
                    <a:cubicBezTo>
                      <a:pt x="476" y="51"/>
                      <a:pt x="476" y="54"/>
                      <a:pt x="476" y="57"/>
                    </a:cubicBezTo>
                    <a:cubicBezTo>
                      <a:pt x="476" y="62"/>
                      <a:pt x="476" y="66"/>
                      <a:pt x="477" y="70"/>
                    </a:cubicBezTo>
                    <a:cubicBezTo>
                      <a:pt x="477" y="73"/>
                      <a:pt x="476" y="76"/>
                      <a:pt x="476" y="80"/>
                    </a:cubicBezTo>
                    <a:cubicBezTo>
                      <a:pt x="477" y="84"/>
                      <a:pt x="478" y="90"/>
                      <a:pt x="477" y="96"/>
                    </a:cubicBezTo>
                    <a:cubicBezTo>
                      <a:pt x="476" y="102"/>
                      <a:pt x="476" y="112"/>
                      <a:pt x="477" y="118"/>
                    </a:cubicBezTo>
                    <a:cubicBezTo>
                      <a:pt x="477" y="121"/>
                      <a:pt x="477" y="124"/>
                      <a:pt x="477" y="126"/>
                    </a:cubicBezTo>
                    <a:cubicBezTo>
                      <a:pt x="477" y="129"/>
                      <a:pt x="478" y="131"/>
                      <a:pt x="479" y="134"/>
                    </a:cubicBezTo>
                    <a:cubicBezTo>
                      <a:pt x="479" y="139"/>
                      <a:pt x="479" y="144"/>
                      <a:pt x="478" y="148"/>
                    </a:cubicBezTo>
                    <a:cubicBezTo>
                      <a:pt x="478" y="152"/>
                      <a:pt x="477" y="154"/>
                      <a:pt x="476" y="157"/>
                    </a:cubicBezTo>
                    <a:cubicBezTo>
                      <a:pt x="476" y="159"/>
                      <a:pt x="475" y="161"/>
                      <a:pt x="475" y="163"/>
                    </a:cubicBezTo>
                    <a:cubicBezTo>
                      <a:pt x="474" y="166"/>
                      <a:pt x="472" y="170"/>
                      <a:pt x="472" y="174"/>
                    </a:cubicBezTo>
                    <a:cubicBezTo>
                      <a:pt x="473" y="177"/>
                      <a:pt x="477" y="177"/>
                      <a:pt x="478" y="180"/>
                    </a:cubicBezTo>
                    <a:cubicBezTo>
                      <a:pt x="480" y="187"/>
                      <a:pt x="475" y="197"/>
                      <a:pt x="477" y="206"/>
                    </a:cubicBezTo>
                    <a:cubicBezTo>
                      <a:pt x="477" y="206"/>
                      <a:pt x="477" y="206"/>
                      <a:pt x="477" y="206"/>
                    </a:cubicBezTo>
                    <a:cubicBezTo>
                      <a:pt x="477" y="206"/>
                      <a:pt x="477" y="206"/>
                      <a:pt x="477" y="206"/>
                    </a:cubicBezTo>
                    <a:cubicBezTo>
                      <a:pt x="481" y="204"/>
                      <a:pt x="477" y="194"/>
                      <a:pt x="483" y="193"/>
                    </a:cubicBezTo>
                    <a:cubicBezTo>
                      <a:pt x="486" y="195"/>
                      <a:pt x="486" y="213"/>
                      <a:pt x="487" y="219"/>
                    </a:cubicBezTo>
                    <a:cubicBezTo>
                      <a:pt x="486" y="220"/>
                      <a:pt x="486" y="222"/>
                      <a:pt x="486" y="224"/>
                    </a:cubicBezTo>
                    <a:cubicBezTo>
                      <a:pt x="485" y="229"/>
                      <a:pt x="486" y="235"/>
                      <a:pt x="485" y="239"/>
                    </a:cubicBezTo>
                    <a:cubicBezTo>
                      <a:pt x="485" y="243"/>
                      <a:pt x="485" y="247"/>
                      <a:pt x="486" y="250"/>
                    </a:cubicBezTo>
                    <a:cubicBezTo>
                      <a:pt x="486" y="259"/>
                      <a:pt x="486" y="259"/>
                      <a:pt x="486" y="259"/>
                    </a:cubicBezTo>
                    <a:cubicBezTo>
                      <a:pt x="486" y="263"/>
                      <a:pt x="486" y="267"/>
                      <a:pt x="485" y="272"/>
                    </a:cubicBezTo>
                    <a:cubicBezTo>
                      <a:pt x="487" y="281"/>
                      <a:pt x="486" y="293"/>
                      <a:pt x="486" y="303"/>
                    </a:cubicBezTo>
                    <a:cubicBezTo>
                      <a:pt x="486" y="308"/>
                      <a:pt x="486" y="314"/>
                      <a:pt x="486" y="320"/>
                    </a:cubicBezTo>
                    <a:cubicBezTo>
                      <a:pt x="485" y="327"/>
                      <a:pt x="487" y="340"/>
                      <a:pt x="488" y="347"/>
                    </a:cubicBezTo>
                    <a:cubicBezTo>
                      <a:pt x="489" y="351"/>
                      <a:pt x="488" y="356"/>
                      <a:pt x="488" y="360"/>
                    </a:cubicBezTo>
                    <a:cubicBezTo>
                      <a:pt x="488" y="362"/>
                      <a:pt x="488" y="364"/>
                      <a:pt x="488" y="366"/>
                    </a:cubicBezTo>
                    <a:cubicBezTo>
                      <a:pt x="488" y="380"/>
                      <a:pt x="488" y="380"/>
                      <a:pt x="488" y="380"/>
                    </a:cubicBezTo>
                    <a:cubicBezTo>
                      <a:pt x="488" y="389"/>
                      <a:pt x="488" y="399"/>
                      <a:pt x="488" y="408"/>
                    </a:cubicBezTo>
                    <a:cubicBezTo>
                      <a:pt x="488" y="417"/>
                      <a:pt x="488" y="426"/>
                      <a:pt x="489" y="433"/>
                    </a:cubicBezTo>
                    <a:cubicBezTo>
                      <a:pt x="490" y="438"/>
                      <a:pt x="488" y="442"/>
                      <a:pt x="488" y="446"/>
                    </a:cubicBezTo>
                    <a:cubicBezTo>
                      <a:pt x="489" y="451"/>
                      <a:pt x="489" y="458"/>
                      <a:pt x="489" y="464"/>
                    </a:cubicBezTo>
                    <a:cubicBezTo>
                      <a:pt x="495" y="464"/>
                      <a:pt x="495" y="464"/>
                      <a:pt x="495" y="464"/>
                    </a:cubicBezTo>
                    <a:cubicBezTo>
                      <a:pt x="495" y="458"/>
                      <a:pt x="495" y="458"/>
                      <a:pt x="495" y="458"/>
                    </a:cubicBezTo>
                    <a:cubicBezTo>
                      <a:pt x="494" y="453"/>
                      <a:pt x="494" y="445"/>
                      <a:pt x="495" y="440"/>
                    </a:cubicBezTo>
                    <a:cubicBezTo>
                      <a:pt x="495" y="435"/>
                      <a:pt x="495" y="431"/>
                      <a:pt x="495" y="426"/>
                    </a:cubicBezTo>
                    <a:close/>
                    <a:moveTo>
                      <a:pt x="481" y="63"/>
                    </a:moveTo>
                    <a:cubicBezTo>
                      <a:pt x="481" y="63"/>
                      <a:pt x="480" y="62"/>
                      <a:pt x="480" y="62"/>
                    </a:cubicBezTo>
                    <a:cubicBezTo>
                      <a:pt x="479" y="60"/>
                      <a:pt x="479" y="58"/>
                      <a:pt x="480" y="56"/>
                    </a:cubicBezTo>
                    <a:cubicBezTo>
                      <a:pt x="482" y="56"/>
                      <a:pt x="482" y="56"/>
                      <a:pt x="482" y="56"/>
                    </a:cubicBezTo>
                    <a:cubicBezTo>
                      <a:pt x="483" y="58"/>
                      <a:pt x="483" y="61"/>
                      <a:pt x="481" y="63"/>
                    </a:cubicBezTo>
                    <a:close/>
                    <a:moveTo>
                      <a:pt x="1433" y="91"/>
                    </a:moveTo>
                    <a:cubicBezTo>
                      <a:pt x="1432" y="91"/>
                      <a:pt x="1432" y="91"/>
                      <a:pt x="1432" y="91"/>
                    </a:cubicBezTo>
                    <a:cubicBezTo>
                      <a:pt x="1431" y="94"/>
                      <a:pt x="1434" y="96"/>
                      <a:pt x="1436" y="97"/>
                    </a:cubicBezTo>
                    <a:cubicBezTo>
                      <a:pt x="1437" y="96"/>
                      <a:pt x="1434" y="91"/>
                      <a:pt x="1433" y="91"/>
                    </a:cubicBezTo>
                    <a:close/>
                    <a:moveTo>
                      <a:pt x="1512" y="693"/>
                    </a:moveTo>
                    <a:cubicBezTo>
                      <a:pt x="1515" y="686"/>
                      <a:pt x="1515" y="686"/>
                      <a:pt x="1515" y="686"/>
                    </a:cubicBezTo>
                    <a:cubicBezTo>
                      <a:pt x="1514" y="683"/>
                      <a:pt x="1512" y="683"/>
                      <a:pt x="1511" y="681"/>
                    </a:cubicBezTo>
                    <a:cubicBezTo>
                      <a:pt x="1511" y="679"/>
                      <a:pt x="1511" y="678"/>
                      <a:pt x="1511" y="676"/>
                    </a:cubicBezTo>
                    <a:cubicBezTo>
                      <a:pt x="1510" y="674"/>
                      <a:pt x="1510" y="673"/>
                      <a:pt x="1509" y="671"/>
                    </a:cubicBezTo>
                    <a:cubicBezTo>
                      <a:pt x="1508" y="665"/>
                      <a:pt x="1511" y="661"/>
                      <a:pt x="1512" y="656"/>
                    </a:cubicBezTo>
                    <a:cubicBezTo>
                      <a:pt x="1513" y="654"/>
                      <a:pt x="1512" y="651"/>
                      <a:pt x="1512" y="649"/>
                    </a:cubicBezTo>
                    <a:cubicBezTo>
                      <a:pt x="1511" y="642"/>
                      <a:pt x="1512" y="635"/>
                      <a:pt x="1505" y="633"/>
                    </a:cubicBezTo>
                    <a:cubicBezTo>
                      <a:pt x="1504" y="633"/>
                      <a:pt x="1504" y="633"/>
                      <a:pt x="1504" y="633"/>
                    </a:cubicBezTo>
                    <a:cubicBezTo>
                      <a:pt x="1503" y="636"/>
                      <a:pt x="1505" y="641"/>
                      <a:pt x="1504" y="645"/>
                    </a:cubicBezTo>
                    <a:cubicBezTo>
                      <a:pt x="1503" y="652"/>
                      <a:pt x="1502" y="660"/>
                      <a:pt x="1504" y="667"/>
                    </a:cubicBezTo>
                    <a:cubicBezTo>
                      <a:pt x="1504" y="672"/>
                      <a:pt x="1504" y="676"/>
                      <a:pt x="1505" y="681"/>
                    </a:cubicBezTo>
                    <a:cubicBezTo>
                      <a:pt x="1506" y="686"/>
                      <a:pt x="1508" y="693"/>
                      <a:pt x="1507" y="699"/>
                    </a:cubicBezTo>
                    <a:cubicBezTo>
                      <a:pt x="1506" y="702"/>
                      <a:pt x="1503" y="702"/>
                      <a:pt x="1502" y="704"/>
                    </a:cubicBezTo>
                    <a:cubicBezTo>
                      <a:pt x="1506" y="709"/>
                      <a:pt x="1508" y="715"/>
                      <a:pt x="1510" y="721"/>
                    </a:cubicBezTo>
                    <a:cubicBezTo>
                      <a:pt x="1511" y="719"/>
                      <a:pt x="1513" y="717"/>
                      <a:pt x="1513" y="714"/>
                    </a:cubicBezTo>
                    <a:cubicBezTo>
                      <a:pt x="1514" y="708"/>
                      <a:pt x="1511" y="700"/>
                      <a:pt x="1512" y="693"/>
                    </a:cubicBezTo>
                    <a:close/>
                    <a:moveTo>
                      <a:pt x="1503" y="588"/>
                    </a:moveTo>
                    <a:cubicBezTo>
                      <a:pt x="1503" y="588"/>
                      <a:pt x="1504" y="588"/>
                      <a:pt x="1504" y="588"/>
                    </a:cubicBezTo>
                    <a:cubicBezTo>
                      <a:pt x="1506" y="587"/>
                      <a:pt x="1506" y="577"/>
                      <a:pt x="1506" y="574"/>
                    </a:cubicBezTo>
                    <a:cubicBezTo>
                      <a:pt x="1507" y="571"/>
                      <a:pt x="1508" y="568"/>
                      <a:pt x="1508" y="565"/>
                    </a:cubicBezTo>
                    <a:cubicBezTo>
                      <a:pt x="1507" y="563"/>
                      <a:pt x="1507" y="560"/>
                      <a:pt x="1507" y="557"/>
                    </a:cubicBezTo>
                    <a:cubicBezTo>
                      <a:pt x="1508" y="554"/>
                      <a:pt x="1512" y="553"/>
                      <a:pt x="1511" y="549"/>
                    </a:cubicBezTo>
                    <a:cubicBezTo>
                      <a:pt x="1510" y="544"/>
                      <a:pt x="1508" y="541"/>
                      <a:pt x="1506" y="538"/>
                    </a:cubicBezTo>
                    <a:cubicBezTo>
                      <a:pt x="1505" y="534"/>
                      <a:pt x="1505" y="528"/>
                      <a:pt x="1502" y="526"/>
                    </a:cubicBezTo>
                    <a:cubicBezTo>
                      <a:pt x="1495" y="526"/>
                      <a:pt x="1500" y="535"/>
                      <a:pt x="1495" y="537"/>
                    </a:cubicBezTo>
                    <a:cubicBezTo>
                      <a:pt x="1495" y="537"/>
                      <a:pt x="1494" y="537"/>
                      <a:pt x="1494" y="537"/>
                    </a:cubicBezTo>
                    <a:cubicBezTo>
                      <a:pt x="1492" y="534"/>
                      <a:pt x="1493" y="525"/>
                      <a:pt x="1489" y="523"/>
                    </a:cubicBezTo>
                    <a:cubicBezTo>
                      <a:pt x="1489" y="523"/>
                      <a:pt x="1488" y="523"/>
                      <a:pt x="1488" y="523"/>
                    </a:cubicBezTo>
                    <a:cubicBezTo>
                      <a:pt x="1486" y="526"/>
                      <a:pt x="1487" y="533"/>
                      <a:pt x="1488" y="536"/>
                    </a:cubicBezTo>
                    <a:cubicBezTo>
                      <a:pt x="1488" y="540"/>
                      <a:pt x="1488" y="543"/>
                      <a:pt x="1489" y="547"/>
                    </a:cubicBezTo>
                    <a:cubicBezTo>
                      <a:pt x="1490" y="554"/>
                      <a:pt x="1492" y="561"/>
                      <a:pt x="1493" y="570"/>
                    </a:cubicBezTo>
                    <a:cubicBezTo>
                      <a:pt x="1493" y="570"/>
                      <a:pt x="1493" y="570"/>
                      <a:pt x="1493" y="570"/>
                    </a:cubicBezTo>
                    <a:cubicBezTo>
                      <a:pt x="1493" y="570"/>
                      <a:pt x="1493" y="570"/>
                      <a:pt x="1493" y="570"/>
                    </a:cubicBezTo>
                    <a:cubicBezTo>
                      <a:pt x="1494" y="567"/>
                      <a:pt x="1493" y="564"/>
                      <a:pt x="1496" y="564"/>
                    </a:cubicBezTo>
                    <a:cubicBezTo>
                      <a:pt x="1503" y="562"/>
                      <a:pt x="1499" y="586"/>
                      <a:pt x="1503" y="588"/>
                    </a:cubicBezTo>
                    <a:close/>
                    <a:moveTo>
                      <a:pt x="1495" y="250"/>
                    </a:moveTo>
                    <a:cubicBezTo>
                      <a:pt x="1497" y="248"/>
                      <a:pt x="1494" y="242"/>
                      <a:pt x="1493" y="240"/>
                    </a:cubicBezTo>
                    <a:cubicBezTo>
                      <a:pt x="1493" y="240"/>
                      <a:pt x="1493" y="240"/>
                      <a:pt x="1493" y="240"/>
                    </a:cubicBezTo>
                    <a:cubicBezTo>
                      <a:pt x="1492" y="241"/>
                      <a:pt x="1492" y="241"/>
                      <a:pt x="1492" y="241"/>
                    </a:cubicBezTo>
                    <a:cubicBezTo>
                      <a:pt x="1491" y="244"/>
                      <a:pt x="1493" y="248"/>
                      <a:pt x="1494" y="250"/>
                    </a:cubicBezTo>
                    <a:lnTo>
                      <a:pt x="1495" y="250"/>
                    </a:lnTo>
                    <a:close/>
                    <a:moveTo>
                      <a:pt x="1503" y="467"/>
                    </a:moveTo>
                    <a:cubicBezTo>
                      <a:pt x="1504" y="465"/>
                      <a:pt x="1503" y="456"/>
                      <a:pt x="1501" y="455"/>
                    </a:cubicBezTo>
                    <a:cubicBezTo>
                      <a:pt x="1500" y="455"/>
                      <a:pt x="1500" y="455"/>
                      <a:pt x="1500" y="455"/>
                    </a:cubicBezTo>
                    <a:cubicBezTo>
                      <a:pt x="1500" y="455"/>
                      <a:pt x="1500" y="455"/>
                      <a:pt x="1500" y="455"/>
                    </a:cubicBezTo>
                    <a:cubicBezTo>
                      <a:pt x="1498" y="458"/>
                      <a:pt x="1500" y="465"/>
                      <a:pt x="1502" y="467"/>
                    </a:cubicBezTo>
                    <a:lnTo>
                      <a:pt x="1503" y="467"/>
                    </a:lnTo>
                    <a:close/>
                    <a:moveTo>
                      <a:pt x="1502" y="290"/>
                    </a:moveTo>
                    <a:cubicBezTo>
                      <a:pt x="1504" y="287"/>
                      <a:pt x="1504" y="277"/>
                      <a:pt x="1501" y="274"/>
                    </a:cubicBezTo>
                    <a:cubicBezTo>
                      <a:pt x="1501" y="274"/>
                      <a:pt x="1501" y="274"/>
                      <a:pt x="1501" y="274"/>
                    </a:cubicBezTo>
                    <a:cubicBezTo>
                      <a:pt x="1499" y="280"/>
                      <a:pt x="1499" y="286"/>
                      <a:pt x="1501" y="290"/>
                    </a:cubicBezTo>
                    <a:lnTo>
                      <a:pt x="1502" y="290"/>
                    </a:lnTo>
                    <a:close/>
                    <a:moveTo>
                      <a:pt x="1503" y="346"/>
                    </a:moveTo>
                    <a:cubicBezTo>
                      <a:pt x="1499" y="351"/>
                      <a:pt x="1502" y="364"/>
                      <a:pt x="1505" y="366"/>
                    </a:cubicBezTo>
                    <a:cubicBezTo>
                      <a:pt x="1506" y="366"/>
                      <a:pt x="1506" y="366"/>
                      <a:pt x="1506" y="366"/>
                    </a:cubicBezTo>
                    <a:cubicBezTo>
                      <a:pt x="1508" y="362"/>
                      <a:pt x="1505" y="356"/>
                      <a:pt x="1505" y="353"/>
                    </a:cubicBezTo>
                    <a:cubicBezTo>
                      <a:pt x="1504" y="351"/>
                      <a:pt x="1504" y="349"/>
                      <a:pt x="1504" y="347"/>
                    </a:cubicBezTo>
                    <a:cubicBezTo>
                      <a:pt x="1504" y="347"/>
                      <a:pt x="1503" y="347"/>
                      <a:pt x="1503" y="346"/>
                    </a:cubicBezTo>
                    <a:close/>
                    <a:moveTo>
                      <a:pt x="645" y="431"/>
                    </a:moveTo>
                    <a:cubicBezTo>
                      <a:pt x="645" y="427"/>
                      <a:pt x="643" y="422"/>
                      <a:pt x="644" y="416"/>
                    </a:cubicBezTo>
                    <a:cubicBezTo>
                      <a:pt x="645" y="409"/>
                      <a:pt x="645" y="402"/>
                      <a:pt x="643" y="395"/>
                    </a:cubicBezTo>
                    <a:cubicBezTo>
                      <a:pt x="643" y="392"/>
                      <a:pt x="642" y="388"/>
                      <a:pt x="642" y="385"/>
                    </a:cubicBezTo>
                    <a:cubicBezTo>
                      <a:pt x="640" y="391"/>
                      <a:pt x="641" y="399"/>
                      <a:pt x="641" y="406"/>
                    </a:cubicBezTo>
                    <a:cubicBezTo>
                      <a:pt x="640" y="417"/>
                      <a:pt x="641" y="431"/>
                      <a:pt x="643" y="441"/>
                    </a:cubicBezTo>
                    <a:cubicBezTo>
                      <a:pt x="643" y="443"/>
                      <a:pt x="643" y="446"/>
                      <a:pt x="642" y="448"/>
                    </a:cubicBezTo>
                    <a:cubicBezTo>
                      <a:pt x="643" y="452"/>
                      <a:pt x="643" y="458"/>
                      <a:pt x="645" y="462"/>
                    </a:cubicBezTo>
                    <a:cubicBezTo>
                      <a:pt x="646" y="462"/>
                      <a:pt x="646" y="462"/>
                      <a:pt x="646" y="462"/>
                    </a:cubicBezTo>
                    <a:cubicBezTo>
                      <a:pt x="648" y="460"/>
                      <a:pt x="646" y="448"/>
                      <a:pt x="645" y="445"/>
                    </a:cubicBezTo>
                    <a:cubicBezTo>
                      <a:pt x="644" y="441"/>
                      <a:pt x="645" y="436"/>
                      <a:pt x="645" y="431"/>
                    </a:cubicBezTo>
                    <a:close/>
                    <a:moveTo>
                      <a:pt x="646" y="312"/>
                    </a:moveTo>
                    <a:cubicBezTo>
                      <a:pt x="645" y="306"/>
                      <a:pt x="647" y="301"/>
                      <a:pt x="648" y="296"/>
                    </a:cubicBezTo>
                    <a:cubicBezTo>
                      <a:pt x="649" y="289"/>
                      <a:pt x="645" y="285"/>
                      <a:pt x="646" y="278"/>
                    </a:cubicBezTo>
                    <a:cubicBezTo>
                      <a:pt x="648" y="268"/>
                      <a:pt x="648" y="256"/>
                      <a:pt x="646" y="247"/>
                    </a:cubicBezTo>
                    <a:cubicBezTo>
                      <a:pt x="647" y="242"/>
                      <a:pt x="647" y="238"/>
                      <a:pt x="647" y="233"/>
                    </a:cubicBezTo>
                    <a:cubicBezTo>
                      <a:pt x="646" y="229"/>
                      <a:pt x="646" y="223"/>
                      <a:pt x="646" y="218"/>
                    </a:cubicBezTo>
                    <a:cubicBezTo>
                      <a:pt x="648" y="211"/>
                      <a:pt x="645" y="203"/>
                      <a:pt x="646" y="196"/>
                    </a:cubicBezTo>
                    <a:cubicBezTo>
                      <a:pt x="648" y="186"/>
                      <a:pt x="648" y="175"/>
                      <a:pt x="648" y="163"/>
                    </a:cubicBezTo>
                    <a:cubicBezTo>
                      <a:pt x="648" y="157"/>
                      <a:pt x="648" y="149"/>
                      <a:pt x="647" y="143"/>
                    </a:cubicBezTo>
                    <a:cubicBezTo>
                      <a:pt x="647" y="138"/>
                      <a:pt x="648" y="133"/>
                      <a:pt x="647" y="129"/>
                    </a:cubicBezTo>
                    <a:cubicBezTo>
                      <a:pt x="645" y="120"/>
                      <a:pt x="648" y="112"/>
                      <a:pt x="647" y="103"/>
                    </a:cubicBezTo>
                    <a:cubicBezTo>
                      <a:pt x="646" y="99"/>
                      <a:pt x="646" y="96"/>
                      <a:pt x="646" y="91"/>
                    </a:cubicBezTo>
                    <a:cubicBezTo>
                      <a:pt x="646" y="84"/>
                      <a:pt x="645" y="78"/>
                      <a:pt x="646" y="72"/>
                    </a:cubicBezTo>
                    <a:cubicBezTo>
                      <a:pt x="647" y="66"/>
                      <a:pt x="646" y="59"/>
                      <a:pt x="646" y="52"/>
                    </a:cubicBezTo>
                    <a:cubicBezTo>
                      <a:pt x="646" y="47"/>
                      <a:pt x="647" y="41"/>
                      <a:pt x="646" y="36"/>
                    </a:cubicBezTo>
                    <a:cubicBezTo>
                      <a:pt x="645" y="32"/>
                      <a:pt x="647" y="28"/>
                      <a:pt x="646" y="24"/>
                    </a:cubicBezTo>
                    <a:cubicBezTo>
                      <a:pt x="645" y="20"/>
                      <a:pt x="646" y="14"/>
                      <a:pt x="648" y="10"/>
                    </a:cubicBezTo>
                    <a:cubicBezTo>
                      <a:pt x="634" y="19"/>
                      <a:pt x="624" y="32"/>
                      <a:pt x="622" y="48"/>
                    </a:cubicBezTo>
                    <a:cubicBezTo>
                      <a:pt x="618" y="48"/>
                      <a:pt x="618" y="48"/>
                      <a:pt x="618" y="48"/>
                    </a:cubicBezTo>
                    <a:cubicBezTo>
                      <a:pt x="618" y="50"/>
                      <a:pt x="618" y="51"/>
                      <a:pt x="618" y="53"/>
                    </a:cubicBezTo>
                    <a:cubicBezTo>
                      <a:pt x="620" y="62"/>
                      <a:pt x="619" y="71"/>
                      <a:pt x="619" y="81"/>
                    </a:cubicBezTo>
                    <a:cubicBezTo>
                      <a:pt x="619" y="88"/>
                      <a:pt x="620" y="97"/>
                      <a:pt x="619" y="103"/>
                    </a:cubicBezTo>
                    <a:cubicBezTo>
                      <a:pt x="619" y="116"/>
                      <a:pt x="619" y="116"/>
                      <a:pt x="619" y="116"/>
                    </a:cubicBezTo>
                    <a:cubicBezTo>
                      <a:pt x="618" y="123"/>
                      <a:pt x="617" y="131"/>
                      <a:pt x="617" y="139"/>
                    </a:cubicBezTo>
                    <a:cubicBezTo>
                      <a:pt x="617" y="140"/>
                      <a:pt x="617" y="142"/>
                      <a:pt x="617" y="143"/>
                    </a:cubicBezTo>
                    <a:cubicBezTo>
                      <a:pt x="617" y="144"/>
                      <a:pt x="617" y="146"/>
                      <a:pt x="618" y="145"/>
                    </a:cubicBezTo>
                    <a:cubicBezTo>
                      <a:pt x="618" y="145"/>
                      <a:pt x="619" y="144"/>
                      <a:pt x="619" y="144"/>
                    </a:cubicBezTo>
                    <a:cubicBezTo>
                      <a:pt x="619" y="142"/>
                      <a:pt x="619" y="141"/>
                      <a:pt x="619" y="139"/>
                    </a:cubicBezTo>
                    <a:cubicBezTo>
                      <a:pt x="620" y="136"/>
                      <a:pt x="620" y="133"/>
                      <a:pt x="622" y="131"/>
                    </a:cubicBezTo>
                    <a:cubicBezTo>
                      <a:pt x="627" y="132"/>
                      <a:pt x="624" y="145"/>
                      <a:pt x="624" y="150"/>
                    </a:cubicBezTo>
                    <a:cubicBezTo>
                      <a:pt x="625" y="152"/>
                      <a:pt x="625" y="153"/>
                      <a:pt x="625" y="155"/>
                    </a:cubicBezTo>
                    <a:cubicBezTo>
                      <a:pt x="624" y="160"/>
                      <a:pt x="626" y="165"/>
                      <a:pt x="626" y="170"/>
                    </a:cubicBezTo>
                    <a:cubicBezTo>
                      <a:pt x="626" y="181"/>
                      <a:pt x="625" y="193"/>
                      <a:pt x="627" y="203"/>
                    </a:cubicBezTo>
                    <a:cubicBezTo>
                      <a:pt x="628" y="209"/>
                      <a:pt x="626" y="216"/>
                      <a:pt x="626" y="221"/>
                    </a:cubicBezTo>
                    <a:cubicBezTo>
                      <a:pt x="625" y="226"/>
                      <a:pt x="626" y="230"/>
                      <a:pt x="627" y="234"/>
                    </a:cubicBezTo>
                    <a:cubicBezTo>
                      <a:pt x="627" y="236"/>
                      <a:pt x="627" y="237"/>
                      <a:pt x="627" y="239"/>
                    </a:cubicBezTo>
                    <a:cubicBezTo>
                      <a:pt x="627" y="241"/>
                      <a:pt x="629" y="242"/>
                      <a:pt x="630" y="243"/>
                    </a:cubicBezTo>
                    <a:cubicBezTo>
                      <a:pt x="631" y="244"/>
                      <a:pt x="632" y="245"/>
                      <a:pt x="633" y="246"/>
                    </a:cubicBezTo>
                    <a:cubicBezTo>
                      <a:pt x="634" y="249"/>
                      <a:pt x="633" y="252"/>
                      <a:pt x="634" y="255"/>
                    </a:cubicBezTo>
                    <a:cubicBezTo>
                      <a:pt x="634" y="257"/>
                      <a:pt x="634" y="259"/>
                      <a:pt x="634" y="260"/>
                    </a:cubicBezTo>
                    <a:cubicBezTo>
                      <a:pt x="634" y="260"/>
                      <a:pt x="634" y="260"/>
                      <a:pt x="634" y="260"/>
                    </a:cubicBezTo>
                    <a:cubicBezTo>
                      <a:pt x="635" y="260"/>
                      <a:pt x="635" y="260"/>
                      <a:pt x="635" y="260"/>
                    </a:cubicBezTo>
                    <a:cubicBezTo>
                      <a:pt x="636" y="250"/>
                      <a:pt x="636" y="237"/>
                      <a:pt x="635" y="228"/>
                    </a:cubicBezTo>
                    <a:cubicBezTo>
                      <a:pt x="635" y="223"/>
                      <a:pt x="635" y="217"/>
                      <a:pt x="636" y="212"/>
                    </a:cubicBezTo>
                    <a:cubicBezTo>
                      <a:pt x="634" y="202"/>
                      <a:pt x="634" y="190"/>
                      <a:pt x="633" y="180"/>
                    </a:cubicBezTo>
                    <a:cubicBezTo>
                      <a:pt x="633" y="176"/>
                      <a:pt x="633" y="171"/>
                      <a:pt x="633" y="166"/>
                    </a:cubicBezTo>
                    <a:cubicBezTo>
                      <a:pt x="633" y="159"/>
                      <a:pt x="632" y="148"/>
                      <a:pt x="632" y="141"/>
                    </a:cubicBezTo>
                    <a:cubicBezTo>
                      <a:pt x="632" y="135"/>
                      <a:pt x="633" y="129"/>
                      <a:pt x="632" y="124"/>
                    </a:cubicBezTo>
                    <a:cubicBezTo>
                      <a:pt x="631" y="119"/>
                      <a:pt x="632" y="111"/>
                      <a:pt x="633" y="107"/>
                    </a:cubicBezTo>
                    <a:cubicBezTo>
                      <a:pt x="633" y="100"/>
                      <a:pt x="633" y="100"/>
                      <a:pt x="633" y="100"/>
                    </a:cubicBezTo>
                    <a:cubicBezTo>
                      <a:pt x="633" y="98"/>
                      <a:pt x="635" y="95"/>
                      <a:pt x="634" y="93"/>
                    </a:cubicBezTo>
                    <a:cubicBezTo>
                      <a:pt x="632" y="87"/>
                      <a:pt x="632" y="87"/>
                      <a:pt x="632" y="87"/>
                    </a:cubicBezTo>
                    <a:cubicBezTo>
                      <a:pt x="631" y="83"/>
                      <a:pt x="632" y="79"/>
                      <a:pt x="634" y="77"/>
                    </a:cubicBezTo>
                    <a:cubicBezTo>
                      <a:pt x="641" y="78"/>
                      <a:pt x="636" y="90"/>
                      <a:pt x="637" y="94"/>
                    </a:cubicBezTo>
                    <a:cubicBezTo>
                      <a:pt x="638" y="99"/>
                      <a:pt x="638" y="99"/>
                      <a:pt x="638" y="99"/>
                    </a:cubicBezTo>
                    <a:cubicBezTo>
                      <a:pt x="638" y="109"/>
                      <a:pt x="638" y="109"/>
                      <a:pt x="638" y="109"/>
                    </a:cubicBezTo>
                    <a:cubicBezTo>
                      <a:pt x="638" y="112"/>
                      <a:pt x="638" y="114"/>
                      <a:pt x="639" y="116"/>
                    </a:cubicBezTo>
                    <a:cubicBezTo>
                      <a:pt x="639" y="124"/>
                      <a:pt x="639" y="124"/>
                      <a:pt x="639" y="124"/>
                    </a:cubicBezTo>
                    <a:cubicBezTo>
                      <a:pt x="639" y="126"/>
                      <a:pt x="639" y="129"/>
                      <a:pt x="639" y="131"/>
                    </a:cubicBezTo>
                    <a:cubicBezTo>
                      <a:pt x="638" y="136"/>
                      <a:pt x="638" y="136"/>
                      <a:pt x="638" y="136"/>
                    </a:cubicBezTo>
                    <a:cubicBezTo>
                      <a:pt x="638" y="138"/>
                      <a:pt x="638" y="144"/>
                      <a:pt x="639" y="144"/>
                    </a:cubicBezTo>
                    <a:cubicBezTo>
                      <a:pt x="641" y="144"/>
                      <a:pt x="642" y="145"/>
                      <a:pt x="643" y="145"/>
                    </a:cubicBezTo>
                    <a:cubicBezTo>
                      <a:pt x="646" y="146"/>
                      <a:pt x="644" y="152"/>
                      <a:pt x="645" y="157"/>
                    </a:cubicBezTo>
                    <a:cubicBezTo>
                      <a:pt x="646" y="161"/>
                      <a:pt x="646" y="179"/>
                      <a:pt x="644" y="182"/>
                    </a:cubicBezTo>
                    <a:cubicBezTo>
                      <a:pt x="643" y="184"/>
                      <a:pt x="640" y="184"/>
                      <a:pt x="639" y="187"/>
                    </a:cubicBezTo>
                    <a:cubicBezTo>
                      <a:pt x="639" y="188"/>
                      <a:pt x="639" y="190"/>
                      <a:pt x="639" y="191"/>
                    </a:cubicBezTo>
                    <a:cubicBezTo>
                      <a:pt x="639" y="194"/>
                      <a:pt x="640" y="197"/>
                      <a:pt x="640" y="200"/>
                    </a:cubicBezTo>
                    <a:cubicBezTo>
                      <a:pt x="641" y="203"/>
                      <a:pt x="639" y="207"/>
                      <a:pt x="639" y="210"/>
                    </a:cubicBezTo>
                    <a:cubicBezTo>
                      <a:pt x="638" y="213"/>
                      <a:pt x="639" y="217"/>
                      <a:pt x="639" y="219"/>
                    </a:cubicBezTo>
                    <a:cubicBezTo>
                      <a:pt x="640" y="224"/>
                      <a:pt x="641" y="229"/>
                      <a:pt x="642" y="233"/>
                    </a:cubicBezTo>
                    <a:cubicBezTo>
                      <a:pt x="642" y="236"/>
                      <a:pt x="642" y="240"/>
                      <a:pt x="642" y="243"/>
                    </a:cubicBezTo>
                    <a:cubicBezTo>
                      <a:pt x="643" y="246"/>
                      <a:pt x="643" y="249"/>
                      <a:pt x="644" y="252"/>
                    </a:cubicBezTo>
                    <a:cubicBezTo>
                      <a:pt x="644" y="255"/>
                      <a:pt x="644" y="259"/>
                      <a:pt x="644" y="262"/>
                    </a:cubicBezTo>
                    <a:cubicBezTo>
                      <a:pt x="644" y="265"/>
                      <a:pt x="644" y="269"/>
                      <a:pt x="644" y="272"/>
                    </a:cubicBezTo>
                    <a:cubicBezTo>
                      <a:pt x="645" y="276"/>
                      <a:pt x="646" y="279"/>
                      <a:pt x="646" y="283"/>
                    </a:cubicBezTo>
                    <a:cubicBezTo>
                      <a:pt x="645" y="287"/>
                      <a:pt x="645" y="290"/>
                      <a:pt x="645" y="293"/>
                    </a:cubicBezTo>
                    <a:cubicBezTo>
                      <a:pt x="645" y="299"/>
                      <a:pt x="645" y="304"/>
                      <a:pt x="645" y="310"/>
                    </a:cubicBezTo>
                    <a:cubicBezTo>
                      <a:pt x="645" y="313"/>
                      <a:pt x="645" y="316"/>
                      <a:pt x="645" y="319"/>
                    </a:cubicBezTo>
                    <a:cubicBezTo>
                      <a:pt x="645" y="320"/>
                      <a:pt x="646" y="322"/>
                      <a:pt x="646" y="324"/>
                    </a:cubicBezTo>
                    <a:cubicBezTo>
                      <a:pt x="647" y="328"/>
                      <a:pt x="646" y="330"/>
                      <a:pt x="647" y="333"/>
                    </a:cubicBezTo>
                    <a:cubicBezTo>
                      <a:pt x="648" y="333"/>
                      <a:pt x="648" y="333"/>
                      <a:pt x="648" y="333"/>
                    </a:cubicBezTo>
                    <a:cubicBezTo>
                      <a:pt x="650" y="329"/>
                      <a:pt x="647" y="316"/>
                      <a:pt x="646" y="312"/>
                    </a:cubicBezTo>
                    <a:close/>
                    <a:moveTo>
                      <a:pt x="635" y="72"/>
                    </a:moveTo>
                    <a:cubicBezTo>
                      <a:pt x="631" y="72"/>
                      <a:pt x="632" y="64"/>
                      <a:pt x="634" y="62"/>
                    </a:cubicBezTo>
                    <a:cubicBezTo>
                      <a:pt x="635" y="62"/>
                      <a:pt x="635" y="62"/>
                      <a:pt x="635" y="62"/>
                    </a:cubicBezTo>
                    <a:cubicBezTo>
                      <a:pt x="637" y="64"/>
                      <a:pt x="638" y="71"/>
                      <a:pt x="635" y="72"/>
                    </a:cubicBezTo>
                    <a:close/>
                    <a:moveTo>
                      <a:pt x="649" y="355"/>
                    </a:moveTo>
                    <a:cubicBezTo>
                      <a:pt x="649" y="355"/>
                      <a:pt x="649" y="355"/>
                      <a:pt x="649" y="355"/>
                    </a:cubicBezTo>
                    <a:cubicBezTo>
                      <a:pt x="651" y="353"/>
                      <a:pt x="651" y="344"/>
                      <a:pt x="649" y="343"/>
                    </a:cubicBezTo>
                    <a:cubicBezTo>
                      <a:pt x="649" y="342"/>
                      <a:pt x="649" y="342"/>
                      <a:pt x="648" y="342"/>
                    </a:cubicBezTo>
                    <a:cubicBezTo>
                      <a:pt x="647" y="346"/>
                      <a:pt x="648" y="351"/>
                      <a:pt x="649" y="355"/>
                    </a:cubicBezTo>
                    <a:close/>
                    <a:moveTo>
                      <a:pt x="553" y="54"/>
                    </a:moveTo>
                    <a:cubicBezTo>
                      <a:pt x="553" y="54"/>
                      <a:pt x="553" y="53"/>
                      <a:pt x="553" y="53"/>
                    </a:cubicBezTo>
                    <a:cubicBezTo>
                      <a:pt x="553" y="52"/>
                      <a:pt x="553" y="51"/>
                      <a:pt x="553" y="50"/>
                    </a:cubicBezTo>
                    <a:cubicBezTo>
                      <a:pt x="553" y="50"/>
                      <a:pt x="553" y="49"/>
                      <a:pt x="553" y="48"/>
                    </a:cubicBezTo>
                    <a:cubicBezTo>
                      <a:pt x="551" y="48"/>
                      <a:pt x="551" y="48"/>
                      <a:pt x="551" y="48"/>
                    </a:cubicBezTo>
                    <a:cubicBezTo>
                      <a:pt x="551" y="51"/>
                      <a:pt x="552" y="54"/>
                      <a:pt x="553" y="54"/>
                    </a:cubicBezTo>
                    <a:close/>
                    <a:moveTo>
                      <a:pt x="1504" y="388"/>
                    </a:moveTo>
                    <a:cubicBezTo>
                      <a:pt x="1502" y="390"/>
                      <a:pt x="1503" y="395"/>
                      <a:pt x="1504" y="397"/>
                    </a:cubicBezTo>
                    <a:cubicBezTo>
                      <a:pt x="1504" y="401"/>
                      <a:pt x="1504" y="404"/>
                      <a:pt x="1505" y="407"/>
                    </a:cubicBezTo>
                    <a:cubicBezTo>
                      <a:pt x="1506" y="411"/>
                      <a:pt x="1508" y="414"/>
                      <a:pt x="1509" y="418"/>
                    </a:cubicBezTo>
                    <a:cubicBezTo>
                      <a:pt x="1510" y="424"/>
                      <a:pt x="1507" y="428"/>
                      <a:pt x="1510" y="433"/>
                    </a:cubicBezTo>
                    <a:cubicBezTo>
                      <a:pt x="1511" y="434"/>
                      <a:pt x="1511" y="434"/>
                      <a:pt x="1512" y="433"/>
                    </a:cubicBezTo>
                    <a:cubicBezTo>
                      <a:pt x="1514" y="432"/>
                      <a:pt x="1514" y="423"/>
                      <a:pt x="1513" y="419"/>
                    </a:cubicBezTo>
                    <a:cubicBezTo>
                      <a:pt x="1513" y="416"/>
                      <a:pt x="1514" y="414"/>
                      <a:pt x="1514" y="411"/>
                    </a:cubicBezTo>
                    <a:cubicBezTo>
                      <a:pt x="1513" y="408"/>
                      <a:pt x="1512" y="405"/>
                      <a:pt x="1512" y="402"/>
                    </a:cubicBezTo>
                    <a:cubicBezTo>
                      <a:pt x="1511" y="400"/>
                      <a:pt x="1512" y="398"/>
                      <a:pt x="1511" y="396"/>
                    </a:cubicBezTo>
                    <a:cubicBezTo>
                      <a:pt x="1511" y="394"/>
                      <a:pt x="1509" y="393"/>
                      <a:pt x="1507" y="391"/>
                    </a:cubicBezTo>
                    <a:cubicBezTo>
                      <a:pt x="1506" y="390"/>
                      <a:pt x="1506" y="388"/>
                      <a:pt x="1504" y="388"/>
                    </a:cubicBezTo>
                    <a:close/>
                    <a:moveTo>
                      <a:pt x="1488" y="450"/>
                    </a:moveTo>
                    <a:cubicBezTo>
                      <a:pt x="1488" y="452"/>
                      <a:pt x="1488" y="455"/>
                      <a:pt x="1488" y="458"/>
                    </a:cubicBezTo>
                    <a:cubicBezTo>
                      <a:pt x="1489" y="462"/>
                      <a:pt x="1490" y="466"/>
                      <a:pt x="1491" y="470"/>
                    </a:cubicBezTo>
                    <a:cubicBezTo>
                      <a:pt x="1491" y="477"/>
                      <a:pt x="1488" y="495"/>
                      <a:pt x="1494" y="497"/>
                    </a:cubicBezTo>
                    <a:cubicBezTo>
                      <a:pt x="1495" y="497"/>
                      <a:pt x="1495" y="497"/>
                      <a:pt x="1495" y="497"/>
                    </a:cubicBezTo>
                    <a:cubicBezTo>
                      <a:pt x="1497" y="496"/>
                      <a:pt x="1496" y="487"/>
                      <a:pt x="1499" y="484"/>
                    </a:cubicBezTo>
                    <a:cubicBezTo>
                      <a:pt x="1500" y="484"/>
                      <a:pt x="1502" y="485"/>
                      <a:pt x="1503" y="484"/>
                    </a:cubicBezTo>
                    <a:cubicBezTo>
                      <a:pt x="1503" y="484"/>
                      <a:pt x="1504" y="483"/>
                      <a:pt x="1504" y="482"/>
                    </a:cubicBezTo>
                    <a:cubicBezTo>
                      <a:pt x="1503" y="482"/>
                      <a:pt x="1503" y="482"/>
                      <a:pt x="1503" y="482"/>
                    </a:cubicBezTo>
                    <a:cubicBezTo>
                      <a:pt x="1502" y="481"/>
                      <a:pt x="1501" y="482"/>
                      <a:pt x="1499" y="482"/>
                    </a:cubicBezTo>
                    <a:cubicBezTo>
                      <a:pt x="1496" y="480"/>
                      <a:pt x="1497" y="476"/>
                      <a:pt x="1496" y="472"/>
                    </a:cubicBezTo>
                    <a:cubicBezTo>
                      <a:pt x="1495" y="467"/>
                      <a:pt x="1495" y="459"/>
                      <a:pt x="1494" y="453"/>
                    </a:cubicBezTo>
                    <a:cubicBezTo>
                      <a:pt x="1494" y="448"/>
                      <a:pt x="1494" y="448"/>
                      <a:pt x="1494" y="448"/>
                    </a:cubicBezTo>
                    <a:cubicBezTo>
                      <a:pt x="1493" y="446"/>
                      <a:pt x="1493" y="443"/>
                      <a:pt x="1494" y="441"/>
                    </a:cubicBezTo>
                    <a:cubicBezTo>
                      <a:pt x="1494" y="437"/>
                      <a:pt x="1497" y="432"/>
                      <a:pt x="1497" y="428"/>
                    </a:cubicBezTo>
                    <a:cubicBezTo>
                      <a:pt x="1496" y="422"/>
                      <a:pt x="1497" y="409"/>
                      <a:pt x="1492" y="409"/>
                    </a:cubicBezTo>
                    <a:cubicBezTo>
                      <a:pt x="1490" y="410"/>
                      <a:pt x="1487" y="411"/>
                      <a:pt x="1486" y="414"/>
                    </a:cubicBezTo>
                    <a:cubicBezTo>
                      <a:pt x="1485" y="417"/>
                      <a:pt x="1486" y="427"/>
                      <a:pt x="1487" y="431"/>
                    </a:cubicBezTo>
                    <a:cubicBezTo>
                      <a:pt x="1488" y="437"/>
                      <a:pt x="1487" y="443"/>
                      <a:pt x="1488" y="450"/>
                    </a:cubicBezTo>
                    <a:close/>
                    <a:moveTo>
                      <a:pt x="641" y="358"/>
                    </a:moveTo>
                    <a:cubicBezTo>
                      <a:pt x="642" y="354"/>
                      <a:pt x="641" y="351"/>
                      <a:pt x="641" y="347"/>
                    </a:cubicBezTo>
                    <a:cubicBezTo>
                      <a:pt x="640" y="343"/>
                      <a:pt x="642" y="339"/>
                      <a:pt x="642" y="338"/>
                    </a:cubicBezTo>
                    <a:cubicBezTo>
                      <a:pt x="641" y="336"/>
                      <a:pt x="640" y="335"/>
                      <a:pt x="640" y="333"/>
                    </a:cubicBezTo>
                    <a:cubicBezTo>
                      <a:pt x="639" y="332"/>
                      <a:pt x="639" y="330"/>
                      <a:pt x="638" y="329"/>
                    </a:cubicBezTo>
                    <a:cubicBezTo>
                      <a:pt x="638" y="329"/>
                      <a:pt x="638" y="329"/>
                      <a:pt x="638" y="329"/>
                    </a:cubicBezTo>
                    <a:cubicBezTo>
                      <a:pt x="636" y="331"/>
                      <a:pt x="637" y="335"/>
                      <a:pt x="637" y="337"/>
                    </a:cubicBezTo>
                    <a:cubicBezTo>
                      <a:pt x="637" y="346"/>
                      <a:pt x="639" y="351"/>
                      <a:pt x="640" y="358"/>
                    </a:cubicBezTo>
                    <a:cubicBezTo>
                      <a:pt x="641" y="358"/>
                      <a:pt x="641" y="358"/>
                      <a:pt x="641" y="358"/>
                    </a:cubicBezTo>
                    <a:close/>
                    <a:moveTo>
                      <a:pt x="654" y="444"/>
                    </a:moveTo>
                    <a:cubicBezTo>
                      <a:pt x="654" y="436"/>
                      <a:pt x="654" y="436"/>
                      <a:pt x="654" y="436"/>
                    </a:cubicBezTo>
                    <a:cubicBezTo>
                      <a:pt x="653" y="433"/>
                      <a:pt x="654" y="429"/>
                      <a:pt x="653" y="426"/>
                    </a:cubicBezTo>
                    <a:cubicBezTo>
                      <a:pt x="653" y="424"/>
                      <a:pt x="653" y="423"/>
                      <a:pt x="653" y="421"/>
                    </a:cubicBezTo>
                    <a:cubicBezTo>
                      <a:pt x="653" y="419"/>
                      <a:pt x="654" y="415"/>
                      <a:pt x="653" y="412"/>
                    </a:cubicBezTo>
                    <a:cubicBezTo>
                      <a:pt x="652" y="405"/>
                      <a:pt x="652" y="397"/>
                      <a:pt x="651" y="390"/>
                    </a:cubicBezTo>
                    <a:cubicBezTo>
                      <a:pt x="650" y="385"/>
                      <a:pt x="652" y="370"/>
                      <a:pt x="648" y="368"/>
                    </a:cubicBezTo>
                    <a:cubicBezTo>
                      <a:pt x="647" y="375"/>
                      <a:pt x="647" y="385"/>
                      <a:pt x="648" y="392"/>
                    </a:cubicBezTo>
                    <a:cubicBezTo>
                      <a:pt x="648" y="394"/>
                      <a:pt x="648" y="396"/>
                      <a:pt x="648" y="398"/>
                    </a:cubicBezTo>
                    <a:cubicBezTo>
                      <a:pt x="648" y="402"/>
                      <a:pt x="649" y="408"/>
                      <a:pt x="649" y="412"/>
                    </a:cubicBezTo>
                    <a:cubicBezTo>
                      <a:pt x="650" y="419"/>
                      <a:pt x="648" y="424"/>
                      <a:pt x="649" y="430"/>
                    </a:cubicBezTo>
                    <a:cubicBezTo>
                      <a:pt x="650" y="433"/>
                      <a:pt x="650" y="436"/>
                      <a:pt x="650" y="438"/>
                    </a:cubicBezTo>
                    <a:cubicBezTo>
                      <a:pt x="650" y="440"/>
                      <a:pt x="650" y="442"/>
                      <a:pt x="650" y="444"/>
                    </a:cubicBezTo>
                    <a:cubicBezTo>
                      <a:pt x="651" y="448"/>
                      <a:pt x="651" y="452"/>
                      <a:pt x="652" y="455"/>
                    </a:cubicBezTo>
                    <a:cubicBezTo>
                      <a:pt x="653" y="458"/>
                      <a:pt x="653" y="461"/>
                      <a:pt x="653" y="464"/>
                    </a:cubicBezTo>
                    <a:cubicBezTo>
                      <a:pt x="657" y="464"/>
                      <a:pt x="657" y="464"/>
                      <a:pt x="657" y="464"/>
                    </a:cubicBezTo>
                    <a:cubicBezTo>
                      <a:pt x="656" y="461"/>
                      <a:pt x="656" y="458"/>
                      <a:pt x="655" y="457"/>
                    </a:cubicBezTo>
                    <a:cubicBezTo>
                      <a:pt x="654" y="453"/>
                      <a:pt x="654" y="448"/>
                      <a:pt x="654" y="444"/>
                    </a:cubicBezTo>
                    <a:close/>
                    <a:moveTo>
                      <a:pt x="635" y="274"/>
                    </a:moveTo>
                    <a:cubicBezTo>
                      <a:pt x="635" y="274"/>
                      <a:pt x="635" y="274"/>
                      <a:pt x="635" y="274"/>
                    </a:cubicBezTo>
                    <a:cubicBezTo>
                      <a:pt x="633" y="277"/>
                      <a:pt x="635" y="286"/>
                      <a:pt x="636" y="288"/>
                    </a:cubicBezTo>
                    <a:cubicBezTo>
                      <a:pt x="636" y="288"/>
                      <a:pt x="636" y="288"/>
                      <a:pt x="636" y="288"/>
                    </a:cubicBezTo>
                    <a:cubicBezTo>
                      <a:pt x="638" y="285"/>
                      <a:pt x="638" y="276"/>
                      <a:pt x="635" y="274"/>
                    </a:cubicBezTo>
                    <a:close/>
                    <a:moveTo>
                      <a:pt x="793" y="285"/>
                    </a:moveTo>
                    <a:cubicBezTo>
                      <a:pt x="793" y="285"/>
                      <a:pt x="793" y="284"/>
                      <a:pt x="792" y="284"/>
                    </a:cubicBezTo>
                    <a:cubicBezTo>
                      <a:pt x="792" y="284"/>
                      <a:pt x="792" y="284"/>
                      <a:pt x="792" y="284"/>
                    </a:cubicBezTo>
                    <a:cubicBezTo>
                      <a:pt x="791" y="285"/>
                      <a:pt x="791" y="285"/>
                      <a:pt x="791" y="286"/>
                    </a:cubicBezTo>
                    <a:cubicBezTo>
                      <a:pt x="792" y="287"/>
                      <a:pt x="792" y="289"/>
                      <a:pt x="792" y="290"/>
                    </a:cubicBezTo>
                    <a:cubicBezTo>
                      <a:pt x="792" y="291"/>
                      <a:pt x="791" y="293"/>
                      <a:pt x="792" y="293"/>
                    </a:cubicBezTo>
                    <a:cubicBezTo>
                      <a:pt x="794" y="293"/>
                      <a:pt x="794" y="286"/>
                      <a:pt x="793" y="285"/>
                    </a:cubicBezTo>
                    <a:close/>
                    <a:moveTo>
                      <a:pt x="757" y="330"/>
                    </a:moveTo>
                    <a:cubicBezTo>
                      <a:pt x="757" y="328"/>
                      <a:pt x="758" y="322"/>
                      <a:pt x="757" y="320"/>
                    </a:cubicBezTo>
                    <a:cubicBezTo>
                      <a:pt x="756" y="322"/>
                      <a:pt x="756" y="327"/>
                      <a:pt x="756" y="330"/>
                    </a:cubicBezTo>
                    <a:lnTo>
                      <a:pt x="757" y="330"/>
                    </a:lnTo>
                    <a:close/>
                    <a:moveTo>
                      <a:pt x="757" y="448"/>
                    </a:moveTo>
                    <a:cubicBezTo>
                      <a:pt x="757" y="449"/>
                      <a:pt x="757" y="448"/>
                      <a:pt x="757" y="448"/>
                    </a:cubicBezTo>
                    <a:cubicBezTo>
                      <a:pt x="758" y="447"/>
                      <a:pt x="758" y="445"/>
                      <a:pt x="758" y="444"/>
                    </a:cubicBezTo>
                    <a:cubicBezTo>
                      <a:pt x="759" y="441"/>
                      <a:pt x="759" y="438"/>
                      <a:pt x="759" y="435"/>
                    </a:cubicBezTo>
                    <a:cubicBezTo>
                      <a:pt x="759" y="430"/>
                      <a:pt x="759" y="424"/>
                      <a:pt x="758" y="418"/>
                    </a:cubicBezTo>
                    <a:cubicBezTo>
                      <a:pt x="758" y="415"/>
                      <a:pt x="759" y="413"/>
                      <a:pt x="759" y="411"/>
                    </a:cubicBezTo>
                    <a:cubicBezTo>
                      <a:pt x="759" y="407"/>
                      <a:pt x="758" y="403"/>
                      <a:pt x="758" y="400"/>
                    </a:cubicBezTo>
                    <a:cubicBezTo>
                      <a:pt x="758" y="387"/>
                      <a:pt x="758" y="387"/>
                      <a:pt x="758" y="387"/>
                    </a:cubicBezTo>
                    <a:cubicBezTo>
                      <a:pt x="758" y="379"/>
                      <a:pt x="757" y="372"/>
                      <a:pt x="756" y="366"/>
                    </a:cubicBezTo>
                    <a:cubicBezTo>
                      <a:pt x="757" y="365"/>
                      <a:pt x="757" y="363"/>
                      <a:pt x="757" y="362"/>
                    </a:cubicBezTo>
                    <a:cubicBezTo>
                      <a:pt x="757" y="357"/>
                      <a:pt x="757" y="352"/>
                      <a:pt x="757" y="347"/>
                    </a:cubicBezTo>
                    <a:cubicBezTo>
                      <a:pt x="757" y="345"/>
                      <a:pt x="758" y="342"/>
                      <a:pt x="757" y="340"/>
                    </a:cubicBezTo>
                    <a:cubicBezTo>
                      <a:pt x="756" y="339"/>
                      <a:pt x="756" y="339"/>
                      <a:pt x="756" y="339"/>
                    </a:cubicBezTo>
                    <a:cubicBezTo>
                      <a:pt x="754" y="342"/>
                      <a:pt x="756" y="344"/>
                      <a:pt x="756" y="348"/>
                    </a:cubicBezTo>
                    <a:cubicBezTo>
                      <a:pt x="755" y="349"/>
                      <a:pt x="755" y="351"/>
                      <a:pt x="755" y="352"/>
                    </a:cubicBezTo>
                    <a:cubicBezTo>
                      <a:pt x="755" y="357"/>
                      <a:pt x="755" y="362"/>
                      <a:pt x="755" y="367"/>
                    </a:cubicBezTo>
                    <a:cubicBezTo>
                      <a:pt x="754" y="372"/>
                      <a:pt x="755" y="379"/>
                      <a:pt x="754" y="385"/>
                    </a:cubicBezTo>
                    <a:cubicBezTo>
                      <a:pt x="754" y="389"/>
                      <a:pt x="754" y="394"/>
                      <a:pt x="754" y="398"/>
                    </a:cubicBezTo>
                    <a:cubicBezTo>
                      <a:pt x="754" y="407"/>
                      <a:pt x="754" y="407"/>
                      <a:pt x="754" y="407"/>
                    </a:cubicBezTo>
                    <a:cubicBezTo>
                      <a:pt x="754" y="414"/>
                      <a:pt x="754" y="420"/>
                      <a:pt x="755" y="425"/>
                    </a:cubicBezTo>
                    <a:cubicBezTo>
                      <a:pt x="756" y="430"/>
                      <a:pt x="755" y="435"/>
                      <a:pt x="755" y="439"/>
                    </a:cubicBezTo>
                    <a:cubicBezTo>
                      <a:pt x="755" y="441"/>
                      <a:pt x="755" y="443"/>
                      <a:pt x="755" y="445"/>
                    </a:cubicBezTo>
                    <a:cubicBezTo>
                      <a:pt x="755" y="446"/>
                      <a:pt x="756" y="448"/>
                      <a:pt x="757" y="448"/>
                    </a:cubicBezTo>
                    <a:close/>
                    <a:moveTo>
                      <a:pt x="756" y="310"/>
                    </a:moveTo>
                    <a:cubicBezTo>
                      <a:pt x="756" y="310"/>
                      <a:pt x="756" y="310"/>
                      <a:pt x="756" y="310"/>
                    </a:cubicBezTo>
                    <a:cubicBezTo>
                      <a:pt x="756" y="309"/>
                      <a:pt x="756" y="303"/>
                      <a:pt x="756" y="302"/>
                    </a:cubicBezTo>
                    <a:cubicBezTo>
                      <a:pt x="755" y="304"/>
                      <a:pt x="755" y="309"/>
                      <a:pt x="756" y="310"/>
                    </a:cubicBezTo>
                    <a:close/>
                    <a:moveTo>
                      <a:pt x="762" y="54"/>
                    </a:moveTo>
                    <a:cubicBezTo>
                      <a:pt x="761" y="54"/>
                      <a:pt x="761" y="54"/>
                      <a:pt x="761" y="55"/>
                    </a:cubicBezTo>
                    <a:cubicBezTo>
                      <a:pt x="761" y="57"/>
                      <a:pt x="761" y="59"/>
                      <a:pt x="761" y="60"/>
                    </a:cubicBezTo>
                    <a:cubicBezTo>
                      <a:pt x="761" y="61"/>
                      <a:pt x="761" y="63"/>
                      <a:pt x="761" y="65"/>
                    </a:cubicBezTo>
                    <a:cubicBezTo>
                      <a:pt x="761" y="65"/>
                      <a:pt x="761" y="68"/>
                      <a:pt x="762" y="67"/>
                    </a:cubicBezTo>
                    <a:cubicBezTo>
                      <a:pt x="763" y="67"/>
                      <a:pt x="763" y="65"/>
                      <a:pt x="763" y="65"/>
                    </a:cubicBezTo>
                    <a:cubicBezTo>
                      <a:pt x="763" y="63"/>
                      <a:pt x="763" y="62"/>
                      <a:pt x="763" y="61"/>
                    </a:cubicBezTo>
                    <a:cubicBezTo>
                      <a:pt x="763" y="60"/>
                      <a:pt x="762" y="54"/>
                      <a:pt x="762" y="54"/>
                    </a:cubicBezTo>
                    <a:close/>
                    <a:moveTo>
                      <a:pt x="757" y="454"/>
                    </a:moveTo>
                    <a:cubicBezTo>
                      <a:pt x="755" y="456"/>
                      <a:pt x="756" y="461"/>
                      <a:pt x="756" y="464"/>
                    </a:cubicBezTo>
                    <a:cubicBezTo>
                      <a:pt x="759" y="464"/>
                      <a:pt x="759" y="464"/>
                      <a:pt x="759" y="464"/>
                    </a:cubicBezTo>
                    <a:cubicBezTo>
                      <a:pt x="760" y="461"/>
                      <a:pt x="759" y="455"/>
                      <a:pt x="757" y="454"/>
                    </a:cubicBezTo>
                    <a:close/>
                    <a:moveTo>
                      <a:pt x="790" y="207"/>
                    </a:moveTo>
                    <a:cubicBezTo>
                      <a:pt x="789" y="207"/>
                      <a:pt x="789" y="207"/>
                      <a:pt x="789" y="207"/>
                    </a:cubicBezTo>
                    <a:cubicBezTo>
                      <a:pt x="787" y="209"/>
                      <a:pt x="787" y="218"/>
                      <a:pt x="791" y="218"/>
                    </a:cubicBezTo>
                    <a:cubicBezTo>
                      <a:pt x="792" y="215"/>
                      <a:pt x="792" y="209"/>
                      <a:pt x="790" y="207"/>
                    </a:cubicBezTo>
                    <a:close/>
                    <a:moveTo>
                      <a:pt x="621" y="399"/>
                    </a:moveTo>
                    <a:cubicBezTo>
                      <a:pt x="621" y="381"/>
                      <a:pt x="621" y="381"/>
                      <a:pt x="621" y="381"/>
                    </a:cubicBezTo>
                    <a:cubicBezTo>
                      <a:pt x="620" y="375"/>
                      <a:pt x="622" y="367"/>
                      <a:pt x="621" y="361"/>
                    </a:cubicBezTo>
                    <a:cubicBezTo>
                      <a:pt x="620" y="359"/>
                      <a:pt x="620" y="357"/>
                      <a:pt x="619" y="355"/>
                    </a:cubicBezTo>
                    <a:cubicBezTo>
                      <a:pt x="617" y="346"/>
                      <a:pt x="619" y="338"/>
                      <a:pt x="618" y="329"/>
                    </a:cubicBezTo>
                    <a:cubicBezTo>
                      <a:pt x="617" y="325"/>
                      <a:pt x="615" y="320"/>
                      <a:pt x="616" y="315"/>
                    </a:cubicBezTo>
                    <a:cubicBezTo>
                      <a:pt x="617" y="311"/>
                      <a:pt x="618" y="305"/>
                      <a:pt x="617" y="300"/>
                    </a:cubicBezTo>
                    <a:cubicBezTo>
                      <a:pt x="616" y="295"/>
                      <a:pt x="617" y="288"/>
                      <a:pt x="617" y="283"/>
                    </a:cubicBezTo>
                    <a:cubicBezTo>
                      <a:pt x="617" y="272"/>
                      <a:pt x="617" y="261"/>
                      <a:pt x="618" y="252"/>
                    </a:cubicBezTo>
                    <a:cubicBezTo>
                      <a:pt x="618" y="249"/>
                      <a:pt x="617" y="245"/>
                      <a:pt x="617" y="242"/>
                    </a:cubicBezTo>
                    <a:cubicBezTo>
                      <a:pt x="617" y="221"/>
                      <a:pt x="617" y="221"/>
                      <a:pt x="617" y="221"/>
                    </a:cubicBezTo>
                    <a:cubicBezTo>
                      <a:pt x="618" y="216"/>
                      <a:pt x="618" y="212"/>
                      <a:pt x="618" y="208"/>
                    </a:cubicBezTo>
                    <a:cubicBezTo>
                      <a:pt x="618" y="205"/>
                      <a:pt x="617" y="202"/>
                      <a:pt x="617" y="199"/>
                    </a:cubicBezTo>
                    <a:cubicBezTo>
                      <a:pt x="616" y="195"/>
                      <a:pt x="617" y="191"/>
                      <a:pt x="618" y="187"/>
                    </a:cubicBezTo>
                    <a:cubicBezTo>
                      <a:pt x="618" y="185"/>
                      <a:pt x="618" y="183"/>
                      <a:pt x="618" y="181"/>
                    </a:cubicBezTo>
                    <a:cubicBezTo>
                      <a:pt x="618" y="179"/>
                      <a:pt x="617" y="178"/>
                      <a:pt x="616" y="180"/>
                    </a:cubicBezTo>
                    <a:cubicBezTo>
                      <a:pt x="615" y="181"/>
                      <a:pt x="615" y="183"/>
                      <a:pt x="615" y="185"/>
                    </a:cubicBezTo>
                    <a:cubicBezTo>
                      <a:pt x="615" y="187"/>
                      <a:pt x="615" y="192"/>
                      <a:pt x="612" y="193"/>
                    </a:cubicBezTo>
                    <a:cubicBezTo>
                      <a:pt x="611" y="193"/>
                      <a:pt x="611" y="193"/>
                      <a:pt x="611" y="193"/>
                    </a:cubicBezTo>
                    <a:cubicBezTo>
                      <a:pt x="607" y="191"/>
                      <a:pt x="611" y="185"/>
                      <a:pt x="610" y="181"/>
                    </a:cubicBezTo>
                    <a:cubicBezTo>
                      <a:pt x="610" y="177"/>
                      <a:pt x="609" y="173"/>
                      <a:pt x="608" y="170"/>
                    </a:cubicBezTo>
                    <a:cubicBezTo>
                      <a:pt x="608" y="164"/>
                      <a:pt x="609" y="158"/>
                      <a:pt x="609" y="153"/>
                    </a:cubicBezTo>
                    <a:cubicBezTo>
                      <a:pt x="609" y="151"/>
                      <a:pt x="609" y="148"/>
                      <a:pt x="609" y="146"/>
                    </a:cubicBezTo>
                    <a:cubicBezTo>
                      <a:pt x="608" y="139"/>
                      <a:pt x="608" y="131"/>
                      <a:pt x="608" y="123"/>
                    </a:cubicBezTo>
                    <a:cubicBezTo>
                      <a:pt x="608" y="118"/>
                      <a:pt x="610" y="113"/>
                      <a:pt x="609" y="107"/>
                    </a:cubicBezTo>
                    <a:cubicBezTo>
                      <a:pt x="608" y="100"/>
                      <a:pt x="608" y="91"/>
                      <a:pt x="609" y="84"/>
                    </a:cubicBezTo>
                    <a:cubicBezTo>
                      <a:pt x="610" y="79"/>
                      <a:pt x="608" y="72"/>
                      <a:pt x="608" y="68"/>
                    </a:cubicBezTo>
                    <a:cubicBezTo>
                      <a:pt x="607" y="65"/>
                      <a:pt x="608" y="62"/>
                      <a:pt x="609" y="60"/>
                    </a:cubicBezTo>
                    <a:cubicBezTo>
                      <a:pt x="609" y="57"/>
                      <a:pt x="608" y="55"/>
                      <a:pt x="608" y="53"/>
                    </a:cubicBezTo>
                    <a:cubicBezTo>
                      <a:pt x="608" y="51"/>
                      <a:pt x="608" y="50"/>
                      <a:pt x="608" y="48"/>
                    </a:cubicBezTo>
                    <a:cubicBezTo>
                      <a:pt x="605" y="48"/>
                      <a:pt x="605" y="48"/>
                      <a:pt x="605" y="48"/>
                    </a:cubicBezTo>
                    <a:cubicBezTo>
                      <a:pt x="605" y="49"/>
                      <a:pt x="605" y="50"/>
                      <a:pt x="606" y="51"/>
                    </a:cubicBezTo>
                    <a:cubicBezTo>
                      <a:pt x="606" y="56"/>
                      <a:pt x="606" y="61"/>
                      <a:pt x="606" y="66"/>
                    </a:cubicBezTo>
                    <a:cubicBezTo>
                      <a:pt x="606" y="71"/>
                      <a:pt x="606" y="76"/>
                      <a:pt x="606" y="82"/>
                    </a:cubicBezTo>
                    <a:cubicBezTo>
                      <a:pt x="606" y="85"/>
                      <a:pt x="606" y="89"/>
                      <a:pt x="606" y="93"/>
                    </a:cubicBezTo>
                    <a:cubicBezTo>
                      <a:pt x="605" y="97"/>
                      <a:pt x="605" y="102"/>
                      <a:pt x="606" y="106"/>
                    </a:cubicBezTo>
                    <a:cubicBezTo>
                      <a:pt x="606" y="109"/>
                      <a:pt x="606" y="113"/>
                      <a:pt x="606" y="116"/>
                    </a:cubicBezTo>
                    <a:cubicBezTo>
                      <a:pt x="606" y="135"/>
                      <a:pt x="606" y="135"/>
                      <a:pt x="606" y="135"/>
                    </a:cubicBezTo>
                    <a:cubicBezTo>
                      <a:pt x="606" y="139"/>
                      <a:pt x="606" y="144"/>
                      <a:pt x="606" y="149"/>
                    </a:cubicBezTo>
                    <a:cubicBezTo>
                      <a:pt x="606" y="156"/>
                      <a:pt x="606" y="156"/>
                      <a:pt x="606" y="156"/>
                    </a:cubicBezTo>
                    <a:cubicBezTo>
                      <a:pt x="605" y="159"/>
                      <a:pt x="604" y="163"/>
                      <a:pt x="605" y="166"/>
                    </a:cubicBezTo>
                    <a:cubicBezTo>
                      <a:pt x="605" y="170"/>
                      <a:pt x="606" y="174"/>
                      <a:pt x="606" y="178"/>
                    </a:cubicBezTo>
                    <a:cubicBezTo>
                      <a:pt x="604" y="186"/>
                      <a:pt x="605" y="196"/>
                      <a:pt x="606" y="203"/>
                    </a:cubicBezTo>
                    <a:cubicBezTo>
                      <a:pt x="607" y="208"/>
                      <a:pt x="607" y="212"/>
                      <a:pt x="607" y="215"/>
                    </a:cubicBezTo>
                    <a:cubicBezTo>
                      <a:pt x="607" y="240"/>
                      <a:pt x="607" y="240"/>
                      <a:pt x="607" y="240"/>
                    </a:cubicBezTo>
                    <a:cubicBezTo>
                      <a:pt x="607" y="260"/>
                      <a:pt x="606" y="281"/>
                      <a:pt x="609" y="298"/>
                    </a:cubicBezTo>
                    <a:cubicBezTo>
                      <a:pt x="610" y="301"/>
                      <a:pt x="609" y="305"/>
                      <a:pt x="609" y="307"/>
                    </a:cubicBezTo>
                    <a:cubicBezTo>
                      <a:pt x="608" y="310"/>
                      <a:pt x="608" y="313"/>
                      <a:pt x="608" y="315"/>
                    </a:cubicBezTo>
                    <a:cubicBezTo>
                      <a:pt x="607" y="319"/>
                      <a:pt x="606" y="325"/>
                      <a:pt x="607" y="331"/>
                    </a:cubicBezTo>
                    <a:cubicBezTo>
                      <a:pt x="608" y="334"/>
                      <a:pt x="607" y="338"/>
                      <a:pt x="608" y="341"/>
                    </a:cubicBezTo>
                    <a:cubicBezTo>
                      <a:pt x="608" y="347"/>
                      <a:pt x="608" y="352"/>
                      <a:pt x="609" y="358"/>
                    </a:cubicBezTo>
                    <a:cubicBezTo>
                      <a:pt x="609" y="372"/>
                      <a:pt x="609" y="372"/>
                      <a:pt x="609" y="372"/>
                    </a:cubicBezTo>
                    <a:cubicBezTo>
                      <a:pt x="610" y="380"/>
                      <a:pt x="609" y="391"/>
                      <a:pt x="609" y="399"/>
                    </a:cubicBezTo>
                    <a:cubicBezTo>
                      <a:pt x="609" y="408"/>
                      <a:pt x="609" y="408"/>
                      <a:pt x="609" y="408"/>
                    </a:cubicBezTo>
                    <a:cubicBezTo>
                      <a:pt x="610" y="417"/>
                      <a:pt x="610" y="426"/>
                      <a:pt x="610" y="436"/>
                    </a:cubicBezTo>
                    <a:cubicBezTo>
                      <a:pt x="610" y="445"/>
                      <a:pt x="610" y="445"/>
                      <a:pt x="610" y="445"/>
                    </a:cubicBezTo>
                    <a:cubicBezTo>
                      <a:pt x="611" y="451"/>
                      <a:pt x="611" y="458"/>
                      <a:pt x="611" y="464"/>
                    </a:cubicBezTo>
                    <a:cubicBezTo>
                      <a:pt x="615" y="464"/>
                      <a:pt x="615" y="464"/>
                      <a:pt x="615" y="464"/>
                    </a:cubicBezTo>
                    <a:cubicBezTo>
                      <a:pt x="615" y="463"/>
                      <a:pt x="616" y="461"/>
                      <a:pt x="616" y="460"/>
                    </a:cubicBezTo>
                    <a:cubicBezTo>
                      <a:pt x="616" y="456"/>
                      <a:pt x="618" y="454"/>
                      <a:pt x="619" y="451"/>
                    </a:cubicBezTo>
                    <a:cubicBezTo>
                      <a:pt x="620" y="448"/>
                      <a:pt x="617" y="446"/>
                      <a:pt x="616" y="444"/>
                    </a:cubicBezTo>
                    <a:cubicBezTo>
                      <a:pt x="615" y="442"/>
                      <a:pt x="615" y="438"/>
                      <a:pt x="615" y="435"/>
                    </a:cubicBezTo>
                    <a:cubicBezTo>
                      <a:pt x="616" y="433"/>
                      <a:pt x="615" y="432"/>
                      <a:pt x="617" y="431"/>
                    </a:cubicBezTo>
                    <a:cubicBezTo>
                      <a:pt x="618" y="431"/>
                      <a:pt x="618" y="431"/>
                      <a:pt x="618" y="431"/>
                    </a:cubicBezTo>
                    <a:cubicBezTo>
                      <a:pt x="619" y="432"/>
                      <a:pt x="619" y="436"/>
                      <a:pt x="621" y="438"/>
                    </a:cubicBezTo>
                    <a:cubicBezTo>
                      <a:pt x="621" y="438"/>
                      <a:pt x="621" y="438"/>
                      <a:pt x="621" y="438"/>
                    </a:cubicBezTo>
                    <a:cubicBezTo>
                      <a:pt x="624" y="435"/>
                      <a:pt x="622" y="427"/>
                      <a:pt x="622" y="423"/>
                    </a:cubicBezTo>
                    <a:cubicBezTo>
                      <a:pt x="622" y="414"/>
                      <a:pt x="621" y="408"/>
                      <a:pt x="621" y="399"/>
                    </a:cubicBezTo>
                    <a:close/>
                    <a:moveTo>
                      <a:pt x="612" y="208"/>
                    </a:moveTo>
                    <a:cubicBezTo>
                      <a:pt x="613" y="208"/>
                      <a:pt x="613" y="208"/>
                      <a:pt x="613" y="208"/>
                    </a:cubicBezTo>
                    <a:cubicBezTo>
                      <a:pt x="617" y="210"/>
                      <a:pt x="617" y="221"/>
                      <a:pt x="612" y="221"/>
                    </a:cubicBezTo>
                    <a:cubicBezTo>
                      <a:pt x="609" y="218"/>
                      <a:pt x="609" y="210"/>
                      <a:pt x="612" y="208"/>
                    </a:cubicBezTo>
                    <a:close/>
                    <a:moveTo>
                      <a:pt x="611" y="230"/>
                    </a:moveTo>
                    <a:cubicBezTo>
                      <a:pt x="611" y="229"/>
                      <a:pt x="612" y="229"/>
                      <a:pt x="612" y="229"/>
                    </a:cubicBezTo>
                    <a:cubicBezTo>
                      <a:pt x="613" y="229"/>
                      <a:pt x="613" y="229"/>
                      <a:pt x="613" y="229"/>
                    </a:cubicBezTo>
                    <a:cubicBezTo>
                      <a:pt x="614" y="231"/>
                      <a:pt x="615" y="233"/>
                      <a:pt x="613" y="234"/>
                    </a:cubicBezTo>
                    <a:cubicBezTo>
                      <a:pt x="612" y="235"/>
                      <a:pt x="612" y="234"/>
                      <a:pt x="611" y="234"/>
                    </a:cubicBezTo>
                    <a:cubicBezTo>
                      <a:pt x="610" y="233"/>
                      <a:pt x="610" y="231"/>
                      <a:pt x="611" y="230"/>
                    </a:cubicBezTo>
                    <a:close/>
                    <a:moveTo>
                      <a:pt x="618" y="378"/>
                    </a:moveTo>
                    <a:cubicBezTo>
                      <a:pt x="619" y="382"/>
                      <a:pt x="617" y="385"/>
                      <a:pt x="616" y="388"/>
                    </a:cubicBezTo>
                    <a:cubicBezTo>
                      <a:pt x="615" y="388"/>
                      <a:pt x="615" y="388"/>
                      <a:pt x="615" y="388"/>
                    </a:cubicBezTo>
                    <a:cubicBezTo>
                      <a:pt x="614" y="386"/>
                      <a:pt x="613" y="381"/>
                      <a:pt x="613" y="377"/>
                    </a:cubicBezTo>
                    <a:cubicBezTo>
                      <a:pt x="613" y="375"/>
                      <a:pt x="614" y="374"/>
                      <a:pt x="614" y="373"/>
                    </a:cubicBezTo>
                    <a:cubicBezTo>
                      <a:pt x="613" y="370"/>
                      <a:pt x="613" y="367"/>
                      <a:pt x="612" y="365"/>
                    </a:cubicBezTo>
                    <a:cubicBezTo>
                      <a:pt x="612" y="349"/>
                      <a:pt x="612" y="349"/>
                      <a:pt x="612" y="349"/>
                    </a:cubicBezTo>
                    <a:cubicBezTo>
                      <a:pt x="612" y="346"/>
                      <a:pt x="611" y="339"/>
                      <a:pt x="613" y="337"/>
                    </a:cubicBezTo>
                    <a:cubicBezTo>
                      <a:pt x="614" y="337"/>
                      <a:pt x="614" y="337"/>
                      <a:pt x="614" y="337"/>
                    </a:cubicBezTo>
                    <a:cubicBezTo>
                      <a:pt x="615" y="338"/>
                      <a:pt x="617" y="342"/>
                      <a:pt x="617" y="345"/>
                    </a:cubicBezTo>
                    <a:cubicBezTo>
                      <a:pt x="617" y="347"/>
                      <a:pt x="616" y="349"/>
                      <a:pt x="617" y="350"/>
                    </a:cubicBezTo>
                    <a:cubicBezTo>
                      <a:pt x="617" y="352"/>
                      <a:pt x="618" y="354"/>
                      <a:pt x="618" y="356"/>
                    </a:cubicBezTo>
                    <a:cubicBezTo>
                      <a:pt x="619" y="361"/>
                      <a:pt x="617" y="367"/>
                      <a:pt x="617" y="371"/>
                    </a:cubicBezTo>
                    <a:cubicBezTo>
                      <a:pt x="616" y="374"/>
                      <a:pt x="618" y="376"/>
                      <a:pt x="618" y="378"/>
                    </a:cubicBezTo>
                    <a:close/>
                    <a:moveTo>
                      <a:pt x="796" y="381"/>
                    </a:moveTo>
                    <a:cubicBezTo>
                      <a:pt x="796" y="381"/>
                      <a:pt x="796" y="381"/>
                      <a:pt x="796" y="381"/>
                    </a:cubicBezTo>
                    <a:cubicBezTo>
                      <a:pt x="795" y="382"/>
                      <a:pt x="795" y="382"/>
                      <a:pt x="795" y="383"/>
                    </a:cubicBezTo>
                    <a:cubicBezTo>
                      <a:pt x="795" y="385"/>
                      <a:pt x="795" y="387"/>
                      <a:pt x="795" y="388"/>
                    </a:cubicBezTo>
                    <a:cubicBezTo>
                      <a:pt x="795" y="392"/>
                      <a:pt x="796" y="396"/>
                      <a:pt x="795" y="400"/>
                    </a:cubicBezTo>
                    <a:cubicBezTo>
                      <a:pt x="795" y="403"/>
                      <a:pt x="794" y="406"/>
                      <a:pt x="794" y="410"/>
                    </a:cubicBezTo>
                    <a:cubicBezTo>
                      <a:pt x="795" y="411"/>
                      <a:pt x="795" y="413"/>
                      <a:pt x="795" y="414"/>
                    </a:cubicBezTo>
                    <a:cubicBezTo>
                      <a:pt x="794" y="416"/>
                      <a:pt x="794" y="418"/>
                      <a:pt x="793" y="421"/>
                    </a:cubicBezTo>
                    <a:cubicBezTo>
                      <a:pt x="793" y="422"/>
                      <a:pt x="792" y="436"/>
                      <a:pt x="794" y="436"/>
                    </a:cubicBezTo>
                    <a:cubicBezTo>
                      <a:pt x="795" y="436"/>
                      <a:pt x="795" y="433"/>
                      <a:pt x="795" y="432"/>
                    </a:cubicBezTo>
                    <a:cubicBezTo>
                      <a:pt x="796" y="431"/>
                      <a:pt x="796" y="429"/>
                      <a:pt x="796" y="427"/>
                    </a:cubicBezTo>
                    <a:cubicBezTo>
                      <a:pt x="796" y="424"/>
                      <a:pt x="796" y="421"/>
                      <a:pt x="796" y="418"/>
                    </a:cubicBezTo>
                    <a:cubicBezTo>
                      <a:pt x="796" y="414"/>
                      <a:pt x="797" y="412"/>
                      <a:pt x="798" y="409"/>
                    </a:cubicBezTo>
                    <a:cubicBezTo>
                      <a:pt x="798" y="401"/>
                      <a:pt x="798" y="401"/>
                      <a:pt x="798" y="401"/>
                    </a:cubicBezTo>
                    <a:cubicBezTo>
                      <a:pt x="798" y="397"/>
                      <a:pt x="798" y="393"/>
                      <a:pt x="798" y="389"/>
                    </a:cubicBezTo>
                    <a:cubicBezTo>
                      <a:pt x="798" y="388"/>
                      <a:pt x="798" y="386"/>
                      <a:pt x="797" y="384"/>
                    </a:cubicBezTo>
                    <a:cubicBezTo>
                      <a:pt x="797" y="383"/>
                      <a:pt x="797" y="380"/>
                      <a:pt x="796" y="381"/>
                    </a:cubicBezTo>
                    <a:close/>
                    <a:moveTo>
                      <a:pt x="1084" y="382"/>
                    </a:moveTo>
                    <a:cubicBezTo>
                      <a:pt x="1084" y="383"/>
                      <a:pt x="1084" y="383"/>
                      <a:pt x="1084" y="383"/>
                    </a:cubicBezTo>
                    <a:cubicBezTo>
                      <a:pt x="1083" y="385"/>
                      <a:pt x="1083" y="387"/>
                      <a:pt x="1084" y="388"/>
                    </a:cubicBezTo>
                    <a:cubicBezTo>
                      <a:pt x="1084" y="389"/>
                      <a:pt x="1084" y="390"/>
                      <a:pt x="1085" y="390"/>
                    </a:cubicBezTo>
                    <a:cubicBezTo>
                      <a:pt x="1086" y="391"/>
                      <a:pt x="1086" y="387"/>
                      <a:pt x="1086" y="386"/>
                    </a:cubicBezTo>
                    <a:cubicBezTo>
                      <a:pt x="1086" y="385"/>
                      <a:pt x="1087" y="382"/>
                      <a:pt x="1086" y="382"/>
                    </a:cubicBezTo>
                    <a:cubicBezTo>
                      <a:pt x="1085" y="381"/>
                      <a:pt x="1085" y="382"/>
                      <a:pt x="1084" y="382"/>
                    </a:cubicBezTo>
                    <a:close/>
                    <a:moveTo>
                      <a:pt x="742" y="438"/>
                    </a:moveTo>
                    <a:cubicBezTo>
                      <a:pt x="741" y="434"/>
                      <a:pt x="740" y="428"/>
                      <a:pt x="741" y="423"/>
                    </a:cubicBezTo>
                    <a:cubicBezTo>
                      <a:pt x="742" y="416"/>
                      <a:pt x="742" y="409"/>
                      <a:pt x="742" y="401"/>
                    </a:cubicBezTo>
                    <a:cubicBezTo>
                      <a:pt x="742" y="387"/>
                      <a:pt x="742" y="387"/>
                      <a:pt x="742" y="387"/>
                    </a:cubicBezTo>
                    <a:cubicBezTo>
                      <a:pt x="740" y="376"/>
                      <a:pt x="740" y="363"/>
                      <a:pt x="738" y="352"/>
                    </a:cubicBezTo>
                    <a:cubicBezTo>
                      <a:pt x="738" y="346"/>
                      <a:pt x="738" y="346"/>
                      <a:pt x="738" y="346"/>
                    </a:cubicBezTo>
                    <a:cubicBezTo>
                      <a:pt x="738" y="341"/>
                      <a:pt x="737" y="335"/>
                      <a:pt x="736" y="330"/>
                    </a:cubicBezTo>
                    <a:cubicBezTo>
                      <a:pt x="736" y="326"/>
                      <a:pt x="736" y="323"/>
                      <a:pt x="737" y="319"/>
                    </a:cubicBezTo>
                    <a:cubicBezTo>
                      <a:pt x="737" y="317"/>
                      <a:pt x="736" y="313"/>
                      <a:pt x="736" y="310"/>
                    </a:cubicBezTo>
                    <a:cubicBezTo>
                      <a:pt x="737" y="305"/>
                      <a:pt x="735" y="298"/>
                      <a:pt x="736" y="293"/>
                    </a:cubicBezTo>
                    <a:cubicBezTo>
                      <a:pt x="738" y="286"/>
                      <a:pt x="738" y="286"/>
                      <a:pt x="738" y="286"/>
                    </a:cubicBezTo>
                    <a:cubicBezTo>
                      <a:pt x="740" y="279"/>
                      <a:pt x="740" y="269"/>
                      <a:pt x="739" y="262"/>
                    </a:cubicBezTo>
                    <a:cubicBezTo>
                      <a:pt x="739" y="259"/>
                      <a:pt x="739" y="255"/>
                      <a:pt x="740" y="252"/>
                    </a:cubicBezTo>
                    <a:cubicBezTo>
                      <a:pt x="739" y="249"/>
                      <a:pt x="737" y="248"/>
                      <a:pt x="736" y="246"/>
                    </a:cubicBezTo>
                    <a:cubicBezTo>
                      <a:pt x="735" y="244"/>
                      <a:pt x="735" y="242"/>
                      <a:pt x="735" y="240"/>
                    </a:cubicBezTo>
                    <a:cubicBezTo>
                      <a:pt x="735" y="239"/>
                      <a:pt x="735" y="236"/>
                      <a:pt x="734" y="236"/>
                    </a:cubicBezTo>
                    <a:cubicBezTo>
                      <a:pt x="733" y="235"/>
                      <a:pt x="733" y="235"/>
                      <a:pt x="733" y="236"/>
                    </a:cubicBezTo>
                    <a:cubicBezTo>
                      <a:pt x="732" y="237"/>
                      <a:pt x="732" y="240"/>
                      <a:pt x="732" y="241"/>
                    </a:cubicBezTo>
                    <a:cubicBezTo>
                      <a:pt x="732" y="244"/>
                      <a:pt x="732" y="246"/>
                      <a:pt x="732" y="249"/>
                    </a:cubicBezTo>
                    <a:cubicBezTo>
                      <a:pt x="732" y="253"/>
                      <a:pt x="731" y="257"/>
                      <a:pt x="732" y="261"/>
                    </a:cubicBezTo>
                    <a:cubicBezTo>
                      <a:pt x="732" y="266"/>
                      <a:pt x="733" y="272"/>
                      <a:pt x="733" y="277"/>
                    </a:cubicBezTo>
                    <a:cubicBezTo>
                      <a:pt x="733" y="279"/>
                      <a:pt x="732" y="282"/>
                      <a:pt x="732" y="284"/>
                    </a:cubicBezTo>
                    <a:cubicBezTo>
                      <a:pt x="733" y="287"/>
                      <a:pt x="734" y="291"/>
                      <a:pt x="734" y="295"/>
                    </a:cubicBezTo>
                    <a:cubicBezTo>
                      <a:pt x="733" y="297"/>
                      <a:pt x="733" y="301"/>
                      <a:pt x="733" y="304"/>
                    </a:cubicBezTo>
                    <a:cubicBezTo>
                      <a:pt x="734" y="308"/>
                      <a:pt x="734" y="313"/>
                      <a:pt x="734" y="318"/>
                    </a:cubicBezTo>
                    <a:cubicBezTo>
                      <a:pt x="734" y="322"/>
                      <a:pt x="734" y="325"/>
                      <a:pt x="735" y="328"/>
                    </a:cubicBezTo>
                    <a:cubicBezTo>
                      <a:pt x="735" y="330"/>
                      <a:pt x="735" y="333"/>
                      <a:pt x="735" y="335"/>
                    </a:cubicBezTo>
                    <a:cubicBezTo>
                      <a:pt x="735" y="340"/>
                      <a:pt x="735" y="344"/>
                      <a:pt x="736" y="348"/>
                    </a:cubicBezTo>
                    <a:cubicBezTo>
                      <a:pt x="736" y="352"/>
                      <a:pt x="735" y="355"/>
                      <a:pt x="735" y="359"/>
                    </a:cubicBezTo>
                    <a:cubicBezTo>
                      <a:pt x="736" y="363"/>
                      <a:pt x="735" y="367"/>
                      <a:pt x="736" y="371"/>
                    </a:cubicBezTo>
                    <a:cubicBezTo>
                      <a:pt x="736" y="375"/>
                      <a:pt x="737" y="379"/>
                      <a:pt x="737" y="383"/>
                    </a:cubicBezTo>
                    <a:cubicBezTo>
                      <a:pt x="738" y="390"/>
                      <a:pt x="737" y="398"/>
                      <a:pt x="738" y="404"/>
                    </a:cubicBezTo>
                    <a:cubicBezTo>
                      <a:pt x="738" y="407"/>
                      <a:pt x="737" y="409"/>
                      <a:pt x="737" y="411"/>
                    </a:cubicBezTo>
                    <a:cubicBezTo>
                      <a:pt x="736" y="416"/>
                      <a:pt x="737" y="423"/>
                      <a:pt x="737" y="427"/>
                    </a:cubicBezTo>
                    <a:cubicBezTo>
                      <a:pt x="736" y="433"/>
                      <a:pt x="737" y="439"/>
                      <a:pt x="738" y="444"/>
                    </a:cubicBezTo>
                    <a:cubicBezTo>
                      <a:pt x="738" y="447"/>
                      <a:pt x="738" y="452"/>
                      <a:pt x="737" y="455"/>
                    </a:cubicBezTo>
                    <a:cubicBezTo>
                      <a:pt x="737" y="458"/>
                      <a:pt x="738" y="462"/>
                      <a:pt x="738" y="464"/>
                    </a:cubicBezTo>
                    <a:cubicBezTo>
                      <a:pt x="742" y="464"/>
                      <a:pt x="742" y="464"/>
                      <a:pt x="742" y="464"/>
                    </a:cubicBezTo>
                    <a:cubicBezTo>
                      <a:pt x="742" y="461"/>
                      <a:pt x="742" y="457"/>
                      <a:pt x="741" y="454"/>
                    </a:cubicBezTo>
                    <a:cubicBezTo>
                      <a:pt x="741" y="449"/>
                      <a:pt x="741" y="443"/>
                      <a:pt x="742" y="438"/>
                    </a:cubicBezTo>
                    <a:close/>
                    <a:moveTo>
                      <a:pt x="755" y="277"/>
                    </a:moveTo>
                    <a:cubicBezTo>
                      <a:pt x="755" y="277"/>
                      <a:pt x="755" y="277"/>
                      <a:pt x="755" y="277"/>
                    </a:cubicBezTo>
                    <a:cubicBezTo>
                      <a:pt x="757" y="277"/>
                      <a:pt x="756" y="271"/>
                      <a:pt x="756" y="270"/>
                    </a:cubicBezTo>
                    <a:cubicBezTo>
                      <a:pt x="755" y="267"/>
                      <a:pt x="755" y="265"/>
                      <a:pt x="754" y="262"/>
                    </a:cubicBezTo>
                    <a:cubicBezTo>
                      <a:pt x="753" y="258"/>
                      <a:pt x="756" y="252"/>
                      <a:pt x="753" y="248"/>
                    </a:cubicBezTo>
                    <a:cubicBezTo>
                      <a:pt x="752" y="245"/>
                      <a:pt x="751" y="248"/>
                      <a:pt x="751" y="250"/>
                    </a:cubicBezTo>
                    <a:cubicBezTo>
                      <a:pt x="751" y="251"/>
                      <a:pt x="751" y="253"/>
                      <a:pt x="751" y="254"/>
                    </a:cubicBezTo>
                    <a:cubicBezTo>
                      <a:pt x="751" y="258"/>
                      <a:pt x="752" y="261"/>
                      <a:pt x="752" y="264"/>
                    </a:cubicBezTo>
                    <a:cubicBezTo>
                      <a:pt x="752" y="267"/>
                      <a:pt x="752" y="270"/>
                      <a:pt x="752" y="273"/>
                    </a:cubicBezTo>
                    <a:cubicBezTo>
                      <a:pt x="753" y="274"/>
                      <a:pt x="754" y="278"/>
                      <a:pt x="755" y="277"/>
                    </a:cubicBezTo>
                    <a:close/>
                    <a:moveTo>
                      <a:pt x="922" y="385"/>
                    </a:moveTo>
                    <a:cubicBezTo>
                      <a:pt x="921" y="386"/>
                      <a:pt x="921" y="388"/>
                      <a:pt x="921" y="388"/>
                    </a:cubicBezTo>
                    <a:cubicBezTo>
                      <a:pt x="921" y="390"/>
                      <a:pt x="920" y="392"/>
                      <a:pt x="920" y="393"/>
                    </a:cubicBezTo>
                    <a:cubicBezTo>
                      <a:pt x="920" y="396"/>
                      <a:pt x="920" y="399"/>
                      <a:pt x="920" y="402"/>
                    </a:cubicBezTo>
                    <a:cubicBezTo>
                      <a:pt x="920" y="403"/>
                      <a:pt x="920" y="404"/>
                      <a:pt x="921" y="404"/>
                    </a:cubicBezTo>
                    <a:cubicBezTo>
                      <a:pt x="925" y="405"/>
                      <a:pt x="922" y="385"/>
                      <a:pt x="922" y="385"/>
                    </a:cubicBezTo>
                    <a:close/>
                    <a:moveTo>
                      <a:pt x="1106" y="499"/>
                    </a:moveTo>
                    <a:cubicBezTo>
                      <a:pt x="1105" y="499"/>
                      <a:pt x="1105" y="499"/>
                      <a:pt x="1105" y="499"/>
                    </a:cubicBezTo>
                    <a:cubicBezTo>
                      <a:pt x="1105" y="499"/>
                      <a:pt x="1104" y="500"/>
                      <a:pt x="1104" y="500"/>
                    </a:cubicBezTo>
                    <a:cubicBezTo>
                      <a:pt x="1104" y="501"/>
                      <a:pt x="1104" y="502"/>
                      <a:pt x="1104" y="504"/>
                    </a:cubicBezTo>
                    <a:cubicBezTo>
                      <a:pt x="1103" y="506"/>
                      <a:pt x="1103" y="508"/>
                      <a:pt x="1103" y="510"/>
                    </a:cubicBezTo>
                    <a:cubicBezTo>
                      <a:pt x="1103" y="511"/>
                      <a:pt x="1103" y="515"/>
                      <a:pt x="1104" y="515"/>
                    </a:cubicBezTo>
                    <a:cubicBezTo>
                      <a:pt x="1104" y="515"/>
                      <a:pt x="1105" y="512"/>
                      <a:pt x="1105" y="511"/>
                    </a:cubicBezTo>
                    <a:cubicBezTo>
                      <a:pt x="1106" y="509"/>
                      <a:pt x="1106" y="507"/>
                      <a:pt x="1106" y="506"/>
                    </a:cubicBezTo>
                    <a:cubicBezTo>
                      <a:pt x="1106" y="504"/>
                      <a:pt x="1106" y="502"/>
                      <a:pt x="1106" y="501"/>
                    </a:cubicBezTo>
                    <a:cubicBezTo>
                      <a:pt x="1106" y="500"/>
                      <a:pt x="1106" y="500"/>
                      <a:pt x="1106" y="499"/>
                    </a:cubicBezTo>
                    <a:close/>
                    <a:moveTo>
                      <a:pt x="1095" y="472"/>
                    </a:moveTo>
                    <a:cubicBezTo>
                      <a:pt x="1095" y="472"/>
                      <a:pt x="1095" y="472"/>
                      <a:pt x="1095" y="472"/>
                    </a:cubicBezTo>
                    <a:cubicBezTo>
                      <a:pt x="1094" y="474"/>
                      <a:pt x="1094" y="475"/>
                      <a:pt x="1094" y="478"/>
                    </a:cubicBezTo>
                    <a:cubicBezTo>
                      <a:pt x="1093" y="480"/>
                      <a:pt x="1092" y="483"/>
                      <a:pt x="1092" y="485"/>
                    </a:cubicBezTo>
                    <a:cubicBezTo>
                      <a:pt x="1092" y="487"/>
                      <a:pt x="1092" y="488"/>
                      <a:pt x="1092" y="490"/>
                    </a:cubicBezTo>
                    <a:cubicBezTo>
                      <a:pt x="1091" y="493"/>
                      <a:pt x="1088" y="494"/>
                      <a:pt x="1088" y="497"/>
                    </a:cubicBezTo>
                    <a:cubicBezTo>
                      <a:pt x="1087" y="500"/>
                      <a:pt x="1090" y="504"/>
                      <a:pt x="1093" y="503"/>
                    </a:cubicBezTo>
                    <a:cubicBezTo>
                      <a:pt x="1096" y="501"/>
                      <a:pt x="1095" y="498"/>
                      <a:pt x="1095" y="494"/>
                    </a:cubicBezTo>
                    <a:cubicBezTo>
                      <a:pt x="1096" y="489"/>
                      <a:pt x="1096" y="489"/>
                      <a:pt x="1096" y="489"/>
                    </a:cubicBezTo>
                    <a:cubicBezTo>
                      <a:pt x="1096" y="485"/>
                      <a:pt x="1095" y="482"/>
                      <a:pt x="1095" y="480"/>
                    </a:cubicBezTo>
                    <a:cubicBezTo>
                      <a:pt x="1095" y="477"/>
                      <a:pt x="1097" y="473"/>
                      <a:pt x="1095" y="472"/>
                    </a:cubicBezTo>
                    <a:close/>
                    <a:moveTo>
                      <a:pt x="894" y="405"/>
                    </a:moveTo>
                    <a:cubicBezTo>
                      <a:pt x="893" y="400"/>
                      <a:pt x="892" y="395"/>
                      <a:pt x="893" y="390"/>
                    </a:cubicBezTo>
                    <a:cubicBezTo>
                      <a:pt x="893" y="388"/>
                      <a:pt x="894" y="385"/>
                      <a:pt x="893" y="383"/>
                    </a:cubicBezTo>
                    <a:cubicBezTo>
                      <a:pt x="893" y="379"/>
                      <a:pt x="894" y="374"/>
                      <a:pt x="893" y="370"/>
                    </a:cubicBezTo>
                    <a:cubicBezTo>
                      <a:pt x="892" y="363"/>
                      <a:pt x="892" y="355"/>
                      <a:pt x="891" y="349"/>
                    </a:cubicBezTo>
                    <a:cubicBezTo>
                      <a:pt x="891" y="346"/>
                      <a:pt x="892" y="344"/>
                      <a:pt x="892" y="342"/>
                    </a:cubicBezTo>
                    <a:cubicBezTo>
                      <a:pt x="891" y="335"/>
                      <a:pt x="891" y="335"/>
                      <a:pt x="891" y="335"/>
                    </a:cubicBezTo>
                    <a:cubicBezTo>
                      <a:pt x="891" y="332"/>
                      <a:pt x="891" y="330"/>
                      <a:pt x="891" y="327"/>
                    </a:cubicBezTo>
                    <a:cubicBezTo>
                      <a:pt x="891" y="325"/>
                      <a:pt x="891" y="323"/>
                      <a:pt x="890" y="322"/>
                    </a:cubicBezTo>
                    <a:cubicBezTo>
                      <a:pt x="890" y="318"/>
                      <a:pt x="891" y="314"/>
                      <a:pt x="890" y="310"/>
                    </a:cubicBezTo>
                    <a:cubicBezTo>
                      <a:pt x="890" y="297"/>
                      <a:pt x="890" y="297"/>
                      <a:pt x="890" y="297"/>
                    </a:cubicBezTo>
                    <a:cubicBezTo>
                      <a:pt x="889" y="288"/>
                      <a:pt x="889" y="279"/>
                      <a:pt x="889" y="269"/>
                    </a:cubicBezTo>
                    <a:cubicBezTo>
                      <a:pt x="889" y="265"/>
                      <a:pt x="889" y="262"/>
                      <a:pt x="889" y="258"/>
                    </a:cubicBezTo>
                    <a:cubicBezTo>
                      <a:pt x="889" y="256"/>
                      <a:pt x="889" y="254"/>
                      <a:pt x="889" y="252"/>
                    </a:cubicBezTo>
                    <a:cubicBezTo>
                      <a:pt x="889" y="251"/>
                      <a:pt x="889" y="250"/>
                      <a:pt x="889" y="248"/>
                    </a:cubicBezTo>
                    <a:cubicBezTo>
                      <a:pt x="888" y="244"/>
                      <a:pt x="889" y="239"/>
                      <a:pt x="889" y="235"/>
                    </a:cubicBezTo>
                    <a:cubicBezTo>
                      <a:pt x="889" y="231"/>
                      <a:pt x="889" y="227"/>
                      <a:pt x="889" y="224"/>
                    </a:cubicBezTo>
                    <a:cubicBezTo>
                      <a:pt x="889" y="215"/>
                      <a:pt x="889" y="215"/>
                      <a:pt x="889" y="215"/>
                    </a:cubicBezTo>
                    <a:cubicBezTo>
                      <a:pt x="889" y="207"/>
                      <a:pt x="889" y="198"/>
                      <a:pt x="889" y="191"/>
                    </a:cubicBezTo>
                    <a:cubicBezTo>
                      <a:pt x="889" y="186"/>
                      <a:pt x="889" y="182"/>
                      <a:pt x="889" y="177"/>
                    </a:cubicBezTo>
                    <a:cubicBezTo>
                      <a:pt x="890" y="174"/>
                      <a:pt x="890" y="170"/>
                      <a:pt x="890" y="166"/>
                    </a:cubicBezTo>
                    <a:cubicBezTo>
                      <a:pt x="890" y="164"/>
                      <a:pt x="890" y="161"/>
                      <a:pt x="890" y="159"/>
                    </a:cubicBezTo>
                    <a:cubicBezTo>
                      <a:pt x="890" y="156"/>
                      <a:pt x="889" y="153"/>
                      <a:pt x="889" y="151"/>
                    </a:cubicBezTo>
                    <a:cubicBezTo>
                      <a:pt x="889" y="141"/>
                      <a:pt x="889" y="141"/>
                      <a:pt x="889" y="141"/>
                    </a:cubicBezTo>
                    <a:cubicBezTo>
                      <a:pt x="889" y="137"/>
                      <a:pt x="888" y="133"/>
                      <a:pt x="888" y="130"/>
                    </a:cubicBezTo>
                    <a:cubicBezTo>
                      <a:pt x="888" y="125"/>
                      <a:pt x="888" y="119"/>
                      <a:pt x="889" y="114"/>
                    </a:cubicBezTo>
                    <a:cubicBezTo>
                      <a:pt x="888" y="111"/>
                      <a:pt x="888" y="108"/>
                      <a:pt x="888" y="105"/>
                    </a:cubicBezTo>
                    <a:cubicBezTo>
                      <a:pt x="889" y="102"/>
                      <a:pt x="888" y="99"/>
                      <a:pt x="888" y="96"/>
                    </a:cubicBezTo>
                    <a:cubicBezTo>
                      <a:pt x="888" y="95"/>
                      <a:pt x="890" y="91"/>
                      <a:pt x="888" y="91"/>
                    </a:cubicBezTo>
                    <a:cubicBezTo>
                      <a:pt x="885" y="91"/>
                      <a:pt x="886" y="98"/>
                      <a:pt x="886" y="99"/>
                    </a:cubicBezTo>
                    <a:cubicBezTo>
                      <a:pt x="886" y="102"/>
                      <a:pt x="887" y="106"/>
                      <a:pt x="887" y="109"/>
                    </a:cubicBezTo>
                    <a:cubicBezTo>
                      <a:pt x="885" y="116"/>
                      <a:pt x="885" y="132"/>
                      <a:pt x="887" y="140"/>
                    </a:cubicBezTo>
                    <a:cubicBezTo>
                      <a:pt x="886" y="142"/>
                      <a:pt x="886" y="143"/>
                      <a:pt x="886" y="145"/>
                    </a:cubicBezTo>
                    <a:cubicBezTo>
                      <a:pt x="885" y="149"/>
                      <a:pt x="886" y="154"/>
                      <a:pt x="885" y="157"/>
                    </a:cubicBezTo>
                    <a:cubicBezTo>
                      <a:pt x="884" y="164"/>
                      <a:pt x="886" y="171"/>
                      <a:pt x="887" y="176"/>
                    </a:cubicBezTo>
                    <a:cubicBezTo>
                      <a:pt x="887" y="180"/>
                      <a:pt x="887" y="185"/>
                      <a:pt x="887" y="189"/>
                    </a:cubicBezTo>
                    <a:cubicBezTo>
                      <a:pt x="887" y="194"/>
                      <a:pt x="888" y="201"/>
                      <a:pt x="887" y="207"/>
                    </a:cubicBezTo>
                    <a:cubicBezTo>
                      <a:pt x="887" y="210"/>
                      <a:pt x="885" y="214"/>
                      <a:pt x="886" y="219"/>
                    </a:cubicBezTo>
                    <a:cubicBezTo>
                      <a:pt x="887" y="226"/>
                      <a:pt x="887" y="226"/>
                      <a:pt x="887" y="226"/>
                    </a:cubicBezTo>
                    <a:cubicBezTo>
                      <a:pt x="887" y="236"/>
                      <a:pt x="887" y="236"/>
                      <a:pt x="887" y="236"/>
                    </a:cubicBezTo>
                    <a:cubicBezTo>
                      <a:pt x="887" y="239"/>
                      <a:pt x="887" y="241"/>
                      <a:pt x="888" y="244"/>
                    </a:cubicBezTo>
                    <a:cubicBezTo>
                      <a:pt x="886" y="257"/>
                      <a:pt x="886" y="274"/>
                      <a:pt x="889" y="286"/>
                    </a:cubicBezTo>
                    <a:cubicBezTo>
                      <a:pt x="889" y="291"/>
                      <a:pt x="888" y="296"/>
                      <a:pt x="888" y="300"/>
                    </a:cubicBezTo>
                    <a:cubicBezTo>
                      <a:pt x="888" y="306"/>
                      <a:pt x="888" y="306"/>
                      <a:pt x="888" y="306"/>
                    </a:cubicBezTo>
                    <a:cubicBezTo>
                      <a:pt x="887" y="308"/>
                      <a:pt x="887" y="311"/>
                      <a:pt x="887" y="313"/>
                    </a:cubicBezTo>
                    <a:cubicBezTo>
                      <a:pt x="887" y="315"/>
                      <a:pt x="888" y="318"/>
                      <a:pt x="888" y="320"/>
                    </a:cubicBezTo>
                    <a:cubicBezTo>
                      <a:pt x="889" y="324"/>
                      <a:pt x="888" y="328"/>
                      <a:pt x="889" y="332"/>
                    </a:cubicBezTo>
                    <a:cubicBezTo>
                      <a:pt x="890" y="337"/>
                      <a:pt x="888" y="342"/>
                      <a:pt x="889" y="347"/>
                    </a:cubicBezTo>
                    <a:cubicBezTo>
                      <a:pt x="889" y="351"/>
                      <a:pt x="889" y="356"/>
                      <a:pt x="889" y="360"/>
                    </a:cubicBezTo>
                    <a:cubicBezTo>
                      <a:pt x="889" y="365"/>
                      <a:pt x="889" y="372"/>
                      <a:pt x="889" y="378"/>
                    </a:cubicBezTo>
                    <a:cubicBezTo>
                      <a:pt x="889" y="384"/>
                      <a:pt x="890" y="389"/>
                      <a:pt x="889" y="395"/>
                    </a:cubicBezTo>
                    <a:cubicBezTo>
                      <a:pt x="888" y="401"/>
                      <a:pt x="890" y="407"/>
                      <a:pt x="890" y="414"/>
                    </a:cubicBezTo>
                    <a:cubicBezTo>
                      <a:pt x="890" y="437"/>
                      <a:pt x="890" y="437"/>
                      <a:pt x="890" y="437"/>
                    </a:cubicBezTo>
                    <a:cubicBezTo>
                      <a:pt x="890" y="439"/>
                      <a:pt x="890" y="441"/>
                      <a:pt x="890" y="444"/>
                    </a:cubicBezTo>
                    <a:cubicBezTo>
                      <a:pt x="889" y="451"/>
                      <a:pt x="889" y="457"/>
                      <a:pt x="889" y="464"/>
                    </a:cubicBezTo>
                    <a:cubicBezTo>
                      <a:pt x="894" y="464"/>
                      <a:pt x="894" y="464"/>
                      <a:pt x="894" y="464"/>
                    </a:cubicBezTo>
                    <a:cubicBezTo>
                      <a:pt x="894" y="457"/>
                      <a:pt x="894" y="449"/>
                      <a:pt x="894" y="442"/>
                    </a:cubicBezTo>
                    <a:cubicBezTo>
                      <a:pt x="894" y="437"/>
                      <a:pt x="894" y="433"/>
                      <a:pt x="895" y="429"/>
                    </a:cubicBezTo>
                    <a:cubicBezTo>
                      <a:pt x="895" y="426"/>
                      <a:pt x="894" y="421"/>
                      <a:pt x="894" y="417"/>
                    </a:cubicBezTo>
                    <a:cubicBezTo>
                      <a:pt x="894" y="413"/>
                      <a:pt x="894" y="409"/>
                      <a:pt x="894" y="405"/>
                    </a:cubicBezTo>
                    <a:close/>
                    <a:moveTo>
                      <a:pt x="932" y="267"/>
                    </a:moveTo>
                    <a:cubicBezTo>
                      <a:pt x="932" y="265"/>
                      <a:pt x="932" y="265"/>
                      <a:pt x="932" y="263"/>
                    </a:cubicBezTo>
                    <a:cubicBezTo>
                      <a:pt x="932" y="263"/>
                      <a:pt x="932" y="260"/>
                      <a:pt x="931" y="260"/>
                    </a:cubicBezTo>
                    <a:cubicBezTo>
                      <a:pt x="930" y="260"/>
                      <a:pt x="930" y="261"/>
                      <a:pt x="930" y="261"/>
                    </a:cubicBezTo>
                    <a:cubicBezTo>
                      <a:pt x="930" y="263"/>
                      <a:pt x="930" y="265"/>
                      <a:pt x="930" y="265"/>
                    </a:cubicBezTo>
                    <a:cubicBezTo>
                      <a:pt x="930" y="267"/>
                      <a:pt x="930" y="268"/>
                      <a:pt x="930" y="270"/>
                    </a:cubicBezTo>
                    <a:cubicBezTo>
                      <a:pt x="930" y="271"/>
                      <a:pt x="929" y="273"/>
                      <a:pt x="931" y="273"/>
                    </a:cubicBezTo>
                    <a:cubicBezTo>
                      <a:pt x="932" y="272"/>
                      <a:pt x="932" y="268"/>
                      <a:pt x="932" y="267"/>
                    </a:cubicBezTo>
                    <a:close/>
                    <a:moveTo>
                      <a:pt x="602" y="432"/>
                    </a:moveTo>
                    <a:cubicBezTo>
                      <a:pt x="601" y="427"/>
                      <a:pt x="601" y="421"/>
                      <a:pt x="601" y="415"/>
                    </a:cubicBezTo>
                    <a:cubicBezTo>
                      <a:pt x="601" y="407"/>
                      <a:pt x="601" y="407"/>
                      <a:pt x="601" y="407"/>
                    </a:cubicBezTo>
                    <a:cubicBezTo>
                      <a:pt x="600" y="404"/>
                      <a:pt x="600" y="401"/>
                      <a:pt x="599" y="398"/>
                    </a:cubicBezTo>
                    <a:cubicBezTo>
                      <a:pt x="599" y="395"/>
                      <a:pt x="600" y="391"/>
                      <a:pt x="600" y="388"/>
                    </a:cubicBezTo>
                    <a:cubicBezTo>
                      <a:pt x="598" y="378"/>
                      <a:pt x="598" y="366"/>
                      <a:pt x="597" y="355"/>
                    </a:cubicBezTo>
                    <a:cubicBezTo>
                      <a:pt x="596" y="351"/>
                      <a:pt x="597" y="345"/>
                      <a:pt x="596" y="341"/>
                    </a:cubicBezTo>
                    <a:cubicBezTo>
                      <a:pt x="596" y="338"/>
                      <a:pt x="596" y="336"/>
                      <a:pt x="596" y="333"/>
                    </a:cubicBezTo>
                    <a:cubicBezTo>
                      <a:pt x="596" y="327"/>
                      <a:pt x="595" y="321"/>
                      <a:pt x="595" y="315"/>
                    </a:cubicBezTo>
                    <a:cubicBezTo>
                      <a:pt x="594" y="311"/>
                      <a:pt x="595" y="306"/>
                      <a:pt x="596" y="302"/>
                    </a:cubicBezTo>
                    <a:cubicBezTo>
                      <a:pt x="596" y="294"/>
                      <a:pt x="596" y="286"/>
                      <a:pt x="595" y="279"/>
                    </a:cubicBezTo>
                    <a:cubicBezTo>
                      <a:pt x="594" y="275"/>
                      <a:pt x="595" y="270"/>
                      <a:pt x="594" y="266"/>
                    </a:cubicBezTo>
                    <a:cubicBezTo>
                      <a:pt x="594" y="263"/>
                      <a:pt x="594" y="260"/>
                      <a:pt x="594" y="257"/>
                    </a:cubicBezTo>
                    <a:cubicBezTo>
                      <a:pt x="593" y="246"/>
                      <a:pt x="595" y="233"/>
                      <a:pt x="593" y="222"/>
                    </a:cubicBezTo>
                    <a:cubicBezTo>
                      <a:pt x="593" y="220"/>
                      <a:pt x="593" y="218"/>
                      <a:pt x="593" y="216"/>
                    </a:cubicBezTo>
                    <a:cubicBezTo>
                      <a:pt x="594" y="212"/>
                      <a:pt x="594" y="207"/>
                      <a:pt x="593" y="203"/>
                    </a:cubicBezTo>
                    <a:cubicBezTo>
                      <a:pt x="593" y="200"/>
                      <a:pt x="594" y="197"/>
                      <a:pt x="594" y="195"/>
                    </a:cubicBezTo>
                    <a:cubicBezTo>
                      <a:pt x="594" y="192"/>
                      <a:pt x="594" y="189"/>
                      <a:pt x="593" y="186"/>
                    </a:cubicBezTo>
                    <a:cubicBezTo>
                      <a:pt x="594" y="183"/>
                      <a:pt x="595" y="179"/>
                      <a:pt x="595" y="175"/>
                    </a:cubicBezTo>
                    <a:cubicBezTo>
                      <a:pt x="596" y="172"/>
                      <a:pt x="595" y="170"/>
                      <a:pt x="594" y="167"/>
                    </a:cubicBezTo>
                    <a:cubicBezTo>
                      <a:pt x="594" y="164"/>
                      <a:pt x="593" y="160"/>
                      <a:pt x="593" y="156"/>
                    </a:cubicBezTo>
                    <a:cubicBezTo>
                      <a:pt x="592" y="149"/>
                      <a:pt x="595" y="143"/>
                      <a:pt x="594" y="136"/>
                    </a:cubicBezTo>
                    <a:cubicBezTo>
                      <a:pt x="593" y="131"/>
                      <a:pt x="593" y="126"/>
                      <a:pt x="593" y="121"/>
                    </a:cubicBezTo>
                    <a:cubicBezTo>
                      <a:pt x="593" y="111"/>
                      <a:pt x="593" y="111"/>
                      <a:pt x="593" y="111"/>
                    </a:cubicBezTo>
                    <a:cubicBezTo>
                      <a:pt x="592" y="106"/>
                      <a:pt x="593" y="102"/>
                      <a:pt x="593" y="96"/>
                    </a:cubicBezTo>
                    <a:cubicBezTo>
                      <a:pt x="593" y="94"/>
                      <a:pt x="593" y="92"/>
                      <a:pt x="592" y="89"/>
                    </a:cubicBezTo>
                    <a:cubicBezTo>
                      <a:pt x="592" y="85"/>
                      <a:pt x="593" y="81"/>
                      <a:pt x="592" y="77"/>
                    </a:cubicBezTo>
                    <a:cubicBezTo>
                      <a:pt x="592" y="75"/>
                      <a:pt x="593" y="73"/>
                      <a:pt x="593" y="71"/>
                    </a:cubicBezTo>
                    <a:cubicBezTo>
                      <a:pt x="593" y="69"/>
                      <a:pt x="593" y="67"/>
                      <a:pt x="592" y="65"/>
                    </a:cubicBezTo>
                    <a:cubicBezTo>
                      <a:pt x="592" y="64"/>
                      <a:pt x="592" y="61"/>
                      <a:pt x="591" y="62"/>
                    </a:cubicBezTo>
                    <a:cubicBezTo>
                      <a:pt x="590" y="63"/>
                      <a:pt x="590" y="65"/>
                      <a:pt x="590" y="66"/>
                    </a:cubicBezTo>
                    <a:cubicBezTo>
                      <a:pt x="590" y="70"/>
                      <a:pt x="591" y="73"/>
                      <a:pt x="590" y="76"/>
                    </a:cubicBezTo>
                    <a:cubicBezTo>
                      <a:pt x="589" y="83"/>
                      <a:pt x="589" y="94"/>
                      <a:pt x="590" y="101"/>
                    </a:cubicBezTo>
                    <a:cubicBezTo>
                      <a:pt x="590" y="103"/>
                      <a:pt x="590" y="105"/>
                      <a:pt x="590" y="107"/>
                    </a:cubicBezTo>
                    <a:cubicBezTo>
                      <a:pt x="589" y="112"/>
                      <a:pt x="590" y="116"/>
                      <a:pt x="590" y="120"/>
                    </a:cubicBezTo>
                    <a:cubicBezTo>
                      <a:pt x="590" y="131"/>
                      <a:pt x="589" y="143"/>
                      <a:pt x="583" y="148"/>
                    </a:cubicBezTo>
                    <a:cubicBezTo>
                      <a:pt x="582" y="148"/>
                      <a:pt x="582" y="148"/>
                      <a:pt x="582" y="148"/>
                    </a:cubicBezTo>
                    <a:cubicBezTo>
                      <a:pt x="578" y="145"/>
                      <a:pt x="579" y="124"/>
                      <a:pt x="579" y="116"/>
                    </a:cubicBezTo>
                    <a:cubicBezTo>
                      <a:pt x="579" y="109"/>
                      <a:pt x="579" y="102"/>
                      <a:pt x="579" y="94"/>
                    </a:cubicBezTo>
                    <a:cubicBezTo>
                      <a:pt x="579" y="87"/>
                      <a:pt x="579" y="79"/>
                      <a:pt x="578" y="72"/>
                    </a:cubicBezTo>
                    <a:cubicBezTo>
                      <a:pt x="578" y="69"/>
                      <a:pt x="578" y="65"/>
                      <a:pt x="578" y="62"/>
                    </a:cubicBezTo>
                    <a:cubicBezTo>
                      <a:pt x="578" y="57"/>
                      <a:pt x="578" y="57"/>
                      <a:pt x="578" y="57"/>
                    </a:cubicBezTo>
                    <a:cubicBezTo>
                      <a:pt x="578" y="55"/>
                      <a:pt x="578" y="52"/>
                      <a:pt x="578" y="48"/>
                    </a:cubicBezTo>
                    <a:cubicBezTo>
                      <a:pt x="576" y="48"/>
                      <a:pt x="576" y="48"/>
                      <a:pt x="576" y="48"/>
                    </a:cubicBezTo>
                    <a:cubicBezTo>
                      <a:pt x="576" y="52"/>
                      <a:pt x="576" y="55"/>
                      <a:pt x="575" y="56"/>
                    </a:cubicBezTo>
                    <a:cubicBezTo>
                      <a:pt x="575" y="60"/>
                      <a:pt x="574" y="64"/>
                      <a:pt x="575" y="68"/>
                    </a:cubicBezTo>
                    <a:cubicBezTo>
                      <a:pt x="575" y="71"/>
                      <a:pt x="576" y="75"/>
                      <a:pt x="576" y="78"/>
                    </a:cubicBezTo>
                    <a:cubicBezTo>
                      <a:pt x="575" y="84"/>
                      <a:pt x="576" y="91"/>
                      <a:pt x="576" y="98"/>
                    </a:cubicBezTo>
                    <a:cubicBezTo>
                      <a:pt x="576" y="108"/>
                      <a:pt x="575" y="120"/>
                      <a:pt x="576" y="130"/>
                    </a:cubicBezTo>
                    <a:cubicBezTo>
                      <a:pt x="577" y="134"/>
                      <a:pt x="576" y="139"/>
                      <a:pt x="576" y="143"/>
                    </a:cubicBezTo>
                    <a:cubicBezTo>
                      <a:pt x="576" y="146"/>
                      <a:pt x="575" y="149"/>
                      <a:pt x="575" y="152"/>
                    </a:cubicBezTo>
                    <a:cubicBezTo>
                      <a:pt x="575" y="154"/>
                      <a:pt x="574" y="157"/>
                      <a:pt x="574" y="161"/>
                    </a:cubicBezTo>
                    <a:cubicBezTo>
                      <a:pt x="575" y="166"/>
                      <a:pt x="576" y="172"/>
                      <a:pt x="577" y="178"/>
                    </a:cubicBezTo>
                    <a:cubicBezTo>
                      <a:pt x="577" y="181"/>
                      <a:pt x="577" y="185"/>
                      <a:pt x="576" y="188"/>
                    </a:cubicBezTo>
                    <a:cubicBezTo>
                      <a:pt x="576" y="191"/>
                      <a:pt x="577" y="193"/>
                      <a:pt x="577" y="196"/>
                    </a:cubicBezTo>
                    <a:cubicBezTo>
                      <a:pt x="577" y="210"/>
                      <a:pt x="577" y="210"/>
                      <a:pt x="577" y="210"/>
                    </a:cubicBezTo>
                    <a:cubicBezTo>
                      <a:pt x="578" y="217"/>
                      <a:pt x="578" y="225"/>
                      <a:pt x="578" y="233"/>
                    </a:cubicBezTo>
                    <a:cubicBezTo>
                      <a:pt x="578" y="271"/>
                      <a:pt x="578" y="271"/>
                      <a:pt x="578" y="271"/>
                    </a:cubicBezTo>
                    <a:cubicBezTo>
                      <a:pt x="579" y="277"/>
                      <a:pt x="578" y="284"/>
                      <a:pt x="578" y="291"/>
                    </a:cubicBezTo>
                    <a:cubicBezTo>
                      <a:pt x="579" y="294"/>
                      <a:pt x="579" y="298"/>
                      <a:pt x="579" y="301"/>
                    </a:cubicBezTo>
                    <a:cubicBezTo>
                      <a:pt x="579" y="312"/>
                      <a:pt x="579" y="312"/>
                      <a:pt x="579" y="312"/>
                    </a:cubicBezTo>
                    <a:cubicBezTo>
                      <a:pt x="579" y="316"/>
                      <a:pt x="580" y="321"/>
                      <a:pt x="580" y="325"/>
                    </a:cubicBezTo>
                    <a:cubicBezTo>
                      <a:pt x="580" y="327"/>
                      <a:pt x="579" y="330"/>
                      <a:pt x="580" y="332"/>
                    </a:cubicBezTo>
                    <a:cubicBezTo>
                      <a:pt x="581" y="339"/>
                      <a:pt x="581" y="351"/>
                      <a:pt x="580" y="358"/>
                    </a:cubicBezTo>
                    <a:cubicBezTo>
                      <a:pt x="580" y="362"/>
                      <a:pt x="580" y="366"/>
                      <a:pt x="580" y="371"/>
                    </a:cubicBezTo>
                    <a:cubicBezTo>
                      <a:pt x="580" y="379"/>
                      <a:pt x="580" y="387"/>
                      <a:pt x="580" y="396"/>
                    </a:cubicBezTo>
                    <a:cubicBezTo>
                      <a:pt x="580" y="407"/>
                      <a:pt x="580" y="419"/>
                      <a:pt x="582" y="429"/>
                    </a:cubicBezTo>
                    <a:cubicBezTo>
                      <a:pt x="582" y="444"/>
                      <a:pt x="582" y="444"/>
                      <a:pt x="582" y="444"/>
                    </a:cubicBezTo>
                    <a:cubicBezTo>
                      <a:pt x="582" y="450"/>
                      <a:pt x="583" y="456"/>
                      <a:pt x="584" y="462"/>
                    </a:cubicBezTo>
                    <a:cubicBezTo>
                      <a:pt x="584" y="464"/>
                      <a:pt x="584" y="464"/>
                      <a:pt x="584" y="464"/>
                    </a:cubicBezTo>
                    <a:cubicBezTo>
                      <a:pt x="589" y="464"/>
                      <a:pt x="589" y="464"/>
                      <a:pt x="589" y="464"/>
                    </a:cubicBezTo>
                    <a:cubicBezTo>
                      <a:pt x="589" y="458"/>
                      <a:pt x="589" y="451"/>
                      <a:pt x="588" y="445"/>
                    </a:cubicBezTo>
                    <a:cubicBezTo>
                      <a:pt x="588" y="431"/>
                      <a:pt x="588" y="431"/>
                      <a:pt x="588" y="431"/>
                    </a:cubicBezTo>
                    <a:cubicBezTo>
                      <a:pt x="588" y="424"/>
                      <a:pt x="587" y="419"/>
                      <a:pt x="586" y="413"/>
                    </a:cubicBezTo>
                    <a:cubicBezTo>
                      <a:pt x="586" y="403"/>
                      <a:pt x="586" y="403"/>
                      <a:pt x="586" y="403"/>
                    </a:cubicBezTo>
                    <a:cubicBezTo>
                      <a:pt x="584" y="387"/>
                      <a:pt x="586" y="368"/>
                      <a:pt x="584" y="353"/>
                    </a:cubicBezTo>
                    <a:cubicBezTo>
                      <a:pt x="584" y="338"/>
                      <a:pt x="584" y="338"/>
                      <a:pt x="584" y="338"/>
                    </a:cubicBezTo>
                    <a:cubicBezTo>
                      <a:pt x="583" y="332"/>
                      <a:pt x="583" y="325"/>
                      <a:pt x="583" y="319"/>
                    </a:cubicBezTo>
                    <a:cubicBezTo>
                      <a:pt x="583" y="314"/>
                      <a:pt x="583" y="310"/>
                      <a:pt x="583" y="305"/>
                    </a:cubicBezTo>
                    <a:cubicBezTo>
                      <a:pt x="583" y="294"/>
                      <a:pt x="583" y="294"/>
                      <a:pt x="583" y="294"/>
                    </a:cubicBezTo>
                    <a:cubicBezTo>
                      <a:pt x="582" y="287"/>
                      <a:pt x="581" y="276"/>
                      <a:pt x="582" y="269"/>
                    </a:cubicBezTo>
                    <a:cubicBezTo>
                      <a:pt x="582" y="265"/>
                      <a:pt x="582" y="261"/>
                      <a:pt x="582" y="257"/>
                    </a:cubicBezTo>
                    <a:cubicBezTo>
                      <a:pt x="582" y="247"/>
                      <a:pt x="582" y="237"/>
                      <a:pt x="581" y="229"/>
                    </a:cubicBezTo>
                    <a:cubicBezTo>
                      <a:pt x="581" y="226"/>
                      <a:pt x="581" y="222"/>
                      <a:pt x="581" y="219"/>
                    </a:cubicBezTo>
                    <a:cubicBezTo>
                      <a:pt x="579" y="208"/>
                      <a:pt x="581" y="195"/>
                      <a:pt x="580" y="184"/>
                    </a:cubicBezTo>
                    <a:cubicBezTo>
                      <a:pt x="580" y="180"/>
                      <a:pt x="580" y="176"/>
                      <a:pt x="580" y="173"/>
                    </a:cubicBezTo>
                    <a:cubicBezTo>
                      <a:pt x="580" y="166"/>
                      <a:pt x="578" y="158"/>
                      <a:pt x="581" y="153"/>
                    </a:cubicBezTo>
                    <a:cubicBezTo>
                      <a:pt x="581" y="152"/>
                      <a:pt x="582" y="152"/>
                      <a:pt x="583" y="151"/>
                    </a:cubicBezTo>
                    <a:cubicBezTo>
                      <a:pt x="586" y="152"/>
                      <a:pt x="589" y="156"/>
                      <a:pt x="588" y="161"/>
                    </a:cubicBezTo>
                    <a:cubicBezTo>
                      <a:pt x="588" y="163"/>
                      <a:pt x="587" y="166"/>
                      <a:pt x="588" y="168"/>
                    </a:cubicBezTo>
                    <a:cubicBezTo>
                      <a:pt x="588" y="171"/>
                      <a:pt x="589" y="174"/>
                      <a:pt x="590" y="176"/>
                    </a:cubicBezTo>
                    <a:cubicBezTo>
                      <a:pt x="590" y="191"/>
                      <a:pt x="590" y="191"/>
                      <a:pt x="590" y="191"/>
                    </a:cubicBezTo>
                    <a:cubicBezTo>
                      <a:pt x="590" y="201"/>
                      <a:pt x="590" y="211"/>
                      <a:pt x="591" y="221"/>
                    </a:cubicBezTo>
                    <a:cubicBezTo>
                      <a:pt x="591" y="228"/>
                      <a:pt x="590" y="234"/>
                      <a:pt x="590" y="241"/>
                    </a:cubicBezTo>
                    <a:cubicBezTo>
                      <a:pt x="591" y="244"/>
                      <a:pt x="590" y="249"/>
                      <a:pt x="591" y="252"/>
                    </a:cubicBezTo>
                    <a:cubicBezTo>
                      <a:pt x="592" y="259"/>
                      <a:pt x="591" y="269"/>
                      <a:pt x="591" y="277"/>
                    </a:cubicBezTo>
                    <a:cubicBezTo>
                      <a:pt x="591" y="279"/>
                      <a:pt x="592" y="282"/>
                      <a:pt x="592" y="285"/>
                    </a:cubicBezTo>
                    <a:cubicBezTo>
                      <a:pt x="592" y="302"/>
                      <a:pt x="592" y="302"/>
                      <a:pt x="592" y="302"/>
                    </a:cubicBezTo>
                    <a:cubicBezTo>
                      <a:pt x="592" y="306"/>
                      <a:pt x="592" y="309"/>
                      <a:pt x="593" y="313"/>
                    </a:cubicBezTo>
                    <a:cubicBezTo>
                      <a:pt x="593" y="315"/>
                      <a:pt x="593" y="316"/>
                      <a:pt x="592" y="318"/>
                    </a:cubicBezTo>
                    <a:cubicBezTo>
                      <a:pt x="593" y="323"/>
                      <a:pt x="593" y="328"/>
                      <a:pt x="593" y="334"/>
                    </a:cubicBezTo>
                    <a:cubicBezTo>
                      <a:pt x="593" y="350"/>
                      <a:pt x="593" y="350"/>
                      <a:pt x="593" y="350"/>
                    </a:cubicBezTo>
                    <a:cubicBezTo>
                      <a:pt x="594" y="354"/>
                      <a:pt x="593" y="360"/>
                      <a:pt x="594" y="365"/>
                    </a:cubicBezTo>
                    <a:cubicBezTo>
                      <a:pt x="594" y="368"/>
                      <a:pt x="594" y="371"/>
                      <a:pt x="594" y="374"/>
                    </a:cubicBezTo>
                    <a:cubicBezTo>
                      <a:pt x="594" y="384"/>
                      <a:pt x="594" y="384"/>
                      <a:pt x="594" y="384"/>
                    </a:cubicBezTo>
                    <a:cubicBezTo>
                      <a:pt x="595" y="391"/>
                      <a:pt x="595" y="399"/>
                      <a:pt x="596" y="407"/>
                    </a:cubicBezTo>
                    <a:cubicBezTo>
                      <a:pt x="596" y="417"/>
                      <a:pt x="596" y="417"/>
                      <a:pt x="596" y="417"/>
                    </a:cubicBezTo>
                    <a:cubicBezTo>
                      <a:pt x="596" y="424"/>
                      <a:pt x="597" y="430"/>
                      <a:pt x="597" y="436"/>
                    </a:cubicBezTo>
                    <a:cubicBezTo>
                      <a:pt x="597" y="447"/>
                      <a:pt x="597" y="447"/>
                      <a:pt x="597" y="447"/>
                    </a:cubicBezTo>
                    <a:cubicBezTo>
                      <a:pt x="598" y="452"/>
                      <a:pt x="599" y="458"/>
                      <a:pt x="599" y="464"/>
                    </a:cubicBezTo>
                    <a:cubicBezTo>
                      <a:pt x="603" y="464"/>
                      <a:pt x="603" y="464"/>
                      <a:pt x="603" y="464"/>
                    </a:cubicBezTo>
                    <a:cubicBezTo>
                      <a:pt x="603" y="464"/>
                      <a:pt x="603" y="463"/>
                      <a:pt x="603" y="463"/>
                    </a:cubicBezTo>
                    <a:cubicBezTo>
                      <a:pt x="603" y="461"/>
                      <a:pt x="603" y="459"/>
                      <a:pt x="603" y="457"/>
                    </a:cubicBezTo>
                    <a:cubicBezTo>
                      <a:pt x="603" y="453"/>
                      <a:pt x="602" y="449"/>
                      <a:pt x="602" y="445"/>
                    </a:cubicBezTo>
                    <a:lnTo>
                      <a:pt x="602" y="432"/>
                    </a:lnTo>
                    <a:close/>
                    <a:moveTo>
                      <a:pt x="732" y="224"/>
                    </a:moveTo>
                    <a:cubicBezTo>
                      <a:pt x="732" y="225"/>
                      <a:pt x="731" y="226"/>
                      <a:pt x="732" y="227"/>
                    </a:cubicBezTo>
                    <a:cubicBezTo>
                      <a:pt x="732" y="227"/>
                      <a:pt x="732" y="227"/>
                      <a:pt x="733" y="227"/>
                    </a:cubicBezTo>
                    <a:cubicBezTo>
                      <a:pt x="733" y="227"/>
                      <a:pt x="733" y="227"/>
                      <a:pt x="734" y="226"/>
                    </a:cubicBezTo>
                    <a:cubicBezTo>
                      <a:pt x="735" y="224"/>
                      <a:pt x="735" y="220"/>
                      <a:pt x="734" y="218"/>
                    </a:cubicBezTo>
                    <a:cubicBezTo>
                      <a:pt x="734" y="215"/>
                      <a:pt x="733" y="213"/>
                      <a:pt x="732" y="211"/>
                    </a:cubicBezTo>
                    <a:cubicBezTo>
                      <a:pt x="732" y="207"/>
                      <a:pt x="733" y="202"/>
                      <a:pt x="732" y="198"/>
                    </a:cubicBezTo>
                    <a:cubicBezTo>
                      <a:pt x="732" y="195"/>
                      <a:pt x="733" y="189"/>
                      <a:pt x="732" y="187"/>
                    </a:cubicBezTo>
                    <a:cubicBezTo>
                      <a:pt x="731" y="190"/>
                      <a:pt x="732" y="194"/>
                      <a:pt x="731" y="197"/>
                    </a:cubicBezTo>
                    <a:cubicBezTo>
                      <a:pt x="731" y="202"/>
                      <a:pt x="731" y="206"/>
                      <a:pt x="732" y="211"/>
                    </a:cubicBezTo>
                    <a:cubicBezTo>
                      <a:pt x="732" y="214"/>
                      <a:pt x="732" y="216"/>
                      <a:pt x="731" y="219"/>
                    </a:cubicBezTo>
                    <a:cubicBezTo>
                      <a:pt x="732" y="221"/>
                      <a:pt x="732" y="222"/>
                      <a:pt x="732" y="224"/>
                    </a:cubicBezTo>
                    <a:close/>
                    <a:moveTo>
                      <a:pt x="934" y="401"/>
                    </a:moveTo>
                    <a:cubicBezTo>
                      <a:pt x="934" y="399"/>
                      <a:pt x="935" y="396"/>
                      <a:pt x="935" y="394"/>
                    </a:cubicBezTo>
                    <a:cubicBezTo>
                      <a:pt x="935" y="390"/>
                      <a:pt x="934" y="386"/>
                      <a:pt x="934" y="382"/>
                    </a:cubicBezTo>
                    <a:cubicBezTo>
                      <a:pt x="934" y="381"/>
                      <a:pt x="935" y="379"/>
                      <a:pt x="935" y="377"/>
                    </a:cubicBezTo>
                    <a:cubicBezTo>
                      <a:pt x="935" y="375"/>
                      <a:pt x="936" y="373"/>
                      <a:pt x="935" y="371"/>
                    </a:cubicBezTo>
                    <a:cubicBezTo>
                      <a:pt x="935" y="370"/>
                      <a:pt x="935" y="368"/>
                      <a:pt x="934" y="367"/>
                    </a:cubicBezTo>
                    <a:cubicBezTo>
                      <a:pt x="934" y="365"/>
                      <a:pt x="935" y="363"/>
                      <a:pt x="935" y="361"/>
                    </a:cubicBezTo>
                    <a:cubicBezTo>
                      <a:pt x="935" y="360"/>
                      <a:pt x="935" y="357"/>
                      <a:pt x="934" y="356"/>
                    </a:cubicBezTo>
                    <a:cubicBezTo>
                      <a:pt x="933" y="356"/>
                      <a:pt x="933" y="361"/>
                      <a:pt x="933" y="362"/>
                    </a:cubicBezTo>
                    <a:cubicBezTo>
                      <a:pt x="933" y="364"/>
                      <a:pt x="934" y="367"/>
                      <a:pt x="933" y="369"/>
                    </a:cubicBezTo>
                    <a:cubicBezTo>
                      <a:pt x="933" y="372"/>
                      <a:pt x="933" y="376"/>
                      <a:pt x="933" y="379"/>
                    </a:cubicBezTo>
                    <a:cubicBezTo>
                      <a:pt x="933" y="381"/>
                      <a:pt x="933" y="383"/>
                      <a:pt x="932" y="385"/>
                    </a:cubicBezTo>
                    <a:cubicBezTo>
                      <a:pt x="932" y="386"/>
                      <a:pt x="931" y="387"/>
                      <a:pt x="931" y="388"/>
                    </a:cubicBezTo>
                    <a:cubicBezTo>
                      <a:pt x="931" y="391"/>
                      <a:pt x="931" y="394"/>
                      <a:pt x="932" y="396"/>
                    </a:cubicBezTo>
                    <a:cubicBezTo>
                      <a:pt x="932" y="399"/>
                      <a:pt x="932" y="401"/>
                      <a:pt x="932" y="403"/>
                    </a:cubicBezTo>
                    <a:cubicBezTo>
                      <a:pt x="932" y="406"/>
                      <a:pt x="931" y="410"/>
                      <a:pt x="932" y="413"/>
                    </a:cubicBezTo>
                    <a:cubicBezTo>
                      <a:pt x="932" y="414"/>
                      <a:pt x="932" y="416"/>
                      <a:pt x="934" y="416"/>
                    </a:cubicBezTo>
                    <a:cubicBezTo>
                      <a:pt x="934" y="416"/>
                      <a:pt x="935" y="414"/>
                      <a:pt x="935" y="414"/>
                    </a:cubicBezTo>
                    <a:cubicBezTo>
                      <a:pt x="936" y="412"/>
                      <a:pt x="936" y="410"/>
                      <a:pt x="935" y="409"/>
                    </a:cubicBezTo>
                    <a:cubicBezTo>
                      <a:pt x="935" y="406"/>
                      <a:pt x="935" y="404"/>
                      <a:pt x="934" y="401"/>
                    </a:cubicBezTo>
                    <a:close/>
                    <a:moveTo>
                      <a:pt x="47" y="213"/>
                    </a:moveTo>
                    <a:cubicBezTo>
                      <a:pt x="47" y="213"/>
                      <a:pt x="47" y="213"/>
                      <a:pt x="47" y="213"/>
                    </a:cubicBezTo>
                    <a:cubicBezTo>
                      <a:pt x="47" y="213"/>
                      <a:pt x="47" y="213"/>
                      <a:pt x="47" y="213"/>
                    </a:cubicBezTo>
                    <a:cubicBezTo>
                      <a:pt x="48" y="209"/>
                      <a:pt x="48" y="201"/>
                      <a:pt x="47" y="197"/>
                    </a:cubicBezTo>
                    <a:cubicBezTo>
                      <a:pt x="47" y="197"/>
                      <a:pt x="47" y="197"/>
                      <a:pt x="47" y="197"/>
                    </a:cubicBezTo>
                    <a:cubicBezTo>
                      <a:pt x="45" y="200"/>
                      <a:pt x="46" y="209"/>
                      <a:pt x="47" y="213"/>
                    </a:cubicBezTo>
                    <a:close/>
                    <a:moveTo>
                      <a:pt x="47" y="157"/>
                    </a:moveTo>
                    <a:cubicBezTo>
                      <a:pt x="48" y="155"/>
                      <a:pt x="48" y="151"/>
                      <a:pt x="48" y="148"/>
                    </a:cubicBezTo>
                    <a:cubicBezTo>
                      <a:pt x="47" y="148"/>
                      <a:pt x="47" y="148"/>
                      <a:pt x="47" y="148"/>
                    </a:cubicBezTo>
                    <a:cubicBezTo>
                      <a:pt x="46" y="150"/>
                      <a:pt x="46" y="154"/>
                      <a:pt x="47" y="157"/>
                    </a:cubicBezTo>
                    <a:close/>
                    <a:moveTo>
                      <a:pt x="55" y="70"/>
                    </a:moveTo>
                    <a:cubicBezTo>
                      <a:pt x="55" y="79"/>
                      <a:pt x="54" y="87"/>
                      <a:pt x="55" y="95"/>
                    </a:cubicBezTo>
                    <a:cubicBezTo>
                      <a:pt x="56" y="101"/>
                      <a:pt x="55" y="107"/>
                      <a:pt x="56" y="113"/>
                    </a:cubicBezTo>
                    <a:cubicBezTo>
                      <a:pt x="56" y="113"/>
                      <a:pt x="56" y="113"/>
                      <a:pt x="56" y="113"/>
                    </a:cubicBezTo>
                    <a:cubicBezTo>
                      <a:pt x="58" y="107"/>
                      <a:pt x="57" y="100"/>
                      <a:pt x="57" y="93"/>
                    </a:cubicBezTo>
                    <a:cubicBezTo>
                      <a:pt x="57" y="54"/>
                      <a:pt x="57" y="54"/>
                      <a:pt x="57" y="54"/>
                    </a:cubicBezTo>
                    <a:cubicBezTo>
                      <a:pt x="57" y="52"/>
                      <a:pt x="57" y="50"/>
                      <a:pt x="58" y="48"/>
                    </a:cubicBezTo>
                    <a:cubicBezTo>
                      <a:pt x="46" y="48"/>
                      <a:pt x="46" y="48"/>
                      <a:pt x="46" y="48"/>
                    </a:cubicBezTo>
                    <a:cubicBezTo>
                      <a:pt x="46" y="57"/>
                      <a:pt x="46" y="57"/>
                      <a:pt x="46" y="57"/>
                    </a:cubicBezTo>
                    <a:cubicBezTo>
                      <a:pt x="48" y="67"/>
                      <a:pt x="47" y="78"/>
                      <a:pt x="47" y="87"/>
                    </a:cubicBezTo>
                    <a:cubicBezTo>
                      <a:pt x="47" y="94"/>
                      <a:pt x="47" y="100"/>
                      <a:pt x="47" y="107"/>
                    </a:cubicBezTo>
                    <a:cubicBezTo>
                      <a:pt x="46" y="109"/>
                      <a:pt x="46" y="110"/>
                      <a:pt x="46" y="112"/>
                    </a:cubicBezTo>
                    <a:cubicBezTo>
                      <a:pt x="46" y="113"/>
                      <a:pt x="46" y="115"/>
                      <a:pt x="46" y="117"/>
                    </a:cubicBezTo>
                    <a:cubicBezTo>
                      <a:pt x="46" y="120"/>
                      <a:pt x="46" y="124"/>
                      <a:pt x="46" y="127"/>
                    </a:cubicBezTo>
                    <a:cubicBezTo>
                      <a:pt x="46" y="129"/>
                      <a:pt x="47" y="130"/>
                      <a:pt x="47" y="132"/>
                    </a:cubicBezTo>
                    <a:cubicBezTo>
                      <a:pt x="47" y="132"/>
                      <a:pt x="47" y="132"/>
                      <a:pt x="47" y="132"/>
                    </a:cubicBezTo>
                    <a:cubicBezTo>
                      <a:pt x="48" y="132"/>
                      <a:pt x="48" y="132"/>
                      <a:pt x="48" y="132"/>
                    </a:cubicBezTo>
                    <a:cubicBezTo>
                      <a:pt x="50" y="127"/>
                      <a:pt x="47" y="121"/>
                      <a:pt x="48" y="115"/>
                    </a:cubicBezTo>
                    <a:cubicBezTo>
                      <a:pt x="48" y="112"/>
                      <a:pt x="47" y="108"/>
                      <a:pt x="48" y="105"/>
                    </a:cubicBezTo>
                    <a:cubicBezTo>
                      <a:pt x="49" y="98"/>
                      <a:pt x="48" y="87"/>
                      <a:pt x="49" y="79"/>
                    </a:cubicBezTo>
                    <a:cubicBezTo>
                      <a:pt x="50" y="76"/>
                      <a:pt x="48" y="73"/>
                      <a:pt x="49" y="70"/>
                    </a:cubicBezTo>
                    <a:cubicBezTo>
                      <a:pt x="50" y="62"/>
                      <a:pt x="47" y="52"/>
                      <a:pt x="51" y="48"/>
                    </a:cubicBezTo>
                    <a:cubicBezTo>
                      <a:pt x="52" y="48"/>
                      <a:pt x="52" y="48"/>
                      <a:pt x="52" y="48"/>
                    </a:cubicBezTo>
                    <a:cubicBezTo>
                      <a:pt x="55" y="53"/>
                      <a:pt x="55" y="63"/>
                      <a:pt x="55" y="70"/>
                    </a:cubicBezTo>
                    <a:close/>
                    <a:moveTo>
                      <a:pt x="56" y="124"/>
                    </a:moveTo>
                    <a:cubicBezTo>
                      <a:pt x="56" y="125"/>
                      <a:pt x="56" y="125"/>
                      <a:pt x="56" y="125"/>
                    </a:cubicBezTo>
                    <a:cubicBezTo>
                      <a:pt x="56" y="125"/>
                      <a:pt x="56" y="125"/>
                      <a:pt x="56" y="125"/>
                    </a:cubicBezTo>
                    <a:cubicBezTo>
                      <a:pt x="57" y="123"/>
                      <a:pt x="58" y="116"/>
                      <a:pt x="56" y="114"/>
                    </a:cubicBezTo>
                    <a:cubicBezTo>
                      <a:pt x="56" y="117"/>
                      <a:pt x="54" y="122"/>
                      <a:pt x="56" y="124"/>
                    </a:cubicBezTo>
                    <a:close/>
                    <a:moveTo>
                      <a:pt x="179" y="73"/>
                    </a:moveTo>
                    <a:cubicBezTo>
                      <a:pt x="178" y="73"/>
                      <a:pt x="178" y="73"/>
                      <a:pt x="178" y="73"/>
                    </a:cubicBezTo>
                    <a:cubicBezTo>
                      <a:pt x="177" y="74"/>
                      <a:pt x="177" y="75"/>
                      <a:pt x="178" y="76"/>
                    </a:cubicBezTo>
                    <a:cubicBezTo>
                      <a:pt x="178" y="77"/>
                      <a:pt x="178" y="77"/>
                      <a:pt x="178" y="77"/>
                    </a:cubicBezTo>
                    <a:cubicBezTo>
                      <a:pt x="179" y="77"/>
                      <a:pt x="179" y="77"/>
                      <a:pt x="179" y="77"/>
                    </a:cubicBezTo>
                    <a:cubicBezTo>
                      <a:pt x="179" y="76"/>
                      <a:pt x="179" y="74"/>
                      <a:pt x="179" y="73"/>
                    </a:cubicBezTo>
                    <a:close/>
                    <a:moveTo>
                      <a:pt x="222" y="306"/>
                    </a:moveTo>
                    <a:cubicBezTo>
                      <a:pt x="225" y="303"/>
                      <a:pt x="222" y="296"/>
                      <a:pt x="222" y="291"/>
                    </a:cubicBezTo>
                    <a:cubicBezTo>
                      <a:pt x="223" y="289"/>
                      <a:pt x="223" y="287"/>
                      <a:pt x="224" y="284"/>
                    </a:cubicBezTo>
                    <a:cubicBezTo>
                      <a:pt x="225" y="281"/>
                      <a:pt x="223" y="277"/>
                      <a:pt x="223" y="273"/>
                    </a:cubicBezTo>
                    <a:cubicBezTo>
                      <a:pt x="223" y="270"/>
                      <a:pt x="223" y="267"/>
                      <a:pt x="223" y="264"/>
                    </a:cubicBezTo>
                    <a:cubicBezTo>
                      <a:pt x="222" y="260"/>
                      <a:pt x="221" y="255"/>
                      <a:pt x="220" y="251"/>
                    </a:cubicBezTo>
                    <a:cubicBezTo>
                      <a:pt x="219" y="247"/>
                      <a:pt x="221" y="241"/>
                      <a:pt x="218" y="239"/>
                    </a:cubicBezTo>
                    <a:cubicBezTo>
                      <a:pt x="216" y="242"/>
                      <a:pt x="217" y="254"/>
                      <a:pt x="217" y="259"/>
                    </a:cubicBezTo>
                    <a:cubicBezTo>
                      <a:pt x="217" y="264"/>
                      <a:pt x="220" y="267"/>
                      <a:pt x="219" y="272"/>
                    </a:cubicBezTo>
                    <a:cubicBezTo>
                      <a:pt x="218" y="280"/>
                      <a:pt x="217" y="285"/>
                      <a:pt x="219" y="292"/>
                    </a:cubicBezTo>
                    <a:cubicBezTo>
                      <a:pt x="220" y="298"/>
                      <a:pt x="219" y="303"/>
                      <a:pt x="222" y="306"/>
                    </a:cubicBezTo>
                    <a:close/>
                    <a:moveTo>
                      <a:pt x="50" y="395"/>
                    </a:moveTo>
                    <a:cubicBezTo>
                      <a:pt x="48" y="393"/>
                      <a:pt x="46" y="396"/>
                      <a:pt x="44" y="394"/>
                    </a:cubicBezTo>
                    <a:cubicBezTo>
                      <a:pt x="42" y="391"/>
                      <a:pt x="43" y="387"/>
                      <a:pt x="42" y="384"/>
                    </a:cubicBezTo>
                    <a:cubicBezTo>
                      <a:pt x="42" y="380"/>
                      <a:pt x="43" y="376"/>
                      <a:pt x="43" y="372"/>
                    </a:cubicBezTo>
                    <a:cubicBezTo>
                      <a:pt x="44" y="365"/>
                      <a:pt x="42" y="360"/>
                      <a:pt x="43" y="354"/>
                    </a:cubicBezTo>
                    <a:cubicBezTo>
                      <a:pt x="45" y="346"/>
                      <a:pt x="45" y="346"/>
                      <a:pt x="45" y="346"/>
                    </a:cubicBezTo>
                    <a:cubicBezTo>
                      <a:pt x="46" y="342"/>
                      <a:pt x="45" y="338"/>
                      <a:pt x="45" y="335"/>
                    </a:cubicBezTo>
                    <a:cubicBezTo>
                      <a:pt x="46" y="330"/>
                      <a:pt x="44" y="325"/>
                      <a:pt x="45" y="319"/>
                    </a:cubicBezTo>
                    <a:cubicBezTo>
                      <a:pt x="46" y="318"/>
                      <a:pt x="47" y="317"/>
                      <a:pt x="48" y="316"/>
                    </a:cubicBezTo>
                    <a:cubicBezTo>
                      <a:pt x="50" y="315"/>
                      <a:pt x="51" y="314"/>
                      <a:pt x="51" y="312"/>
                    </a:cubicBezTo>
                    <a:cubicBezTo>
                      <a:pt x="50" y="311"/>
                      <a:pt x="50" y="309"/>
                      <a:pt x="50" y="307"/>
                    </a:cubicBezTo>
                    <a:cubicBezTo>
                      <a:pt x="50" y="303"/>
                      <a:pt x="49" y="300"/>
                      <a:pt x="49" y="296"/>
                    </a:cubicBezTo>
                    <a:cubicBezTo>
                      <a:pt x="49" y="294"/>
                      <a:pt x="49" y="292"/>
                      <a:pt x="49" y="289"/>
                    </a:cubicBezTo>
                    <a:cubicBezTo>
                      <a:pt x="49" y="289"/>
                      <a:pt x="49" y="288"/>
                      <a:pt x="49" y="287"/>
                    </a:cubicBezTo>
                    <a:cubicBezTo>
                      <a:pt x="48" y="278"/>
                      <a:pt x="49" y="269"/>
                      <a:pt x="47" y="260"/>
                    </a:cubicBezTo>
                    <a:cubicBezTo>
                      <a:pt x="47" y="257"/>
                      <a:pt x="47" y="255"/>
                      <a:pt x="47" y="253"/>
                    </a:cubicBezTo>
                    <a:cubicBezTo>
                      <a:pt x="48" y="252"/>
                      <a:pt x="49" y="250"/>
                      <a:pt x="47" y="249"/>
                    </a:cubicBezTo>
                    <a:cubicBezTo>
                      <a:pt x="47" y="248"/>
                      <a:pt x="46" y="249"/>
                      <a:pt x="45" y="249"/>
                    </a:cubicBezTo>
                    <a:cubicBezTo>
                      <a:pt x="44" y="250"/>
                      <a:pt x="44" y="250"/>
                      <a:pt x="43" y="250"/>
                    </a:cubicBezTo>
                    <a:cubicBezTo>
                      <a:pt x="43" y="250"/>
                      <a:pt x="43" y="250"/>
                      <a:pt x="43" y="250"/>
                    </a:cubicBezTo>
                    <a:cubicBezTo>
                      <a:pt x="42" y="251"/>
                      <a:pt x="41" y="251"/>
                      <a:pt x="40" y="252"/>
                    </a:cubicBezTo>
                    <a:cubicBezTo>
                      <a:pt x="40" y="252"/>
                      <a:pt x="40" y="253"/>
                      <a:pt x="39" y="254"/>
                    </a:cubicBezTo>
                    <a:cubicBezTo>
                      <a:pt x="39" y="255"/>
                      <a:pt x="39" y="257"/>
                      <a:pt x="39" y="259"/>
                    </a:cubicBezTo>
                    <a:cubicBezTo>
                      <a:pt x="39" y="262"/>
                      <a:pt x="40" y="265"/>
                      <a:pt x="41" y="269"/>
                    </a:cubicBezTo>
                    <a:cubicBezTo>
                      <a:pt x="41" y="278"/>
                      <a:pt x="41" y="278"/>
                      <a:pt x="41" y="278"/>
                    </a:cubicBezTo>
                    <a:cubicBezTo>
                      <a:pt x="41" y="282"/>
                      <a:pt x="41" y="285"/>
                      <a:pt x="42" y="289"/>
                    </a:cubicBezTo>
                    <a:cubicBezTo>
                      <a:pt x="43" y="295"/>
                      <a:pt x="43" y="301"/>
                      <a:pt x="44" y="307"/>
                    </a:cubicBezTo>
                    <a:cubicBezTo>
                      <a:pt x="44" y="310"/>
                      <a:pt x="44" y="313"/>
                      <a:pt x="44" y="315"/>
                    </a:cubicBezTo>
                    <a:cubicBezTo>
                      <a:pt x="44" y="321"/>
                      <a:pt x="42" y="325"/>
                      <a:pt x="41" y="330"/>
                    </a:cubicBezTo>
                    <a:cubicBezTo>
                      <a:pt x="40" y="335"/>
                      <a:pt x="41" y="342"/>
                      <a:pt x="40" y="347"/>
                    </a:cubicBezTo>
                    <a:cubicBezTo>
                      <a:pt x="38" y="356"/>
                      <a:pt x="42" y="363"/>
                      <a:pt x="41" y="373"/>
                    </a:cubicBezTo>
                    <a:cubicBezTo>
                      <a:pt x="40" y="375"/>
                      <a:pt x="40" y="378"/>
                      <a:pt x="40" y="380"/>
                    </a:cubicBezTo>
                    <a:cubicBezTo>
                      <a:pt x="40" y="389"/>
                      <a:pt x="40" y="389"/>
                      <a:pt x="40" y="389"/>
                    </a:cubicBezTo>
                    <a:cubicBezTo>
                      <a:pt x="39" y="392"/>
                      <a:pt x="39" y="395"/>
                      <a:pt x="38" y="398"/>
                    </a:cubicBezTo>
                    <a:cubicBezTo>
                      <a:pt x="37" y="402"/>
                      <a:pt x="39" y="411"/>
                      <a:pt x="40" y="416"/>
                    </a:cubicBezTo>
                    <a:cubicBezTo>
                      <a:pt x="41" y="419"/>
                      <a:pt x="40" y="422"/>
                      <a:pt x="40" y="425"/>
                    </a:cubicBezTo>
                    <a:cubicBezTo>
                      <a:pt x="40" y="426"/>
                      <a:pt x="39" y="428"/>
                      <a:pt x="39" y="429"/>
                    </a:cubicBezTo>
                    <a:cubicBezTo>
                      <a:pt x="39" y="430"/>
                      <a:pt x="39" y="430"/>
                      <a:pt x="39" y="431"/>
                    </a:cubicBezTo>
                    <a:cubicBezTo>
                      <a:pt x="39" y="432"/>
                      <a:pt x="39" y="433"/>
                      <a:pt x="39" y="434"/>
                    </a:cubicBezTo>
                    <a:cubicBezTo>
                      <a:pt x="39" y="435"/>
                      <a:pt x="39" y="436"/>
                      <a:pt x="39" y="436"/>
                    </a:cubicBezTo>
                    <a:cubicBezTo>
                      <a:pt x="38" y="438"/>
                      <a:pt x="38" y="439"/>
                      <a:pt x="37" y="441"/>
                    </a:cubicBezTo>
                    <a:cubicBezTo>
                      <a:pt x="37" y="441"/>
                      <a:pt x="37" y="442"/>
                      <a:pt x="37" y="442"/>
                    </a:cubicBezTo>
                    <a:cubicBezTo>
                      <a:pt x="37" y="443"/>
                      <a:pt x="37" y="443"/>
                      <a:pt x="37" y="444"/>
                    </a:cubicBezTo>
                    <a:cubicBezTo>
                      <a:pt x="36" y="447"/>
                      <a:pt x="38" y="450"/>
                      <a:pt x="38" y="453"/>
                    </a:cubicBezTo>
                    <a:cubicBezTo>
                      <a:pt x="39" y="455"/>
                      <a:pt x="39" y="458"/>
                      <a:pt x="39" y="460"/>
                    </a:cubicBezTo>
                    <a:cubicBezTo>
                      <a:pt x="39" y="461"/>
                      <a:pt x="39" y="462"/>
                      <a:pt x="39" y="463"/>
                    </a:cubicBezTo>
                    <a:cubicBezTo>
                      <a:pt x="39" y="464"/>
                      <a:pt x="39" y="464"/>
                      <a:pt x="39" y="464"/>
                    </a:cubicBezTo>
                    <a:cubicBezTo>
                      <a:pt x="40" y="464"/>
                      <a:pt x="40" y="464"/>
                      <a:pt x="41" y="464"/>
                    </a:cubicBezTo>
                    <a:cubicBezTo>
                      <a:pt x="41" y="464"/>
                      <a:pt x="41" y="464"/>
                      <a:pt x="41" y="464"/>
                    </a:cubicBezTo>
                    <a:cubicBezTo>
                      <a:pt x="42" y="462"/>
                      <a:pt x="42" y="461"/>
                      <a:pt x="42" y="460"/>
                    </a:cubicBezTo>
                    <a:cubicBezTo>
                      <a:pt x="42" y="457"/>
                      <a:pt x="42" y="454"/>
                      <a:pt x="41" y="451"/>
                    </a:cubicBezTo>
                    <a:cubicBezTo>
                      <a:pt x="41" y="450"/>
                      <a:pt x="41" y="448"/>
                      <a:pt x="41" y="447"/>
                    </a:cubicBezTo>
                    <a:cubicBezTo>
                      <a:pt x="40" y="444"/>
                      <a:pt x="40" y="442"/>
                      <a:pt x="40" y="439"/>
                    </a:cubicBezTo>
                    <a:cubicBezTo>
                      <a:pt x="40" y="438"/>
                      <a:pt x="40" y="437"/>
                      <a:pt x="40" y="436"/>
                    </a:cubicBezTo>
                    <a:cubicBezTo>
                      <a:pt x="41" y="435"/>
                      <a:pt x="42" y="433"/>
                      <a:pt x="42" y="432"/>
                    </a:cubicBezTo>
                    <a:cubicBezTo>
                      <a:pt x="42" y="430"/>
                      <a:pt x="42" y="428"/>
                      <a:pt x="42" y="427"/>
                    </a:cubicBezTo>
                    <a:cubicBezTo>
                      <a:pt x="42" y="423"/>
                      <a:pt x="43" y="419"/>
                      <a:pt x="44" y="416"/>
                    </a:cubicBezTo>
                    <a:cubicBezTo>
                      <a:pt x="44" y="413"/>
                      <a:pt x="42" y="410"/>
                      <a:pt x="43" y="406"/>
                    </a:cubicBezTo>
                    <a:cubicBezTo>
                      <a:pt x="45" y="401"/>
                      <a:pt x="52" y="402"/>
                      <a:pt x="51" y="396"/>
                    </a:cubicBezTo>
                    <a:cubicBezTo>
                      <a:pt x="51" y="395"/>
                      <a:pt x="51" y="395"/>
                      <a:pt x="50" y="395"/>
                    </a:cubicBezTo>
                    <a:close/>
                    <a:moveTo>
                      <a:pt x="198" y="96"/>
                    </a:moveTo>
                    <a:cubicBezTo>
                      <a:pt x="198" y="94"/>
                      <a:pt x="197" y="94"/>
                      <a:pt x="196" y="93"/>
                    </a:cubicBezTo>
                    <a:cubicBezTo>
                      <a:pt x="197" y="92"/>
                      <a:pt x="199" y="91"/>
                      <a:pt x="200" y="90"/>
                    </a:cubicBezTo>
                    <a:cubicBezTo>
                      <a:pt x="202" y="85"/>
                      <a:pt x="200" y="71"/>
                      <a:pt x="199" y="66"/>
                    </a:cubicBezTo>
                    <a:cubicBezTo>
                      <a:pt x="198" y="61"/>
                      <a:pt x="199" y="56"/>
                      <a:pt x="199" y="53"/>
                    </a:cubicBezTo>
                    <a:cubicBezTo>
                      <a:pt x="198" y="52"/>
                      <a:pt x="198" y="50"/>
                      <a:pt x="198" y="48"/>
                    </a:cubicBezTo>
                    <a:cubicBezTo>
                      <a:pt x="196" y="48"/>
                      <a:pt x="196" y="48"/>
                      <a:pt x="196" y="48"/>
                    </a:cubicBezTo>
                    <a:cubicBezTo>
                      <a:pt x="196" y="49"/>
                      <a:pt x="196" y="50"/>
                      <a:pt x="196" y="50"/>
                    </a:cubicBezTo>
                    <a:cubicBezTo>
                      <a:pt x="195" y="59"/>
                      <a:pt x="195" y="59"/>
                      <a:pt x="195" y="59"/>
                    </a:cubicBezTo>
                    <a:cubicBezTo>
                      <a:pt x="195" y="62"/>
                      <a:pt x="196" y="65"/>
                      <a:pt x="195" y="67"/>
                    </a:cubicBezTo>
                    <a:cubicBezTo>
                      <a:pt x="195" y="69"/>
                      <a:pt x="194" y="71"/>
                      <a:pt x="193" y="72"/>
                    </a:cubicBezTo>
                    <a:cubicBezTo>
                      <a:pt x="192" y="75"/>
                      <a:pt x="193" y="81"/>
                      <a:pt x="193" y="84"/>
                    </a:cubicBezTo>
                    <a:cubicBezTo>
                      <a:pt x="194" y="88"/>
                      <a:pt x="194" y="91"/>
                      <a:pt x="195" y="93"/>
                    </a:cubicBezTo>
                    <a:cubicBezTo>
                      <a:pt x="195" y="96"/>
                      <a:pt x="193" y="101"/>
                      <a:pt x="196" y="102"/>
                    </a:cubicBezTo>
                    <a:cubicBezTo>
                      <a:pt x="197" y="101"/>
                      <a:pt x="199" y="97"/>
                      <a:pt x="198" y="96"/>
                    </a:cubicBezTo>
                    <a:close/>
                    <a:moveTo>
                      <a:pt x="55" y="337"/>
                    </a:moveTo>
                    <a:cubicBezTo>
                      <a:pt x="53" y="339"/>
                      <a:pt x="51" y="350"/>
                      <a:pt x="55" y="351"/>
                    </a:cubicBezTo>
                    <a:cubicBezTo>
                      <a:pt x="56" y="351"/>
                      <a:pt x="56" y="351"/>
                      <a:pt x="57" y="351"/>
                    </a:cubicBezTo>
                    <a:cubicBezTo>
                      <a:pt x="57" y="351"/>
                      <a:pt x="57" y="351"/>
                      <a:pt x="57" y="351"/>
                    </a:cubicBezTo>
                    <a:cubicBezTo>
                      <a:pt x="58" y="349"/>
                      <a:pt x="58" y="339"/>
                      <a:pt x="57" y="337"/>
                    </a:cubicBezTo>
                    <a:cubicBezTo>
                      <a:pt x="56" y="337"/>
                      <a:pt x="56" y="337"/>
                      <a:pt x="55" y="337"/>
                    </a:cubicBezTo>
                    <a:close/>
                    <a:moveTo>
                      <a:pt x="78" y="415"/>
                    </a:moveTo>
                    <a:cubicBezTo>
                      <a:pt x="78" y="401"/>
                      <a:pt x="78" y="389"/>
                      <a:pt x="76" y="377"/>
                    </a:cubicBezTo>
                    <a:cubicBezTo>
                      <a:pt x="76" y="373"/>
                      <a:pt x="77" y="367"/>
                      <a:pt x="77" y="363"/>
                    </a:cubicBezTo>
                    <a:cubicBezTo>
                      <a:pt x="76" y="361"/>
                      <a:pt x="76" y="359"/>
                      <a:pt x="76" y="356"/>
                    </a:cubicBezTo>
                    <a:cubicBezTo>
                      <a:pt x="75" y="351"/>
                      <a:pt x="76" y="345"/>
                      <a:pt x="75" y="340"/>
                    </a:cubicBezTo>
                    <a:cubicBezTo>
                      <a:pt x="74" y="338"/>
                      <a:pt x="75" y="336"/>
                      <a:pt x="76" y="334"/>
                    </a:cubicBezTo>
                    <a:cubicBezTo>
                      <a:pt x="76" y="332"/>
                      <a:pt x="75" y="330"/>
                      <a:pt x="75" y="328"/>
                    </a:cubicBezTo>
                    <a:cubicBezTo>
                      <a:pt x="75" y="322"/>
                      <a:pt x="75" y="315"/>
                      <a:pt x="75" y="309"/>
                    </a:cubicBezTo>
                    <a:cubicBezTo>
                      <a:pt x="75" y="307"/>
                      <a:pt x="74" y="305"/>
                      <a:pt x="74" y="302"/>
                    </a:cubicBezTo>
                    <a:cubicBezTo>
                      <a:pt x="74" y="294"/>
                      <a:pt x="74" y="285"/>
                      <a:pt x="74" y="277"/>
                    </a:cubicBezTo>
                    <a:cubicBezTo>
                      <a:pt x="74" y="274"/>
                      <a:pt x="74" y="272"/>
                      <a:pt x="73" y="269"/>
                    </a:cubicBezTo>
                    <a:cubicBezTo>
                      <a:pt x="74" y="268"/>
                      <a:pt x="74" y="266"/>
                      <a:pt x="74" y="265"/>
                    </a:cubicBezTo>
                    <a:cubicBezTo>
                      <a:pt x="74" y="263"/>
                      <a:pt x="74" y="262"/>
                      <a:pt x="73" y="260"/>
                    </a:cubicBezTo>
                    <a:cubicBezTo>
                      <a:pt x="74" y="257"/>
                      <a:pt x="74" y="254"/>
                      <a:pt x="75" y="251"/>
                    </a:cubicBezTo>
                    <a:cubicBezTo>
                      <a:pt x="76" y="241"/>
                      <a:pt x="73" y="233"/>
                      <a:pt x="73" y="225"/>
                    </a:cubicBezTo>
                    <a:cubicBezTo>
                      <a:pt x="74" y="220"/>
                      <a:pt x="74" y="215"/>
                      <a:pt x="74" y="210"/>
                    </a:cubicBezTo>
                    <a:cubicBezTo>
                      <a:pt x="74" y="204"/>
                      <a:pt x="75" y="198"/>
                      <a:pt x="74" y="192"/>
                    </a:cubicBezTo>
                    <a:cubicBezTo>
                      <a:pt x="73" y="188"/>
                      <a:pt x="76" y="177"/>
                      <a:pt x="73" y="176"/>
                    </a:cubicBezTo>
                    <a:cubicBezTo>
                      <a:pt x="70" y="181"/>
                      <a:pt x="73" y="186"/>
                      <a:pt x="72" y="193"/>
                    </a:cubicBezTo>
                    <a:cubicBezTo>
                      <a:pt x="72" y="196"/>
                      <a:pt x="72" y="199"/>
                      <a:pt x="71" y="202"/>
                    </a:cubicBezTo>
                    <a:cubicBezTo>
                      <a:pt x="71" y="204"/>
                      <a:pt x="71" y="206"/>
                      <a:pt x="71" y="209"/>
                    </a:cubicBezTo>
                    <a:cubicBezTo>
                      <a:pt x="71" y="210"/>
                      <a:pt x="71" y="212"/>
                      <a:pt x="71" y="214"/>
                    </a:cubicBezTo>
                    <a:cubicBezTo>
                      <a:pt x="72" y="220"/>
                      <a:pt x="72" y="230"/>
                      <a:pt x="71" y="235"/>
                    </a:cubicBezTo>
                    <a:cubicBezTo>
                      <a:pt x="72" y="238"/>
                      <a:pt x="72" y="242"/>
                      <a:pt x="72" y="245"/>
                    </a:cubicBezTo>
                    <a:cubicBezTo>
                      <a:pt x="71" y="252"/>
                      <a:pt x="72" y="259"/>
                      <a:pt x="72" y="267"/>
                    </a:cubicBezTo>
                    <a:cubicBezTo>
                      <a:pt x="72" y="268"/>
                      <a:pt x="72" y="270"/>
                      <a:pt x="72" y="271"/>
                    </a:cubicBezTo>
                    <a:cubicBezTo>
                      <a:pt x="71" y="278"/>
                      <a:pt x="71" y="281"/>
                      <a:pt x="72" y="287"/>
                    </a:cubicBezTo>
                    <a:cubicBezTo>
                      <a:pt x="73" y="292"/>
                      <a:pt x="72" y="297"/>
                      <a:pt x="73" y="301"/>
                    </a:cubicBezTo>
                    <a:cubicBezTo>
                      <a:pt x="73" y="305"/>
                      <a:pt x="72" y="310"/>
                      <a:pt x="71" y="314"/>
                    </a:cubicBezTo>
                    <a:cubicBezTo>
                      <a:pt x="71" y="319"/>
                      <a:pt x="73" y="323"/>
                      <a:pt x="74" y="327"/>
                    </a:cubicBezTo>
                    <a:cubicBezTo>
                      <a:pt x="74" y="329"/>
                      <a:pt x="73" y="330"/>
                      <a:pt x="73" y="332"/>
                    </a:cubicBezTo>
                    <a:cubicBezTo>
                      <a:pt x="73" y="334"/>
                      <a:pt x="73" y="336"/>
                      <a:pt x="74" y="338"/>
                    </a:cubicBezTo>
                    <a:cubicBezTo>
                      <a:pt x="74" y="341"/>
                      <a:pt x="73" y="345"/>
                      <a:pt x="73" y="347"/>
                    </a:cubicBezTo>
                    <a:cubicBezTo>
                      <a:pt x="73" y="352"/>
                      <a:pt x="73" y="357"/>
                      <a:pt x="73" y="361"/>
                    </a:cubicBezTo>
                    <a:cubicBezTo>
                      <a:pt x="73" y="365"/>
                      <a:pt x="73" y="368"/>
                      <a:pt x="73" y="371"/>
                    </a:cubicBezTo>
                    <a:cubicBezTo>
                      <a:pt x="73" y="380"/>
                      <a:pt x="73" y="388"/>
                      <a:pt x="74" y="396"/>
                    </a:cubicBezTo>
                    <a:cubicBezTo>
                      <a:pt x="75" y="406"/>
                      <a:pt x="73" y="417"/>
                      <a:pt x="74" y="426"/>
                    </a:cubicBezTo>
                    <a:cubicBezTo>
                      <a:pt x="74" y="430"/>
                      <a:pt x="74" y="434"/>
                      <a:pt x="73" y="439"/>
                    </a:cubicBezTo>
                    <a:cubicBezTo>
                      <a:pt x="74" y="442"/>
                      <a:pt x="73" y="447"/>
                      <a:pt x="74" y="451"/>
                    </a:cubicBezTo>
                    <a:cubicBezTo>
                      <a:pt x="74" y="453"/>
                      <a:pt x="74" y="454"/>
                      <a:pt x="74" y="456"/>
                    </a:cubicBezTo>
                    <a:cubicBezTo>
                      <a:pt x="74" y="458"/>
                      <a:pt x="74" y="460"/>
                      <a:pt x="74" y="462"/>
                    </a:cubicBezTo>
                    <a:cubicBezTo>
                      <a:pt x="74" y="463"/>
                      <a:pt x="74" y="464"/>
                      <a:pt x="74" y="464"/>
                    </a:cubicBezTo>
                    <a:cubicBezTo>
                      <a:pt x="78" y="464"/>
                      <a:pt x="78" y="464"/>
                      <a:pt x="78" y="464"/>
                    </a:cubicBezTo>
                    <a:cubicBezTo>
                      <a:pt x="77" y="459"/>
                      <a:pt x="78" y="454"/>
                      <a:pt x="78" y="450"/>
                    </a:cubicBezTo>
                    <a:cubicBezTo>
                      <a:pt x="78" y="444"/>
                      <a:pt x="78" y="439"/>
                      <a:pt x="78" y="433"/>
                    </a:cubicBezTo>
                    <a:cubicBezTo>
                      <a:pt x="79" y="428"/>
                      <a:pt x="78" y="421"/>
                      <a:pt x="78" y="415"/>
                    </a:cubicBezTo>
                    <a:close/>
                    <a:moveTo>
                      <a:pt x="568" y="439"/>
                    </a:moveTo>
                    <a:cubicBezTo>
                      <a:pt x="566" y="430"/>
                      <a:pt x="570" y="422"/>
                      <a:pt x="569" y="415"/>
                    </a:cubicBezTo>
                    <a:cubicBezTo>
                      <a:pt x="568" y="413"/>
                      <a:pt x="568" y="411"/>
                      <a:pt x="568" y="409"/>
                    </a:cubicBezTo>
                    <a:cubicBezTo>
                      <a:pt x="568" y="395"/>
                      <a:pt x="568" y="395"/>
                      <a:pt x="568" y="395"/>
                    </a:cubicBezTo>
                    <a:cubicBezTo>
                      <a:pt x="566" y="386"/>
                      <a:pt x="567" y="375"/>
                      <a:pt x="565" y="365"/>
                    </a:cubicBezTo>
                    <a:cubicBezTo>
                      <a:pt x="566" y="362"/>
                      <a:pt x="566" y="359"/>
                      <a:pt x="566" y="356"/>
                    </a:cubicBezTo>
                    <a:cubicBezTo>
                      <a:pt x="565" y="348"/>
                      <a:pt x="565" y="337"/>
                      <a:pt x="564" y="329"/>
                    </a:cubicBezTo>
                    <a:cubicBezTo>
                      <a:pt x="564" y="321"/>
                      <a:pt x="564" y="321"/>
                      <a:pt x="564" y="321"/>
                    </a:cubicBezTo>
                    <a:cubicBezTo>
                      <a:pt x="563" y="316"/>
                      <a:pt x="563" y="312"/>
                      <a:pt x="563" y="307"/>
                    </a:cubicBezTo>
                    <a:cubicBezTo>
                      <a:pt x="563" y="302"/>
                      <a:pt x="563" y="297"/>
                      <a:pt x="563" y="293"/>
                    </a:cubicBezTo>
                    <a:cubicBezTo>
                      <a:pt x="562" y="288"/>
                      <a:pt x="562" y="282"/>
                      <a:pt x="562" y="277"/>
                    </a:cubicBezTo>
                    <a:cubicBezTo>
                      <a:pt x="562" y="271"/>
                      <a:pt x="562" y="271"/>
                      <a:pt x="562" y="271"/>
                    </a:cubicBezTo>
                    <a:cubicBezTo>
                      <a:pt x="561" y="264"/>
                      <a:pt x="563" y="257"/>
                      <a:pt x="562" y="250"/>
                    </a:cubicBezTo>
                    <a:cubicBezTo>
                      <a:pt x="561" y="246"/>
                      <a:pt x="561" y="242"/>
                      <a:pt x="561" y="238"/>
                    </a:cubicBezTo>
                    <a:cubicBezTo>
                      <a:pt x="561" y="226"/>
                      <a:pt x="561" y="215"/>
                      <a:pt x="563" y="205"/>
                    </a:cubicBezTo>
                    <a:cubicBezTo>
                      <a:pt x="562" y="191"/>
                      <a:pt x="562" y="191"/>
                      <a:pt x="562" y="191"/>
                    </a:cubicBezTo>
                    <a:cubicBezTo>
                      <a:pt x="562" y="186"/>
                      <a:pt x="562" y="180"/>
                      <a:pt x="562" y="174"/>
                    </a:cubicBezTo>
                    <a:cubicBezTo>
                      <a:pt x="562" y="136"/>
                      <a:pt x="562" y="136"/>
                      <a:pt x="562" y="136"/>
                    </a:cubicBezTo>
                    <a:cubicBezTo>
                      <a:pt x="562" y="129"/>
                      <a:pt x="562" y="123"/>
                      <a:pt x="562" y="116"/>
                    </a:cubicBezTo>
                    <a:cubicBezTo>
                      <a:pt x="562" y="113"/>
                      <a:pt x="562" y="111"/>
                      <a:pt x="561" y="108"/>
                    </a:cubicBezTo>
                    <a:cubicBezTo>
                      <a:pt x="562" y="106"/>
                      <a:pt x="562" y="104"/>
                      <a:pt x="562" y="101"/>
                    </a:cubicBezTo>
                    <a:cubicBezTo>
                      <a:pt x="562" y="97"/>
                      <a:pt x="562" y="93"/>
                      <a:pt x="562" y="90"/>
                    </a:cubicBezTo>
                    <a:cubicBezTo>
                      <a:pt x="562" y="88"/>
                      <a:pt x="562" y="86"/>
                      <a:pt x="562" y="85"/>
                    </a:cubicBezTo>
                    <a:cubicBezTo>
                      <a:pt x="562" y="77"/>
                      <a:pt x="562" y="77"/>
                      <a:pt x="562" y="77"/>
                    </a:cubicBezTo>
                    <a:cubicBezTo>
                      <a:pt x="563" y="74"/>
                      <a:pt x="562" y="72"/>
                      <a:pt x="562" y="70"/>
                    </a:cubicBezTo>
                    <a:cubicBezTo>
                      <a:pt x="562" y="63"/>
                      <a:pt x="562" y="63"/>
                      <a:pt x="562" y="63"/>
                    </a:cubicBezTo>
                    <a:cubicBezTo>
                      <a:pt x="561" y="58"/>
                      <a:pt x="561" y="53"/>
                      <a:pt x="561" y="48"/>
                    </a:cubicBezTo>
                    <a:cubicBezTo>
                      <a:pt x="558" y="48"/>
                      <a:pt x="558" y="48"/>
                      <a:pt x="558" y="48"/>
                    </a:cubicBezTo>
                    <a:cubicBezTo>
                      <a:pt x="558" y="51"/>
                      <a:pt x="558" y="55"/>
                      <a:pt x="558" y="56"/>
                    </a:cubicBezTo>
                    <a:cubicBezTo>
                      <a:pt x="559" y="59"/>
                      <a:pt x="558" y="61"/>
                      <a:pt x="557" y="62"/>
                    </a:cubicBezTo>
                    <a:cubicBezTo>
                      <a:pt x="555" y="63"/>
                      <a:pt x="554" y="61"/>
                      <a:pt x="552" y="62"/>
                    </a:cubicBezTo>
                    <a:cubicBezTo>
                      <a:pt x="551" y="62"/>
                      <a:pt x="551" y="63"/>
                      <a:pt x="551" y="64"/>
                    </a:cubicBezTo>
                    <a:cubicBezTo>
                      <a:pt x="551" y="66"/>
                      <a:pt x="551" y="69"/>
                      <a:pt x="550" y="71"/>
                    </a:cubicBezTo>
                    <a:cubicBezTo>
                      <a:pt x="550" y="74"/>
                      <a:pt x="549" y="77"/>
                      <a:pt x="549" y="81"/>
                    </a:cubicBezTo>
                    <a:cubicBezTo>
                      <a:pt x="550" y="84"/>
                      <a:pt x="550" y="86"/>
                      <a:pt x="550" y="89"/>
                    </a:cubicBezTo>
                    <a:cubicBezTo>
                      <a:pt x="550" y="106"/>
                      <a:pt x="550" y="106"/>
                      <a:pt x="550" y="106"/>
                    </a:cubicBezTo>
                    <a:cubicBezTo>
                      <a:pt x="551" y="113"/>
                      <a:pt x="551" y="123"/>
                      <a:pt x="551" y="130"/>
                    </a:cubicBezTo>
                    <a:cubicBezTo>
                      <a:pt x="551" y="140"/>
                      <a:pt x="551" y="140"/>
                      <a:pt x="551" y="140"/>
                    </a:cubicBezTo>
                    <a:cubicBezTo>
                      <a:pt x="552" y="145"/>
                      <a:pt x="551" y="151"/>
                      <a:pt x="552" y="156"/>
                    </a:cubicBezTo>
                    <a:cubicBezTo>
                      <a:pt x="554" y="166"/>
                      <a:pt x="553" y="179"/>
                      <a:pt x="552" y="189"/>
                    </a:cubicBezTo>
                    <a:cubicBezTo>
                      <a:pt x="552" y="216"/>
                      <a:pt x="552" y="216"/>
                      <a:pt x="552" y="216"/>
                    </a:cubicBezTo>
                    <a:cubicBezTo>
                      <a:pt x="552" y="224"/>
                      <a:pt x="551" y="233"/>
                      <a:pt x="552" y="241"/>
                    </a:cubicBezTo>
                    <a:cubicBezTo>
                      <a:pt x="552" y="244"/>
                      <a:pt x="552" y="247"/>
                      <a:pt x="552" y="250"/>
                    </a:cubicBezTo>
                    <a:cubicBezTo>
                      <a:pt x="553" y="254"/>
                      <a:pt x="553" y="259"/>
                      <a:pt x="553" y="263"/>
                    </a:cubicBezTo>
                    <a:cubicBezTo>
                      <a:pt x="554" y="268"/>
                      <a:pt x="554" y="273"/>
                      <a:pt x="554" y="278"/>
                    </a:cubicBezTo>
                    <a:cubicBezTo>
                      <a:pt x="555" y="284"/>
                      <a:pt x="555" y="289"/>
                      <a:pt x="556" y="295"/>
                    </a:cubicBezTo>
                    <a:cubicBezTo>
                      <a:pt x="557" y="298"/>
                      <a:pt x="558" y="300"/>
                      <a:pt x="558" y="303"/>
                    </a:cubicBezTo>
                    <a:cubicBezTo>
                      <a:pt x="559" y="307"/>
                      <a:pt x="559" y="310"/>
                      <a:pt x="560" y="314"/>
                    </a:cubicBezTo>
                    <a:cubicBezTo>
                      <a:pt x="560" y="317"/>
                      <a:pt x="560" y="321"/>
                      <a:pt x="560" y="324"/>
                    </a:cubicBezTo>
                    <a:cubicBezTo>
                      <a:pt x="560" y="329"/>
                      <a:pt x="560" y="337"/>
                      <a:pt x="561" y="342"/>
                    </a:cubicBezTo>
                    <a:cubicBezTo>
                      <a:pt x="561" y="355"/>
                      <a:pt x="561" y="355"/>
                      <a:pt x="561" y="355"/>
                    </a:cubicBezTo>
                    <a:cubicBezTo>
                      <a:pt x="561" y="369"/>
                      <a:pt x="560" y="385"/>
                      <a:pt x="562" y="398"/>
                    </a:cubicBezTo>
                    <a:cubicBezTo>
                      <a:pt x="561" y="400"/>
                      <a:pt x="561" y="402"/>
                      <a:pt x="561" y="404"/>
                    </a:cubicBezTo>
                    <a:cubicBezTo>
                      <a:pt x="561" y="413"/>
                      <a:pt x="561" y="413"/>
                      <a:pt x="561" y="413"/>
                    </a:cubicBezTo>
                    <a:cubicBezTo>
                      <a:pt x="561" y="418"/>
                      <a:pt x="561" y="423"/>
                      <a:pt x="562" y="427"/>
                    </a:cubicBezTo>
                    <a:cubicBezTo>
                      <a:pt x="563" y="433"/>
                      <a:pt x="561" y="441"/>
                      <a:pt x="562" y="447"/>
                    </a:cubicBezTo>
                    <a:cubicBezTo>
                      <a:pt x="563" y="451"/>
                      <a:pt x="562" y="455"/>
                      <a:pt x="563" y="459"/>
                    </a:cubicBezTo>
                    <a:cubicBezTo>
                      <a:pt x="563" y="464"/>
                      <a:pt x="563" y="464"/>
                      <a:pt x="563" y="464"/>
                    </a:cubicBezTo>
                    <a:cubicBezTo>
                      <a:pt x="569" y="464"/>
                      <a:pt x="569" y="464"/>
                      <a:pt x="569" y="464"/>
                    </a:cubicBezTo>
                    <a:cubicBezTo>
                      <a:pt x="568" y="458"/>
                      <a:pt x="568" y="458"/>
                      <a:pt x="568" y="458"/>
                    </a:cubicBezTo>
                    <a:cubicBezTo>
                      <a:pt x="567" y="452"/>
                      <a:pt x="568" y="444"/>
                      <a:pt x="568" y="439"/>
                    </a:cubicBezTo>
                    <a:close/>
                    <a:moveTo>
                      <a:pt x="391" y="426"/>
                    </a:moveTo>
                    <a:cubicBezTo>
                      <a:pt x="391" y="423"/>
                      <a:pt x="390" y="421"/>
                      <a:pt x="389" y="418"/>
                    </a:cubicBezTo>
                    <a:cubicBezTo>
                      <a:pt x="389" y="416"/>
                      <a:pt x="389" y="413"/>
                      <a:pt x="388" y="410"/>
                    </a:cubicBezTo>
                    <a:cubicBezTo>
                      <a:pt x="388" y="406"/>
                      <a:pt x="387" y="402"/>
                      <a:pt x="386" y="398"/>
                    </a:cubicBezTo>
                    <a:cubicBezTo>
                      <a:pt x="383" y="387"/>
                      <a:pt x="382" y="377"/>
                      <a:pt x="380" y="365"/>
                    </a:cubicBezTo>
                    <a:cubicBezTo>
                      <a:pt x="376" y="347"/>
                      <a:pt x="373" y="328"/>
                      <a:pt x="369" y="309"/>
                    </a:cubicBezTo>
                    <a:cubicBezTo>
                      <a:pt x="369" y="307"/>
                      <a:pt x="368" y="305"/>
                      <a:pt x="368" y="303"/>
                    </a:cubicBezTo>
                    <a:cubicBezTo>
                      <a:pt x="368" y="300"/>
                      <a:pt x="366" y="296"/>
                      <a:pt x="367" y="292"/>
                    </a:cubicBezTo>
                    <a:cubicBezTo>
                      <a:pt x="367" y="289"/>
                      <a:pt x="369" y="286"/>
                      <a:pt x="369" y="283"/>
                    </a:cubicBezTo>
                    <a:cubicBezTo>
                      <a:pt x="368" y="280"/>
                      <a:pt x="365" y="279"/>
                      <a:pt x="364" y="277"/>
                    </a:cubicBezTo>
                    <a:cubicBezTo>
                      <a:pt x="363" y="275"/>
                      <a:pt x="365" y="273"/>
                      <a:pt x="364" y="271"/>
                    </a:cubicBezTo>
                    <a:cubicBezTo>
                      <a:pt x="364" y="268"/>
                      <a:pt x="364" y="264"/>
                      <a:pt x="364" y="261"/>
                    </a:cubicBezTo>
                    <a:cubicBezTo>
                      <a:pt x="363" y="256"/>
                      <a:pt x="363" y="251"/>
                      <a:pt x="363" y="247"/>
                    </a:cubicBezTo>
                    <a:cubicBezTo>
                      <a:pt x="364" y="241"/>
                      <a:pt x="365" y="235"/>
                      <a:pt x="366" y="229"/>
                    </a:cubicBezTo>
                    <a:cubicBezTo>
                      <a:pt x="367" y="224"/>
                      <a:pt x="368" y="220"/>
                      <a:pt x="364" y="217"/>
                    </a:cubicBezTo>
                    <a:cubicBezTo>
                      <a:pt x="363" y="216"/>
                      <a:pt x="363" y="216"/>
                      <a:pt x="361" y="215"/>
                    </a:cubicBezTo>
                    <a:cubicBezTo>
                      <a:pt x="359" y="217"/>
                      <a:pt x="360" y="220"/>
                      <a:pt x="360" y="224"/>
                    </a:cubicBezTo>
                    <a:cubicBezTo>
                      <a:pt x="359" y="230"/>
                      <a:pt x="359" y="238"/>
                      <a:pt x="359" y="245"/>
                    </a:cubicBezTo>
                    <a:cubicBezTo>
                      <a:pt x="359" y="249"/>
                      <a:pt x="359" y="253"/>
                      <a:pt x="358" y="256"/>
                    </a:cubicBezTo>
                    <a:cubicBezTo>
                      <a:pt x="357" y="260"/>
                      <a:pt x="354" y="260"/>
                      <a:pt x="351" y="262"/>
                    </a:cubicBezTo>
                    <a:cubicBezTo>
                      <a:pt x="349" y="263"/>
                      <a:pt x="349" y="267"/>
                      <a:pt x="348" y="270"/>
                    </a:cubicBezTo>
                    <a:cubicBezTo>
                      <a:pt x="348" y="271"/>
                      <a:pt x="349" y="285"/>
                      <a:pt x="349" y="285"/>
                    </a:cubicBezTo>
                    <a:cubicBezTo>
                      <a:pt x="350" y="288"/>
                      <a:pt x="354" y="287"/>
                      <a:pt x="355" y="291"/>
                    </a:cubicBezTo>
                    <a:cubicBezTo>
                      <a:pt x="355" y="292"/>
                      <a:pt x="355" y="294"/>
                      <a:pt x="355" y="295"/>
                    </a:cubicBezTo>
                    <a:cubicBezTo>
                      <a:pt x="356" y="298"/>
                      <a:pt x="357" y="300"/>
                      <a:pt x="358" y="303"/>
                    </a:cubicBezTo>
                    <a:cubicBezTo>
                      <a:pt x="359" y="309"/>
                      <a:pt x="359" y="315"/>
                      <a:pt x="360" y="321"/>
                    </a:cubicBezTo>
                    <a:cubicBezTo>
                      <a:pt x="360" y="329"/>
                      <a:pt x="361" y="336"/>
                      <a:pt x="361" y="344"/>
                    </a:cubicBezTo>
                    <a:cubicBezTo>
                      <a:pt x="365" y="366"/>
                      <a:pt x="367" y="389"/>
                      <a:pt x="370" y="410"/>
                    </a:cubicBezTo>
                    <a:cubicBezTo>
                      <a:pt x="371" y="416"/>
                      <a:pt x="371" y="423"/>
                      <a:pt x="371" y="431"/>
                    </a:cubicBezTo>
                    <a:cubicBezTo>
                      <a:pt x="371" y="438"/>
                      <a:pt x="371" y="438"/>
                      <a:pt x="371" y="438"/>
                    </a:cubicBezTo>
                    <a:cubicBezTo>
                      <a:pt x="371" y="441"/>
                      <a:pt x="371" y="446"/>
                      <a:pt x="371" y="449"/>
                    </a:cubicBezTo>
                    <a:cubicBezTo>
                      <a:pt x="372" y="454"/>
                      <a:pt x="372" y="459"/>
                      <a:pt x="372" y="464"/>
                    </a:cubicBezTo>
                    <a:cubicBezTo>
                      <a:pt x="378" y="464"/>
                      <a:pt x="378" y="464"/>
                      <a:pt x="378" y="464"/>
                    </a:cubicBezTo>
                    <a:cubicBezTo>
                      <a:pt x="378" y="458"/>
                      <a:pt x="378" y="452"/>
                      <a:pt x="378" y="445"/>
                    </a:cubicBezTo>
                    <a:cubicBezTo>
                      <a:pt x="378" y="441"/>
                      <a:pt x="378" y="437"/>
                      <a:pt x="377" y="433"/>
                    </a:cubicBezTo>
                    <a:cubicBezTo>
                      <a:pt x="377" y="423"/>
                      <a:pt x="377" y="423"/>
                      <a:pt x="377" y="423"/>
                    </a:cubicBezTo>
                    <a:cubicBezTo>
                      <a:pt x="377" y="420"/>
                      <a:pt x="377" y="418"/>
                      <a:pt x="376" y="415"/>
                    </a:cubicBezTo>
                    <a:cubicBezTo>
                      <a:pt x="376" y="410"/>
                      <a:pt x="376" y="403"/>
                      <a:pt x="378" y="400"/>
                    </a:cubicBezTo>
                    <a:cubicBezTo>
                      <a:pt x="378" y="400"/>
                      <a:pt x="379" y="400"/>
                      <a:pt x="379" y="400"/>
                    </a:cubicBezTo>
                    <a:cubicBezTo>
                      <a:pt x="384" y="406"/>
                      <a:pt x="383" y="416"/>
                      <a:pt x="385" y="425"/>
                    </a:cubicBezTo>
                    <a:cubicBezTo>
                      <a:pt x="387" y="430"/>
                      <a:pt x="388" y="436"/>
                      <a:pt x="389" y="442"/>
                    </a:cubicBezTo>
                    <a:cubicBezTo>
                      <a:pt x="389" y="446"/>
                      <a:pt x="390" y="450"/>
                      <a:pt x="390" y="454"/>
                    </a:cubicBezTo>
                    <a:cubicBezTo>
                      <a:pt x="390" y="457"/>
                      <a:pt x="390" y="461"/>
                      <a:pt x="390" y="464"/>
                    </a:cubicBezTo>
                    <a:cubicBezTo>
                      <a:pt x="394" y="464"/>
                      <a:pt x="394" y="464"/>
                      <a:pt x="394" y="464"/>
                    </a:cubicBezTo>
                    <a:cubicBezTo>
                      <a:pt x="394" y="464"/>
                      <a:pt x="394" y="464"/>
                      <a:pt x="394" y="464"/>
                    </a:cubicBezTo>
                    <a:cubicBezTo>
                      <a:pt x="396" y="455"/>
                      <a:pt x="394" y="445"/>
                      <a:pt x="393" y="436"/>
                    </a:cubicBezTo>
                    <a:cubicBezTo>
                      <a:pt x="392" y="433"/>
                      <a:pt x="392" y="429"/>
                      <a:pt x="391" y="426"/>
                    </a:cubicBezTo>
                    <a:close/>
                    <a:moveTo>
                      <a:pt x="471" y="452"/>
                    </a:moveTo>
                    <a:cubicBezTo>
                      <a:pt x="471" y="451"/>
                      <a:pt x="472" y="449"/>
                      <a:pt x="472" y="448"/>
                    </a:cubicBezTo>
                    <a:cubicBezTo>
                      <a:pt x="472" y="447"/>
                      <a:pt x="471" y="445"/>
                      <a:pt x="471" y="444"/>
                    </a:cubicBezTo>
                    <a:cubicBezTo>
                      <a:pt x="471" y="439"/>
                      <a:pt x="471" y="434"/>
                      <a:pt x="471" y="429"/>
                    </a:cubicBezTo>
                    <a:cubicBezTo>
                      <a:pt x="470" y="422"/>
                      <a:pt x="471" y="415"/>
                      <a:pt x="470" y="408"/>
                    </a:cubicBezTo>
                    <a:cubicBezTo>
                      <a:pt x="468" y="397"/>
                      <a:pt x="469" y="384"/>
                      <a:pt x="467" y="373"/>
                    </a:cubicBezTo>
                    <a:cubicBezTo>
                      <a:pt x="466" y="368"/>
                      <a:pt x="468" y="362"/>
                      <a:pt x="468" y="358"/>
                    </a:cubicBezTo>
                    <a:cubicBezTo>
                      <a:pt x="467" y="351"/>
                      <a:pt x="466" y="344"/>
                      <a:pt x="465" y="336"/>
                    </a:cubicBezTo>
                    <a:cubicBezTo>
                      <a:pt x="465" y="329"/>
                      <a:pt x="465" y="329"/>
                      <a:pt x="465" y="329"/>
                    </a:cubicBezTo>
                    <a:cubicBezTo>
                      <a:pt x="464" y="325"/>
                      <a:pt x="465" y="320"/>
                      <a:pt x="464" y="316"/>
                    </a:cubicBezTo>
                    <a:cubicBezTo>
                      <a:pt x="463" y="306"/>
                      <a:pt x="464" y="292"/>
                      <a:pt x="463" y="282"/>
                    </a:cubicBezTo>
                    <a:cubicBezTo>
                      <a:pt x="462" y="277"/>
                      <a:pt x="464" y="272"/>
                      <a:pt x="463" y="267"/>
                    </a:cubicBezTo>
                    <a:cubicBezTo>
                      <a:pt x="463" y="264"/>
                      <a:pt x="463" y="260"/>
                      <a:pt x="462" y="256"/>
                    </a:cubicBezTo>
                    <a:cubicBezTo>
                      <a:pt x="462" y="250"/>
                      <a:pt x="462" y="250"/>
                      <a:pt x="462" y="250"/>
                    </a:cubicBezTo>
                    <a:cubicBezTo>
                      <a:pt x="461" y="242"/>
                      <a:pt x="461" y="233"/>
                      <a:pt x="462" y="225"/>
                    </a:cubicBezTo>
                    <a:cubicBezTo>
                      <a:pt x="462" y="208"/>
                      <a:pt x="462" y="208"/>
                      <a:pt x="462" y="208"/>
                    </a:cubicBezTo>
                    <a:cubicBezTo>
                      <a:pt x="464" y="199"/>
                      <a:pt x="465" y="191"/>
                      <a:pt x="467" y="182"/>
                    </a:cubicBezTo>
                    <a:cubicBezTo>
                      <a:pt x="468" y="180"/>
                      <a:pt x="469" y="177"/>
                      <a:pt x="470" y="174"/>
                    </a:cubicBezTo>
                    <a:cubicBezTo>
                      <a:pt x="469" y="172"/>
                      <a:pt x="468" y="170"/>
                      <a:pt x="467" y="169"/>
                    </a:cubicBezTo>
                    <a:cubicBezTo>
                      <a:pt x="466" y="165"/>
                      <a:pt x="466" y="161"/>
                      <a:pt x="465" y="158"/>
                    </a:cubicBezTo>
                    <a:cubicBezTo>
                      <a:pt x="464" y="157"/>
                      <a:pt x="464" y="157"/>
                      <a:pt x="464" y="157"/>
                    </a:cubicBezTo>
                    <a:cubicBezTo>
                      <a:pt x="462" y="160"/>
                      <a:pt x="463" y="165"/>
                      <a:pt x="462" y="169"/>
                    </a:cubicBezTo>
                    <a:cubicBezTo>
                      <a:pt x="462" y="173"/>
                      <a:pt x="461" y="180"/>
                      <a:pt x="457" y="182"/>
                    </a:cubicBezTo>
                    <a:cubicBezTo>
                      <a:pt x="455" y="182"/>
                      <a:pt x="454" y="178"/>
                      <a:pt x="454" y="175"/>
                    </a:cubicBezTo>
                    <a:cubicBezTo>
                      <a:pt x="455" y="170"/>
                      <a:pt x="454" y="166"/>
                      <a:pt x="453" y="162"/>
                    </a:cubicBezTo>
                    <a:cubicBezTo>
                      <a:pt x="453" y="159"/>
                      <a:pt x="453" y="156"/>
                      <a:pt x="453" y="154"/>
                    </a:cubicBezTo>
                    <a:cubicBezTo>
                      <a:pt x="452" y="152"/>
                      <a:pt x="451" y="150"/>
                      <a:pt x="451" y="148"/>
                    </a:cubicBezTo>
                    <a:cubicBezTo>
                      <a:pt x="449" y="142"/>
                      <a:pt x="451" y="136"/>
                      <a:pt x="451" y="130"/>
                    </a:cubicBezTo>
                    <a:cubicBezTo>
                      <a:pt x="451" y="127"/>
                      <a:pt x="451" y="125"/>
                      <a:pt x="451" y="122"/>
                    </a:cubicBezTo>
                    <a:cubicBezTo>
                      <a:pt x="451" y="118"/>
                      <a:pt x="452" y="114"/>
                      <a:pt x="452" y="109"/>
                    </a:cubicBezTo>
                    <a:cubicBezTo>
                      <a:pt x="451" y="102"/>
                      <a:pt x="451" y="93"/>
                      <a:pt x="452" y="86"/>
                    </a:cubicBezTo>
                    <a:cubicBezTo>
                      <a:pt x="452" y="79"/>
                      <a:pt x="451" y="71"/>
                      <a:pt x="452" y="65"/>
                    </a:cubicBezTo>
                    <a:cubicBezTo>
                      <a:pt x="452" y="63"/>
                      <a:pt x="452" y="61"/>
                      <a:pt x="452" y="59"/>
                    </a:cubicBezTo>
                    <a:cubicBezTo>
                      <a:pt x="451" y="56"/>
                      <a:pt x="451" y="52"/>
                      <a:pt x="452" y="48"/>
                    </a:cubicBezTo>
                    <a:cubicBezTo>
                      <a:pt x="448" y="48"/>
                      <a:pt x="448" y="48"/>
                      <a:pt x="448" y="48"/>
                    </a:cubicBezTo>
                    <a:cubicBezTo>
                      <a:pt x="448" y="92"/>
                      <a:pt x="448" y="92"/>
                      <a:pt x="448" y="92"/>
                    </a:cubicBezTo>
                    <a:cubicBezTo>
                      <a:pt x="448" y="105"/>
                      <a:pt x="448" y="117"/>
                      <a:pt x="448" y="130"/>
                    </a:cubicBezTo>
                    <a:cubicBezTo>
                      <a:pt x="448" y="152"/>
                      <a:pt x="448" y="152"/>
                      <a:pt x="448" y="152"/>
                    </a:cubicBezTo>
                    <a:cubicBezTo>
                      <a:pt x="447" y="155"/>
                      <a:pt x="447" y="159"/>
                      <a:pt x="447" y="163"/>
                    </a:cubicBezTo>
                    <a:cubicBezTo>
                      <a:pt x="447" y="165"/>
                      <a:pt x="448" y="170"/>
                      <a:pt x="447" y="173"/>
                    </a:cubicBezTo>
                    <a:cubicBezTo>
                      <a:pt x="447" y="175"/>
                      <a:pt x="446" y="178"/>
                      <a:pt x="447" y="180"/>
                    </a:cubicBezTo>
                    <a:cubicBezTo>
                      <a:pt x="448" y="186"/>
                      <a:pt x="450" y="190"/>
                      <a:pt x="451" y="196"/>
                    </a:cubicBezTo>
                    <a:cubicBezTo>
                      <a:pt x="452" y="201"/>
                      <a:pt x="450" y="206"/>
                      <a:pt x="450" y="212"/>
                    </a:cubicBezTo>
                    <a:cubicBezTo>
                      <a:pt x="450" y="220"/>
                      <a:pt x="451" y="231"/>
                      <a:pt x="451" y="240"/>
                    </a:cubicBezTo>
                    <a:cubicBezTo>
                      <a:pt x="451" y="249"/>
                      <a:pt x="451" y="259"/>
                      <a:pt x="451" y="268"/>
                    </a:cubicBezTo>
                    <a:cubicBezTo>
                      <a:pt x="451" y="272"/>
                      <a:pt x="451" y="276"/>
                      <a:pt x="451" y="280"/>
                    </a:cubicBezTo>
                    <a:cubicBezTo>
                      <a:pt x="451" y="283"/>
                      <a:pt x="452" y="293"/>
                      <a:pt x="449" y="294"/>
                    </a:cubicBezTo>
                    <a:cubicBezTo>
                      <a:pt x="449" y="294"/>
                      <a:pt x="449" y="294"/>
                      <a:pt x="449" y="294"/>
                    </a:cubicBezTo>
                    <a:cubicBezTo>
                      <a:pt x="446" y="292"/>
                      <a:pt x="445" y="285"/>
                      <a:pt x="444" y="281"/>
                    </a:cubicBezTo>
                    <a:cubicBezTo>
                      <a:pt x="444" y="279"/>
                      <a:pt x="444" y="276"/>
                      <a:pt x="444" y="274"/>
                    </a:cubicBezTo>
                    <a:cubicBezTo>
                      <a:pt x="443" y="270"/>
                      <a:pt x="442" y="266"/>
                      <a:pt x="441" y="262"/>
                    </a:cubicBezTo>
                    <a:cubicBezTo>
                      <a:pt x="440" y="259"/>
                      <a:pt x="439" y="256"/>
                      <a:pt x="438" y="253"/>
                    </a:cubicBezTo>
                    <a:cubicBezTo>
                      <a:pt x="438" y="250"/>
                      <a:pt x="438" y="246"/>
                      <a:pt x="437" y="243"/>
                    </a:cubicBezTo>
                    <a:cubicBezTo>
                      <a:pt x="436" y="237"/>
                      <a:pt x="434" y="232"/>
                      <a:pt x="433" y="225"/>
                    </a:cubicBezTo>
                    <a:cubicBezTo>
                      <a:pt x="433" y="222"/>
                      <a:pt x="433" y="218"/>
                      <a:pt x="434" y="215"/>
                    </a:cubicBezTo>
                    <a:cubicBezTo>
                      <a:pt x="433" y="212"/>
                      <a:pt x="433" y="208"/>
                      <a:pt x="433" y="205"/>
                    </a:cubicBezTo>
                    <a:cubicBezTo>
                      <a:pt x="433" y="202"/>
                      <a:pt x="434" y="200"/>
                      <a:pt x="434" y="198"/>
                    </a:cubicBezTo>
                    <a:cubicBezTo>
                      <a:pt x="433" y="193"/>
                      <a:pt x="433" y="189"/>
                      <a:pt x="433" y="184"/>
                    </a:cubicBezTo>
                    <a:cubicBezTo>
                      <a:pt x="433" y="175"/>
                      <a:pt x="433" y="175"/>
                      <a:pt x="433" y="175"/>
                    </a:cubicBezTo>
                    <a:cubicBezTo>
                      <a:pt x="432" y="168"/>
                      <a:pt x="433" y="159"/>
                      <a:pt x="433" y="152"/>
                    </a:cubicBezTo>
                    <a:cubicBezTo>
                      <a:pt x="433" y="146"/>
                      <a:pt x="433" y="139"/>
                      <a:pt x="433" y="132"/>
                    </a:cubicBezTo>
                    <a:cubicBezTo>
                      <a:pt x="433" y="122"/>
                      <a:pt x="433" y="122"/>
                      <a:pt x="433" y="122"/>
                    </a:cubicBezTo>
                    <a:cubicBezTo>
                      <a:pt x="434" y="118"/>
                      <a:pt x="433" y="112"/>
                      <a:pt x="434" y="107"/>
                    </a:cubicBezTo>
                    <a:cubicBezTo>
                      <a:pt x="434" y="101"/>
                      <a:pt x="434" y="101"/>
                      <a:pt x="434" y="101"/>
                    </a:cubicBezTo>
                    <a:cubicBezTo>
                      <a:pt x="434" y="95"/>
                      <a:pt x="434" y="88"/>
                      <a:pt x="435" y="83"/>
                    </a:cubicBezTo>
                    <a:cubicBezTo>
                      <a:pt x="435" y="81"/>
                      <a:pt x="435" y="78"/>
                      <a:pt x="435" y="76"/>
                    </a:cubicBezTo>
                    <a:cubicBezTo>
                      <a:pt x="436" y="62"/>
                      <a:pt x="436" y="62"/>
                      <a:pt x="436" y="62"/>
                    </a:cubicBezTo>
                    <a:cubicBezTo>
                      <a:pt x="437" y="57"/>
                      <a:pt x="438" y="53"/>
                      <a:pt x="439" y="48"/>
                    </a:cubicBezTo>
                    <a:cubicBezTo>
                      <a:pt x="439" y="48"/>
                      <a:pt x="439" y="48"/>
                      <a:pt x="439" y="48"/>
                    </a:cubicBezTo>
                    <a:cubicBezTo>
                      <a:pt x="430" y="48"/>
                      <a:pt x="430" y="48"/>
                      <a:pt x="430" y="48"/>
                    </a:cubicBezTo>
                    <a:cubicBezTo>
                      <a:pt x="430" y="52"/>
                      <a:pt x="431" y="55"/>
                      <a:pt x="431" y="59"/>
                    </a:cubicBezTo>
                    <a:cubicBezTo>
                      <a:pt x="430" y="61"/>
                      <a:pt x="430" y="64"/>
                      <a:pt x="430" y="66"/>
                    </a:cubicBezTo>
                    <a:cubicBezTo>
                      <a:pt x="431" y="70"/>
                      <a:pt x="431" y="75"/>
                      <a:pt x="431" y="79"/>
                    </a:cubicBezTo>
                    <a:cubicBezTo>
                      <a:pt x="430" y="84"/>
                      <a:pt x="428" y="95"/>
                      <a:pt x="429" y="101"/>
                    </a:cubicBezTo>
                    <a:cubicBezTo>
                      <a:pt x="430" y="107"/>
                      <a:pt x="431" y="119"/>
                      <a:pt x="430" y="125"/>
                    </a:cubicBezTo>
                    <a:cubicBezTo>
                      <a:pt x="429" y="132"/>
                      <a:pt x="430" y="139"/>
                      <a:pt x="429" y="145"/>
                    </a:cubicBezTo>
                    <a:cubicBezTo>
                      <a:pt x="429" y="150"/>
                      <a:pt x="429" y="155"/>
                      <a:pt x="429" y="160"/>
                    </a:cubicBezTo>
                    <a:cubicBezTo>
                      <a:pt x="429" y="162"/>
                      <a:pt x="428" y="164"/>
                      <a:pt x="428" y="166"/>
                    </a:cubicBezTo>
                    <a:cubicBezTo>
                      <a:pt x="428" y="172"/>
                      <a:pt x="428" y="178"/>
                      <a:pt x="423" y="179"/>
                    </a:cubicBezTo>
                    <a:cubicBezTo>
                      <a:pt x="420" y="176"/>
                      <a:pt x="422" y="172"/>
                      <a:pt x="421" y="167"/>
                    </a:cubicBezTo>
                    <a:cubicBezTo>
                      <a:pt x="421" y="165"/>
                      <a:pt x="420" y="163"/>
                      <a:pt x="420" y="161"/>
                    </a:cubicBezTo>
                    <a:cubicBezTo>
                      <a:pt x="420" y="159"/>
                      <a:pt x="421" y="157"/>
                      <a:pt x="421" y="154"/>
                    </a:cubicBezTo>
                    <a:cubicBezTo>
                      <a:pt x="420" y="152"/>
                      <a:pt x="420" y="148"/>
                      <a:pt x="420" y="145"/>
                    </a:cubicBezTo>
                    <a:cubicBezTo>
                      <a:pt x="422" y="137"/>
                      <a:pt x="420" y="129"/>
                      <a:pt x="420" y="120"/>
                    </a:cubicBezTo>
                    <a:cubicBezTo>
                      <a:pt x="420" y="114"/>
                      <a:pt x="420" y="114"/>
                      <a:pt x="420" y="114"/>
                    </a:cubicBezTo>
                    <a:cubicBezTo>
                      <a:pt x="422" y="105"/>
                      <a:pt x="422" y="88"/>
                      <a:pt x="420" y="79"/>
                    </a:cubicBezTo>
                    <a:cubicBezTo>
                      <a:pt x="420" y="75"/>
                      <a:pt x="420" y="70"/>
                      <a:pt x="421" y="67"/>
                    </a:cubicBezTo>
                    <a:cubicBezTo>
                      <a:pt x="422" y="62"/>
                      <a:pt x="421" y="55"/>
                      <a:pt x="420" y="51"/>
                    </a:cubicBezTo>
                    <a:cubicBezTo>
                      <a:pt x="420" y="48"/>
                      <a:pt x="420" y="48"/>
                      <a:pt x="420" y="48"/>
                    </a:cubicBezTo>
                    <a:cubicBezTo>
                      <a:pt x="418" y="48"/>
                      <a:pt x="418" y="48"/>
                      <a:pt x="418" y="48"/>
                    </a:cubicBezTo>
                    <a:cubicBezTo>
                      <a:pt x="418" y="50"/>
                      <a:pt x="418" y="50"/>
                      <a:pt x="418" y="50"/>
                    </a:cubicBezTo>
                    <a:cubicBezTo>
                      <a:pt x="417" y="55"/>
                      <a:pt x="419" y="60"/>
                      <a:pt x="418" y="66"/>
                    </a:cubicBezTo>
                    <a:cubicBezTo>
                      <a:pt x="418" y="68"/>
                      <a:pt x="418" y="70"/>
                      <a:pt x="418" y="71"/>
                    </a:cubicBezTo>
                    <a:cubicBezTo>
                      <a:pt x="418" y="74"/>
                      <a:pt x="419" y="78"/>
                      <a:pt x="418" y="82"/>
                    </a:cubicBezTo>
                    <a:cubicBezTo>
                      <a:pt x="418" y="87"/>
                      <a:pt x="418" y="93"/>
                      <a:pt x="418" y="98"/>
                    </a:cubicBezTo>
                    <a:cubicBezTo>
                      <a:pt x="417" y="103"/>
                      <a:pt x="417" y="111"/>
                      <a:pt x="418" y="116"/>
                    </a:cubicBezTo>
                    <a:cubicBezTo>
                      <a:pt x="418" y="155"/>
                      <a:pt x="418" y="155"/>
                      <a:pt x="418" y="155"/>
                    </a:cubicBezTo>
                    <a:cubicBezTo>
                      <a:pt x="419" y="162"/>
                      <a:pt x="418" y="169"/>
                      <a:pt x="416" y="175"/>
                    </a:cubicBezTo>
                    <a:cubicBezTo>
                      <a:pt x="416" y="178"/>
                      <a:pt x="416" y="182"/>
                      <a:pt x="413" y="182"/>
                    </a:cubicBezTo>
                    <a:cubicBezTo>
                      <a:pt x="410" y="180"/>
                      <a:pt x="410" y="177"/>
                      <a:pt x="409" y="174"/>
                    </a:cubicBezTo>
                    <a:cubicBezTo>
                      <a:pt x="408" y="169"/>
                      <a:pt x="409" y="163"/>
                      <a:pt x="408" y="157"/>
                    </a:cubicBezTo>
                    <a:cubicBezTo>
                      <a:pt x="408" y="153"/>
                      <a:pt x="406" y="146"/>
                      <a:pt x="407" y="141"/>
                    </a:cubicBezTo>
                    <a:cubicBezTo>
                      <a:pt x="408" y="136"/>
                      <a:pt x="410" y="132"/>
                      <a:pt x="409" y="126"/>
                    </a:cubicBezTo>
                    <a:cubicBezTo>
                      <a:pt x="408" y="121"/>
                      <a:pt x="408" y="114"/>
                      <a:pt x="408" y="107"/>
                    </a:cubicBezTo>
                    <a:cubicBezTo>
                      <a:pt x="408" y="99"/>
                      <a:pt x="408" y="99"/>
                      <a:pt x="408" y="99"/>
                    </a:cubicBezTo>
                    <a:cubicBezTo>
                      <a:pt x="409" y="96"/>
                      <a:pt x="409" y="91"/>
                      <a:pt x="408" y="88"/>
                    </a:cubicBezTo>
                    <a:cubicBezTo>
                      <a:pt x="408" y="86"/>
                      <a:pt x="409" y="84"/>
                      <a:pt x="409" y="82"/>
                    </a:cubicBezTo>
                    <a:cubicBezTo>
                      <a:pt x="409" y="78"/>
                      <a:pt x="408" y="74"/>
                      <a:pt x="408" y="70"/>
                    </a:cubicBezTo>
                    <a:cubicBezTo>
                      <a:pt x="407" y="68"/>
                      <a:pt x="408" y="65"/>
                      <a:pt x="408" y="64"/>
                    </a:cubicBezTo>
                    <a:cubicBezTo>
                      <a:pt x="409" y="60"/>
                      <a:pt x="407" y="57"/>
                      <a:pt x="407" y="54"/>
                    </a:cubicBezTo>
                    <a:cubicBezTo>
                      <a:pt x="407" y="48"/>
                      <a:pt x="407" y="48"/>
                      <a:pt x="407" y="48"/>
                    </a:cubicBezTo>
                    <a:cubicBezTo>
                      <a:pt x="405" y="48"/>
                      <a:pt x="405" y="48"/>
                      <a:pt x="405" y="48"/>
                    </a:cubicBezTo>
                    <a:cubicBezTo>
                      <a:pt x="405" y="49"/>
                      <a:pt x="405" y="50"/>
                      <a:pt x="405" y="50"/>
                    </a:cubicBezTo>
                    <a:cubicBezTo>
                      <a:pt x="405" y="64"/>
                      <a:pt x="405" y="77"/>
                      <a:pt x="405" y="90"/>
                    </a:cubicBezTo>
                    <a:cubicBezTo>
                      <a:pt x="405" y="96"/>
                      <a:pt x="403" y="100"/>
                      <a:pt x="404" y="106"/>
                    </a:cubicBezTo>
                    <a:cubicBezTo>
                      <a:pt x="404" y="108"/>
                      <a:pt x="404" y="110"/>
                      <a:pt x="405" y="113"/>
                    </a:cubicBezTo>
                    <a:cubicBezTo>
                      <a:pt x="405" y="119"/>
                      <a:pt x="406" y="135"/>
                      <a:pt x="402" y="137"/>
                    </a:cubicBezTo>
                    <a:cubicBezTo>
                      <a:pt x="401" y="137"/>
                      <a:pt x="400" y="137"/>
                      <a:pt x="400" y="137"/>
                    </a:cubicBezTo>
                    <a:cubicBezTo>
                      <a:pt x="398" y="136"/>
                      <a:pt x="398" y="135"/>
                      <a:pt x="397" y="133"/>
                    </a:cubicBezTo>
                    <a:cubicBezTo>
                      <a:pt x="398" y="131"/>
                      <a:pt x="398" y="128"/>
                      <a:pt x="398" y="126"/>
                    </a:cubicBezTo>
                    <a:cubicBezTo>
                      <a:pt x="398" y="120"/>
                      <a:pt x="398" y="114"/>
                      <a:pt x="399" y="109"/>
                    </a:cubicBezTo>
                    <a:cubicBezTo>
                      <a:pt x="399" y="105"/>
                      <a:pt x="397" y="100"/>
                      <a:pt x="398" y="96"/>
                    </a:cubicBezTo>
                    <a:cubicBezTo>
                      <a:pt x="398" y="94"/>
                      <a:pt x="399" y="90"/>
                      <a:pt x="399" y="87"/>
                    </a:cubicBezTo>
                    <a:cubicBezTo>
                      <a:pt x="398" y="84"/>
                      <a:pt x="397" y="79"/>
                      <a:pt x="398" y="75"/>
                    </a:cubicBezTo>
                    <a:cubicBezTo>
                      <a:pt x="399" y="69"/>
                      <a:pt x="399" y="62"/>
                      <a:pt x="398" y="56"/>
                    </a:cubicBezTo>
                    <a:cubicBezTo>
                      <a:pt x="398" y="54"/>
                      <a:pt x="398" y="51"/>
                      <a:pt x="398" y="48"/>
                    </a:cubicBezTo>
                    <a:cubicBezTo>
                      <a:pt x="394" y="48"/>
                      <a:pt x="394" y="48"/>
                      <a:pt x="394" y="48"/>
                    </a:cubicBezTo>
                    <a:cubicBezTo>
                      <a:pt x="393" y="49"/>
                      <a:pt x="393" y="49"/>
                      <a:pt x="393" y="49"/>
                    </a:cubicBezTo>
                    <a:cubicBezTo>
                      <a:pt x="392" y="52"/>
                      <a:pt x="396" y="56"/>
                      <a:pt x="393" y="58"/>
                    </a:cubicBezTo>
                    <a:cubicBezTo>
                      <a:pt x="392" y="58"/>
                      <a:pt x="391" y="57"/>
                      <a:pt x="390" y="57"/>
                    </a:cubicBezTo>
                    <a:cubicBezTo>
                      <a:pt x="387" y="59"/>
                      <a:pt x="386" y="76"/>
                      <a:pt x="387" y="82"/>
                    </a:cubicBezTo>
                    <a:cubicBezTo>
                      <a:pt x="388" y="83"/>
                      <a:pt x="388" y="85"/>
                      <a:pt x="388" y="86"/>
                    </a:cubicBezTo>
                    <a:cubicBezTo>
                      <a:pt x="387" y="89"/>
                      <a:pt x="388" y="93"/>
                      <a:pt x="385" y="94"/>
                    </a:cubicBezTo>
                    <a:cubicBezTo>
                      <a:pt x="380" y="91"/>
                      <a:pt x="380" y="81"/>
                      <a:pt x="378" y="76"/>
                    </a:cubicBezTo>
                    <a:cubicBezTo>
                      <a:pt x="376" y="69"/>
                      <a:pt x="375" y="62"/>
                      <a:pt x="373" y="55"/>
                    </a:cubicBezTo>
                    <a:cubicBezTo>
                      <a:pt x="372" y="53"/>
                      <a:pt x="372" y="51"/>
                      <a:pt x="373" y="48"/>
                    </a:cubicBezTo>
                    <a:cubicBezTo>
                      <a:pt x="361" y="48"/>
                      <a:pt x="361" y="48"/>
                      <a:pt x="361" y="48"/>
                    </a:cubicBezTo>
                    <a:cubicBezTo>
                      <a:pt x="362" y="51"/>
                      <a:pt x="362" y="56"/>
                      <a:pt x="363" y="58"/>
                    </a:cubicBezTo>
                    <a:cubicBezTo>
                      <a:pt x="365" y="64"/>
                      <a:pt x="368" y="70"/>
                      <a:pt x="369" y="76"/>
                    </a:cubicBezTo>
                    <a:cubicBezTo>
                      <a:pt x="370" y="81"/>
                      <a:pt x="370" y="86"/>
                      <a:pt x="371" y="91"/>
                    </a:cubicBezTo>
                    <a:cubicBezTo>
                      <a:pt x="371" y="99"/>
                      <a:pt x="371" y="99"/>
                      <a:pt x="371" y="99"/>
                    </a:cubicBezTo>
                    <a:cubicBezTo>
                      <a:pt x="373" y="109"/>
                      <a:pt x="374" y="119"/>
                      <a:pt x="376" y="130"/>
                    </a:cubicBezTo>
                    <a:cubicBezTo>
                      <a:pt x="377" y="136"/>
                      <a:pt x="377" y="141"/>
                      <a:pt x="378" y="146"/>
                    </a:cubicBezTo>
                    <a:cubicBezTo>
                      <a:pt x="379" y="149"/>
                      <a:pt x="380" y="152"/>
                      <a:pt x="381" y="155"/>
                    </a:cubicBezTo>
                    <a:cubicBezTo>
                      <a:pt x="381" y="157"/>
                      <a:pt x="381" y="160"/>
                      <a:pt x="382" y="163"/>
                    </a:cubicBezTo>
                    <a:cubicBezTo>
                      <a:pt x="382" y="166"/>
                      <a:pt x="383" y="168"/>
                      <a:pt x="384" y="171"/>
                    </a:cubicBezTo>
                    <a:cubicBezTo>
                      <a:pt x="384" y="175"/>
                      <a:pt x="383" y="178"/>
                      <a:pt x="383" y="181"/>
                    </a:cubicBezTo>
                    <a:cubicBezTo>
                      <a:pt x="383" y="188"/>
                      <a:pt x="383" y="188"/>
                      <a:pt x="383" y="188"/>
                    </a:cubicBezTo>
                    <a:cubicBezTo>
                      <a:pt x="382" y="191"/>
                      <a:pt x="382" y="194"/>
                      <a:pt x="381" y="197"/>
                    </a:cubicBezTo>
                    <a:cubicBezTo>
                      <a:pt x="381" y="199"/>
                      <a:pt x="381" y="202"/>
                      <a:pt x="382" y="204"/>
                    </a:cubicBezTo>
                    <a:cubicBezTo>
                      <a:pt x="382" y="214"/>
                      <a:pt x="381" y="224"/>
                      <a:pt x="382" y="232"/>
                    </a:cubicBezTo>
                    <a:cubicBezTo>
                      <a:pt x="383" y="235"/>
                      <a:pt x="381" y="238"/>
                      <a:pt x="382" y="242"/>
                    </a:cubicBezTo>
                    <a:cubicBezTo>
                      <a:pt x="383" y="244"/>
                      <a:pt x="384" y="247"/>
                      <a:pt x="385" y="250"/>
                    </a:cubicBezTo>
                    <a:cubicBezTo>
                      <a:pt x="386" y="254"/>
                      <a:pt x="385" y="259"/>
                      <a:pt x="386" y="263"/>
                    </a:cubicBezTo>
                    <a:cubicBezTo>
                      <a:pt x="387" y="268"/>
                      <a:pt x="388" y="273"/>
                      <a:pt x="390" y="278"/>
                    </a:cubicBezTo>
                    <a:cubicBezTo>
                      <a:pt x="391" y="283"/>
                      <a:pt x="390" y="289"/>
                      <a:pt x="391" y="294"/>
                    </a:cubicBezTo>
                    <a:cubicBezTo>
                      <a:pt x="396" y="322"/>
                      <a:pt x="401" y="350"/>
                      <a:pt x="406" y="378"/>
                    </a:cubicBezTo>
                    <a:cubicBezTo>
                      <a:pt x="406" y="381"/>
                      <a:pt x="406" y="383"/>
                      <a:pt x="406" y="386"/>
                    </a:cubicBezTo>
                    <a:cubicBezTo>
                      <a:pt x="408" y="398"/>
                      <a:pt x="409" y="412"/>
                      <a:pt x="411" y="424"/>
                    </a:cubicBezTo>
                    <a:cubicBezTo>
                      <a:pt x="413" y="432"/>
                      <a:pt x="412" y="442"/>
                      <a:pt x="413" y="451"/>
                    </a:cubicBezTo>
                    <a:cubicBezTo>
                      <a:pt x="413" y="454"/>
                      <a:pt x="412" y="458"/>
                      <a:pt x="412" y="462"/>
                    </a:cubicBezTo>
                    <a:cubicBezTo>
                      <a:pt x="412" y="463"/>
                      <a:pt x="412" y="464"/>
                      <a:pt x="413" y="464"/>
                    </a:cubicBezTo>
                    <a:cubicBezTo>
                      <a:pt x="419" y="464"/>
                      <a:pt x="419" y="464"/>
                      <a:pt x="419" y="464"/>
                    </a:cubicBezTo>
                    <a:cubicBezTo>
                      <a:pt x="419" y="462"/>
                      <a:pt x="419" y="460"/>
                      <a:pt x="419" y="457"/>
                    </a:cubicBezTo>
                    <a:cubicBezTo>
                      <a:pt x="419" y="454"/>
                      <a:pt x="419" y="451"/>
                      <a:pt x="419" y="448"/>
                    </a:cubicBezTo>
                    <a:cubicBezTo>
                      <a:pt x="419" y="446"/>
                      <a:pt x="419" y="445"/>
                      <a:pt x="419" y="443"/>
                    </a:cubicBezTo>
                    <a:cubicBezTo>
                      <a:pt x="419" y="442"/>
                      <a:pt x="420" y="440"/>
                      <a:pt x="422" y="442"/>
                    </a:cubicBezTo>
                    <a:cubicBezTo>
                      <a:pt x="423" y="443"/>
                      <a:pt x="422" y="445"/>
                      <a:pt x="423" y="447"/>
                    </a:cubicBezTo>
                    <a:cubicBezTo>
                      <a:pt x="424" y="452"/>
                      <a:pt x="425" y="459"/>
                      <a:pt x="426" y="464"/>
                    </a:cubicBezTo>
                    <a:cubicBezTo>
                      <a:pt x="432" y="464"/>
                      <a:pt x="432" y="464"/>
                      <a:pt x="432" y="464"/>
                    </a:cubicBezTo>
                    <a:cubicBezTo>
                      <a:pt x="432" y="462"/>
                      <a:pt x="432" y="459"/>
                      <a:pt x="432" y="457"/>
                    </a:cubicBezTo>
                    <a:cubicBezTo>
                      <a:pt x="431" y="450"/>
                      <a:pt x="430" y="443"/>
                      <a:pt x="428" y="437"/>
                    </a:cubicBezTo>
                    <a:cubicBezTo>
                      <a:pt x="428" y="433"/>
                      <a:pt x="428" y="430"/>
                      <a:pt x="428" y="427"/>
                    </a:cubicBezTo>
                    <a:cubicBezTo>
                      <a:pt x="426" y="418"/>
                      <a:pt x="425" y="409"/>
                      <a:pt x="427" y="399"/>
                    </a:cubicBezTo>
                    <a:cubicBezTo>
                      <a:pt x="427" y="391"/>
                      <a:pt x="426" y="382"/>
                      <a:pt x="426" y="373"/>
                    </a:cubicBezTo>
                    <a:cubicBezTo>
                      <a:pt x="426" y="370"/>
                      <a:pt x="427" y="367"/>
                      <a:pt x="427" y="364"/>
                    </a:cubicBezTo>
                    <a:cubicBezTo>
                      <a:pt x="426" y="359"/>
                      <a:pt x="426" y="353"/>
                      <a:pt x="425" y="348"/>
                    </a:cubicBezTo>
                    <a:cubicBezTo>
                      <a:pt x="424" y="342"/>
                      <a:pt x="425" y="336"/>
                      <a:pt x="425" y="331"/>
                    </a:cubicBezTo>
                    <a:cubicBezTo>
                      <a:pt x="425" y="319"/>
                      <a:pt x="425" y="319"/>
                      <a:pt x="425" y="319"/>
                    </a:cubicBezTo>
                    <a:cubicBezTo>
                      <a:pt x="425" y="314"/>
                      <a:pt x="424" y="310"/>
                      <a:pt x="424" y="306"/>
                    </a:cubicBezTo>
                    <a:cubicBezTo>
                      <a:pt x="424" y="298"/>
                      <a:pt x="424" y="298"/>
                      <a:pt x="424" y="298"/>
                    </a:cubicBezTo>
                    <a:cubicBezTo>
                      <a:pt x="422" y="288"/>
                      <a:pt x="422" y="278"/>
                      <a:pt x="423" y="269"/>
                    </a:cubicBezTo>
                    <a:cubicBezTo>
                      <a:pt x="424" y="266"/>
                      <a:pt x="424" y="263"/>
                      <a:pt x="423" y="261"/>
                    </a:cubicBezTo>
                    <a:cubicBezTo>
                      <a:pt x="422" y="259"/>
                      <a:pt x="420" y="260"/>
                      <a:pt x="419" y="258"/>
                    </a:cubicBezTo>
                    <a:cubicBezTo>
                      <a:pt x="417" y="256"/>
                      <a:pt x="413" y="239"/>
                      <a:pt x="419" y="238"/>
                    </a:cubicBezTo>
                    <a:cubicBezTo>
                      <a:pt x="421" y="239"/>
                      <a:pt x="421" y="243"/>
                      <a:pt x="423" y="244"/>
                    </a:cubicBezTo>
                    <a:cubicBezTo>
                      <a:pt x="424" y="245"/>
                      <a:pt x="426" y="244"/>
                      <a:pt x="428" y="245"/>
                    </a:cubicBezTo>
                    <a:cubicBezTo>
                      <a:pt x="431" y="246"/>
                      <a:pt x="430" y="250"/>
                      <a:pt x="431" y="253"/>
                    </a:cubicBezTo>
                    <a:cubicBezTo>
                      <a:pt x="432" y="259"/>
                      <a:pt x="433" y="264"/>
                      <a:pt x="434" y="270"/>
                    </a:cubicBezTo>
                    <a:cubicBezTo>
                      <a:pt x="435" y="274"/>
                      <a:pt x="434" y="279"/>
                      <a:pt x="435" y="283"/>
                    </a:cubicBezTo>
                    <a:cubicBezTo>
                      <a:pt x="436" y="290"/>
                      <a:pt x="437" y="297"/>
                      <a:pt x="439" y="305"/>
                    </a:cubicBezTo>
                    <a:cubicBezTo>
                      <a:pt x="439" y="308"/>
                      <a:pt x="438" y="311"/>
                      <a:pt x="438" y="314"/>
                    </a:cubicBezTo>
                    <a:cubicBezTo>
                      <a:pt x="439" y="320"/>
                      <a:pt x="440" y="325"/>
                      <a:pt x="441" y="330"/>
                    </a:cubicBezTo>
                    <a:cubicBezTo>
                      <a:pt x="441" y="337"/>
                      <a:pt x="442" y="344"/>
                      <a:pt x="442" y="350"/>
                    </a:cubicBezTo>
                    <a:cubicBezTo>
                      <a:pt x="443" y="355"/>
                      <a:pt x="441" y="359"/>
                      <a:pt x="441" y="364"/>
                    </a:cubicBezTo>
                    <a:cubicBezTo>
                      <a:pt x="442" y="372"/>
                      <a:pt x="442" y="381"/>
                      <a:pt x="444" y="388"/>
                    </a:cubicBezTo>
                    <a:cubicBezTo>
                      <a:pt x="444" y="390"/>
                      <a:pt x="444" y="392"/>
                      <a:pt x="444" y="394"/>
                    </a:cubicBezTo>
                    <a:cubicBezTo>
                      <a:pt x="444" y="396"/>
                      <a:pt x="445" y="399"/>
                      <a:pt x="444" y="401"/>
                    </a:cubicBezTo>
                    <a:cubicBezTo>
                      <a:pt x="444" y="403"/>
                      <a:pt x="442" y="405"/>
                      <a:pt x="442" y="407"/>
                    </a:cubicBezTo>
                    <a:cubicBezTo>
                      <a:pt x="443" y="414"/>
                      <a:pt x="449" y="418"/>
                      <a:pt x="451" y="426"/>
                    </a:cubicBezTo>
                    <a:cubicBezTo>
                      <a:pt x="451" y="430"/>
                      <a:pt x="451" y="435"/>
                      <a:pt x="452" y="439"/>
                    </a:cubicBezTo>
                    <a:cubicBezTo>
                      <a:pt x="451" y="441"/>
                      <a:pt x="450" y="444"/>
                      <a:pt x="451" y="446"/>
                    </a:cubicBezTo>
                    <a:cubicBezTo>
                      <a:pt x="452" y="451"/>
                      <a:pt x="454" y="453"/>
                      <a:pt x="455" y="457"/>
                    </a:cubicBezTo>
                    <a:cubicBezTo>
                      <a:pt x="455" y="460"/>
                      <a:pt x="455" y="462"/>
                      <a:pt x="454" y="464"/>
                    </a:cubicBezTo>
                    <a:cubicBezTo>
                      <a:pt x="472" y="464"/>
                      <a:pt x="472" y="464"/>
                      <a:pt x="472" y="464"/>
                    </a:cubicBezTo>
                    <a:cubicBezTo>
                      <a:pt x="472" y="463"/>
                      <a:pt x="472" y="462"/>
                      <a:pt x="471" y="461"/>
                    </a:cubicBezTo>
                    <a:cubicBezTo>
                      <a:pt x="470" y="458"/>
                      <a:pt x="471" y="455"/>
                      <a:pt x="471" y="452"/>
                    </a:cubicBezTo>
                    <a:close/>
                    <a:moveTo>
                      <a:pt x="412" y="191"/>
                    </a:moveTo>
                    <a:cubicBezTo>
                      <a:pt x="413" y="190"/>
                      <a:pt x="413" y="190"/>
                      <a:pt x="413" y="190"/>
                    </a:cubicBezTo>
                    <a:cubicBezTo>
                      <a:pt x="413" y="190"/>
                      <a:pt x="413" y="190"/>
                      <a:pt x="413" y="190"/>
                    </a:cubicBezTo>
                    <a:cubicBezTo>
                      <a:pt x="415" y="191"/>
                      <a:pt x="415" y="195"/>
                      <a:pt x="413" y="196"/>
                    </a:cubicBezTo>
                    <a:cubicBezTo>
                      <a:pt x="410" y="197"/>
                      <a:pt x="411" y="192"/>
                      <a:pt x="412" y="191"/>
                    </a:cubicBezTo>
                    <a:close/>
                    <a:moveTo>
                      <a:pt x="412" y="203"/>
                    </a:moveTo>
                    <a:cubicBezTo>
                      <a:pt x="412" y="203"/>
                      <a:pt x="413" y="203"/>
                      <a:pt x="413" y="203"/>
                    </a:cubicBezTo>
                    <a:cubicBezTo>
                      <a:pt x="415" y="203"/>
                      <a:pt x="415" y="206"/>
                      <a:pt x="415" y="208"/>
                    </a:cubicBezTo>
                    <a:cubicBezTo>
                      <a:pt x="416" y="209"/>
                      <a:pt x="415" y="214"/>
                      <a:pt x="413" y="214"/>
                    </a:cubicBezTo>
                    <a:cubicBezTo>
                      <a:pt x="411" y="214"/>
                      <a:pt x="410" y="209"/>
                      <a:pt x="410" y="207"/>
                    </a:cubicBezTo>
                    <a:cubicBezTo>
                      <a:pt x="410" y="206"/>
                      <a:pt x="411" y="204"/>
                      <a:pt x="412" y="203"/>
                    </a:cubicBezTo>
                    <a:close/>
                    <a:moveTo>
                      <a:pt x="392" y="67"/>
                    </a:moveTo>
                    <a:cubicBezTo>
                      <a:pt x="393" y="66"/>
                      <a:pt x="393" y="66"/>
                      <a:pt x="393" y="66"/>
                    </a:cubicBezTo>
                    <a:cubicBezTo>
                      <a:pt x="393" y="66"/>
                      <a:pt x="393" y="66"/>
                      <a:pt x="393" y="66"/>
                    </a:cubicBezTo>
                    <a:cubicBezTo>
                      <a:pt x="394" y="68"/>
                      <a:pt x="394" y="78"/>
                      <a:pt x="394" y="81"/>
                    </a:cubicBezTo>
                    <a:cubicBezTo>
                      <a:pt x="393" y="81"/>
                      <a:pt x="393" y="82"/>
                      <a:pt x="393" y="81"/>
                    </a:cubicBezTo>
                    <a:cubicBezTo>
                      <a:pt x="391" y="81"/>
                      <a:pt x="391" y="67"/>
                      <a:pt x="392" y="67"/>
                    </a:cubicBezTo>
                    <a:close/>
                    <a:moveTo>
                      <a:pt x="384" y="111"/>
                    </a:moveTo>
                    <a:cubicBezTo>
                      <a:pt x="382" y="109"/>
                      <a:pt x="382" y="107"/>
                      <a:pt x="383" y="106"/>
                    </a:cubicBezTo>
                    <a:cubicBezTo>
                      <a:pt x="383" y="105"/>
                      <a:pt x="383" y="104"/>
                      <a:pt x="384" y="104"/>
                    </a:cubicBezTo>
                    <a:cubicBezTo>
                      <a:pt x="388" y="103"/>
                      <a:pt x="387" y="114"/>
                      <a:pt x="384" y="111"/>
                    </a:cubicBezTo>
                    <a:close/>
                    <a:moveTo>
                      <a:pt x="390" y="225"/>
                    </a:moveTo>
                    <a:cubicBezTo>
                      <a:pt x="390" y="225"/>
                      <a:pt x="390" y="225"/>
                      <a:pt x="389" y="225"/>
                    </a:cubicBezTo>
                    <a:cubicBezTo>
                      <a:pt x="384" y="222"/>
                      <a:pt x="388" y="206"/>
                      <a:pt x="388" y="200"/>
                    </a:cubicBezTo>
                    <a:cubicBezTo>
                      <a:pt x="388" y="191"/>
                      <a:pt x="387" y="181"/>
                      <a:pt x="388" y="172"/>
                    </a:cubicBezTo>
                    <a:cubicBezTo>
                      <a:pt x="387" y="168"/>
                      <a:pt x="387" y="164"/>
                      <a:pt x="387" y="160"/>
                    </a:cubicBezTo>
                    <a:cubicBezTo>
                      <a:pt x="389" y="151"/>
                      <a:pt x="390" y="140"/>
                      <a:pt x="391" y="131"/>
                    </a:cubicBezTo>
                    <a:cubicBezTo>
                      <a:pt x="392" y="127"/>
                      <a:pt x="391" y="122"/>
                      <a:pt x="390" y="117"/>
                    </a:cubicBezTo>
                    <a:cubicBezTo>
                      <a:pt x="390" y="115"/>
                      <a:pt x="390" y="113"/>
                      <a:pt x="390" y="110"/>
                    </a:cubicBezTo>
                    <a:cubicBezTo>
                      <a:pt x="390" y="109"/>
                      <a:pt x="391" y="105"/>
                      <a:pt x="393" y="105"/>
                    </a:cubicBezTo>
                    <a:cubicBezTo>
                      <a:pt x="394" y="105"/>
                      <a:pt x="394" y="107"/>
                      <a:pt x="395" y="108"/>
                    </a:cubicBezTo>
                    <a:cubicBezTo>
                      <a:pt x="395" y="109"/>
                      <a:pt x="395" y="111"/>
                      <a:pt x="395" y="112"/>
                    </a:cubicBezTo>
                    <a:cubicBezTo>
                      <a:pt x="396" y="116"/>
                      <a:pt x="396" y="119"/>
                      <a:pt x="395" y="122"/>
                    </a:cubicBezTo>
                    <a:cubicBezTo>
                      <a:pt x="394" y="131"/>
                      <a:pt x="396" y="140"/>
                      <a:pt x="397" y="148"/>
                    </a:cubicBezTo>
                    <a:cubicBezTo>
                      <a:pt x="397" y="156"/>
                      <a:pt x="397" y="156"/>
                      <a:pt x="397" y="156"/>
                    </a:cubicBezTo>
                    <a:cubicBezTo>
                      <a:pt x="397" y="158"/>
                      <a:pt x="397" y="159"/>
                      <a:pt x="397" y="161"/>
                    </a:cubicBezTo>
                    <a:cubicBezTo>
                      <a:pt x="398" y="166"/>
                      <a:pt x="397" y="170"/>
                      <a:pt x="398" y="174"/>
                    </a:cubicBezTo>
                    <a:cubicBezTo>
                      <a:pt x="398" y="174"/>
                      <a:pt x="398" y="174"/>
                      <a:pt x="398" y="174"/>
                    </a:cubicBezTo>
                    <a:cubicBezTo>
                      <a:pt x="400" y="171"/>
                      <a:pt x="399" y="164"/>
                      <a:pt x="402" y="161"/>
                    </a:cubicBezTo>
                    <a:cubicBezTo>
                      <a:pt x="406" y="162"/>
                      <a:pt x="407" y="179"/>
                      <a:pt x="403" y="181"/>
                    </a:cubicBezTo>
                    <a:cubicBezTo>
                      <a:pt x="400" y="180"/>
                      <a:pt x="400" y="179"/>
                      <a:pt x="399" y="178"/>
                    </a:cubicBezTo>
                    <a:cubicBezTo>
                      <a:pt x="398" y="179"/>
                      <a:pt x="398" y="179"/>
                      <a:pt x="398" y="179"/>
                    </a:cubicBezTo>
                    <a:cubicBezTo>
                      <a:pt x="398" y="182"/>
                      <a:pt x="398" y="187"/>
                      <a:pt x="398" y="191"/>
                    </a:cubicBezTo>
                    <a:cubicBezTo>
                      <a:pt x="397" y="198"/>
                      <a:pt x="395" y="205"/>
                      <a:pt x="394" y="212"/>
                    </a:cubicBezTo>
                    <a:cubicBezTo>
                      <a:pt x="393" y="217"/>
                      <a:pt x="394" y="223"/>
                      <a:pt x="390" y="225"/>
                    </a:cubicBezTo>
                    <a:close/>
                    <a:moveTo>
                      <a:pt x="406" y="309"/>
                    </a:moveTo>
                    <a:cubicBezTo>
                      <a:pt x="403" y="310"/>
                      <a:pt x="402" y="299"/>
                      <a:pt x="401" y="296"/>
                    </a:cubicBezTo>
                    <a:cubicBezTo>
                      <a:pt x="399" y="286"/>
                      <a:pt x="397" y="276"/>
                      <a:pt x="395" y="265"/>
                    </a:cubicBezTo>
                    <a:cubicBezTo>
                      <a:pt x="394" y="261"/>
                      <a:pt x="392" y="254"/>
                      <a:pt x="394" y="249"/>
                    </a:cubicBezTo>
                    <a:cubicBezTo>
                      <a:pt x="394" y="249"/>
                      <a:pt x="394" y="249"/>
                      <a:pt x="394" y="249"/>
                    </a:cubicBezTo>
                    <a:cubicBezTo>
                      <a:pt x="395" y="249"/>
                      <a:pt x="395" y="249"/>
                      <a:pt x="396" y="249"/>
                    </a:cubicBezTo>
                    <a:cubicBezTo>
                      <a:pt x="398" y="250"/>
                      <a:pt x="399" y="254"/>
                      <a:pt x="400" y="257"/>
                    </a:cubicBezTo>
                    <a:cubicBezTo>
                      <a:pt x="403" y="262"/>
                      <a:pt x="404" y="269"/>
                      <a:pt x="405" y="275"/>
                    </a:cubicBezTo>
                    <a:cubicBezTo>
                      <a:pt x="405" y="277"/>
                      <a:pt x="405" y="280"/>
                      <a:pt x="405" y="282"/>
                    </a:cubicBezTo>
                    <a:cubicBezTo>
                      <a:pt x="406" y="286"/>
                      <a:pt x="407" y="290"/>
                      <a:pt x="408" y="294"/>
                    </a:cubicBezTo>
                    <a:cubicBezTo>
                      <a:pt x="409" y="298"/>
                      <a:pt x="409" y="308"/>
                      <a:pt x="406" y="309"/>
                    </a:cubicBezTo>
                    <a:close/>
                    <a:moveTo>
                      <a:pt x="419" y="292"/>
                    </a:moveTo>
                    <a:cubicBezTo>
                      <a:pt x="420" y="298"/>
                      <a:pt x="419" y="303"/>
                      <a:pt x="420" y="309"/>
                    </a:cubicBezTo>
                    <a:cubicBezTo>
                      <a:pt x="421" y="318"/>
                      <a:pt x="421" y="327"/>
                      <a:pt x="421" y="337"/>
                    </a:cubicBezTo>
                    <a:cubicBezTo>
                      <a:pt x="421" y="342"/>
                      <a:pt x="421" y="346"/>
                      <a:pt x="421" y="350"/>
                    </a:cubicBezTo>
                    <a:cubicBezTo>
                      <a:pt x="421" y="361"/>
                      <a:pt x="421" y="361"/>
                      <a:pt x="421" y="361"/>
                    </a:cubicBezTo>
                    <a:cubicBezTo>
                      <a:pt x="421" y="368"/>
                      <a:pt x="420" y="375"/>
                      <a:pt x="420" y="380"/>
                    </a:cubicBezTo>
                    <a:cubicBezTo>
                      <a:pt x="419" y="384"/>
                      <a:pt x="420" y="386"/>
                      <a:pt x="418" y="388"/>
                    </a:cubicBezTo>
                    <a:cubicBezTo>
                      <a:pt x="415" y="388"/>
                      <a:pt x="416" y="383"/>
                      <a:pt x="415" y="381"/>
                    </a:cubicBezTo>
                    <a:cubicBezTo>
                      <a:pt x="414" y="377"/>
                      <a:pt x="414" y="373"/>
                      <a:pt x="413" y="370"/>
                    </a:cubicBezTo>
                    <a:cubicBezTo>
                      <a:pt x="413" y="367"/>
                      <a:pt x="413" y="365"/>
                      <a:pt x="413" y="362"/>
                    </a:cubicBezTo>
                    <a:cubicBezTo>
                      <a:pt x="413" y="359"/>
                      <a:pt x="412" y="356"/>
                      <a:pt x="412" y="353"/>
                    </a:cubicBezTo>
                    <a:cubicBezTo>
                      <a:pt x="410" y="348"/>
                      <a:pt x="410" y="342"/>
                      <a:pt x="411" y="336"/>
                    </a:cubicBezTo>
                    <a:cubicBezTo>
                      <a:pt x="411" y="334"/>
                      <a:pt x="411" y="331"/>
                      <a:pt x="411" y="329"/>
                    </a:cubicBezTo>
                    <a:cubicBezTo>
                      <a:pt x="412" y="325"/>
                      <a:pt x="412" y="319"/>
                      <a:pt x="411" y="314"/>
                    </a:cubicBezTo>
                    <a:cubicBezTo>
                      <a:pt x="411" y="305"/>
                      <a:pt x="410" y="296"/>
                      <a:pt x="409" y="287"/>
                    </a:cubicBezTo>
                    <a:cubicBezTo>
                      <a:pt x="406" y="272"/>
                      <a:pt x="404" y="256"/>
                      <a:pt x="401" y="241"/>
                    </a:cubicBezTo>
                    <a:cubicBezTo>
                      <a:pt x="401" y="238"/>
                      <a:pt x="401" y="235"/>
                      <a:pt x="401" y="233"/>
                    </a:cubicBezTo>
                    <a:cubicBezTo>
                      <a:pt x="400" y="228"/>
                      <a:pt x="400" y="223"/>
                      <a:pt x="399" y="219"/>
                    </a:cubicBezTo>
                    <a:cubicBezTo>
                      <a:pt x="399" y="214"/>
                      <a:pt x="399" y="209"/>
                      <a:pt x="401" y="204"/>
                    </a:cubicBezTo>
                    <a:cubicBezTo>
                      <a:pt x="402" y="203"/>
                      <a:pt x="403" y="203"/>
                      <a:pt x="404" y="203"/>
                    </a:cubicBezTo>
                    <a:cubicBezTo>
                      <a:pt x="406" y="204"/>
                      <a:pt x="406" y="205"/>
                      <a:pt x="406" y="207"/>
                    </a:cubicBezTo>
                    <a:cubicBezTo>
                      <a:pt x="406" y="210"/>
                      <a:pt x="404" y="214"/>
                      <a:pt x="405" y="218"/>
                    </a:cubicBezTo>
                    <a:cubicBezTo>
                      <a:pt x="406" y="220"/>
                      <a:pt x="407" y="223"/>
                      <a:pt x="408" y="226"/>
                    </a:cubicBezTo>
                    <a:cubicBezTo>
                      <a:pt x="408" y="230"/>
                      <a:pt x="409" y="233"/>
                      <a:pt x="410" y="237"/>
                    </a:cubicBezTo>
                    <a:cubicBezTo>
                      <a:pt x="413" y="248"/>
                      <a:pt x="413" y="248"/>
                      <a:pt x="413" y="248"/>
                    </a:cubicBezTo>
                    <a:cubicBezTo>
                      <a:pt x="413" y="252"/>
                      <a:pt x="414" y="256"/>
                      <a:pt x="414" y="259"/>
                    </a:cubicBezTo>
                    <a:cubicBezTo>
                      <a:pt x="416" y="270"/>
                      <a:pt x="417" y="282"/>
                      <a:pt x="419" y="292"/>
                    </a:cubicBezTo>
                    <a:close/>
                    <a:moveTo>
                      <a:pt x="425" y="217"/>
                    </a:moveTo>
                    <a:cubicBezTo>
                      <a:pt x="424" y="217"/>
                      <a:pt x="424" y="217"/>
                      <a:pt x="424" y="217"/>
                    </a:cubicBezTo>
                    <a:cubicBezTo>
                      <a:pt x="423" y="215"/>
                      <a:pt x="423" y="212"/>
                      <a:pt x="424" y="211"/>
                    </a:cubicBezTo>
                    <a:cubicBezTo>
                      <a:pt x="425" y="209"/>
                      <a:pt x="427" y="212"/>
                      <a:pt x="427" y="213"/>
                    </a:cubicBezTo>
                    <a:cubicBezTo>
                      <a:pt x="427" y="215"/>
                      <a:pt x="426" y="217"/>
                      <a:pt x="425" y="217"/>
                    </a:cubicBezTo>
                    <a:close/>
                    <a:moveTo>
                      <a:pt x="456" y="201"/>
                    </a:moveTo>
                    <a:cubicBezTo>
                      <a:pt x="457" y="201"/>
                      <a:pt x="457" y="201"/>
                      <a:pt x="458" y="201"/>
                    </a:cubicBezTo>
                    <a:cubicBezTo>
                      <a:pt x="461" y="205"/>
                      <a:pt x="460" y="228"/>
                      <a:pt x="457" y="230"/>
                    </a:cubicBezTo>
                    <a:cubicBezTo>
                      <a:pt x="456" y="230"/>
                      <a:pt x="456" y="230"/>
                      <a:pt x="456" y="230"/>
                    </a:cubicBezTo>
                    <a:cubicBezTo>
                      <a:pt x="452" y="226"/>
                      <a:pt x="453" y="204"/>
                      <a:pt x="456" y="201"/>
                    </a:cubicBezTo>
                    <a:close/>
                    <a:moveTo>
                      <a:pt x="456" y="291"/>
                    </a:moveTo>
                    <a:cubicBezTo>
                      <a:pt x="456" y="289"/>
                      <a:pt x="457" y="288"/>
                      <a:pt x="457" y="287"/>
                    </a:cubicBezTo>
                    <a:cubicBezTo>
                      <a:pt x="456" y="281"/>
                      <a:pt x="452" y="269"/>
                      <a:pt x="457" y="263"/>
                    </a:cubicBezTo>
                    <a:cubicBezTo>
                      <a:pt x="461" y="265"/>
                      <a:pt x="460" y="272"/>
                      <a:pt x="460" y="277"/>
                    </a:cubicBezTo>
                    <a:cubicBezTo>
                      <a:pt x="461" y="282"/>
                      <a:pt x="458" y="285"/>
                      <a:pt x="459" y="289"/>
                    </a:cubicBezTo>
                    <a:cubicBezTo>
                      <a:pt x="459" y="297"/>
                      <a:pt x="459" y="297"/>
                      <a:pt x="459" y="297"/>
                    </a:cubicBezTo>
                    <a:cubicBezTo>
                      <a:pt x="460" y="301"/>
                      <a:pt x="462" y="313"/>
                      <a:pt x="459" y="317"/>
                    </a:cubicBezTo>
                    <a:cubicBezTo>
                      <a:pt x="456" y="316"/>
                      <a:pt x="457" y="305"/>
                      <a:pt x="457" y="302"/>
                    </a:cubicBezTo>
                    <a:cubicBezTo>
                      <a:pt x="457" y="300"/>
                      <a:pt x="457" y="298"/>
                      <a:pt x="457" y="295"/>
                    </a:cubicBezTo>
                    <a:cubicBezTo>
                      <a:pt x="457" y="294"/>
                      <a:pt x="456" y="293"/>
                      <a:pt x="456" y="291"/>
                    </a:cubicBezTo>
                    <a:close/>
                    <a:moveTo>
                      <a:pt x="458" y="366"/>
                    </a:moveTo>
                    <a:cubicBezTo>
                      <a:pt x="457" y="360"/>
                      <a:pt x="456" y="350"/>
                      <a:pt x="460" y="347"/>
                    </a:cubicBezTo>
                    <a:cubicBezTo>
                      <a:pt x="460" y="347"/>
                      <a:pt x="461" y="347"/>
                      <a:pt x="462" y="347"/>
                    </a:cubicBezTo>
                    <a:cubicBezTo>
                      <a:pt x="465" y="352"/>
                      <a:pt x="463" y="361"/>
                      <a:pt x="463" y="369"/>
                    </a:cubicBezTo>
                    <a:cubicBezTo>
                      <a:pt x="463" y="373"/>
                      <a:pt x="463" y="377"/>
                      <a:pt x="461" y="378"/>
                    </a:cubicBezTo>
                    <a:cubicBezTo>
                      <a:pt x="460" y="378"/>
                      <a:pt x="460" y="378"/>
                      <a:pt x="460" y="378"/>
                    </a:cubicBezTo>
                    <a:cubicBezTo>
                      <a:pt x="456" y="375"/>
                      <a:pt x="459" y="371"/>
                      <a:pt x="458" y="366"/>
                    </a:cubicBezTo>
                    <a:close/>
                    <a:moveTo>
                      <a:pt x="465" y="418"/>
                    </a:moveTo>
                    <a:cubicBezTo>
                      <a:pt x="465" y="420"/>
                      <a:pt x="464" y="423"/>
                      <a:pt x="464" y="425"/>
                    </a:cubicBezTo>
                    <a:cubicBezTo>
                      <a:pt x="464" y="429"/>
                      <a:pt x="465" y="431"/>
                      <a:pt x="464" y="434"/>
                    </a:cubicBezTo>
                    <a:cubicBezTo>
                      <a:pt x="463" y="434"/>
                      <a:pt x="463" y="434"/>
                      <a:pt x="463" y="434"/>
                    </a:cubicBezTo>
                    <a:cubicBezTo>
                      <a:pt x="461" y="432"/>
                      <a:pt x="463" y="429"/>
                      <a:pt x="462" y="426"/>
                    </a:cubicBezTo>
                    <a:cubicBezTo>
                      <a:pt x="462" y="423"/>
                      <a:pt x="461" y="419"/>
                      <a:pt x="460" y="416"/>
                    </a:cubicBezTo>
                    <a:cubicBezTo>
                      <a:pt x="460" y="407"/>
                      <a:pt x="460" y="407"/>
                      <a:pt x="460" y="407"/>
                    </a:cubicBezTo>
                    <a:cubicBezTo>
                      <a:pt x="460" y="405"/>
                      <a:pt x="459" y="402"/>
                      <a:pt x="460" y="400"/>
                    </a:cubicBezTo>
                    <a:cubicBezTo>
                      <a:pt x="460" y="400"/>
                      <a:pt x="460" y="399"/>
                      <a:pt x="461" y="399"/>
                    </a:cubicBezTo>
                    <a:cubicBezTo>
                      <a:pt x="461" y="399"/>
                      <a:pt x="462" y="399"/>
                      <a:pt x="462" y="399"/>
                    </a:cubicBezTo>
                    <a:cubicBezTo>
                      <a:pt x="464" y="401"/>
                      <a:pt x="463" y="404"/>
                      <a:pt x="464" y="407"/>
                    </a:cubicBezTo>
                    <a:cubicBezTo>
                      <a:pt x="464" y="410"/>
                      <a:pt x="466" y="414"/>
                      <a:pt x="465" y="418"/>
                    </a:cubicBezTo>
                    <a:close/>
                    <a:moveTo>
                      <a:pt x="545" y="427"/>
                    </a:moveTo>
                    <a:cubicBezTo>
                      <a:pt x="544" y="423"/>
                      <a:pt x="545" y="419"/>
                      <a:pt x="545" y="416"/>
                    </a:cubicBezTo>
                    <a:cubicBezTo>
                      <a:pt x="545" y="408"/>
                      <a:pt x="545" y="400"/>
                      <a:pt x="544" y="393"/>
                    </a:cubicBezTo>
                    <a:cubicBezTo>
                      <a:pt x="544" y="378"/>
                      <a:pt x="544" y="378"/>
                      <a:pt x="544" y="378"/>
                    </a:cubicBezTo>
                    <a:cubicBezTo>
                      <a:pt x="543" y="374"/>
                      <a:pt x="544" y="368"/>
                      <a:pt x="544" y="363"/>
                    </a:cubicBezTo>
                    <a:cubicBezTo>
                      <a:pt x="542" y="350"/>
                      <a:pt x="543" y="335"/>
                      <a:pt x="541" y="321"/>
                    </a:cubicBezTo>
                    <a:cubicBezTo>
                      <a:pt x="540" y="318"/>
                      <a:pt x="542" y="314"/>
                      <a:pt x="541" y="310"/>
                    </a:cubicBezTo>
                    <a:cubicBezTo>
                      <a:pt x="540" y="307"/>
                      <a:pt x="540" y="301"/>
                      <a:pt x="541" y="297"/>
                    </a:cubicBezTo>
                    <a:cubicBezTo>
                      <a:pt x="541" y="296"/>
                      <a:pt x="541" y="295"/>
                      <a:pt x="541" y="293"/>
                    </a:cubicBezTo>
                    <a:cubicBezTo>
                      <a:pt x="539" y="285"/>
                      <a:pt x="539" y="285"/>
                      <a:pt x="539" y="285"/>
                    </a:cubicBezTo>
                    <a:cubicBezTo>
                      <a:pt x="538" y="278"/>
                      <a:pt x="540" y="270"/>
                      <a:pt x="539" y="264"/>
                    </a:cubicBezTo>
                    <a:cubicBezTo>
                      <a:pt x="539" y="232"/>
                      <a:pt x="539" y="232"/>
                      <a:pt x="539" y="232"/>
                    </a:cubicBezTo>
                    <a:cubicBezTo>
                      <a:pt x="539" y="230"/>
                      <a:pt x="539" y="229"/>
                      <a:pt x="539" y="227"/>
                    </a:cubicBezTo>
                    <a:cubicBezTo>
                      <a:pt x="539" y="225"/>
                      <a:pt x="538" y="223"/>
                      <a:pt x="538" y="221"/>
                    </a:cubicBezTo>
                    <a:cubicBezTo>
                      <a:pt x="537" y="215"/>
                      <a:pt x="538" y="208"/>
                      <a:pt x="537" y="203"/>
                    </a:cubicBezTo>
                    <a:cubicBezTo>
                      <a:pt x="537" y="186"/>
                      <a:pt x="537" y="186"/>
                      <a:pt x="537" y="186"/>
                    </a:cubicBezTo>
                    <a:cubicBezTo>
                      <a:pt x="536" y="178"/>
                      <a:pt x="536" y="169"/>
                      <a:pt x="536" y="159"/>
                    </a:cubicBezTo>
                    <a:cubicBezTo>
                      <a:pt x="536" y="156"/>
                      <a:pt x="537" y="151"/>
                      <a:pt x="537" y="146"/>
                    </a:cubicBezTo>
                    <a:cubicBezTo>
                      <a:pt x="536" y="139"/>
                      <a:pt x="538" y="132"/>
                      <a:pt x="536" y="124"/>
                    </a:cubicBezTo>
                    <a:cubicBezTo>
                      <a:pt x="535" y="117"/>
                      <a:pt x="536" y="108"/>
                      <a:pt x="536" y="100"/>
                    </a:cubicBezTo>
                    <a:cubicBezTo>
                      <a:pt x="536" y="85"/>
                      <a:pt x="536" y="72"/>
                      <a:pt x="536" y="57"/>
                    </a:cubicBezTo>
                    <a:cubicBezTo>
                      <a:pt x="536" y="54"/>
                      <a:pt x="536" y="51"/>
                      <a:pt x="536" y="48"/>
                    </a:cubicBezTo>
                    <a:cubicBezTo>
                      <a:pt x="532" y="48"/>
                      <a:pt x="532" y="48"/>
                      <a:pt x="532" y="48"/>
                    </a:cubicBezTo>
                    <a:cubicBezTo>
                      <a:pt x="532" y="81"/>
                      <a:pt x="532" y="81"/>
                      <a:pt x="532" y="81"/>
                    </a:cubicBezTo>
                    <a:cubicBezTo>
                      <a:pt x="533" y="84"/>
                      <a:pt x="533" y="87"/>
                      <a:pt x="533" y="90"/>
                    </a:cubicBezTo>
                    <a:cubicBezTo>
                      <a:pt x="533" y="92"/>
                      <a:pt x="533" y="94"/>
                      <a:pt x="532" y="96"/>
                    </a:cubicBezTo>
                    <a:cubicBezTo>
                      <a:pt x="532" y="98"/>
                      <a:pt x="533" y="100"/>
                      <a:pt x="533" y="102"/>
                    </a:cubicBezTo>
                    <a:cubicBezTo>
                      <a:pt x="532" y="104"/>
                      <a:pt x="532" y="108"/>
                      <a:pt x="532" y="110"/>
                    </a:cubicBezTo>
                    <a:cubicBezTo>
                      <a:pt x="533" y="115"/>
                      <a:pt x="533" y="120"/>
                      <a:pt x="533" y="126"/>
                    </a:cubicBezTo>
                    <a:cubicBezTo>
                      <a:pt x="533" y="130"/>
                      <a:pt x="532" y="134"/>
                      <a:pt x="533" y="138"/>
                    </a:cubicBezTo>
                    <a:cubicBezTo>
                      <a:pt x="534" y="144"/>
                      <a:pt x="533" y="151"/>
                      <a:pt x="533" y="156"/>
                    </a:cubicBezTo>
                    <a:cubicBezTo>
                      <a:pt x="534" y="159"/>
                      <a:pt x="533" y="161"/>
                      <a:pt x="533" y="164"/>
                    </a:cubicBezTo>
                    <a:cubicBezTo>
                      <a:pt x="533" y="180"/>
                      <a:pt x="533" y="180"/>
                      <a:pt x="533" y="180"/>
                    </a:cubicBezTo>
                    <a:cubicBezTo>
                      <a:pt x="533" y="182"/>
                      <a:pt x="533" y="185"/>
                      <a:pt x="533" y="187"/>
                    </a:cubicBezTo>
                    <a:cubicBezTo>
                      <a:pt x="535" y="199"/>
                      <a:pt x="535" y="213"/>
                      <a:pt x="535" y="226"/>
                    </a:cubicBezTo>
                    <a:cubicBezTo>
                      <a:pt x="535" y="234"/>
                      <a:pt x="536" y="242"/>
                      <a:pt x="534" y="249"/>
                    </a:cubicBezTo>
                    <a:cubicBezTo>
                      <a:pt x="534" y="249"/>
                      <a:pt x="534" y="249"/>
                      <a:pt x="532" y="249"/>
                    </a:cubicBezTo>
                    <a:cubicBezTo>
                      <a:pt x="528" y="246"/>
                      <a:pt x="531" y="241"/>
                      <a:pt x="530" y="235"/>
                    </a:cubicBezTo>
                    <a:cubicBezTo>
                      <a:pt x="529" y="230"/>
                      <a:pt x="530" y="224"/>
                      <a:pt x="529" y="218"/>
                    </a:cubicBezTo>
                    <a:cubicBezTo>
                      <a:pt x="529" y="213"/>
                      <a:pt x="527" y="207"/>
                      <a:pt x="528" y="201"/>
                    </a:cubicBezTo>
                    <a:cubicBezTo>
                      <a:pt x="529" y="197"/>
                      <a:pt x="528" y="194"/>
                      <a:pt x="528" y="191"/>
                    </a:cubicBezTo>
                    <a:cubicBezTo>
                      <a:pt x="528" y="183"/>
                      <a:pt x="528" y="175"/>
                      <a:pt x="527" y="169"/>
                    </a:cubicBezTo>
                    <a:cubicBezTo>
                      <a:pt x="528" y="167"/>
                      <a:pt x="528" y="166"/>
                      <a:pt x="528" y="164"/>
                    </a:cubicBezTo>
                    <a:cubicBezTo>
                      <a:pt x="528" y="161"/>
                      <a:pt x="527" y="157"/>
                      <a:pt x="527" y="153"/>
                    </a:cubicBezTo>
                    <a:cubicBezTo>
                      <a:pt x="527" y="151"/>
                      <a:pt x="525" y="148"/>
                      <a:pt x="526" y="145"/>
                    </a:cubicBezTo>
                    <a:cubicBezTo>
                      <a:pt x="526" y="143"/>
                      <a:pt x="527" y="142"/>
                      <a:pt x="527" y="139"/>
                    </a:cubicBezTo>
                    <a:cubicBezTo>
                      <a:pt x="526" y="138"/>
                      <a:pt x="526" y="135"/>
                      <a:pt x="526" y="133"/>
                    </a:cubicBezTo>
                    <a:cubicBezTo>
                      <a:pt x="527" y="128"/>
                      <a:pt x="527" y="122"/>
                      <a:pt x="527" y="117"/>
                    </a:cubicBezTo>
                    <a:cubicBezTo>
                      <a:pt x="526" y="113"/>
                      <a:pt x="525" y="105"/>
                      <a:pt x="525" y="101"/>
                    </a:cubicBezTo>
                    <a:cubicBezTo>
                      <a:pt x="525" y="96"/>
                      <a:pt x="526" y="92"/>
                      <a:pt x="526" y="88"/>
                    </a:cubicBezTo>
                    <a:cubicBezTo>
                      <a:pt x="525" y="83"/>
                      <a:pt x="525" y="76"/>
                      <a:pt x="526" y="71"/>
                    </a:cubicBezTo>
                    <a:cubicBezTo>
                      <a:pt x="527" y="65"/>
                      <a:pt x="526" y="54"/>
                      <a:pt x="525" y="49"/>
                    </a:cubicBezTo>
                    <a:cubicBezTo>
                      <a:pt x="525" y="48"/>
                      <a:pt x="525" y="48"/>
                      <a:pt x="525" y="48"/>
                    </a:cubicBezTo>
                    <a:cubicBezTo>
                      <a:pt x="523" y="48"/>
                      <a:pt x="523" y="48"/>
                      <a:pt x="523" y="48"/>
                    </a:cubicBezTo>
                    <a:cubicBezTo>
                      <a:pt x="523" y="53"/>
                      <a:pt x="522" y="58"/>
                      <a:pt x="522" y="63"/>
                    </a:cubicBezTo>
                    <a:cubicBezTo>
                      <a:pt x="522" y="77"/>
                      <a:pt x="524" y="92"/>
                      <a:pt x="523" y="106"/>
                    </a:cubicBezTo>
                    <a:cubicBezTo>
                      <a:pt x="523" y="114"/>
                      <a:pt x="525" y="121"/>
                      <a:pt x="522" y="128"/>
                    </a:cubicBezTo>
                    <a:cubicBezTo>
                      <a:pt x="523" y="130"/>
                      <a:pt x="523" y="131"/>
                      <a:pt x="524" y="133"/>
                    </a:cubicBezTo>
                    <a:cubicBezTo>
                      <a:pt x="524" y="136"/>
                      <a:pt x="524" y="139"/>
                      <a:pt x="524" y="142"/>
                    </a:cubicBezTo>
                    <a:cubicBezTo>
                      <a:pt x="524" y="143"/>
                      <a:pt x="524" y="144"/>
                      <a:pt x="525" y="146"/>
                    </a:cubicBezTo>
                    <a:cubicBezTo>
                      <a:pt x="524" y="147"/>
                      <a:pt x="524" y="148"/>
                      <a:pt x="523" y="148"/>
                    </a:cubicBezTo>
                    <a:cubicBezTo>
                      <a:pt x="522" y="149"/>
                      <a:pt x="522" y="149"/>
                      <a:pt x="521" y="149"/>
                    </a:cubicBezTo>
                    <a:cubicBezTo>
                      <a:pt x="518" y="145"/>
                      <a:pt x="518" y="133"/>
                      <a:pt x="521" y="129"/>
                    </a:cubicBezTo>
                    <a:cubicBezTo>
                      <a:pt x="521" y="127"/>
                      <a:pt x="519" y="126"/>
                      <a:pt x="519" y="124"/>
                    </a:cubicBezTo>
                    <a:cubicBezTo>
                      <a:pt x="518" y="121"/>
                      <a:pt x="518" y="117"/>
                      <a:pt x="517" y="113"/>
                    </a:cubicBezTo>
                    <a:cubicBezTo>
                      <a:pt x="516" y="106"/>
                      <a:pt x="517" y="98"/>
                      <a:pt x="518" y="92"/>
                    </a:cubicBezTo>
                    <a:cubicBezTo>
                      <a:pt x="519" y="87"/>
                      <a:pt x="518" y="84"/>
                      <a:pt x="517" y="81"/>
                    </a:cubicBezTo>
                    <a:cubicBezTo>
                      <a:pt x="517" y="63"/>
                      <a:pt x="517" y="63"/>
                      <a:pt x="517" y="63"/>
                    </a:cubicBezTo>
                    <a:cubicBezTo>
                      <a:pt x="517" y="59"/>
                      <a:pt x="517" y="53"/>
                      <a:pt x="517" y="48"/>
                    </a:cubicBezTo>
                    <a:cubicBezTo>
                      <a:pt x="514" y="48"/>
                      <a:pt x="514" y="48"/>
                      <a:pt x="514" y="48"/>
                    </a:cubicBezTo>
                    <a:cubicBezTo>
                      <a:pt x="514" y="53"/>
                      <a:pt x="514" y="53"/>
                      <a:pt x="514" y="53"/>
                    </a:cubicBezTo>
                    <a:cubicBezTo>
                      <a:pt x="513" y="65"/>
                      <a:pt x="516" y="76"/>
                      <a:pt x="514" y="88"/>
                    </a:cubicBezTo>
                    <a:cubicBezTo>
                      <a:pt x="513" y="92"/>
                      <a:pt x="510" y="96"/>
                      <a:pt x="511" y="102"/>
                    </a:cubicBezTo>
                    <a:cubicBezTo>
                      <a:pt x="511" y="105"/>
                      <a:pt x="512" y="107"/>
                      <a:pt x="513" y="110"/>
                    </a:cubicBezTo>
                    <a:cubicBezTo>
                      <a:pt x="513" y="113"/>
                      <a:pt x="513" y="117"/>
                      <a:pt x="513" y="120"/>
                    </a:cubicBezTo>
                    <a:cubicBezTo>
                      <a:pt x="514" y="127"/>
                      <a:pt x="515" y="133"/>
                      <a:pt x="517" y="139"/>
                    </a:cubicBezTo>
                    <a:cubicBezTo>
                      <a:pt x="517" y="141"/>
                      <a:pt x="517" y="143"/>
                      <a:pt x="517" y="144"/>
                    </a:cubicBezTo>
                    <a:cubicBezTo>
                      <a:pt x="517" y="150"/>
                      <a:pt x="517" y="150"/>
                      <a:pt x="517" y="150"/>
                    </a:cubicBezTo>
                    <a:cubicBezTo>
                      <a:pt x="516" y="156"/>
                      <a:pt x="515" y="161"/>
                      <a:pt x="514" y="167"/>
                    </a:cubicBezTo>
                    <a:cubicBezTo>
                      <a:pt x="512" y="174"/>
                      <a:pt x="514" y="194"/>
                      <a:pt x="509" y="197"/>
                    </a:cubicBezTo>
                    <a:cubicBezTo>
                      <a:pt x="509" y="198"/>
                      <a:pt x="508" y="198"/>
                      <a:pt x="508" y="198"/>
                    </a:cubicBezTo>
                    <a:cubicBezTo>
                      <a:pt x="505" y="195"/>
                      <a:pt x="504" y="186"/>
                      <a:pt x="505" y="181"/>
                    </a:cubicBezTo>
                    <a:cubicBezTo>
                      <a:pt x="506" y="176"/>
                      <a:pt x="505" y="167"/>
                      <a:pt x="504" y="162"/>
                    </a:cubicBezTo>
                    <a:cubicBezTo>
                      <a:pt x="503" y="158"/>
                      <a:pt x="504" y="153"/>
                      <a:pt x="503" y="149"/>
                    </a:cubicBezTo>
                    <a:cubicBezTo>
                      <a:pt x="503" y="149"/>
                      <a:pt x="503" y="149"/>
                      <a:pt x="503" y="149"/>
                    </a:cubicBezTo>
                    <a:cubicBezTo>
                      <a:pt x="501" y="160"/>
                      <a:pt x="503" y="173"/>
                      <a:pt x="503" y="186"/>
                    </a:cubicBezTo>
                    <a:cubicBezTo>
                      <a:pt x="503" y="192"/>
                      <a:pt x="502" y="200"/>
                      <a:pt x="503" y="207"/>
                    </a:cubicBezTo>
                    <a:cubicBezTo>
                      <a:pt x="503" y="210"/>
                      <a:pt x="504" y="213"/>
                      <a:pt x="503" y="216"/>
                    </a:cubicBezTo>
                    <a:cubicBezTo>
                      <a:pt x="503" y="220"/>
                      <a:pt x="503" y="224"/>
                      <a:pt x="503" y="229"/>
                    </a:cubicBezTo>
                    <a:cubicBezTo>
                      <a:pt x="503" y="239"/>
                      <a:pt x="503" y="239"/>
                      <a:pt x="503" y="239"/>
                    </a:cubicBezTo>
                    <a:cubicBezTo>
                      <a:pt x="504" y="242"/>
                      <a:pt x="503" y="246"/>
                      <a:pt x="504" y="250"/>
                    </a:cubicBezTo>
                    <a:cubicBezTo>
                      <a:pt x="504" y="253"/>
                      <a:pt x="505" y="257"/>
                      <a:pt x="504" y="260"/>
                    </a:cubicBezTo>
                    <a:cubicBezTo>
                      <a:pt x="504" y="265"/>
                      <a:pt x="504" y="270"/>
                      <a:pt x="505" y="274"/>
                    </a:cubicBezTo>
                    <a:cubicBezTo>
                      <a:pt x="506" y="279"/>
                      <a:pt x="505" y="284"/>
                      <a:pt x="505" y="288"/>
                    </a:cubicBezTo>
                    <a:cubicBezTo>
                      <a:pt x="506" y="293"/>
                      <a:pt x="505" y="298"/>
                      <a:pt x="506" y="303"/>
                    </a:cubicBezTo>
                    <a:cubicBezTo>
                      <a:pt x="506" y="315"/>
                      <a:pt x="506" y="315"/>
                      <a:pt x="506" y="315"/>
                    </a:cubicBezTo>
                    <a:cubicBezTo>
                      <a:pt x="506" y="322"/>
                      <a:pt x="506" y="331"/>
                      <a:pt x="505" y="337"/>
                    </a:cubicBezTo>
                    <a:cubicBezTo>
                      <a:pt x="505" y="342"/>
                      <a:pt x="505" y="350"/>
                      <a:pt x="506" y="355"/>
                    </a:cubicBezTo>
                    <a:cubicBezTo>
                      <a:pt x="506" y="363"/>
                      <a:pt x="506" y="363"/>
                      <a:pt x="506" y="363"/>
                    </a:cubicBezTo>
                    <a:cubicBezTo>
                      <a:pt x="506" y="367"/>
                      <a:pt x="507" y="370"/>
                      <a:pt x="508" y="373"/>
                    </a:cubicBezTo>
                    <a:cubicBezTo>
                      <a:pt x="508" y="393"/>
                      <a:pt x="508" y="393"/>
                      <a:pt x="508" y="393"/>
                    </a:cubicBezTo>
                    <a:cubicBezTo>
                      <a:pt x="508" y="399"/>
                      <a:pt x="507" y="406"/>
                      <a:pt x="508" y="412"/>
                    </a:cubicBezTo>
                    <a:cubicBezTo>
                      <a:pt x="510" y="428"/>
                      <a:pt x="508" y="448"/>
                      <a:pt x="509" y="464"/>
                    </a:cubicBezTo>
                    <a:cubicBezTo>
                      <a:pt x="514" y="464"/>
                      <a:pt x="514" y="464"/>
                      <a:pt x="514" y="464"/>
                    </a:cubicBezTo>
                    <a:cubicBezTo>
                      <a:pt x="513" y="456"/>
                      <a:pt x="514" y="447"/>
                      <a:pt x="515" y="443"/>
                    </a:cubicBezTo>
                    <a:cubicBezTo>
                      <a:pt x="516" y="442"/>
                      <a:pt x="516" y="442"/>
                      <a:pt x="516" y="442"/>
                    </a:cubicBezTo>
                    <a:cubicBezTo>
                      <a:pt x="517" y="442"/>
                      <a:pt x="517" y="442"/>
                      <a:pt x="517" y="442"/>
                    </a:cubicBezTo>
                    <a:cubicBezTo>
                      <a:pt x="519" y="446"/>
                      <a:pt x="519" y="451"/>
                      <a:pt x="519" y="457"/>
                    </a:cubicBezTo>
                    <a:cubicBezTo>
                      <a:pt x="519" y="459"/>
                      <a:pt x="519" y="462"/>
                      <a:pt x="519" y="464"/>
                    </a:cubicBezTo>
                    <a:cubicBezTo>
                      <a:pt x="523" y="464"/>
                      <a:pt x="523" y="464"/>
                      <a:pt x="523" y="464"/>
                    </a:cubicBezTo>
                    <a:cubicBezTo>
                      <a:pt x="523" y="461"/>
                      <a:pt x="524" y="457"/>
                      <a:pt x="524" y="455"/>
                    </a:cubicBezTo>
                    <a:cubicBezTo>
                      <a:pt x="525" y="451"/>
                      <a:pt x="524" y="447"/>
                      <a:pt x="523" y="444"/>
                    </a:cubicBezTo>
                    <a:cubicBezTo>
                      <a:pt x="523" y="440"/>
                      <a:pt x="523" y="437"/>
                      <a:pt x="523" y="434"/>
                    </a:cubicBezTo>
                    <a:cubicBezTo>
                      <a:pt x="523" y="430"/>
                      <a:pt x="523" y="426"/>
                      <a:pt x="523" y="423"/>
                    </a:cubicBezTo>
                    <a:cubicBezTo>
                      <a:pt x="522" y="414"/>
                      <a:pt x="522" y="405"/>
                      <a:pt x="520" y="396"/>
                    </a:cubicBezTo>
                    <a:cubicBezTo>
                      <a:pt x="520" y="386"/>
                      <a:pt x="520" y="386"/>
                      <a:pt x="520" y="386"/>
                    </a:cubicBezTo>
                    <a:cubicBezTo>
                      <a:pt x="520" y="382"/>
                      <a:pt x="520" y="377"/>
                      <a:pt x="519" y="373"/>
                    </a:cubicBezTo>
                    <a:cubicBezTo>
                      <a:pt x="519" y="363"/>
                      <a:pt x="519" y="363"/>
                      <a:pt x="519" y="363"/>
                    </a:cubicBezTo>
                    <a:cubicBezTo>
                      <a:pt x="518" y="353"/>
                      <a:pt x="518" y="340"/>
                      <a:pt x="517" y="331"/>
                    </a:cubicBezTo>
                    <a:cubicBezTo>
                      <a:pt x="516" y="326"/>
                      <a:pt x="518" y="322"/>
                      <a:pt x="518" y="318"/>
                    </a:cubicBezTo>
                    <a:cubicBezTo>
                      <a:pt x="517" y="313"/>
                      <a:pt x="515" y="308"/>
                      <a:pt x="515" y="303"/>
                    </a:cubicBezTo>
                    <a:cubicBezTo>
                      <a:pt x="515" y="298"/>
                      <a:pt x="515" y="298"/>
                      <a:pt x="515" y="298"/>
                    </a:cubicBezTo>
                    <a:cubicBezTo>
                      <a:pt x="513" y="287"/>
                      <a:pt x="514" y="275"/>
                      <a:pt x="513" y="265"/>
                    </a:cubicBezTo>
                    <a:cubicBezTo>
                      <a:pt x="513" y="259"/>
                      <a:pt x="512" y="253"/>
                      <a:pt x="512" y="248"/>
                    </a:cubicBezTo>
                    <a:cubicBezTo>
                      <a:pt x="513" y="245"/>
                      <a:pt x="513" y="242"/>
                      <a:pt x="513" y="239"/>
                    </a:cubicBezTo>
                    <a:cubicBezTo>
                      <a:pt x="512" y="233"/>
                      <a:pt x="512" y="228"/>
                      <a:pt x="513" y="222"/>
                    </a:cubicBezTo>
                    <a:cubicBezTo>
                      <a:pt x="513" y="219"/>
                      <a:pt x="513" y="217"/>
                      <a:pt x="513" y="214"/>
                    </a:cubicBezTo>
                    <a:cubicBezTo>
                      <a:pt x="513" y="211"/>
                      <a:pt x="513" y="207"/>
                      <a:pt x="513" y="204"/>
                    </a:cubicBezTo>
                    <a:cubicBezTo>
                      <a:pt x="514" y="196"/>
                      <a:pt x="515" y="185"/>
                      <a:pt x="517" y="177"/>
                    </a:cubicBezTo>
                    <a:cubicBezTo>
                      <a:pt x="518" y="172"/>
                      <a:pt x="518" y="159"/>
                      <a:pt x="522" y="157"/>
                    </a:cubicBezTo>
                    <a:cubicBezTo>
                      <a:pt x="525" y="157"/>
                      <a:pt x="527" y="166"/>
                      <a:pt x="526" y="169"/>
                    </a:cubicBezTo>
                    <a:cubicBezTo>
                      <a:pt x="525" y="175"/>
                      <a:pt x="526" y="181"/>
                      <a:pt x="526" y="188"/>
                    </a:cubicBezTo>
                    <a:cubicBezTo>
                      <a:pt x="526" y="197"/>
                      <a:pt x="525" y="207"/>
                      <a:pt x="527" y="215"/>
                    </a:cubicBezTo>
                    <a:cubicBezTo>
                      <a:pt x="527" y="219"/>
                      <a:pt x="526" y="223"/>
                      <a:pt x="527" y="227"/>
                    </a:cubicBezTo>
                    <a:cubicBezTo>
                      <a:pt x="527" y="232"/>
                      <a:pt x="528" y="238"/>
                      <a:pt x="528" y="243"/>
                    </a:cubicBezTo>
                    <a:cubicBezTo>
                      <a:pt x="528" y="247"/>
                      <a:pt x="528" y="250"/>
                      <a:pt x="528" y="254"/>
                    </a:cubicBezTo>
                    <a:cubicBezTo>
                      <a:pt x="528" y="258"/>
                      <a:pt x="528" y="263"/>
                      <a:pt x="529" y="266"/>
                    </a:cubicBezTo>
                    <a:cubicBezTo>
                      <a:pt x="529" y="276"/>
                      <a:pt x="529" y="276"/>
                      <a:pt x="529" y="276"/>
                    </a:cubicBezTo>
                    <a:cubicBezTo>
                      <a:pt x="529" y="279"/>
                      <a:pt x="529" y="282"/>
                      <a:pt x="529" y="286"/>
                    </a:cubicBezTo>
                    <a:cubicBezTo>
                      <a:pt x="529" y="293"/>
                      <a:pt x="529" y="300"/>
                      <a:pt x="530" y="307"/>
                    </a:cubicBezTo>
                    <a:cubicBezTo>
                      <a:pt x="530" y="309"/>
                      <a:pt x="529" y="312"/>
                      <a:pt x="529" y="314"/>
                    </a:cubicBezTo>
                    <a:cubicBezTo>
                      <a:pt x="528" y="320"/>
                      <a:pt x="529" y="328"/>
                      <a:pt x="530" y="333"/>
                    </a:cubicBezTo>
                    <a:cubicBezTo>
                      <a:pt x="530" y="340"/>
                      <a:pt x="530" y="340"/>
                      <a:pt x="530" y="340"/>
                    </a:cubicBezTo>
                    <a:cubicBezTo>
                      <a:pt x="530" y="343"/>
                      <a:pt x="531" y="348"/>
                      <a:pt x="531" y="351"/>
                    </a:cubicBezTo>
                    <a:cubicBezTo>
                      <a:pt x="532" y="354"/>
                      <a:pt x="530" y="356"/>
                      <a:pt x="530" y="360"/>
                    </a:cubicBezTo>
                    <a:cubicBezTo>
                      <a:pt x="531" y="363"/>
                      <a:pt x="530" y="366"/>
                      <a:pt x="530" y="369"/>
                    </a:cubicBezTo>
                    <a:cubicBezTo>
                      <a:pt x="532" y="381"/>
                      <a:pt x="529" y="395"/>
                      <a:pt x="531" y="406"/>
                    </a:cubicBezTo>
                    <a:cubicBezTo>
                      <a:pt x="532" y="413"/>
                      <a:pt x="531" y="420"/>
                      <a:pt x="530" y="426"/>
                    </a:cubicBezTo>
                    <a:cubicBezTo>
                      <a:pt x="531" y="441"/>
                      <a:pt x="531" y="441"/>
                      <a:pt x="531" y="441"/>
                    </a:cubicBezTo>
                    <a:cubicBezTo>
                      <a:pt x="531" y="443"/>
                      <a:pt x="531" y="445"/>
                      <a:pt x="531" y="447"/>
                    </a:cubicBezTo>
                    <a:cubicBezTo>
                      <a:pt x="530" y="449"/>
                      <a:pt x="531" y="452"/>
                      <a:pt x="531" y="455"/>
                    </a:cubicBezTo>
                    <a:cubicBezTo>
                      <a:pt x="532" y="457"/>
                      <a:pt x="531" y="461"/>
                      <a:pt x="531" y="464"/>
                    </a:cubicBezTo>
                    <a:cubicBezTo>
                      <a:pt x="535" y="464"/>
                      <a:pt x="535" y="464"/>
                      <a:pt x="535" y="464"/>
                    </a:cubicBezTo>
                    <a:cubicBezTo>
                      <a:pt x="535" y="459"/>
                      <a:pt x="534" y="451"/>
                      <a:pt x="537" y="449"/>
                    </a:cubicBezTo>
                    <a:cubicBezTo>
                      <a:pt x="537" y="449"/>
                      <a:pt x="537" y="449"/>
                      <a:pt x="538" y="449"/>
                    </a:cubicBezTo>
                    <a:cubicBezTo>
                      <a:pt x="540" y="451"/>
                      <a:pt x="541" y="458"/>
                      <a:pt x="541" y="464"/>
                    </a:cubicBezTo>
                    <a:cubicBezTo>
                      <a:pt x="548" y="464"/>
                      <a:pt x="548" y="464"/>
                      <a:pt x="548" y="464"/>
                    </a:cubicBezTo>
                    <a:cubicBezTo>
                      <a:pt x="547" y="462"/>
                      <a:pt x="546" y="459"/>
                      <a:pt x="546" y="457"/>
                    </a:cubicBezTo>
                    <a:cubicBezTo>
                      <a:pt x="544" y="448"/>
                      <a:pt x="546" y="437"/>
                      <a:pt x="545" y="427"/>
                    </a:cubicBezTo>
                    <a:close/>
                    <a:moveTo>
                      <a:pt x="508" y="208"/>
                    </a:moveTo>
                    <a:cubicBezTo>
                      <a:pt x="506" y="208"/>
                      <a:pt x="507" y="206"/>
                      <a:pt x="508" y="205"/>
                    </a:cubicBezTo>
                    <a:cubicBezTo>
                      <a:pt x="508" y="205"/>
                      <a:pt x="508" y="205"/>
                      <a:pt x="508" y="205"/>
                    </a:cubicBezTo>
                    <a:cubicBezTo>
                      <a:pt x="509" y="206"/>
                      <a:pt x="509" y="207"/>
                      <a:pt x="509" y="208"/>
                    </a:cubicBezTo>
                    <a:cubicBezTo>
                      <a:pt x="508" y="209"/>
                      <a:pt x="508" y="209"/>
                      <a:pt x="508" y="209"/>
                    </a:cubicBezTo>
                    <a:lnTo>
                      <a:pt x="508" y="208"/>
                    </a:lnTo>
                    <a:close/>
                    <a:moveTo>
                      <a:pt x="513" y="360"/>
                    </a:moveTo>
                    <a:cubicBezTo>
                      <a:pt x="512" y="360"/>
                      <a:pt x="512" y="360"/>
                      <a:pt x="512" y="360"/>
                    </a:cubicBezTo>
                    <a:cubicBezTo>
                      <a:pt x="508" y="357"/>
                      <a:pt x="509" y="343"/>
                      <a:pt x="509" y="336"/>
                    </a:cubicBezTo>
                    <a:cubicBezTo>
                      <a:pt x="509" y="332"/>
                      <a:pt x="508" y="327"/>
                      <a:pt x="511" y="326"/>
                    </a:cubicBezTo>
                    <a:cubicBezTo>
                      <a:pt x="512" y="326"/>
                      <a:pt x="512" y="326"/>
                      <a:pt x="512" y="326"/>
                    </a:cubicBezTo>
                    <a:cubicBezTo>
                      <a:pt x="515" y="331"/>
                      <a:pt x="518" y="355"/>
                      <a:pt x="513" y="360"/>
                    </a:cubicBezTo>
                    <a:close/>
                    <a:moveTo>
                      <a:pt x="536" y="342"/>
                    </a:moveTo>
                    <a:cubicBezTo>
                      <a:pt x="536" y="342"/>
                      <a:pt x="536" y="342"/>
                      <a:pt x="535" y="342"/>
                    </a:cubicBezTo>
                    <a:cubicBezTo>
                      <a:pt x="533" y="340"/>
                      <a:pt x="533" y="335"/>
                      <a:pt x="534" y="331"/>
                    </a:cubicBezTo>
                    <a:cubicBezTo>
                      <a:pt x="534" y="330"/>
                      <a:pt x="534" y="330"/>
                      <a:pt x="534" y="330"/>
                    </a:cubicBezTo>
                    <a:cubicBezTo>
                      <a:pt x="538" y="331"/>
                      <a:pt x="537" y="339"/>
                      <a:pt x="536" y="342"/>
                    </a:cubicBezTo>
                    <a:close/>
                    <a:moveTo>
                      <a:pt x="531" y="280"/>
                    </a:moveTo>
                    <a:cubicBezTo>
                      <a:pt x="531" y="278"/>
                      <a:pt x="531" y="276"/>
                      <a:pt x="532" y="275"/>
                    </a:cubicBezTo>
                    <a:cubicBezTo>
                      <a:pt x="531" y="270"/>
                      <a:pt x="530" y="266"/>
                      <a:pt x="532" y="263"/>
                    </a:cubicBezTo>
                    <a:cubicBezTo>
                      <a:pt x="533" y="263"/>
                      <a:pt x="533" y="263"/>
                      <a:pt x="533" y="263"/>
                    </a:cubicBezTo>
                    <a:cubicBezTo>
                      <a:pt x="535" y="265"/>
                      <a:pt x="536" y="282"/>
                      <a:pt x="533" y="282"/>
                    </a:cubicBezTo>
                    <a:cubicBezTo>
                      <a:pt x="532" y="281"/>
                      <a:pt x="531" y="281"/>
                      <a:pt x="531" y="280"/>
                    </a:cubicBezTo>
                    <a:close/>
                    <a:moveTo>
                      <a:pt x="533" y="295"/>
                    </a:moveTo>
                    <a:cubicBezTo>
                      <a:pt x="534" y="295"/>
                      <a:pt x="534" y="295"/>
                      <a:pt x="534" y="295"/>
                    </a:cubicBezTo>
                    <a:cubicBezTo>
                      <a:pt x="536" y="296"/>
                      <a:pt x="536" y="302"/>
                      <a:pt x="534" y="303"/>
                    </a:cubicBezTo>
                    <a:cubicBezTo>
                      <a:pt x="534" y="303"/>
                      <a:pt x="534" y="303"/>
                      <a:pt x="534" y="303"/>
                    </a:cubicBezTo>
                    <a:cubicBezTo>
                      <a:pt x="531" y="302"/>
                      <a:pt x="532" y="297"/>
                      <a:pt x="533" y="295"/>
                    </a:cubicBezTo>
                    <a:close/>
                    <a:moveTo>
                      <a:pt x="534" y="347"/>
                    </a:moveTo>
                    <a:cubicBezTo>
                      <a:pt x="535" y="347"/>
                      <a:pt x="535" y="347"/>
                      <a:pt x="535" y="347"/>
                    </a:cubicBezTo>
                    <a:cubicBezTo>
                      <a:pt x="537" y="349"/>
                      <a:pt x="538" y="354"/>
                      <a:pt x="538" y="358"/>
                    </a:cubicBezTo>
                    <a:cubicBezTo>
                      <a:pt x="537" y="359"/>
                      <a:pt x="537" y="360"/>
                      <a:pt x="537" y="362"/>
                    </a:cubicBezTo>
                    <a:cubicBezTo>
                      <a:pt x="537" y="363"/>
                      <a:pt x="538" y="365"/>
                      <a:pt x="538" y="367"/>
                    </a:cubicBezTo>
                    <a:cubicBezTo>
                      <a:pt x="537" y="367"/>
                      <a:pt x="537" y="368"/>
                      <a:pt x="536" y="368"/>
                    </a:cubicBezTo>
                    <a:cubicBezTo>
                      <a:pt x="535" y="367"/>
                      <a:pt x="535" y="367"/>
                      <a:pt x="535" y="367"/>
                    </a:cubicBezTo>
                    <a:cubicBezTo>
                      <a:pt x="535" y="365"/>
                      <a:pt x="536" y="363"/>
                      <a:pt x="535" y="360"/>
                    </a:cubicBezTo>
                    <a:cubicBezTo>
                      <a:pt x="534" y="355"/>
                      <a:pt x="531" y="352"/>
                      <a:pt x="534" y="347"/>
                    </a:cubicBezTo>
                    <a:close/>
                    <a:moveTo>
                      <a:pt x="538" y="385"/>
                    </a:moveTo>
                    <a:cubicBezTo>
                      <a:pt x="537" y="386"/>
                      <a:pt x="537" y="386"/>
                      <a:pt x="536" y="386"/>
                    </a:cubicBezTo>
                    <a:cubicBezTo>
                      <a:pt x="535" y="384"/>
                      <a:pt x="535" y="383"/>
                      <a:pt x="535" y="381"/>
                    </a:cubicBezTo>
                    <a:cubicBezTo>
                      <a:pt x="536" y="380"/>
                      <a:pt x="536" y="380"/>
                      <a:pt x="536" y="380"/>
                    </a:cubicBezTo>
                    <a:cubicBezTo>
                      <a:pt x="537" y="381"/>
                      <a:pt x="537" y="381"/>
                      <a:pt x="537" y="381"/>
                    </a:cubicBezTo>
                    <a:cubicBezTo>
                      <a:pt x="538" y="381"/>
                      <a:pt x="538" y="383"/>
                      <a:pt x="538" y="385"/>
                    </a:cubicBezTo>
                    <a:close/>
                    <a:moveTo>
                      <a:pt x="347" y="425"/>
                    </a:moveTo>
                    <a:cubicBezTo>
                      <a:pt x="347" y="423"/>
                      <a:pt x="347" y="421"/>
                      <a:pt x="347" y="418"/>
                    </a:cubicBezTo>
                    <a:cubicBezTo>
                      <a:pt x="347" y="409"/>
                      <a:pt x="348" y="402"/>
                      <a:pt x="348" y="392"/>
                    </a:cubicBezTo>
                    <a:cubicBezTo>
                      <a:pt x="348" y="383"/>
                      <a:pt x="347" y="371"/>
                      <a:pt x="346" y="362"/>
                    </a:cubicBezTo>
                    <a:cubicBezTo>
                      <a:pt x="346" y="359"/>
                      <a:pt x="346" y="356"/>
                      <a:pt x="346" y="353"/>
                    </a:cubicBezTo>
                    <a:cubicBezTo>
                      <a:pt x="345" y="348"/>
                      <a:pt x="344" y="342"/>
                      <a:pt x="344" y="337"/>
                    </a:cubicBezTo>
                    <a:cubicBezTo>
                      <a:pt x="342" y="327"/>
                      <a:pt x="344" y="319"/>
                      <a:pt x="344" y="310"/>
                    </a:cubicBezTo>
                    <a:cubicBezTo>
                      <a:pt x="344" y="303"/>
                      <a:pt x="342" y="296"/>
                      <a:pt x="343" y="289"/>
                    </a:cubicBezTo>
                    <a:cubicBezTo>
                      <a:pt x="344" y="285"/>
                      <a:pt x="344" y="281"/>
                      <a:pt x="345" y="277"/>
                    </a:cubicBezTo>
                    <a:cubicBezTo>
                      <a:pt x="344" y="273"/>
                      <a:pt x="341" y="270"/>
                      <a:pt x="340" y="266"/>
                    </a:cubicBezTo>
                    <a:cubicBezTo>
                      <a:pt x="339" y="259"/>
                      <a:pt x="338" y="253"/>
                      <a:pt x="337" y="247"/>
                    </a:cubicBezTo>
                    <a:cubicBezTo>
                      <a:pt x="336" y="244"/>
                      <a:pt x="336" y="241"/>
                      <a:pt x="336" y="238"/>
                    </a:cubicBezTo>
                    <a:cubicBezTo>
                      <a:pt x="334" y="227"/>
                      <a:pt x="331" y="217"/>
                      <a:pt x="329" y="206"/>
                    </a:cubicBezTo>
                    <a:cubicBezTo>
                      <a:pt x="328" y="198"/>
                      <a:pt x="332" y="194"/>
                      <a:pt x="331" y="188"/>
                    </a:cubicBezTo>
                    <a:cubicBezTo>
                      <a:pt x="330" y="184"/>
                      <a:pt x="329" y="179"/>
                      <a:pt x="328" y="175"/>
                    </a:cubicBezTo>
                    <a:cubicBezTo>
                      <a:pt x="328" y="153"/>
                      <a:pt x="328" y="153"/>
                      <a:pt x="328" y="153"/>
                    </a:cubicBezTo>
                    <a:cubicBezTo>
                      <a:pt x="328" y="144"/>
                      <a:pt x="327" y="134"/>
                      <a:pt x="328" y="125"/>
                    </a:cubicBezTo>
                    <a:cubicBezTo>
                      <a:pt x="328" y="120"/>
                      <a:pt x="328" y="116"/>
                      <a:pt x="328" y="111"/>
                    </a:cubicBezTo>
                    <a:cubicBezTo>
                      <a:pt x="327" y="108"/>
                      <a:pt x="326" y="105"/>
                      <a:pt x="326" y="102"/>
                    </a:cubicBezTo>
                    <a:cubicBezTo>
                      <a:pt x="327" y="100"/>
                      <a:pt x="327" y="98"/>
                      <a:pt x="327" y="96"/>
                    </a:cubicBezTo>
                    <a:cubicBezTo>
                      <a:pt x="328" y="91"/>
                      <a:pt x="326" y="86"/>
                      <a:pt x="328" y="82"/>
                    </a:cubicBezTo>
                    <a:cubicBezTo>
                      <a:pt x="328" y="80"/>
                      <a:pt x="330" y="79"/>
                      <a:pt x="331" y="77"/>
                    </a:cubicBezTo>
                    <a:cubicBezTo>
                      <a:pt x="332" y="76"/>
                      <a:pt x="334" y="69"/>
                      <a:pt x="334" y="67"/>
                    </a:cubicBezTo>
                    <a:cubicBezTo>
                      <a:pt x="333" y="60"/>
                      <a:pt x="330" y="54"/>
                      <a:pt x="328" y="48"/>
                    </a:cubicBezTo>
                    <a:cubicBezTo>
                      <a:pt x="292" y="48"/>
                      <a:pt x="292" y="48"/>
                      <a:pt x="292" y="48"/>
                    </a:cubicBezTo>
                    <a:cubicBezTo>
                      <a:pt x="293" y="50"/>
                      <a:pt x="293" y="52"/>
                      <a:pt x="294" y="55"/>
                    </a:cubicBezTo>
                    <a:cubicBezTo>
                      <a:pt x="295" y="60"/>
                      <a:pt x="293" y="66"/>
                      <a:pt x="293" y="71"/>
                    </a:cubicBezTo>
                    <a:cubicBezTo>
                      <a:pt x="293" y="76"/>
                      <a:pt x="294" y="82"/>
                      <a:pt x="294" y="88"/>
                    </a:cubicBezTo>
                    <a:cubicBezTo>
                      <a:pt x="294" y="91"/>
                      <a:pt x="293" y="96"/>
                      <a:pt x="294" y="99"/>
                    </a:cubicBezTo>
                    <a:cubicBezTo>
                      <a:pt x="294" y="103"/>
                      <a:pt x="295" y="106"/>
                      <a:pt x="296" y="109"/>
                    </a:cubicBezTo>
                    <a:cubicBezTo>
                      <a:pt x="297" y="114"/>
                      <a:pt x="297" y="119"/>
                      <a:pt x="296" y="123"/>
                    </a:cubicBezTo>
                    <a:cubicBezTo>
                      <a:pt x="296" y="126"/>
                      <a:pt x="296" y="129"/>
                      <a:pt x="296" y="131"/>
                    </a:cubicBezTo>
                    <a:cubicBezTo>
                      <a:pt x="295" y="134"/>
                      <a:pt x="296" y="137"/>
                      <a:pt x="294" y="138"/>
                    </a:cubicBezTo>
                    <a:cubicBezTo>
                      <a:pt x="290" y="138"/>
                      <a:pt x="290" y="133"/>
                      <a:pt x="289" y="130"/>
                    </a:cubicBezTo>
                    <a:cubicBezTo>
                      <a:pt x="287" y="124"/>
                      <a:pt x="286" y="118"/>
                      <a:pt x="284" y="112"/>
                    </a:cubicBezTo>
                    <a:cubicBezTo>
                      <a:pt x="284" y="110"/>
                      <a:pt x="282" y="106"/>
                      <a:pt x="283" y="103"/>
                    </a:cubicBezTo>
                    <a:cubicBezTo>
                      <a:pt x="284" y="95"/>
                      <a:pt x="282" y="89"/>
                      <a:pt x="280" y="83"/>
                    </a:cubicBezTo>
                    <a:cubicBezTo>
                      <a:pt x="279" y="79"/>
                      <a:pt x="277" y="74"/>
                      <a:pt x="276" y="70"/>
                    </a:cubicBezTo>
                    <a:cubicBezTo>
                      <a:pt x="275" y="64"/>
                      <a:pt x="272" y="60"/>
                      <a:pt x="271" y="53"/>
                    </a:cubicBezTo>
                    <a:cubicBezTo>
                      <a:pt x="271" y="52"/>
                      <a:pt x="271" y="50"/>
                      <a:pt x="271" y="48"/>
                    </a:cubicBezTo>
                    <a:cubicBezTo>
                      <a:pt x="265" y="48"/>
                      <a:pt x="265" y="48"/>
                      <a:pt x="265" y="48"/>
                    </a:cubicBezTo>
                    <a:cubicBezTo>
                      <a:pt x="265" y="53"/>
                      <a:pt x="264" y="59"/>
                      <a:pt x="265" y="64"/>
                    </a:cubicBezTo>
                    <a:cubicBezTo>
                      <a:pt x="267" y="80"/>
                      <a:pt x="267" y="80"/>
                      <a:pt x="267" y="80"/>
                    </a:cubicBezTo>
                    <a:cubicBezTo>
                      <a:pt x="268" y="84"/>
                      <a:pt x="266" y="89"/>
                      <a:pt x="267" y="94"/>
                    </a:cubicBezTo>
                    <a:cubicBezTo>
                      <a:pt x="268" y="100"/>
                      <a:pt x="267" y="107"/>
                      <a:pt x="267" y="113"/>
                    </a:cubicBezTo>
                    <a:cubicBezTo>
                      <a:pt x="267" y="130"/>
                      <a:pt x="267" y="130"/>
                      <a:pt x="267" y="130"/>
                    </a:cubicBezTo>
                    <a:cubicBezTo>
                      <a:pt x="267" y="134"/>
                      <a:pt x="265" y="140"/>
                      <a:pt x="267" y="144"/>
                    </a:cubicBezTo>
                    <a:cubicBezTo>
                      <a:pt x="267" y="144"/>
                      <a:pt x="267" y="144"/>
                      <a:pt x="267" y="144"/>
                    </a:cubicBezTo>
                    <a:cubicBezTo>
                      <a:pt x="268" y="144"/>
                      <a:pt x="268" y="144"/>
                      <a:pt x="268" y="144"/>
                    </a:cubicBezTo>
                    <a:cubicBezTo>
                      <a:pt x="272" y="139"/>
                      <a:pt x="269" y="127"/>
                      <a:pt x="269" y="119"/>
                    </a:cubicBezTo>
                    <a:cubicBezTo>
                      <a:pt x="269" y="115"/>
                      <a:pt x="270" y="109"/>
                      <a:pt x="273" y="108"/>
                    </a:cubicBezTo>
                    <a:cubicBezTo>
                      <a:pt x="278" y="107"/>
                      <a:pt x="278" y="115"/>
                      <a:pt x="279" y="119"/>
                    </a:cubicBezTo>
                    <a:cubicBezTo>
                      <a:pt x="282" y="126"/>
                      <a:pt x="284" y="133"/>
                      <a:pt x="287" y="140"/>
                    </a:cubicBezTo>
                    <a:cubicBezTo>
                      <a:pt x="287" y="144"/>
                      <a:pt x="288" y="148"/>
                      <a:pt x="288" y="151"/>
                    </a:cubicBezTo>
                    <a:cubicBezTo>
                      <a:pt x="289" y="154"/>
                      <a:pt x="290" y="158"/>
                      <a:pt x="289" y="161"/>
                    </a:cubicBezTo>
                    <a:cubicBezTo>
                      <a:pt x="289" y="163"/>
                      <a:pt x="288" y="167"/>
                      <a:pt x="289" y="169"/>
                    </a:cubicBezTo>
                    <a:cubicBezTo>
                      <a:pt x="290" y="178"/>
                      <a:pt x="291" y="186"/>
                      <a:pt x="293" y="195"/>
                    </a:cubicBezTo>
                    <a:cubicBezTo>
                      <a:pt x="293" y="206"/>
                      <a:pt x="293" y="206"/>
                      <a:pt x="293" y="206"/>
                    </a:cubicBezTo>
                    <a:cubicBezTo>
                      <a:pt x="294" y="219"/>
                      <a:pt x="295" y="231"/>
                      <a:pt x="297" y="243"/>
                    </a:cubicBezTo>
                    <a:cubicBezTo>
                      <a:pt x="299" y="253"/>
                      <a:pt x="301" y="262"/>
                      <a:pt x="302" y="271"/>
                    </a:cubicBezTo>
                    <a:cubicBezTo>
                      <a:pt x="304" y="277"/>
                      <a:pt x="301" y="282"/>
                      <a:pt x="302" y="288"/>
                    </a:cubicBezTo>
                    <a:cubicBezTo>
                      <a:pt x="302" y="291"/>
                      <a:pt x="302" y="293"/>
                      <a:pt x="302" y="295"/>
                    </a:cubicBezTo>
                    <a:cubicBezTo>
                      <a:pt x="303" y="299"/>
                      <a:pt x="304" y="302"/>
                      <a:pt x="305" y="306"/>
                    </a:cubicBezTo>
                    <a:cubicBezTo>
                      <a:pt x="305" y="307"/>
                      <a:pt x="305" y="309"/>
                      <a:pt x="305" y="311"/>
                    </a:cubicBezTo>
                    <a:cubicBezTo>
                      <a:pt x="307" y="319"/>
                      <a:pt x="309" y="327"/>
                      <a:pt x="310" y="334"/>
                    </a:cubicBezTo>
                    <a:cubicBezTo>
                      <a:pt x="311" y="340"/>
                      <a:pt x="312" y="346"/>
                      <a:pt x="313" y="352"/>
                    </a:cubicBezTo>
                    <a:cubicBezTo>
                      <a:pt x="317" y="371"/>
                      <a:pt x="319" y="390"/>
                      <a:pt x="322" y="410"/>
                    </a:cubicBezTo>
                    <a:cubicBezTo>
                      <a:pt x="322" y="425"/>
                      <a:pt x="322" y="425"/>
                      <a:pt x="322" y="425"/>
                    </a:cubicBezTo>
                    <a:cubicBezTo>
                      <a:pt x="323" y="432"/>
                      <a:pt x="323" y="441"/>
                      <a:pt x="323" y="448"/>
                    </a:cubicBezTo>
                    <a:cubicBezTo>
                      <a:pt x="323" y="454"/>
                      <a:pt x="323" y="459"/>
                      <a:pt x="323" y="464"/>
                    </a:cubicBezTo>
                    <a:cubicBezTo>
                      <a:pt x="329" y="464"/>
                      <a:pt x="329" y="464"/>
                      <a:pt x="329" y="464"/>
                    </a:cubicBezTo>
                    <a:cubicBezTo>
                      <a:pt x="329" y="463"/>
                      <a:pt x="329" y="462"/>
                      <a:pt x="329" y="461"/>
                    </a:cubicBezTo>
                    <a:cubicBezTo>
                      <a:pt x="329" y="458"/>
                      <a:pt x="329" y="455"/>
                      <a:pt x="329" y="452"/>
                    </a:cubicBezTo>
                    <a:cubicBezTo>
                      <a:pt x="329" y="450"/>
                      <a:pt x="328" y="446"/>
                      <a:pt x="329" y="444"/>
                    </a:cubicBezTo>
                    <a:cubicBezTo>
                      <a:pt x="329" y="442"/>
                      <a:pt x="329" y="440"/>
                      <a:pt x="329" y="438"/>
                    </a:cubicBezTo>
                    <a:cubicBezTo>
                      <a:pt x="327" y="425"/>
                      <a:pt x="329" y="407"/>
                      <a:pt x="327" y="393"/>
                    </a:cubicBezTo>
                    <a:cubicBezTo>
                      <a:pt x="327" y="388"/>
                      <a:pt x="327" y="388"/>
                      <a:pt x="327" y="388"/>
                    </a:cubicBezTo>
                    <a:cubicBezTo>
                      <a:pt x="326" y="383"/>
                      <a:pt x="325" y="377"/>
                      <a:pt x="324" y="372"/>
                    </a:cubicBezTo>
                    <a:cubicBezTo>
                      <a:pt x="323" y="368"/>
                      <a:pt x="325" y="364"/>
                      <a:pt x="324" y="361"/>
                    </a:cubicBezTo>
                    <a:cubicBezTo>
                      <a:pt x="324" y="360"/>
                      <a:pt x="323" y="358"/>
                      <a:pt x="322" y="357"/>
                    </a:cubicBezTo>
                    <a:cubicBezTo>
                      <a:pt x="321" y="355"/>
                      <a:pt x="321" y="353"/>
                      <a:pt x="320" y="351"/>
                    </a:cubicBezTo>
                    <a:cubicBezTo>
                      <a:pt x="318" y="343"/>
                      <a:pt x="318" y="335"/>
                      <a:pt x="316" y="327"/>
                    </a:cubicBezTo>
                    <a:cubicBezTo>
                      <a:pt x="315" y="323"/>
                      <a:pt x="314" y="319"/>
                      <a:pt x="313" y="314"/>
                    </a:cubicBezTo>
                    <a:cubicBezTo>
                      <a:pt x="312" y="308"/>
                      <a:pt x="313" y="303"/>
                      <a:pt x="315" y="298"/>
                    </a:cubicBezTo>
                    <a:cubicBezTo>
                      <a:pt x="316" y="297"/>
                      <a:pt x="317" y="294"/>
                      <a:pt x="317" y="291"/>
                    </a:cubicBezTo>
                    <a:cubicBezTo>
                      <a:pt x="316" y="288"/>
                      <a:pt x="313" y="287"/>
                      <a:pt x="312" y="283"/>
                    </a:cubicBezTo>
                    <a:cubicBezTo>
                      <a:pt x="311" y="275"/>
                      <a:pt x="311" y="275"/>
                      <a:pt x="311" y="275"/>
                    </a:cubicBezTo>
                    <a:cubicBezTo>
                      <a:pt x="309" y="264"/>
                      <a:pt x="308" y="252"/>
                      <a:pt x="305" y="242"/>
                    </a:cubicBezTo>
                    <a:cubicBezTo>
                      <a:pt x="305" y="239"/>
                      <a:pt x="305" y="236"/>
                      <a:pt x="304" y="234"/>
                    </a:cubicBezTo>
                    <a:cubicBezTo>
                      <a:pt x="302" y="224"/>
                      <a:pt x="299" y="213"/>
                      <a:pt x="297" y="203"/>
                    </a:cubicBezTo>
                    <a:cubicBezTo>
                      <a:pt x="296" y="199"/>
                      <a:pt x="298" y="194"/>
                      <a:pt x="298" y="191"/>
                    </a:cubicBezTo>
                    <a:cubicBezTo>
                      <a:pt x="298" y="188"/>
                      <a:pt x="298" y="186"/>
                      <a:pt x="299" y="183"/>
                    </a:cubicBezTo>
                    <a:cubicBezTo>
                      <a:pt x="299" y="179"/>
                      <a:pt x="300" y="173"/>
                      <a:pt x="299" y="168"/>
                    </a:cubicBezTo>
                    <a:cubicBezTo>
                      <a:pt x="298" y="163"/>
                      <a:pt x="298" y="155"/>
                      <a:pt x="299" y="149"/>
                    </a:cubicBezTo>
                    <a:cubicBezTo>
                      <a:pt x="300" y="145"/>
                      <a:pt x="299" y="140"/>
                      <a:pt x="299" y="136"/>
                    </a:cubicBezTo>
                    <a:cubicBezTo>
                      <a:pt x="300" y="131"/>
                      <a:pt x="298" y="125"/>
                      <a:pt x="299" y="119"/>
                    </a:cubicBezTo>
                    <a:cubicBezTo>
                      <a:pt x="299" y="112"/>
                      <a:pt x="298" y="104"/>
                      <a:pt x="297" y="98"/>
                    </a:cubicBezTo>
                    <a:cubicBezTo>
                      <a:pt x="297" y="95"/>
                      <a:pt x="297" y="92"/>
                      <a:pt x="298" y="90"/>
                    </a:cubicBezTo>
                    <a:cubicBezTo>
                      <a:pt x="298" y="85"/>
                      <a:pt x="297" y="79"/>
                      <a:pt x="298" y="74"/>
                    </a:cubicBezTo>
                    <a:cubicBezTo>
                      <a:pt x="299" y="70"/>
                      <a:pt x="299" y="63"/>
                      <a:pt x="303" y="63"/>
                    </a:cubicBezTo>
                    <a:cubicBezTo>
                      <a:pt x="306" y="65"/>
                      <a:pt x="306" y="69"/>
                      <a:pt x="307" y="72"/>
                    </a:cubicBezTo>
                    <a:cubicBezTo>
                      <a:pt x="309" y="81"/>
                      <a:pt x="309" y="93"/>
                      <a:pt x="312" y="102"/>
                    </a:cubicBezTo>
                    <a:cubicBezTo>
                      <a:pt x="312" y="104"/>
                      <a:pt x="313" y="107"/>
                      <a:pt x="314" y="109"/>
                    </a:cubicBezTo>
                    <a:cubicBezTo>
                      <a:pt x="315" y="115"/>
                      <a:pt x="316" y="122"/>
                      <a:pt x="317" y="128"/>
                    </a:cubicBezTo>
                    <a:cubicBezTo>
                      <a:pt x="320" y="140"/>
                      <a:pt x="323" y="153"/>
                      <a:pt x="325" y="166"/>
                    </a:cubicBezTo>
                    <a:cubicBezTo>
                      <a:pt x="325" y="191"/>
                      <a:pt x="325" y="191"/>
                      <a:pt x="325" y="191"/>
                    </a:cubicBezTo>
                    <a:cubicBezTo>
                      <a:pt x="325" y="193"/>
                      <a:pt x="325" y="195"/>
                      <a:pt x="324" y="198"/>
                    </a:cubicBezTo>
                    <a:cubicBezTo>
                      <a:pt x="325" y="201"/>
                      <a:pt x="324" y="206"/>
                      <a:pt x="325" y="210"/>
                    </a:cubicBezTo>
                    <a:cubicBezTo>
                      <a:pt x="327" y="222"/>
                      <a:pt x="329" y="234"/>
                      <a:pt x="331" y="246"/>
                    </a:cubicBezTo>
                    <a:cubicBezTo>
                      <a:pt x="331" y="249"/>
                      <a:pt x="331" y="251"/>
                      <a:pt x="331" y="254"/>
                    </a:cubicBezTo>
                    <a:cubicBezTo>
                      <a:pt x="331" y="257"/>
                      <a:pt x="332" y="259"/>
                      <a:pt x="332" y="262"/>
                    </a:cubicBezTo>
                    <a:cubicBezTo>
                      <a:pt x="332" y="264"/>
                      <a:pt x="332" y="266"/>
                      <a:pt x="332" y="267"/>
                    </a:cubicBezTo>
                    <a:cubicBezTo>
                      <a:pt x="333" y="269"/>
                      <a:pt x="334" y="271"/>
                      <a:pt x="334" y="272"/>
                    </a:cubicBezTo>
                    <a:cubicBezTo>
                      <a:pt x="335" y="277"/>
                      <a:pt x="331" y="279"/>
                      <a:pt x="329" y="281"/>
                    </a:cubicBezTo>
                    <a:cubicBezTo>
                      <a:pt x="328" y="284"/>
                      <a:pt x="331" y="286"/>
                      <a:pt x="330" y="288"/>
                    </a:cubicBezTo>
                    <a:cubicBezTo>
                      <a:pt x="329" y="290"/>
                      <a:pt x="326" y="290"/>
                      <a:pt x="325" y="292"/>
                    </a:cubicBezTo>
                    <a:cubicBezTo>
                      <a:pt x="324" y="293"/>
                      <a:pt x="324" y="296"/>
                      <a:pt x="324" y="298"/>
                    </a:cubicBezTo>
                    <a:cubicBezTo>
                      <a:pt x="324" y="301"/>
                      <a:pt x="323" y="304"/>
                      <a:pt x="324" y="307"/>
                    </a:cubicBezTo>
                    <a:cubicBezTo>
                      <a:pt x="325" y="308"/>
                      <a:pt x="327" y="311"/>
                      <a:pt x="329" y="309"/>
                    </a:cubicBezTo>
                    <a:cubicBezTo>
                      <a:pt x="330" y="308"/>
                      <a:pt x="330" y="308"/>
                      <a:pt x="330" y="307"/>
                    </a:cubicBezTo>
                    <a:cubicBezTo>
                      <a:pt x="331" y="306"/>
                      <a:pt x="332" y="305"/>
                      <a:pt x="333" y="305"/>
                    </a:cubicBezTo>
                    <a:cubicBezTo>
                      <a:pt x="338" y="305"/>
                      <a:pt x="337" y="313"/>
                      <a:pt x="337" y="316"/>
                    </a:cubicBezTo>
                    <a:cubicBezTo>
                      <a:pt x="339" y="326"/>
                      <a:pt x="338" y="339"/>
                      <a:pt x="340" y="350"/>
                    </a:cubicBezTo>
                    <a:cubicBezTo>
                      <a:pt x="342" y="361"/>
                      <a:pt x="341" y="373"/>
                      <a:pt x="341" y="384"/>
                    </a:cubicBezTo>
                    <a:cubicBezTo>
                      <a:pt x="341" y="390"/>
                      <a:pt x="342" y="395"/>
                      <a:pt x="342" y="400"/>
                    </a:cubicBezTo>
                    <a:cubicBezTo>
                      <a:pt x="341" y="405"/>
                      <a:pt x="341" y="411"/>
                      <a:pt x="341" y="416"/>
                    </a:cubicBezTo>
                    <a:cubicBezTo>
                      <a:pt x="341" y="428"/>
                      <a:pt x="341" y="441"/>
                      <a:pt x="342" y="452"/>
                    </a:cubicBezTo>
                    <a:cubicBezTo>
                      <a:pt x="343" y="456"/>
                      <a:pt x="343" y="460"/>
                      <a:pt x="343" y="464"/>
                    </a:cubicBezTo>
                    <a:cubicBezTo>
                      <a:pt x="349" y="464"/>
                      <a:pt x="349" y="464"/>
                      <a:pt x="349" y="464"/>
                    </a:cubicBezTo>
                    <a:cubicBezTo>
                      <a:pt x="349" y="457"/>
                      <a:pt x="349" y="450"/>
                      <a:pt x="348" y="443"/>
                    </a:cubicBezTo>
                    <a:cubicBezTo>
                      <a:pt x="348" y="437"/>
                      <a:pt x="347" y="431"/>
                      <a:pt x="347" y="425"/>
                    </a:cubicBezTo>
                    <a:close/>
                    <a:moveTo>
                      <a:pt x="321" y="81"/>
                    </a:moveTo>
                    <a:cubicBezTo>
                      <a:pt x="318" y="81"/>
                      <a:pt x="317" y="76"/>
                      <a:pt x="317" y="74"/>
                    </a:cubicBezTo>
                    <a:cubicBezTo>
                      <a:pt x="316" y="70"/>
                      <a:pt x="316" y="65"/>
                      <a:pt x="317" y="61"/>
                    </a:cubicBezTo>
                    <a:cubicBezTo>
                      <a:pt x="317" y="59"/>
                      <a:pt x="318" y="57"/>
                      <a:pt x="319" y="56"/>
                    </a:cubicBezTo>
                    <a:cubicBezTo>
                      <a:pt x="319" y="55"/>
                      <a:pt x="320" y="56"/>
                      <a:pt x="321" y="56"/>
                    </a:cubicBezTo>
                    <a:cubicBezTo>
                      <a:pt x="321" y="56"/>
                      <a:pt x="322" y="57"/>
                      <a:pt x="322" y="58"/>
                    </a:cubicBezTo>
                    <a:cubicBezTo>
                      <a:pt x="324" y="62"/>
                      <a:pt x="325" y="67"/>
                      <a:pt x="325" y="71"/>
                    </a:cubicBezTo>
                    <a:cubicBezTo>
                      <a:pt x="325" y="73"/>
                      <a:pt x="325" y="81"/>
                      <a:pt x="321" y="81"/>
                    </a:cubicBezTo>
                    <a:close/>
                    <a:moveTo>
                      <a:pt x="39" y="242"/>
                    </a:moveTo>
                    <a:cubicBezTo>
                      <a:pt x="40" y="242"/>
                      <a:pt x="40" y="240"/>
                      <a:pt x="40" y="240"/>
                    </a:cubicBezTo>
                    <a:cubicBezTo>
                      <a:pt x="39" y="239"/>
                      <a:pt x="40" y="238"/>
                      <a:pt x="40" y="237"/>
                    </a:cubicBezTo>
                    <a:cubicBezTo>
                      <a:pt x="40" y="235"/>
                      <a:pt x="40" y="232"/>
                      <a:pt x="39" y="230"/>
                    </a:cubicBezTo>
                    <a:cubicBezTo>
                      <a:pt x="39" y="219"/>
                      <a:pt x="39" y="209"/>
                      <a:pt x="39" y="198"/>
                    </a:cubicBezTo>
                    <a:cubicBezTo>
                      <a:pt x="39" y="192"/>
                      <a:pt x="39" y="186"/>
                      <a:pt x="38" y="181"/>
                    </a:cubicBezTo>
                    <a:cubicBezTo>
                      <a:pt x="38" y="174"/>
                      <a:pt x="38" y="174"/>
                      <a:pt x="38" y="174"/>
                    </a:cubicBezTo>
                    <a:cubicBezTo>
                      <a:pt x="38" y="171"/>
                      <a:pt x="38" y="167"/>
                      <a:pt x="38" y="164"/>
                    </a:cubicBezTo>
                    <a:cubicBezTo>
                      <a:pt x="39" y="158"/>
                      <a:pt x="38" y="153"/>
                      <a:pt x="38" y="148"/>
                    </a:cubicBezTo>
                    <a:cubicBezTo>
                      <a:pt x="38" y="143"/>
                      <a:pt x="38" y="139"/>
                      <a:pt x="38" y="134"/>
                    </a:cubicBezTo>
                    <a:cubicBezTo>
                      <a:pt x="38" y="132"/>
                      <a:pt x="38" y="130"/>
                      <a:pt x="38" y="127"/>
                    </a:cubicBezTo>
                    <a:cubicBezTo>
                      <a:pt x="38" y="125"/>
                      <a:pt x="39" y="122"/>
                      <a:pt x="39" y="119"/>
                    </a:cubicBezTo>
                    <a:cubicBezTo>
                      <a:pt x="37" y="111"/>
                      <a:pt x="37" y="111"/>
                      <a:pt x="37" y="111"/>
                    </a:cubicBezTo>
                    <a:cubicBezTo>
                      <a:pt x="37" y="108"/>
                      <a:pt x="38" y="105"/>
                      <a:pt x="38" y="102"/>
                    </a:cubicBezTo>
                    <a:cubicBezTo>
                      <a:pt x="37" y="96"/>
                      <a:pt x="36" y="90"/>
                      <a:pt x="36" y="84"/>
                    </a:cubicBezTo>
                    <a:cubicBezTo>
                      <a:pt x="36" y="76"/>
                      <a:pt x="35" y="67"/>
                      <a:pt x="36" y="60"/>
                    </a:cubicBezTo>
                    <a:cubicBezTo>
                      <a:pt x="36" y="58"/>
                      <a:pt x="36" y="56"/>
                      <a:pt x="36" y="53"/>
                    </a:cubicBezTo>
                    <a:cubicBezTo>
                      <a:pt x="36" y="52"/>
                      <a:pt x="36" y="50"/>
                      <a:pt x="36" y="49"/>
                    </a:cubicBezTo>
                    <a:cubicBezTo>
                      <a:pt x="30" y="49"/>
                      <a:pt x="24" y="51"/>
                      <a:pt x="18" y="54"/>
                    </a:cubicBezTo>
                    <a:cubicBezTo>
                      <a:pt x="19" y="55"/>
                      <a:pt x="19" y="55"/>
                      <a:pt x="19" y="55"/>
                    </a:cubicBezTo>
                    <a:cubicBezTo>
                      <a:pt x="20" y="56"/>
                      <a:pt x="20" y="56"/>
                      <a:pt x="20" y="57"/>
                    </a:cubicBezTo>
                    <a:cubicBezTo>
                      <a:pt x="21" y="60"/>
                      <a:pt x="21" y="63"/>
                      <a:pt x="21" y="66"/>
                    </a:cubicBezTo>
                    <a:cubicBezTo>
                      <a:pt x="21" y="67"/>
                      <a:pt x="21" y="68"/>
                      <a:pt x="21" y="68"/>
                    </a:cubicBezTo>
                    <a:cubicBezTo>
                      <a:pt x="20" y="76"/>
                      <a:pt x="19" y="85"/>
                      <a:pt x="21" y="93"/>
                    </a:cubicBezTo>
                    <a:cubicBezTo>
                      <a:pt x="21" y="106"/>
                      <a:pt x="21" y="106"/>
                      <a:pt x="21" y="106"/>
                    </a:cubicBezTo>
                    <a:cubicBezTo>
                      <a:pt x="22" y="112"/>
                      <a:pt x="21" y="120"/>
                      <a:pt x="21" y="127"/>
                    </a:cubicBezTo>
                    <a:cubicBezTo>
                      <a:pt x="21" y="129"/>
                      <a:pt x="21" y="132"/>
                      <a:pt x="21" y="134"/>
                    </a:cubicBezTo>
                    <a:cubicBezTo>
                      <a:pt x="21" y="136"/>
                      <a:pt x="20" y="139"/>
                      <a:pt x="21" y="143"/>
                    </a:cubicBezTo>
                    <a:cubicBezTo>
                      <a:pt x="22" y="151"/>
                      <a:pt x="22" y="163"/>
                      <a:pt x="21" y="172"/>
                    </a:cubicBezTo>
                    <a:cubicBezTo>
                      <a:pt x="20" y="175"/>
                      <a:pt x="21" y="178"/>
                      <a:pt x="21" y="181"/>
                    </a:cubicBezTo>
                    <a:cubicBezTo>
                      <a:pt x="22" y="184"/>
                      <a:pt x="22" y="188"/>
                      <a:pt x="22" y="191"/>
                    </a:cubicBezTo>
                    <a:cubicBezTo>
                      <a:pt x="22" y="196"/>
                      <a:pt x="21" y="200"/>
                      <a:pt x="21" y="204"/>
                    </a:cubicBezTo>
                    <a:cubicBezTo>
                      <a:pt x="21" y="206"/>
                      <a:pt x="20" y="208"/>
                      <a:pt x="20" y="209"/>
                    </a:cubicBezTo>
                    <a:cubicBezTo>
                      <a:pt x="20" y="212"/>
                      <a:pt x="19" y="214"/>
                      <a:pt x="19" y="217"/>
                    </a:cubicBezTo>
                    <a:cubicBezTo>
                      <a:pt x="19" y="220"/>
                      <a:pt x="20" y="222"/>
                      <a:pt x="21" y="224"/>
                    </a:cubicBezTo>
                    <a:cubicBezTo>
                      <a:pt x="22" y="228"/>
                      <a:pt x="21" y="234"/>
                      <a:pt x="21" y="238"/>
                    </a:cubicBezTo>
                    <a:cubicBezTo>
                      <a:pt x="20" y="242"/>
                      <a:pt x="22" y="245"/>
                      <a:pt x="21" y="249"/>
                    </a:cubicBezTo>
                    <a:cubicBezTo>
                      <a:pt x="20" y="252"/>
                      <a:pt x="21" y="256"/>
                      <a:pt x="17" y="257"/>
                    </a:cubicBezTo>
                    <a:cubicBezTo>
                      <a:pt x="16" y="257"/>
                      <a:pt x="15" y="256"/>
                      <a:pt x="15" y="255"/>
                    </a:cubicBezTo>
                    <a:cubicBezTo>
                      <a:pt x="15" y="253"/>
                      <a:pt x="15" y="252"/>
                      <a:pt x="15" y="251"/>
                    </a:cubicBezTo>
                    <a:cubicBezTo>
                      <a:pt x="15" y="240"/>
                      <a:pt x="15" y="240"/>
                      <a:pt x="15" y="240"/>
                    </a:cubicBezTo>
                    <a:cubicBezTo>
                      <a:pt x="15" y="238"/>
                      <a:pt x="15" y="234"/>
                      <a:pt x="15" y="232"/>
                    </a:cubicBezTo>
                    <a:cubicBezTo>
                      <a:pt x="15" y="230"/>
                      <a:pt x="16" y="227"/>
                      <a:pt x="15" y="225"/>
                    </a:cubicBezTo>
                    <a:cubicBezTo>
                      <a:pt x="14" y="217"/>
                      <a:pt x="13" y="209"/>
                      <a:pt x="13" y="200"/>
                    </a:cubicBezTo>
                    <a:cubicBezTo>
                      <a:pt x="13" y="190"/>
                      <a:pt x="13" y="190"/>
                      <a:pt x="13" y="190"/>
                    </a:cubicBezTo>
                    <a:cubicBezTo>
                      <a:pt x="13" y="188"/>
                      <a:pt x="14" y="187"/>
                      <a:pt x="14" y="185"/>
                    </a:cubicBezTo>
                    <a:cubicBezTo>
                      <a:pt x="13" y="181"/>
                      <a:pt x="12" y="178"/>
                      <a:pt x="12" y="173"/>
                    </a:cubicBezTo>
                    <a:cubicBezTo>
                      <a:pt x="13" y="169"/>
                      <a:pt x="14" y="162"/>
                      <a:pt x="13" y="158"/>
                    </a:cubicBezTo>
                    <a:cubicBezTo>
                      <a:pt x="12" y="152"/>
                      <a:pt x="13" y="144"/>
                      <a:pt x="13" y="138"/>
                    </a:cubicBezTo>
                    <a:cubicBezTo>
                      <a:pt x="12" y="132"/>
                      <a:pt x="12" y="126"/>
                      <a:pt x="12" y="120"/>
                    </a:cubicBezTo>
                    <a:cubicBezTo>
                      <a:pt x="12" y="116"/>
                      <a:pt x="12" y="111"/>
                      <a:pt x="12" y="106"/>
                    </a:cubicBezTo>
                    <a:cubicBezTo>
                      <a:pt x="12" y="104"/>
                      <a:pt x="12" y="102"/>
                      <a:pt x="11" y="100"/>
                    </a:cubicBezTo>
                    <a:cubicBezTo>
                      <a:pt x="11" y="99"/>
                      <a:pt x="11" y="98"/>
                      <a:pt x="11" y="97"/>
                    </a:cubicBezTo>
                    <a:cubicBezTo>
                      <a:pt x="10" y="96"/>
                      <a:pt x="11" y="95"/>
                      <a:pt x="11" y="94"/>
                    </a:cubicBezTo>
                    <a:cubicBezTo>
                      <a:pt x="11" y="93"/>
                      <a:pt x="11" y="91"/>
                      <a:pt x="11" y="90"/>
                    </a:cubicBezTo>
                    <a:cubicBezTo>
                      <a:pt x="11" y="89"/>
                      <a:pt x="10" y="87"/>
                      <a:pt x="10" y="86"/>
                    </a:cubicBezTo>
                    <a:cubicBezTo>
                      <a:pt x="10" y="84"/>
                      <a:pt x="10" y="83"/>
                      <a:pt x="10" y="81"/>
                    </a:cubicBezTo>
                    <a:cubicBezTo>
                      <a:pt x="10" y="80"/>
                      <a:pt x="10" y="79"/>
                      <a:pt x="10" y="78"/>
                    </a:cubicBezTo>
                    <a:cubicBezTo>
                      <a:pt x="10" y="78"/>
                      <a:pt x="10" y="77"/>
                      <a:pt x="10" y="76"/>
                    </a:cubicBezTo>
                    <a:cubicBezTo>
                      <a:pt x="10" y="75"/>
                      <a:pt x="10" y="73"/>
                      <a:pt x="10" y="71"/>
                    </a:cubicBezTo>
                    <a:cubicBezTo>
                      <a:pt x="9" y="68"/>
                      <a:pt x="10" y="64"/>
                      <a:pt x="11" y="60"/>
                    </a:cubicBezTo>
                    <a:cubicBezTo>
                      <a:pt x="12" y="59"/>
                      <a:pt x="12" y="59"/>
                      <a:pt x="13" y="58"/>
                    </a:cubicBezTo>
                    <a:cubicBezTo>
                      <a:pt x="8" y="62"/>
                      <a:pt x="3" y="67"/>
                      <a:pt x="0" y="72"/>
                    </a:cubicBezTo>
                    <a:cubicBezTo>
                      <a:pt x="1" y="75"/>
                      <a:pt x="1" y="78"/>
                      <a:pt x="2" y="81"/>
                    </a:cubicBezTo>
                    <a:cubicBezTo>
                      <a:pt x="2" y="83"/>
                      <a:pt x="2" y="86"/>
                      <a:pt x="2" y="88"/>
                    </a:cubicBezTo>
                    <a:cubicBezTo>
                      <a:pt x="3" y="91"/>
                      <a:pt x="4" y="95"/>
                      <a:pt x="5" y="98"/>
                    </a:cubicBezTo>
                    <a:cubicBezTo>
                      <a:pt x="6" y="107"/>
                      <a:pt x="5" y="115"/>
                      <a:pt x="7" y="123"/>
                    </a:cubicBezTo>
                    <a:cubicBezTo>
                      <a:pt x="7" y="130"/>
                      <a:pt x="7" y="130"/>
                      <a:pt x="7" y="130"/>
                    </a:cubicBezTo>
                    <a:cubicBezTo>
                      <a:pt x="7" y="134"/>
                      <a:pt x="8" y="141"/>
                      <a:pt x="8" y="145"/>
                    </a:cubicBezTo>
                    <a:cubicBezTo>
                      <a:pt x="7" y="147"/>
                      <a:pt x="7" y="151"/>
                      <a:pt x="7" y="154"/>
                    </a:cubicBezTo>
                    <a:cubicBezTo>
                      <a:pt x="9" y="163"/>
                      <a:pt x="8" y="172"/>
                      <a:pt x="8" y="181"/>
                    </a:cubicBezTo>
                    <a:cubicBezTo>
                      <a:pt x="8" y="186"/>
                      <a:pt x="9" y="191"/>
                      <a:pt x="8" y="196"/>
                    </a:cubicBezTo>
                    <a:cubicBezTo>
                      <a:pt x="7" y="203"/>
                      <a:pt x="8" y="212"/>
                      <a:pt x="9" y="219"/>
                    </a:cubicBezTo>
                    <a:cubicBezTo>
                      <a:pt x="9" y="222"/>
                      <a:pt x="8" y="224"/>
                      <a:pt x="8" y="227"/>
                    </a:cubicBezTo>
                    <a:cubicBezTo>
                      <a:pt x="9" y="231"/>
                      <a:pt x="10" y="236"/>
                      <a:pt x="9" y="241"/>
                    </a:cubicBezTo>
                    <a:cubicBezTo>
                      <a:pt x="9" y="244"/>
                      <a:pt x="8" y="247"/>
                      <a:pt x="9" y="250"/>
                    </a:cubicBezTo>
                    <a:cubicBezTo>
                      <a:pt x="9" y="252"/>
                      <a:pt x="9" y="255"/>
                      <a:pt x="9" y="257"/>
                    </a:cubicBezTo>
                    <a:cubicBezTo>
                      <a:pt x="9" y="260"/>
                      <a:pt x="8" y="265"/>
                      <a:pt x="9" y="268"/>
                    </a:cubicBezTo>
                    <a:cubicBezTo>
                      <a:pt x="9" y="269"/>
                      <a:pt x="10" y="271"/>
                      <a:pt x="10" y="272"/>
                    </a:cubicBezTo>
                    <a:cubicBezTo>
                      <a:pt x="9" y="274"/>
                      <a:pt x="9" y="276"/>
                      <a:pt x="9" y="278"/>
                    </a:cubicBezTo>
                    <a:cubicBezTo>
                      <a:pt x="9" y="281"/>
                      <a:pt x="11" y="283"/>
                      <a:pt x="11" y="286"/>
                    </a:cubicBezTo>
                    <a:cubicBezTo>
                      <a:pt x="11" y="288"/>
                      <a:pt x="11" y="291"/>
                      <a:pt x="11" y="294"/>
                    </a:cubicBezTo>
                    <a:cubicBezTo>
                      <a:pt x="11" y="297"/>
                      <a:pt x="11" y="300"/>
                      <a:pt x="11" y="303"/>
                    </a:cubicBezTo>
                    <a:cubicBezTo>
                      <a:pt x="11" y="310"/>
                      <a:pt x="11" y="318"/>
                      <a:pt x="11" y="324"/>
                    </a:cubicBezTo>
                    <a:cubicBezTo>
                      <a:pt x="11" y="329"/>
                      <a:pt x="11" y="333"/>
                      <a:pt x="11" y="337"/>
                    </a:cubicBezTo>
                    <a:cubicBezTo>
                      <a:pt x="11" y="349"/>
                      <a:pt x="10" y="362"/>
                      <a:pt x="10" y="374"/>
                    </a:cubicBezTo>
                    <a:cubicBezTo>
                      <a:pt x="10" y="391"/>
                      <a:pt x="11" y="406"/>
                      <a:pt x="11" y="423"/>
                    </a:cubicBezTo>
                    <a:cubicBezTo>
                      <a:pt x="11" y="433"/>
                      <a:pt x="11" y="443"/>
                      <a:pt x="11" y="453"/>
                    </a:cubicBezTo>
                    <a:cubicBezTo>
                      <a:pt x="16" y="458"/>
                      <a:pt x="22" y="461"/>
                      <a:pt x="29" y="463"/>
                    </a:cubicBezTo>
                    <a:cubicBezTo>
                      <a:pt x="29" y="443"/>
                      <a:pt x="29" y="443"/>
                      <a:pt x="29" y="443"/>
                    </a:cubicBezTo>
                    <a:cubicBezTo>
                      <a:pt x="28" y="436"/>
                      <a:pt x="30" y="428"/>
                      <a:pt x="29" y="420"/>
                    </a:cubicBezTo>
                    <a:cubicBezTo>
                      <a:pt x="29" y="414"/>
                      <a:pt x="28" y="408"/>
                      <a:pt x="28" y="402"/>
                    </a:cubicBezTo>
                    <a:cubicBezTo>
                      <a:pt x="30" y="393"/>
                      <a:pt x="30" y="393"/>
                      <a:pt x="30" y="393"/>
                    </a:cubicBezTo>
                    <a:cubicBezTo>
                      <a:pt x="31" y="387"/>
                      <a:pt x="29" y="382"/>
                      <a:pt x="29" y="377"/>
                    </a:cubicBezTo>
                    <a:cubicBezTo>
                      <a:pt x="29" y="366"/>
                      <a:pt x="29" y="366"/>
                      <a:pt x="29" y="366"/>
                    </a:cubicBezTo>
                    <a:cubicBezTo>
                      <a:pt x="28" y="361"/>
                      <a:pt x="28" y="354"/>
                      <a:pt x="28" y="349"/>
                    </a:cubicBezTo>
                    <a:cubicBezTo>
                      <a:pt x="28" y="340"/>
                      <a:pt x="28" y="340"/>
                      <a:pt x="28" y="340"/>
                    </a:cubicBezTo>
                    <a:cubicBezTo>
                      <a:pt x="29" y="332"/>
                      <a:pt x="28" y="323"/>
                      <a:pt x="28" y="315"/>
                    </a:cubicBezTo>
                    <a:cubicBezTo>
                      <a:pt x="28" y="304"/>
                      <a:pt x="29" y="294"/>
                      <a:pt x="28" y="284"/>
                    </a:cubicBezTo>
                    <a:cubicBezTo>
                      <a:pt x="27" y="280"/>
                      <a:pt x="28" y="275"/>
                      <a:pt x="28" y="271"/>
                    </a:cubicBezTo>
                    <a:cubicBezTo>
                      <a:pt x="28" y="265"/>
                      <a:pt x="28" y="259"/>
                      <a:pt x="28" y="253"/>
                    </a:cubicBezTo>
                    <a:cubicBezTo>
                      <a:pt x="28" y="245"/>
                      <a:pt x="28" y="237"/>
                      <a:pt x="27" y="230"/>
                    </a:cubicBezTo>
                    <a:cubicBezTo>
                      <a:pt x="27" y="218"/>
                      <a:pt x="27" y="218"/>
                      <a:pt x="27" y="218"/>
                    </a:cubicBezTo>
                    <a:cubicBezTo>
                      <a:pt x="26" y="213"/>
                      <a:pt x="27" y="208"/>
                      <a:pt x="27" y="203"/>
                    </a:cubicBezTo>
                    <a:cubicBezTo>
                      <a:pt x="26" y="202"/>
                      <a:pt x="26" y="200"/>
                      <a:pt x="26" y="199"/>
                    </a:cubicBezTo>
                    <a:cubicBezTo>
                      <a:pt x="27" y="196"/>
                      <a:pt x="27" y="192"/>
                      <a:pt x="27" y="189"/>
                    </a:cubicBezTo>
                    <a:cubicBezTo>
                      <a:pt x="26" y="184"/>
                      <a:pt x="27" y="178"/>
                      <a:pt x="26" y="173"/>
                    </a:cubicBezTo>
                    <a:cubicBezTo>
                      <a:pt x="25" y="169"/>
                      <a:pt x="26" y="164"/>
                      <a:pt x="25" y="159"/>
                    </a:cubicBezTo>
                    <a:cubicBezTo>
                      <a:pt x="25" y="159"/>
                      <a:pt x="25" y="159"/>
                      <a:pt x="25" y="159"/>
                    </a:cubicBezTo>
                    <a:cubicBezTo>
                      <a:pt x="25" y="155"/>
                      <a:pt x="23" y="150"/>
                      <a:pt x="25" y="147"/>
                    </a:cubicBezTo>
                    <a:cubicBezTo>
                      <a:pt x="26" y="145"/>
                      <a:pt x="26" y="143"/>
                      <a:pt x="25" y="141"/>
                    </a:cubicBezTo>
                    <a:cubicBezTo>
                      <a:pt x="25" y="139"/>
                      <a:pt x="25" y="136"/>
                      <a:pt x="24" y="134"/>
                    </a:cubicBezTo>
                    <a:cubicBezTo>
                      <a:pt x="24" y="125"/>
                      <a:pt x="24" y="119"/>
                      <a:pt x="24" y="110"/>
                    </a:cubicBezTo>
                    <a:cubicBezTo>
                      <a:pt x="24" y="104"/>
                      <a:pt x="24" y="98"/>
                      <a:pt x="25" y="93"/>
                    </a:cubicBezTo>
                    <a:cubicBezTo>
                      <a:pt x="25" y="87"/>
                      <a:pt x="25" y="82"/>
                      <a:pt x="24" y="77"/>
                    </a:cubicBezTo>
                    <a:cubicBezTo>
                      <a:pt x="25" y="73"/>
                      <a:pt x="25" y="70"/>
                      <a:pt x="25" y="66"/>
                    </a:cubicBezTo>
                    <a:cubicBezTo>
                      <a:pt x="25" y="61"/>
                      <a:pt x="25" y="54"/>
                      <a:pt x="30" y="54"/>
                    </a:cubicBezTo>
                    <a:cubicBezTo>
                      <a:pt x="34" y="56"/>
                      <a:pt x="34" y="61"/>
                      <a:pt x="34" y="66"/>
                    </a:cubicBezTo>
                    <a:cubicBezTo>
                      <a:pt x="34" y="76"/>
                      <a:pt x="34" y="85"/>
                      <a:pt x="34" y="95"/>
                    </a:cubicBezTo>
                    <a:cubicBezTo>
                      <a:pt x="35" y="102"/>
                      <a:pt x="36" y="110"/>
                      <a:pt x="35" y="119"/>
                    </a:cubicBezTo>
                    <a:cubicBezTo>
                      <a:pt x="35" y="126"/>
                      <a:pt x="35" y="126"/>
                      <a:pt x="35" y="126"/>
                    </a:cubicBezTo>
                    <a:cubicBezTo>
                      <a:pt x="34" y="128"/>
                      <a:pt x="33" y="131"/>
                      <a:pt x="33" y="134"/>
                    </a:cubicBezTo>
                    <a:cubicBezTo>
                      <a:pt x="34" y="139"/>
                      <a:pt x="35" y="144"/>
                      <a:pt x="36" y="149"/>
                    </a:cubicBezTo>
                    <a:cubicBezTo>
                      <a:pt x="36" y="154"/>
                      <a:pt x="34" y="159"/>
                      <a:pt x="35" y="164"/>
                    </a:cubicBezTo>
                    <a:cubicBezTo>
                      <a:pt x="35" y="168"/>
                      <a:pt x="36" y="172"/>
                      <a:pt x="36" y="176"/>
                    </a:cubicBezTo>
                    <a:cubicBezTo>
                      <a:pt x="36" y="178"/>
                      <a:pt x="36" y="179"/>
                      <a:pt x="36" y="181"/>
                    </a:cubicBezTo>
                    <a:cubicBezTo>
                      <a:pt x="36" y="183"/>
                      <a:pt x="35" y="185"/>
                      <a:pt x="36" y="187"/>
                    </a:cubicBezTo>
                    <a:cubicBezTo>
                      <a:pt x="36" y="189"/>
                      <a:pt x="36" y="191"/>
                      <a:pt x="36" y="193"/>
                    </a:cubicBezTo>
                    <a:cubicBezTo>
                      <a:pt x="36" y="208"/>
                      <a:pt x="36" y="208"/>
                      <a:pt x="36" y="208"/>
                    </a:cubicBezTo>
                    <a:cubicBezTo>
                      <a:pt x="37" y="213"/>
                      <a:pt x="37" y="219"/>
                      <a:pt x="37" y="225"/>
                    </a:cubicBezTo>
                    <a:cubicBezTo>
                      <a:pt x="37" y="227"/>
                      <a:pt x="35" y="242"/>
                      <a:pt x="39" y="242"/>
                    </a:cubicBezTo>
                    <a:close/>
                    <a:moveTo>
                      <a:pt x="20" y="292"/>
                    </a:moveTo>
                    <a:cubicBezTo>
                      <a:pt x="21" y="292"/>
                      <a:pt x="21" y="290"/>
                      <a:pt x="22" y="290"/>
                    </a:cubicBezTo>
                    <a:cubicBezTo>
                      <a:pt x="23" y="290"/>
                      <a:pt x="23" y="291"/>
                      <a:pt x="23" y="291"/>
                    </a:cubicBezTo>
                    <a:cubicBezTo>
                      <a:pt x="23" y="292"/>
                      <a:pt x="24" y="292"/>
                      <a:pt x="24" y="293"/>
                    </a:cubicBezTo>
                    <a:cubicBezTo>
                      <a:pt x="24" y="294"/>
                      <a:pt x="23" y="295"/>
                      <a:pt x="22" y="295"/>
                    </a:cubicBezTo>
                    <a:cubicBezTo>
                      <a:pt x="20" y="296"/>
                      <a:pt x="20" y="293"/>
                      <a:pt x="20" y="292"/>
                    </a:cubicBezTo>
                    <a:close/>
                    <a:moveTo>
                      <a:pt x="21" y="426"/>
                    </a:moveTo>
                    <a:cubicBezTo>
                      <a:pt x="20" y="427"/>
                      <a:pt x="20" y="425"/>
                      <a:pt x="20" y="425"/>
                    </a:cubicBezTo>
                    <a:cubicBezTo>
                      <a:pt x="20" y="424"/>
                      <a:pt x="20" y="423"/>
                      <a:pt x="20" y="421"/>
                    </a:cubicBezTo>
                    <a:cubicBezTo>
                      <a:pt x="20" y="421"/>
                      <a:pt x="20" y="420"/>
                      <a:pt x="20" y="420"/>
                    </a:cubicBezTo>
                    <a:cubicBezTo>
                      <a:pt x="20" y="419"/>
                      <a:pt x="20" y="419"/>
                      <a:pt x="20" y="419"/>
                    </a:cubicBezTo>
                    <a:cubicBezTo>
                      <a:pt x="20" y="418"/>
                      <a:pt x="19" y="416"/>
                      <a:pt x="21" y="416"/>
                    </a:cubicBezTo>
                    <a:cubicBezTo>
                      <a:pt x="22" y="416"/>
                      <a:pt x="21" y="418"/>
                      <a:pt x="22" y="418"/>
                    </a:cubicBezTo>
                    <a:cubicBezTo>
                      <a:pt x="22" y="420"/>
                      <a:pt x="22" y="422"/>
                      <a:pt x="22" y="423"/>
                    </a:cubicBezTo>
                    <a:cubicBezTo>
                      <a:pt x="22" y="424"/>
                      <a:pt x="22" y="426"/>
                      <a:pt x="21" y="426"/>
                    </a:cubicBezTo>
                    <a:close/>
                    <a:moveTo>
                      <a:pt x="24" y="316"/>
                    </a:moveTo>
                    <a:cubicBezTo>
                      <a:pt x="25" y="319"/>
                      <a:pt x="24" y="323"/>
                      <a:pt x="24" y="326"/>
                    </a:cubicBezTo>
                    <a:cubicBezTo>
                      <a:pt x="24" y="326"/>
                      <a:pt x="24" y="327"/>
                      <a:pt x="24" y="328"/>
                    </a:cubicBezTo>
                    <a:cubicBezTo>
                      <a:pt x="22" y="335"/>
                      <a:pt x="23" y="337"/>
                      <a:pt x="24" y="344"/>
                    </a:cubicBezTo>
                    <a:cubicBezTo>
                      <a:pt x="24" y="346"/>
                      <a:pt x="24" y="349"/>
                      <a:pt x="24" y="351"/>
                    </a:cubicBezTo>
                    <a:cubicBezTo>
                      <a:pt x="24" y="361"/>
                      <a:pt x="24" y="361"/>
                      <a:pt x="24" y="361"/>
                    </a:cubicBezTo>
                    <a:cubicBezTo>
                      <a:pt x="24" y="362"/>
                      <a:pt x="24" y="363"/>
                      <a:pt x="24" y="364"/>
                    </a:cubicBezTo>
                    <a:cubicBezTo>
                      <a:pt x="24" y="365"/>
                      <a:pt x="24" y="366"/>
                      <a:pt x="24" y="367"/>
                    </a:cubicBezTo>
                    <a:cubicBezTo>
                      <a:pt x="24" y="368"/>
                      <a:pt x="24" y="369"/>
                      <a:pt x="24" y="369"/>
                    </a:cubicBezTo>
                    <a:cubicBezTo>
                      <a:pt x="24" y="370"/>
                      <a:pt x="24" y="371"/>
                      <a:pt x="24" y="371"/>
                    </a:cubicBezTo>
                    <a:cubicBezTo>
                      <a:pt x="24" y="372"/>
                      <a:pt x="24" y="372"/>
                      <a:pt x="24" y="372"/>
                    </a:cubicBezTo>
                    <a:cubicBezTo>
                      <a:pt x="23" y="373"/>
                      <a:pt x="23" y="373"/>
                      <a:pt x="23" y="374"/>
                    </a:cubicBezTo>
                    <a:cubicBezTo>
                      <a:pt x="23" y="375"/>
                      <a:pt x="23" y="376"/>
                      <a:pt x="22" y="377"/>
                    </a:cubicBezTo>
                    <a:cubicBezTo>
                      <a:pt x="22" y="379"/>
                      <a:pt x="22" y="382"/>
                      <a:pt x="22" y="384"/>
                    </a:cubicBezTo>
                    <a:cubicBezTo>
                      <a:pt x="23" y="386"/>
                      <a:pt x="22" y="389"/>
                      <a:pt x="20" y="389"/>
                    </a:cubicBezTo>
                    <a:cubicBezTo>
                      <a:pt x="19" y="389"/>
                      <a:pt x="18" y="389"/>
                      <a:pt x="18" y="388"/>
                    </a:cubicBezTo>
                    <a:cubicBezTo>
                      <a:pt x="17" y="386"/>
                      <a:pt x="17" y="385"/>
                      <a:pt x="16" y="383"/>
                    </a:cubicBezTo>
                    <a:cubicBezTo>
                      <a:pt x="16" y="379"/>
                      <a:pt x="17" y="376"/>
                      <a:pt x="17" y="372"/>
                    </a:cubicBezTo>
                    <a:cubicBezTo>
                      <a:pt x="17" y="370"/>
                      <a:pt x="17" y="369"/>
                      <a:pt x="17" y="368"/>
                    </a:cubicBezTo>
                    <a:cubicBezTo>
                      <a:pt x="17" y="361"/>
                      <a:pt x="17" y="353"/>
                      <a:pt x="16" y="346"/>
                    </a:cubicBezTo>
                    <a:cubicBezTo>
                      <a:pt x="16" y="343"/>
                      <a:pt x="16" y="340"/>
                      <a:pt x="16" y="336"/>
                    </a:cubicBezTo>
                    <a:cubicBezTo>
                      <a:pt x="16" y="332"/>
                      <a:pt x="16" y="327"/>
                      <a:pt x="17" y="323"/>
                    </a:cubicBezTo>
                    <a:cubicBezTo>
                      <a:pt x="17" y="320"/>
                      <a:pt x="17" y="316"/>
                      <a:pt x="18" y="313"/>
                    </a:cubicBezTo>
                    <a:cubicBezTo>
                      <a:pt x="18" y="312"/>
                      <a:pt x="19" y="311"/>
                      <a:pt x="20" y="311"/>
                    </a:cubicBezTo>
                    <a:cubicBezTo>
                      <a:pt x="23" y="309"/>
                      <a:pt x="24" y="314"/>
                      <a:pt x="24" y="316"/>
                    </a:cubicBezTo>
                    <a:close/>
                    <a:moveTo>
                      <a:pt x="57" y="200"/>
                    </a:moveTo>
                    <a:cubicBezTo>
                      <a:pt x="59" y="198"/>
                      <a:pt x="59" y="190"/>
                      <a:pt x="56" y="188"/>
                    </a:cubicBezTo>
                    <a:cubicBezTo>
                      <a:pt x="55" y="189"/>
                      <a:pt x="53" y="199"/>
                      <a:pt x="57" y="200"/>
                    </a:cubicBezTo>
                    <a:close/>
                    <a:moveTo>
                      <a:pt x="293" y="417"/>
                    </a:moveTo>
                    <a:cubicBezTo>
                      <a:pt x="290" y="397"/>
                      <a:pt x="288" y="378"/>
                      <a:pt x="284" y="359"/>
                    </a:cubicBezTo>
                    <a:cubicBezTo>
                      <a:pt x="283" y="353"/>
                      <a:pt x="284" y="349"/>
                      <a:pt x="283" y="343"/>
                    </a:cubicBezTo>
                    <a:cubicBezTo>
                      <a:pt x="281" y="337"/>
                      <a:pt x="280" y="330"/>
                      <a:pt x="279" y="324"/>
                    </a:cubicBezTo>
                    <a:cubicBezTo>
                      <a:pt x="279" y="322"/>
                      <a:pt x="279" y="319"/>
                      <a:pt x="279" y="317"/>
                    </a:cubicBezTo>
                    <a:cubicBezTo>
                      <a:pt x="278" y="315"/>
                      <a:pt x="278" y="313"/>
                      <a:pt x="277" y="311"/>
                    </a:cubicBezTo>
                    <a:cubicBezTo>
                      <a:pt x="276" y="303"/>
                      <a:pt x="283" y="292"/>
                      <a:pt x="281" y="286"/>
                    </a:cubicBezTo>
                    <a:cubicBezTo>
                      <a:pt x="279" y="285"/>
                      <a:pt x="278" y="287"/>
                      <a:pt x="275" y="287"/>
                    </a:cubicBezTo>
                    <a:cubicBezTo>
                      <a:pt x="274" y="286"/>
                      <a:pt x="273" y="284"/>
                      <a:pt x="272" y="283"/>
                    </a:cubicBezTo>
                    <a:cubicBezTo>
                      <a:pt x="271" y="280"/>
                      <a:pt x="271" y="276"/>
                      <a:pt x="270" y="272"/>
                    </a:cubicBezTo>
                    <a:cubicBezTo>
                      <a:pt x="270" y="269"/>
                      <a:pt x="269" y="265"/>
                      <a:pt x="268" y="262"/>
                    </a:cubicBezTo>
                    <a:cubicBezTo>
                      <a:pt x="268" y="259"/>
                      <a:pt x="268" y="257"/>
                      <a:pt x="268" y="254"/>
                    </a:cubicBezTo>
                    <a:cubicBezTo>
                      <a:pt x="267" y="251"/>
                      <a:pt x="266" y="246"/>
                      <a:pt x="266" y="242"/>
                    </a:cubicBezTo>
                    <a:cubicBezTo>
                      <a:pt x="267" y="239"/>
                      <a:pt x="267" y="237"/>
                      <a:pt x="268" y="234"/>
                    </a:cubicBezTo>
                    <a:cubicBezTo>
                      <a:pt x="268" y="231"/>
                      <a:pt x="268" y="227"/>
                      <a:pt x="267" y="225"/>
                    </a:cubicBezTo>
                    <a:cubicBezTo>
                      <a:pt x="267" y="221"/>
                      <a:pt x="268" y="217"/>
                      <a:pt x="269" y="214"/>
                    </a:cubicBezTo>
                    <a:cubicBezTo>
                      <a:pt x="268" y="212"/>
                      <a:pt x="268" y="209"/>
                      <a:pt x="268" y="207"/>
                    </a:cubicBezTo>
                    <a:cubicBezTo>
                      <a:pt x="268" y="199"/>
                      <a:pt x="268" y="191"/>
                      <a:pt x="267" y="183"/>
                    </a:cubicBezTo>
                    <a:cubicBezTo>
                      <a:pt x="267" y="168"/>
                      <a:pt x="267" y="168"/>
                      <a:pt x="267" y="168"/>
                    </a:cubicBezTo>
                    <a:cubicBezTo>
                      <a:pt x="268" y="165"/>
                      <a:pt x="269" y="162"/>
                      <a:pt x="268" y="160"/>
                    </a:cubicBezTo>
                    <a:cubicBezTo>
                      <a:pt x="268" y="155"/>
                      <a:pt x="263" y="155"/>
                      <a:pt x="262" y="151"/>
                    </a:cubicBezTo>
                    <a:cubicBezTo>
                      <a:pt x="261" y="145"/>
                      <a:pt x="263" y="138"/>
                      <a:pt x="262" y="132"/>
                    </a:cubicBezTo>
                    <a:cubicBezTo>
                      <a:pt x="260" y="125"/>
                      <a:pt x="258" y="117"/>
                      <a:pt x="257" y="109"/>
                    </a:cubicBezTo>
                    <a:cubicBezTo>
                      <a:pt x="257" y="104"/>
                      <a:pt x="258" y="100"/>
                      <a:pt x="258" y="95"/>
                    </a:cubicBezTo>
                    <a:cubicBezTo>
                      <a:pt x="258" y="90"/>
                      <a:pt x="258" y="86"/>
                      <a:pt x="258" y="82"/>
                    </a:cubicBezTo>
                    <a:cubicBezTo>
                      <a:pt x="259" y="73"/>
                      <a:pt x="257" y="61"/>
                      <a:pt x="258" y="52"/>
                    </a:cubicBezTo>
                    <a:cubicBezTo>
                      <a:pt x="258" y="50"/>
                      <a:pt x="258" y="49"/>
                      <a:pt x="258" y="48"/>
                    </a:cubicBezTo>
                    <a:cubicBezTo>
                      <a:pt x="249" y="48"/>
                      <a:pt x="249" y="48"/>
                      <a:pt x="249" y="48"/>
                    </a:cubicBezTo>
                    <a:cubicBezTo>
                      <a:pt x="249" y="53"/>
                      <a:pt x="249" y="58"/>
                      <a:pt x="247" y="60"/>
                    </a:cubicBezTo>
                    <a:cubicBezTo>
                      <a:pt x="246" y="61"/>
                      <a:pt x="246" y="61"/>
                      <a:pt x="246" y="61"/>
                    </a:cubicBezTo>
                    <a:cubicBezTo>
                      <a:pt x="243" y="61"/>
                      <a:pt x="243" y="57"/>
                      <a:pt x="242" y="54"/>
                    </a:cubicBezTo>
                    <a:cubicBezTo>
                      <a:pt x="241" y="52"/>
                      <a:pt x="240" y="50"/>
                      <a:pt x="240" y="48"/>
                    </a:cubicBezTo>
                    <a:cubicBezTo>
                      <a:pt x="221" y="48"/>
                      <a:pt x="221" y="48"/>
                      <a:pt x="221" y="48"/>
                    </a:cubicBezTo>
                    <a:cubicBezTo>
                      <a:pt x="221" y="50"/>
                      <a:pt x="221" y="51"/>
                      <a:pt x="221" y="52"/>
                    </a:cubicBezTo>
                    <a:cubicBezTo>
                      <a:pt x="223" y="57"/>
                      <a:pt x="224" y="61"/>
                      <a:pt x="225" y="65"/>
                    </a:cubicBezTo>
                    <a:cubicBezTo>
                      <a:pt x="225" y="69"/>
                      <a:pt x="225" y="72"/>
                      <a:pt x="226" y="75"/>
                    </a:cubicBezTo>
                    <a:cubicBezTo>
                      <a:pt x="226" y="77"/>
                      <a:pt x="227" y="80"/>
                      <a:pt x="228" y="83"/>
                    </a:cubicBezTo>
                    <a:cubicBezTo>
                      <a:pt x="228" y="86"/>
                      <a:pt x="229" y="89"/>
                      <a:pt x="229" y="92"/>
                    </a:cubicBezTo>
                    <a:cubicBezTo>
                      <a:pt x="230" y="97"/>
                      <a:pt x="230" y="103"/>
                      <a:pt x="230" y="110"/>
                    </a:cubicBezTo>
                    <a:cubicBezTo>
                      <a:pt x="230" y="116"/>
                      <a:pt x="231" y="123"/>
                      <a:pt x="232" y="129"/>
                    </a:cubicBezTo>
                    <a:cubicBezTo>
                      <a:pt x="232" y="131"/>
                      <a:pt x="231" y="133"/>
                      <a:pt x="231" y="136"/>
                    </a:cubicBezTo>
                    <a:cubicBezTo>
                      <a:pt x="231" y="141"/>
                      <a:pt x="232" y="145"/>
                      <a:pt x="233" y="150"/>
                    </a:cubicBezTo>
                    <a:cubicBezTo>
                      <a:pt x="233" y="152"/>
                      <a:pt x="233" y="155"/>
                      <a:pt x="232" y="157"/>
                    </a:cubicBezTo>
                    <a:cubicBezTo>
                      <a:pt x="234" y="160"/>
                      <a:pt x="235" y="163"/>
                      <a:pt x="236" y="166"/>
                    </a:cubicBezTo>
                    <a:cubicBezTo>
                      <a:pt x="237" y="170"/>
                      <a:pt x="236" y="174"/>
                      <a:pt x="237" y="178"/>
                    </a:cubicBezTo>
                    <a:cubicBezTo>
                      <a:pt x="237" y="181"/>
                      <a:pt x="238" y="183"/>
                      <a:pt x="239" y="186"/>
                    </a:cubicBezTo>
                    <a:cubicBezTo>
                      <a:pt x="240" y="190"/>
                      <a:pt x="240" y="195"/>
                      <a:pt x="241" y="200"/>
                    </a:cubicBezTo>
                    <a:cubicBezTo>
                      <a:pt x="241" y="201"/>
                      <a:pt x="241" y="202"/>
                      <a:pt x="241" y="204"/>
                    </a:cubicBezTo>
                    <a:cubicBezTo>
                      <a:pt x="241" y="205"/>
                      <a:pt x="241" y="207"/>
                      <a:pt x="241" y="209"/>
                    </a:cubicBezTo>
                    <a:cubicBezTo>
                      <a:pt x="241" y="211"/>
                      <a:pt x="241" y="214"/>
                      <a:pt x="241" y="217"/>
                    </a:cubicBezTo>
                    <a:cubicBezTo>
                      <a:pt x="241" y="219"/>
                      <a:pt x="241" y="220"/>
                      <a:pt x="241" y="222"/>
                    </a:cubicBezTo>
                    <a:cubicBezTo>
                      <a:pt x="242" y="229"/>
                      <a:pt x="241" y="237"/>
                      <a:pt x="240" y="243"/>
                    </a:cubicBezTo>
                    <a:cubicBezTo>
                      <a:pt x="240" y="245"/>
                      <a:pt x="240" y="248"/>
                      <a:pt x="241" y="250"/>
                    </a:cubicBezTo>
                    <a:cubicBezTo>
                      <a:pt x="240" y="254"/>
                      <a:pt x="238" y="259"/>
                      <a:pt x="239" y="264"/>
                    </a:cubicBezTo>
                    <a:cubicBezTo>
                      <a:pt x="240" y="268"/>
                      <a:pt x="241" y="274"/>
                      <a:pt x="240" y="279"/>
                    </a:cubicBezTo>
                    <a:cubicBezTo>
                      <a:pt x="239" y="282"/>
                      <a:pt x="235" y="282"/>
                      <a:pt x="233" y="286"/>
                    </a:cubicBezTo>
                    <a:cubicBezTo>
                      <a:pt x="235" y="289"/>
                      <a:pt x="240" y="289"/>
                      <a:pt x="238" y="294"/>
                    </a:cubicBezTo>
                    <a:cubicBezTo>
                      <a:pt x="238" y="295"/>
                      <a:pt x="238" y="296"/>
                      <a:pt x="237" y="296"/>
                    </a:cubicBezTo>
                    <a:cubicBezTo>
                      <a:pt x="236" y="297"/>
                      <a:pt x="234" y="297"/>
                      <a:pt x="233" y="297"/>
                    </a:cubicBezTo>
                    <a:cubicBezTo>
                      <a:pt x="233" y="298"/>
                      <a:pt x="233" y="298"/>
                      <a:pt x="233" y="298"/>
                    </a:cubicBezTo>
                    <a:cubicBezTo>
                      <a:pt x="233" y="300"/>
                      <a:pt x="234" y="301"/>
                      <a:pt x="234" y="302"/>
                    </a:cubicBezTo>
                    <a:cubicBezTo>
                      <a:pt x="236" y="307"/>
                      <a:pt x="238" y="312"/>
                      <a:pt x="239" y="317"/>
                    </a:cubicBezTo>
                    <a:cubicBezTo>
                      <a:pt x="239" y="324"/>
                      <a:pt x="239" y="324"/>
                      <a:pt x="239" y="324"/>
                    </a:cubicBezTo>
                    <a:cubicBezTo>
                      <a:pt x="241" y="334"/>
                      <a:pt x="239" y="346"/>
                      <a:pt x="240" y="356"/>
                    </a:cubicBezTo>
                    <a:cubicBezTo>
                      <a:pt x="240" y="366"/>
                      <a:pt x="240" y="366"/>
                      <a:pt x="240" y="366"/>
                    </a:cubicBezTo>
                    <a:cubicBezTo>
                      <a:pt x="241" y="372"/>
                      <a:pt x="241" y="378"/>
                      <a:pt x="242" y="384"/>
                    </a:cubicBezTo>
                    <a:cubicBezTo>
                      <a:pt x="243" y="390"/>
                      <a:pt x="243" y="398"/>
                      <a:pt x="243" y="405"/>
                    </a:cubicBezTo>
                    <a:cubicBezTo>
                      <a:pt x="243" y="413"/>
                      <a:pt x="243" y="413"/>
                      <a:pt x="243" y="413"/>
                    </a:cubicBezTo>
                    <a:cubicBezTo>
                      <a:pt x="242" y="421"/>
                      <a:pt x="242" y="431"/>
                      <a:pt x="242" y="440"/>
                    </a:cubicBezTo>
                    <a:cubicBezTo>
                      <a:pt x="242" y="444"/>
                      <a:pt x="242" y="447"/>
                      <a:pt x="242" y="451"/>
                    </a:cubicBezTo>
                    <a:cubicBezTo>
                      <a:pt x="242" y="455"/>
                      <a:pt x="242" y="460"/>
                      <a:pt x="242" y="464"/>
                    </a:cubicBezTo>
                    <a:cubicBezTo>
                      <a:pt x="249" y="464"/>
                      <a:pt x="249" y="464"/>
                      <a:pt x="249" y="464"/>
                    </a:cubicBezTo>
                    <a:cubicBezTo>
                      <a:pt x="248" y="460"/>
                      <a:pt x="247" y="455"/>
                      <a:pt x="247" y="451"/>
                    </a:cubicBezTo>
                    <a:cubicBezTo>
                      <a:pt x="248" y="445"/>
                      <a:pt x="247" y="439"/>
                      <a:pt x="248" y="434"/>
                    </a:cubicBezTo>
                    <a:cubicBezTo>
                      <a:pt x="248" y="426"/>
                      <a:pt x="248" y="426"/>
                      <a:pt x="248" y="426"/>
                    </a:cubicBezTo>
                    <a:cubicBezTo>
                      <a:pt x="249" y="420"/>
                      <a:pt x="249" y="412"/>
                      <a:pt x="248" y="406"/>
                    </a:cubicBezTo>
                    <a:cubicBezTo>
                      <a:pt x="248" y="392"/>
                      <a:pt x="248" y="392"/>
                      <a:pt x="248" y="392"/>
                    </a:cubicBezTo>
                    <a:cubicBezTo>
                      <a:pt x="248" y="388"/>
                      <a:pt x="248" y="385"/>
                      <a:pt x="247" y="381"/>
                    </a:cubicBezTo>
                    <a:cubicBezTo>
                      <a:pt x="246" y="376"/>
                      <a:pt x="246" y="370"/>
                      <a:pt x="245" y="365"/>
                    </a:cubicBezTo>
                    <a:cubicBezTo>
                      <a:pt x="245" y="360"/>
                      <a:pt x="245" y="360"/>
                      <a:pt x="245" y="360"/>
                    </a:cubicBezTo>
                    <a:cubicBezTo>
                      <a:pt x="244" y="353"/>
                      <a:pt x="244" y="344"/>
                      <a:pt x="242" y="337"/>
                    </a:cubicBezTo>
                    <a:cubicBezTo>
                      <a:pt x="242" y="327"/>
                      <a:pt x="243" y="318"/>
                      <a:pt x="243" y="309"/>
                    </a:cubicBezTo>
                    <a:cubicBezTo>
                      <a:pt x="243" y="306"/>
                      <a:pt x="244" y="303"/>
                      <a:pt x="245" y="300"/>
                    </a:cubicBezTo>
                    <a:cubicBezTo>
                      <a:pt x="245" y="298"/>
                      <a:pt x="244" y="297"/>
                      <a:pt x="244" y="295"/>
                    </a:cubicBezTo>
                    <a:cubicBezTo>
                      <a:pt x="243" y="291"/>
                      <a:pt x="245" y="287"/>
                      <a:pt x="245" y="284"/>
                    </a:cubicBezTo>
                    <a:cubicBezTo>
                      <a:pt x="244" y="276"/>
                      <a:pt x="244" y="276"/>
                      <a:pt x="244" y="276"/>
                    </a:cubicBezTo>
                    <a:cubicBezTo>
                      <a:pt x="245" y="274"/>
                      <a:pt x="245" y="272"/>
                      <a:pt x="245" y="269"/>
                    </a:cubicBezTo>
                    <a:cubicBezTo>
                      <a:pt x="245" y="267"/>
                      <a:pt x="246" y="264"/>
                      <a:pt x="246" y="261"/>
                    </a:cubicBezTo>
                    <a:cubicBezTo>
                      <a:pt x="245" y="259"/>
                      <a:pt x="244" y="256"/>
                      <a:pt x="244" y="253"/>
                    </a:cubicBezTo>
                    <a:cubicBezTo>
                      <a:pt x="244" y="250"/>
                      <a:pt x="244" y="247"/>
                      <a:pt x="244" y="244"/>
                    </a:cubicBezTo>
                    <a:cubicBezTo>
                      <a:pt x="244" y="240"/>
                      <a:pt x="243" y="236"/>
                      <a:pt x="243" y="231"/>
                    </a:cubicBezTo>
                    <a:cubicBezTo>
                      <a:pt x="243" y="226"/>
                      <a:pt x="244" y="221"/>
                      <a:pt x="245" y="216"/>
                    </a:cubicBezTo>
                    <a:cubicBezTo>
                      <a:pt x="245" y="214"/>
                      <a:pt x="245" y="212"/>
                      <a:pt x="245" y="210"/>
                    </a:cubicBezTo>
                    <a:cubicBezTo>
                      <a:pt x="245" y="206"/>
                      <a:pt x="246" y="202"/>
                      <a:pt x="246" y="198"/>
                    </a:cubicBezTo>
                    <a:cubicBezTo>
                      <a:pt x="247" y="192"/>
                      <a:pt x="244" y="188"/>
                      <a:pt x="245" y="183"/>
                    </a:cubicBezTo>
                    <a:cubicBezTo>
                      <a:pt x="245" y="180"/>
                      <a:pt x="246" y="177"/>
                      <a:pt x="246" y="174"/>
                    </a:cubicBezTo>
                    <a:cubicBezTo>
                      <a:pt x="246" y="162"/>
                      <a:pt x="246" y="162"/>
                      <a:pt x="246" y="162"/>
                    </a:cubicBezTo>
                    <a:cubicBezTo>
                      <a:pt x="247" y="160"/>
                      <a:pt x="247" y="157"/>
                      <a:pt x="248" y="154"/>
                    </a:cubicBezTo>
                    <a:cubicBezTo>
                      <a:pt x="249" y="150"/>
                      <a:pt x="247" y="147"/>
                      <a:pt x="247" y="144"/>
                    </a:cubicBezTo>
                    <a:cubicBezTo>
                      <a:pt x="247" y="136"/>
                      <a:pt x="247" y="136"/>
                      <a:pt x="247" y="136"/>
                    </a:cubicBezTo>
                    <a:cubicBezTo>
                      <a:pt x="246" y="131"/>
                      <a:pt x="245" y="126"/>
                      <a:pt x="245" y="122"/>
                    </a:cubicBezTo>
                    <a:cubicBezTo>
                      <a:pt x="244" y="122"/>
                      <a:pt x="244" y="122"/>
                      <a:pt x="244" y="122"/>
                    </a:cubicBezTo>
                    <a:cubicBezTo>
                      <a:pt x="243" y="124"/>
                      <a:pt x="244" y="128"/>
                      <a:pt x="244" y="131"/>
                    </a:cubicBezTo>
                    <a:cubicBezTo>
                      <a:pt x="244" y="136"/>
                      <a:pt x="244" y="140"/>
                      <a:pt x="244" y="145"/>
                    </a:cubicBezTo>
                    <a:cubicBezTo>
                      <a:pt x="244" y="149"/>
                      <a:pt x="245" y="154"/>
                      <a:pt x="240" y="154"/>
                    </a:cubicBezTo>
                    <a:cubicBezTo>
                      <a:pt x="237" y="151"/>
                      <a:pt x="237" y="145"/>
                      <a:pt x="236" y="139"/>
                    </a:cubicBezTo>
                    <a:cubicBezTo>
                      <a:pt x="235" y="135"/>
                      <a:pt x="234" y="131"/>
                      <a:pt x="233" y="126"/>
                    </a:cubicBezTo>
                    <a:cubicBezTo>
                      <a:pt x="232" y="123"/>
                      <a:pt x="233" y="118"/>
                      <a:pt x="233" y="116"/>
                    </a:cubicBezTo>
                    <a:cubicBezTo>
                      <a:pt x="233" y="109"/>
                      <a:pt x="233" y="109"/>
                      <a:pt x="233" y="109"/>
                    </a:cubicBezTo>
                    <a:cubicBezTo>
                      <a:pt x="234" y="103"/>
                      <a:pt x="235" y="94"/>
                      <a:pt x="234" y="89"/>
                    </a:cubicBezTo>
                    <a:cubicBezTo>
                      <a:pt x="233" y="84"/>
                      <a:pt x="231" y="71"/>
                      <a:pt x="234" y="68"/>
                    </a:cubicBezTo>
                    <a:cubicBezTo>
                      <a:pt x="236" y="68"/>
                      <a:pt x="236" y="68"/>
                      <a:pt x="236" y="68"/>
                    </a:cubicBezTo>
                    <a:cubicBezTo>
                      <a:pt x="239" y="70"/>
                      <a:pt x="240" y="76"/>
                      <a:pt x="241" y="80"/>
                    </a:cubicBezTo>
                    <a:cubicBezTo>
                      <a:pt x="242" y="85"/>
                      <a:pt x="244" y="90"/>
                      <a:pt x="243" y="96"/>
                    </a:cubicBezTo>
                    <a:cubicBezTo>
                      <a:pt x="243" y="100"/>
                      <a:pt x="242" y="116"/>
                      <a:pt x="244" y="120"/>
                    </a:cubicBezTo>
                    <a:cubicBezTo>
                      <a:pt x="244" y="120"/>
                      <a:pt x="244" y="120"/>
                      <a:pt x="244" y="120"/>
                    </a:cubicBezTo>
                    <a:cubicBezTo>
                      <a:pt x="247" y="117"/>
                      <a:pt x="244" y="109"/>
                      <a:pt x="248" y="106"/>
                    </a:cubicBezTo>
                    <a:cubicBezTo>
                      <a:pt x="255" y="107"/>
                      <a:pt x="255" y="125"/>
                      <a:pt x="256" y="133"/>
                    </a:cubicBezTo>
                    <a:cubicBezTo>
                      <a:pt x="257" y="138"/>
                      <a:pt x="258" y="144"/>
                      <a:pt x="259" y="149"/>
                    </a:cubicBezTo>
                    <a:cubicBezTo>
                      <a:pt x="260" y="154"/>
                      <a:pt x="259" y="158"/>
                      <a:pt x="260" y="163"/>
                    </a:cubicBezTo>
                    <a:cubicBezTo>
                      <a:pt x="260" y="168"/>
                      <a:pt x="259" y="174"/>
                      <a:pt x="258" y="178"/>
                    </a:cubicBezTo>
                    <a:cubicBezTo>
                      <a:pt x="257" y="181"/>
                      <a:pt x="259" y="184"/>
                      <a:pt x="259" y="187"/>
                    </a:cubicBezTo>
                    <a:cubicBezTo>
                      <a:pt x="259" y="189"/>
                      <a:pt x="259" y="192"/>
                      <a:pt x="259" y="194"/>
                    </a:cubicBezTo>
                    <a:cubicBezTo>
                      <a:pt x="259" y="204"/>
                      <a:pt x="257" y="214"/>
                      <a:pt x="259" y="223"/>
                    </a:cubicBezTo>
                    <a:cubicBezTo>
                      <a:pt x="261" y="230"/>
                      <a:pt x="262" y="238"/>
                      <a:pt x="263" y="246"/>
                    </a:cubicBezTo>
                    <a:cubicBezTo>
                      <a:pt x="264" y="248"/>
                      <a:pt x="262" y="251"/>
                      <a:pt x="263" y="255"/>
                    </a:cubicBezTo>
                    <a:cubicBezTo>
                      <a:pt x="265" y="268"/>
                      <a:pt x="266" y="283"/>
                      <a:pt x="268" y="297"/>
                    </a:cubicBezTo>
                    <a:cubicBezTo>
                      <a:pt x="269" y="301"/>
                      <a:pt x="268" y="305"/>
                      <a:pt x="267" y="309"/>
                    </a:cubicBezTo>
                    <a:cubicBezTo>
                      <a:pt x="266" y="313"/>
                      <a:pt x="266" y="323"/>
                      <a:pt x="267" y="328"/>
                    </a:cubicBezTo>
                    <a:cubicBezTo>
                      <a:pt x="268" y="332"/>
                      <a:pt x="268" y="335"/>
                      <a:pt x="269" y="339"/>
                    </a:cubicBezTo>
                    <a:cubicBezTo>
                      <a:pt x="273" y="344"/>
                      <a:pt x="273" y="344"/>
                      <a:pt x="273" y="344"/>
                    </a:cubicBezTo>
                    <a:cubicBezTo>
                      <a:pt x="275" y="346"/>
                      <a:pt x="276" y="350"/>
                      <a:pt x="277" y="353"/>
                    </a:cubicBezTo>
                    <a:cubicBezTo>
                      <a:pt x="282" y="384"/>
                      <a:pt x="282" y="384"/>
                      <a:pt x="282" y="384"/>
                    </a:cubicBezTo>
                    <a:cubicBezTo>
                      <a:pt x="283" y="387"/>
                      <a:pt x="283" y="390"/>
                      <a:pt x="283" y="393"/>
                    </a:cubicBezTo>
                    <a:cubicBezTo>
                      <a:pt x="284" y="403"/>
                      <a:pt x="286" y="412"/>
                      <a:pt x="288" y="422"/>
                    </a:cubicBezTo>
                    <a:cubicBezTo>
                      <a:pt x="288" y="427"/>
                      <a:pt x="288" y="427"/>
                      <a:pt x="288" y="427"/>
                    </a:cubicBezTo>
                    <a:cubicBezTo>
                      <a:pt x="289" y="433"/>
                      <a:pt x="288" y="440"/>
                      <a:pt x="289" y="446"/>
                    </a:cubicBezTo>
                    <a:cubicBezTo>
                      <a:pt x="289" y="449"/>
                      <a:pt x="289" y="451"/>
                      <a:pt x="290" y="453"/>
                    </a:cubicBezTo>
                    <a:cubicBezTo>
                      <a:pt x="290" y="457"/>
                      <a:pt x="293" y="460"/>
                      <a:pt x="294" y="464"/>
                    </a:cubicBezTo>
                    <a:cubicBezTo>
                      <a:pt x="300" y="464"/>
                      <a:pt x="300" y="464"/>
                      <a:pt x="300" y="464"/>
                    </a:cubicBezTo>
                    <a:cubicBezTo>
                      <a:pt x="300" y="464"/>
                      <a:pt x="300" y="463"/>
                      <a:pt x="300" y="462"/>
                    </a:cubicBezTo>
                    <a:cubicBezTo>
                      <a:pt x="299" y="458"/>
                      <a:pt x="296" y="456"/>
                      <a:pt x="295" y="452"/>
                    </a:cubicBezTo>
                    <a:cubicBezTo>
                      <a:pt x="294" y="440"/>
                      <a:pt x="294" y="428"/>
                      <a:pt x="293" y="417"/>
                    </a:cubicBezTo>
                    <a:close/>
                    <a:moveTo>
                      <a:pt x="264" y="208"/>
                    </a:moveTo>
                    <a:cubicBezTo>
                      <a:pt x="264" y="208"/>
                      <a:pt x="264" y="208"/>
                      <a:pt x="264" y="208"/>
                    </a:cubicBezTo>
                    <a:cubicBezTo>
                      <a:pt x="264" y="209"/>
                      <a:pt x="264" y="209"/>
                      <a:pt x="264" y="209"/>
                    </a:cubicBezTo>
                    <a:cubicBezTo>
                      <a:pt x="263" y="208"/>
                      <a:pt x="263" y="208"/>
                      <a:pt x="263" y="208"/>
                    </a:cubicBezTo>
                    <a:cubicBezTo>
                      <a:pt x="263" y="208"/>
                      <a:pt x="263" y="207"/>
                      <a:pt x="263" y="206"/>
                    </a:cubicBezTo>
                    <a:cubicBezTo>
                      <a:pt x="263" y="206"/>
                      <a:pt x="263" y="206"/>
                      <a:pt x="263" y="206"/>
                    </a:cubicBezTo>
                    <a:cubicBezTo>
                      <a:pt x="264" y="206"/>
                      <a:pt x="264" y="206"/>
                      <a:pt x="264" y="206"/>
                    </a:cubicBezTo>
                    <a:cubicBezTo>
                      <a:pt x="265" y="206"/>
                      <a:pt x="265" y="206"/>
                      <a:pt x="265" y="206"/>
                    </a:cubicBezTo>
                    <a:cubicBezTo>
                      <a:pt x="265" y="207"/>
                      <a:pt x="265" y="207"/>
                      <a:pt x="264" y="208"/>
                    </a:cubicBezTo>
                    <a:close/>
                    <a:moveTo>
                      <a:pt x="172" y="252"/>
                    </a:moveTo>
                    <a:cubicBezTo>
                      <a:pt x="171" y="251"/>
                      <a:pt x="168" y="253"/>
                      <a:pt x="166" y="251"/>
                    </a:cubicBezTo>
                    <a:cubicBezTo>
                      <a:pt x="163" y="246"/>
                      <a:pt x="165" y="243"/>
                      <a:pt x="164" y="237"/>
                    </a:cubicBezTo>
                    <a:cubicBezTo>
                      <a:pt x="164" y="235"/>
                      <a:pt x="163" y="233"/>
                      <a:pt x="162" y="231"/>
                    </a:cubicBezTo>
                    <a:cubicBezTo>
                      <a:pt x="162" y="227"/>
                      <a:pt x="162" y="227"/>
                      <a:pt x="162" y="227"/>
                    </a:cubicBezTo>
                    <a:cubicBezTo>
                      <a:pt x="161" y="216"/>
                      <a:pt x="162" y="202"/>
                      <a:pt x="162" y="191"/>
                    </a:cubicBezTo>
                    <a:cubicBezTo>
                      <a:pt x="162" y="160"/>
                      <a:pt x="162" y="160"/>
                      <a:pt x="162" y="160"/>
                    </a:cubicBezTo>
                    <a:cubicBezTo>
                      <a:pt x="162" y="158"/>
                      <a:pt x="163" y="156"/>
                      <a:pt x="163" y="153"/>
                    </a:cubicBezTo>
                    <a:cubicBezTo>
                      <a:pt x="163" y="149"/>
                      <a:pt x="158" y="148"/>
                      <a:pt x="157" y="143"/>
                    </a:cubicBezTo>
                    <a:cubicBezTo>
                      <a:pt x="157" y="142"/>
                      <a:pt x="157" y="140"/>
                      <a:pt x="158" y="138"/>
                    </a:cubicBezTo>
                    <a:cubicBezTo>
                      <a:pt x="156" y="133"/>
                      <a:pt x="156" y="133"/>
                      <a:pt x="156" y="133"/>
                    </a:cubicBezTo>
                    <a:cubicBezTo>
                      <a:pt x="156" y="129"/>
                      <a:pt x="157" y="126"/>
                      <a:pt x="157" y="124"/>
                    </a:cubicBezTo>
                    <a:cubicBezTo>
                      <a:pt x="157" y="118"/>
                      <a:pt x="157" y="112"/>
                      <a:pt x="157" y="106"/>
                    </a:cubicBezTo>
                    <a:cubicBezTo>
                      <a:pt x="157" y="88"/>
                      <a:pt x="157" y="88"/>
                      <a:pt x="157" y="88"/>
                    </a:cubicBezTo>
                    <a:cubicBezTo>
                      <a:pt x="156" y="82"/>
                      <a:pt x="156" y="82"/>
                      <a:pt x="156" y="82"/>
                    </a:cubicBezTo>
                    <a:cubicBezTo>
                      <a:pt x="157" y="78"/>
                      <a:pt x="158" y="73"/>
                      <a:pt x="157" y="68"/>
                    </a:cubicBezTo>
                    <a:cubicBezTo>
                      <a:pt x="156" y="64"/>
                      <a:pt x="152" y="65"/>
                      <a:pt x="151" y="62"/>
                    </a:cubicBezTo>
                    <a:cubicBezTo>
                      <a:pt x="150" y="61"/>
                      <a:pt x="150" y="59"/>
                      <a:pt x="149" y="58"/>
                    </a:cubicBezTo>
                    <a:cubicBezTo>
                      <a:pt x="149" y="55"/>
                      <a:pt x="148" y="52"/>
                      <a:pt x="148" y="48"/>
                    </a:cubicBezTo>
                    <a:cubicBezTo>
                      <a:pt x="136" y="48"/>
                      <a:pt x="136" y="48"/>
                      <a:pt x="136" y="48"/>
                    </a:cubicBezTo>
                    <a:cubicBezTo>
                      <a:pt x="136" y="50"/>
                      <a:pt x="136" y="52"/>
                      <a:pt x="134" y="53"/>
                    </a:cubicBezTo>
                    <a:cubicBezTo>
                      <a:pt x="132" y="52"/>
                      <a:pt x="130" y="50"/>
                      <a:pt x="130" y="48"/>
                    </a:cubicBezTo>
                    <a:cubicBezTo>
                      <a:pt x="124" y="48"/>
                      <a:pt x="124" y="48"/>
                      <a:pt x="124" y="48"/>
                    </a:cubicBezTo>
                    <a:cubicBezTo>
                      <a:pt x="126" y="52"/>
                      <a:pt x="127" y="57"/>
                      <a:pt x="128" y="60"/>
                    </a:cubicBezTo>
                    <a:cubicBezTo>
                      <a:pt x="130" y="73"/>
                      <a:pt x="130" y="88"/>
                      <a:pt x="132" y="103"/>
                    </a:cubicBezTo>
                    <a:cubicBezTo>
                      <a:pt x="132" y="112"/>
                      <a:pt x="132" y="112"/>
                      <a:pt x="132" y="112"/>
                    </a:cubicBezTo>
                    <a:cubicBezTo>
                      <a:pt x="132" y="115"/>
                      <a:pt x="133" y="116"/>
                      <a:pt x="133" y="119"/>
                    </a:cubicBezTo>
                    <a:cubicBezTo>
                      <a:pt x="133" y="122"/>
                      <a:pt x="132" y="126"/>
                      <a:pt x="133" y="128"/>
                    </a:cubicBezTo>
                    <a:cubicBezTo>
                      <a:pt x="133" y="129"/>
                      <a:pt x="133" y="129"/>
                      <a:pt x="133" y="129"/>
                    </a:cubicBezTo>
                    <a:cubicBezTo>
                      <a:pt x="134" y="129"/>
                      <a:pt x="134" y="129"/>
                      <a:pt x="134" y="129"/>
                    </a:cubicBezTo>
                    <a:cubicBezTo>
                      <a:pt x="135" y="126"/>
                      <a:pt x="133" y="120"/>
                      <a:pt x="134" y="115"/>
                    </a:cubicBezTo>
                    <a:cubicBezTo>
                      <a:pt x="134" y="110"/>
                      <a:pt x="133" y="104"/>
                      <a:pt x="134" y="98"/>
                    </a:cubicBezTo>
                    <a:cubicBezTo>
                      <a:pt x="135" y="93"/>
                      <a:pt x="134" y="85"/>
                      <a:pt x="134" y="80"/>
                    </a:cubicBezTo>
                    <a:cubicBezTo>
                      <a:pt x="134" y="78"/>
                      <a:pt x="134" y="76"/>
                      <a:pt x="134" y="74"/>
                    </a:cubicBezTo>
                    <a:cubicBezTo>
                      <a:pt x="134" y="70"/>
                      <a:pt x="132" y="65"/>
                      <a:pt x="136" y="63"/>
                    </a:cubicBezTo>
                    <a:cubicBezTo>
                      <a:pt x="141" y="63"/>
                      <a:pt x="141" y="70"/>
                      <a:pt x="143" y="74"/>
                    </a:cubicBezTo>
                    <a:cubicBezTo>
                      <a:pt x="144" y="78"/>
                      <a:pt x="145" y="84"/>
                      <a:pt x="146" y="89"/>
                    </a:cubicBezTo>
                    <a:cubicBezTo>
                      <a:pt x="149" y="102"/>
                      <a:pt x="151" y="117"/>
                      <a:pt x="149" y="131"/>
                    </a:cubicBezTo>
                    <a:cubicBezTo>
                      <a:pt x="148" y="138"/>
                      <a:pt x="155" y="140"/>
                      <a:pt x="154" y="143"/>
                    </a:cubicBezTo>
                    <a:cubicBezTo>
                      <a:pt x="154" y="146"/>
                      <a:pt x="144" y="150"/>
                      <a:pt x="140" y="149"/>
                    </a:cubicBezTo>
                    <a:cubicBezTo>
                      <a:pt x="137" y="149"/>
                      <a:pt x="136" y="146"/>
                      <a:pt x="134" y="144"/>
                    </a:cubicBezTo>
                    <a:cubicBezTo>
                      <a:pt x="134" y="144"/>
                      <a:pt x="134" y="144"/>
                      <a:pt x="134" y="144"/>
                    </a:cubicBezTo>
                    <a:cubicBezTo>
                      <a:pt x="128" y="149"/>
                      <a:pt x="128" y="164"/>
                      <a:pt x="129" y="174"/>
                    </a:cubicBezTo>
                    <a:cubicBezTo>
                      <a:pt x="130" y="176"/>
                      <a:pt x="129" y="177"/>
                      <a:pt x="129" y="179"/>
                    </a:cubicBezTo>
                    <a:cubicBezTo>
                      <a:pt x="128" y="181"/>
                      <a:pt x="129" y="183"/>
                      <a:pt x="129" y="184"/>
                    </a:cubicBezTo>
                    <a:cubicBezTo>
                      <a:pt x="129" y="186"/>
                      <a:pt x="129" y="189"/>
                      <a:pt x="129" y="191"/>
                    </a:cubicBezTo>
                    <a:cubicBezTo>
                      <a:pt x="130" y="194"/>
                      <a:pt x="130" y="199"/>
                      <a:pt x="131" y="202"/>
                    </a:cubicBezTo>
                    <a:cubicBezTo>
                      <a:pt x="131" y="202"/>
                      <a:pt x="131" y="202"/>
                      <a:pt x="131" y="202"/>
                    </a:cubicBezTo>
                    <a:cubicBezTo>
                      <a:pt x="132" y="200"/>
                      <a:pt x="131" y="198"/>
                      <a:pt x="131" y="196"/>
                    </a:cubicBezTo>
                    <a:cubicBezTo>
                      <a:pt x="131" y="194"/>
                      <a:pt x="131" y="193"/>
                      <a:pt x="131" y="191"/>
                    </a:cubicBezTo>
                    <a:cubicBezTo>
                      <a:pt x="130" y="186"/>
                      <a:pt x="130" y="177"/>
                      <a:pt x="131" y="172"/>
                    </a:cubicBezTo>
                    <a:cubicBezTo>
                      <a:pt x="132" y="169"/>
                      <a:pt x="132" y="166"/>
                      <a:pt x="134" y="165"/>
                    </a:cubicBezTo>
                    <a:cubicBezTo>
                      <a:pt x="134" y="165"/>
                      <a:pt x="135" y="164"/>
                      <a:pt x="135" y="164"/>
                    </a:cubicBezTo>
                    <a:cubicBezTo>
                      <a:pt x="139" y="168"/>
                      <a:pt x="139" y="174"/>
                      <a:pt x="140" y="179"/>
                    </a:cubicBezTo>
                    <a:cubicBezTo>
                      <a:pt x="141" y="184"/>
                      <a:pt x="141" y="190"/>
                      <a:pt x="142" y="196"/>
                    </a:cubicBezTo>
                    <a:cubicBezTo>
                      <a:pt x="142" y="217"/>
                      <a:pt x="142" y="217"/>
                      <a:pt x="142" y="217"/>
                    </a:cubicBezTo>
                    <a:cubicBezTo>
                      <a:pt x="143" y="218"/>
                      <a:pt x="143" y="221"/>
                      <a:pt x="143" y="223"/>
                    </a:cubicBezTo>
                    <a:cubicBezTo>
                      <a:pt x="142" y="226"/>
                      <a:pt x="142" y="229"/>
                      <a:pt x="142" y="231"/>
                    </a:cubicBezTo>
                    <a:cubicBezTo>
                      <a:pt x="142" y="235"/>
                      <a:pt x="143" y="240"/>
                      <a:pt x="142" y="244"/>
                    </a:cubicBezTo>
                    <a:cubicBezTo>
                      <a:pt x="141" y="247"/>
                      <a:pt x="139" y="249"/>
                      <a:pt x="138" y="252"/>
                    </a:cubicBezTo>
                    <a:cubicBezTo>
                      <a:pt x="138" y="255"/>
                      <a:pt x="139" y="257"/>
                      <a:pt x="140" y="258"/>
                    </a:cubicBezTo>
                    <a:cubicBezTo>
                      <a:pt x="140" y="261"/>
                      <a:pt x="141" y="266"/>
                      <a:pt x="140" y="270"/>
                    </a:cubicBezTo>
                    <a:cubicBezTo>
                      <a:pt x="139" y="274"/>
                      <a:pt x="138" y="279"/>
                      <a:pt x="139" y="285"/>
                    </a:cubicBezTo>
                    <a:cubicBezTo>
                      <a:pt x="139" y="289"/>
                      <a:pt x="139" y="293"/>
                      <a:pt x="140" y="297"/>
                    </a:cubicBezTo>
                    <a:cubicBezTo>
                      <a:pt x="142" y="306"/>
                      <a:pt x="142" y="306"/>
                      <a:pt x="142" y="306"/>
                    </a:cubicBezTo>
                    <a:cubicBezTo>
                      <a:pt x="144" y="314"/>
                      <a:pt x="145" y="325"/>
                      <a:pt x="143" y="334"/>
                    </a:cubicBezTo>
                    <a:cubicBezTo>
                      <a:pt x="144" y="335"/>
                      <a:pt x="144" y="337"/>
                      <a:pt x="144" y="338"/>
                    </a:cubicBezTo>
                    <a:cubicBezTo>
                      <a:pt x="144" y="343"/>
                      <a:pt x="144" y="347"/>
                      <a:pt x="143" y="352"/>
                    </a:cubicBezTo>
                    <a:cubicBezTo>
                      <a:pt x="142" y="352"/>
                      <a:pt x="142" y="352"/>
                      <a:pt x="141" y="352"/>
                    </a:cubicBezTo>
                    <a:cubicBezTo>
                      <a:pt x="139" y="350"/>
                      <a:pt x="139" y="344"/>
                      <a:pt x="137" y="340"/>
                    </a:cubicBezTo>
                    <a:cubicBezTo>
                      <a:pt x="134" y="328"/>
                      <a:pt x="134" y="313"/>
                      <a:pt x="131" y="299"/>
                    </a:cubicBezTo>
                    <a:cubicBezTo>
                      <a:pt x="132" y="295"/>
                      <a:pt x="132" y="292"/>
                      <a:pt x="132" y="289"/>
                    </a:cubicBezTo>
                    <a:cubicBezTo>
                      <a:pt x="131" y="284"/>
                      <a:pt x="130" y="278"/>
                      <a:pt x="129" y="272"/>
                    </a:cubicBezTo>
                    <a:cubicBezTo>
                      <a:pt x="129" y="264"/>
                      <a:pt x="129" y="264"/>
                      <a:pt x="129" y="264"/>
                    </a:cubicBezTo>
                    <a:cubicBezTo>
                      <a:pt x="129" y="262"/>
                      <a:pt x="129" y="260"/>
                      <a:pt x="129" y="258"/>
                    </a:cubicBezTo>
                    <a:cubicBezTo>
                      <a:pt x="129" y="254"/>
                      <a:pt x="130" y="250"/>
                      <a:pt x="130" y="246"/>
                    </a:cubicBezTo>
                    <a:cubicBezTo>
                      <a:pt x="131" y="244"/>
                      <a:pt x="132" y="241"/>
                      <a:pt x="132" y="239"/>
                    </a:cubicBezTo>
                    <a:cubicBezTo>
                      <a:pt x="133" y="236"/>
                      <a:pt x="131" y="233"/>
                      <a:pt x="131" y="230"/>
                    </a:cubicBezTo>
                    <a:cubicBezTo>
                      <a:pt x="130" y="225"/>
                      <a:pt x="133" y="222"/>
                      <a:pt x="132" y="217"/>
                    </a:cubicBezTo>
                    <a:cubicBezTo>
                      <a:pt x="132" y="213"/>
                      <a:pt x="129" y="212"/>
                      <a:pt x="127" y="210"/>
                    </a:cubicBezTo>
                    <a:cubicBezTo>
                      <a:pt x="125" y="205"/>
                      <a:pt x="123" y="199"/>
                      <a:pt x="122" y="194"/>
                    </a:cubicBezTo>
                    <a:cubicBezTo>
                      <a:pt x="119" y="180"/>
                      <a:pt x="123" y="163"/>
                      <a:pt x="121" y="149"/>
                    </a:cubicBezTo>
                    <a:cubicBezTo>
                      <a:pt x="119" y="136"/>
                      <a:pt x="115" y="123"/>
                      <a:pt x="113" y="111"/>
                    </a:cubicBezTo>
                    <a:cubicBezTo>
                      <a:pt x="111" y="104"/>
                      <a:pt x="113" y="96"/>
                      <a:pt x="113" y="88"/>
                    </a:cubicBezTo>
                    <a:cubicBezTo>
                      <a:pt x="113" y="77"/>
                      <a:pt x="112" y="64"/>
                      <a:pt x="114" y="54"/>
                    </a:cubicBezTo>
                    <a:cubicBezTo>
                      <a:pt x="114" y="52"/>
                      <a:pt x="114" y="50"/>
                      <a:pt x="114" y="48"/>
                    </a:cubicBezTo>
                    <a:cubicBezTo>
                      <a:pt x="69" y="48"/>
                      <a:pt x="69" y="48"/>
                      <a:pt x="69" y="48"/>
                    </a:cubicBezTo>
                    <a:cubicBezTo>
                      <a:pt x="69" y="54"/>
                      <a:pt x="69" y="61"/>
                      <a:pt x="70" y="65"/>
                    </a:cubicBezTo>
                    <a:cubicBezTo>
                      <a:pt x="71" y="68"/>
                      <a:pt x="70" y="71"/>
                      <a:pt x="70" y="74"/>
                    </a:cubicBezTo>
                    <a:cubicBezTo>
                      <a:pt x="70" y="87"/>
                      <a:pt x="70" y="87"/>
                      <a:pt x="70" y="87"/>
                    </a:cubicBezTo>
                    <a:cubicBezTo>
                      <a:pt x="70" y="95"/>
                      <a:pt x="70" y="103"/>
                      <a:pt x="71" y="110"/>
                    </a:cubicBezTo>
                    <a:cubicBezTo>
                      <a:pt x="71" y="113"/>
                      <a:pt x="71" y="116"/>
                      <a:pt x="71" y="119"/>
                    </a:cubicBezTo>
                    <a:cubicBezTo>
                      <a:pt x="70" y="125"/>
                      <a:pt x="71" y="136"/>
                      <a:pt x="71" y="141"/>
                    </a:cubicBezTo>
                    <a:cubicBezTo>
                      <a:pt x="72" y="143"/>
                      <a:pt x="71" y="146"/>
                      <a:pt x="71" y="149"/>
                    </a:cubicBezTo>
                    <a:cubicBezTo>
                      <a:pt x="71" y="153"/>
                      <a:pt x="71" y="157"/>
                      <a:pt x="71" y="162"/>
                    </a:cubicBezTo>
                    <a:cubicBezTo>
                      <a:pt x="71" y="165"/>
                      <a:pt x="71" y="169"/>
                      <a:pt x="72" y="171"/>
                    </a:cubicBezTo>
                    <a:cubicBezTo>
                      <a:pt x="72" y="171"/>
                      <a:pt x="72" y="171"/>
                      <a:pt x="72" y="171"/>
                    </a:cubicBezTo>
                    <a:cubicBezTo>
                      <a:pt x="72" y="172"/>
                      <a:pt x="72" y="172"/>
                      <a:pt x="72" y="172"/>
                    </a:cubicBezTo>
                    <a:cubicBezTo>
                      <a:pt x="73" y="171"/>
                      <a:pt x="73" y="171"/>
                      <a:pt x="73" y="171"/>
                    </a:cubicBezTo>
                    <a:cubicBezTo>
                      <a:pt x="74" y="168"/>
                      <a:pt x="74" y="161"/>
                      <a:pt x="73" y="157"/>
                    </a:cubicBezTo>
                    <a:cubicBezTo>
                      <a:pt x="73" y="155"/>
                      <a:pt x="73" y="151"/>
                      <a:pt x="73" y="149"/>
                    </a:cubicBezTo>
                    <a:cubicBezTo>
                      <a:pt x="74" y="142"/>
                      <a:pt x="74" y="135"/>
                      <a:pt x="74" y="128"/>
                    </a:cubicBezTo>
                    <a:cubicBezTo>
                      <a:pt x="74" y="113"/>
                      <a:pt x="73" y="100"/>
                      <a:pt x="73" y="85"/>
                    </a:cubicBezTo>
                    <a:cubicBezTo>
                      <a:pt x="73" y="77"/>
                      <a:pt x="69" y="58"/>
                      <a:pt x="76" y="56"/>
                    </a:cubicBezTo>
                    <a:cubicBezTo>
                      <a:pt x="81" y="57"/>
                      <a:pt x="82" y="67"/>
                      <a:pt x="84" y="72"/>
                    </a:cubicBezTo>
                    <a:cubicBezTo>
                      <a:pt x="86" y="80"/>
                      <a:pt x="88" y="88"/>
                      <a:pt x="91" y="96"/>
                    </a:cubicBezTo>
                    <a:cubicBezTo>
                      <a:pt x="91" y="99"/>
                      <a:pt x="91" y="103"/>
                      <a:pt x="92" y="107"/>
                    </a:cubicBezTo>
                    <a:cubicBezTo>
                      <a:pt x="92" y="109"/>
                      <a:pt x="95" y="110"/>
                      <a:pt x="95" y="112"/>
                    </a:cubicBezTo>
                    <a:cubicBezTo>
                      <a:pt x="96" y="115"/>
                      <a:pt x="94" y="116"/>
                      <a:pt x="94" y="118"/>
                    </a:cubicBezTo>
                    <a:cubicBezTo>
                      <a:pt x="96" y="119"/>
                      <a:pt x="97" y="120"/>
                      <a:pt x="98" y="121"/>
                    </a:cubicBezTo>
                    <a:cubicBezTo>
                      <a:pt x="102" y="125"/>
                      <a:pt x="104" y="140"/>
                      <a:pt x="105" y="146"/>
                    </a:cubicBezTo>
                    <a:cubicBezTo>
                      <a:pt x="107" y="155"/>
                      <a:pt x="109" y="167"/>
                      <a:pt x="111" y="176"/>
                    </a:cubicBezTo>
                    <a:cubicBezTo>
                      <a:pt x="113" y="185"/>
                      <a:pt x="113" y="193"/>
                      <a:pt x="115" y="202"/>
                    </a:cubicBezTo>
                    <a:cubicBezTo>
                      <a:pt x="116" y="204"/>
                      <a:pt x="116" y="207"/>
                      <a:pt x="117" y="210"/>
                    </a:cubicBezTo>
                    <a:cubicBezTo>
                      <a:pt x="118" y="217"/>
                      <a:pt x="108" y="219"/>
                      <a:pt x="111" y="228"/>
                    </a:cubicBezTo>
                    <a:cubicBezTo>
                      <a:pt x="112" y="228"/>
                      <a:pt x="112" y="228"/>
                      <a:pt x="112" y="228"/>
                    </a:cubicBezTo>
                    <a:cubicBezTo>
                      <a:pt x="112" y="228"/>
                      <a:pt x="112" y="228"/>
                      <a:pt x="112" y="228"/>
                    </a:cubicBezTo>
                    <a:cubicBezTo>
                      <a:pt x="114" y="227"/>
                      <a:pt x="114" y="224"/>
                      <a:pt x="117" y="223"/>
                    </a:cubicBezTo>
                    <a:cubicBezTo>
                      <a:pt x="121" y="226"/>
                      <a:pt x="121" y="234"/>
                      <a:pt x="123" y="238"/>
                    </a:cubicBezTo>
                    <a:cubicBezTo>
                      <a:pt x="130" y="260"/>
                      <a:pt x="120" y="286"/>
                      <a:pt x="124" y="310"/>
                    </a:cubicBezTo>
                    <a:cubicBezTo>
                      <a:pt x="124" y="314"/>
                      <a:pt x="124" y="314"/>
                      <a:pt x="124" y="314"/>
                    </a:cubicBezTo>
                    <a:cubicBezTo>
                      <a:pt x="125" y="323"/>
                      <a:pt x="126" y="331"/>
                      <a:pt x="128" y="338"/>
                    </a:cubicBezTo>
                    <a:cubicBezTo>
                      <a:pt x="128" y="340"/>
                      <a:pt x="128" y="342"/>
                      <a:pt x="128" y="344"/>
                    </a:cubicBezTo>
                    <a:cubicBezTo>
                      <a:pt x="130" y="354"/>
                      <a:pt x="130" y="354"/>
                      <a:pt x="130" y="354"/>
                    </a:cubicBezTo>
                    <a:cubicBezTo>
                      <a:pt x="130" y="357"/>
                      <a:pt x="130" y="360"/>
                      <a:pt x="130" y="363"/>
                    </a:cubicBezTo>
                    <a:cubicBezTo>
                      <a:pt x="131" y="369"/>
                      <a:pt x="132" y="375"/>
                      <a:pt x="134" y="381"/>
                    </a:cubicBezTo>
                    <a:cubicBezTo>
                      <a:pt x="134" y="385"/>
                      <a:pt x="134" y="389"/>
                      <a:pt x="134" y="393"/>
                    </a:cubicBezTo>
                    <a:cubicBezTo>
                      <a:pt x="135" y="400"/>
                      <a:pt x="134" y="409"/>
                      <a:pt x="135" y="417"/>
                    </a:cubicBezTo>
                    <a:cubicBezTo>
                      <a:pt x="135" y="420"/>
                      <a:pt x="134" y="424"/>
                      <a:pt x="134" y="427"/>
                    </a:cubicBezTo>
                    <a:cubicBezTo>
                      <a:pt x="135" y="430"/>
                      <a:pt x="136" y="433"/>
                      <a:pt x="137" y="436"/>
                    </a:cubicBezTo>
                    <a:cubicBezTo>
                      <a:pt x="137" y="438"/>
                      <a:pt x="137" y="440"/>
                      <a:pt x="137" y="442"/>
                    </a:cubicBezTo>
                    <a:cubicBezTo>
                      <a:pt x="137" y="458"/>
                      <a:pt x="137" y="458"/>
                      <a:pt x="137" y="458"/>
                    </a:cubicBezTo>
                    <a:cubicBezTo>
                      <a:pt x="138" y="460"/>
                      <a:pt x="138" y="462"/>
                      <a:pt x="138" y="464"/>
                    </a:cubicBezTo>
                    <a:cubicBezTo>
                      <a:pt x="143" y="464"/>
                      <a:pt x="143" y="464"/>
                      <a:pt x="143" y="464"/>
                    </a:cubicBezTo>
                    <a:cubicBezTo>
                      <a:pt x="143" y="463"/>
                      <a:pt x="143" y="462"/>
                      <a:pt x="143" y="461"/>
                    </a:cubicBezTo>
                    <a:cubicBezTo>
                      <a:pt x="142" y="458"/>
                      <a:pt x="144" y="453"/>
                      <a:pt x="146" y="452"/>
                    </a:cubicBezTo>
                    <a:cubicBezTo>
                      <a:pt x="146" y="452"/>
                      <a:pt x="147" y="452"/>
                      <a:pt x="147" y="451"/>
                    </a:cubicBezTo>
                    <a:cubicBezTo>
                      <a:pt x="150" y="454"/>
                      <a:pt x="150" y="459"/>
                      <a:pt x="151" y="464"/>
                    </a:cubicBezTo>
                    <a:cubicBezTo>
                      <a:pt x="159" y="464"/>
                      <a:pt x="159" y="464"/>
                      <a:pt x="159" y="464"/>
                    </a:cubicBezTo>
                    <a:cubicBezTo>
                      <a:pt x="159" y="463"/>
                      <a:pt x="160" y="462"/>
                      <a:pt x="160" y="460"/>
                    </a:cubicBezTo>
                    <a:cubicBezTo>
                      <a:pt x="162" y="454"/>
                      <a:pt x="161" y="448"/>
                      <a:pt x="160" y="442"/>
                    </a:cubicBezTo>
                    <a:cubicBezTo>
                      <a:pt x="160" y="438"/>
                      <a:pt x="160" y="435"/>
                      <a:pt x="160" y="431"/>
                    </a:cubicBezTo>
                    <a:cubicBezTo>
                      <a:pt x="159" y="426"/>
                      <a:pt x="159" y="418"/>
                      <a:pt x="159" y="412"/>
                    </a:cubicBezTo>
                    <a:cubicBezTo>
                      <a:pt x="159" y="408"/>
                      <a:pt x="160" y="401"/>
                      <a:pt x="159" y="398"/>
                    </a:cubicBezTo>
                    <a:cubicBezTo>
                      <a:pt x="158" y="396"/>
                      <a:pt x="154" y="397"/>
                      <a:pt x="153" y="394"/>
                    </a:cubicBezTo>
                    <a:cubicBezTo>
                      <a:pt x="153" y="391"/>
                      <a:pt x="152" y="389"/>
                      <a:pt x="152" y="386"/>
                    </a:cubicBezTo>
                    <a:cubicBezTo>
                      <a:pt x="151" y="383"/>
                      <a:pt x="150" y="380"/>
                      <a:pt x="149" y="376"/>
                    </a:cubicBezTo>
                    <a:cubicBezTo>
                      <a:pt x="149" y="368"/>
                      <a:pt x="149" y="368"/>
                      <a:pt x="149" y="368"/>
                    </a:cubicBezTo>
                    <a:cubicBezTo>
                      <a:pt x="149" y="364"/>
                      <a:pt x="148" y="361"/>
                      <a:pt x="148" y="356"/>
                    </a:cubicBezTo>
                    <a:cubicBezTo>
                      <a:pt x="149" y="353"/>
                      <a:pt x="150" y="350"/>
                      <a:pt x="150" y="347"/>
                    </a:cubicBezTo>
                    <a:cubicBezTo>
                      <a:pt x="149" y="344"/>
                      <a:pt x="148" y="342"/>
                      <a:pt x="148" y="339"/>
                    </a:cubicBezTo>
                    <a:cubicBezTo>
                      <a:pt x="148" y="334"/>
                      <a:pt x="148" y="334"/>
                      <a:pt x="148" y="334"/>
                    </a:cubicBezTo>
                    <a:cubicBezTo>
                      <a:pt x="147" y="326"/>
                      <a:pt x="147" y="318"/>
                      <a:pt x="147" y="310"/>
                    </a:cubicBezTo>
                    <a:cubicBezTo>
                      <a:pt x="147" y="306"/>
                      <a:pt x="147" y="303"/>
                      <a:pt x="147" y="299"/>
                    </a:cubicBezTo>
                    <a:cubicBezTo>
                      <a:pt x="147" y="296"/>
                      <a:pt x="148" y="294"/>
                      <a:pt x="149" y="292"/>
                    </a:cubicBezTo>
                    <a:cubicBezTo>
                      <a:pt x="149" y="288"/>
                      <a:pt x="149" y="284"/>
                      <a:pt x="150" y="281"/>
                    </a:cubicBezTo>
                    <a:cubicBezTo>
                      <a:pt x="151" y="279"/>
                      <a:pt x="152" y="274"/>
                      <a:pt x="154" y="274"/>
                    </a:cubicBezTo>
                    <a:cubicBezTo>
                      <a:pt x="160" y="272"/>
                      <a:pt x="161" y="289"/>
                      <a:pt x="160" y="295"/>
                    </a:cubicBezTo>
                    <a:cubicBezTo>
                      <a:pt x="159" y="302"/>
                      <a:pt x="159" y="315"/>
                      <a:pt x="160" y="322"/>
                    </a:cubicBezTo>
                    <a:cubicBezTo>
                      <a:pt x="160" y="326"/>
                      <a:pt x="160" y="330"/>
                      <a:pt x="160" y="334"/>
                    </a:cubicBezTo>
                    <a:cubicBezTo>
                      <a:pt x="160" y="338"/>
                      <a:pt x="160" y="341"/>
                      <a:pt x="161" y="345"/>
                    </a:cubicBezTo>
                    <a:cubicBezTo>
                      <a:pt x="160" y="354"/>
                      <a:pt x="156" y="361"/>
                      <a:pt x="161" y="368"/>
                    </a:cubicBezTo>
                    <a:cubicBezTo>
                      <a:pt x="162" y="368"/>
                      <a:pt x="162" y="368"/>
                      <a:pt x="162" y="368"/>
                    </a:cubicBezTo>
                    <a:cubicBezTo>
                      <a:pt x="164" y="367"/>
                      <a:pt x="163" y="364"/>
                      <a:pt x="163" y="361"/>
                    </a:cubicBezTo>
                    <a:cubicBezTo>
                      <a:pt x="163" y="357"/>
                      <a:pt x="164" y="352"/>
                      <a:pt x="164" y="349"/>
                    </a:cubicBezTo>
                    <a:cubicBezTo>
                      <a:pt x="163" y="347"/>
                      <a:pt x="163" y="345"/>
                      <a:pt x="163" y="344"/>
                    </a:cubicBezTo>
                    <a:cubicBezTo>
                      <a:pt x="164" y="339"/>
                      <a:pt x="163" y="333"/>
                      <a:pt x="162" y="327"/>
                    </a:cubicBezTo>
                    <a:cubicBezTo>
                      <a:pt x="162" y="325"/>
                      <a:pt x="162" y="323"/>
                      <a:pt x="162" y="320"/>
                    </a:cubicBezTo>
                    <a:cubicBezTo>
                      <a:pt x="163" y="316"/>
                      <a:pt x="163" y="312"/>
                      <a:pt x="163" y="308"/>
                    </a:cubicBezTo>
                    <a:cubicBezTo>
                      <a:pt x="163" y="302"/>
                      <a:pt x="163" y="302"/>
                      <a:pt x="163" y="302"/>
                    </a:cubicBezTo>
                    <a:cubicBezTo>
                      <a:pt x="163" y="300"/>
                      <a:pt x="164" y="297"/>
                      <a:pt x="165" y="295"/>
                    </a:cubicBezTo>
                    <a:cubicBezTo>
                      <a:pt x="166" y="291"/>
                      <a:pt x="162" y="288"/>
                      <a:pt x="164" y="284"/>
                    </a:cubicBezTo>
                    <a:cubicBezTo>
                      <a:pt x="164" y="282"/>
                      <a:pt x="167" y="282"/>
                      <a:pt x="169" y="281"/>
                    </a:cubicBezTo>
                    <a:cubicBezTo>
                      <a:pt x="170" y="276"/>
                      <a:pt x="166" y="274"/>
                      <a:pt x="167" y="270"/>
                    </a:cubicBezTo>
                    <a:cubicBezTo>
                      <a:pt x="167" y="266"/>
                      <a:pt x="175" y="257"/>
                      <a:pt x="172" y="252"/>
                    </a:cubicBezTo>
                    <a:close/>
                    <a:moveTo>
                      <a:pt x="150" y="67"/>
                    </a:moveTo>
                    <a:cubicBezTo>
                      <a:pt x="149" y="68"/>
                      <a:pt x="149" y="68"/>
                      <a:pt x="149" y="68"/>
                    </a:cubicBezTo>
                    <a:cubicBezTo>
                      <a:pt x="148" y="68"/>
                      <a:pt x="148" y="68"/>
                      <a:pt x="148" y="68"/>
                    </a:cubicBezTo>
                    <a:cubicBezTo>
                      <a:pt x="147" y="67"/>
                      <a:pt x="147" y="67"/>
                      <a:pt x="147" y="67"/>
                    </a:cubicBezTo>
                    <a:cubicBezTo>
                      <a:pt x="146" y="65"/>
                      <a:pt x="147" y="65"/>
                      <a:pt x="148" y="64"/>
                    </a:cubicBezTo>
                    <a:cubicBezTo>
                      <a:pt x="149" y="64"/>
                      <a:pt x="149" y="64"/>
                      <a:pt x="149" y="64"/>
                    </a:cubicBezTo>
                    <a:cubicBezTo>
                      <a:pt x="150" y="65"/>
                      <a:pt x="150" y="65"/>
                      <a:pt x="150" y="67"/>
                    </a:cubicBezTo>
                    <a:close/>
                    <a:moveTo>
                      <a:pt x="106" y="54"/>
                    </a:moveTo>
                    <a:cubicBezTo>
                      <a:pt x="107" y="55"/>
                      <a:pt x="107" y="55"/>
                      <a:pt x="107" y="55"/>
                    </a:cubicBezTo>
                    <a:cubicBezTo>
                      <a:pt x="109" y="56"/>
                      <a:pt x="109" y="59"/>
                      <a:pt x="108" y="61"/>
                    </a:cubicBezTo>
                    <a:cubicBezTo>
                      <a:pt x="107" y="61"/>
                      <a:pt x="107" y="61"/>
                      <a:pt x="107" y="61"/>
                    </a:cubicBezTo>
                    <a:cubicBezTo>
                      <a:pt x="105" y="59"/>
                      <a:pt x="105" y="56"/>
                      <a:pt x="106" y="54"/>
                    </a:cubicBezTo>
                    <a:close/>
                    <a:moveTo>
                      <a:pt x="108" y="75"/>
                    </a:moveTo>
                    <a:cubicBezTo>
                      <a:pt x="107" y="76"/>
                      <a:pt x="107" y="76"/>
                      <a:pt x="106" y="76"/>
                    </a:cubicBezTo>
                    <a:cubicBezTo>
                      <a:pt x="105" y="74"/>
                      <a:pt x="105" y="70"/>
                      <a:pt x="106" y="68"/>
                    </a:cubicBezTo>
                    <a:cubicBezTo>
                      <a:pt x="107" y="67"/>
                      <a:pt x="107" y="67"/>
                      <a:pt x="107" y="67"/>
                    </a:cubicBezTo>
                    <a:cubicBezTo>
                      <a:pt x="107" y="67"/>
                      <a:pt x="107" y="67"/>
                      <a:pt x="107" y="67"/>
                    </a:cubicBezTo>
                    <a:cubicBezTo>
                      <a:pt x="109" y="68"/>
                      <a:pt x="110" y="74"/>
                      <a:pt x="108" y="75"/>
                    </a:cubicBezTo>
                    <a:close/>
                    <a:moveTo>
                      <a:pt x="159" y="251"/>
                    </a:moveTo>
                    <a:cubicBezTo>
                      <a:pt x="158" y="253"/>
                      <a:pt x="155" y="253"/>
                      <a:pt x="154" y="254"/>
                    </a:cubicBezTo>
                    <a:cubicBezTo>
                      <a:pt x="153" y="257"/>
                      <a:pt x="154" y="261"/>
                      <a:pt x="149" y="261"/>
                    </a:cubicBezTo>
                    <a:cubicBezTo>
                      <a:pt x="146" y="259"/>
                      <a:pt x="146" y="245"/>
                      <a:pt x="146" y="239"/>
                    </a:cubicBezTo>
                    <a:cubicBezTo>
                      <a:pt x="146" y="229"/>
                      <a:pt x="146" y="218"/>
                      <a:pt x="146" y="207"/>
                    </a:cubicBezTo>
                    <a:cubicBezTo>
                      <a:pt x="146" y="204"/>
                      <a:pt x="146" y="202"/>
                      <a:pt x="147" y="200"/>
                    </a:cubicBezTo>
                    <a:cubicBezTo>
                      <a:pt x="147" y="197"/>
                      <a:pt x="146" y="193"/>
                      <a:pt x="146" y="190"/>
                    </a:cubicBezTo>
                    <a:cubicBezTo>
                      <a:pt x="145" y="185"/>
                      <a:pt x="147" y="181"/>
                      <a:pt x="147" y="176"/>
                    </a:cubicBezTo>
                    <a:cubicBezTo>
                      <a:pt x="147" y="174"/>
                      <a:pt x="146" y="170"/>
                      <a:pt x="148" y="169"/>
                    </a:cubicBezTo>
                    <a:cubicBezTo>
                      <a:pt x="149" y="169"/>
                      <a:pt x="149" y="169"/>
                      <a:pt x="149" y="169"/>
                    </a:cubicBezTo>
                    <a:cubicBezTo>
                      <a:pt x="152" y="172"/>
                      <a:pt x="150" y="185"/>
                      <a:pt x="152" y="187"/>
                    </a:cubicBezTo>
                    <a:cubicBezTo>
                      <a:pt x="155" y="185"/>
                      <a:pt x="151" y="170"/>
                      <a:pt x="155" y="166"/>
                    </a:cubicBezTo>
                    <a:cubicBezTo>
                      <a:pt x="156" y="166"/>
                      <a:pt x="156" y="166"/>
                      <a:pt x="156" y="166"/>
                    </a:cubicBezTo>
                    <a:cubicBezTo>
                      <a:pt x="158" y="168"/>
                      <a:pt x="159" y="174"/>
                      <a:pt x="158" y="179"/>
                    </a:cubicBezTo>
                    <a:cubicBezTo>
                      <a:pt x="156" y="188"/>
                      <a:pt x="159" y="201"/>
                      <a:pt x="158" y="211"/>
                    </a:cubicBezTo>
                    <a:cubicBezTo>
                      <a:pt x="157" y="214"/>
                      <a:pt x="159" y="219"/>
                      <a:pt x="157" y="221"/>
                    </a:cubicBezTo>
                    <a:cubicBezTo>
                      <a:pt x="155" y="221"/>
                      <a:pt x="154" y="220"/>
                      <a:pt x="153" y="219"/>
                    </a:cubicBezTo>
                    <a:cubicBezTo>
                      <a:pt x="151" y="221"/>
                      <a:pt x="152" y="227"/>
                      <a:pt x="154" y="228"/>
                    </a:cubicBezTo>
                    <a:cubicBezTo>
                      <a:pt x="155" y="228"/>
                      <a:pt x="156" y="227"/>
                      <a:pt x="158" y="228"/>
                    </a:cubicBezTo>
                    <a:cubicBezTo>
                      <a:pt x="161" y="229"/>
                      <a:pt x="161" y="235"/>
                      <a:pt x="160" y="239"/>
                    </a:cubicBezTo>
                    <a:cubicBezTo>
                      <a:pt x="159" y="243"/>
                      <a:pt x="161" y="249"/>
                      <a:pt x="159"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101" name="Picture 77"/>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734" y="1532"/>
                <a:ext cx="332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2" name="Picture 78"/>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344" y="804"/>
                <a:ext cx="1716"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3" name="Picture 79"/>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344" y="790"/>
                <a:ext cx="1716"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 name="Picture 81"/>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66" y="740"/>
                <a:ext cx="66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 name="Picture 82"/>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01" y="3417"/>
                <a:ext cx="802"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7" name="Picture 83"/>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33" y="787"/>
                <a:ext cx="870" cy="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8" name="Picture 84"/>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358" y="2530"/>
                <a:ext cx="1390"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9" name="Picture 85"/>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344" y="2516"/>
                <a:ext cx="1419" cy="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0" name="Picture 86"/>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528" y="1806"/>
                <a:ext cx="13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1" name="Picture 87"/>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26" y="960"/>
                <a:ext cx="74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2" name="Picture 88"/>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28" y="965"/>
                <a:ext cx="73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3" name="Picture 89"/>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247" y="1962"/>
                <a:ext cx="2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4" name="Picture 90"/>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528" y="1967"/>
                <a:ext cx="73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5" name="Picture 91"/>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533" y="2946"/>
                <a:ext cx="76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 name="Picture 92"/>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488" y="899"/>
                <a:ext cx="81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7" name="Picture 93"/>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488" y="1903"/>
                <a:ext cx="81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8" name="Picture 94"/>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488" y="2908"/>
                <a:ext cx="81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 name="Picture 95"/>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708" y="1260"/>
                <a:ext cx="1021"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 name="Picture 96"/>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665" y="1232"/>
                <a:ext cx="1086"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1" name="Picture 9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736" y="1435"/>
                <a:ext cx="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 name="Picture 98"/>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3736" y="1527"/>
                <a:ext cx="17"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3" name="Picture 99"/>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3342" y="1282"/>
                <a:ext cx="38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4" name="Picture 100"/>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3701" y="1364"/>
                <a:ext cx="5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5" name="Picture 101"/>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136" y="1057"/>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 name="Picture 102"/>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559" y="1192"/>
                <a:ext cx="27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 name="Picture 103"/>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453" y="1371"/>
                <a:ext cx="18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 name="Picture 104"/>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311" y="1071"/>
                <a:ext cx="14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 name="Picture 105"/>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3424" y="1055"/>
                <a:ext cx="1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 name="Picture 106"/>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3559" y="1062"/>
                <a:ext cx="15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 name="Picture 107"/>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3691" y="1095"/>
                <a:ext cx="14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 name="Picture 108"/>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3779" y="1168"/>
                <a:ext cx="13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 name="Picture 109"/>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3847" y="1419"/>
                <a:ext cx="1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4" name="Picture 110"/>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3812" y="1553"/>
                <a:ext cx="12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5" name="Picture 111"/>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3741" y="1660"/>
                <a:ext cx="13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 name="Picture 112"/>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3502" y="1766"/>
                <a:ext cx="1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 name="Picture 113"/>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3365" y="1757"/>
                <a:ext cx="15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 name="Picture 114"/>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138" y="1490"/>
                <a:ext cx="11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9" name="Picture 115"/>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3136" y="1353"/>
                <a:ext cx="10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 name="Picture 116"/>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3150" y="1234"/>
                <a:ext cx="12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1" name="Picture 117"/>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3207" y="1128"/>
                <a:ext cx="1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2" name="Picture 118"/>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3174" y="1613"/>
                <a:ext cx="13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3" name="Picture 119"/>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3252" y="1700"/>
                <a:ext cx="14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4" name="Picture 120"/>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3632" y="1733"/>
                <a:ext cx="14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5" name="Picture 121"/>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3833" y="1286"/>
                <a:ext cx="1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 name="Picture 122"/>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3528" y="1480"/>
                <a:ext cx="291"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 name="Picture 123"/>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3259" y="1449"/>
                <a:ext cx="26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 name="Picture 124"/>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3271" y="1180"/>
                <a:ext cx="29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 name="Picture 125"/>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3136" y="1057"/>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 name="Picture 126"/>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6108" y="2102"/>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1" name="Picture 127"/>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6231" y="2154"/>
                <a:ext cx="21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2" name="Picture 128"/>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6250" y="2171"/>
                <a:ext cx="6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3" name="Picture 129"/>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6372" y="2220"/>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4" name="Picture 130"/>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5867" y="2003"/>
                <a:ext cx="21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5" name="Picture 131"/>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5989" y="2052"/>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6" name="Picture 132"/>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6008" y="2069"/>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 name="Picture 133"/>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6129" y="2121"/>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 name="Picture 134"/>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5628" y="1901"/>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9" name="Picture 135"/>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5748" y="1953"/>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0" name="Picture 136"/>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5770" y="1970"/>
                <a:ext cx="6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1" name="Picture 137"/>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5890" y="2019"/>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2" name="Picture 138"/>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5387" y="1802"/>
                <a:ext cx="21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3" name="Picture 139"/>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5510" y="1851"/>
                <a:ext cx="21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4" name="Picture 140"/>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5528" y="186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5" name="Picture 141"/>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5651" y="1920"/>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6" name="Picture 142"/>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5145" y="170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 name="Picture 143"/>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5268" y="1752"/>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8" name="Picture 144"/>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5287" y="1769"/>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9" name="Picture 145"/>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5408" y="181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0" name="Picture 146"/>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4904" y="1601"/>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1" name="Picture 147"/>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5027" y="165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2" name="Picture 148"/>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5046" y="1667"/>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3" name="Picture 149"/>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5167" y="1719"/>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4" name="Picture 150"/>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4663" y="149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5" name="Picture 151"/>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4786" y="154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6" name="Picture 152"/>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4805" y="156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 name="Picture 153"/>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4926" y="1617"/>
                <a:ext cx="63"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 name="Picture 154"/>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4424" y="140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 name="Picture 155"/>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4545" y="144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0" name="Picture 156"/>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4566" y="1466"/>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4687" y="151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2" name="Picture 158"/>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4183" y="1298"/>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3" name="Picture 159"/>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4306" y="135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4" name="Picture 160"/>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4325" y="1367"/>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5" name="Picture 161"/>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4446" y="1416"/>
                <a:ext cx="63"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6" name="Picture 162"/>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3942" y="1196"/>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 name="Picture 163"/>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4065" y="1248"/>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 name="Picture 164"/>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4084" y="126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9" name="Picture 165"/>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4204" y="1317"/>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0" name="Picture 166"/>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3703" y="1097"/>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1" name="Picture 167"/>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3824" y="114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2" name="Picture 168"/>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3845" y="1166"/>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3" name="Picture 169"/>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3966" y="121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4" name="Picture 170"/>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5838" y="2286"/>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5" name="Picture 171"/>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5966" y="2312"/>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6" name="Picture 172"/>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5985" y="2327"/>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7" name="Picture 173"/>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6115" y="235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 name="Picture 174"/>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5580" y="2234"/>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9" name="Picture 175"/>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5710" y="2260"/>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0" name="Picture 176"/>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5729" y="2275"/>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1" name="Picture 177"/>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5859" y="2301"/>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2" name="Picture 178"/>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5327" y="2182"/>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3" name="Picture 179"/>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5455" y="2208"/>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4" name="Picture 180"/>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5474" y="2223"/>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5" name="Picture 181"/>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5604" y="2249"/>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6" name="Picture 182"/>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5072" y="2128"/>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7" name="Picture 183"/>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5200" y="2154"/>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 name="Picture 184"/>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5219" y="216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9" name="Picture 185"/>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5349" y="2197"/>
                <a:ext cx="64"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0" name="Picture 186"/>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4817" y="2076"/>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1" name="Picture 187"/>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4944" y="2102"/>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2" name="Picture 188"/>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4963" y="2116"/>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3" name="Picture 189"/>
              <p:cNvPicPr>
                <a:picLocks noChangeAspect="1" noChangeArrowheads="1"/>
              </p:cNvPicPr>
              <p:nvPr/>
            </p:nvPicPr>
            <p:blipFill>
              <a:blip r:embed="rId165">
                <a:extLst>
                  <a:ext uri="{28A0092B-C50C-407E-A947-70E740481C1C}">
                    <a14:useLocalDpi xmlns:a14="http://schemas.microsoft.com/office/drawing/2010/main" val="0"/>
                  </a:ext>
                </a:extLst>
              </a:blip>
              <a:srcRect/>
              <a:stretch>
                <a:fillRect/>
              </a:stretch>
            </p:blipFill>
            <p:spPr bwMode="auto">
              <a:xfrm>
                <a:off x="5093" y="2142"/>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4" name="Picture 190"/>
              <p:cNvPicPr>
                <a:picLocks noChangeAspect="1" noChangeArrowheads="1"/>
              </p:cNvPicPr>
              <p:nvPr/>
            </p:nvPicPr>
            <p:blipFill>
              <a:blip r:embed="rId166">
                <a:extLst>
                  <a:ext uri="{28A0092B-C50C-407E-A947-70E740481C1C}">
                    <a14:useLocalDpi xmlns:a14="http://schemas.microsoft.com/office/drawing/2010/main" val="0"/>
                  </a:ext>
                </a:extLst>
              </a:blip>
              <a:srcRect/>
              <a:stretch>
                <a:fillRect/>
              </a:stretch>
            </p:blipFill>
            <p:spPr bwMode="auto">
              <a:xfrm>
                <a:off x="4559" y="2022"/>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5" name="Picture 191"/>
              <p:cNvPicPr>
                <a:picLocks noChangeAspect="1" noChangeArrowheads="1"/>
              </p:cNvPicPr>
              <p:nvPr/>
            </p:nvPicPr>
            <p:blipFill>
              <a:blip r:embed="rId167">
                <a:extLst>
                  <a:ext uri="{28A0092B-C50C-407E-A947-70E740481C1C}">
                    <a14:useLocalDpi xmlns:a14="http://schemas.microsoft.com/office/drawing/2010/main" val="0"/>
                  </a:ext>
                </a:extLst>
              </a:blip>
              <a:srcRect/>
              <a:stretch>
                <a:fillRect/>
              </a:stretch>
            </p:blipFill>
            <p:spPr bwMode="auto">
              <a:xfrm>
                <a:off x="4689" y="2050"/>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2" name="Picture 192"/>
              <p:cNvPicPr>
                <a:picLocks noChangeAspect="1" noChangeArrowheads="1"/>
              </p:cNvPicPr>
              <p:nvPr/>
            </p:nvPicPr>
            <p:blipFill>
              <a:blip r:embed="rId168">
                <a:extLst>
                  <a:ext uri="{28A0092B-C50C-407E-A947-70E740481C1C}">
                    <a14:useLocalDpi xmlns:a14="http://schemas.microsoft.com/office/drawing/2010/main" val="0"/>
                  </a:ext>
                </a:extLst>
              </a:blip>
              <a:srcRect/>
              <a:stretch>
                <a:fillRect/>
              </a:stretch>
            </p:blipFill>
            <p:spPr bwMode="auto">
              <a:xfrm>
                <a:off x="4708" y="2064"/>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3" name="Picture 193"/>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4838" y="2090"/>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194"/>
              <p:cNvPicPr>
                <a:picLocks noChangeAspect="1" noChangeArrowheads="1"/>
              </p:cNvPicPr>
              <p:nvPr/>
            </p:nvPicPr>
            <p:blipFill>
              <a:blip r:embed="rId170">
                <a:extLst>
                  <a:ext uri="{28A0092B-C50C-407E-A947-70E740481C1C}">
                    <a14:useLocalDpi xmlns:a14="http://schemas.microsoft.com/office/drawing/2010/main" val="0"/>
                  </a:ext>
                </a:extLst>
              </a:blip>
              <a:srcRect/>
              <a:stretch>
                <a:fillRect/>
              </a:stretch>
            </p:blipFill>
            <p:spPr bwMode="auto">
              <a:xfrm>
                <a:off x="4304" y="1970"/>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 name="Picture 195"/>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4431" y="1996"/>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0" name="Picture 196"/>
              <p:cNvPicPr>
                <a:picLocks noChangeAspect="1" noChangeArrowheads="1"/>
              </p:cNvPicPr>
              <p:nvPr/>
            </p:nvPicPr>
            <p:blipFill>
              <a:blip r:embed="rId172">
                <a:extLst>
                  <a:ext uri="{28A0092B-C50C-407E-A947-70E740481C1C}">
                    <a14:useLocalDpi xmlns:a14="http://schemas.microsoft.com/office/drawing/2010/main" val="0"/>
                  </a:ext>
                </a:extLst>
              </a:blip>
              <a:srcRect/>
              <a:stretch>
                <a:fillRect/>
              </a:stretch>
            </p:blipFill>
            <p:spPr bwMode="auto">
              <a:xfrm>
                <a:off x="4450" y="2010"/>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 name="Picture 197"/>
              <p:cNvPicPr>
                <a:picLocks noChangeAspect="1" noChangeArrowheads="1"/>
              </p:cNvPicPr>
              <p:nvPr/>
            </p:nvPicPr>
            <p:blipFill>
              <a:blip r:embed="rId173">
                <a:extLst>
                  <a:ext uri="{28A0092B-C50C-407E-A947-70E740481C1C}">
                    <a14:useLocalDpi xmlns:a14="http://schemas.microsoft.com/office/drawing/2010/main" val="0"/>
                  </a:ext>
                </a:extLst>
              </a:blip>
              <a:srcRect/>
              <a:stretch>
                <a:fillRect/>
              </a:stretch>
            </p:blipFill>
            <p:spPr bwMode="auto">
              <a:xfrm>
                <a:off x="4580" y="2036"/>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8" name="Picture 198"/>
              <p:cNvPicPr>
                <a:picLocks noChangeAspect="1" noChangeArrowheads="1"/>
              </p:cNvPicPr>
              <p:nvPr/>
            </p:nvPicPr>
            <p:blipFill>
              <a:blip r:embed="rId174">
                <a:extLst>
                  <a:ext uri="{28A0092B-C50C-407E-A947-70E740481C1C}">
                    <a14:useLocalDpi xmlns:a14="http://schemas.microsoft.com/office/drawing/2010/main" val="0"/>
                  </a:ext>
                </a:extLst>
              </a:blip>
              <a:srcRect/>
              <a:stretch>
                <a:fillRect/>
              </a:stretch>
            </p:blipFill>
            <p:spPr bwMode="auto">
              <a:xfrm>
                <a:off x="4051" y="1918"/>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9" name="Picture 199"/>
              <p:cNvPicPr>
                <a:picLocks noChangeAspect="1" noChangeArrowheads="1"/>
              </p:cNvPicPr>
              <p:nvPr/>
            </p:nvPicPr>
            <p:blipFill>
              <a:blip r:embed="rId175">
                <a:extLst>
                  <a:ext uri="{28A0092B-C50C-407E-A947-70E740481C1C}">
                    <a14:useLocalDpi xmlns:a14="http://schemas.microsoft.com/office/drawing/2010/main" val="0"/>
                  </a:ext>
                </a:extLst>
              </a:blip>
              <a:srcRect/>
              <a:stretch>
                <a:fillRect/>
              </a:stretch>
            </p:blipFill>
            <p:spPr bwMode="auto">
              <a:xfrm>
                <a:off x="4178" y="1944"/>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0" name="Picture 200"/>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4197" y="195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1" name="Picture 201"/>
              <p:cNvPicPr>
                <a:picLocks noChangeAspect="1" noChangeArrowheads="1"/>
              </p:cNvPicPr>
              <p:nvPr/>
            </p:nvPicPr>
            <p:blipFill>
              <a:blip r:embed="rId177">
                <a:extLst>
                  <a:ext uri="{28A0092B-C50C-407E-A947-70E740481C1C}">
                    <a14:useLocalDpi xmlns:a14="http://schemas.microsoft.com/office/drawing/2010/main" val="0"/>
                  </a:ext>
                </a:extLst>
              </a:blip>
              <a:srcRect/>
              <a:stretch>
                <a:fillRect/>
              </a:stretch>
            </p:blipFill>
            <p:spPr bwMode="auto">
              <a:xfrm>
                <a:off x="4327" y="1984"/>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2" name="Picture 202"/>
              <p:cNvPicPr>
                <a:picLocks noChangeAspect="1" noChangeArrowheads="1"/>
              </p:cNvPicPr>
              <p:nvPr/>
            </p:nvPicPr>
            <p:blipFill>
              <a:blip r:embed="rId178">
                <a:extLst>
                  <a:ext uri="{28A0092B-C50C-407E-A947-70E740481C1C}">
                    <a14:useLocalDpi xmlns:a14="http://schemas.microsoft.com/office/drawing/2010/main" val="0"/>
                  </a:ext>
                </a:extLst>
              </a:blip>
              <a:srcRect/>
              <a:stretch>
                <a:fillRect/>
              </a:stretch>
            </p:blipFill>
            <p:spPr bwMode="auto">
              <a:xfrm>
                <a:off x="3795" y="1866"/>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3" name="Picture 203"/>
              <p:cNvPicPr>
                <a:picLocks noChangeAspect="1" noChangeArrowheads="1"/>
              </p:cNvPicPr>
              <p:nvPr/>
            </p:nvPicPr>
            <p:blipFill>
              <a:blip r:embed="rId179">
                <a:extLst>
                  <a:ext uri="{28A0092B-C50C-407E-A947-70E740481C1C}">
                    <a14:useLocalDpi xmlns:a14="http://schemas.microsoft.com/office/drawing/2010/main" val="0"/>
                  </a:ext>
                </a:extLst>
              </a:blip>
              <a:srcRect/>
              <a:stretch>
                <a:fillRect/>
              </a:stretch>
            </p:blipFill>
            <p:spPr bwMode="auto">
              <a:xfrm>
                <a:off x="3923" y="1892"/>
                <a:ext cx="2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4" name="Picture 204"/>
              <p:cNvPicPr>
                <a:picLocks noChangeAspect="1" noChangeArrowheads="1"/>
              </p:cNvPicPr>
              <p:nvPr/>
            </p:nvPicPr>
            <p:blipFill>
              <a:blip r:embed="rId180">
                <a:extLst>
                  <a:ext uri="{28A0092B-C50C-407E-A947-70E740481C1C}">
                    <a14:useLocalDpi xmlns:a14="http://schemas.microsoft.com/office/drawing/2010/main" val="0"/>
                  </a:ext>
                </a:extLst>
              </a:blip>
              <a:srcRect/>
              <a:stretch>
                <a:fillRect/>
              </a:stretch>
            </p:blipFill>
            <p:spPr bwMode="auto">
              <a:xfrm>
                <a:off x="3942" y="1906"/>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406"/>
            <p:cNvGrpSpPr>
              <a:grpSpLocks/>
            </p:cNvGrpSpPr>
            <p:nvPr/>
          </p:nvGrpSpPr>
          <p:grpSpPr bwMode="auto">
            <a:xfrm>
              <a:off x="-207" y="787"/>
              <a:ext cx="7554" cy="6758"/>
              <a:chOff x="-207" y="787"/>
              <a:chExt cx="7554" cy="6758"/>
            </a:xfrm>
          </p:grpSpPr>
          <p:pic>
            <p:nvPicPr>
              <p:cNvPr id="1230" name="Picture 206"/>
              <p:cNvPicPr>
                <a:picLocks noChangeAspect="1" noChangeArrowheads="1"/>
              </p:cNvPicPr>
              <p:nvPr/>
            </p:nvPicPr>
            <p:blipFill>
              <a:blip r:embed="rId181">
                <a:extLst>
                  <a:ext uri="{28A0092B-C50C-407E-A947-70E740481C1C}">
                    <a14:useLocalDpi xmlns:a14="http://schemas.microsoft.com/office/drawing/2010/main" val="0"/>
                  </a:ext>
                </a:extLst>
              </a:blip>
              <a:srcRect/>
              <a:stretch>
                <a:fillRect/>
              </a:stretch>
            </p:blipFill>
            <p:spPr bwMode="auto">
              <a:xfrm>
                <a:off x="4072" y="1932"/>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 name="Picture 207"/>
              <p:cNvPicPr>
                <a:picLocks noChangeAspect="1" noChangeArrowheads="1"/>
              </p:cNvPicPr>
              <p:nvPr/>
            </p:nvPicPr>
            <p:blipFill>
              <a:blip r:embed="rId182">
                <a:extLst>
                  <a:ext uri="{28A0092B-C50C-407E-A947-70E740481C1C}">
                    <a14:useLocalDpi xmlns:a14="http://schemas.microsoft.com/office/drawing/2010/main" val="0"/>
                  </a:ext>
                </a:extLst>
              </a:blip>
              <a:srcRect/>
              <a:stretch>
                <a:fillRect/>
              </a:stretch>
            </p:blipFill>
            <p:spPr bwMode="auto">
              <a:xfrm>
                <a:off x="3538" y="1811"/>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 name="Picture 208"/>
              <p:cNvPicPr>
                <a:picLocks noChangeAspect="1" noChangeArrowheads="1"/>
              </p:cNvPicPr>
              <p:nvPr/>
            </p:nvPicPr>
            <p:blipFill>
              <a:blip r:embed="rId183">
                <a:extLst>
                  <a:ext uri="{28A0092B-C50C-407E-A947-70E740481C1C}">
                    <a14:useLocalDpi xmlns:a14="http://schemas.microsoft.com/office/drawing/2010/main" val="0"/>
                  </a:ext>
                </a:extLst>
              </a:blip>
              <a:srcRect/>
              <a:stretch>
                <a:fillRect/>
              </a:stretch>
            </p:blipFill>
            <p:spPr bwMode="auto">
              <a:xfrm>
                <a:off x="3668" y="1837"/>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 name="Picture 209"/>
              <p:cNvPicPr>
                <a:picLocks noChangeAspect="1" noChangeArrowheads="1"/>
              </p:cNvPicPr>
              <p:nvPr/>
            </p:nvPicPr>
            <p:blipFill>
              <a:blip r:embed="rId184">
                <a:extLst>
                  <a:ext uri="{28A0092B-C50C-407E-A947-70E740481C1C}">
                    <a14:useLocalDpi xmlns:a14="http://schemas.microsoft.com/office/drawing/2010/main" val="0"/>
                  </a:ext>
                </a:extLst>
              </a:blip>
              <a:srcRect/>
              <a:stretch>
                <a:fillRect/>
              </a:stretch>
            </p:blipFill>
            <p:spPr bwMode="auto">
              <a:xfrm>
                <a:off x="3687" y="1851"/>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 name="Picture 210"/>
              <p:cNvPicPr>
                <a:picLocks noChangeAspect="1" noChangeArrowheads="1"/>
              </p:cNvPicPr>
              <p:nvPr/>
            </p:nvPicPr>
            <p:blipFill>
              <a:blip r:embed="rId185">
                <a:extLst>
                  <a:ext uri="{28A0092B-C50C-407E-A947-70E740481C1C}">
                    <a14:useLocalDpi xmlns:a14="http://schemas.microsoft.com/office/drawing/2010/main" val="0"/>
                  </a:ext>
                </a:extLst>
              </a:blip>
              <a:srcRect/>
              <a:stretch>
                <a:fillRect/>
              </a:stretch>
            </p:blipFill>
            <p:spPr bwMode="auto">
              <a:xfrm>
                <a:off x="3814" y="1880"/>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 name="Picture 211"/>
              <p:cNvPicPr>
                <a:picLocks noChangeAspect="1" noChangeArrowheads="1"/>
              </p:cNvPicPr>
              <p:nvPr/>
            </p:nvPicPr>
            <p:blipFill>
              <a:blip r:embed="rId186">
                <a:extLst>
                  <a:ext uri="{28A0092B-C50C-407E-A947-70E740481C1C}">
                    <a14:useLocalDpi xmlns:a14="http://schemas.microsoft.com/office/drawing/2010/main" val="0"/>
                  </a:ext>
                </a:extLst>
              </a:blip>
              <a:srcRect/>
              <a:stretch>
                <a:fillRect/>
              </a:stretch>
            </p:blipFill>
            <p:spPr bwMode="auto">
              <a:xfrm>
                <a:off x="3292" y="1731"/>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 name="Picture 212"/>
              <p:cNvPicPr>
                <a:picLocks noChangeAspect="1" noChangeArrowheads="1"/>
              </p:cNvPicPr>
              <p:nvPr/>
            </p:nvPicPr>
            <p:blipFill>
              <a:blip r:embed="rId187">
                <a:extLst>
                  <a:ext uri="{28A0092B-C50C-407E-A947-70E740481C1C}">
                    <a14:useLocalDpi xmlns:a14="http://schemas.microsoft.com/office/drawing/2010/main" val="0"/>
                  </a:ext>
                </a:extLst>
              </a:blip>
              <a:srcRect/>
              <a:stretch>
                <a:fillRect/>
              </a:stretch>
            </p:blipFill>
            <p:spPr bwMode="auto">
              <a:xfrm>
                <a:off x="3412" y="1785"/>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 name="Picture 213"/>
              <p:cNvPicPr>
                <a:picLocks noChangeAspect="1" noChangeArrowheads="1"/>
              </p:cNvPicPr>
              <p:nvPr/>
            </p:nvPicPr>
            <p:blipFill>
              <a:blip r:embed="rId188">
                <a:extLst>
                  <a:ext uri="{28A0092B-C50C-407E-A947-70E740481C1C}">
                    <a14:useLocalDpi xmlns:a14="http://schemas.microsoft.com/office/drawing/2010/main" val="0"/>
                  </a:ext>
                </a:extLst>
              </a:blip>
              <a:srcRect/>
              <a:stretch>
                <a:fillRect/>
              </a:stretch>
            </p:blipFill>
            <p:spPr bwMode="auto">
              <a:xfrm>
                <a:off x="3431" y="1799"/>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 name="Picture 214"/>
              <p:cNvPicPr>
                <a:picLocks noChangeAspect="1" noChangeArrowheads="1"/>
              </p:cNvPicPr>
              <p:nvPr/>
            </p:nvPicPr>
            <p:blipFill>
              <a:blip r:embed="rId189">
                <a:extLst>
                  <a:ext uri="{28A0092B-C50C-407E-A947-70E740481C1C}">
                    <a14:useLocalDpi xmlns:a14="http://schemas.microsoft.com/office/drawing/2010/main" val="0"/>
                  </a:ext>
                </a:extLst>
              </a:blip>
              <a:srcRect/>
              <a:stretch>
                <a:fillRect/>
              </a:stretch>
            </p:blipFill>
            <p:spPr bwMode="auto">
              <a:xfrm>
                <a:off x="3561" y="182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 name="Picture 215"/>
              <p:cNvPicPr>
                <a:picLocks noChangeAspect="1" noChangeArrowheads="1"/>
              </p:cNvPicPr>
              <p:nvPr/>
            </p:nvPicPr>
            <p:blipFill>
              <a:blip r:embed="rId190">
                <a:extLst>
                  <a:ext uri="{28A0092B-C50C-407E-A947-70E740481C1C}">
                    <a14:useLocalDpi xmlns:a14="http://schemas.microsoft.com/office/drawing/2010/main" val="0"/>
                  </a:ext>
                </a:extLst>
              </a:blip>
              <a:srcRect/>
              <a:stretch>
                <a:fillRect/>
              </a:stretch>
            </p:blipFill>
            <p:spPr bwMode="auto">
              <a:xfrm>
                <a:off x="3450" y="1048"/>
                <a:ext cx="22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0" name="Picture 216"/>
              <p:cNvPicPr>
                <a:picLocks noChangeAspect="1" noChangeArrowheads="1"/>
              </p:cNvPicPr>
              <p:nvPr/>
            </p:nvPicPr>
            <p:blipFill>
              <a:blip r:embed="rId191">
                <a:extLst>
                  <a:ext uri="{28A0092B-C50C-407E-A947-70E740481C1C}">
                    <a14:useLocalDpi xmlns:a14="http://schemas.microsoft.com/office/drawing/2010/main" val="0"/>
                  </a:ext>
                </a:extLst>
              </a:blip>
              <a:srcRect/>
              <a:stretch>
                <a:fillRect/>
              </a:stretch>
            </p:blipFill>
            <p:spPr bwMode="auto">
              <a:xfrm>
                <a:off x="3223" y="1078"/>
                <a:ext cx="20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1" name="Picture 217"/>
              <p:cNvPicPr>
                <a:picLocks noChangeAspect="1" noChangeArrowheads="1"/>
              </p:cNvPicPr>
              <p:nvPr/>
            </p:nvPicPr>
            <p:blipFill>
              <a:blip r:embed="rId192">
                <a:extLst>
                  <a:ext uri="{28A0092B-C50C-407E-A947-70E740481C1C}">
                    <a14:useLocalDpi xmlns:a14="http://schemas.microsoft.com/office/drawing/2010/main" val="0"/>
                  </a:ext>
                </a:extLst>
              </a:blip>
              <a:srcRect/>
              <a:stretch>
                <a:fillRect/>
              </a:stretch>
            </p:blipFill>
            <p:spPr bwMode="auto">
              <a:xfrm>
                <a:off x="3122" y="1265"/>
                <a:ext cx="12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 name="Picture 218"/>
              <p:cNvPicPr>
                <a:picLocks noChangeAspect="1" noChangeArrowheads="1"/>
              </p:cNvPicPr>
              <p:nvPr/>
            </p:nvPicPr>
            <p:blipFill>
              <a:blip r:embed="rId193">
                <a:extLst>
                  <a:ext uri="{28A0092B-C50C-407E-A947-70E740481C1C}">
                    <a14:useLocalDpi xmlns:a14="http://schemas.microsoft.com/office/drawing/2010/main" val="0"/>
                  </a:ext>
                </a:extLst>
              </a:blip>
              <a:srcRect/>
              <a:stretch>
                <a:fillRect/>
              </a:stretch>
            </p:blipFill>
            <p:spPr bwMode="auto">
              <a:xfrm>
                <a:off x="3138" y="1523"/>
                <a:ext cx="14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3" name="Picture 219"/>
              <p:cNvPicPr>
                <a:picLocks noChangeAspect="1" noChangeArrowheads="1"/>
              </p:cNvPicPr>
              <p:nvPr/>
            </p:nvPicPr>
            <p:blipFill>
              <a:blip r:embed="rId194">
                <a:extLst>
                  <a:ext uri="{28A0092B-C50C-407E-A947-70E740481C1C}">
                    <a14:useLocalDpi xmlns:a14="http://schemas.microsoft.com/office/drawing/2010/main" val="0"/>
                  </a:ext>
                </a:extLst>
              </a:blip>
              <a:srcRect/>
              <a:stretch>
                <a:fillRect/>
              </a:stretch>
            </p:blipFill>
            <p:spPr bwMode="auto">
              <a:xfrm>
                <a:off x="3580" y="104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4" name="Picture 220"/>
              <p:cNvPicPr>
                <a:picLocks noChangeAspect="1" noChangeArrowheads="1"/>
              </p:cNvPicPr>
              <p:nvPr/>
            </p:nvPicPr>
            <p:blipFill>
              <a:blip r:embed="rId195">
                <a:extLst>
                  <a:ext uri="{28A0092B-C50C-407E-A947-70E740481C1C}">
                    <a14:useLocalDpi xmlns:a14="http://schemas.microsoft.com/office/drawing/2010/main" val="0"/>
                  </a:ext>
                </a:extLst>
              </a:blip>
              <a:srcRect/>
              <a:stretch>
                <a:fillRect/>
              </a:stretch>
            </p:blipFill>
            <p:spPr bwMode="auto">
              <a:xfrm>
                <a:off x="3599" y="1064"/>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5" name="Picture 221"/>
              <p:cNvPicPr>
                <a:picLocks noChangeAspect="1" noChangeArrowheads="1"/>
              </p:cNvPicPr>
              <p:nvPr/>
            </p:nvPicPr>
            <p:blipFill>
              <a:blip r:embed="rId196">
                <a:extLst>
                  <a:ext uri="{28A0092B-C50C-407E-A947-70E740481C1C}">
                    <a14:useLocalDpi xmlns:a14="http://schemas.microsoft.com/office/drawing/2010/main" val="0"/>
                  </a:ext>
                </a:extLst>
              </a:blip>
              <a:srcRect/>
              <a:stretch>
                <a:fillRect/>
              </a:stretch>
            </p:blipFill>
            <p:spPr bwMode="auto">
              <a:xfrm>
                <a:off x="3722" y="1114"/>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6" name="Picture 222"/>
              <p:cNvPicPr>
                <a:picLocks noChangeAspect="1" noChangeArrowheads="1"/>
              </p:cNvPicPr>
              <p:nvPr/>
            </p:nvPicPr>
            <p:blipFill>
              <a:blip r:embed="rId197">
                <a:extLst>
                  <a:ext uri="{28A0092B-C50C-407E-A947-70E740481C1C}">
                    <a14:useLocalDpi xmlns:a14="http://schemas.microsoft.com/office/drawing/2010/main" val="0"/>
                  </a:ext>
                </a:extLst>
              </a:blip>
              <a:srcRect/>
              <a:stretch>
                <a:fillRect/>
              </a:stretch>
            </p:blipFill>
            <p:spPr bwMode="auto">
              <a:xfrm>
                <a:off x="3323" y="1043"/>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7" name="Picture 223"/>
              <p:cNvPicPr>
                <a:picLocks noChangeAspect="1" noChangeArrowheads="1"/>
              </p:cNvPicPr>
              <p:nvPr/>
            </p:nvPicPr>
            <p:blipFill>
              <a:blip r:embed="rId198">
                <a:extLst>
                  <a:ext uri="{28A0092B-C50C-407E-A947-70E740481C1C}">
                    <a14:useLocalDpi xmlns:a14="http://schemas.microsoft.com/office/drawing/2010/main" val="0"/>
                  </a:ext>
                </a:extLst>
              </a:blip>
              <a:srcRect/>
              <a:stretch>
                <a:fillRect/>
              </a:stretch>
            </p:blipFill>
            <p:spPr bwMode="auto">
              <a:xfrm>
                <a:off x="3342" y="1095"/>
                <a:ext cx="63"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8" name="Picture 224"/>
              <p:cNvPicPr>
                <a:picLocks noChangeAspect="1" noChangeArrowheads="1"/>
              </p:cNvPicPr>
              <p:nvPr/>
            </p:nvPicPr>
            <p:blipFill>
              <a:blip r:embed="rId199">
                <a:extLst>
                  <a:ext uri="{28A0092B-C50C-407E-A947-70E740481C1C}">
                    <a14:useLocalDpi xmlns:a14="http://schemas.microsoft.com/office/drawing/2010/main" val="0"/>
                  </a:ext>
                </a:extLst>
              </a:blip>
              <a:srcRect/>
              <a:stretch>
                <a:fillRect/>
              </a:stretch>
            </p:blipFill>
            <p:spPr bwMode="auto">
              <a:xfrm>
                <a:off x="3469" y="1057"/>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 name="Picture 225"/>
              <p:cNvPicPr>
                <a:picLocks noChangeAspect="1" noChangeArrowheads="1"/>
              </p:cNvPicPr>
              <p:nvPr/>
            </p:nvPicPr>
            <p:blipFill>
              <a:blip r:embed="rId200">
                <a:extLst>
                  <a:ext uri="{28A0092B-C50C-407E-A947-70E740481C1C}">
                    <a14:useLocalDpi xmlns:a14="http://schemas.microsoft.com/office/drawing/2010/main" val="0"/>
                  </a:ext>
                </a:extLst>
              </a:blip>
              <a:srcRect/>
              <a:stretch>
                <a:fillRect/>
              </a:stretch>
            </p:blipFill>
            <p:spPr bwMode="auto">
              <a:xfrm>
                <a:off x="3152" y="1154"/>
                <a:ext cx="17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0" name="Picture 226"/>
              <p:cNvPicPr>
                <a:picLocks noChangeAspect="1" noChangeArrowheads="1"/>
              </p:cNvPicPr>
              <p:nvPr/>
            </p:nvPicPr>
            <p:blipFill>
              <a:blip r:embed="rId201">
                <a:extLst>
                  <a:ext uri="{28A0092B-C50C-407E-A947-70E740481C1C}">
                    <a14:useLocalDpi xmlns:a14="http://schemas.microsoft.com/office/drawing/2010/main" val="0"/>
                  </a:ext>
                </a:extLst>
              </a:blip>
              <a:srcRect/>
              <a:stretch>
                <a:fillRect/>
              </a:stretch>
            </p:blipFill>
            <p:spPr bwMode="auto">
              <a:xfrm>
                <a:off x="3169" y="1284"/>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202">
                <a:extLst>
                  <a:ext uri="{28A0092B-C50C-407E-A947-70E740481C1C}">
                    <a14:useLocalDpi xmlns:a14="http://schemas.microsoft.com/office/drawing/2010/main" val="0"/>
                  </a:ext>
                </a:extLst>
              </a:blip>
              <a:srcRect/>
              <a:stretch>
                <a:fillRect/>
              </a:stretch>
            </p:blipFill>
            <p:spPr bwMode="auto">
              <a:xfrm>
                <a:off x="3242" y="1173"/>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2" name="Picture 228"/>
              <p:cNvPicPr>
                <a:picLocks noChangeAspect="1" noChangeArrowheads="1"/>
              </p:cNvPicPr>
              <p:nvPr/>
            </p:nvPicPr>
            <p:blipFill>
              <a:blip r:embed="rId203">
                <a:extLst>
                  <a:ext uri="{28A0092B-C50C-407E-A947-70E740481C1C}">
                    <a14:useLocalDpi xmlns:a14="http://schemas.microsoft.com/office/drawing/2010/main" val="0"/>
                  </a:ext>
                </a:extLst>
              </a:blip>
              <a:srcRect/>
              <a:stretch>
                <a:fillRect/>
              </a:stretch>
            </p:blipFill>
            <p:spPr bwMode="auto">
              <a:xfrm>
                <a:off x="3124" y="1393"/>
                <a:ext cx="10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3" name="Picture 229"/>
              <p:cNvPicPr>
                <a:picLocks noChangeAspect="1" noChangeArrowheads="1"/>
              </p:cNvPicPr>
              <p:nvPr/>
            </p:nvPicPr>
            <p:blipFill>
              <a:blip r:embed="rId204">
                <a:extLst>
                  <a:ext uri="{28A0092B-C50C-407E-A947-70E740481C1C}">
                    <a14:useLocalDpi xmlns:a14="http://schemas.microsoft.com/office/drawing/2010/main" val="0"/>
                  </a:ext>
                </a:extLst>
              </a:blip>
              <a:srcRect/>
              <a:stretch>
                <a:fillRect/>
              </a:stretch>
            </p:blipFill>
            <p:spPr bwMode="auto">
              <a:xfrm>
                <a:off x="3159" y="1544"/>
                <a:ext cx="57"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205">
                <a:extLst>
                  <a:ext uri="{28A0092B-C50C-407E-A947-70E740481C1C}">
                    <a14:useLocalDpi xmlns:a14="http://schemas.microsoft.com/office/drawing/2010/main" val="0"/>
                  </a:ext>
                </a:extLst>
              </a:blip>
              <a:srcRect/>
              <a:stretch>
                <a:fillRect/>
              </a:stretch>
            </p:blipFill>
            <p:spPr bwMode="auto">
              <a:xfrm>
                <a:off x="3141" y="1414"/>
                <a:ext cx="56"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5" name="Picture 231"/>
              <p:cNvPicPr>
                <a:picLocks noChangeAspect="1" noChangeArrowheads="1"/>
              </p:cNvPicPr>
              <p:nvPr/>
            </p:nvPicPr>
            <p:blipFill>
              <a:blip r:embed="rId206">
                <a:extLst>
                  <a:ext uri="{28A0092B-C50C-407E-A947-70E740481C1C}">
                    <a14:useLocalDpi xmlns:a14="http://schemas.microsoft.com/office/drawing/2010/main" val="0"/>
                  </a:ext>
                </a:extLst>
              </a:blip>
              <a:srcRect/>
              <a:stretch>
                <a:fillRect/>
              </a:stretch>
            </p:blipFill>
            <p:spPr bwMode="auto">
              <a:xfrm>
                <a:off x="3193" y="1643"/>
                <a:ext cx="198"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6" name="Picture 232"/>
              <p:cNvPicPr>
                <a:picLocks noChangeAspect="1" noChangeArrowheads="1"/>
              </p:cNvPicPr>
              <p:nvPr/>
            </p:nvPicPr>
            <p:blipFill>
              <a:blip r:embed="rId207">
                <a:extLst>
                  <a:ext uri="{28A0092B-C50C-407E-A947-70E740481C1C}">
                    <a14:useLocalDpi xmlns:a14="http://schemas.microsoft.com/office/drawing/2010/main" val="0"/>
                  </a:ext>
                </a:extLst>
              </a:blip>
              <a:srcRect/>
              <a:stretch>
                <a:fillRect/>
              </a:stretch>
            </p:blipFill>
            <p:spPr bwMode="auto">
              <a:xfrm>
                <a:off x="3311" y="174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7" name="Picture 233"/>
              <p:cNvPicPr>
                <a:picLocks noChangeAspect="1" noChangeArrowheads="1"/>
              </p:cNvPicPr>
              <p:nvPr/>
            </p:nvPicPr>
            <p:blipFill>
              <a:blip r:embed="rId208">
                <a:extLst>
                  <a:ext uri="{28A0092B-C50C-407E-A947-70E740481C1C}">
                    <a14:useLocalDpi xmlns:a14="http://schemas.microsoft.com/office/drawing/2010/main" val="0"/>
                  </a:ext>
                </a:extLst>
              </a:blip>
              <a:srcRect/>
              <a:stretch>
                <a:fillRect/>
              </a:stretch>
            </p:blipFill>
            <p:spPr bwMode="auto">
              <a:xfrm>
                <a:off x="3212" y="1657"/>
                <a:ext cx="63"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8" name="Picture 234"/>
              <p:cNvPicPr>
                <a:picLocks noChangeAspect="1" noChangeArrowheads="1"/>
              </p:cNvPicPr>
              <p:nvPr/>
            </p:nvPicPr>
            <p:blipFill>
              <a:blip r:embed="rId209">
                <a:extLst>
                  <a:ext uri="{28A0092B-C50C-407E-A947-70E740481C1C}">
                    <a14:useLocalDpi xmlns:a14="http://schemas.microsoft.com/office/drawing/2010/main" val="0"/>
                  </a:ext>
                </a:extLst>
              </a:blip>
              <a:srcRect/>
              <a:stretch>
                <a:fillRect/>
              </a:stretch>
            </p:blipFill>
            <p:spPr bwMode="auto">
              <a:xfrm>
                <a:off x="-89" y="4965"/>
                <a:ext cx="17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 name="Picture 235"/>
              <p:cNvPicPr>
                <a:picLocks noChangeAspect="1" noChangeArrowheads="1"/>
              </p:cNvPicPr>
              <p:nvPr/>
            </p:nvPicPr>
            <p:blipFill>
              <a:blip r:embed="rId210">
                <a:extLst>
                  <a:ext uri="{28A0092B-C50C-407E-A947-70E740481C1C}">
                    <a14:useLocalDpi xmlns:a14="http://schemas.microsoft.com/office/drawing/2010/main" val="0"/>
                  </a:ext>
                </a:extLst>
              </a:blip>
              <a:srcRect/>
              <a:stretch>
                <a:fillRect/>
              </a:stretch>
            </p:blipFill>
            <p:spPr bwMode="auto">
              <a:xfrm>
                <a:off x="-207" y="4963"/>
                <a:ext cx="20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0" name="Picture 236"/>
              <p:cNvPicPr>
                <a:picLocks noChangeAspect="1" noChangeArrowheads="1"/>
              </p:cNvPicPr>
              <p:nvPr/>
            </p:nvPicPr>
            <p:blipFill>
              <a:blip r:embed="rId211">
                <a:extLst>
                  <a:ext uri="{28A0092B-C50C-407E-A947-70E740481C1C}">
                    <a14:useLocalDpi xmlns:a14="http://schemas.microsoft.com/office/drawing/2010/main" val="0"/>
                  </a:ext>
                </a:extLst>
              </a:blip>
              <a:srcRect/>
              <a:stretch>
                <a:fillRect/>
              </a:stretch>
            </p:blipFill>
            <p:spPr bwMode="auto">
              <a:xfrm>
                <a:off x="-207" y="4958"/>
                <a:ext cx="1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212">
                <a:extLst>
                  <a:ext uri="{28A0092B-C50C-407E-A947-70E740481C1C}">
                    <a14:useLocalDpi xmlns:a14="http://schemas.microsoft.com/office/drawing/2010/main" val="0"/>
                  </a:ext>
                </a:extLst>
              </a:blip>
              <a:srcRect/>
              <a:stretch>
                <a:fillRect/>
              </a:stretch>
            </p:blipFill>
            <p:spPr bwMode="auto">
              <a:xfrm>
                <a:off x="67" y="4967"/>
                <a:ext cx="5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2" name="Picture 238"/>
              <p:cNvPicPr>
                <a:picLocks noChangeAspect="1" noChangeArrowheads="1"/>
              </p:cNvPicPr>
              <p:nvPr/>
            </p:nvPicPr>
            <p:blipFill>
              <a:blip r:embed="rId213">
                <a:extLst>
                  <a:ext uri="{28A0092B-C50C-407E-A947-70E740481C1C}">
                    <a14:useLocalDpi xmlns:a14="http://schemas.microsoft.com/office/drawing/2010/main" val="0"/>
                  </a:ext>
                </a:extLst>
              </a:blip>
              <a:srcRect/>
              <a:stretch>
                <a:fillRect/>
              </a:stretch>
            </p:blipFill>
            <p:spPr bwMode="auto">
              <a:xfrm>
                <a:off x="597"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3" name="Picture 239"/>
              <p:cNvPicPr>
                <a:picLocks noChangeAspect="1" noChangeArrowheads="1"/>
              </p:cNvPicPr>
              <p:nvPr/>
            </p:nvPicPr>
            <p:blipFill>
              <a:blip r:embed="rId214">
                <a:extLst>
                  <a:ext uri="{28A0092B-C50C-407E-A947-70E740481C1C}">
                    <a14:useLocalDpi xmlns:a14="http://schemas.microsoft.com/office/drawing/2010/main" val="0"/>
                  </a:ext>
                </a:extLst>
              </a:blip>
              <a:srcRect/>
              <a:stretch>
                <a:fillRect/>
              </a:stretch>
            </p:blipFill>
            <p:spPr bwMode="auto">
              <a:xfrm>
                <a:off x="363"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4" name="Picture 240"/>
              <p:cNvPicPr>
                <a:picLocks noChangeAspect="1" noChangeArrowheads="1"/>
              </p:cNvPicPr>
              <p:nvPr/>
            </p:nvPicPr>
            <p:blipFill>
              <a:blip r:embed="rId215">
                <a:extLst>
                  <a:ext uri="{28A0092B-C50C-407E-A947-70E740481C1C}">
                    <a14:useLocalDpi xmlns:a14="http://schemas.microsoft.com/office/drawing/2010/main" val="0"/>
                  </a:ext>
                </a:extLst>
              </a:blip>
              <a:srcRect/>
              <a:stretch>
                <a:fillRect/>
              </a:stretch>
            </p:blipFill>
            <p:spPr bwMode="auto">
              <a:xfrm>
                <a:off x="441"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5" name="Picture 241"/>
              <p:cNvPicPr>
                <a:picLocks noChangeAspect="1" noChangeArrowheads="1"/>
              </p:cNvPicPr>
              <p:nvPr/>
            </p:nvPicPr>
            <p:blipFill>
              <a:blip r:embed="rId216">
                <a:extLst>
                  <a:ext uri="{28A0092B-C50C-407E-A947-70E740481C1C}">
                    <a14:useLocalDpi xmlns:a14="http://schemas.microsoft.com/office/drawing/2010/main" val="0"/>
                  </a:ext>
                </a:extLst>
              </a:blip>
              <a:srcRect/>
              <a:stretch>
                <a:fillRect/>
              </a:stretch>
            </p:blipFill>
            <p:spPr bwMode="auto">
              <a:xfrm>
                <a:off x="519"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6" name="Picture 242"/>
              <p:cNvPicPr>
                <a:picLocks noChangeAspect="1" noChangeArrowheads="1"/>
              </p:cNvPicPr>
              <p:nvPr/>
            </p:nvPicPr>
            <p:blipFill>
              <a:blip r:embed="rId217">
                <a:extLst>
                  <a:ext uri="{28A0092B-C50C-407E-A947-70E740481C1C}">
                    <a14:useLocalDpi xmlns:a14="http://schemas.microsoft.com/office/drawing/2010/main" val="0"/>
                  </a:ext>
                </a:extLst>
              </a:blip>
              <a:srcRect/>
              <a:stretch>
                <a:fillRect/>
              </a:stretch>
            </p:blipFill>
            <p:spPr bwMode="auto">
              <a:xfrm>
                <a:off x="285"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7" name="Picture 243"/>
              <p:cNvPicPr>
                <a:picLocks noChangeAspect="1" noChangeArrowheads="1"/>
              </p:cNvPicPr>
              <p:nvPr/>
            </p:nvPicPr>
            <p:blipFill>
              <a:blip r:embed="rId218">
                <a:extLst>
                  <a:ext uri="{28A0092B-C50C-407E-A947-70E740481C1C}">
                    <a14:useLocalDpi xmlns:a14="http://schemas.microsoft.com/office/drawing/2010/main" val="0"/>
                  </a:ext>
                </a:extLst>
              </a:blip>
              <a:srcRect/>
              <a:stretch>
                <a:fillRect/>
              </a:stretch>
            </p:blipFill>
            <p:spPr bwMode="auto">
              <a:xfrm>
                <a:off x="84" y="5230"/>
                <a:ext cx="70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8" name="Picture 244"/>
              <p:cNvPicPr>
                <a:picLocks noChangeAspect="1" noChangeArrowheads="1"/>
              </p:cNvPicPr>
              <p:nvPr/>
            </p:nvPicPr>
            <p:blipFill>
              <a:blip r:embed="rId219">
                <a:extLst>
                  <a:ext uri="{28A0092B-C50C-407E-A947-70E740481C1C}">
                    <a14:useLocalDpi xmlns:a14="http://schemas.microsoft.com/office/drawing/2010/main" val="0"/>
                  </a:ext>
                </a:extLst>
              </a:blip>
              <a:srcRect/>
              <a:stretch>
                <a:fillRect/>
              </a:stretch>
            </p:blipFill>
            <p:spPr bwMode="auto">
              <a:xfrm>
                <a:off x="244" y="5211"/>
                <a:ext cx="10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 name="Picture 245"/>
              <p:cNvPicPr>
                <a:picLocks noChangeAspect="1" noChangeArrowheads="1"/>
              </p:cNvPicPr>
              <p:nvPr/>
            </p:nvPicPr>
            <p:blipFill>
              <a:blip r:embed="rId220">
                <a:extLst>
                  <a:ext uri="{28A0092B-C50C-407E-A947-70E740481C1C}">
                    <a14:useLocalDpi xmlns:a14="http://schemas.microsoft.com/office/drawing/2010/main" val="0"/>
                  </a:ext>
                </a:extLst>
              </a:blip>
              <a:srcRect/>
              <a:stretch>
                <a:fillRect/>
              </a:stretch>
            </p:blipFill>
            <p:spPr bwMode="auto">
              <a:xfrm>
                <a:off x="322" y="5211"/>
                <a:ext cx="10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 name="Picture 246"/>
              <p:cNvPicPr>
                <a:picLocks noChangeAspect="1" noChangeArrowheads="1"/>
              </p:cNvPicPr>
              <p:nvPr/>
            </p:nvPicPr>
            <p:blipFill>
              <a:blip r:embed="rId221">
                <a:extLst>
                  <a:ext uri="{28A0092B-C50C-407E-A947-70E740481C1C}">
                    <a14:useLocalDpi xmlns:a14="http://schemas.microsoft.com/office/drawing/2010/main" val="0"/>
                  </a:ext>
                </a:extLst>
              </a:blip>
              <a:srcRect/>
              <a:stretch>
                <a:fillRect/>
              </a:stretch>
            </p:blipFill>
            <p:spPr bwMode="auto">
              <a:xfrm>
                <a:off x="400" y="5211"/>
                <a:ext cx="10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222">
                <a:extLst>
                  <a:ext uri="{28A0092B-C50C-407E-A947-70E740481C1C}">
                    <a14:useLocalDpi xmlns:a14="http://schemas.microsoft.com/office/drawing/2010/main" val="0"/>
                  </a:ext>
                </a:extLst>
              </a:blip>
              <a:srcRect/>
              <a:stretch>
                <a:fillRect/>
              </a:stretch>
            </p:blipFill>
            <p:spPr bwMode="auto">
              <a:xfrm>
                <a:off x="481"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2" name="Picture 248"/>
              <p:cNvPicPr>
                <a:picLocks noChangeAspect="1" noChangeArrowheads="1"/>
              </p:cNvPicPr>
              <p:nvPr/>
            </p:nvPicPr>
            <p:blipFill>
              <a:blip r:embed="rId223">
                <a:extLst>
                  <a:ext uri="{28A0092B-C50C-407E-A947-70E740481C1C}">
                    <a14:useLocalDpi xmlns:a14="http://schemas.microsoft.com/office/drawing/2010/main" val="0"/>
                  </a:ext>
                </a:extLst>
              </a:blip>
              <a:srcRect/>
              <a:stretch>
                <a:fillRect/>
              </a:stretch>
            </p:blipFill>
            <p:spPr bwMode="auto">
              <a:xfrm>
                <a:off x="559"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3" name="Picture 249"/>
              <p:cNvPicPr>
                <a:picLocks noChangeAspect="1" noChangeArrowheads="1"/>
              </p:cNvPicPr>
              <p:nvPr/>
            </p:nvPicPr>
            <p:blipFill>
              <a:blip r:embed="rId224">
                <a:extLst>
                  <a:ext uri="{28A0092B-C50C-407E-A947-70E740481C1C}">
                    <a14:useLocalDpi xmlns:a14="http://schemas.microsoft.com/office/drawing/2010/main" val="0"/>
                  </a:ext>
                </a:extLst>
              </a:blip>
              <a:srcRect/>
              <a:stretch>
                <a:fillRect/>
              </a:stretch>
            </p:blipFill>
            <p:spPr bwMode="auto">
              <a:xfrm>
                <a:off x="637" y="5211"/>
                <a:ext cx="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4" name="Picture 250"/>
              <p:cNvPicPr>
                <a:picLocks noChangeAspect="1" noChangeArrowheads="1"/>
              </p:cNvPicPr>
              <p:nvPr/>
            </p:nvPicPr>
            <p:blipFill>
              <a:blip r:embed="rId225">
                <a:extLst>
                  <a:ext uri="{28A0092B-C50C-407E-A947-70E740481C1C}">
                    <a14:useLocalDpi xmlns:a14="http://schemas.microsoft.com/office/drawing/2010/main" val="0"/>
                  </a:ext>
                </a:extLst>
              </a:blip>
              <a:srcRect/>
              <a:stretch>
                <a:fillRect/>
              </a:stretch>
            </p:blipFill>
            <p:spPr bwMode="auto">
              <a:xfrm>
                <a:off x="93" y="4880"/>
                <a:ext cx="185"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5" name="Picture 251"/>
              <p:cNvPicPr>
                <a:picLocks noChangeAspect="1" noChangeArrowheads="1"/>
              </p:cNvPicPr>
              <p:nvPr/>
            </p:nvPicPr>
            <p:blipFill>
              <a:blip r:embed="rId226">
                <a:extLst>
                  <a:ext uri="{28A0092B-C50C-407E-A947-70E740481C1C}">
                    <a14:useLocalDpi xmlns:a14="http://schemas.microsoft.com/office/drawing/2010/main" val="0"/>
                  </a:ext>
                </a:extLst>
              </a:blip>
              <a:srcRect/>
              <a:stretch>
                <a:fillRect/>
              </a:stretch>
            </p:blipFill>
            <p:spPr bwMode="auto">
              <a:xfrm>
                <a:off x="457" y="4991"/>
                <a:ext cx="695"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6" name="Picture 252"/>
              <p:cNvPicPr>
                <a:picLocks noChangeAspect="1" noChangeArrowheads="1"/>
              </p:cNvPicPr>
              <p:nvPr/>
            </p:nvPicPr>
            <p:blipFill>
              <a:blip r:embed="rId227">
                <a:extLst>
                  <a:ext uri="{28A0092B-C50C-407E-A947-70E740481C1C}">
                    <a14:useLocalDpi xmlns:a14="http://schemas.microsoft.com/office/drawing/2010/main" val="0"/>
                  </a:ext>
                </a:extLst>
              </a:blip>
              <a:srcRect/>
              <a:stretch>
                <a:fillRect/>
              </a:stretch>
            </p:blipFill>
            <p:spPr bwMode="auto">
              <a:xfrm>
                <a:off x="431" y="4991"/>
                <a:ext cx="43"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7" name="Picture 253"/>
              <p:cNvPicPr>
                <a:picLocks noChangeAspect="1" noChangeArrowheads="1"/>
              </p:cNvPicPr>
              <p:nvPr/>
            </p:nvPicPr>
            <p:blipFill>
              <a:blip r:embed="rId228">
                <a:extLst>
                  <a:ext uri="{28A0092B-C50C-407E-A947-70E740481C1C}">
                    <a14:useLocalDpi xmlns:a14="http://schemas.microsoft.com/office/drawing/2010/main" val="0"/>
                  </a:ext>
                </a:extLst>
              </a:blip>
              <a:srcRect/>
              <a:stretch>
                <a:fillRect/>
              </a:stretch>
            </p:blipFill>
            <p:spPr bwMode="auto">
              <a:xfrm>
                <a:off x="3065" y="6901"/>
                <a:ext cx="241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8" name="Picture 254"/>
              <p:cNvPicPr>
                <a:picLocks noChangeAspect="1" noChangeArrowheads="1"/>
              </p:cNvPicPr>
              <p:nvPr/>
            </p:nvPicPr>
            <p:blipFill>
              <a:blip r:embed="rId229">
                <a:extLst>
                  <a:ext uri="{28A0092B-C50C-407E-A947-70E740481C1C}">
                    <a14:useLocalDpi xmlns:a14="http://schemas.microsoft.com/office/drawing/2010/main" val="0"/>
                  </a:ext>
                </a:extLst>
              </a:blip>
              <a:srcRect/>
              <a:stretch>
                <a:fillRect/>
              </a:stretch>
            </p:blipFill>
            <p:spPr bwMode="auto">
              <a:xfrm>
                <a:off x="2923" y="6838"/>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9" name="Picture 255"/>
              <p:cNvPicPr>
                <a:picLocks noChangeAspect="1" noChangeArrowheads="1"/>
              </p:cNvPicPr>
              <p:nvPr/>
            </p:nvPicPr>
            <p:blipFill>
              <a:blip r:embed="rId230">
                <a:extLst>
                  <a:ext uri="{28A0092B-C50C-407E-A947-70E740481C1C}">
                    <a14:useLocalDpi xmlns:a14="http://schemas.microsoft.com/office/drawing/2010/main" val="0"/>
                  </a:ext>
                </a:extLst>
              </a:blip>
              <a:srcRect/>
              <a:stretch>
                <a:fillRect/>
              </a:stretch>
            </p:blipFill>
            <p:spPr bwMode="auto">
              <a:xfrm>
                <a:off x="2935" y="6847"/>
                <a:ext cx="29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 name="Picture 256"/>
              <p:cNvPicPr>
                <a:picLocks noChangeAspect="1" noChangeArrowheads="1"/>
              </p:cNvPicPr>
              <p:nvPr/>
            </p:nvPicPr>
            <p:blipFill>
              <a:blip r:embed="rId231">
                <a:extLst>
                  <a:ext uri="{28A0092B-C50C-407E-A947-70E740481C1C}">
                    <a14:useLocalDpi xmlns:a14="http://schemas.microsoft.com/office/drawing/2010/main" val="0"/>
                  </a:ext>
                </a:extLst>
              </a:blip>
              <a:srcRect/>
              <a:stretch>
                <a:fillRect/>
              </a:stretch>
            </p:blipFill>
            <p:spPr bwMode="auto">
              <a:xfrm>
                <a:off x="2944" y="5603"/>
                <a:ext cx="561"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1" name="Picture 257"/>
              <p:cNvPicPr>
                <a:picLocks noChangeAspect="1" noChangeArrowheads="1"/>
              </p:cNvPicPr>
              <p:nvPr/>
            </p:nvPicPr>
            <p:blipFill>
              <a:blip r:embed="rId232">
                <a:extLst>
                  <a:ext uri="{28A0092B-C50C-407E-A947-70E740481C1C}">
                    <a14:useLocalDpi xmlns:a14="http://schemas.microsoft.com/office/drawing/2010/main" val="0"/>
                  </a:ext>
                </a:extLst>
              </a:blip>
              <a:srcRect/>
              <a:stretch>
                <a:fillRect/>
              </a:stretch>
            </p:blipFill>
            <p:spPr bwMode="auto">
              <a:xfrm>
                <a:off x="1240" y="6053"/>
                <a:ext cx="1362"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2" name="Picture 258"/>
              <p:cNvPicPr>
                <a:picLocks noChangeAspect="1" noChangeArrowheads="1"/>
              </p:cNvPicPr>
              <p:nvPr/>
            </p:nvPicPr>
            <p:blipFill>
              <a:blip r:embed="rId233">
                <a:extLst>
                  <a:ext uri="{28A0092B-C50C-407E-A947-70E740481C1C}">
                    <a14:useLocalDpi xmlns:a14="http://schemas.microsoft.com/office/drawing/2010/main" val="0"/>
                  </a:ext>
                </a:extLst>
              </a:blip>
              <a:srcRect/>
              <a:stretch>
                <a:fillRect/>
              </a:stretch>
            </p:blipFill>
            <p:spPr bwMode="auto">
              <a:xfrm>
                <a:off x="1294" y="6762"/>
                <a:ext cx="18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3" name="Picture 259"/>
              <p:cNvPicPr>
                <a:picLocks noChangeAspect="1" noChangeArrowheads="1"/>
              </p:cNvPicPr>
              <p:nvPr/>
            </p:nvPicPr>
            <p:blipFill>
              <a:blip r:embed="rId234" cstate="print">
                <a:extLst>
                  <a:ext uri="{28A0092B-C50C-407E-A947-70E740481C1C}">
                    <a14:useLocalDpi xmlns:a14="http://schemas.microsoft.com/office/drawing/2010/main" val="0"/>
                  </a:ext>
                </a:extLst>
              </a:blip>
              <a:srcRect/>
              <a:stretch>
                <a:fillRect/>
              </a:stretch>
            </p:blipFill>
            <p:spPr bwMode="auto">
              <a:xfrm>
                <a:off x="1457" y="6717"/>
                <a:ext cx="76"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4" name="Picture 260"/>
              <p:cNvPicPr>
                <a:picLocks noChangeAspect="1" noChangeArrowheads="1"/>
              </p:cNvPicPr>
              <p:nvPr/>
            </p:nvPicPr>
            <p:blipFill>
              <a:blip r:embed="rId235">
                <a:extLst>
                  <a:ext uri="{28A0092B-C50C-407E-A947-70E740481C1C}">
                    <a14:useLocalDpi xmlns:a14="http://schemas.microsoft.com/office/drawing/2010/main" val="0"/>
                  </a:ext>
                </a:extLst>
              </a:blip>
              <a:srcRect/>
              <a:stretch>
                <a:fillRect/>
              </a:stretch>
            </p:blipFill>
            <p:spPr bwMode="auto">
              <a:xfrm>
                <a:off x="1419" y="7022"/>
                <a:ext cx="121"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5" name="Picture 261"/>
              <p:cNvPicPr>
                <a:picLocks noChangeAspect="1" noChangeArrowheads="1"/>
              </p:cNvPicPr>
              <p:nvPr/>
            </p:nvPicPr>
            <p:blipFill>
              <a:blip r:embed="rId236" cstate="print">
                <a:extLst>
                  <a:ext uri="{28A0092B-C50C-407E-A947-70E740481C1C}">
                    <a14:useLocalDpi xmlns:a14="http://schemas.microsoft.com/office/drawing/2010/main" val="0"/>
                  </a:ext>
                </a:extLst>
              </a:blip>
              <a:srcRect/>
              <a:stretch>
                <a:fillRect/>
              </a:stretch>
            </p:blipFill>
            <p:spPr bwMode="auto">
              <a:xfrm>
                <a:off x="1289" y="6717"/>
                <a:ext cx="244"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6" name="Picture 262"/>
              <p:cNvPicPr>
                <a:picLocks noChangeAspect="1" noChangeArrowheads="1"/>
              </p:cNvPicPr>
              <p:nvPr/>
            </p:nvPicPr>
            <p:blipFill>
              <a:blip r:embed="rId237">
                <a:extLst>
                  <a:ext uri="{28A0092B-C50C-407E-A947-70E740481C1C}">
                    <a14:useLocalDpi xmlns:a14="http://schemas.microsoft.com/office/drawing/2010/main" val="0"/>
                  </a:ext>
                </a:extLst>
              </a:blip>
              <a:srcRect/>
              <a:stretch>
                <a:fillRect/>
              </a:stretch>
            </p:blipFill>
            <p:spPr bwMode="auto">
              <a:xfrm>
                <a:off x="1249" y="3542"/>
                <a:ext cx="248" cy="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7" name="Picture 263"/>
              <p:cNvPicPr>
                <a:picLocks noChangeAspect="1" noChangeArrowheads="1"/>
              </p:cNvPicPr>
              <p:nvPr/>
            </p:nvPicPr>
            <p:blipFill>
              <a:blip r:embed="rId238">
                <a:extLst>
                  <a:ext uri="{28A0092B-C50C-407E-A947-70E740481C1C}">
                    <a14:useLocalDpi xmlns:a14="http://schemas.microsoft.com/office/drawing/2010/main" val="0"/>
                  </a:ext>
                </a:extLst>
              </a:blip>
              <a:srcRect/>
              <a:stretch>
                <a:fillRect/>
              </a:stretch>
            </p:blipFill>
            <p:spPr bwMode="auto">
              <a:xfrm>
                <a:off x="3956" y="6109"/>
                <a:ext cx="100"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8" name="Picture 264"/>
              <p:cNvPicPr>
                <a:picLocks noChangeAspect="1" noChangeArrowheads="1"/>
              </p:cNvPicPr>
              <p:nvPr/>
            </p:nvPicPr>
            <p:blipFill>
              <a:blip r:embed="rId239">
                <a:extLst>
                  <a:ext uri="{28A0092B-C50C-407E-A947-70E740481C1C}">
                    <a14:useLocalDpi xmlns:a14="http://schemas.microsoft.com/office/drawing/2010/main" val="0"/>
                  </a:ext>
                </a:extLst>
              </a:blip>
              <a:srcRect/>
              <a:stretch>
                <a:fillRect/>
              </a:stretch>
            </p:blipFill>
            <p:spPr bwMode="auto">
              <a:xfrm>
                <a:off x="4857" y="6109"/>
                <a:ext cx="9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9" name="Picture 265"/>
              <p:cNvPicPr>
                <a:picLocks noChangeAspect="1" noChangeArrowheads="1"/>
              </p:cNvPicPr>
              <p:nvPr/>
            </p:nvPicPr>
            <p:blipFill>
              <a:blip r:embed="rId240">
                <a:extLst>
                  <a:ext uri="{28A0092B-C50C-407E-A947-70E740481C1C}">
                    <a14:useLocalDpi xmlns:a14="http://schemas.microsoft.com/office/drawing/2010/main" val="0"/>
                  </a:ext>
                </a:extLst>
              </a:blip>
              <a:srcRect/>
              <a:stretch>
                <a:fillRect/>
              </a:stretch>
            </p:blipFill>
            <p:spPr bwMode="auto">
              <a:xfrm>
                <a:off x="3859" y="6864"/>
                <a:ext cx="199"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9" name="Freeform 266"/>
              <p:cNvSpPr>
                <a:spLocks noEditPoints="1"/>
              </p:cNvSpPr>
              <p:nvPr/>
            </p:nvSpPr>
            <p:spPr bwMode="auto">
              <a:xfrm>
                <a:off x="2254" y="1026"/>
                <a:ext cx="4714" cy="5958"/>
              </a:xfrm>
              <a:custGeom>
                <a:avLst/>
                <a:gdLst>
                  <a:gd name="T0" fmla="*/ 1993 w 1994"/>
                  <a:gd name="T1" fmla="*/ 480 h 2520"/>
                  <a:gd name="T2" fmla="*/ 1993 w 1994"/>
                  <a:gd name="T3" fmla="*/ 476 h 2520"/>
                  <a:gd name="T4" fmla="*/ 1514 w 1994"/>
                  <a:gd name="T5" fmla="*/ 0 h 2520"/>
                  <a:gd name="T6" fmla="*/ 1384 w 1994"/>
                  <a:gd name="T7" fmla="*/ 18 h 2520"/>
                  <a:gd name="T8" fmla="*/ 1384 w 1994"/>
                  <a:gd name="T9" fmla="*/ 18 h 2520"/>
                  <a:gd name="T10" fmla="*/ 0 w 1994"/>
                  <a:gd name="T11" fmla="*/ 451 h 2520"/>
                  <a:gd name="T12" fmla="*/ 8 w 1994"/>
                  <a:gd name="T13" fmla="*/ 476 h 2520"/>
                  <a:gd name="T14" fmla="*/ 1388 w 1994"/>
                  <a:gd name="T15" fmla="*/ 43 h 2520"/>
                  <a:gd name="T16" fmla="*/ 1388 w 1994"/>
                  <a:gd name="T17" fmla="*/ 41 h 2520"/>
                  <a:gd name="T18" fmla="*/ 1392 w 1994"/>
                  <a:gd name="T19" fmla="*/ 40 h 2520"/>
                  <a:gd name="T20" fmla="*/ 1514 w 1994"/>
                  <a:gd name="T21" fmla="*/ 24 h 2520"/>
                  <a:gd name="T22" fmla="*/ 1834 w 1994"/>
                  <a:gd name="T23" fmla="*/ 156 h 2520"/>
                  <a:gd name="T24" fmla="*/ 1970 w 1994"/>
                  <a:gd name="T25" fmla="*/ 474 h 2520"/>
                  <a:gd name="T26" fmla="*/ 1970 w 1994"/>
                  <a:gd name="T27" fmla="*/ 478 h 2520"/>
                  <a:gd name="T28" fmla="*/ 1968 w 1994"/>
                  <a:gd name="T29" fmla="*/ 478 h 2520"/>
                  <a:gd name="T30" fmla="*/ 1968 w 1994"/>
                  <a:gd name="T31" fmla="*/ 2131 h 2520"/>
                  <a:gd name="T32" fmla="*/ 1970 w 1994"/>
                  <a:gd name="T33" fmla="*/ 2131 h 2520"/>
                  <a:gd name="T34" fmla="*/ 1969 w 1994"/>
                  <a:gd name="T35" fmla="*/ 2135 h 2520"/>
                  <a:gd name="T36" fmla="*/ 1854 w 1994"/>
                  <a:gd name="T37" fmla="*/ 2391 h 2520"/>
                  <a:gd name="T38" fmla="*/ 1592 w 1994"/>
                  <a:gd name="T39" fmla="*/ 2496 h 2520"/>
                  <a:gd name="T40" fmla="*/ 1515 w 1994"/>
                  <a:gd name="T41" fmla="*/ 2488 h 2520"/>
                  <a:gd name="T42" fmla="*/ 1510 w 1994"/>
                  <a:gd name="T43" fmla="*/ 2512 h 2520"/>
                  <a:gd name="T44" fmla="*/ 1592 w 1994"/>
                  <a:gd name="T45" fmla="*/ 2520 h 2520"/>
                  <a:gd name="T46" fmla="*/ 1871 w 1994"/>
                  <a:gd name="T47" fmla="*/ 2408 h 2520"/>
                  <a:gd name="T48" fmla="*/ 1993 w 1994"/>
                  <a:gd name="T49" fmla="*/ 2135 h 2520"/>
                  <a:gd name="T50" fmla="*/ 1993 w 1994"/>
                  <a:gd name="T51" fmla="*/ 2131 h 2520"/>
                  <a:gd name="T52" fmla="*/ 1994 w 1994"/>
                  <a:gd name="T53" fmla="*/ 2131 h 2520"/>
                  <a:gd name="T54" fmla="*/ 1993 w 1994"/>
                  <a:gd name="T55" fmla="*/ 480 h 2520"/>
                  <a:gd name="T56" fmla="*/ 415 w 1994"/>
                  <a:gd name="T57" fmla="*/ 2182 h 2520"/>
                  <a:gd name="T58" fmla="*/ 1486 w 1994"/>
                  <a:gd name="T59" fmla="*/ 2507 h 2520"/>
                  <a:gd name="T60" fmla="*/ 1493 w 1994"/>
                  <a:gd name="T61" fmla="*/ 2483 h 2520"/>
                  <a:gd name="T62" fmla="*/ 492 w 1994"/>
                  <a:gd name="T63" fmla="*/ 2178 h 2520"/>
                  <a:gd name="T64" fmla="*/ 415 w 1994"/>
                  <a:gd name="T65" fmla="*/ 2182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4" h="2520">
                    <a:moveTo>
                      <a:pt x="1993" y="480"/>
                    </a:moveTo>
                    <a:cubicBezTo>
                      <a:pt x="1993" y="480"/>
                      <a:pt x="1993" y="477"/>
                      <a:pt x="1993" y="476"/>
                    </a:cubicBezTo>
                    <a:cubicBezTo>
                      <a:pt x="1991" y="213"/>
                      <a:pt x="1777" y="0"/>
                      <a:pt x="1514" y="0"/>
                    </a:cubicBezTo>
                    <a:cubicBezTo>
                      <a:pt x="1470" y="0"/>
                      <a:pt x="1426" y="6"/>
                      <a:pt x="1384" y="18"/>
                    </a:cubicBezTo>
                    <a:cubicBezTo>
                      <a:pt x="1384" y="18"/>
                      <a:pt x="1384" y="18"/>
                      <a:pt x="1384" y="18"/>
                    </a:cubicBezTo>
                    <a:cubicBezTo>
                      <a:pt x="0" y="451"/>
                      <a:pt x="0" y="451"/>
                      <a:pt x="0" y="451"/>
                    </a:cubicBezTo>
                    <a:cubicBezTo>
                      <a:pt x="8" y="476"/>
                      <a:pt x="8" y="476"/>
                      <a:pt x="8" y="476"/>
                    </a:cubicBezTo>
                    <a:cubicBezTo>
                      <a:pt x="1388" y="43"/>
                      <a:pt x="1388" y="43"/>
                      <a:pt x="1388" y="43"/>
                    </a:cubicBezTo>
                    <a:cubicBezTo>
                      <a:pt x="1388" y="41"/>
                      <a:pt x="1388" y="41"/>
                      <a:pt x="1388" y="41"/>
                    </a:cubicBezTo>
                    <a:cubicBezTo>
                      <a:pt x="1392" y="40"/>
                      <a:pt x="1392" y="40"/>
                      <a:pt x="1392" y="40"/>
                    </a:cubicBezTo>
                    <a:cubicBezTo>
                      <a:pt x="1431" y="29"/>
                      <a:pt x="1472" y="24"/>
                      <a:pt x="1514" y="24"/>
                    </a:cubicBezTo>
                    <a:cubicBezTo>
                      <a:pt x="1634" y="24"/>
                      <a:pt x="1748" y="71"/>
                      <a:pt x="1834" y="156"/>
                    </a:cubicBezTo>
                    <a:cubicBezTo>
                      <a:pt x="1920" y="241"/>
                      <a:pt x="1968" y="354"/>
                      <a:pt x="1970" y="474"/>
                    </a:cubicBezTo>
                    <a:cubicBezTo>
                      <a:pt x="1970" y="478"/>
                      <a:pt x="1970" y="478"/>
                      <a:pt x="1970" y="478"/>
                    </a:cubicBezTo>
                    <a:cubicBezTo>
                      <a:pt x="1968" y="478"/>
                      <a:pt x="1968" y="478"/>
                      <a:pt x="1968" y="478"/>
                    </a:cubicBezTo>
                    <a:cubicBezTo>
                      <a:pt x="1968" y="2131"/>
                      <a:pt x="1968" y="2131"/>
                      <a:pt x="1968" y="2131"/>
                    </a:cubicBezTo>
                    <a:cubicBezTo>
                      <a:pt x="1970" y="2131"/>
                      <a:pt x="1970" y="2131"/>
                      <a:pt x="1970" y="2131"/>
                    </a:cubicBezTo>
                    <a:cubicBezTo>
                      <a:pt x="1969" y="2135"/>
                      <a:pt x="1969" y="2135"/>
                      <a:pt x="1969" y="2135"/>
                    </a:cubicBezTo>
                    <a:cubicBezTo>
                      <a:pt x="1965" y="2232"/>
                      <a:pt x="1924" y="2323"/>
                      <a:pt x="1854" y="2391"/>
                    </a:cubicBezTo>
                    <a:cubicBezTo>
                      <a:pt x="1783" y="2459"/>
                      <a:pt x="1690" y="2496"/>
                      <a:pt x="1592" y="2496"/>
                    </a:cubicBezTo>
                    <a:cubicBezTo>
                      <a:pt x="1566" y="2496"/>
                      <a:pt x="1540" y="2494"/>
                      <a:pt x="1515" y="2488"/>
                    </a:cubicBezTo>
                    <a:cubicBezTo>
                      <a:pt x="1510" y="2512"/>
                      <a:pt x="1510" y="2512"/>
                      <a:pt x="1510" y="2512"/>
                    </a:cubicBezTo>
                    <a:cubicBezTo>
                      <a:pt x="1537" y="2517"/>
                      <a:pt x="1564" y="2520"/>
                      <a:pt x="1592" y="2520"/>
                    </a:cubicBezTo>
                    <a:cubicBezTo>
                      <a:pt x="1697" y="2520"/>
                      <a:pt x="1795" y="2480"/>
                      <a:pt x="1871" y="2408"/>
                    </a:cubicBezTo>
                    <a:cubicBezTo>
                      <a:pt x="1946" y="2335"/>
                      <a:pt x="1989" y="2238"/>
                      <a:pt x="1993" y="2135"/>
                    </a:cubicBezTo>
                    <a:cubicBezTo>
                      <a:pt x="1993" y="2131"/>
                      <a:pt x="1993" y="2131"/>
                      <a:pt x="1993" y="2131"/>
                    </a:cubicBezTo>
                    <a:cubicBezTo>
                      <a:pt x="1994" y="2131"/>
                      <a:pt x="1994" y="2131"/>
                      <a:pt x="1994" y="2131"/>
                    </a:cubicBezTo>
                    <a:lnTo>
                      <a:pt x="1993" y="480"/>
                    </a:lnTo>
                    <a:close/>
                    <a:moveTo>
                      <a:pt x="415" y="2182"/>
                    </a:moveTo>
                    <a:cubicBezTo>
                      <a:pt x="1486" y="2507"/>
                      <a:pt x="1486" y="2507"/>
                      <a:pt x="1486" y="2507"/>
                    </a:cubicBezTo>
                    <a:cubicBezTo>
                      <a:pt x="1493" y="2483"/>
                      <a:pt x="1493" y="2483"/>
                      <a:pt x="1493" y="2483"/>
                    </a:cubicBezTo>
                    <a:cubicBezTo>
                      <a:pt x="492" y="2178"/>
                      <a:pt x="492" y="2178"/>
                      <a:pt x="492" y="2178"/>
                    </a:cubicBezTo>
                    <a:lnTo>
                      <a:pt x="415" y="2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291" name="Picture 267"/>
              <p:cNvPicPr>
                <a:picLocks noChangeAspect="1" noChangeArrowheads="1"/>
              </p:cNvPicPr>
              <p:nvPr/>
            </p:nvPicPr>
            <p:blipFill>
              <a:blip r:embed="rId241">
                <a:extLst>
                  <a:ext uri="{28A0092B-C50C-407E-A947-70E740481C1C}">
                    <a14:useLocalDpi xmlns:a14="http://schemas.microsoft.com/office/drawing/2010/main" val="0"/>
                  </a:ext>
                </a:extLst>
              </a:blip>
              <a:srcRect/>
              <a:stretch>
                <a:fillRect/>
              </a:stretch>
            </p:blipFill>
            <p:spPr bwMode="auto">
              <a:xfrm>
                <a:off x="5640" y="3979"/>
                <a:ext cx="815"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2" name="Picture 268"/>
              <p:cNvPicPr>
                <a:picLocks noChangeAspect="1" noChangeArrowheads="1"/>
              </p:cNvPicPr>
              <p:nvPr/>
            </p:nvPicPr>
            <p:blipFill>
              <a:blip r:embed="rId242">
                <a:extLst>
                  <a:ext uri="{28A0092B-C50C-407E-A947-70E740481C1C}">
                    <a14:useLocalDpi xmlns:a14="http://schemas.microsoft.com/office/drawing/2010/main" val="0"/>
                  </a:ext>
                </a:extLst>
              </a:blip>
              <a:srcRect/>
              <a:stretch>
                <a:fillRect/>
              </a:stretch>
            </p:blipFill>
            <p:spPr bwMode="auto">
              <a:xfrm>
                <a:off x="5890" y="4502"/>
                <a:ext cx="31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3" name="Picture 269"/>
              <p:cNvPicPr>
                <a:picLocks noChangeAspect="1" noChangeArrowheads="1"/>
              </p:cNvPicPr>
              <p:nvPr/>
            </p:nvPicPr>
            <p:blipFill>
              <a:blip r:embed="rId243">
                <a:extLst>
                  <a:ext uri="{28A0092B-C50C-407E-A947-70E740481C1C}">
                    <a14:useLocalDpi xmlns:a14="http://schemas.microsoft.com/office/drawing/2010/main" val="0"/>
                  </a:ext>
                </a:extLst>
              </a:blip>
              <a:srcRect/>
              <a:stretch>
                <a:fillRect/>
              </a:stretch>
            </p:blipFill>
            <p:spPr bwMode="auto">
              <a:xfrm>
                <a:off x="5954" y="4291"/>
                <a:ext cx="1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4" name="Picture 270"/>
              <p:cNvPicPr>
                <a:picLocks noChangeAspect="1" noChangeArrowheads="1"/>
              </p:cNvPicPr>
              <p:nvPr/>
            </p:nvPicPr>
            <p:blipFill>
              <a:blip r:embed="rId244">
                <a:extLst>
                  <a:ext uri="{28A0092B-C50C-407E-A947-70E740481C1C}">
                    <a14:useLocalDpi xmlns:a14="http://schemas.microsoft.com/office/drawing/2010/main" val="0"/>
                  </a:ext>
                </a:extLst>
              </a:blip>
              <a:srcRect/>
              <a:stretch>
                <a:fillRect/>
              </a:stretch>
            </p:blipFill>
            <p:spPr bwMode="auto">
              <a:xfrm>
                <a:off x="6337" y="4417"/>
                <a:ext cx="11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5" name="Picture 271"/>
              <p:cNvPicPr>
                <a:picLocks noChangeAspect="1" noChangeArrowheads="1"/>
              </p:cNvPicPr>
              <p:nvPr/>
            </p:nvPicPr>
            <p:blipFill>
              <a:blip r:embed="rId245">
                <a:extLst>
                  <a:ext uri="{28A0092B-C50C-407E-A947-70E740481C1C}">
                    <a14:useLocalDpi xmlns:a14="http://schemas.microsoft.com/office/drawing/2010/main" val="0"/>
                  </a:ext>
                </a:extLst>
              </a:blip>
              <a:srcRect/>
              <a:stretch>
                <a:fillRect/>
              </a:stretch>
            </p:blipFill>
            <p:spPr bwMode="auto">
              <a:xfrm>
                <a:off x="6283" y="4537"/>
                <a:ext cx="13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6" name="Picture 272"/>
              <p:cNvPicPr>
                <a:picLocks noChangeAspect="1" noChangeArrowheads="1"/>
              </p:cNvPicPr>
              <p:nvPr/>
            </p:nvPicPr>
            <p:blipFill>
              <a:blip r:embed="rId246">
                <a:extLst>
                  <a:ext uri="{28A0092B-C50C-407E-A947-70E740481C1C}">
                    <a14:useLocalDpi xmlns:a14="http://schemas.microsoft.com/office/drawing/2010/main" val="0"/>
                  </a:ext>
                </a:extLst>
              </a:blip>
              <a:srcRect/>
              <a:stretch>
                <a:fillRect/>
              </a:stretch>
            </p:blipFill>
            <p:spPr bwMode="auto">
              <a:xfrm>
                <a:off x="6198" y="4620"/>
                <a:ext cx="14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7" name="Picture 273"/>
              <p:cNvPicPr>
                <a:picLocks noChangeAspect="1" noChangeArrowheads="1"/>
              </p:cNvPicPr>
              <p:nvPr/>
            </p:nvPicPr>
            <p:blipFill>
              <a:blip r:embed="rId247">
                <a:extLst>
                  <a:ext uri="{28A0092B-C50C-407E-A947-70E740481C1C}">
                    <a14:useLocalDpi xmlns:a14="http://schemas.microsoft.com/office/drawing/2010/main" val="0"/>
                  </a:ext>
                </a:extLst>
              </a:blip>
              <a:srcRect/>
              <a:stretch>
                <a:fillRect/>
              </a:stretch>
            </p:blipFill>
            <p:spPr bwMode="auto">
              <a:xfrm>
                <a:off x="6075" y="4679"/>
                <a:ext cx="15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8" name="Picture 274"/>
              <p:cNvPicPr>
                <a:picLocks noChangeAspect="1" noChangeArrowheads="1"/>
              </p:cNvPicPr>
              <p:nvPr/>
            </p:nvPicPr>
            <p:blipFill>
              <a:blip r:embed="rId248">
                <a:extLst>
                  <a:ext uri="{28A0092B-C50C-407E-A947-70E740481C1C}">
                    <a14:useLocalDpi xmlns:a14="http://schemas.microsoft.com/office/drawing/2010/main" val="0"/>
                  </a:ext>
                </a:extLst>
              </a:blip>
              <a:srcRect/>
              <a:stretch>
                <a:fillRect/>
              </a:stretch>
            </p:blipFill>
            <p:spPr bwMode="auto">
              <a:xfrm>
                <a:off x="5937" y="4689"/>
                <a:ext cx="1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9" name="Picture 275"/>
              <p:cNvPicPr>
                <a:picLocks noChangeAspect="1" noChangeArrowheads="1"/>
              </p:cNvPicPr>
              <p:nvPr/>
            </p:nvPicPr>
            <p:blipFill>
              <a:blip r:embed="rId249">
                <a:extLst>
                  <a:ext uri="{28A0092B-C50C-407E-A947-70E740481C1C}">
                    <a14:useLocalDpi xmlns:a14="http://schemas.microsoft.com/office/drawing/2010/main" val="0"/>
                  </a:ext>
                </a:extLst>
              </a:blip>
              <a:srcRect/>
              <a:stretch>
                <a:fillRect/>
              </a:stretch>
            </p:blipFill>
            <p:spPr bwMode="auto">
              <a:xfrm>
                <a:off x="5713" y="4580"/>
                <a:ext cx="13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 name="Picture 276"/>
              <p:cNvPicPr>
                <a:picLocks noChangeAspect="1" noChangeArrowheads="1"/>
              </p:cNvPicPr>
              <p:nvPr/>
            </p:nvPicPr>
            <p:blipFill>
              <a:blip r:embed="rId250">
                <a:extLst>
                  <a:ext uri="{28A0092B-C50C-407E-A947-70E740481C1C}">
                    <a14:useLocalDpi xmlns:a14="http://schemas.microsoft.com/office/drawing/2010/main" val="0"/>
                  </a:ext>
                </a:extLst>
              </a:blip>
              <a:srcRect/>
              <a:stretch>
                <a:fillRect/>
              </a:stretch>
            </p:blipFill>
            <p:spPr bwMode="auto">
              <a:xfrm>
                <a:off x="5651" y="4471"/>
                <a:ext cx="1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1" name="Picture 277"/>
              <p:cNvPicPr>
                <a:picLocks noChangeAspect="1" noChangeArrowheads="1"/>
              </p:cNvPicPr>
              <p:nvPr/>
            </p:nvPicPr>
            <p:blipFill>
              <a:blip r:embed="rId251">
                <a:extLst>
                  <a:ext uri="{28A0092B-C50C-407E-A947-70E740481C1C}">
                    <a14:useLocalDpi xmlns:a14="http://schemas.microsoft.com/office/drawing/2010/main" val="0"/>
                  </a:ext>
                </a:extLst>
              </a:blip>
              <a:srcRect/>
              <a:stretch>
                <a:fillRect/>
              </a:stretch>
            </p:blipFill>
            <p:spPr bwMode="auto">
              <a:xfrm>
                <a:off x="5640" y="4341"/>
                <a:ext cx="106"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2" name="Picture 278"/>
              <p:cNvPicPr>
                <a:picLocks noChangeAspect="1" noChangeArrowheads="1"/>
              </p:cNvPicPr>
              <p:nvPr/>
            </p:nvPicPr>
            <p:blipFill>
              <a:blip r:embed="rId252">
                <a:extLst>
                  <a:ext uri="{28A0092B-C50C-407E-A947-70E740481C1C}">
                    <a14:useLocalDpi xmlns:a14="http://schemas.microsoft.com/office/drawing/2010/main" val="0"/>
                  </a:ext>
                </a:extLst>
              </a:blip>
              <a:srcRect/>
              <a:stretch>
                <a:fillRect/>
              </a:stretch>
            </p:blipFill>
            <p:spPr bwMode="auto">
              <a:xfrm>
                <a:off x="5680" y="4095"/>
                <a:ext cx="1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3" name="Picture 279"/>
              <p:cNvPicPr>
                <a:picLocks noChangeAspect="1" noChangeArrowheads="1"/>
              </p:cNvPicPr>
              <p:nvPr/>
            </p:nvPicPr>
            <p:blipFill>
              <a:blip r:embed="rId253">
                <a:extLst>
                  <a:ext uri="{28A0092B-C50C-407E-A947-70E740481C1C}">
                    <a14:useLocalDpi xmlns:a14="http://schemas.microsoft.com/office/drawing/2010/main" val="0"/>
                  </a:ext>
                </a:extLst>
              </a:blip>
              <a:srcRect/>
              <a:stretch>
                <a:fillRect/>
              </a:stretch>
            </p:blipFill>
            <p:spPr bwMode="auto">
              <a:xfrm>
                <a:off x="5758" y="4017"/>
                <a:ext cx="14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4" name="Picture 280"/>
              <p:cNvPicPr>
                <a:picLocks noChangeAspect="1" noChangeArrowheads="1"/>
              </p:cNvPicPr>
              <p:nvPr/>
            </p:nvPicPr>
            <p:blipFill>
              <a:blip r:embed="rId254">
                <a:extLst>
                  <a:ext uri="{28A0092B-C50C-407E-A947-70E740481C1C}">
                    <a14:useLocalDpi xmlns:a14="http://schemas.microsoft.com/office/drawing/2010/main" val="0"/>
                  </a:ext>
                </a:extLst>
              </a:blip>
              <a:srcRect/>
              <a:stretch>
                <a:fillRect/>
              </a:stretch>
            </p:blipFill>
            <p:spPr bwMode="auto">
              <a:xfrm>
                <a:off x="6143" y="3993"/>
                <a:ext cx="14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255">
                <a:extLst>
                  <a:ext uri="{28A0092B-C50C-407E-A947-70E740481C1C}">
                    <a14:useLocalDpi xmlns:a14="http://schemas.microsoft.com/office/drawing/2010/main" val="0"/>
                  </a:ext>
                </a:extLst>
              </a:blip>
              <a:srcRect/>
              <a:stretch>
                <a:fillRect/>
              </a:stretch>
            </p:blipFill>
            <p:spPr bwMode="auto">
              <a:xfrm>
                <a:off x="6245" y="4050"/>
                <a:ext cx="13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6" name="Picture 282"/>
              <p:cNvPicPr>
                <a:picLocks noChangeAspect="1" noChangeArrowheads="1"/>
              </p:cNvPicPr>
              <p:nvPr/>
            </p:nvPicPr>
            <p:blipFill>
              <a:blip r:embed="rId256">
                <a:extLst>
                  <a:ext uri="{28A0092B-C50C-407E-A947-70E740481C1C}">
                    <a14:useLocalDpi xmlns:a14="http://schemas.microsoft.com/office/drawing/2010/main" val="0"/>
                  </a:ext>
                </a:extLst>
              </a:blip>
              <a:srcRect/>
              <a:stretch>
                <a:fillRect/>
              </a:stretch>
            </p:blipFill>
            <p:spPr bwMode="auto">
              <a:xfrm>
                <a:off x="6316" y="4147"/>
                <a:ext cx="127"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7" name="Picture 283"/>
              <p:cNvPicPr>
                <a:picLocks noChangeAspect="1" noChangeArrowheads="1"/>
              </p:cNvPicPr>
              <p:nvPr/>
            </p:nvPicPr>
            <p:blipFill>
              <a:blip r:embed="rId257">
                <a:extLst>
                  <a:ext uri="{28A0092B-C50C-407E-A947-70E740481C1C}">
                    <a14:useLocalDpi xmlns:a14="http://schemas.microsoft.com/office/drawing/2010/main" val="0"/>
                  </a:ext>
                </a:extLst>
              </a:blip>
              <a:srcRect/>
              <a:stretch>
                <a:fillRect/>
              </a:stretch>
            </p:blipFill>
            <p:spPr bwMode="auto">
              <a:xfrm>
                <a:off x="6351" y="4275"/>
                <a:ext cx="1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8" name="Picture 284"/>
              <p:cNvPicPr>
                <a:picLocks noChangeAspect="1" noChangeArrowheads="1"/>
              </p:cNvPicPr>
              <p:nvPr/>
            </p:nvPicPr>
            <p:blipFill>
              <a:blip r:embed="rId258">
                <a:extLst>
                  <a:ext uri="{28A0092B-C50C-407E-A947-70E740481C1C}">
                    <a14:useLocalDpi xmlns:a14="http://schemas.microsoft.com/office/drawing/2010/main" val="0"/>
                  </a:ext>
                </a:extLst>
              </a:blip>
              <a:srcRect/>
              <a:stretch>
                <a:fillRect/>
              </a:stretch>
            </p:blipFill>
            <p:spPr bwMode="auto">
              <a:xfrm>
                <a:off x="6006" y="3977"/>
                <a:ext cx="1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9" name="Picture 285"/>
              <p:cNvPicPr>
                <a:picLocks noChangeAspect="1" noChangeArrowheads="1"/>
              </p:cNvPicPr>
              <p:nvPr/>
            </p:nvPicPr>
            <p:blipFill>
              <a:blip r:embed="rId259">
                <a:extLst>
                  <a:ext uri="{28A0092B-C50C-407E-A947-70E740481C1C}">
                    <a14:useLocalDpi xmlns:a14="http://schemas.microsoft.com/office/drawing/2010/main" val="0"/>
                  </a:ext>
                </a:extLst>
              </a:blip>
              <a:srcRect/>
              <a:stretch>
                <a:fillRect/>
              </a:stretch>
            </p:blipFill>
            <p:spPr bwMode="auto">
              <a:xfrm>
                <a:off x="5871" y="3984"/>
                <a:ext cx="15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 name="Picture 286"/>
              <p:cNvPicPr>
                <a:picLocks noChangeAspect="1" noChangeArrowheads="1"/>
              </p:cNvPicPr>
              <p:nvPr/>
            </p:nvPicPr>
            <p:blipFill>
              <a:blip r:embed="rId260">
                <a:extLst>
                  <a:ext uri="{28A0092B-C50C-407E-A947-70E740481C1C}">
                    <a14:useLocalDpi xmlns:a14="http://schemas.microsoft.com/office/drawing/2010/main" val="0"/>
                  </a:ext>
                </a:extLst>
              </a:blip>
              <a:srcRect/>
              <a:stretch>
                <a:fillRect/>
              </a:stretch>
            </p:blipFill>
            <p:spPr bwMode="auto">
              <a:xfrm>
                <a:off x="5642" y="4204"/>
                <a:ext cx="113"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 name="Picture 287"/>
              <p:cNvPicPr>
                <a:picLocks noChangeAspect="1" noChangeArrowheads="1"/>
              </p:cNvPicPr>
              <p:nvPr/>
            </p:nvPicPr>
            <p:blipFill>
              <a:blip r:embed="rId261">
                <a:extLst>
                  <a:ext uri="{28A0092B-C50C-407E-A947-70E740481C1C}">
                    <a14:useLocalDpi xmlns:a14="http://schemas.microsoft.com/office/drawing/2010/main" val="0"/>
                  </a:ext>
                </a:extLst>
              </a:blip>
              <a:srcRect/>
              <a:stretch>
                <a:fillRect/>
              </a:stretch>
            </p:blipFill>
            <p:spPr bwMode="auto">
              <a:xfrm>
                <a:off x="5810" y="4653"/>
                <a:ext cx="14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2" name="Picture 288"/>
              <p:cNvPicPr>
                <a:picLocks noChangeAspect="1" noChangeArrowheads="1"/>
              </p:cNvPicPr>
              <p:nvPr/>
            </p:nvPicPr>
            <p:blipFill>
              <a:blip r:embed="rId262">
                <a:extLst>
                  <a:ext uri="{28A0092B-C50C-407E-A947-70E740481C1C}">
                    <a14:useLocalDpi xmlns:a14="http://schemas.microsoft.com/office/drawing/2010/main" val="0"/>
                  </a:ext>
                </a:extLst>
              </a:blip>
              <a:srcRect/>
              <a:stretch>
                <a:fillRect/>
              </a:stretch>
            </p:blipFill>
            <p:spPr bwMode="auto">
              <a:xfrm>
                <a:off x="5748" y="4225"/>
                <a:ext cx="192"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3" name="Picture 289"/>
              <p:cNvPicPr>
                <a:picLocks noChangeAspect="1" noChangeArrowheads="1"/>
              </p:cNvPicPr>
              <p:nvPr/>
            </p:nvPicPr>
            <p:blipFill>
              <a:blip r:embed="rId263">
                <a:extLst>
                  <a:ext uri="{28A0092B-C50C-407E-A947-70E740481C1C}">
                    <a14:useLocalDpi xmlns:a14="http://schemas.microsoft.com/office/drawing/2010/main" val="0"/>
                  </a:ext>
                </a:extLst>
              </a:blip>
              <a:srcRect/>
              <a:stretch>
                <a:fillRect/>
              </a:stretch>
            </p:blipFill>
            <p:spPr bwMode="auto">
              <a:xfrm>
                <a:off x="5890" y="4086"/>
                <a:ext cx="31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4" name="Picture 290"/>
              <p:cNvPicPr>
                <a:picLocks noChangeAspect="1" noChangeArrowheads="1"/>
              </p:cNvPicPr>
              <p:nvPr/>
            </p:nvPicPr>
            <p:blipFill>
              <a:blip r:embed="rId264">
                <a:extLst>
                  <a:ext uri="{28A0092B-C50C-407E-A947-70E740481C1C}">
                    <a14:useLocalDpi xmlns:a14="http://schemas.microsoft.com/office/drawing/2010/main" val="0"/>
                  </a:ext>
                </a:extLst>
              </a:blip>
              <a:srcRect/>
              <a:stretch>
                <a:fillRect/>
              </a:stretch>
            </p:blipFill>
            <p:spPr bwMode="auto">
              <a:xfrm>
                <a:off x="6157" y="4225"/>
                <a:ext cx="192"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5" name="Picture 291"/>
              <p:cNvPicPr>
                <a:picLocks noChangeAspect="1" noChangeArrowheads="1"/>
              </p:cNvPicPr>
              <p:nvPr/>
            </p:nvPicPr>
            <p:blipFill>
              <a:blip r:embed="rId265">
                <a:extLst>
                  <a:ext uri="{28A0092B-C50C-407E-A947-70E740481C1C}">
                    <a14:useLocalDpi xmlns:a14="http://schemas.microsoft.com/office/drawing/2010/main" val="0"/>
                  </a:ext>
                </a:extLst>
              </a:blip>
              <a:srcRect/>
              <a:stretch>
                <a:fillRect/>
              </a:stretch>
            </p:blipFill>
            <p:spPr bwMode="auto">
              <a:xfrm>
                <a:off x="5640" y="3979"/>
                <a:ext cx="815"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6" name="Picture 292"/>
              <p:cNvPicPr>
                <a:picLocks noChangeAspect="1" noChangeArrowheads="1"/>
              </p:cNvPicPr>
              <p:nvPr/>
            </p:nvPicPr>
            <p:blipFill>
              <a:blip r:embed="rId266">
                <a:extLst>
                  <a:ext uri="{28A0092B-C50C-407E-A947-70E740481C1C}">
                    <a14:useLocalDpi xmlns:a14="http://schemas.microsoft.com/office/drawing/2010/main" val="0"/>
                  </a:ext>
                </a:extLst>
              </a:blip>
              <a:srcRect/>
              <a:stretch>
                <a:fillRect/>
              </a:stretch>
            </p:blipFill>
            <p:spPr bwMode="auto">
              <a:xfrm>
                <a:off x="1653" y="5332"/>
                <a:ext cx="2213" cy="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7" name="Picture 293"/>
              <p:cNvPicPr>
                <a:picLocks noChangeAspect="1" noChangeArrowheads="1"/>
              </p:cNvPicPr>
              <p:nvPr/>
            </p:nvPicPr>
            <p:blipFill>
              <a:blip r:embed="rId267">
                <a:extLst>
                  <a:ext uri="{28A0092B-C50C-407E-A947-70E740481C1C}">
                    <a14:useLocalDpi xmlns:a14="http://schemas.microsoft.com/office/drawing/2010/main" val="0"/>
                  </a:ext>
                </a:extLst>
              </a:blip>
              <a:srcRect/>
              <a:stretch>
                <a:fillRect/>
              </a:stretch>
            </p:blipFill>
            <p:spPr bwMode="auto">
              <a:xfrm>
                <a:off x="1684" y="5362"/>
                <a:ext cx="2149" cy="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8" name="Picture 294"/>
              <p:cNvPicPr>
                <a:picLocks noChangeAspect="1" noChangeArrowheads="1"/>
              </p:cNvPicPr>
              <p:nvPr/>
            </p:nvPicPr>
            <p:blipFill>
              <a:blip r:embed="rId268">
                <a:extLst>
                  <a:ext uri="{28A0092B-C50C-407E-A947-70E740481C1C}">
                    <a14:useLocalDpi xmlns:a14="http://schemas.microsoft.com/office/drawing/2010/main" val="0"/>
                  </a:ext>
                </a:extLst>
              </a:blip>
              <a:srcRect/>
              <a:stretch>
                <a:fillRect/>
              </a:stretch>
            </p:blipFill>
            <p:spPr bwMode="auto">
              <a:xfrm>
                <a:off x="1653" y="5332"/>
                <a:ext cx="2213" cy="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9" name="Picture 295"/>
              <p:cNvPicPr>
                <a:picLocks noChangeAspect="1" noChangeArrowheads="1"/>
              </p:cNvPicPr>
              <p:nvPr/>
            </p:nvPicPr>
            <p:blipFill>
              <a:blip r:embed="rId269">
                <a:extLst>
                  <a:ext uri="{28A0092B-C50C-407E-A947-70E740481C1C}">
                    <a14:useLocalDpi xmlns:a14="http://schemas.microsoft.com/office/drawing/2010/main" val="0"/>
                  </a:ext>
                </a:extLst>
              </a:blip>
              <a:srcRect/>
              <a:stretch>
                <a:fillRect/>
              </a:stretch>
            </p:blipFill>
            <p:spPr bwMode="auto">
              <a:xfrm>
                <a:off x="2301" y="5542"/>
                <a:ext cx="915"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 name="Picture 296"/>
              <p:cNvPicPr>
                <a:picLocks noChangeAspect="1" noChangeArrowheads="1"/>
              </p:cNvPicPr>
              <p:nvPr/>
            </p:nvPicPr>
            <p:blipFill>
              <a:blip r:embed="rId270">
                <a:extLst>
                  <a:ext uri="{28A0092B-C50C-407E-A947-70E740481C1C}">
                    <a14:useLocalDpi xmlns:a14="http://schemas.microsoft.com/office/drawing/2010/main" val="0"/>
                  </a:ext>
                </a:extLst>
              </a:blip>
              <a:srcRect/>
              <a:stretch>
                <a:fillRect/>
              </a:stretch>
            </p:blipFill>
            <p:spPr bwMode="auto">
              <a:xfrm>
                <a:off x="1864" y="5776"/>
                <a:ext cx="759"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 name="Picture 297"/>
              <p:cNvPicPr>
                <a:picLocks noChangeAspect="1" noChangeArrowheads="1"/>
              </p:cNvPicPr>
              <p:nvPr/>
            </p:nvPicPr>
            <p:blipFill>
              <a:blip r:embed="rId271">
                <a:extLst>
                  <a:ext uri="{28A0092B-C50C-407E-A947-70E740481C1C}">
                    <a14:useLocalDpi xmlns:a14="http://schemas.microsoft.com/office/drawing/2010/main" val="0"/>
                  </a:ext>
                </a:extLst>
              </a:blip>
              <a:srcRect/>
              <a:stretch>
                <a:fillRect/>
              </a:stretch>
            </p:blipFill>
            <p:spPr bwMode="auto">
              <a:xfrm>
                <a:off x="2812" y="6540"/>
                <a:ext cx="759"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 name="Picture 298"/>
              <p:cNvPicPr>
                <a:picLocks noChangeAspect="1" noChangeArrowheads="1"/>
              </p:cNvPicPr>
              <p:nvPr/>
            </p:nvPicPr>
            <p:blipFill>
              <a:blip r:embed="rId272">
                <a:extLst>
                  <a:ext uri="{28A0092B-C50C-407E-A947-70E740481C1C}">
                    <a14:useLocalDpi xmlns:a14="http://schemas.microsoft.com/office/drawing/2010/main" val="0"/>
                  </a:ext>
                </a:extLst>
              </a:blip>
              <a:srcRect/>
              <a:stretch>
                <a:fillRect/>
              </a:stretch>
            </p:blipFill>
            <p:spPr bwMode="auto">
              <a:xfrm>
                <a:off x="1944" y="6540"/>
                <a:ext cx="759"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3" name="Picture 299"/>
              <p:cNvPicPr>
                <a:picLocks noChangeAspect="1" noChangeArrowheads="1"/>
              </p:cNvPicPr>
              <p:nvPr/>
            </p:nvPicPr>
            <p:blipFill>
              <a:blip r:embed="rId273">
                <a:extLst>
                  <a:ext uri="{28A0092B-C50C-407E-A947-70E740481C1C}">
                    <a14:useLocalDpi xmlns:a14="http://schemas.microsoft.com/office/drawing/2010/main" val="0"/>
                  </a:ext>
                </a:extLst>
              </a:blip>
              <a:srcRect/>
              <a:stretch>
                <a:fillRect/>
              </a:stretch>
            </p:blipFill>
            <p:spPr bwMode="auto">
              <a:xfrm>
                <a:off x="2895" y="5783"/>
                <a:ext cx="759" cy="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4" name="Picture 300"/>
              <p:cNvPicPr>
                <a:picLocks noChangeAspect="1" noChangeArrowheads="1"/>
              </p:cNvPicPr>
              <p:nvPr/>
            </p:nvPicPr>
            <p:blipFill>
              <a:blip r:embed="rId274">
                <a:extLst>
                  <a:ext uri="{28A0092B-C50C-407E-A947-70E740481C1C}">
                    <a14:useLocalDpi xmlns:a14="http://schemas.microsoft.com/office/drawing/2010/main" val="0"/>
                  </a:ext>
                </a:extLst>
              </a:blip>
              <a:srcRect/>
              <a:stretch>
                <a:fillRect/>
              </a:stretch>
            </p:blipFill>
            <p:spPr bwMode="auto">
              <a:xfrm>
                <a:off x="4665" y="984"/>
                <a:ext cx="2362" cy="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5" name="Picture 301"/>
              <p:cNvPicPr>
                <a:picLocks noChangeAspect="1" noChangeArrowheads="1"/>
              </p:cNvPicPr>
              <p:nvPr/>
            </p:nvPicPr>
            <p:blipFill>
              <a:blip r:embed="rId275">
                <a:extLst>
                  <a:ext uri="{28A0092B-C50C-407E-A947-70E740481C1C}">
                    <a14:useLocalDpi xmlns:a14="http://schemas.microsoft.com/office/drawing/2010/main" val="0"/>
                  </a:ext>
                </a:extLst>
              </a:blip>
              <a:srcRect/>
              <a:stretch>
                <a:fillRect/>
              </a:stretch>
            </p:blipFill>
            <p:spPr bwMode="auto">
              <a:xfrm>
                <a:off x="4668" y="984"/>
                <a:ext cx="2355" cy="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6" name="Picture 302"/>
              <p:cNvPicPr>
                <a:picLocks noChangeAspect="1" noChangeArrowheads="1"/>
              </p:cNvPicPr>
              <p:nvPr/>
            </p:nvPicPr>
            <p:blipFill>
              <a:blip r:embed="rId276">
                <a:extLst>
                  <a:ext uri="{28A0092B-C50C-407E-A947-70E740481C1C}">
                    <a14:useLocalDpi xmlns:a14="http://schemas.microsoft.com/office/drawing/2010/main" val="0"/>
                  </a:ext>
                </a:extLst>
              </a:blip>
              <a:srcRect/>
              <a:stretch>
                <a:fillRect/>
              </a:stretch>
            </p:blipFill>
            <p:spPr bwMode="auto">
              <a:xfrm>
                <a:off x="4682" y="1005"/>
                <a:ext cx="2326" cy="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7" name="Picture 303"/>
              <p:cNvPicPr>
                <a:picLocks noChangeAspect="1" noChangeArrowheads="1"/>
              </p:cNvPicPr>
              <p:nvPr/>
            </p:nvPicPr>
            <p:blipFill>
              <a:blip r:embed="rId277">
                <a:extLst>
                  <a:ext uri="{28A0092B-C50C-407E-A947-70E740481C1C}">
                    <a14:useLocalDpi xmlns:a14="http://schemas.microsoft.com/office/drawing/2010/main" val="0"/>
                  </a:ext>
                </a:extLst>
              </a:blip>
              <a:srcRect/>
              <a:stretch>
                <a:fillRect/>
              </a:stretch>
            </p:blipFill>
            <p:spPr bwMode="auto">
              <a:xfrm>
                <a:off x="4814" y="1135"/>
                <a:ext cx="2064" cy="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8" name="Picture 304"/>
              <p:cNvPicPr>
                <a:picLocks noChangeAspect="1" noChangeArrowheads="1"/>
              </p:cNvPicPr>
              <p:nvPr/>
            </p:nvPicPr>
            <p:blipFill>
              <a:blip r:embed="rId278">
                <a:extLst>
                  <a:ext uri="{28A0092B-C50C-407E-A947-70E740481C1C}">
                    <a14:useLocalDpi xmlns:a14="http://schemas.microsoft.com/office/drawing/2010/main" val="0"/>
                  </a:ext>
                </a:extLst>
              </a:blip>
              <a:srcRect/>
              <a:stretch>
                <a:fillRect/>
              </a:stretch>
            </p:blipFill>
            <p:spPr bwMode="auto">
              <a:xfrm>
                <a:off x="6186" y="2336"/>
                <a:ext cx="546"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9" name="Picture 305"/>
              <p:cNvPicPr>
                <a:picLocks noChangeAspect="1" noChangeArrowheads="1"/>
              </p:cNvPicPr>
              <p:nvPr/>
            </p:nvPicPr>
            <p:blipFill>
              <a:blip r:embed="rId279">
                <a:extLst>
                  <a:ext uri="{28A0092B-C50C-407E-A947-70E740481C1C}">
                    <a14:useLocalDpi xmlns:a14="http://schemas.microsoft.com/office/drawing/2010/main" val="0"/>
                  </a:ext>
                </a:extLst>
              </a:blip>
              <a:srcRect/>
              <a:stretch>
                <a:fillRect/>
              </a:stretch>
            </p:blipFill>
            <p:spPr bwMode="auto">
              <a:xfrm>
                <a:off x="5975" y="1431"/>
                <a:ext cx="823"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0" name="Freeform 306"/>
              <p:cNvSpPr>
                <a:spLocks noEditPoints="1"/>
              </p:cNvSpPr>
              <p:nvPr/>
            </p:nvSpPr>
            <p:spPr bwMode="auto">
              <a:xfrm>
                <a:off x="4952" y="2275"/>
                <a:ext cx="829" cy="848"/>
              </a:xfrm>
              <a:custGeom>
                <a:avLst/>
                <a:gdLst>
                  <a:gd name="T0" fmla="*/ 344 w 351"/>
                  <a:gd name="T1" fmla="*/ 25 h 359"/>
                  <a:gd name="T2" fmla="*/ 317 w 351"/>
                  <a:gd name="T3" fmla="*/ 6 h 359"/>
                  <a:gd name="T4" fmla="*/ 313 w 351"/>
                  <a:gd name="T5" fmla="*/ 1 h 359"/>
                  <a:gd name="T6" fmla="*/ 312 w 351"/>
                  <a:gd name="T7" fmla="*/ 0 h 359"/>
                  <a:gd name="T8" fmla="*/ 311 w 351"/>
                  <a:gd name="T9" fmla="*/ 0 h 359"/>
                  <a:gd name="T10" fmla="*/ 305 w 351"/>
                  <a:gd name="T11" fmla="*/ 2 h 359"/>
                  <a:gd name="T12" fmla="*/ 13 w 351"/>
                  <a:gd name="T13" fmla="*/ 99 h 359"/>
                  <a:gd name="T14" fmla="*/ 1 w 351"/>
                  <a:gd name="T15" fmla="*/ 105 h 359"/>
                  <a:gd name="T16" fmla="*/ 0 w 351"/>
                  <a:gd name="T17" fmla="*/ 106 h 359"/>
                  <a:gd name="T18" fmla="*/ 0 w 351"/>
                  <a:gd name="T19" fmla="*/ 107 h 359"/>
                  <a:gd name="T20" fmla="*/ 136 w 351"/>
                  <a:gd name="T21" fmla="*/ 282 h 359"/>
                  <a:gd name="T22" fmla="*/ 347 w 351"/>
                  <a:gd name="T23" fmla="*/ 359 h 359"/>
                  <a:gd name="T24" fmla="*/ 349 w 351"/>
                  <a:gd name="T25" fmla="*/ 359 h 359"/>
                  <a:gd name="T26" fmla="*/ 349 w 351"/>
                  <a:gd name="T27" fmla="*/ 358 h 359"/>
                  <a:gd name="T28" fmla="*/ 351 w 351"/>
                  <a:gd name="T29" fmla="*/ 343 h 359"/>
                  <a:gd name="T30" fmla="*/ 351 w 351"/>
                  <a:gd name="T31" fmla="*/ 28 h 359"/>
                  <a:gd name="T32" fmla="*/ 350 w 351"/>
                  <a:gd name="T33" fmla="*/ 28 h 359"/>
                  <a:gd name="T34" fmla="*/ 344 w 351"/>
                  <a:gd name="T35" fmla="*/ 25 h 359"/>
                  <a:gd name="T36" fmla="*/ 347 w 351"/>
                  <a:gd name="T37" fmla="*/ 343 h 359"/>
                  <a:gd name="T38" fmla="*/ 346 w 351"/>
                  <a:gd name="T39" fmla="*/ 355 h 359"/>
                  <a:gd name="T40" fmla="*/ 138 w 351"/>
                  <a:gd name="T41" fmla="*/ 278 h 359"/>
                  <a:gd name="T42" fmla="*/ 5 w 351"/>
                  <a:gd name="T43" fmla="*/ 107 h 359"/>
                  <a:gd name="T44" fmla="*/ 15 w 351"/>
                  <a:gd name="T45" fmla="*/ 102 h 359"/>
                  <a:gd name="T46" fmla="*/ 306 w 351"/>
                  <a:gd name="T47" fmla="*/ 6 h 359"/>
                  <a:gd name="T48" fmla="*/ 311 w 351"/>
                  <a:gd name="T49" fmla="*/ 5 h 359"/>
                  <a:gd name="T50" fmla="*/ 314 w 351"/>
                  <a:gd name="T51" fmla="*/ 8 h 359"/>
                  <a:gd name="T52" fmla="*/ 343 w 351"/>
                  <a:gd name="T53" fmla="*/ 29 h 359"/>
                  <a:gd name="T54" fmla="*/ 347 w 351"/>
                  <a:gd name="T55" fmla="*/ 31 h 359"/>
                  <a:gd name="T56" fmla="*/ 347 w 351"/>
                  <a:gd name="T57" fmla="*/ 34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1" h="359">
                    <a:moveTo>
                      <a:pt x="344" y="25"/>
                    </a:moveTo>
                    <a:cubicBezTo>
                      <a:pt x="334" y="21"/>
                      <a:pt x="325" y="14"/>
                      <a:pt x="317" y="6"/>
                    </a:cubicBezTo>
                    <a:cubicBezTo>
                      <a:pt x="313" y="1"/>
                      <a:pt x="313" y="1"/>
                      <a:pt x="313" y="1"/>
                    </a:cubicBezTo>
                    <a:cubicBezTo>
                      <a:pt x="312" y="0"/>
                      <a:pt x="312" y="0"/>
                      <a:pt x="312" y="0"/>
                    </a:cubicBezTo>
                    <a:cubicBezTo>
                      <a:pt x="311" y="0"/>
                      <a:pt x="311" y="0"/>
                      <a:pt x="311" y="0"/>
                    </a:cubicBezTo>
                    <a:cubicBezTo>
                      <a:pt x="305" y="2"/>
                      <a:pt x="305" y="2"/>
                      <a:pt x="305" y="2"/>
                    </a:cubicBezTo>
                    <a:cubicBezTo>
                      <a:pt x="13" y="99"/>
                      <a:pt x="13" y="99"/>
                      <a:pt x="13" y="99"/>
                    </a:cubicBezTo>
                    <a:cubicBezTo>
                      <a:pt x="9" y="100"/>
                      <a:pt x="5" y="102"/>
                      <a:pt x="1" y="105"/>
                    </a:cubicBezTo>
                    <a:cubicBezTo>
                      <a:pt x="0" y="106"/>
                      <a:pt x="0" y="106"/>
                      <a:pt x="0" y="106"/>
                    </a:cubicBezTo>
                    <a:cubicBezTo>
                      <a:pt x="0" y="107"/>
                      <a:pt x="0" y="107"/>
                      <a:pt x="0" y="107"/>
                    </a:cubicBezTo>
                    <a:cubicBezTo>
                      <a:pt x="28" y="177"/>
                      <a:pt x="75" y="237"/>
                      <a:pt x="136" y="282"/>
                    </a:cubicBezTo>
                    <a:cubicBezTo>
                      <a:pt x="198" y="327"/>
                      <a:pt x="271" y="354"/>
                      <a:pt x="347" y="359"/>
                    </a:cubicBezTo>
                    <a:cubicBezTo>
                      <a:pt x="349" y="359"/>
                      <a:pt x="349" y="359"/>
                      <a:pt x="349" y="359"/>
                    </a:cubicBezTo>
                    <a:cubicBezTo>
                      <a:pt x="349" y="358"/>
                      <a:pt x="349" y="358"/>
                      <a:pt x="349" y="358"/>
                    </a:cubicBezTo>
                    <a:cubicBezTo>
                      <a:pt x="351" y="353"/>
                      <a:pt x="351" y="348"/>
                      <a:pt x="351" y="343"/>
                    </a:cubicBezTo>
                    <a:cubicBezTo>
                      <a:pt x="351" y="28"/>
                      <a:pt x="351" y="28"/>
                      <a:pt x="351" y="28"/>
                    </a:cubicBezTo>
                    <a:cubicBezTo>
                      <a:pt x="350" y="28"/>
                      <a:pt x="350" y="28"/>
                      <a:pt x="350" y="28"/>
                    </a:cubicBezTo>
                    <a:lnTo>
                      <a:pt x="344" y="25"/>
                    </a:lnTo>
                    <a:close/>
                    <a:moveTo>
                      <a:pt x="347" y="343"/>
                    </a:moveTo>
                    <a:cubicBezTo>
                      <a:pt x="347" y="347"/>
                      <a:pt x="347" y="351"/>
                      <a:pt x="346" y="355"/>
                    </a:cubicBezTo>
                    <a:cubicBezTo>
                      <a:pt x="271" y="349"/>
                      <a:pt x="199" y="323"/>
                      <a:pt x="138" y="278"/>
                    </a:cubicBezTo>
                    <a:cubicBezTo>
                      <a:pt x="79" y="234"/>
                      <a:pt x="33" y="175"/>
                      <a:pt x="5" y="107"/>
                    </a:cubicBezTo>
                    <a:cubicBezTo>
                      <a:pt x="8" y="105"/>
                      <a:pt x="11" y="104"/>
                      <a:pt x="15" y="102"/>
                    </a:cubicBezTo>
                    <a:cubicBezTo>
                      <a:pt x="306" y="6"/>
                      <a:pt x="306" y="6"/>
                      <a:pt x="306" y="6"/>
                    </a:cubicBezTo>
                    <a:cubicBezTo>
                      <a:pt x="311" y="5"/>
                      <a:pt x="311" y="5"/>
                      <a:pt x="311" y="5"/>
                    </a:cubicBezTo>
                    <a:cubicBezTo>
                      <a:pt x="314" y="8"/>
                      <a:pt x="314" y="8"/>
                      <a:pt x="314" y="8"/>
                    </a:cubicBezTo>
                    <a:cubicBezTo>
                      <a:pt x="322" y="17"/>
                      <a:pt x="332" y="24"/>
                      <a:pt x="343" y="29"/>
                    </a:cubicBezTo>
                    <a:cubicBezTo>
                      <a:pt x="347" y="31"/>
                      <a:pt x="347" y="31"/>
                      <a:pt x="347" y="31"/>
                    </a:cubicBezTo>
                    <a:lnTo>
                      <a:pt x="347" y="3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331" name="Picture 307"/>
              <p:cNvPicPr>
                <a:picLocks noChangeAspect="1" noChangeArrowheads="1"/>
              </p:cNvPicPr>
              <p:nvPr/>
            </p:nvPicPr>
            <p:blipFill>
              <a:blip r:embed="rId280">
                <a:extLst>
                  <a:ext uri="{28A0092B-C50C-407E-A947-70E740481C1C}">
                    <a14:useLocalDpi xmlns:a14="http://schemas.microsoft.com/office/drawing/2010/main" val="0"/>
                  </a:ext>
                </a:extLst>
              </a:blip>
              <a:srcRect/>
              <a:stretch>
                <a:fillRect/>
              </a:stretch>
            </p:blipFill>
            <p:spPr bwMode="auto">
              <a:xfrm>
                <a:off x="4874" y="1433"/>
                <a:ext cx="822"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 name="Picture 308"/>
              <p:cNvPicPr>
                <a:picLocks noChangeAspect="1" noChangeArrowheads="1"/>
              </p:cNvPicPr>
              <p:nvPr/>
            </p:nvPicPr>
            <p:blipFill>
              <a:blip r:embed="rId281">
                <a:extLst>
                  <a:ext uri="{28A0092B-C50C-407E-A947-70E740481C1C}">
                    <a14:useLocalDpi xmlns:a14="http://schemas.microsoft.com/office/drawing/2010/main" val="0"/>
                  </a:ext>
                </a:extLst>
              </a:blip>
              <a:srcRect/>
              <a:stretch>
                <a:fillRect/>
              </a:stretch>
            </p:blipFill>
            <p:spPr bwMode="auto">
              <a:xfrm>
                <a:off x="5313" y="1211"/>
                <a:ext cx="1050"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 name="Picture 309"/>
              <p:cNvPicPr>
                <a:picLocks noChangeAspect="1" noChangeArrowheads="1"/>
              </p:cNvPicPr>
              <p:nvPr/>
            </p:nvPicPr>
            <p:blipFill>
              <a:blip r:embed="rId282">
                <a:extLst>
                  <a:ext uri="{28A0092B-C50C-407E-A947-70E740481C1C}">
                    <a14:useLocalDpi xmlns:a14="http://schemas.microsoft.com/office/drawing/2010/main" val="0"/>
                  </a:ext>
                </a:extLst>
              </a:blip>
              <a:srcRect/>
              <a:stretch>
                <a:fillRect/>
              </a:stretch>
            </p:blipFill>
            <p:spPr bwMode="auto">
              <a:xfrm>
                <a:off x="5254" y="1535"/>
                <a:ext cx="1220"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 name="Picture 310"/>
              <p:cNvPicPr>
                <a:picLocks noChangeAspect="1" noChangeArrowheads="1"/>
              </p:cNvPicPr>
              <p:nvPr/>
            </p:nvPicPr>
            <p:blipFill>
              <a:blip r:embed="rId283">
                <a:extLst>
                  <a:ext uri="{28A0092B-C50C-407E-A947-70E740481C1C}">
                    <a14:useLocalDpi xmlns:a14="http://schemas.microsoft.com/office/drawing/2010/main" val="0"/>
                  </a:ext>
                </a:extLst>
              </a:blip>
              <a:srcRect/>
              <a:stretch>
                <a:fillRect/>
              </a:stretch>
            </p:blipFill>
            <p:spPr bwMode="auto">
              <a:xfrm>
                <a:off x="5231" y="1511"/>
                <a:ext cx="1269" cy="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 name="Picture 311"/>
              <p:cNvPicPr>
                <a:picLocks noChangeAspect="1" noChangeArrowheads="1"/>
              </p:cNvPicPr>
              <p:nvPr/>
            </p:nvPicPr>
            <p:blipFill>
              <a:blip r:embed="rId284">
                <a:extLst>
                  <a:ext uri="{28A0092B-C50C-407E-A947-70E740481C1C}">
                    <a14:useLocalDpi xmlns:a14="http://schemas.microsoft.com/office/drawing/2010/main" val="0"/>
                  </a:ext>
                </a:extLst>
              </a:blip>
              <a:srcRect/>
              <a:stretch>
                <a:fillRect/>
              </a:stretch>
            </p:blipFill>
            <p:spPr bwMode="auto">
              <a:xfrm>
                <a:off x="5231" y="1511"/>
                <a:ext cx="1269" cy="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1" name="Freeform 312"/>
              <p:cNvSpPr>
                <a:spLocks noEditPoints="1"/>
              </p:cNvSpPr>
              <p:nvPr/>
            </p:nvSpPr>
            <p:spPr bwMode="auto">
              <a:xfrm>
                <a:off x="5401" y="2258"/>
                <a:ext cx="369" cy="357"/>
              </a:xfrm>
              <a:custGeom>
                <a:avLst/>
                <a:gdLst>
                  <a:gd name="T0" fmla="*/ 27 w 156"/>
                  <a:gd name="T1" fmla="*/ 0 h 151"/>
                  <a:gd name="T2" fmla="*/ 1 w 156"/>
                  <a:gd name="T3" fmla="*/ 10 h 151"/>
                  <a:gd name="T4" fmla="*/ 0 w 156"/>
                  <a:gd name="T5" fmla="*/ 11 h 151"/>
                  <a:gd name="T6" fmla="*/ 1 w 156"/>
                  <a:gd name="T7" fmla="*/ 13 h 151"/>
                  <a:gd name="T8" fmla="*/ 148 w 156"/>
                  <a:gd name="T9" fmla="*/ 150 h 151"/>
                  <a:gd name="T10" fmla="*/ 149 w 156"/>
                  <a:gd name="T11" fmla="*/ 151 h 151"/>
                  <a:gd name="T12" fmla="*/ 150 w 156"/>
                  <a:gd name="T13" fmla="*/ 149 h 151"/>
                  <a:gd name="T14" fmla="*/ 156 w 156"/>
                  <a:gd name="T15" fmla="*/ 130 h 151"/>
                  <a:gd name="T16" fmla="*/ 156 w 156"/>
                  <a:gd name="T17" fmla="*/ 0 h 151"/>
                  <a:gd name="T18" fmla="*/ 154 w 156"/>
                  <a:gd name="T19" fmla="*/ 0 h 151"/>
                  <a:gd name="T20" fmla="*/ 27 w 156"/>
                  <a:gd name="T21" fmla="*/ 0 h 151"/>
                  <a:gd name="T22" fmla="*/ 152 w 156"/>
                  <a:gd name="T23" fmla="*/ 130 h 151"/>
                  <a:gd name="T24" fmla="*/ 147 w 156"/>
                  <a:gd name="T25" fmla="*/ 145 h 151"/>
                  <a:gd name="T26" fmla="*/ 6 w 156"/>
                  <a:gd name="T27" fmla="*/ 13 h 151"/>
                  <a:gd name="T28" fmla="*/ 27 w 156"/>
                  <a:gd name="T29" fmla="*/ 5 h 151"/>
                  <a:gd name="T30" fmla="*/ 152 w 156"/>
                  <a:gd name="T31" fmla="*/ 5 h 151"/>
                  <a:gd name="T32" fmla="*/ 152 w 156"/>
                  <a:gd name="T33" fmla="*/ 13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51">
                    <a:moveTo>
                      <a:pt x="27" y="0"/>
                    </a:moveTo>
                    <a:cubicBezTo>
                      <a:pt x="17" y="0"/>
                      <a:pt x="8" y="4"/>
                      <a:pt x="1" y="10"/>
                    </a:cubicBezTo>
                    <a:cubicBezTo>
                      <a:pt x="0" y="11"/>
                      <a:pt x="0" y="11"/>
                      <a:pt x="0" y="11"/>
                    </a:cubicBezTo>
                    <a:cubicBezTo>
                      <a:pt x="1" y="13"/>
                      <a:pt x="1" y="13"/>
                      <a:pt x="1" y="13"/>
                    </a:cubicBezTo>
                    <a:cubicBezTo>
                      <a:pt x="19" y="83"/>
                      <a:pt x="77" y="137"/>
                      <a:pt x="148" y="150"/>
                    </a:cubicBezTo>
                    <a:cubicBezTo>
                      <a:pt x="149" y="151"/>
                      <a:pt x="149" y="151"/>
                      <a:pt x="149" y="151"/>
                    </a:cubicBezTo>
                    <a:cubicBezTo>
                      <a:pt x="150" y="149"/>
                      <a:pt x="150" y="149"/>
                      <a:pt x="150" y="149"/>
                    </a:cubicBezTo>
                    <a:cubicBezTo>
                      <a:pt x="154" y="144"/>
                      <a:pt x="156" y="137"/>
                      <a:pt x="156" y="130"/>
                    </a:cubicBezTo>
                    <a:cubicBezTo>
                      <a:pt x="156" y="0"/>
                      <a:pt x="156" y="0"/>
                      <a:pt x="156" y="0"/>
                    </a:cubicBezTo>
                    <a:cubicBezTo>
                      <a:pt x="154" y="0"/>
                      <a:pt x="154" y="0"/>
                      <a:pt x="154" y="0"/>
                    </a:cubicBezTo>
                    <a:lnTo>
                      <a:pt x="27" y="0"/>
                    </a:lnTo>
                    <a:close/>
                    <a:moveTo>
                      <a:pt x="152" y="130"/>
                    </a:moveTo>
                    <a:cubicBezTo>
                      <a:pt x="152" y="135"/>
                      <a:pt x="150" y="141"/>
                      <a:pt x="147" y="145"/>
                    </a:cubicBezTo>
                    <a:cubicBezTo>
                      <a:pt x="79" y="131"/>
                      <a:pt x="24" y="80"/>
                      <a:pt x="6" y="13"/>
                    </a:cubicBezTo>
                    <a:cubicBezTo>
                      <a:pt x="11" y="8"/>
                      <a:pt x="19" y="5"/>
                      <a:pt x="27" y="5"/>
                    </a:cubicBezTo>
                    <a:cubicBezTo>
                      <a:pt x="152" y="5"/>
                      <a:pt x="152" y="5"/>
                      <a:pt x="152" y="5"/>
                    </a:cubicBezTo>
                    <a:lnTo>
                      <a:pt x="152"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337" name="Picture 313"/>
              <p:cNvPicPr>
                <a:picLocks noChangeAspect="1" noChangeArrowheads="1"/>
              </p:cNvPicPr>
              <p:nvPr/>
            </p:nvPicPr>
            <p:blipFill>
              <a:blip r:embed="rId285">
                <a:extLst>
                  <a:ext uri="{28A0092B-C50C-407E-A947-70E740481C1C}">
                    <a14:useLocalDpi xmlns:a14="http://schemas.microsoft.com/office/drawing/2010/main" val="0"/>
                  </a:ext>
                </a:extLst>
              </a:blip>
              <a:srcRect/>
              <a:stretch>
                <a:fillRect/>
              </a:stretch>
            </p:blipFill>
            <p:spPr bwMode="auto">
              <a:xfrm>
                <a:off x="6186" y="2249"/>
                <a:ext cx="9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8" name="Picture 314"/>
              <p:cNvPicPr>
                <a:picLocks noChangeAspect="1" noChangeArrowheads="1"/>
              </p:cNvPicPr>
              <p:nvPr/>
            </p:nvPicPr>
            <p:blipFill>
              <a:blip r:embed="rId286">
                <a:extLst>
                  <a:ext uri="{28A0092B-C50C-407E-A947-70E740481C1C}">
                    <a14:useLocalDpi xmlns:a14="http://schemas.microsoft.com/office/drawing/2010/main" val="0"/>
                  </a:ext>
                </a:extLst>
              </a:blip>
              <a:srcRect/>
              <a:stretch>
                <a:fillRect/>
              </a:stretch>
            </p:blipFill>
            <p:spPr bwMode="auto">
              <a:xfrm>
                <a:off x="5384" y="1731"/>
                <a:ext cx="39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 name="Picture 315"/>
              <p:cNvPicPr>
                <a:picLocks noChangeAspect="1" noChangeArrowheads="1"/>
              </p:cNvPicPr>
              <p:nvPr/>
            </p:nvPicPr>
            <p:blipFill>
              <a:blip r:embed="rId287">
                <a:extLst>
                  <a:ext uri="{28A0092B-C50C-407E-A947-70E740481C1C}">
                    <a14:useLocalDpi xmlns:a14="http://schemas.microsoft.com/office/drawing/2010/main" val="0"/>
                  </a:ext>
                </a:extLst>
              </a:blip>
              <a:srcRect/>
              <a:stretch>
                <a:fillRect/>
              </a:stretch>
            </p:blipFill>
            <p:spPr bwMode="auto">
              <a:xfrm>
                <a:off x="5893" y="1731"/>
                <a:ext cx="39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0" name="Picture 316"/>
              <p:cNvPicPr>
                <a:picLocks noChangeAspect="1" noChangeArrowheads="1"/>
              </p:cNvPicPr>
              <p:nvPr/>
            </p:nvPicPr>
            <p:blipFill>
              <a:blip r:embed="rId288">
                <a:extLst>
                  <a:ext uri="{28A0092B-C50C-407E-A947-70E740481C1C}">
                    <a14:useLocalDpi xmlns:a14="http://schemas.microsoft.com/office/drawing/2010/main" val="0"/>
                  </a:ext>
                </a:extLst>
              </a:blip>
              <a:srcRect/>
              <a:stretch>
                <a:fillRect/>
              </a:stretch>
            </p:blipFill>
            <p:spPr bwMode="auto">
              <a:xfrm>
                <a:off x="5032" y="5062"/>
                <a:ext cx="1986"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 name="Picture 317"/>
              <p:cNvPicPr>
                <a:picLocks noChangeAspect="1" noChangeArrowheads="1"/>
              </p:cNvPicPr>
              <p:nvPr/>
            </p:nvPicPr>
            <p:blipFill>
              <a:blip r:embed="rId289">
                <a:extLst>
                  <a:ext uri="{28A0092B-C50C-407E-A947-70E740481C1C}">
                    <a14:useLocalDpi xmlns:a14="http://schemas.microsoft.com/office/drawing/2010/main" val="0"/>
                  </a:ext>
                </a:extLst>
              </a:blip>
              <a:srcRect/>
              <a:stretch>
                <a:fillRect/>
              </a:stretch>
            </p:blipFill>
            <p:spPr bwMode="auto">
              <a:xfrm>
                <a:off x="5032" y="5062"/>
                <a:ext cx="1986"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2" name="Picture 318"/>
              <p:cNvPicPr>
                <a:picLocks noChangeAspect="1" noChangeArrowheads="1"/>
              </p:cNvPicPr>
              <p:nvPr/>
            </p:nvPicPr>
            <p:blipFill>
              <a:blip r:embed="rId290">
                <a:extLst>
                  <a:ext uri="{28A0092B-C50C-407E-A947-70E740481C1C}">
                    <a14:useLocalDpi xmlns:a14="http://schemas.microsoft.com/office/drawing/2010/main" val="0"/>
                  </a:ext>
                </a:extLst>
              </a:blip>
              <a:srcRect/>
              <a:stretch>
                <a:fillRect/>
              </a:stretch>
            </p:blipFill>
            <p:spPr bwMode="auto">
              <a:xfrm>
                <a:off x="5032" y="5062"/>
                <a:ext cx="1986"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3" name="Picture 319"/>
              <p:cNvPicPr>
                <a:picLocks noChangeAspect="1" noChangeArrowheads="1"/>
              </p:cNvPicPr>
              <p:nvPr/>
            </p:nvPicPr>
            <p:blipFill>
              <a:blip r:embed="rId291">
                <a:extLst>
                  <a:ext uri="{28A0092B-C50C-407E-A947-70E740481C1C}">
                    <a14:useLocalDpi xmlns:a14="http://schemas.microsoft.com/office/drawing/2010/main" val="0"/>
                  </a:ext>
                </a:extLst>
              </a:blip>
              <a:srcRect/>
              <a:stretch>
                <a:fillRect/>
              </a:stretch>
            </p:blipFill>
            <p:spPr bwMode="auto">
              <a:xfrm>
                <a:off x="5228" y="5256"/>
                <a:ext cx="1596"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4" name="Picture 320"/>
              <p:cNvPicPr>
                <a:picLocks noChangeAspect="1" noChangeArrowheads="1"/>
              </p:cNvPicPr>
              <p:nvPr/>
            </p:nvPicPr>
            <p:blipFill>
              <a:blip r:embed="rId292">
                <a:extLst>
                  <a:ext uri="{28A0092B-C50C-407E-A947-70E740481C1C}">
                    <a14:useLocalDpi xmlns:a14="http://schemas.microsoft.com/office/drawing/2010/main" val="0"/>
                  </a:ext>
                </a:extLst>
              </a:blip>
              <a:srcRect/>
              <a:stretch>
                <a:fillRect/>
              </a:stretch>
            </p:blipFill>
            <p:spPr bwMode="auto">
              <a:xfrm>
                <a:off x="5032" y="5062"/>
                <a:ext cx="1986"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 name="Picture 321"/>
              <p:cNvPicPr>
                <a:picLocks noChangeAspect="1" noChangeArrowheads="1"/>
              </p:cNvPicPr>
              <p:nvPr/>
            </p:nvPicPr>
            <p:blipFill>
              <a:blip r:embed="rId293">
                <a:extLst>
                  <a:ext uri="{28A0092B-C50C-407E-A947-70E740481C1C}">
                    <a14:useLocalDpi xmlns:a14="http://schemas.microsoft.com/office/drawing/2010/main" val="0"/>
                  </a:ext>
                </a:extLst>
              </a:blip>
              <a:srcRect/>
              <a:stretch>
                <a:fillRect/>
              </a:stretch>
            </p:blipFill>
            <p:spPr bwMode="auto">
              <a:xfrm>
                <a:off x="5122" y="5147"/>
                <a:ext cx="1808" cy="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6" name="Picture 322"/>
              <p:cNvPicPr>
                <a:picLocks noChangeAspect="1" noChangeArrowheads="1"/>
              </p:cNvPicPr>
              <p:nvPr/>
            </p:nvPicPr>
            <p:blipFill>
              <a:blip r:embed="rId294">
                <a:extLst>
                  <a:ext uri="{28A0092B-C50C-407E-A947-70E740481C1C}">
                    <a14:useLocalDpi xmlns:a14="http://schemas.microsoft.com/office/drawing/2010/main" val="0"/>
                  </a:ext>
                </a:extLst>
              </a:blip>
              <a:srcRect/>
              <a:stretch>
                <a:fillRect/>
              </a:stretch>
            </p:blipFill>
            <p:spPr bwMode="auto">
              <a:xfrm>
                <a:off x="6082" y="6109"/>
                <a:ext cx="65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7" name="Picture 323"/>
              <p:cNvPicPr>
                <a:picLocks noChangeAspect="1" noChangeArrowheads="1"/>
              </p:cNvPicPr>
              <p:nvPr/>
            </p:nvPicPr>
            <p:blipFill>
              <a:blip r:embed="rId295">
                <a:extLst>
                  <a:ext uri="{28A0092B-C50C-407E-A947-70E740481C1C}">
                    <a14:useLocalDpi xmlns:a14="http://schemas.microsoft.com/office/drawing/2010/main" val="0"/>
                  </a:ext>
                </a:extLst>
              </a:blip>
              <a:srcRect/>
              <a:stretch>
                <a:fillRect/>
              </a:stretch>
            </p:blipFill>
            <p:spPr bwMode="auto">
              <a:xfrm>
                <a:off x="5309" y="5336"/>
                <a:ext cx="65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 name="Picture 324"/>
              <p:cNvPicPr>
                <a:picLocks noChangeAspect="1" noChangeArrowheads="1"/>
              </p:cNvPicPr>
              <p:nvPr/>
            </p:nvPicPr>
            <p:blipFill>
              <a:blip r:embed="rId296">
                <a:extLst>
                  <a:ext uri="{28A0092B-C50C-407E-A947-70E740481C1C}">
                    <a14:useLocalDpi xmlns:a14="http://schemas.microsoft.com/office/drawing/2010/main" val="0"/>
                  </a:ext>
                </a:extLst>
              </a:blip>
              <a:srcRect/>
              <a:stretch>
                <a:fillRect/>
              </a:stretch>
            </p:blipFill>
            <p:spPr bwMode="auto">
              <a:xfrm>
                <a:off x="5309" y="6109"/>
                <a:ext cx="65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9" name="Picture 325"/>
              <p:cNvPicPr>
                <a:picLocks noChangeAspect="1" noChangeArrowheads="1"/>
              </p:cNvPicPr>
              <p:nvPr/>
            </p:nvPicPr>
            <p:blipFill>
              <a:blip r:embed="rId297">
                <a:extLst>
                  <a:ext uri="{28A0092B-C50C-407E-A947-70E740481C1C}">
                    <a14:useLocalDpi xmlns:a14="http://schemas.microsoft.com/office/drawing/2010/main" val="0"/>
                  </a:ext>
                </a:extLst>
              </a:blip>
              <a:srcRect/>
              <a:stretch>
                <a:fillRect/>
              </a:stretch>
            </p:blipFill>
            <p:spPr bwMode="auto">
              <a:xfrm>
                <a:off x="6082" y="5336"/>
                <a:ext cx="65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0" name="Picture 326"/>
              <p:cNvPicPr>
                <a:picLocks noChangeAspect="1" noChangeArrowheads="1"/>
              </p:cNvPicPr>
              <p:nvPr/>
            </p:nvPicPr>
            <p:blipFill>
              <a:blip r:embed="rId298">
                <a:extLst>
                  <a:ext uri="{28A0092B-C50C-407E-A947-70E740481C1C}">
                    <a14:useLocalDpi xmlns:a14="http://schemas.microsoft.com/office/drawing/2010/main" val="0"/>
                  </a:ext>
                </a:extLst>
              </a:blip>
              <a:srcRect/>
              <a:stretch>
                <a:fillRect/>
              </a:stretch>
            </p:blipFill>
            <p:spPr bwMode="auto">
              <a:xfrm>
                <a:off x="5907" y="5934"/>
                <a:ext cx="24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 name="Picture 327"/>
              <p:cNvPicPr>
                <a:picLocks noChangeAspect="1" noChangeArrowheads="1"/>
              </p:cNvPicPr>
              <p:nvPr/>
            </p:nvPicPr>
            <p:blipFill>
              <a:blip r:embed="rId299">
                <a:extLst>
                  <a:ext uri="{28A0092B-C50C-407E-A947-70E740481C1C}">
                    <a14:useLocalDpi xmlns:a14="http://schemas.microsoft.com/office/drawing/2010/main" val="0"/>
                  </a:ext>
                </a:extLst>
              </a:blip>
              <a:srcRect/>
              <a:stretch>
                <a:fillRect/>
              </a:stretch>
            </p:blipFill>
            <p:spPr bwMode="auto">
              <a:xfrm>
                <a:off x="5928" y="5951"/>
                <a:ext cx="20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2" name="Picture 328"/>
              <p:cNvPicPr>
                <a:picLocks noChangeAspect="1" noChangeArrowheads="1"/>
              </p:cNvPicPr>
              <p:nvPr/>
            </p:nvPicPr>
            <p:blipFill>
              <a:blip r:embed="rId300">
                <a:extLst>
                  <a:ext uri="{28A0092B-C50C-407E-A947-70E740481C1C}">
                    <a14:useLocalDpi xmlns:a14="http://schemas.microsoft.com/office/drawing/2010/main" val="0"/>
                  </a:ext>
                </a:extLst>
              </a:blip>
              <a:srcRect/>
              <a:stretch>
                <a:fillRect/>
              </a:stretch>
            </p:blipFill>
            <p:spPr bwMode="auto">
              <a:xfrm>
                <a:off x="434" y="995"/>
                <a:ext cx="3454" cy="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3" name="Picture 329"/>
              <p:cNvPicPr>
                <a:picLocks noChangeAspect="1" noChangeArrowheads="1"/>
              </p:cNvPicPr>
              <p:nvPr/>
            </p:nvPicPr>
            <p:blipFill>
              <a:blip r:embed="rId301">
                <a:extLst>
                  <a:ext uri="{28A0092B-C50C-407E-A947-70E740481C1C}">
                    <a14:useLocalDpi xmlns:a14="http://schemas.microsoft.com/office/drawing/2010/main" val="0"/>
                  </a:ext>
                </a:extLst>
              </a:blip>
              <a:srcRect/>
              <a:stretch>
                <a:fillRect/>
              </a:stretch>
            </p:blipFill>
            <p:spPr bwMode="auto">
              <a:xfrm>
                <a:off x="434" y="995"/>
                <a:ext cx="3454" cy="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4" name="Picture 330"/>
              <p:cNvPicPr>
                <a:picLocks noChangeAspect="1" noChangeArrowheads="1"/>
              </p:cNvPicPr>
              <p:nvPr/>
            </p:nvPicPr>
            <p:blipFill>
              <a:blip r:embed="rId302">
                <a:extLst>
                  <a:ext uri="{28A0092B-C50C-407E-A947-70E740481C1C}">
                    <a14:useLocalDpi xmlns:a14="http://schemas.microsoft.com/office/drawing/2010/main" val="0"/>
                  </a:ext>
                </a:extLst>
              </a:blip>
              <a:srcRect/>
              <a:stretch>
                <a:fillRect/>
              </a:stretch>
            </p:blipFill>
            <p:spPr bwMode="auto">
              <a:xfrm>
                <a:off x="436" y="1003"/>
                <a:ext cx="3447" cy="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5" name="Picture 331"/>
              <p:cNvPicPr>
                <a:picLocks noChangeAspect="1" noChangeArrowheads="1"/>
              </p:cNvPicPr>
              <p:nvPr/>
            </p:nvPicPr>
            <p:blipFill>
              <a:blip r:embed="rId303">
                <a:extLst>
                  <a:ext uri="{28A0092B-C50C-407E-A947-70E740481C1C}">
                    <a14:useLocalDpi xmlns:a14="http://schemas.microsoft.com/office/drawing/2010/main" val="0"/>
                  </a:ext>
                </a:extLst>
              </a:blip>
              <a:srcRect/>
              <a:stretch>
                <a:fillRect/>
              </a:stretch>
            </p:blipFill>
            <p:spPr bwMode="auto">
              <a:xfrm>
                <a:off x="436" y="995"/>
                <a:ext cx="3447" cy="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6" name="Picture 332"/>
              <p:cNvPicPr>
                <a:picLocks noChangeAspect="1" noChangeArrowheads="1"/>
              </p:cNvPicPr>
              <p:nvPr/>
            </p:nvPicPr>
            <p:blipFill>
              <a:blip r:embed="rId304">
                <a:extLst>
                  <a:ext uri="{28A0092B-C50C-407E-A947-70E740481C1C}">
                    <a14:useLocalDpi xmlns:a14="http://schemas.microsoft.com/office/drawing/2010/main" val="0"/>
                  </a:ext>
                </a:extLst>
              </a:blip>
              <a:srcRect/>
              <a:stretch>
                <a:fillRect/>
              </a:stretch>
            </p:blipFill>
            <p:spPr bwMode="auto">
              <a:xfrm>
                <a:off x="739" y="2804"/>
                <a:ext cx="1340"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7" name="Picture 333"/>
              <p:cNvPicPr>
                <a:picLocks noChangeAspect="1" noChangeArrowheads="1"/>
              </p:cNvPicPr>
              <p:nvPr/>
            </p:nvPicPr>
            <p:blipFill>
              <a:blip r:embed="rId305">
                <a:extLst>
                  <a:ext uri="{28A0092B-C50C-407E-A947-70E740481C1C}">
                    <a14:useLocalDpi xmlns:a14="http://schemas.microsoft.com/office/drawing/2010/main" val="0"/>
                  </a:ext>
                </a:extLst>
              </a:blip>
              <a:srcRect/>
              <a:stretch>
                <a:fillRect/>
              </a:stretch>
            </p:blipFill>
            <p:spPr bwMode="auto">
              <a:xfrm>
                <a:off x="540" y="1097"/>
                <a:ext cx="3241" cy="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8" name="Picture 334"/>
              <p:cNvPicPr>
                <a:picLocks noChangeAspect="1" noChangeArrowheads="1"/>
              </p:cNvPicPr>
              <p:nvPr/>
            </p:nvPicPr>
            <p:blipFill>
              <a:blip r:embed="rId306">
                <a:extLst>
                  <a:ext uri="{28A0092B-C50C-407E-A947-70E740481C1C}">
                    <a14:useLocalDpi xmlns:a14="http://schemas.microsoft.com/office/drawing/2010/main" val="0"/>
                  </a:ext>
                </a:extLst>
              </a:blip>
              <a:srcRect/>
              <a:stretch>
                <a:fillRect/>
              </a:stretch>
            </p:blipFill>
            <p:spPr bwMode="auto">
              <a:xfrm>
                <a:off x="2240" y="2804"/>
                <a:ext cx="1340"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9" name="Picture 335"/>
              <p:cNvPicPr>
                <a:picLocks noChangeAspect="1" noChangeArrowheads="1"/>
              </p:cNvPicPr>
              <p:nvPr/>
            </p:nvPicPr>
            <p:blipFill>
              <a:blip r:embed="rId307">
                <a:extLst>
                  <a:ext uri="{28A0092B-C50C-407E-A947-70E740481C1C}">
                    <a14:useLocalDpi xmlns:a14="http://schemas.microsoft.com/office/drawing/2010/main" val="0"/>
                  </a:ext>
                </a:extLst>
              </a:blip>
              <a:srcRect/>
              <a:stretch>
                <a:fillRect/>
              </a:stretch>
            </p:blipFill>
            <p:spPr bwMode="auto">
              <a:xfrm>
                <a:off x="739" y="1303"/>
                <a:ext cx="134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0" name="Picture 336"/>
              <p:cNvPicPr>
                <a:picLocks noChangeAspect="1" noChangeArrowheads="1"/>
              </p:cNvPicPr>
              <p:nvPr/>
            </p:nvPicPr>
            <p:blipFill>
              <a:blip r:embed="rId308">
                <a:extLst>
                  <a:ext uri="{28A0092B-C50C-407E-A947-70E740481C1C}">
                    <a14:useLocalDpi xmlns:a14="http://schemas.microsoft.com/office/drawing/2010/main" val="0"/>
                  </a:ext>
                </a:extLst>
              </a:blip>
              <a:srcRect/>
              <a:stretch>
                <a:fillRect/>
              </a:stretch>
            </p:blipFill>
            <p:spPr bwMode="auto">
              <a:xfrm>
                <a:off x="2240" y="1303"/>
                <a:ext cx="134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 name="Picture 337"/>
              <p:cNvPicPr>
                <a:picLocks noChangeAspect="1" noChangeArrowheads="1"/>
              </p:cNvPicPr>
              <p:nvPr/>
            </p:nvPicPr>
            <p:blipFill>
              <a:blip r:embed="rId309">
                <a:extLst>
                  <a:ext uri="{28A0092B-C50C-407E-A947-70E740481C1C}">
                    <a14:useLocalDpi xmlns:a14="http://schemas.microsoft.com/office/drawing/2010/main" val="0"/>
                  </a:ext>
                </a:extLst>
              </a:blip>
              <a:srcRect/>
              <a:stretch>
                <a:fillRect/>
              </a:stretch>
            </p:blipFill>
            <p:spPr bwMode="auto">
              <a:xfrm>
                <a:off x="658" y="1218"/>
                <a:ext cx="3007" cy="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 name="Picture 338"/>
              <p:cNvPicPr>
                <a:picLocks noChangeAspect="1" noChangeArrowheads="1"/>
              </p:cNvPicPr>
              <p:nvPr/>
            </p:nvPicPr>
            <p:blipFill>
              <a:blip r:embed="rId310">
                <a:extLst>
                  <a:ext uri="{28A0092B-C50C-407E-A947-70E740481C1C}">
                    <a14:useLocalDpi xmlns:a14="http://schemas.microsoft.com/office/drawing/2010/main" val="0"/>
                  </a:ext>
                </a:extLst>
              </a:blip>
              <a:srcRect/>
              <a:stretch>
                <a:fillRect/>
              </a:stretch>
            </p:blipFill>
            <p:spPr bwMode="auto">
              <a:xfrm>
                <a:off x="2637" y="6318"/>
                <a:ext cx="24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3" name="Picture 339"/>
              <p:cNvPicPr>
                <a:picLocks noChangeAspect="1" noChangeArrowheads="1"/>
              </p:cNvPicPr>
              <p:nvPr/>
            </p:nvPicPr>
            <p:blipFill>
              <a:blip r:embed="rId311">
                <a:extLst>
                  <a:ext uri="{28A0092B-C50C-407E-A947-70E740481C1C}">
                    <a14:useLocalDpi xmlns:a14="http://schemas.microsoft.com/office/drawing/2010/main" val="0"/>
                  </a:ext>
                </a:extLst>
              </a:blip>
              <a:srcRect/>
              <a:stretch>
                <a:fillRect/>
              </a:stretch>
            </p:blipFill>
            <p:spPr bwMode="auto">
              <a:xfrm>
                <a:off x="2656" y="6334"/>
                <a:ext cx="20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4" name="Picture 340"/>
              <p:cNvPicPr>
                <a:picLocks noChangeAspect="1" noChangeArrowheads="1"/>
              </p:cNvPicPr>
              <p:nvPr/>
            </p:nvPicPr>
            <p:blipFill>
              <a:blip r:embed="rId312">
                <a:extLst>
                  <a:ext uri="{28A0092B-C50C-407E-A947-70E740481C1C}">
                    <a14:useLocalDpi xmlns:a14="http://schemas.microsoft.com/office/drawing/2010/main" val="0"/>
                  </a:ext>
                </a:extLst>
              </a:blip>
              <a:srcRect/>
              <a:stretch>
                <a:fillRect/>
              </a:stretch>
            </p:blipFill>
            <p:spPr bwMode="auto">
              <a:xfrm>
                <a:off x="1292" y="6913"/>
                <a:ext cx="16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5" name="Picture 341"/>
              <p:cNvPicPr>
                <a:picLocks noChangeAspect="1" noChangeArrowheads="1"/>
              </p:cNvPicPr>
              <p:nvPr/>
            </p:nvPicPr>
            <p:blipFill>
              <a:blip r:embed="rId313">
                <a:extLst>
                  <a:ext uri="{28A0092B-C50C-407E-A947-70E740481C1C}">
                    <a14:useLocalDpi xmlns:a14="http://schemas.microsoft.com/office/drawing/2010/main" val="0"/>
                  </a:ext>
                </a:extLst>
              </a:blip>
              <a:srcRect/>
              <a:stretch>
                <a:fillRect/>
              </a:stretch>
            </p:blipFill>
            <p:spPr bwMode="auto">
              <a:xfrm>
                <a:off x="1304" y="6927"/>
                <a:ext cx="13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6" name="Picture 342"/>
              <p:cNvPicPr>
                <a:picLocks noChangeAspect="1" noChangeArrowheads="1"/>
              </p:cNvPicPr>
              <p:nvPr/>
            </p:nvPicPr>
            <p:blipFill>
              <a:blip r:embed="rId314">
                <a:extLst>
                  <a:ext uri="{28A0092B-C50C-407E-A947-70E740481C1C}">
                    <a14:useLocalDpi xmlns:a14="http://schemas.microsoft.com/office/drawing/2010/main" val="0"/>
                  </a:ext>
                </a:extLst>
              </a:blip>
              <a:srcRect/>
              <a:stretch>
                <a:fillRect/>
              </a:stretch>
            </p:blipFill>
            <p:spPr bwMode="auto">
              <a:xfrm>
                <a:off x="2999" y="6913"/>
                <a:ext cx="16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7" name="Picture 343"/>
              <p:cNvPicPr>
                <a:picLocks noChangeAspect="1" noChangeArrowheads="1"/>
              </p:cNvPicPr>
              <p:nvPr/>
            </p:nvPicPr>
            <p:blipFill>
              <a:blip r:embed="rId315">
                <a:extLst>
                  <a:ext uri="{28A0092B-C50C-407E-A947-70E740481C1C}">
                    <a14:useLocalDpi xmlns:a14="http://schemas.microsoft.com/office/drawing/2010/main" val="0"/>
                  </a:ext>
                </a:extLst>
              </a:blip>
              <a:srcRect/>
              <a:stretch>
                <a:fillRect/>
              </a:stretch>
            </p:blipFill>
            <p:spPr bwMode="auto">
              <a:xfrm>
                <a:off x="3011" y="6927"/>
                <a:ext cx="13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8" name="Picture 344"/>
              <p:cNvPicPr>
                <a:picLocks noChangeAspect="1" noChangeArrowheads="1"/>
              </p:cNvPicPr>
              <p:nvPr/>
            </p:nvPicPr>
            <p:blipFill>
              <a:blip r:embed="rId316">
                <a:extLst>
                  <a:ext uri="{28A0092B-C50C-407E-A947-70E740481C1C}">
                    <a14:useLocalDpi xmlns:a14="http://schemas.microsoft.com/office/drawing/2010/main" val="0"/>
                  </a:ext>
                </a:extLst>
              </a:blip>
              <a:srcRect/>
              <a:stretch>
                <a:fillRect/>
              </a:stretch>
            </p:blipFill>
            <p:spPr bwMode="auto">
              <a:xfrm>
                <a:off x="1292" y="3589"/>
                <a:ext cx="16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9" name="Picture 345"/>
              <p:cNvPicPr>
                <a:picLocks noChangeAspect="1" noChangeArrowheads="1"/>
              </p:cNvPicPr>
              <p:nvPr/>
            </p:nvPicPr>
            <p:blipFill>
              <a:blip r:embed="rId317">
                <a:extLst>
                  <a:ext uri="{28A0092B-C50C-407E-A947-70E740481C1C}">
                    <a14:useLocalDpi xmlns:a14="http://schemas.microsoft.com/office/drawing/2010/main" val="0"/>
                  </a:ext>
                </a:extLst>
              </a:blip>
              <a:srcRect/>
              <a:stretch>
                <a:fillRect/>
              </a:stretch>
            </p:blipFill>
            <p:spPr bwMode="auto">
              <a:xfrm>
                <a:off x="1304" y="3603"/>
                <a:ext cx="13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0" name="Picture 346"/>
              <p:cNvPicPr>
                <a:picLocks noChangeAspect="1" noChangeArrowheads="1"/>
              </p:cNvPicPr>
              <p:nvPr/>
            </p:nvPicPr>
            <p:blipFill>
              <a:blip r:embed="rId318">
                <a:extLst>
                  <a:ext uri="{28A0092B-C50C-407E-A947-70E740481C1C}">
                    <a14:useLocalDpi xmlns:a14="http://schemas.microsoft.com/office/drawing/2010/main" val="0"/>
                  </a:ext>
                </a:extLst>
              </a:blip>
              <a:srcRect/>
              <a:stretch>
                <a:fillRect/>
              </a:stretch>
            </p:blipFill>
            <p:spPr bwMode="auto">
              <a:xfrm>
                <a:off x="5971" y="4310"/>
                <a:ext cx="15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1" name="Picture 347"/>
              <p:cNvPicPr>
                <a:picLocks noChangeAspect="1" noChangeArrowheads="1"/>
              </p:cNvPicPr>
              <p:nvPr/>
            </p:nvPicPr>
            <p:blipFill>
              <a:blip r:embed="rId319">
                <a:extLst>
                  <a:ext uri="{28A0092B-C50C-407E-A947-70E740481C1C}">
                    <a14:useLocalDpi xmlns:a14="http://schemas.microsoft.com/office/drawing/2010/main" val="0"/>
                  </a:ext>
                </a:extLst>
              </a:blip>
              <a:srcRect/>
              <a:stretch>
                <a:fillRect/>
              </a:stretch>
            </p:blipFill>
            <p:spPr bwMode="auto">
              <a:xfrm>
                <a:off x="5982" y="4324"/>
                <a:ext cx="1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 name="Picture 348"/>
              <p:cNvPicPr>
                <a:picLocks noChangeAspect="1" noChangeArrowheads="1"/>
              </p:cNvPicPr>
              <p:nvPr/>
            </p:nvPicPr>
            <p:blipFill>
              <a:blip r:embed="rId320">
                <a:extLst>
                  <a:ext uri="{28A0092B-C50C-407E-A947-70E740481C1C}">
                    <a14:useLocalDpi xmlns:a14="http://schemas.microsoft.com/office/drawing/2010/main" val="0"/>
                  </a:ext>
                </a:extLst>
              </a:blip>
              <a:srcRect/>
              <a:stretch>
                <a:fillRect/>
              </a:stretch>
            </p:blipFill>
            <p:spPr bwMode="auto">
              <a:xfrm>
                <a:off x="526" y="5272"/>
                <a:ext cx="1234"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3" name="Picture 349"/>
              <p:cNvPicPr>
                <a:picLocks noChangeAspect="1" noChangeArrowheads="1"/>
              </p:cNvPicPr>
              <p:nvPr/>
            </p:nvPicPr>
            <p:blipFill>
              <a:blip r:embed="rId321">
                <a:extLst>
                  <a:ext uri="{28A0092B-C50C-407E-A947-70E740481C1C}">
                    <a14:useLocalDpi xmlns:a14="http://schemas.microsoft.com/office/drawing/2010/main" val="0"/>
                  </a:ext>
                </a:extLst>
              </a:blip>
              <a:srcRect/>
              <a:stretch>
                <a:fillRect/>
              </a:stretch>
            </p:blipFill>
            <p:spPr bwMode="auto">
              <a:xfrm>
                <a:off x="1157" y="5483"/>
                <a:ext cx="397"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4" name="Picture 350"/>
              <p:cNvPicPr>
                <a:picLocks noChangeAspect="1" noChangeArrowheads="1"/>
              </p:cNvPicPr>
              <p:nvPr/>
            </p:nvPicPr>
            <p:blipFill>
              <a:blip r:embed="rId322">
                <a:extLst>
                  <a:ext uri="{28A0092B-C50C-407E-A947-70E740481C1C}">
                    <a14:useLocalDpi xmlns:a14="http://schemas.microsoft.com/office/drawing/2010/main" val="0"/>
                  </a:ext>
                </a:extLst>
              </a:blip>
              <a:srcRect/>
              <a:stretch>
                <a:fillRect/>
              </a:stretch>
            </p:blipFill>
            <p:spPr bwMode="auto">
              <a:xfrm>
                <a:off x="727" y="5483"/>
                <a:ext cx="404"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5" name="Picture 351"/>
              <p:cNvPicPr>
                <a:picLocks noChangeAspect="1" noChangeArrowheads="1"/>
              </p:cNvPicPr>
              <p:nvPr/>
            </p:nvPicPr>
            <p:blipFill>
              <a:blip r:embed="rId323">
                <a:extLst>
                  <a:ext uri="{28A0092B-C50C-407E-A947-70E740481C1C}">
                    <a14:useLocalDpi xmlns:a14="http://schemas.microsoft.com/office/drawing/2010/main" val="0"/>
                  </a:ext>
                </a:extLst>
              </a:blip>
              <a:srcRect/>
              <a:stretch>
                <a:fillRect/>
              </a:stretch>
            </p:blipFill>
            <p:spPr bwMode="auto">
              <a:xfrm>
                <a:off x="526" y="5786"/>
                <a:ext cx="1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6" name="Picture 352"/>
              <p:cNvPicPr>
                <a:picLocks noChangeAspect="1" noChangeArrowheads="1"/>
              </p:cNvPicPr>
              <p:nvPr/>
            </p:nvPicPr>
            <p:blipFill>
              <a:blip r:embed="rId324">
                <a:extLst>
                  <a:ext uri="{28A0092B-C50C-407E-A947-70E740481C1C}">
                    <a14:useLocalDpi xmlns:a14="http://schemas.microsoft.com/office/drawing/2010/main" val="0"/>
                  </a:ext>
                </a:extLst>
              </a:blip>
              <a:srcRect/>
              <a:stretch>
                <a:fillRect/>
              </a:stretch>
            </p:blipFill>
            <p:spPr bwMode="auto">
              <a:xfrm>
                <a:off x="533" y="5577"/>
                <a:ext cx="17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7" name="Picture 353"/>
              <p:cNvPicPr>
                <a:picLocks noChangeAspect="1" noChangeArrowheads="1"/>
              </p:cNvPicPr>
              <p:nvPr/>
            </p:nvPicPr>
            <p:blipFill>
              <a:blip r:embed="rId325">
                <a:extLst>
                  <a:ext uri="{28A0092B-C50C-407E-A947-70E740481C1C}">
                    <a14:useLocalDpi xmlns:a14="http://schemas.microsoft.com/office/drawing/2010/main" val="0"/>
                  </a:ext>
                </a:extLst>
              </a:blip>
              <a:srcRect/>
              <a:stretch>
                <a:fillRect/>
              </a:stretch>
            </p:blipFill>
            <p:spPr bwMode="auto">
              <a:xfrm>
                <a:off x="609" y="5417"/>
                <a:ext cx="19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8" name="Picture 354"/>
              <p:cNvPicPr>
                <a:picLocks noChangeAspect="1" noChangeArrowheads="1"/>
              </p:cNvPicPr>
              <p:nvPr/>
            </p:nvPicPr>
            <p:blipFill>
              <a:blip r:embed="rId326">
                <a:extLst>
                  <a:ext uri="{28A0092B-C50C-407E-A947-70E740481C1C}">
                    <a14:useLocalDpi xmlns:a14="http://schemas.microsoft.com/office/drawing/2010/main" val="0"/>
                  </a:ext>
                </a:extLst>
              </a:blip>
              <a:srcRect/>
              <a:stretch>
                <a:fillRect/>
              </a:stretch>
            </p:blipFill>
            <p:spPr bwMode="auto">
              <a:xfrm>
                <a:off x="530" y="5977"/>
                <a:ext cx="17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9" name="Picture 355"/>
              <p:cNvPicPr>
                <a:picLocks noChangeAspect="1" noChangeArrowheads="1"/>
              </p:cNvPicPr>
              <p:nvPr/>
            </p:nvPicPr>
            <p:blipFill>
              <a:blip r:embed="rId327">
                <a:extLst>
                  <a:ext uri="{28A0092B-C50C-407E-A947-70E740481C1C}">
                    <a14:useLocalDpi xmlns:a14="http://schemas.microsoft.com/office/drawing/2010/main" val="0"/>
                  </a:ext>
                </a:extLst>
              </a:blip>
              <a:srcRect/>
              <a:stretch>
                <a:fillRect/>
              </a:stretch>
            </p:blipFill>
            <p:spPr bwMode="auto">
              <a:xfrm>
                <a:off x="601" y="6171"/>
                <a:ext cx="19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0" name="Picture 356"/>
              <p:cNvPicPr>
                <a:picLocks noChangeAspect="1" noChangeArrowheads="1"/>
              </p:cNvPicPr>
              <p:nvPr/>
            </p:nvPicPr>
            <p:blipFill>
              <a:blip r:embed="rId328">
                <a:extLst>
                  <a:ext uri="{28A0092B-C50C-407E-A947-70E740481C1C}">
                    <a14:useLocalDpi xmlns:a14="http://schemas.microsoft.com/office/drawing/2010/main" val="0"/>
                  </a:ext>
                </a:extLst>
              </a:blip>
              <a:srcRect/>
              <a:stretch>
                <a:fillRect/>
              </a:stretch>
            </p:blipFill>
            <p:spPr bwMode="auto">
              <a:xfrm>
                <a:off x="729" y="6294"/>
                <a:ext cx="22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1" name="Picture 357"/>
              <p:cNvPicPr>
                <a:picLocks noChangeAspect="1" noChangeArrowheads="1"/>
              </p:cNvPicPr>
              <p:nvPr/>
            </p:nvPicPr>
            <p:blipFill>
              <a:blip r:embed="rId329">
                <a:extLst>
                  <a:ext uri="{28A0092B-C50C-407E-A947-70E740481C1C}">
                    <a14:useLocalDpi xmlns:a14="http://schemas.microsoft.com/office/drawing/2010/main" val="0"/>
                  </a:ext>
                </a:extLst>
              </a:blip>
              <a:srcRect/>
              <a:stretch>
                <a:fillRect/>
              </a:stretch>
            </p:blipFill>
            <p:spPr bwMode="auto">
              <a:xfrm>
                <a:off x="925" y="636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 name="Picture 358"/>
              <p:cNvPicPr>
                <a:picLocks noChangeAspect="1" noChangeArrowheads="1"/>
              </p:cNvPicPr>
              <p:nvPr/>
            </p:nvPicPr>
            <p:blipFill>
              <a:blip r:embed="rId330">
                <a:extLst>
                  <a:ext uri="{28A0092B-C50C-407E-A947-70E740481C1C}">
                    <a14:useLocalDpi xmlns:a14="http://schemas.microsoft.com/office/drawing/2010/main" val="0"/>
                  </a:ext>
                </a:extLst>
              </a:blip>
              <a:srcRect/>
              <a:stretch>
                <a:fillRect/>
              </a:stretch>
            </p:blipFill>
            <p:spPr bwMode="auto">
              <a:xfrm>
                <a:off x="1122" y="6365"/>
                <a:ext cx="21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3" name="Picture 359"/>
              <p:cNvPicPr>
                <a:picLocks noChangeAspect="1" noChangeArrowheads="1"/>
              </p:cNvPicPr>
              <p:nvPr/>
            </p:nvPicPr>
            <p:blipFill>
              <a:blip r:embed="rId331">
                <a:extLst>
                  <a:ext uri="{28A0092B-C50C-407E-A947-70E740481C1C}">
                    <a14:useLocalDpi xmlns:a14="http://schemas.microsoft.com/office/drawing/2010/main" val="0"/>
                  </a:ext>
                </a:extLst>
              </a:blip>
              <a:srcRect/>
              <a:stretch>
                <a:fillRect/>
              </a:stretch>
            </p:blipFill>
            <p:spPr bwMode="auto">
              <a:xfrm>
                <a:off x="1320" y="6292"/>
                <a:ext cx="23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4" name="Picture 360"/>
              <p:cNvPicPr>
                <a:picLocks noChangeAspect="1" noChangeArrowheads="1"/>
              </p:cNvPicPr>
              <p:nvPr/>
            </p:nvPicPr>
            <p:blipFill>
              <a:blip r:embed="rId332">
                <a:extLst>
                  <a:ext uri="{28A0092B-C50C-407E-A947-70E740481C1C}">
                    <a14:useLocalDpi xmlns:a14="http://schemas.microsoft.com/office/drawing/2010/main" val="0"/>
                  </a:ext>
                </a:extLst>
              </a:blip>
              <a:srcRect/>
              <a:stretch>
                <a:fillRect/>
              </a:stretch>
            </p:blipFill>
            <p:spPr bwMode="auto">
              <a:xfrm>
                <a:off x="743" y="5313"/>
                <a:ext cx="20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5" name="Picture 361"/>
              <p:cNvPicPr>
                <a:picLocks noChangeAspect="1" noChangeArrowheads="1"/>
              </p:cNvPicPr>
              <p:nvPr/>
            </p:nvPicPr>
            <p:blipFill>
              <a:blip r:embed="rId333">
                <a:extLst>
                  <a:ext uri="{28A0092B-C50C-407E-A947-70E740481C1C}">
                    <a14:useLocalDpi xmlns:a14="http://schemas.microsoft.com/office/drawing/2010/main" val="0"/>
                  </a:ext>
                </a:extLst>
              </a:blip>
              <a:srcRect/>
              <a:stretch>
                <a:fillRect/>
              </a:stretch>
            </p:blipFill>
            <p:spPr bwMode="auto">
              <a:xfrm>
                <a:off x="923" y="5277"/>
                <a:ext cx="24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6" name="Picture 362"/>
              <p:cNvPicPr>
                <a:picLocks noChangeAspect="1" noChangeArrowheads="1"/>
              </p:cNvPicPr>
              <p:nvPr/>
            </p:nvPicPr>
            <p:blipFill>
              <a:blip r:embed="rId334">
                <a:extLst>
                  <a:ext uri="{28A0092B-C50C-407E-A947-70E740481C1C}">
                    <a14:useLocalDpi xmlns:a14="http://schemas.microsoft.com/office/drawing/2010/main" val="0"/>
                  </a:ext>
                </a:extLst>
              </a:blip>
              <a:srcRect/>
              <a:stretch>
                <a:fillRect/>
              </a:stretch>
            </p:blipFill>
            <p:spPr bwMode="auto">
              <a:xfrm>
                <a:off x="1140" y="5277"/>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7" name="Picture 363"/>
              <p:cNvPicPr>
                <a:picLocks noChangeAspect="1" noChangeArrowheads="1"/>
              </p:cNvPicPr>
              <p:nvPr/>
            </p:nvPicPr>
            <p:blipFill>
              <a:blip r:embed="rId335">
                <a:extLst>
                  <a:ext uri="{28A0092B-C50C-407E-A947-70E740481C1C}">
                    <a14:useLocalDpi xmlns:a14="http://schemas.microsoft.com/office/drawing/2010/main" val="0"/>
                  </a:ext>
                </a:extLst>
              </a:blip>
              <a:srcRect/>
              <a:stretch>
                <a:fillRect/>
              </a:stretch>
            </p:blipFill>
            <p:spPr bwMode="auto">
              <a:xfrm>
                <a:off x="1488" y="5426"/>
                <a:ext cx="1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8" name="Picture 364"/>
              <p:cNvPicPr>
                <a:picLocks noChangeAspect="1" noChangeArrowheads="1"/>
              </p:cNvPicPr>
              <p:nvPr/>
            </p:nvPicPr>
            <p:blipFill>
              <a:blip r:embed="rId336">
                <a:extLst>
                  <a:ext uri="{28A0092B-C50C-407E-A947-70E740481C1C}">
                    <a14:useLocalDpi xmlns:a14="http://schemas.microsoft.com/office/drawing/2010/main" val="0"/>
                  </a:ext>
                </a:extLst>
              </a:blip>
              <a:srcRect/>
              <a:stretch>
                <a:fillRect/>
              </a:stretch>
            </p:blipFill>
            <p:spPr bwMode="auto">
              <a:xfrm>
                <a:off x="1583" y="5587"/>
                <a:ext cx="17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9" name="Picture 365"/>
              <p:cNvPicPr>
                <a:picLocks noChangeAspect="1" noChangeArrowheads="1"/>
              </p:cNvPicPr>
              <p:nvPr/>
            </p:nvPicPr>
            <p:blipFill>
              <a:blip r:embed="rId337">
                <a:extLst>
                  <a:ext uri="{28A0092B-C50C-407E-A947-70E740481C1C}">
                    <a14:useLocalDpi xmlns:a14="http://schemas.microsoft.com/office/drawing/2010/main" val="0"/>
                  </a:ext>
                </a:extLst>
              </a:blip>
              <a:srcRect/>
              <a:stretch>
                <a:fillRect/>
              </a:stretch>
            </p:blipFill>
            <p:spPr bwMode="auto">
              <a:xfrm>
                <a:off x="1625" y="5790"/>
                <a:ext cx="13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0" name="Picture 366"/>
              <p:cNvPicPr>
                <a:picLocks noChangeAspect="1" noChangeArrowheads="1"/>
              </p:cNvPicPr>
              <p:nvPr/>
            </p:nvPicPr>
            <p:blipFill>
              <a:blip r:embed="rId338">
                <a:extLst>
                  <a:ext uri="{28A0092B-C50C-407E-A947-70E740481C1C}">
                    <a14:useLocalDpi xmlns:a14="http://schemas.microsoft.com/office/drawing/2010/main" val="0"/>
                  </a:ext>
                </a:extLst>
              </a:blip>
              <a:srcRect/>
              <a:stretch>
                <a:fillRect/>
              </a:stretch>
            </p:blipFill>
            <p:spPr bwMode="auto">
              <a:xfrm>
                <a:off x="1486" y="6176"/>
                <a:ext cx="19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1" name="Picture 367"/>
              <p:cNvPicPr>
                <a:picLocks noChangeAspect="1" noChangeArrowheads="1"/>
              </p:cNvPicPr>
              <p:nvPr/>
            </p:nvPicPr>
            <p:blipFill>
              <a:blip r:embed="rId339">
                <a:extLst>
                  <a:ext uri="{28A0092B-C50C-407E-A947-70E740481C1C}">
                    <a14:useLocalDpi xmlns:a14="http://schemas.microsoft.com/office/drawing/2010/main" val="0"/>
                  </a:ext>
                </a:extLst>
              </a:blip>
              <a:srcRect/>
              <a:stretch>
                <a:fillRect/>
              </a:stretch>
            </p:blipFill>
            <p:spPr bwMode="auto">
              <a:xfrm>
                <a:off x="1583" y="6003"/>
                <a:ext cx="17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 name="Picture 368"/>
              <p:cNvPicPr>
                <a:picLocks noChangeAspect="1" noChangeArrowheads="1"/>
              </p:cNvPicPr>
              <p:nvPr/>
            </p:nvPicPr>
            <p:blipFill>
              <a:blip r:embed="rId340">
                <a:extLst>
                  <a:ext uri="{28A0092B-C50C-407E-A947-70E740481C1C}">
                    <a14:useLocalDpi xmlns:a14="http://schemas.microsoft.com/office/drawing/2010/main" val="0"/>
                  </a:ext>
                </a:extLst>
              </a:blip>
              <a:srcRect/>
              <a:stretch>
                <a:fillRect/>
              </a:stretch>
            </p:blipFill>
            <p:spPr bwMode="auto">
              <a:xfrm>
                <a:off x="1339" y="5313"/>
                <a:ext cx="20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 name="Picture 369"/>
              <p:cNvPicPr>
                <a:picLocks noChangeAspect="1" noChangeArrowheads="1"/>
              </p:cNvPicPr>
              <p:nvPr/>
            </p:nvPicPr>
            <p:blipFill>
              <a:blip r:embed="rId341">
                <a:extLst>
                  <a:ext uri="{28A0092B-C50C-407E-A947-70E740481C1C}">
                    <a14:useLocalDpi xmlns:a14="http://schemas.microsoft.com/office/drawing/2010/main" val="0"/>
                  </a:ext>
                </a:extLst>
              </a:blip>
              <a:srcRect/>
              <a:stretch>
                <a:fillRect/>
              </a:stretch>
            </p:blipFill>
            <p:spPr bwMode="auto">
              <a:xfrm>
                <a:off x="1157" y="5906"/>
                <a:ext cx="39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4" name="Picture 370"/>
              <p:cNvPicPr>
                <a:picLocks noChangeAspect="1" noChangeArrowheads="1"/>
              </p:cNvPicPr>
              <p:nvPr/>
            </p:nvPicPr>
            <p:blipFill>
              <a:blip r:embed="rId342">
                <a:extLst>
                  <a:ext uri="{28A0092B-C50C-407E-A947-70E740481C1C}">
                    <a14:useLocalDpi xmlns:a14="http://schemas.microsoft.com/office/drawing/2010/main" val="0"/>
                  </a:ext>
                </a:extLst>
              </a:blip>
              <a:srcRect/>
              <a:stretch>
                <a:fillRect/>
              </a:stretch>
            </p:blipFill>
            <p:spPr bwMode="auto">
              <a:xfrm>
                <a:off x="1020" y="5776"/>
                <a:ext cx="24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5" name="Picture 371"/>
              <p:cNvPicPr>
                <a:picLocks noChangeAspect="1" noChangeArrowheads="1"/>
              </p:cNvPicPr>
              <p:nvPr/>
            </p:nvPicPr>
            <p:blipFill>
              <a:blip r:embed="rId343">
                <a:extLst>
                  <a:ext uri="{28A0092B-C50C-407E-A947-70E740481C1C}">
                    <a14:useLocalDpi xmlns:a14="http://schemas.microsoft.com/office/drawing/2010/main" val="0"/>
                  </a:ext>
                </a:extLst>
              </a:blip>
              <a:srcRect/>
              <a:stretch>
                <a:fillRect/>
              </a:stretch>
            </p:blipFill>
            <p:spPr bwMode="auto">
              <a:xfrm>
                <a:off x="727" y="5908"/>
                <a:ext cx="404"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 name="Picture 372"/>
              <p:cNvPicPr>
                <a:picLocks noChangeAspect="1" noChangeArrowheads="1"/>
              </p:cNvPicPr>
              <p:nvPr/>
            </p:nvPicPr>
            <p:blipFill>
              <a:blip r:embed="rId344">
                <a:extLst>
                  <a:ext uri="{28A0092B-C50C-407E-A947-70E740481C1C}">
                    <a14:useLocalDpi xmlns:a14="http://schemas.microsoft.com/office/drawing/2010/main" val="0"/>
                  </a:ext>
                </a:extLst>
              </a:blip>
              <a:srcRect/>
              <a:stretch>
                <a:fillRect/>
              </a:stretch>
            </p:blipFill>
            <p:spPr bwMode="auto">
              <a:xfrm>
                <a:off x="526" y="5272"/>
                <a:ext cx="1234"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7" name="Picture 373"/>
              <p:cNvPicPr>
                <a:picLocks noChangeAspect="1" noChangeArrowheads="1"/>
              </p:cNvPicPr>
              <p:nvPr/>
            </p:nvPicPr>
            <p:blipFill>
              <a:blip r:embed="rId345">
                <a:extLst>
                  <a:ext uri="{28A0092B-C50C-407E-A947-70E740481C1C}">
                    <a14:useLocalDpi xmlns:a14="http://schemas.microsoft.com/office/drawing/2010/main" val="0"/>
                  </a:ext>
                </a:extLst>
              </a:blip>
              <a:srcRect/>
              <a:stretch>
                <a:fillRect/>
              </a:stretch>
            </p:blipFill>
            <p:spPr bwMode="auto">
              <a:xfrm>
                <a:off x="7004" y="3750"/>
                <a:ext cx="326"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5" name="Freeform 374"/>
              <p:cNvSpPr>
                <a:spLocks/>
              </p:cNvSpPr>
              <p:nvPr/>
            </p:nvSpPr>
            <p:spPr bwMode="auto">
              <a:xfrm>
                <a:off x="5022" y="1059"/>
                <a:ext cx="2055" cy="2689"/>
              </a:xfrm>
              <a:custGeom>
                <a:avLst/>
                <a:gdLst>
                  <a:gd name="T0" fmla="*/ 868 w 869"/>
                  <a:gd name="T1" fmla="*/ 15 h 1137"/>
                  <a:gd name="T2" fmla="*/ 854 w 869"/>
                  <a:gd name="T3" fmla="*/ 1 h 1137"/>
                  <a:gd name="T4" fmla="*/ 851 w 869"/>
                  <a:gd name="T5" fmla="*/ 0 h 1137"/>
                  <a:gd name="T6" fmla="*/ 612 w 869"/>
                  <a:gd name="T7" fmla="*/ 0 h 1137"/>
                  <a:gd name="T8" fmla="*/ 609 w 869"/>
                  <a:gd name="T9" fmla="*/ 1 h 1137"/>
                  <a:gd name="T10" fmla="*/ 2 w 869"/>
                  <a:gd name="T11" fmla="*/ 467 h 1137"/>
                  <a:gd name="T12" fmla="*/ 2 w 869"/>
                  <a:gd name="T13" fmla="*/ 473 h 1137"/>
                  <a:gd name="T14" fmla="*/ 7 w 869"/>
                  <a:gd name="T15" fmla="*/ 474 h 1137"/>
                  <a:gd name="T16" fmla="*/ 613 w 869"/>
                  <a:gd name="T17" fmla="*/ 8 h 1137"/>
                  <a:gd name="T18" fmla="*/ 850 w 869"/>
                  <a:gd name="T19" fmla="*/ 8 h 1137"/>
                  <a:gd name="T20" fmla="*/ 861 w 869"/>
                  <a:gd name="T21" fmla="*/ 20 h 1137"/>
                  <a:gd name="T22" fmla="*/ 861 w 869"/>
                  <a:gd name="T23" fmla="*/ 1133 h 1137"/>
                  <a:gd name="T24" fmla="*/ 865 w 869"/>
                  <a:gd name="T25" fmla="*/ 1137 h 1137"/>
                  <a:gd name="T26" fmla="*/ 869 w 869"/>
                  <a:gd name="T27" fmla="*/ 1133 h 1137"/>
                  <a:gd name="T28" fmla="*/ 869 w 869"/>
                  <a:gd name="T29" fmla="*/ 18 h 1137"/>
                  <a:gd name="T30" fmla="*/ 868 w 869"/>
                  <a:gd name="T31" fmla="*/ 15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9" h="1137">
                    <a:moveTo>
                      <a:pt x="868" y="15"/>
                    </a:moveTo>
                    <a:cubicBezTo>
                      <a:pt x="854" y="1"/>
                      <a:pt x="854" y="1"/>
                      <a:pt x="854" y="1"/>
                    </a:cubicBezTo>
                    <a:cubicBezTo>
                      <a:pt x="853" y="0"/>
                      <a:pt x="852" y="0"/>
                      <a:pt x="851" y="0"/>
                    </a:cubicBezTo>
                    <a:cubicBezTo>
                      <a:pt x="612" y="0"/>
                      <a:pt x="612" y="0"/>
                      <a:pt x="612" y="0"/>
                    </a:cubicBezTo>
                    <a:cubicBezTo>
                      <a:pt x="611" y="0"/>
                      <a:pt x="610" y="0"/>
                      <a:pt x="609" y="1"/>
                    </a:cubicBezTo>
                    <a:cubicBezTo>
                      <a:pt x="2" y="467"/>
                      <a:pt x="2" y="467"/>
                      <a:pt x="2" y="467"/>
                    </a:cubicBezTo>
                    <a:cubicBezTo>
                      <a:pt x="1" y="469"/>
                      <a:pt x="0" y="471"/>
                      <a:pt x="2" y="473"/>
                    </a:cubicBezTo>
                    <a:cubicBezTo>
                      <a:pt x="3" y="475"/>
                      <a:pt x="6" y="475"/>
                      <a:pt x="7" y="474"/>
                    </a:cubicBezTo>
                    <a:cubicBezTo>
                      <a:pt x="613" y="8"/>
                      <a:pt x="613" y="8"/>
                      <a:pt x="613" y="8"/>
                    </a:cubicBezTo>
                    <a:cubicBezTo>
                      <a:pt x="850" y="8"/>
                      <a:pt x="850" y="8"/>
                      <a:pt x="850" y="8"/>
                    </a:cubicBezTo>
                    <a:cubicBezTo>
                      <a:pt x="861" y="20"/>
                      <a:pt x="861" y="20"/>
                      <a:pt x="861" y="20"/>
                    </a:cubicBezTo>
                    <a:cubicBezTo>
                      <a:pt x="861" y="1133"/>
                      <a:pt x="861" y="1133"/>
                      <a:pt x="861" y="1133"/>
                    </a:cubicBezTo>
                    <a:cubicBezTo>
                      <a:pt x="861" y="1136"/>
                      <a:pt x="863" y="1137"/>
                      <a:pt x="865" y="1137"/>
                    </a:cubicBezTo>
                    <a:cubicBezTo>
                      <a:pt x="868" y="1137"/>
                      <a:pt x="869" y="1136"/>
                      <a:pt x="869" y="1133"/>
                    </a:cubicBezTo>
                    <a:cubicBezTo>
                      <a:pt x="869" y="18"/>
                      <a:pt x="869" y="18"/>
                      <a:pt x="869" y="18"/>
                    </a:cubicBezTo>
                    <a:cubicBezTo>
                      <a:pt x="869" y="17"/>
                      <a:pt x="869" y="16"/>
                      <a:pt x="868"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6" name="Freeform 375"/>
              <p:cNvSpPr>
                <a:spLocks/>
              </p:cNvSpPr>
              <p:nvPr/>
            </p:nvSpPr>
            <p:spPr bwMode="auto">
              <a:xfrm>
                <a:off x="4994" y="816"/>
                <a:ext cx="2248" cy="2932"/>
              </a:xfrm>
              <a:custGeom>
                <a:avLst/>
                <a:gdLst>
                  <a:gd name="T0" fmla="*/ 948 w 951"/>
                  <a:gd name="T1" fmla="*/ 103 h 1240"/>
                  <a:gd name="T2" fmla="*/ 574 w 951"/>
                  <a:gd name="T3" fmla="*/ 1 h 1240"/>
                  <a:gd name="T4" fmla="*/ 570 w 951"/>
                  <a:gd name="T5" fmla="*/ 2 h 1240"/>
                  <a:gd name="T6" fmla="*/ 2 w 951"/>
                  <a:gd name="T7" fmla="*/ 559 h 1240"/>
                  <a:gd name="T8" fmla="*/ 2 w 951"/>
                  <a:gd name="T9" fmla="*/ 565 h 1240"/>
                  <a:gd name="T10" fmla="*/ 7 w 951"/>
                  <a:gd name="T11" fmla="*/ 565 h 1240"/>
                  <a:gd name="T12" fmla="*/ 574 w 951"/>
                  <a:gd name="T13" fmla="*/ 9 h 1240"/>
                  <a:gd name="T14" fmla="*/ 943 w 951"/>
                  <a:gd name="T15" fmla="*/ 110 h 1240"/>
                  <a:gd name="T16" fmla="*/ 943 w 951"/>
                  <a:gd name="T17" fmla="*/ 1236 h 1240"/>
                  <a:gd name="T18" fmla="*/ 947 w 951"/>
                  <a:gd name="T19" fmla="*/ 1240 h 1240"/>
                  <a:gd name="T20" fmla="*/ 951 w 951"/>
                  <a:gd name="T21" fmla="*/ 1236 h 1240"/>
                  <a:gd name="T22" fmla="*/ 951 w 951"/>
                  <a:gd name="T23" fmla="*/ 107 h 1240"/>
                  <a:gd name="T24" fmla="*/ 948 w 951"/>
                  <a:gd name="T25" fmla="*/ 103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240">
                    <a:moveTo>
                      <a:pt x="948" y="103"/>
                    </a:moveTo>
                    <a:cubicBezTo>
                      <a:pt x="574" y="1"/>
                      <a:pt x="574" y="1"/>
                      <a:pt x="574" y="1"/>
                    </a:cubicBezTo>
                    <a:cubicBezTo>
                      <a:pt x="572" y="0"/>
                      <a:pt x="571" y="1"/>
                      <a:pt x="570" y="2"/>
                    </a:cubicBezTo>
                    <a:cubicBezTo>
                      <a:pt x="2" y="559"/>
                      <a:pt x="2" y="559"/>
                      <a:pt x="2" y="559"/>
                    </a:cubicBezTo>
                    <a:cubicBezTo>
                      <a:pt x="0" y="561"/>
                      <a:pt x="0" y="563"/>
                      <a:pt x="2" y="565"/>
                    </a:cubicBezTo>
                    <a:cubicBezTo>
                      <a:pt x="3" y="566"/>
                      <a:pt x="6" y="566"/>
                      <a:pt x="7" y="565"/>
                    </a:cubicBezTo>
                    <a:cubicBezTo>
                      <a:pt x="574" y="9"/>
                      <a:pt x="574" y="9"/>
                      <a:pt x="574" y="9"/>
                    </a:cubicBezTo>
                    <a:cubicBezTo>
                      <a:pt x="943" y="110"/>
                      <a:pt x="943" y="110"/>
                      <a:pt x="943" y="110"/>
                    </a:cubicBezTo>
                    <a:cubicBezTo>
                      <a:pt x="943" y="1236"/>
                      <a:pt x="943" y="1236"/>
                      <a:pt x="943" y="1236"/>
                    </a:cubicBezTo>
                    <a:cubicBezTo>
                      <a:pt x="943" y="1239"/>
                      <a:pt x="945" y="1240"/>
                      <a:pt x="947" y="1240"/>
                    </a:cubicBezTo>
                    <a:cubicBezTo>
                      <a:pt x="949" y="1240"/>
                      <a:pt x="951" y="1239"/>
                      <a:pt x="951" y="1236"/>
                    </a:cubicBezTo>
                    <a:cubicBezTo>
                      <a:pt x="951" y="107"/>
                      <a:pt x="951" y="107"/>
                      <a:pt x="951" y="107"/>
                    </a:cubicBezTo>
                    <a:cubicBezTo>
                      <a:pt x="951" y="105"/>
                      <a:pt x="950" y="104"/>
                      <a:pt x="948"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400" name="Picture 376"/>
              <p:cNvPicPr>
                <a:picLocks noChangeAspect="1" noChangeArrowheads="1"/>
              </p:cNvPicPr>
              <p:nvPr/>
            </p:nvPicPr>
            <p:blipFill>
              <a:blip r:embed="rId346">
                <a:extLst>
                  <a:ext uri="{28A0092B-C50C-407E-A947-70E740481C1C}">
                    <a14:useLocalDpi xmlns:a14="http://schemas.microsoft.com/office/drawing/2010/main" val="0"/>
                  </a:ext>
                </a:extLst>
              </a:blip>
              <a:srcRect/>
              <a:stretch>
                <a:fillRect/>
              </a:stretch>
            </p:blipFill>
            <p:spPr bwMode="auto">
              <a:xfrm>
                <a:off x="6919" y="1022"/>
                <a:ext cx="17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1" name="Picture 377"/>
              <p:cNvPicPr>
                <a:picLocks noChangeAspect="1" noChangeArrowheads="1"/>
              </p:cNvPicPr>
              <p:nvPr/>
            </p:nvPicPr>
            <p:blipFill>
              <a:blip r:embed="rId347">
                <a:extLst>
                  <a:ext uri="{28A0092B-C50C-407E-A947-70E740481C1C}">
                    <a14:useLocalDpi xmlns:a14="http://schemas.microsoft.com/office/drawing/2010/main" val="0"/>
                  </a:ext>
                </a:extLst>
              </a:blip>
              <a:srcRect/>
              <a:stretch>
                <a:fillRect/>
              </a:stretch>
            </p:blipFill>
            <p:spPr bwMode="auto">
              <a:xfrm>
                <a:off x="6389" y="1029"/>
                <a:ext cx="17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 name="Picture 378"/>
              <p:cNvPicPr>
                <a:picLocks noChangeAspect="1" noChangeArrowheads="1"/>
              </p:cNvPicPr>
              <p:nvPr/>
            </p:nvPicPr>
            <p:blipFill>
              <a:blip r:embed="rId348">
                <a:extLst>
                  <a:ext uri="{28A0092B-C50C-407E-A947-70E740481C1C}">
                    <a14:useLocalDpi xmlns:a14="http://schemas.microsoft.com/office/drawing/2010/main" val="0"/>
                  </a:ext>
                </a:extLst>
              </a:blip>
              <a:srcRect/>
              <a:stretch>
                <a:fillRect/>
              </a:stretch>
            </p:blipFill>
            <p:spPr bwMode="auto">
              <a:xfrm>
                <a:off x="6276" y="787"/>
                <a:ext cx="17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 name="Picture 379"/>
              <p:cNvPicPr>
                <a:picLocks noChangeAspect="1" noChangeArrowheads="1"/>
              </p:cNvPicPr>
              <p:nvPr/>
            </p:nvPicPr>
            <p:blipFill>
              <a:blip r:embed="rId349">
                <a:extLst>
                  <a:ext uri="{28A0092B-C50C-407E-A947-70E740481C1C}">
                    <a14:useLocalDpi xmlns:a14="http://schemas.microsoft.com/office/drawing/2010/main" val="0"/>
                  </a:ext>
                </a:extLst>
              </a:blip>
              <a:srcRect/>
              <a:stretch>
                <a:fillRect/>
              </a:stretch>
            </p:blipFill>
            <p:spPr bwMode="auto">
              <a:xfrm>
                <a:off x="7096" y="1022"/>
                <a:ext cx="17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4" name="Picture 380"/>
              <p:cNvPicPr>
                <a:picLocks noChangeAspect="1" noChangeArrowheads="1"/>
              </p:cNvPicPr>
              <p:nvPr/>
            </p:nvPicPr>
            <p:blipFill>
              <a:blip r:embed="rId350">
                <a:extLst>
                  <a:ext uri="{28A0092B-C50C-407E-A947-70E740481C1C}">
                    <a14:useLocalDpi xmlns:a14="http://schemas.microsoft.com/office/drawing/2010/main" val="0"/>
                  </a:ext>
                </a:extLst>
              </a:blip>
              <a:srcRect/>
              <a:stretch>
                <a:fillRect/>
              </a:stretch>
            </p:blipFill>
            <p:spPr bwMode="auto">
              <a:xfrm>
                <a:off x="6621" y="962"/>
                <a:ext cx="269"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5" name="Picture 381"/>
              <p:cNvPicPr>
                <a:picLocks noChangeAspect="1" noChangeArrowheads="1"/>
              </p:cNvPicPr>
              <p:nvPr/>
            </p:nvPicPr>
            <p:blipFill>
              <a:blip r:embed="rId351">
                <a:extLst>
                  <a:ext uri="{28A0092B-C50C-407E-A947-70E740481C1C}">
                    <a14:useLocalDpi xmlns:a14="http://schemas.microsoft.com/office/drawing/2010/main" val="0"/>
                  </a:ext>
                </a:extLst>
              </a:blip>
              <a:srcRect/>
              <a:stretch>
                <a:fillRect/>
              </a:stretch>
            </p:blipFill>
            <p:spPr bwMode="auto">
              <a:xfrm>
                <a:off x="6205" y="1107"/>
                <a:ext cx="368"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6" name="Picture 382"/>
              <p:cNvPicPr>
                <a:picLocks noChangeAspect="1" noChangeArrowheads="1"/>
              </p:cNvPicPr>
              <p:nvPr/>
            </p:nvPicPr>
            <p:blipFill>
              <a:blip r:embed="rId352">
                <a:extLst>
                  <a:ext uri="{28A0092B-C50C-407E-A947-70E740481C1C}">
                    <a14:useLocalDpi xmlns:a14="http://schemas.microsoft.com/office/drawing/2010/main" val="0"/>
                  </a:ext>
                </a:extLst>
              </a:blip>
              <a:srcRect/>
              <a:stretch>
                <a:fillRect/>
              </a:stretch>
            </p:blipFill>
            <p:spPr bwMode="auto">
              <a:xfrm>
                <a:off x="6576" y="960"/>
                <a:ext cx="85"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7" name="Picture 383"/>
              <p:cNvPicPr>
                <a:picLocks noChangeAspect="1" noChangeArrowheads="1"/>
              </p:cNvPicPr>
              <p:nvPr/>
            </p:nvPicPr>
            <p:blipFill>
              <a:blip r:embed="rId353">
                <a:extLst>
                  <a:ext uri="{28A0092B-C50C-407E-A947-70E740481C1C}">
                    <a14:useLocalDpi xmlns:a14="http://schemas.microsoft.com/office/drawing/2010/main" val="0"/>
                  </a:ext>
                </a:extLst>
              </a:blip>
              <a:srcRect/>
              <a:stretch>
                <a:fillRect/>
              </a:stretch>
            </p:blipFill>
            <p:spPr bwMode="auto">
              <a:xfrm>
                <a:off x="5618" y="1721"/>
                <a:ext cx="8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7" name="Picture 384"/>
              <p:cNvPicPr>
                <a:picLocks noChangeAspect="1" noChangeArrowheads="1"/>
              </p:cNvPicPr>
              <p:nvPr/>
            </p:nvPicPr>
            <p:blipFill>
              <a:blip r:embed="rId354">
                <a:extLst>
                  <a:ext uri="{28A0092B-C50C-407E-A947-70E740481C1C}">
                    <a14:useLocalDpi xmlns:a14="http://schemas.microsoft.com/office/drawing/2010/main" val="0"/>
                  </a:ext>
                </a:extLst>
              </a:blip>
              <a:srcRect/>
              <a:stretch>
                <a:fillRect/>
              </a:stretch>
            </p:blipFill>
            <p:spPr bwMode="auto">
              <a:xfrm>
                <a:off x="6148" y="1173"/>
                <a:ext cx="99"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 name="Freeform 385"/>
              <p:cNvSpPr>
                <a:spLocks/>
              </p:cNvSpPr>
              <p:nvPr/>
            </p:nvSpPr>
            <p:spPr bwMode="auto">
              <a:xfrm>
                <a:off x="6167" y="1492"/>
                <a:ext cx="66" cy="85"/>
              </a:xfrm>
              <a:custGeom>
                <a:avLst/>
                <a:gdLst>
                  <a:gd name="T0" fmla="*/ 0 w 66"/>
                  <a:gd name="T1" fmla="*/ 85 h 85"/>
                  <a:gd name="T2" fmla="*/ 66 w 66"/>
                  <a:gd name="T3" fmla="*/ 69 h 85"/>
                  <a:gd name="T4" fmla="*/ 66 w 66"/>
                  <a:gd name="T5" fmla="*/ 0 h 85"/>
                  <a:gd name="T6" fmla="*/ 0 w 66"/>
                  <a:gd name="T7" fmla="*/ 17 h 85"/>
                  <a:gd name="T8" fmla="*/ 0 w 66"/>
                  <a:gd name="T9" fmla="*/ 85 h 85"/>
                </a:gdLst>
                <a:ahLst/>
                <a:cxnLst>
                  <a:cxn ang="0">
                    <a:pos x="T0" y="T1"/>
                  </a:cxn>
                  <a:cxn ang="0">
                    <a:pos x="T2" y="T3"/>
                  </a:cxn>
                  <a:cxn ang="0">
                    <a:pos x="T4" y="T5"/>
                  </a:cxn>
                  <a:cxn ang="0">
                    <a:pos x="T6" y="T7"/>
                  </a:cxn>
                  <a:cxn ang="0">
                    <a:pos x="T8" y="T9"/>
                  </a:cxn>
                </a:cxnLst>
                <a:rect l="0" t="0" r="r" b="b"/>
                <a:pathLst>
                  <a:path w="66" h="85">
                    <a:moveTo>
                      <a:pt x="0" y="85"/>
                    </a:moveTo>
                    <a:lnTo>
                      <a:pt x="66" y="69"/>
                    </a:lnTo>
                    <a:lnTo>
                      <a:pt x="66" y="0"/>
                    </a:lnTo>
                    <a:lnTo>
                      <a:pt x="0" y="17"/>
                    </a:lnTo>
                    <a:lnTo>
                      <a:pt x="0" y="85"/>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31" name="Picture 386"/>
              <p:cNvPicPr>
                <a:picLocks noChangeAspect="1" noChangeArrowheads="1"/>
              </p:cNvPicPr>
              <p:nvPr/>
            </p:nvPicPr>
            <p:blipFill>
              <a:blip r:embed="rId355">
                <a:extLst>
                  <a:ext uri="{28A0092B-C50C-407E-A947-70E740481C1C}">
                    <a14:useLocalDpi xmlns:a14="http://schemas.microsoft.com/office/drawing/2010/main" val="0"/>
                  </a:ext>
                </a:extLst>
              </a:blip>
              <a:srcRect/>
              <a:stretch>
                <a:fillRect/>
              </a:stretch>
            </p:blipFill>
            <p:spPr bwMode="auto">
              <a:xfrm>
                <a:off x="5713" y="1395"/>
                <a:ext cx="851"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6" name="Picture 387"/>
              <p:cNvPicPr>
                <a:picLocks noChangeAspect="1" noChangeArrowheads="1"/>
              </p:cNvPicPr>
              <p:nvPr/>
            </p:nvPicPr>
            <p:blipFill>
              <a:blip r:embed="rId356">
                <a:extLst>
                  <a:ext uri="{28A0092B-C50C-407E-A947-70E740481C1C}">
                    <a14:useLocalDpi xmlns:a14="http://schemas.microsoft.com/office/drawing/2010/main" val="0"/>
                  </a:ext>
                </a:extLst>
              </a:blip>
              <a:srcRect/>
              <a:stretch>
                <a:fillRect/>
              </a:stretch>
            </p:blipFill>
            <p:spPr bwMode="auto">
              <a:xfrm>
                <a:off x="5318" y="2078"/>
                <a:ext cx="83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7" name="Picture 388"/>
              <p:cNvPicPr>
                <a:picLocks noChangeAspect="1" noChangeArrowheads="1"/>
              </p:cNvPicPr>
              <p:nvPr/>
            </p:nvPicPr>
            <p:blipFill>
              <a:blip r:embed="rId357">
                <a:extLst>
                  <a:ext uri="{28A0092B-C50C-407E-A947-70E740481C1C}">
                    <a14:useLocalDpi xmlns:a14="http://schemas.microsoft.com/office/drawing/2010/main" val="0"/>
                  </a:ext>
                </a:extLst>
              </a:blip>
              <a:srcRect/>
              <a:stretch>
                <a:fillRect/>
              </a:stretch>
            </p:blipFill>
            <p:spPr bwMode="auto">
              <a:xfrm>
                <a:off x="6959" y="1062"/>
                <a:ext cx="28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 name="Picture 389"/>
              <p:cNvPicPr>
                <a:picLocks noChangeAspect="1" noChangeArrowheads="1"/>
              </p:cNvPicPr>
              <p:nvPr/>
            </p:nvPicPr>
            <p:blipFill>
              <a:blip r:embed="rId358">
                <a:extLst>
                  <a:ext uri="{28A0092B-C50C-407E-A947-70E740481C1C}">
                    <a14:useLocalDpi xmlns:a14="http://schemas.microsoft.com/office/drawing/2010/main" val="0"/>
                  </a:ext>
                </a:extLst>
              </a:blip>
              <a:srcRect/>
              <a:stretch>
                <a:fillRect/>
              </a:stretch>
            </p:blipFill>
            <p:spPr bwMode="auto">
              <a:xfrm>
                <a:off x="6306" y="816"/>
                <a:ext cx="22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 name="Freeform 390"/>
              <p:cNvSpPr>
                <a:spLocks noEditPoints="1"/>
              </p:cNvSpPr>
              <p:nvPr/>
            </p:nvSpPr>
            <p:spPr bwMode="auto">
              <a:xfrm>
                <a:off x="5722" y="1402"/>
                <a:ext cx="832" cy="279"/>
              </a:xfrm>
              <a:custGeom>
                <a:avLst/>
                <a:gdLst>
                  <a:gd name="T0" fmla="*/ 17 w 832"/>
                  <a:gd name="T1" fmla="*/ 208 h 279"/>
                  <a:gd name="T2" fmla="*/ 0 w 832"/>
                  <a:gd name="T3" fmla="*/ 279 h 279"/>
                  <a:gd name="T4" fmla="*/ 52 w 832"/>
                  <a:gd name="T5" fmla="*/ 267 h 279"/>
                  <a:gd name="T6" fmla="*/ 38 w 832"/>
                  <a:gd name="T7" fmla="*/ 255 h 279"/>
                  <a:gd name="T8" fmla="*/ 116 w 832"/>
                  <a:gd name="T9" fmla="*/ 182 h 279"/>
                  <a:gd name="T10" fmla="*/ 17 w 832"/>
                  <a:gd name="T11" fmla="*/ 208 h 279"/>
                  <a:gd name="T12" fmla="*/ 792 w 832"/>
                  <a:gd name="T13" fmla="*/ 12 h 279"/>
                  <a:gd name="T14" fmla="*/ 747 w 832"/>
                  <a:gd name="T15" fmla="*/ 90 h 279"/>
                  <a:gd name="T16" fmla="*/ 788 w 832"/>
                  <a:gd name="T17" fmla="*/ 81 h 279"/>
                  <a:gd name="T18" fmla="*/ 832 w 832"/>
                  <a:gd name="T19" fmla="*/ 0 h 279"/>
                  <a:gd name="T20" fmla="*/ 792 w 832"/>
                  <a:gd name="T21" fmla="*/ 1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2" h="279">
                    <a:moveTo>
                      <a:pt x="17" y="208"/>
                    </a:moveTo>
                    <a:lnTo>
                      <a:pt x="0" y="279"/>
                    </a:lnTo>
                    <a:lnTo>
                      <a:pt x="52" y="267"/>
                    </a:lnTo>
                    <a:lnTo>
                      <a:pt x="38" y="255"/>
                    </a:lnTo>
                    <a:lnTo>
                      <a:pt x="116" y="182"/>
                    </a:lnTo>
                    <a:lnTo>
                      <a:pt x="17" y="208"/>
                    </a:lnTo>
                    <a:close/>
                    <a:moveTo>
                      <a:pt x="792" y="12"/>
                    </a:moveTo>
                    <a:lnTo>
                      <a:pt x="747" y="90"/>
                    </a:lnTo>
                    <a:lnTo>
                      <a:pt x="788" y="81"/>
                    </a:lnTo>
                    <a:lnTo>
                      <a:pt x="832" y="0"/>
                    </a:lnTo>
                    <a:lnTo>
                      <a:pt x="792" y="12"/>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0" name="Freeform 391"/>
              <p:cNvSpPr>
                <a:spLocks noEditPoints="1"/>
              </p:cNvSpPr>
              <p:nvPr/>
            </p:nvSpPr>
            <p:spPr bwMode="auto">
              <a:xfrm>
                <a:off x="6157" y="1182"/>
                <a:ext cx="81" cy="875"/>
              </a:xfrm>
              <a:custGeom>
                <a:avLst/>
                <a:gdLst>
                  <a:gd name="T0" fmla="*/ 14 w 81"/>
                  <a:gd name="T1" fmla="*/ 0 h 875"/>
                  <a:gd name="T2" fmla="*/ 14 w 81"/>
                  <a:gd name="T3" fmla="*/ 88 h 875"/>
                  <a:gd name="T4" fmla="*/ 81 w 81"/>
                  <a:gd name="T5" fmla="*/ 26 h 875"/>
                  <a:gd name="T6" fmla="*/ 81 w 81"/>
                  <a:gd name="T7" fmla="*/ 0 h 875"/>
                  <a:gd name="T8" fmla="*/ 14 w 81"/>
                  <a:gd name="T9" fmla="*/ 0 h 875"/>
                  <a:gd name="T10" fmla="*/ 3 w 81"/>
                  <a:gd name="T11" fmla="*/ 799 h 875"/>
                  <a:gd name="T12" fmla="*/ 0 w 81"/>
                  <a:gd name="T13" fmla="*/ 875 h 875"/>
                  <a:gd name="T14" fmla="*/ 67 w 81"/>
                  <a:gd name="T15" fmla="*/ 823 h 875"/>
                  <a:gd name="T16" fmla="*/ 69 w 81"/>
                  <a:gd name="T17" fmla="*/ 745 h 875"/>
                  <a:gd name="T18" fmla="*/ 26 w 81"/>
                  <a:gd name="T19" fmla="*/ 818 h 875"/>
                  <a:gd name="T20" fmla="*/ 3 w 81"/>
                  <a:gd name="T21" fmla="*/ 799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875">
                    <a:moveTo>
                      <a:pt x="14" y="0"/>
                    </a:moveTo>
                    <a:lnTo>
                      <a:pt x="14" y="88"/>
                    </a:lnTo>
                    <a:lnTo>
                      <a:pt x="81" y="26"/>
                    </a:lnTo>
                    <a:lnTo>
                      <a:pt x="81" y="0"/>
                    </a:lnTo>
                    <a:lnTo>
                      <a:pt x="14" y="0"/>
                    </a:lnTo>
                    <a:close/>
                    <a:moveTo>
                      <a:pt x="3" y="799"/>
                    </a:moveTo>
                    <a:lnTo>
                      <a:pt x="0" y="875"/>
                    </a:lnTo>
                    <a:lnTo>
                      <a:pt x="67" y="823"/>
                    </a:lnTo>
                    <a:lnTo>
                      <a:pt x="69" y="745"/>
                    </a:lnTo>
                    <a:lnTo>
                      <a:pt x="26" y="818"/>
                    </a:lnTo>
                    <a:lnTo>
                      <a:pt x="3" y="799"/>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1" name="Freeform 392"/>
              <p:cNvSpPr>
                <a:spLocks noEditPoints="1"/>
              </p:cNvSpPr>
              <p:nvPr/>
            </p:nvSpPr>
            <p:spPr bwMode="auto">
              <a:xfrm>
                <a:off x="6214" y="1116"/>
                <a:ext cx="350" cy="315"/>
              </a:xfrm>
              <a:custGeom>
                <a:avLst/>
                <a:gdLst>
                  <a:gd name="T0" fmla="*/ 0 w 350"/>
                  <a:gd name="T1" fmla="*/ 52 h 315"/>
                  <a:gd name="T2" fmla="*/ 36 w 350"/>
                  <a:gd name="T3" fmla="*/ 80 h 315"/>
                  <a:gd name="T4" fmla="*/ 85 w 350"/>
                  <a:gd name="T5" fmla="*/ 36 h 315"/>
                  <a:gd name="T6" fmla="*/ 43 w 350"/>
                  <a:gd name="T7" fmla="*/ 0 h 315"/>
                  <a:gd name="T8" fmla="*/ 0 w 350"/>
                  <a:gd name="T9" fmla="*/ 52 h 315"/>
                  <a:gd name="T10" fmla="*/ 336 w 350"/>
                  <a:gd name="T11" fmla="*/ 237 h 315"/>
                  <a:gd name="T12" fmla="*/ 303 w 350"/>
                  <a:gd name="T13" fmla="*/ 296 h 315"/>
                  <a:gd name="T14" fmla="*/ 324 w 350"/>
                  <a:gd name="T15" fmla="*/ 315 h 315"/>
                  <a:gd name="T16" fmla="*/ 350 w 350"/>
                  <a:gd name="T17" fmla="*/ 248 h 315"/>
                  <a:gd name="T18" fmla="*/ 336 w 350"/>
                  <a:gd name="T19" fmla="*/ 23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315">
                    <a:moveTo>
                      <a:pt x="0" y="52"/>
                    </a:moveTo>
                    <a:lnTo>
                      <a:pt x="36" y="80"/>
                    </a:lnTo>
                    <a:lnTo>
                      <a:pt x="85" y="36"/>
                    </a:lnTo>
                    <a:lnTo>
                      <a:pt x="43" y="0"/>
                    </a:lnTo>
                    <a:lnTo>
                      <a:pt x="0" y="52"/>
                    </a:lnTo>
                    <a:close/>
                    <a:moveTo>
                      <a:pt x="336" y="237"/>
                    </a:moveTo>
                    <a:lnTo>
                      <a:pt x="303" y="296"/>
                    </a:lnTo>
                    <a:lnTo>
                      <a:pt x="324" y="315"/>
                    </a:lnTo>
                    <a:lnTo>
                      <a:pt x="350" y="248"/>
                    </a:lnTo>
                    <a:lnTo>
                      <a:pt x="336" y="237"/>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2" name="Freeform 393"/>
              <p:cNvSpPr>
                <a:spLocks noEditPoints="1"/>
              </p:cNvSpPr>
              <p:nvPr/>
            </p:nvSpPr>
            <p:spPr bwMode="auto">
              <a:xfrm>
                <a:off x="6644" y="969"/>
                <a:ext cx="239" cy="372"/>
              </a:xfrm>
              <a:custGeom>
                <a:avLst/>
                <a:gdLst>
                  <a:gd name="T0" fmla="*/ 180 w 239"/>
                  <a:gd name="T1" fmla="*/ 0 h 372"/>
                  <a:gd name="T2" fmla="*/ 149 w 239"/>
                  <a:gd name="T3" fmla="*/ 53 h 372"/>
                  <a:gd name="T4" fmla="*/ 227 w 239"/>
                  <a:gd name="T5" fmla="*/ 53 h 372"/>
                  <a:gd name="T6" fmla="*/ 239 w 239"/>
                  <a:gd name="T7" fmla="*/ 34 h 372"/>
                  <a:gd name="T8" fmla="*/ 180 w 239"/>
                  <a:gd name="T9" fmla="*/ 0 h 372"/>
                  <a:gd name="T10" fmla="*/ 45 w 239"/>
                  <a:gd name="T11" fmla="*/ 372 h 372"/>
                  <a:gd name="T12" fmla="*/ 67 w 239"/>
                  <a:gd name="T13" fmla="*/ 334 h 372"/>
                  <a:gd name="T14" fmla="*/ 0 w 239"/>
                  <a:gd name="T15" fmla="*/ 346 h 372"/>
                  <a:gd name="T16" fmla="*/ 45 w 239"/>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372">
                    <a:moveTo>
                      <a:pt x="180" y="0"/>
                    </a:moveTo>
                    <a:lnTo>
                      <a:pt x="149" y="53"/>
                    </a:lnTo>
                    <a:lnTo>
                      <a:pt x="227" y="53"/>
                    </a:lnTo>
                    <a:lnTo>
                      <a:pt x="239" y="34"/>
                    </a:lnTo>
                    <a:lnTo>
                      <a:pt x="180" y="0"/>
                    </a:lnTo>
                    <a:close/>
                    <a:moveTo>
                      <a:pt x="45" y="372"/>
                    </a:moveTo>
                    <a:lnTo>
                      <a:pt x="67" y="334"/>
                    </a:lnTo>
                    <a:lnTo>
                      <a:pt x="0" y="346"/>
                    </a:lnTo>
                    <a:lnTo>
                      <a:pt x="45" y="372"/>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3" name="Freeform 394"/>
              <p:cNvSpPr>
                <a:spLocks noEditPoints="1"/>
              </p:cNvSpPr>
              <p:nvPr/>
            </p:nvSpPr>
            <p:spPr bwMode="auto">
              <a:xfrm>
                <a:off x="6588" y="965"/>
                <a:ext cx="66" cy="397"/>
              </a:xfrm>
              <a:custGeom>
                <a:avLst/>
                <a:gdLst>
                  <a:gd name="T0" fmla="*/ 0 w 66"/>
                  <a:gd name="T1" fmla="*/ 0 h 397"/>
                  <a:gd name="T2" fmla="*/ 0 w 66"/>
                  <a:gd name="T3" fmla="*/ 57 h 397"/>
                  <a:gd name="T4" fmla="*/ 66 w 66"/>
                  <a:gd name="T5" fmla="*/ 57 h 397"/>
                  <a:gd name="T6" fmla="*/ 66 w 66"/>
                  <a:gd name="T7" fmla="*/ 16 h 397"/>
                  <a:gd name="T8" fmla="*/ 0 w 66"/>
                  <a:gd name="T9" fmla="*/ 0 h 397"/>
                  <a:gd name="T10" fmla="*/ 0 w 66"/>
                  <a:gd name="T11" fmla="*/ 397 h 397"/>
                  <a:gd name="T12" fmla="*/ 66 w 66"/>
                  <a:gd name="T13" fmla="*/ 380 h 397"/>
                  <a:gd name="T14" fmla="*/ 66 w 66"/>
                  <a:gd name="T15" fmla="*/ 347 h 397"/>
                  <a:gd name="T16" fmla="*/ 0 w 66"/>
                  <a:gd name="T17" fmla="*/ 359 h 397"/>
                  <a:gd name="T18" fmla="*/ 0 w 66"/>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397">
                    <a:moveTo>
                      <a:pt x="0" y="0"/>
                    </a:moveTo>
                    <a:lnTo>
                      <a:pt x="0" y="57"/>
                    </a:lnTo>
                    <a:lnTo>
                      <a:pt x="66" y="57"/>
                    </a:lnTo>
                    <a:lnTo>
                      <a:pt x="66" y="16"/>
                    </a:lnTo>
                    <a:lnTo>
                      <a:pt x="0" y="0"/>
                    </a:lnTo>
                    <a:close/>
                    <a:moveTo>
                      <a:pt x="0" y="397"/>
                    </a:moveTo>
                    <a:lnTo>
                      <a:pt x="66" y="380"/>
                    </a:lnTo>
                    <a:lnTo>
                      <a:pt x="66" y="347"/>
                    </a:lnTo>
                    <a:lnTo>
                      <a:pt x="0" y="359"/>
                    </a:lnTo>
                    <a:lnTo>
                      <a:pt x="0" y="397"/>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224" name="Picture 395"/>
              <p:cNvPicPr>
                <a:picLocks noChangeAspect="1" noChangeArrowheads="1"/>
              </p:cNvPicPr>
              <p:nvPr/>
            </p:nvPicPr>
            <p:blipFill>
              <a:blip r:embed="rId359">
                <a:extLst>
                  <a:ext uri="{28A0092B-C50C-407E-A947-70E740481C1C}">
                    <a14:useLocalDpi xmlns:a14="http://schemas.microsoft.com/office/drawing/2010/main" val="0"/>
                  </a:ext>
                </a:extLst>
              </a:blip>
              <a:srcRect/>
              <a:stretch>
                <a:fillRect/>
              </a:stretch>
            </p:blipFill>
            <p:spPr bwMode="auto">
              <a:xfrm>
                <a:off x="5644" y="943"/>
                <a:ext cx="1703"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5" name="Freeform 396"/>
              <p:cNvSpPr>
                <a:spLocks/>
              </p:cNvSpPr>
              <p:nvPr/>
            </p:nvSpPr>
            <p:spPr bwMode="auto">
              <a:xfrm>
                <a:off x="5628" y="1726"/>
                <a:ext cx="66" cy="57"/>
              </a:xfrm>
              <a:custGeom>
                <a:avLst/>
                <a:gdLst>
                  <a:gd name="T0" fmla="*/ 0 w 66"/>
                  <a:gd name="T1" fmla="*/ 54 h 57"/>
                  <a:gd name="T2" fmla="*/ 30 w 66"/>
                  <a:gd name="T3" fmla="*/ 26 h 57"/>
                  <a:gd name="T4" fmla="*/ 66 w 66"/>
                  <a:gd name="T5" fmla="*/ 57 h 57"/>
                  <a:gd name="T6" fmla="*/ 66 w 66"/>
                  <a:gd name="T7" fmla="*/ 0 h 57"/>
                  <a:gd name="T8" fmla="*/ 0 w 66"/>
                  <a:gd name="T9" fmla="*/ 0 h 57"/>
                  <a:gd name="T10" fmla="*/ 0 w 66"/>
                  <a:gd name="T11" fmla="*/ 54 h 57"/>
                </a:gdLst>
                <a:ahLst/>
                <a:cxnLst>
                  <a:cxn ang="0">
                    <a:pos x="T0" y="T1"/>
                  </a:cxn>
                  <a:cxn ang="0">
                    <a:pos x="T2" y="T3"/>
                  </a:cxn>
                  <a:cxn ang="0">
                    <a:pos x="T4" y="T5"/>
                  </a:cxn>
                  <a:cxn ang="0">
                    <a:pos x="T6" y="T7"/>
                  </a:cxn>
                  <a:cxn ang="0">
                    <a:pos x="T8" y="T9"/>
                  </a:cxn>
                  <a:cxn ang="0">
                    <a:pos x="T10" y="T11"/>
                  </a:cxn>
                </a:cxnLst>
                <a:rect l="0" t="0" r="r" b="b"/>
                <a:pathLst>
                  <a:path w="66" h="57">
                    <a:moveTo>
                      <a:pt x="0" y="54"/>
                    </a:moveTo>
                    <a:lnTo>
                      <a:pt x="30" y="26"/>
                    </a:lnTo>
                    <a:lnTo>
                      <a:pt x="66" y="57"/>
                    </a:lnTo>
                    <a:lnTo>
                      <a:pt x="66" y="0"/>
                    </a:lnTo>
                    <a:lnTo>
                      <a:pt x="0" y="0"/>
                    </a:lnTo>
                    <a:lnTo>
                      <a:pt x="0" y="54"/>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226" name="Picture 397"/>
              <p:cNvPicPr>
                <a:picLocks noChangeAspect="1" noChangeArrowheads="1"/>
              </p:cNvPicPr>
              <p:nvPr/>
            </p:nvPicPr>
            <p:blipFill>
              <a:blip r:embed="rId360">
                <a:extLst>
                  <a:ext uri="{28A0092B-C50C-407E-A947-70E740481C1C}">
                    <a14:useLocalDpi xmlns:a14="http://schemas.microsoft.com/office/drawing/2010/main" val="0"/>
                  </a:ext>
                </a:extLst>
              </a:blip>
              <a:srcRect/>
              <a:stretch>
                <a:fillRect/>
              </a:stretch>
            </p:blipFill>
            <p:spPr bwMode="auto">
              <a:xfrm>
                <a:off x="5306" y="1650"/>
                <a:ext cx="901"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7" name="Picture 398"/>
              <p:cNvPicPr>
                <a:picLocks noChangeAspect="1" noChangeArrowheads="1"/>
              </p:cNvPicPr>
              <p:nvPr/>
            </p:nvPicPr>
            <p:blipFill>
              <a:blip r:embed="rId361">
                <a:extLst>
                  <a:ext uri="{28A0092B-C50C-407E-A947-70E740481C1C}">
                    <a14:useLocalDpi xmlns:a14="http://schemas.microsoft.com/office/drawing/2010/main" val="0"/>
                  </a:ext>
                </a:extLst>
              </a:blip>
              <a:srcRect/>
              <a:stretch>
                <a:fillRect/>
              </a:stretch>
            </p:blipFill>
            <p:spPr bwMode="auto">
              <a:xfrm>
                <a:off x="7131" y="951"/>
                <a:ext cx="2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 name="Freeform 399"/>
              <p:cNvSpPr>
                <a:spLocks/>
              </p:cNvSpPr>
              <p:nvPr/>
            </p:nvSpPr>
            <p:spPr bwMode="auto">
              <a:xfrm>
                <a:off x="6377" y="965"/>
                <a:ext cx="121" cy="132"/>
              </a:xfrm>
              <a:custGeom>
                <a:avLst/>
                <a:gdLst>
                  <a:gd name="T0" fmla="*/ 21 w 51"/>
                  <a:gd name="T1" fmla="*/ 56 h 56"/>
                  <a:gd name="T2" fmla="*/ 51 w 51"/>
                  <a:gd name="T3" fmla="*/ 43 h 56"/>
                  <a:gd name="T4" fmla="*/ 31 w 51"/>
                  <a:gd name="T5" fmla="*/ 0 h 56"/>
                  <a:gd name="T6" fmla="*/ 18 w 51"/>
                  <a:gd name="T7" fmla="*/ 0 h 56"/>
                  <a:gd name="T8" fmla="*/ 12 w 51"/>
                  <a:gd name="T9" fmla="*/ 1 h 56"/>
                  <a:gd name="T10" fmla="*/ 0 w 51"/>
                  <a:gd name="T11" fmla="*/ 13 h 56"/>
                  <a:gd name="T12" fmla="*/ 21 w 5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1" h="56">
                    <a:moveTo>
                      <a:pt x="21" y="56"/>
                    </a:moveTo>
                    <a:cubicBezTo>
                      <a:pt x="51" y="43"/>
                      <a:pt x="51" y="43"/>
                      <a:pt x="51" y="43"/>
                    </a:cubicBezTo>
                    <a:cubicBezTo>
                      <a:pt x="31" y="0"/>
                      <a:pt x="31" y="0"/>
                      <a:pt x="31" y="0"/>
                    </a:cubicBezTo>
                    <a:cubicBezTo>
                      <a:pt x="23" y="0"/>
                      <a:pt x="18" y="0"/>
                      <a:pt x="18" y="0"/>
                    </a:cubicBezTo>
                    <a:cubicBezTo>
                      <a:pt x="16" y="0"/>
                      <a:pt x="14" y="0"/>
                      <a:pt x="12" y="1"/>
                    </a:cubicBezTo>
                    <a:cubicBezTo>
                      <a:pt x="11" y="2"/>
                      <a:pt x="6" y="6"/>
                      <a:pt x="0" y="13"/>
                    </a:cubicBezTo>
                    <a:lnTo>
                      <a:pt x="21" y="56"/>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229" name="Picture 400"/>
              <p:cNvPicPr>
                <a:picLocks noChangeAspect="1" noChangeArrowheads="1"/>
              </p:cNvPicPr>
              <p:nvPr/>
            </p:nvPicPr>
            <p:blipFill>
              <a:blip r:embed="rId362">
                <a:extLst>
                  <a:ext uri="{28A0092B-C50C-407E-A947-70E740481C1C}">
                    <a14:useLocalDpi xmlns:a14="http://schemas.microsoft.com/office/drawing/2010/main" val="0"/>
                  </a:ext>
                </a:extLst>
              </a:blip>
              <a:srcRect/>
              <a:stretch>
                <a:fillRect/>
              </a:stretch>
            </p:blipFill>
            <p:spPr bwMode="auto">
              <a:xfrm>
                <a:off x="6205" y="951"/>
                <a:ext cx="4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 name="Freeform 401"/>
              <p:cNvSpPr>
                <a:spLocks/>
              </p:cNvSpPr>
              <p:nvPr/>
            </p:nvSpPr>
            <p:spPr bwMode="auto">
              <a:xfrm>
                <a:off x="6971" y="1071"/>
                <a:ext cx="92" cy="78"/>
              </a:xfrm>
              <a:custGeom>
                <a:avLst/>
                <a:gdLst>
                  <a:gd name="T0" fmla="*/ 0 w 39"/>
                  <a:gd name="T1" fmla="*/ 17 h 33"/>
                  <a:gd name="T2" fmla="*/ 16 w 39"/>
                  <a:gd name="T3" fmla="*/ 33 h 33"/>
                  <a:gd name="T4" fmla="*/ 30 w 39"/>
                  <a:gd name="T5" fmla="*/ 33 h 33"/>
                  <a:gd name="T6" fmla="*/ 35 w 39"/>
                  <a:gd name="T7" fmla="*/ 27 h 33"/>
                  <a:gd name="T8" fmla="*/ 35 w 39"/>
                  <a:gd name="T9" fmla="*/ 27 h 33"/>
                  <a:gd name="T10" fmla="*/ 39 w 39"/>
                  <a:gd name="T11" fmla="*/ 18 h 33"/>
                  <a:gd name="T12" fmla="*/ 34 w 39"/>
                  <a:gd name="T13" fmla="*/ 8 h 33"/>
                  <a:gd name="T14" fmla="*/ 25 w 39"/>
                  <a:gd name="T15" fmla="*/ 0 h 33"/>
                  <a:gd name="T16" fmla="*/ 16 w 39"/>
                  <a:gd name="T17" fmla="*/ 0 h 33"/>
                  <a:gd name="T18" fmla="*/ 0 w 39"/>
                  <a:gd name="T1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3">
                    <a:moveTo>
                      <a:pt x="0" y="17"/>
                    </a:moveTo>
                    <a:cubicBezTo>
                      <a:pt x="0" y="26"/>
                      <a:pt x="7" y="33"/>
                      <a:pt x="16" y="33"/>
                    </a:cubicBezTo>
                    <a:cubicBezTo>
                      <a:pt x="30" y="33"/>
                      <a:pt x="30" y="33"/>
                      <a:pt x="30" y="33"/>
                    </a:cubicBezTo>
                    <a:cubicBezTo>
                      <a:pt x="35" y="27"/>
                      <a:pt x="35" y="27"/>
                      <a:pt x="35" y="27"/>
                    </a:cubicBezTo>
                    <a:cubicBezTo>
                      <a:pt x="35" y="27"/>
                      <a:pt x="35" y="27"/>
                      <a:pt x="35" y="27"/>
                    </a:cubicBezTo>
                    <a:cubicBezTo>
                      <a:pt x="37" y="24"/>
                      <a:pt x="39" y="21"/>
                      <a:pt x="39" y="18"/>
                    </a:cubicBezTo>
                    <a:cubicBezTo>
                      <a:pt x="39" y="14"/>
                      <a:pt x="37" y="10"/>
                      <a:pt x="34" y="8"/>
                    </a:cubicBezTo>
                    <a:cubicBezTo>
                      <a:pt x="25" y="0"/>
                      <a:pt x="25" y="0"/>
                      <a:pt x="25" y="0"/>
                    </a:cubicBezTo>
                    <a:cubicBezTo>
                      <a:pt x="16" y="0"/>
                      <a:pt x="16" y="0"/>
                      <a:pt x="16" y="0"/>
                    </a:cubicBezTo>
                    <a:cubicBezTo>
                      <a:pt x="7" y="0"/>
                      <a:pt x="0" y="8"/>
                      <a:pt x="0" y="17"/>
                    </a:cubicBez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0" name="Freeform 402"/>
              <p:cNvSpPr>
                <a:spLocks noEditPoints="1"/>
              </p:cNvSpPr>
              <p:nvPr/>
            </p:nvSpPr>
            <p:spPr bwMode="auto">
              <a:xfrm>
                <a:off x="6867" y="967"/>
                <a:ext cx="99" cy="362"/>
              </a:xfrm>
              <a:custGeom>
                <a:avLst/>
                <a:gdLst>
                  <a:gd name="T0" fmla="*/ 0 w 42"/>
                  <a:gd name="T1" fmla="*/ 128 h 153"/>
                  <a:gd name="T2" fmla="*/ 0 w 42"/>
                  <a:gd name="T3" fmla="*/ 141 h 153"/>
                  <a:gd name="T4" fmla="*/ 0 w 42"/>
                  <a:gd name="T5" fmla="*/ 141 h 153"/>
                  <a:gd name="T6" fmla="*/ 0 w 42"/>
                  <a:gd name="T7" fmla="*/ 141 h 153"/>
                  <a:gd name="T8" fmla="*/ 12 w 42"/>
                  <a:gd name="T9" fmla="*/ 153 h 153"/>
                  <a:gd name="T10" fmla="*/ 21 w 42"/>
                  <a:gd name="T11" fmla="*/ 149 h 153"/>
                  <a:gd name="T12" fmla="*/ 42 w 42"/>
                  <a:gd name="T13" fmla="*/ 121 h 153"/>
                  <a:gd name="T14" fmla="*/ 0 w 42"/>
                  <a:gd name="T15" fmla="*/ 128 h 153"/>
                  <a:gd name="T16" fmla="*/ 20 w 42"/>
                  <a:gd name="T17" fmla="*/ 4 h 153"/>
                  <a:gd name="T18" fmla="*/ 12 w 42"/>
                  <a:gd name="T19" fmla="*/ 0 h 153"/>
                  <a:gd name="T20" fmla="*/ 0 w 42"/>
                  <a:gd name="T21" fmla="*/ 12 h 153"/>
                  <a:gd name="T22" fmla="*/ 0 w 42"/>
                  <a:gd name="T23" fmla="*/ 13 h 153"/>
                  <a:gd name="T24" fmla="*/ 0 w 42"/>
                  <a:gd name="T25" fmla="*/ 13 h 153"/>
                  <a:gd name="T26" fmla="*/ 0 w 42"/>
                  <a:gd name="T27" fmla="*/ 21 h 153"/>
                  <a:gd name="T28" fmla="*/ 40 w 42"/>
                  <a:gd name="T29" fmla="*/ 21 h 153"/>
                  <a:gd name="T30" fmla="*/ 20 w 42"/>
                  <a:gd name="T31" fmla="*/ 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153">
                    <a:moveTo>
                      <a:pt x="0" y="128"/>
                    </a:moveTo>
                    <a:cubicBezTo>
                      <a:pt x="0" y="141"/>
                      <a:pt x="0" y="141"/>
                      <a:pt x="0" y="141"/>
                    </a:cubicBezTo>
                    <a:cubicBezTo>
                      <a:pt x="0" y="141"/>
                      <a:pt x="0" y="141"/>
                      <a:pt x="0" y="141"/>
                    </a:cubicBezTo>
                    <a:cubicBezTo>
                      <a:pt x="0" y="141"/>
                      <a:pt x="0" y="141"/>
                      <a:pt x="0" y="141"/>
                    </a:cubicBezTo>
                    <a:cubicBezTo>
                      <a:pt x="0" y="148"/>
                      <a:pt x="5" y="153"/>
                      <a:pt x="12" y="153"/>
                    </a:cubicBezTo>
                    <a:cubicBezTo>
                      <a:pt x="15" y="153"/>
                      <a:pt x="19" y="152"/>
                      <a:pt x="21" y="149"/>
                    </a:cubicBezTo>
                    <a:cubicBezTo>
                      <a:pt x="42" y="121"/>
                      <a:pt x="42" y="121"/>
                      <a:pt x="42" y="121"/>
                    </a:cubicBezTo>
                    <a:lnTo>
                      <a:pt x="0" y="128"/>
                    </a:lnTo>
                    <a:close/>
                    <a:moveTo>
                      <a:pt x="20" y="4"/>
                    </a:moveTo>
                    <a:cubicBezTo>
                      <a:pt x="18" y="2"/>
                      <a:pt x="15" y="0"/>
                      <a:pt x="12" y="0"/>
                    </a:cubicBezTo>
                    <a:cubicBezTo>
                      <a:pt x="5" y="0"/>
                      <a:pt x="0" y="6"/>
                      <a:pt x="0" y="12"/>
                    </a:cubicBezTo>
                    <a:cubicBezTo>
                      <a:pt x="0" y="13"/>
                      <a:pt x="0" y="13"/>
                      <a:pt x="0" y="13"/>
                    </a:cubicBezTo>
                    <a:cubicBezTo>
                      <a:pt x="0" y="13"/>
                      <a:pt x="0" y="13"/>
                      <a:pt x="0" y="13"/>
                    </a:cubicBezTo>
                    <a:cubicBezTo>
                      <a:pt x="0" y="21"/>
                      <a:pt x="0" y="21"/>
                      <a:pt x="0" y="21"/>
                    </a:cubicBezTo>
                    <a:cubicBezTo>
                      <a:pt x="40" y="21"/>
                      <a:pt x="40" y="21"/>
                      <a:pt x="40" y="21"/>
                    </a:cubicBezTo>
                    <a:lnTo>
                      <a:pt x="20" y="4"/>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336" name="Picture 403"/>
              <p:cNvPicPr>
                <a:picLocks noChangeAspect="1" noChangeArrowheads="1"/>
              </p:cNvPicPr>
              <p:nvPr/>
            </p:nvPicPr>
            <p:blipFill>
              <a:blip r:embed="rId363">
                <a:extLst>
                  <a:ext uri="{28A0092B-C50C-407E-A947-70E740481C1C}">
                    <a14:useLocalDpi xmlns:a14="http://schemas.microsoft.com/office/drawing/2010/main" val="0"/>
                  </a:ext>
                </a:extLst>
              </a:blip>
              <a:srcRect/>
              <a:stretch>
                <a:fillRect/>
              </a:stretch>
            </p:blipFill>
            <p:spPr bwMode="auto">
              <a:xfrm>
                <a:off x="6852" y="951"/>
                <a:ext cx="213"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8" name="Picture 404"/>
              <p:cNvPicPr>
                <a:picLocks noChangeAspect="1" noChangeArrowheads="1"/>
              </p:cNvPicPr>
              <p:nvPr/>
            </p:nvPicPr>
            <p:blipFill>
              <a:blip r:embed="rId364">
                <a:extLst>
                  <a:ext uri="{28A0092B-C50C-407E-A947-70E740481C1C}">
                    <a14:useLocalDpi xmlns:a14="http://schemas.microsoft.com/office/drawing/2010/main" val="0"/>
                  </a:ext>
                </a:extLst>
              </a:blip>
              <a:srcRect/>
              <a:stretch>
                <a:fillRect/>
              </a:stretch>
            </p:blipFill>
            <p:spPr bwMode="auto">
              <a:xfrm>
                <a:off x="6959" y="3653"/>
                <a:ext cx="38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9" name="Picture 405"/>
              <p:cNvPicPr>
                <a:picLocks noChangeAspect="1" noChangeArrowheads="1"/>
              </p:cNvPicPr>
              <p:nvPr/>
            </p:nvPicPr>
            <p:blipFill>
              <a:blip r:embed="rId365">
                <a:extLst>
                  <a:ext uri="{28A0092B-C50C-407E-A947-70E740481C1C}">
                    <a14:useLocalDpi xmlns:a14="http://schemas.microsoft.com/office/drawing/2010/main" val="0"/>
                  </a:ext>
                </a:extLst>
              </a:blip>
              <a:srcRect/>
              <a:stretch>
                <a:fillRect/>
              </a:stretch>
            </p:blipFill>
            <p:spPr bwMode="auto">
              <a:xfrm>
                <a:off x="7157" y="107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607"/>
            <p:cNvGrpSpPr>
              <a:grpSpLocks/>
            </p:cNvGrpSpPr>
            <p:nvPr/>
          </p:nvGrpSpPr>
          <p:grpSpPr bwMode="auto">
            <a:xfrm>
              <a:off x="760" y="842"/>
              <a:ext cx="6917" cy="5395"/>
              <a:chOff x="760" y="842"/>
              <a:chExt cx="6917" cy="5395"/>
            </a:xfrm>
          </p:grpSpPr>
          <p:pic>
            <p:nvPicPr>
              <p:cNvPr id="1431" name="Picture 407"/>
              <p:cNvPicPr>
                <a:picLocks noChangeAspect="1" noChangeArrowheads="1"/>
              </p:cNvPicPr>
              <p:nvPr/>
            </p:nvPicPr>
            <p:blipFill>
              <a:blip r:embed="rId366">
                <a:extLst>
                  <a:ext uri="{28A0092B-C50C-407E-A947-70E740481C1C}">
                    <a14:useLocalDpi xmlns:a14="http://schemas.microsoft.com/office/drawing/2010/main" val="0"/>
                  </a:ext>
                </a:extLst>
              </a:blip>
              <a:srcRect/>
              <a:stretch>
                <a:fillRect/>
              </a:stretch>
            </p:blipFill>
            <p:spPr bwMode="auto">
              <a:xfrm>
                <a:off x="6978" y="1078"/>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2" name="Picture 408"/>
              <p:cNvPicPr>
                <a:picLocks noChangeAspect="1" noChangeArrowheads="1"/>
              </p:cNvPicPr>
              <p:nvPr/>
            </p:nvPicPr>
            <p:blipFill>
              <a:blip r:embed="rId367">
                <a:extLst>
                  <a:ext uri="{28A0092B-C50C-407E-A947-70E740481C1C}">
                    <a14:useLocalDpi xmlns:a14="http://schemas.microsoft.com/office/drawing/2010/main" val="0"/>
                  </a:ext>
                </a:extLst>
              </a:blip>
              <a:srcRect/>
              <a:stretch>
                <a:fillRect/>
              </a:stretch>
            </p:blipFill>
            <p:spPr bwMode="auto">
              <a:xfrm>
                <a:off x="7018" y="3693"/>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 name="Picture 409"/>
              <p:cNvPicPr>
                <a:picLocks noChangeAspect="1" noChangeArrowheads="1"/>
              </p:cNvPicPr>
              <p:nvPr/>
            </p:nvPicPr>
            <p:blipFill>
              <a:blip r:embed="rId368">
                <a:extLst>
                  <a:ext uri="{28A0092B-C50C-407E-A947-70E740481C1C}">
                    <a14:useLocalDpi xmlns:a14="http://schemas.microsoft.com/office/drawing/2010/main" val="0"/>
                  </a:ext>
                </a:extLst>
              </a:blip>
              <a:srcRect/>
              <a:stretch>
                <a:fillRect/>
              </a:stretch>
            </p:blipFill>
            <p:spPr bwMode="auto">
              <a:xfrm>
                <a:off x="7219" y="3693"/>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 name="Picture 410"/>
              <p:cNvPicPr>
                <a:picLocks noChangeAspect="1" noChangeArrowheads="1"/>
              </p:cNvPicPr>
              <p:nvPr/>
            </p:nvPicPr>
            <p:blipFill>
              <a:blip r:embed="rId369">
                <a:extLst>
                  <a:ext uri="{28A0092B-C50C-407E-A947-70E740481C1C}">
                    <a14:useLocalDpi xmlns:a14="http://schemas.microsoft.com/office/drawing/2010/main" val="0"/>
                  </a:ext>
                </a:extLst>
              </a:blip>
              <a:srcRect/>
              <a:stretch>
                <a:fillRect/>
              </a:stretch>
            </p:blipFill>
            <p:spPr bwMode="auto">
              <a:xfrm>
                <a:off x="7103" y="3774"/>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 name="Picture 411"/>
              <p:cNvPicPr>
                <a:picLocks noChangeAspect="1" noChangeArrowheads="1"/>
              </p:cNvPicPr>
              <p:nvPr/>
            </p:nvPicPr>
            <p:blipFill>
              <a:blip r:embed="rId370">
                <a:extLst>
                  <a:ext uri="{28A0092B-C50C-407E-A947-70E740481C1C}">
                    <a14:useLocalDpi xmlns:a14="http://schemas.microsoft.com/office/drawing/2010/main" val="0"/>
                  </a:ext>
                </a:extLst>
              </a:blip>
              <a:srcRect/>
              <a:stretch>
                <a:fillRect/>
              </a:stretch>
            </p:blipFill>
            <p:spPr bwMode="auto">
              <a:xfrm>
                <a:off x="7112" y="3778"/>
                <a:ext cx="93"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 name="Picture 412"/>
              <p:cNvPicPr>
                <a:picLocks noChangeAspect="1" noChangeArrowheads="1"/>
              </p:cNvPicPr>
              <p:nvPr/>
            </p:nvPicPr>
            <p:blipFill>
              <a:blip r:embed="rId371">
                <a:extLst>
                  <a:ext uri="{28A0092B-C50C-407E-A947-70E740481C1C}">
                    <a14:useLocalDpi xmlns:a14="http://schemas.microsoft.com/office/drawing/2010/main" val="0"/>
                  </a:ext>
                </a:extLst>
              </a:blip>
              <a:srcRect/>
              <a:stretch>
                <a:fillRect/>
              </a:stretch>
            </p:blipFill>
            <p:spPr bwMode="auto">
              <a:xfrm>
                <a:off x="6448" y="1085"/>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 name="Picture 413"/>
              <p:cNvPicPr>
                <a:picLocks noChangeAspect="1" noChangeArrowheads="1"/>
              </p:cNvPicPr>
              <p:nvPr/>
            </p:nvPicPr>
            <p:blipFill>
              <a:blip r:embed="rId372">
                <a:extLst>
                  <a:ext uri="{28A0092B-C50C-407E-A947-70E740481C1C}">
                    <a14:useLocalDpi xmlns:a14="http://schemas.microsoft.com/office/drawing/2010/main" val="0"/>
                  </a:ext>
                </a:extLst>
              </a:blip>
              <a:srcRect/>
              <a:stretch>
                <a:fillRect/>
              </a:stretch>
            </p:blipFill>
            <p:spPr bwMode="auto">
              <a:xfrm>
                <a:off x="6391" y="960"/>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 name="Picture 414"/>
              <p:cNvPicPr>
                <a:picLocks noChangeAspect="1" noChangeArrowheads="1"/>
              </p:cNvPicPr>
              <p:nvPr/>
            </p:nvPicPr>
            <p:blipFill>
              <a:blip r:embed="rId373">
                <a:extLst>
                  <a:ext uri="{28A0092B-C50C-407E-A947-70E740481C1C}">
                    <a14:useLocalDpi xmlns:a14="http://schemas.microsoft.com/office/drawing/2010/main" val="0"/>
                  </a:ext>
                </a:extLst>
              </a:blip>
              <a:srcRect/>
              <a:stretch>
                <a:fillRect/>
              </a:stretch>
            </p:blipFill>
            <p:spPr bwMode="auto">
              <a:xfrm>
                <a:off x="6176" y="1163"/>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 name="Picture 415"/>
              <p:cNvPicPr>
                <a:picLocks noChangeAspect="1" noChangeArrowheads="1"/>
              </p:cNvPicPr>
              <p:nvPr/>
            </p:nvPicPr>
            <p:blipFill>
              <a:blip r:embed="rId374">
                <a:extLst>
                  <a:ext uri="{28A0092B-C50C-407E-A947-70E740481C1C}">
                    <a14:useLocalDpi xmlns:a14="http://schemas.microsoft.com/office/drawing/2010/main" val="0"/>
                  </a:ext>
                </a:extLst>
              </a:blip>
              <a:srcRect/>
              <a:stretch>
                <a:fillRect/>
              </a:stretch>
            </p:blipFill>
            <p:spPr bwMode="auto">
              <a:xfrm>
                <a:off x="6221" y="1121"/>
                <a:ext cx="5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 name="Picture 416"/>
              <p:cNvPicPr>
                <a:picLocks noChangeAspect="1" noChangeArrowheads="1"/>
              </p:cNvPicPr>
              <p:nvPr/>
            </p:nvPicPr>
            <p:blipFill>
              <a:blip r:embed="rId375">
                <a:extLst>
                  <a:ext uri="{28A0092B-C50C-407E-A947-70E740481C1C}">
                    <a14:useLocalDpi xmlns:a14="http://schemas.microsoft.com/office/drawing/2010/main" val="0"/>
                  </a:ext>
                </a:extLst>
              </a:blip>
              <a:srcRect/>
              <a:stretch>
                <a:fillRect/>
              </a:stretch>
            </p:blipFill>
            <p:spPr bwMode="auto">
              <a:xfrm>
                <a:off x="6528" y="1367"/>
                <a:ext cx="5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 name="Picture 417"/>
              <p:cNvPicPr>
                <a:picLocks noChangeAspect="1" noChangeArrowheads="1"/>
              </p:cNvPicPr>
              <p:nvPr/>
            </p:nvPicPr>
            <p:blipFill>
              <a:blip r:embed="rId376">
                <a:extLst>
                  <a:ext uri="{28A0092B-C50C-407E-A947-70E740481C1C}">
                    <a14:useLocalDpi xmlns:a14="http://schemas.microsoft.com/office/drawing/2010/main" val="0"/>
                  </a:ext>
                </a:extLst>
              </a:blip>
              <a:srcRect/>
              <a:stretch>
                <a:fillRect/>
              </a:stretch>
            </p:blipFill>
            <p:spPr bwMode="auto">
              <a:xfrm>
                <a:off x="6597" y="1317"/>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 name="Picture 418"/>
              <p:cNvPicPr>
                <a:picLocks noChangeAspect="1" noChangeArrowheads="1"/>
              </p:cNvPicPr>
              <p:nvPr/>
            </p:nvPicPr>
            <p:blipFill>
              <a:blip r:embed="rId377">
                <a:extLst>
                  <a:ext uri="{28A0092B-C50C-407E-A947-70E740481C1C}">
                    <a14:useLocalDpi xmlns:a14="http://schemas.microsoft.com/office/drawing/2010/main" val="0"/>
                  </a:ext>
                </a:extLst>
              </a:blip>
              <a:srcRect/>
              <a:stretch>
                <a:fillRect/>
              </a:stretch>
            </p:blipFill>
            <p:spPr bwMode="auto">
              <a:xfrm>
                <a:off x="6597" y="958"/>
                <a:ext cx="5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 name="Picture 419"/>
              <p:cNvPicPr>
                <a:picLocks noChangeAspect="1" noChangeArrowheads="1"/>
              </p:cNvPicPr>
              <p:nvPr/>
            </p:nvPicPr>
            <p:blipFill>
              <a:blip r:embed="rId378">
                <a:extLst>
                  <a:ext uri="{28A0092B-C50C-407E-A947-70E740481C1C}">
                    <a14:useLocalDpi xmlns:a14="http://schemas.microsoft.com/office/drawing/2010/main" val="0"/>
                  </a:ext>
                </a:extLst>
              </a:blip>
              <a:srcRect/>
              <a:stretch>
                <a:fillRect/>
              </a:stretch>
            </p:blipFill>
            <p:spPr bwMode="auto">
              <a:xfrm>
                <a:off x="6819" y="958"/>
                <a:ext cx="5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 name="Picture 420"/>
              <p:cNvPicPr>
                <a:picLocks noChangeAspect="1" noChangeArrowheads="1"/>
              </p:cNvPicPr>
              <p:nvPr/>
            </p:nvPicPr>
            <p:blipFill>
              <a:blip r:embed="rId379">
                <a:extLst>
                  <a:ext uri="{28A0092B-C50C-407E-A947-70E740481C1C}">
                    <a14:useLocalDpi xmlns:a14="http://schemas.microsoft.com/office/drawing/2010/main" val="0"/>
                  </a:ext>
                </a:extLst>
              </a:blip>
              <a:srcRect/>
              <a:stretch>
                <a:fillRect/>
              </a:stretch>
            </p:blipFill>
            <p:spPr bwMode="auto">
              <a:xfrm>
                <a:off x="6869" y="965"/>
                <a:ext cx="5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 name="Picture 421"/>
              <p:cNvPicPr>
                <a:picLocks noChangeAspect="1" noChangeArrowheads="1"/>
              </p:cNvPicPr>
              <p:nvPr/>
            </p:nvPicPr>
            <p:blipFill>
              <a:blip r:embed="rId380">
                <a:extLst>
                  <a:ext uri="{28A0092B-C50C-407E-A947-70E740481C1C}">
                    <a14:useLocalDpi xmlns:a14="http://schemas.microsoft.com/office/drawing/2010/main" val="0"/>
                  </a:ext>
                </a:extLst>
              </a:blip>
              <a:srcRect/>
              <a:stretch>
                <a:fillRect/>
              </a:stretch>
            </p:blipFill>
            <p:spPr bwMode="auto">
              <a:xfrm>
                <a:off x="7276" y="965"/>
                <a:ext cx="49"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 name="Picture 422"/>
              <p:cNvPicPr>
                <a:picLocks noChangeAspect="1" noChangeArrowheads="1"/>
              </p:cNvPicPr>
              <p:nvPr/>
            </p:nvPicPr>
            <p:blipFill>
              <a:blip r:embed="rId381">
                <a:extLst>
                  <a:ext uri="{28A0092B-C50C-407E-A947-70E740481C1C}">
                    <a14:useLocalDpi xmlns:a14="http://schemas.microsoft.com/office/drawing/2010/main" val="0"/>
                  </a:ext>
                </a:extLst>
              </a:blip>
              <a:srcRect/>
              <a:stretch>
                <a:fillRect/>
              </a:stretch>
            </p:blipFill>
            <p:spPr bwMode="auto">
              <a:xfrm>
                <a:off x="7276" y="1199"/>
                <a:ext cx="49"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 name="Picture 423"/>
              <p:cNvPicPr>
                <a:picLocks noChangeAspect="1" noChangeArrowheads="1"/>
              </p:cNvPicPr>
              <p:nvPr/>
            </p:nvPicPr>
            <p:blipFill>
              <a:blip r:embed="rId382">
                <a:extLst>
                  <a:ext uri="{28A0092B-C50C-407E-A947-70E740481C1C}">
                    <a14:useLocalDpi xmlns:a14="http://schemas.microsoft.com/office/drawing/2010/main" val="0"/>
                  </a:ext>
                </a:extLst>
              </a:blip>
              <a:srcRect/>
              <a:stretch>
                <a:fillRect/>
              </a:stretch>
            </p:blipFill>
            <p:spPr bwMode="auto">
              <a:xfrm>
                <a:off x="6869" y="1267"/>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 name="Picture 424"/>
              <p:cNvPicPr>
                <a:picLocks noChangeAspect="1" noChangeArrowheads="1"/>
              </p:cNvPicPr>
              <p:nvPr/>
            </p:nvPicPr>
            <p:blipFill>
              <a:blip r:embed="rId383">
                <a:extLst>
                  <a:ext uri="{28A0092B-C50C-407E-A947-70E740481C1C}">
                    <a14:useLocalDpi xmlns:a14="http://schemas.microsoft.com/office/drawing/2010/main" val="0"/>
                  </a:ext>
                </a:extLst>
              </a:blip>
              <a:srcRect/>
              <a:stretch>
                <a:fillRect/>
              </a:stretch>
            </p:blipFill>
            <p:spPr bwMode="auto">
              <a:xfrm>
                <a:off x="6502" y="1426"/>
                <a:ext cx="50"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 name="Picture 425"/>
              <p:cNvPicPr>
                <a:picLocks noChangeAspect="1" noChangeArrowheads="1"/>
              </p:cNvPicPr>
              <p:nvPr/>
            </p:nvPicPr>
            <p:blipFill>
              <a:blip r:embed="rId384">
                <a:extLst>
                  <a:ext uri="{28A0092B-C50C-407E-A947-70E740481C1C}">
                    <a14:useLocalDpi xmlns:a14="http://schemas.microsoft.com/office/drawing/2010/main" val="0"/>
                  </a:ext>
                </a:extLst>
              </a:blip>
              <a:srcRect/>
              <a:stretch>
                <a:fillRect/>
              </a:stretch>
            </p:blipFill>
            <p:spPr bwMode="auto">
              <a:xfrm>
                <a:off x="6169" y="2017"/>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 name="Picture 426"/>
              <p:cNvPicPr>
                <a:picLocks noChangeAspect="1" noChangeArrowheads="1"/>
              </p:cNvPicPr>
              <p:nvPr/>
            </p:nvPicPr>
            <p:blipFill>
              <a:blip r:embed="rId385">
                <a:extLst>
                  <a:ext uri="{28A0092B-C50C-407E-A947-70E740481C1C}">
                    <a14:useLocalDpi xmlns:a14="http://schemas.microsoft.com/office/drawing/2010/main" val="0"/>
                  </a:ext>
                </a:extLst>
              </a:blip>
              <a:srcRect/>
              <a:stretch>
                <a:fillRect/>
              </a:stretch>
            </p:blipFill>
            <p:spPr bwMode="auto">
              <a:xfrm>
                <a:off x="6127" y="2095"/>
                <a:ext cx="4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 name="Picture 427"/>
              <p:cNvPicPr>
                <a:picLocks noChangeAspect="1" noChangeArrowheads="1"/>
              </p:cNvPicPr>
              <p:nvPr/>
            </p:nvPicPr>
            <p:blipFill>
              <a:blip r:embed="rId386">
                <a:extLst>
                  <a:ext uri="{28A0092B-C50C-407E-A947-70E740481C1C}">
                    <a14:useLocalDpi xmlns:a14="http://schemas.microsoft.com/office/drawing/2010/main" val="0"/>
                  </a:ext>
                </a:extLst>
              </a:blip>
              <a:srcRect/>
              <a:stretch>
                <a:fillRect/>
              </a:stretch>
            </p:blipFill>
            <p:spPr bwMode="auto">
              <a:xfrm>
                <a:off x="5630" y="1676"/>
                <a:ext cx="5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 name="Picture 428"/>
              <p:cNvPicPr>
                <a:picLocks noChangeAspect="1" noChangeArrowheads="1"/>
              </p:cNvPicPr>
              <p:nvPr/>
            </p:nvPicPr>
            <p:blipFill>
              <a:blip r:embed="rId387">
                <a:extLst>
                  <a:ext uri="{28A0092B-C50C-407E-A947-70E740481C1C}">
                    <a14:useLocalDpi xmlns:a14="http://schemas.microsoft.com/office/drawing/2010/main" val="0"/>
                  </a:ext>
                </a:extLst>
              </a:blip>
              <a:srcRect/>
              <a:stretch>
                <a:fillRect/>
              </a:stretch>
            </p:blipFill>
            <p:spPr bwMode="auto">
              <a:xfrm>
                <a:off x="5687" y="1624"/>
                <a:ext cx="4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 name="Picture 429"/>
              <p:cNvPicPr>
                <a:picLocks noChangeAspect="1" noChangeArrowheads="1"/>
              </p:cNvPicPr>
              <p:nvPr/>
            </p:nvPicPr>
            <p:blipFill>
              <a:blip r:embed="rId388">
                <a:extLst>
                  <a:ext uri="{28A0092B-C50C-407E-A947-70E740481C1C}">
                    <a14:useLocalDpi xmlns:a14="http://schemas.microsoft.com/office/drawing/2010/main" val="0"/>
                  </a:ext>
                </a:extLst>
              </a:blip>
              <a:srcRect/>
              <a:stretch>
                <a:fillRect/>
              </a:stretch>
            </p:blipFill>
            <p:spPr bwMode="auto">
              <a:xfrm>
                <a:off x="6332" y="842"/>
                <a:ext cx="6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5" name="Freeform 430"/>
              <p:cNvSpPr>
                <a:spLocks noEditPoints="1"/>
              </p:cNvSpPr>
              <p:nvPr/>
            </p:nvSpPr>
            <p:spPr bwMode="auto">
              <a:xfrm>
                <a:off x="4845" y="4547"/>
                <a:ext cx="2832" cy="494"/>
              </a:xfrm>
              <a:custGeom>
                <a:avLst/>
                <a:gdLst>
                  <a:gd name="T0" fmla="*/ 1183 w 1198"/>
                  <a:gd name="T1" fmla="*/ 105 h 209"/>
                  <a:gd name="T2" fmla="*/ 1094 w 1198"/>
                  <a:gd name="T3" fmla="*/ 194 h 209"/>
                  <a:gd name="T4" fmla="*/ 103 w 1198"/>
                  <a:gd name="T5" fmla="*/ 194 h 209"/>
                  <a:gd name="T6" fmla="*/ 15 w 1198"/>
                  <a:gd name="T7" fmla="*/ 105 h 209"/>
                  <a:gd name="T8" fmla="*/ 15 w 1198"/>
                  <a:gd name="T9" fmla="*/ 104 h 209"/>
                  <a:gd name="T10" fmla="*/ 103 w 1198"/>
                  <a:gd name="T11" fmla="*/ 15 h 209"/>
                  <a:gd name="T12" fmla="*/ 1094 w 1198"/>
                  <a:gd name="T13" fmla="*/ 15 h 209"/>
                  <a:gd name="T14" fmla="*/ 1183 w 1198"/>
                  <a:gd name="T15" fmla="*/ 104 h 209"/>
                  <a:gd name="T16" fmla="*/ 1183 w 1198"/>
                  <a:gd name="T17" fmla="*/ 105 h 209"/>
                  <a:gd name="T18" fmla="*/ 1198 w 1198"/>
                  <a:gd name="T19" fmla="*/ 104 h 209"/>
                  <a:gd name="T20" fmla="*/ 1094 w 1198"/>
                  <a:gd name="T21" fmla="*/ 0 h 209"/>
                  <a:gd name="T22" fmla="*/ 103 w 1198"/>
                  <a:gd name="T23" fmla="*/ 0 h 209"/>
                  <a:gd name="T24" fmla="*/ 0 w 1198"/>
                  <a:gd name="T25" fmla="*/ 104 h 209"/>
                  <a:gd name="T26" fmla="*/ 0 w 1198"/>
                  <a:gd name="T27" fmla="*/ 105 h 209"/>
                  <a:gd name="T28" fmla="*/ 103 w 1198"/>
                  <a:gd name="T29" fmla="*/ 209 h 209"/>
                  <a:gd name="T30" fmla="*/ 1094 w 1198"/>
                  <a:gd name="T31" fmla="*/ 209 h 209"/>
                  <a:gd name="T32" fmla="*/ 1198 w 1198"/>
                  <a:gd name="T33" fmla="*/ 105 h 209"/>
                  <a:gd name="T34" fmla="*/ 1198 w 1198"/>
                  <a:gd name="T35" fmla="*/ 10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8" h="209">
                    <a:moveTo>
                      <a:pt x="1183" y="105"/>
                    </a:moveTo>
                    <a:cubicBezTo>
                      <a:pt x="1183" y="154"/>
                      <a:pt x="1143" y="194"/>
                      <a:pt x="1094" y="194"/>
                    </a:cubicBezTo>
                    <a:cubicBezTo>
                      <a:pt x="103" y="194"/>
                      <a:pt x="103" y="194"/>
                      <a:pt x="103" y="194"/>
                    </a:cubicBezTo>
                    <a:cubicBezTo>
                      <a:pt x="54" y="194"/>
                      <a:pt x="15" y="154"/>
                      <a:pt x="15" y="105"/>
                    </a:cubicBezTo>
                    <a:cubicBezTo>
                      <a:pt x="15" y="104"/>
                      <a:pt x="15" y="104"/>
                      <a:pt x="15" y="104"/>
                    </a:cubicBezTo>
                    <a:cubicBezTo>
                      <a:pt x="15" y="55"/>
                      <a:pt x="54" y="15"/>
                      <a:pt x="103" y="15"/>
                    </a:cubicBezTo>
                    <a:cubicBezTo>
                      <a:pt x="1094" y="15"/>
                      <a:pt x="1094" y="15"/>
                      <a:pt x="1094" y="15"/>
                    </a:cubicBezTo>
                    <a:cubicBezTo>
                      <a:pt x="1143" y="15"/>
                      <a:pt x="1183" y="55"/>
                      <a:pt x="1183" y="104"/>
                    </a:cubicBezTo>
                    <a:cubicBezTo>
                      <a:pt x="1183" y="105"/>
                      <a:pt x="1183" y="105"/>
                      <a:pt x="1183" y="105"/>
                    </a:cubicBezTo>
                    <a:moveTo>
                      <a:pt x="1198" y="104"/>
                    </a:moveTo>
                    <a:cubicBezTo>
                      <a:pt x="1198" y="47"/>
                      <a:pt x="1151" y="0"/>
                      <a:pt x="1094" y="0"/>
                    </a:cubicBezTo>
                    <a:cubicBezTo>
                      <a:pt x="103" y="0"/>
                      <a:pt x="103" y="0"/>
                      <a:pt x="103" y="0"/>
                    </a:cubicBezTo>
                    <a:cubicBezTo>
                      <a:pt x="46" y="0"/>
                      <a:pt x="0" y="47"/>
                      <a:pt x="0" y="104"/>
                    </a:cubicBezTo>
                    <a:cubicBezTo>
                      <a:pt x="0" y="105"/>
                      <a:pt x="0" y="105"/>
                      <a:pt x="0" y="105"/>
                    </a:cubicBezTo>
                    <a:cubicBezTo>
                      <a:pt x="0" y="163"/>
                      <a:pt x="46" y="209"/>
                      <a:pt x="103" y="209"/>
                    </a:cubicBezTo>
                    <a:cubicBezTo>
                      <a:pt x="1094" y="209"/>
                      <a:pt x="1094" y="209"/>
                      <a:pt x="1094" y="209"/>
                    </a:cubicBezTo>
                    <a:cubicBezTo>
                      <a:pt x="1151" y="209"/>
                      <a:pt x="1198" y="163"/>
                      <a:pt x="1198" y="105"/>
                    </a:cubicBezTo>
                    <a:cubicBezTo>
                      <a:pt x="1198" y="104"/>
                      <a:pt x="1198" y="104"/>
                      <a:pt x="1198" y="10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455" name="Picture 431"/>
              <p:cNvPicPr>
                <a:picLocks noChangeAspect="1" noChangeArrowheads="1"/>
              </p:cNvPicPr>
              <p:nvPr/>
            </p:nvPicPr>
            <p:blipFill>
              <a:blip r:embed="rId389">
                <a:extLst>
                  <a:ext uri="{28A0092B-C50C-407E-A947-70E740481C1C}">
                    <a14:useLocalDpi xmlns:a14="http://schemas.microsoft.com/office/drawing/2010/main" val="0"/>
                  </a:ext>
                </a:extLst>
              </a:blip>
              <a:srcRect/>
              <a:stretch>
                <a:fillRect/>
              </a:stretch>
            </p:blipFill>
            <p:spPr bwMode="auto">
              <a:xfrm>
                <a:off x="7200" y="4561"/>
                <a:ext cx="461"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 name="Picture 432"/>
              <p:cNvPicPr>
                <a:picLocks noChangeAspect="1" noChangeArrowheads="1"/>
              </p:cNvPicPr>
              <p:nvPr/>
            </p:nvPicPr>
            <p:blipFill>
              <a:blip r:embed="rId390" cstate="print">
                <a:extLst>
                  <a:ext uri="{28A0092B-C50C-407E-A947-70E740481C1C}">
                    <a14:useLocalDpi xmlns:a14="http://schemas.microsoft.com/office/drawing/2010/main" val="0"/>
                  </a:ext>
                </a:extLst>
              </a:blip>
              <a:srcRect/>
              <a:stretch>
                <a:fillRect/>
              </a:stretch>
            </p:blipFill>
            <p:spPr bwMode="auto">
              <a:xfrm>
                <a:off x="7254" y="4651"/>
                <a:ext cx="34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 name="Picture 433"/>
              <p:cNvPicPr>
                <a:picLocks noChangeAspect="1" noChangeArrowheads="1"/>
              </p:cNvPicPr>
              <p:nvPr/>
            </p:nvPicPr>
            <p:blipFill>
              <a:blip r:embed="rId391">
                <a:extLst>
                  <a:ext uri="{28A0092B-C50C-407E-A947-70E740481C1C}">
                    <a14:useLocalDpi xmlns:a14="http://schemas.microsoft.com/office/drawing/2010/main" val="0"/>
                  </a:ext>
                </a:extLst>
              </a:blip>
              <a:srcRect/>
              <a:stretch>
                <a:fillRect/>
              </a:stretch>
            </p:blipFill>
            <p:spPr bwMode="auto">
              <a:xfrm>
                <a:off x="7313" y="4651"/>
                <a:ext cx="256"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 name="Picture 434"/>
              <p:cNvPicPr>
                <a:picLocks noChangeAspect="1" noChangeArrowheads="1"/>
              </p:cNvPicPr>
              <p:nvPr/>
            </p:nvPicPr>
            <p:blipFill>
              <a:blip r:embed="rId392" cstate="print">
                <a:extLst>
                  <a:ext uri="{28A0092B-C50C-407E-A947-70E740481C1C}">
                    <a14:useLocalDpi xmlns:a14="http://schemas.microsoft.com/office/drawing/2010/main" val="0"/>
                  </a:ext>
                </a:extLst>
              </a:blip>
              <a:srcRect/>
              <a:stretch>
                <a:fillRect/>
              </a:stretch>
            </p:blipFill>
            <p:spPr bwMode="auto">
              <a:xfrm>
                <a:off x="7328" y="4800"/>
                <a:ext cx="20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 name="Picture 435"/>
              <p:cNvPicPr>
                <a:picLocks noChangeAspect="1" noChangeArrowheads="1"/>
              </p:cNvPicPr>
              <p:nvPr/>
            </p:nvPicPr>
            <p:blipFill>
              <a:blip r:embed="rId393">
                <a:extLst>
                  <a:ext uri="{28A0092B-C50C-407E-A947-70E740481C1C}">
                    <a14:useLocalDpi xmlns:a14="http://schemas.microsoft.com/office/drawing/2010/main" val="0"/>
                  </a:ext>
                </a:extLst>
              </a:blip>
              <a:srcRect/>
              <a:stretch>
                <a:fillRect/>
              </a:stretch>
            </p:blipFill>
            <p:spPr bwMode="auto">
              <a:xfrm>
                <a:off x="7172" y="4558"/>
                <a:ext cx="48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 name="Picture 436"/>
              <p:cNvPicPr>
                <a:picLocks noChangeAspect="1" noChangeArrowheads="1"/>
              </p:cNvPicPr>
              <p:nvPr/>
            </p:nvPicPr>
            <p:blipFill>
              <a:blip r:embed="rId394">
                <a:extLst>
                  <a:ext uri="{28A0092B-C50C-407E-A947-70E740481C1C}">
                    <a14:useLocalDpi xmlns:a14="http://schemas.microsoft.com/office/drawing/2010/main" val="0"/>
                  </a:ext>
                </a:extLst>
              </a:blip>
              <a:srcRect/>
              <a:stretch>
                <a:fillRect/>
              </a:stretch>
            </p:blipFill>
            <p:spPr bwMode="auto">
              <a:xfrm>
                <a:off x="7302" y="4646"/>
                <a:ext cx="27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 name="Picture 437"/>
              <p:cNvPicPr>
                <a:picLocks noChangeAspect="1" noChangeArrowheads="1"/>
              </p:cNvPicPr>
              <p:nvPr/>
            </p:nvPicPr>
            <p:blipFill>
              <a:blip r:embed="rId395">
                <a:extLst>
                  <a:ext uri="{28A0092B-C50C-407E-A947-70E740481C1C}">
                    <a14:useLocalDpi xmlns:a14="http://schemas.microsoft.com/office/drawing/2010/main" val="0"/>
                  </a:ext>
                </a:extLst>
              </a:blip>
              <a:srcRect/>
              <a:stretch>
                <a:fillRect/>
              </a:stretch>
            </p:blipFill>
            <p:spPr bwMode="auto">
              <a:xfrm>
                <a:off x="6573" y="4561"/>
                <a:ext cx="483"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 name="Picture 438"/>
              <p:cNvPicPr>
                <a:picLocks noChangeAspect="1" noChangeArrowheads="1"/>
              </p:cNvPicPr>
              <p:nvPr/>
            </p:nvPicPr>
            <p:blipFill>
              <a:blip r:embed="rId396">
                <a:extLst>
                  <a:ext uri="{28A0092B-C50C-407E-A947-70E740481C1C}">
                    <a14:useLocalDpi xmlns:a14="http://schemas.microsoft.com/office/drawing/2010/main" val="0"/>
                  </a:ext>
                </a:extLst>
              </a:blip>
              <a:srcRect/>
              <a:stretch>
                <a:fillRect/>
              </a:stretch>
            </p:blipFill>
            <p:spPr bwMode="auto">
              <a:xfrm>
                <a:off x="6573" y="4809"/>
                <a:ext cx="483"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 name="Picture 439"/>
              <p:cNvPicPr>
                <a:picLocks noChangeAspect="1" noChangeArrowheads="1"/>
              </p:cNvPicPr>
              <p:nvPr/>
            </p:nvPicPr>
            <p:blipFill>
              <a:blip r:embed="rId397">
                <a:extLst>
                  <a:ext uri="{28A0092B-C50C-407E-A947-70E740481C1C}">
                    <a14:useLocalDpi xmlns:a14="http://schemas.microsoft.com/office/drawing/2010/main" val="0"/>
                  </a:ext>
                </a:extLst>
              </a:blip>
              <a:srcRect/>
              <a:stretch>
                <a:fillRect/>
              </a:stretch>
            </p:blipFill>
            <p:spPr bwMode="auto">
              <a:xfrm>
                <a:off x="6661" y="4648"/>
                <a:ext cx="305"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 name="Picture 440"/>
              <p:cNvPicPr>
                <a:picLocks noChangeAspect="1" noChangeArrowheads="1"/>
              </p:cNvPicPr>
              <p:nvPr/>
            </p:nvPicPr>
            <p:blipFill>
              <a:blip r:embed="rId398">
                <a:extLst>
                  <a:ext uri="{28A0092B-C50C-407E-A947-70E740481C1C}">
                    <a14:useLocalDpi xmlns:a14="http://schemas.microsoft.com/office/drawing/2010/main" val="0"/>
                  </a:ext>
                </a:extLst>
              </a:blip>
              <a:srcRect/>
              <a:stretch>
                <a:fillRect/>
              </a:stretch>
            </p:blipFill>
            <p:spPr bwMode="auto">
              <a:xfrm>
                <a:off x="6661" y="4790"/>
                <a:ext cx="30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 name="Picture 441"/>
              <p:cNvPicPr>
                <a:picLocks noChangeAspect="1" noChangeArrowheads="1"/>
              </p:cNvPicPr>
              <p:nvPr/>
            </p:nvPicPr>
            <p:blipFill>
              <a:blip r:embed="rId399">
                <a:extLst>
                  <a:ext uri="{28A0092B-C50C-407E-A947-70E740481C1C}">
                    <a14:useLocalDpi xmlns:a14="http://schemas.microsoft.com/office/drawing/2010/main" val="0"/>
                  </a:ext>
                </a:extLst>
              </a:blip>
              <a:srcRect/>
              <a:stretch>
                <a:fillRect/>
              </a:stretch>
            </p:blipFill>
            <p:spPr bwMode="auto">
              <a:xfrm>
                <a:off x="6569" y="4558"/>
                <a:ext cx="48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 name="Picture 442"/>
              <p:cNvPicPr>
                <a:picLocks noChangeAspect="1" noChangeArrowheads="1"/>
              </p:cNvPicPr>
              <p:nvPr/>
            </p:nvPicPr>
            <p:blipFill>
              <a:blip r:embed="rId400">
                <a:extLst>
                  <a:ext uri="{28A0092B-C50C-407E-A947-70E740481C1C}">
                    <a14:useLocalDpi xmlns:a14="http://schemas.microsoft.com/office/drawing/2010/main" val="0"/>
                  </a:ext>
                </a:extLst>
              </a:blip>
              <a:srcRect/>
              <a:stretch>
                <a:fillRect/>
              </a:stretch>
            </p:blipFill>
            <p:spPr bwMode="auto">
              <a:xfrm>
                <a:off x="6656" y="4646"/>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 name="Picture 443"/>
              <p:cNvPicPr>
                <a:picLocks noChangeAspect="1" noChangeArrowheads="1"/>
              </p:cNvPicPr>
              <p:nvPr/>
            </p:nvPicPr>
            <p:blipFill>
              <a:blip r:embed="rId401">
                <a:extLst>
                  <a:ext uri="{28A0092B-C50C-407E-A947-70E740481C1C}">
                    <a14:useLocalDpi xmlns:a14="http://schemas.microsoft.com/office/drawing/2010/main" val="0"/>
                  </a:ext>
                </a:extLst>
              </a:blip>
              <a:srcRect/>
              <a:stretch>
                <a:fillRect/>
              </a:stretch>
            </p:blipFill>
            <p:spPr bwMode="auto">
              <a:xfrm>
                <a:off x="5945" y="4561"/>
                <a:ext cx="48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 name="Picture 444"/>
              <p:cNvPicPr>
                <a:picLocks noChangeAspect="1" noChangeArrowheads="1"/>
              </p:cNvPicPr>
              <p:nvPr/>
            </p:nvPicPr>
            <p:blipFill>
              <a:blip r:embed="rId402">
                <a:extLst>
                  <a:ext uri="{28A0092B-C50C-407E-A947-70E740481C1C}">
                    <a14:useLocalDpi xmlns:a14="http://schemas.microsoft.com/office/drawing/2010/main" val="0"/>
                  </a:ext>
                </a:extLst>
              </a:blip>
              <a:srcRect/>
              <a:stretch>
                <a:fillRect/>
              </a:stretch>
            </p:blipFill>
            <p:spPr bwMode="auto">
              <a:xfrm>
                <a:off x="5945" y="4795"/>
                <a:ext cx="48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 name="Picture 445"/>
              <p:cNvPicPr>
                <a:picLocks noChangeAspect="1" noChangeArrowheads="1"/>
              </p:cNvPicPr>
              <p:nvPr/>
            </p:nvPicPr>
            <p:blipFill>
              <a:blip r:embed="rId403">
                <a:extLst>
                  <a:ext uri="{28A0092B-C50C-407E-A947-70E740481C1C}">
                    <a14:useLocalDpi xmlns:a14="http://schemas.microsoft.com/office/drawing/2010/main" val="0"/>
                  </a:ext>
                </a:extLst>
              </a:blip>
              <a:srcRect/>
              <a:stretch>
                <a:fillRect/>
              </a:stretch>
            </p:blipFill>
            <p:spPr bwMode="auto">
              <a:xfrm>
                <a:off x="6034" y="4648"/>
                <a:ext cx="305"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 name="Picture 446"/>
              <p:cNvPicPr>
                <a:picLocks noChangeAspect="1" noChangeArrowheads="1"/>
              </p:cNvPicPr>
              <p:nvPr/>
            </p:nvPicPr>
            <p:blipFill>
              <a:blip r:embed="rId404">
                <a:extLst>
                  <a:ext uri="{28A0092B-C50C-407E-A947-70E740481C1C}">
                    <a14:useLocalDpi xmlns:a14="http://schemas.microsoft.com/office/drawing/2010/main" val="0"/>
                  </a:ext>
                </a:extLst>
              </a:blip>
              <a:srcRect/>
              <a:stretch>
                <a:fillRect/>
              </a:stretch>
            </p:blipFill>
            <p:spPr bwMode="auto">
              <a:xfrm>
                <a:off x="6034" y="4741"/>
                <a:ext cx="3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 name="Picture 447"/>
              <p:cNvPicPr>
                <a:picLocks noChangeAspect="1" noChangeArrowheads="1"/>
              </p:cNvPicPr>
              <p:nvPr/>
            </p:nvPicPr>
            <p:blipFill>
              <a:blip r:embed="rId405">
                <a:extLst>
                  <a:ext uri="{28A0092B-C50C-407E-A947-70E740481C1C}">
                    <a14:useLocalDpi xmlns:a14="http://schemas.microsoft.com/office/drawing/2010/main" val="0"/>
                  </a:ext>
                </a:extLst>
              </a:blip>
              <a:srcRect/>
              <a:stretch>
                <a:fillRect/>
              </a:stretch>
            </p:blipFill>
            <p:spPr bwMode="auto">
              <a:xfrm>
                <a:off x="5495" y="4731"/>
                <a:ext cx="1312"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 name="Picture 448"/>
              <p:cNvPicPr>
                <a:picLocks noChangeAspect="1" noChangeArrowheads="1"/>
              </p:cNvPicPr>
              <p:nvPr/>
            </p:nvPicPr>
            <p:blipFill>
              <a:blip r:embed="rId406">
                <a:extLst>
                  <a:ext uri="{28A0092B-C50C-407E-A947-70E740481C1C}">
                    <a14:useLocalDpi xmlns:a14="http://schemas.microsoft.com/office/drawing/2010/main" val="0"/>
                  </a:ext>
                </a:extLst>
              </a:blip>
              <a:srcRect/>
              <a:stretch>
                <a:fillRect/>
              </a:stretch>
            </p:blipFill>
            <p:spPr bwMode="auto">
              <a:xfrm>
                <a:off x="6387" y="4726"/>
                <a:ext cx="4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 name="Picture 449"/>
              <p:cNvPicPr>
                <a:picLocks noChangeAspect="1" noChangeArrowheads="1"/>
              </p:cNvPicPr>
              <p:nvPr/>
            </p:nvPicPr>
            <p:blipFill>
              <a:blip r:embed="rId407">
                <a:extLst>
                  <a:ext uri="{28A0092B-C50C-407E-A947-70E740481C1C}">
                    <a14:useLocalDpi xmlns:a14="http://schemas.microsoft.com/office/drawing/2010/main" val="0"/>
                  </a:ext>
                </a:extLst>
              </a:blip>
              <a:srcRect/>
              <a:stretch>
                <a:fillRect/>
              </a:stretch>
            </p:blipFill>
            <p:spPr bwMode="auto">
              <a:xfrm>
                <a:off x="5491" y="4722"/>
                <a:ext cx="1326"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 name="Picture 450"/>
              <p:cNvPicPr>
                <a:picLocks noChangeAspect="1" noChangeArrowheads="1"/>
              </p:cNvPicPr>
              <p:nvPr/>
            </p:nvPicPr>
            <p:blipFill>
              <a:blip r:embed="rId408">
                <a:extLst>
                  <a:ext uri="{28A0092B-C50C-407E-A947-70E740481C1C}">
                    <a14:useLocalDpi xmlns:a14="http://schemas.microsoft.com/office/drawing/2010/main" val="0"/>
                  </a:ext>
                </a:extLst>
              </a:blip>
              <a:srcRect/>
              <a:stretch>
                <a:fillRect/>
              </a:stretch>
            </p:blipFill>
            <p:spPr bwMode="auto">
              <a:xfrm>
                <a:off x="5940" y="4558"/>
                <a:ext cx="48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 name="Picture 451"/>
              <p:cNvPicPr>
                <a:picLocks noChangeAspect="1" noChangeArrowheads="1"/>
              </p:cNvPicPr>
              <p:nvPr/>
            </p:nvPicPr>
            <p:blipFill>
              <a:blip r:embed="rId409">
                <a:extLst>
                  <a:ext uri="{28A0092B-C50C-407E-A947-70E740481C1C}">
                    <a14:useLocalDpi xmlns:a14="http://schemas.microsoft.com/office/drawing/2010/main" val="0"/>
                  </a:ext>
                </a:extLst>
              </a:blip>
              <a:srcRect/>
              <a:stretch>
                <a:fillRect/>
              </a:stretch>
            </p:blipFill>
            <p:spPr bwMode="auto">
              <a:xfrm>
                <a:off x="6027" y="4646"/>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 name="Picture 452"/>
              <p:cNvPicPr>
                <a:picLocks noChangeAspect="1" noChangeArrowheads="1"/>
              </p:cNvPicPr>
              <p:nvPr/>
            </p:nvPicPr>
            <p:blipFill>
              <a:blip r:embed="rId410">
                <a:extLst>
                  <a:ext uri="{28A0092B-C50C-407E-A947-70E740481C1C}">
                    <a14:useLocalDpi xmlns:a14="http://schemas.microsoft.com/office/drawing/2010/main" val="0"/>
                  </a:ext>
                </a:extLst>
              </a:blip>
              <a:srcRect/>
              <a:stretch>
                <a:fillRect/>
              </a:stretch>
            </p:blipFill>
            <p:spPr bwMode="auto">
              <a:xfrm>
                <a:off x="5933" y="4700"/>
                <a:ext cx="15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 name="Picture 453"/>
              <p:cNvPicPr>
                <a:picLocks noChangeAspect="1" noChangeArrowheads="1"/>
              </p:cNvPicPr>
              <p:nvPr/>
            </p:nvPicPr>
            <p:blipFill>
              <a:blip r:embed="rId411">
                <a:extLst>
                  <a:ext uri="{28A0092B-C50C-407E-A947-70E740481C1C}">
                    <a14:useLocalDpi xmlns:a14="http://schemas.microsoft.com/office/drawing/2010/main" val="0"/>
                  </a:ext>
                </a:extLst>
              </a:blip>
              <a:srcRect/>
              <a:stretch>
                <a:fillRect/>
              </a:stretch>
            </p:blipFill>
            <p:spPr bwMode="auto">
              <a:xfrm>
                <a:off x="5933" y="4689"/>
                <a:ext cx="159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 name="Picture 454"/>
              <p:cNvPicPr>
                <a:picLocks noChangeAspect="1" noChangeArrowheads="1"/>
              </p:cNvPicPr>
              <p:nvPr/>
            </p:nvPicPr>
            <p:blipFill>
              <a:blip r:embed="rId412" cstate="print">
                <a:extLst>
                  <a:ext uri="{28A0092B-C50C-407E-A947-70E740481C1C}">
                    <a14:useLocalDpi xmlns:a14="http://schemas.microsoft.com/office/drawing/2010/main" val="0"/>
                  </a:ext>
                </a:extLst>
              </a:blip>
              <a:srcRect/>
              <a:stretch>
                <a:fillRect/>
              </a:stretch>
            </p:blipFill>
            <p:spPr bwMode="auto">
              <a:xfrm>
                <a:off x="7347" y="4741"/>
                <a:ext cx="15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 name="Picture 455"/>
              <p:cNvPicPr>
                <a:picLocks noChangeAspect="1" noChangeArrowheads="1"/>
              </p:cNvPicPr>
              <p:nvPr/>
            </p:nvPicPr>
            <p:blipFill>
              <a:blip r:embed="rId413">
                <a:extLst>
                  <a:ext uri="{28A0092B-C50C-407E-A947-70E740481C1C}">
                    <a14:useLocalDpi xmlns:a14="http://schemas.microsoft.com/office/drawing/2010/main" val="0"/>
                  </a:ext>
                </a:extLst>
              </a:blip>
              <a:srcRect/>
              <a:stretch>
                <a:fillRect/>
              </a:stretch>
            </p:blipFill>
            <p:spPr bwMode="auto">
              <a:xfrm>
                <a:off x="7356" y="4743"/>
                <a:ext cx="1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 name="Picture 456"/>
              <p:cNvPicPr>
                <a:picLocks noChangeAspect="1" noChangeArrowheads="1"/>
              </p:cNvPicPr>
              <p:nvPr/>
            </p:nvPicPr>
            <p:blipFill>
              <a:blip r:embed="rId414">
                <a:extLst>
                  <a:ext uri="{28A0092B-C50C-407E-A947-70E740481C1C}">
                    <a14:useLocalDpi xmlns:a14="http://schemas.microsoft.com/office/drawing/2010/main" val="0"/>
                  </a:ext>
                </a:extLst>
              </a:blip>
              <a:srcRect/>
              <a:stretch>
                <a:fillRect/>
              </a:stretch>
            </p:blipFill>
            <p:spPr bwMode="auto">
              <a:xfrm>
                <a:off x="7351" y="4738"/>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1" name="Picture 457"/>
              <p:cNvPicPr>
                <a:picLocks noChangeAspect="1" noChangeArrowheads="1"/>
              </p:cNvPicPr>
              <p:nvPr/>
            </p:nvPicPr>
            <p:blipFill>
              <a:blip r:embed="rId415" cstate="print">
                <a:extLst>
                  <a:ext uri="{28A0092B-C50C-407E-A947-70E740481C1C}">
                    <a14:useLocalDpi xmlns:a14="http://schemas.microsoft.com/office/drawing/2010/main" val="0"/>
                  </a:ext>
                </a:extLst>
              </a:blip>
              <a:srcRect/>
              <a:stretch>
                <a:fillRect/>
              </a:stretch>
            </p:blipFill>
            <p:spPr bwMode="auto">
              <a:xfrm>
                <a:off x="6755" y="4755"/>
                <a:ext cx="13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2" name="Picture 458"/>
              <p:cNvPicPr>
                <a:picLocks noChangeAspect="1" noChangeArrowheads="1"/>
              </p:cNvPicPr>
              <p:nvPr/>
            </p:nvPicPr>
            <p:blipFill>
              <a:blip r:embed="rId416">
                <a:extLst>
                  <a:ext uri="{28A0092B-C50C-407E-A947-70E740481C1C}">
                    <a14:useLocalDpi xmlns:a14="http://schemas.microsoft.com/office/drawing/2010/main" val="0"/>
                  </a:ext>
                </a:extLst>
              </a:blip>
              <a:srcRect/>
              <a:stretch>
                <a:fillRect/>
              </a:stretch>
            </p:blipFill>
            <p:spPr bwMode="auto">
              <a:xfrm>
                <a:off x="6758" y="4743"/>
                <a:ext cx="12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3" name="Picture 459"/>
              <p:cNvPicPr>
                <a:picLocks noChangeAspect="1" noChangeArrowheads="1"/>
              </p:cNvPicPr>
              <p:nvPr/>
            </p:nvPicPr>
            <p:blipFill>
              <a:blip r:embed="rId417">
                <a:extLst>
                  <a:ext uri="{28A0092B-C50C-407E-A947-70E740481C1C}">
                    <a14:useLocalDpi xmlns:a14="http://schemas.microsoft.com/office/drawing/2010/main" val="0"/>
                  </a:ext>
                </a:extLst>
              </a:blip>
              <a:srcRect/>
              <a:stretch>
                <a:fillRect/>
              </a:stretch>
            </p:blipFill>
            <p:spPr bwMode="auto">
              <a:xfrm>
                <a:off x="6753" y="4738"/>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 name="Picture 460"/>
              <p:cNvPicPr>
                <a:picLocks noChangeAspect="1" noChangeArrowheads="1"/>
              </p:cNvPicPr>
              <p:nvPr/>
            </p:nvPicPr>
            <p:blipFill>
              <a:blip r:embed="rId418">
                <a:extLst>
                  <a:ext uri="{28A0092B-C50C-407E-A947-70E740481C1C}">
                    <a14:useLocalDpi xmlns:a14="http://schemas.microsoft.com/office/drawing/2010/main" val="0"/>
                  </a:ext>
                </a:extLst>
              </a:blip>
              <a:srcRect/>
              <a:stretch>
                <a:fillRect/>
              </a:stretch>
            </p:blipFill>
            <p:spPr bwMode="auto">
              <a:xfrm>
                <a:off x="6101" y="4738"/>
                <a:ext cx="16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 name="Picture 461"/>
              <p:cNvPicPr>
                <a:picLocks noChangeAspect="1" noChangeArrowheads="1"/>
              </p:cNvPicPr>
              <p:nvPr/>
            </p:nvPicPr>
            <p:blipFill>
              <a:blip r:embed="rId419">
                <a:extLst>
                  <a:ext uri="{28A0092B-C50C-407E-A947-70E740481C1C}">
                    <a14:useLocalDpi xmlns:a14="http://schemas.microsoft.com/office/drawing/2010/main" val="0"/>
                  </a:ext>
                </a:extLst>
              </a:blip>
              <a:srcRect/>
              <a:stretch>
                <a:fillRect/>
              </a:stretch>
            </p:blipFill>
            <p:spPr bwMode="auto">
              <a:xfrm>
                <a:off x="6124" y="4743"/>
                <a:ext cx="1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6" name="Picture 462"/>
              <p:cNvPicPr>
                <a:picLocks noChangeAspect="1" noChangeArrowheads="1"/>
              </p:cNvPicPr>
              <p:nvPr/>
            </p:nvPicPr>
            <p:blipFill>
              <a:blip r:embed="rId420">
                <a:extLst>
                  <a:ext uri="{28A0092B-C50C-407E-A947-70E740481C1C}">
                    <a14:useLocalDpi xmlns:a14="http://schemas.microsoft.com/office/drawing/2010/main" val="0"/>
                  </a:ext>
                </a:extLst>
              </a:blip>
              <a:srcRect/>
              <a:stretch>
                <a:fillRect/>
              </a:stretch>
            </p:blipFill>
            <p:spPr bwMode="auto">
              <a:xfrm>
                <a:off x="6119" y="4738"/>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7" name="Picture 463"/>
              <p:cNvPicPr>
                <a:picLocks noChangeAspect="1" noChangeArrowheads="1"/>
              </p:cNvPicPr>
              <p:nvPr/>
            </p:nvPicPr>
            <p:blipFill>
              <a:blip r:embed="rId421">
                <a:extLst>
                  <a:ext uri="{28A0092B-C50C-407E-A947-70E740481C1C}">
                    <a14:useLocalDpi xmlns:a14="http://schemas.microsoft.com/office/drawing/2010/main" val="0"/>
                  </a:ext>
                </a:extLst>
              </a:blip>
              <a:srcRect/>
              <a:stretch>
                <a:fillRect/>
              </a:stretch>
            </p:blipFill>
            <p:spPr bwMode="auto">
              <a:xfrm>
                <a:off x="760" y="4790"/>
                <a:ext cx="1759"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6" name="Rectangle 464"/>
              <p:cNvSpPr>
                <a:spLocks noChangeArrowheads="1"/>
              </p:cNvSpPr>
              <p:nvPr/>
            </p:nvSpPr>
            <p:spPr bwMode="auto">
              <a:xfrm>
                <a:off x="6581" y="2383"/>
                <a:ext cx="89" cy="277"/>
              </a:xfrm>
              <a:prstGeom prst="rect">
                <a:avLst/>
              </a:prstGeom>
              <a:solidFill>
                <a:srgbClr val="6D6F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7" name="Freeform 465"/>
              <p:cNvSpPr>
                <a:spLocks/>
              </p:cNvSpPr>
              <p:nvPr/>
            </p:nvSpPr>
            <p:spPr bwMode="auto">
              <a:xfrm>
                <a:off x="6150" y="2660"/>
                <a:ext cx="520" cy="158"/>
              </a:xfrm>
              <a:custGeom>
                <a:avLst/>
                <a:gdLst>
                  <a:gd name="T0" fmla="*/ 109 w 220"/>
                  <a:gd name="T1" fmla="*/ 67 h 67"/>
                  <a:gd name="T2" fmla="*/ 139 w 220"/>
                  <a:gd name="T3" fmla="*/ 67 h 67"/>
                  <a:gd name="T4" fmla="*/ 175 w 220"/>
                  <a:gd name="T5" fmla="*/ 63 h 67"/>
                  <a:gd name="T6" fmla="*/ 220 w 220"/>
                  <a:gd name="T7" fmla="*/ 0 h 67"/>
                  <a:gd name="T8" fmla="*/ 182 w 220"/>
                  <a:gd name="T9" fmla="*/ 0 h 67"/>
                  <a:gd name="T10" fmla="*/ 162 w 220"/>
                  <a:gd name="T11" fmla="*/ 27 h 67"/>
                  <a:gd name="T12" fmla="*/ 143 w 220"/>
                  <a:gd name="T13" fmla="*/ 29 h 67"/>
                  <a:gd name="T14" fmla="*/ 0 w 220"/>
                  <a:gd name="T15" fmla="*/ 29 h 67"/>
                  <a:gd name="T16" fmla="*/ 0 w 220"/>
                  <a:gd name="T17" fmla="*/ 67 h 67"/>
                  <a:gd name="T18" fmla="*/ 109 w 220"/>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67">
                    <a:moveTo>
                      <a:pt x="109" y="67"/>
                    </a:moveTo>
                    <a:cubicBezTo>
                      <a:pt x="139" y="67"/>
                      <a:pt x="139" y="67"/>
                      <a:pt x="139" y="67"/>
                    </a:cubicBezTo>
                    <a:cubicBezTo>
                      <a:pt x="148" y="66"/>
                      <a:pt x="161" y="67"/>
                      <a:pt x="175" y="63"/>
                    </a:cubicBezTo>
                    <a:cubicBezTo>
                      <a:pt x="201" y="54"/>
                      <a:pt x="220" y="27"/>
                      <a:pt x="220" y="0"/>
                    </a:cubicBezTo>
                    <a:cubicBezTo>
                      <a:pt x="182" y="0"/>
                      <a:pt x="182" y="0"/>
                      <a:pt x="182" y="0"/>
                    </a:cubicBezTo>
                    <a:cubicBezTo>
                      <a:pt x="182" y="12"/>
                      <a:pt x="174" y="23"/>
                      <a:pt x="162" y="27"/>
                    </a:cubicBezTo>
                    <a:cubicBezTo>
                      <a:pt x="159" y="28"/>
                      <a:pt x="152" y="29"/>
                      <a:pt x="143" y="29"/>
                    </a:cubicBezTo>
                    <a:cubicBezTo>
                      <a:pt x="132" y="29"/>
                      <a:pt x="0" y="29"/>
                      <a:pt x="0" y="29"/>
                    </a:cubicBezTo>
                    <a:cubicBezTo>
                      <a:pt x="0" y="67"/>
                      <a:pt x="0" y="67"/>
                      <a:pt x="0" y="67"/>
                    </a:cubicBezTo>
                    <a:lnTo>
                      <a:pt x="109" y="67"/>
                    </a:lnTo>
                    <a:close/>
                  </a:path>
                </a:pathLst>
              </a:custGeom>
              <a:solidFill>
                <a:srgbClr val="6D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8" name="Rectangle 466"/>
              <p:cNvSpPr>
                <a:spLocks noChangeArrowheads="1"/>
              </p:cNvSpPr>
              <p:nvPr/>
            </p:nvSpPr>
            <p:spPr bwMode="auto">
              <a:xfrm>
                <a:off x="6588" y="2383"/>
                <a:ext cx="78" cy="2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9" name="Freeform 467"/>
              <p:cNvSpPr>
                <a:spLocks/>
              </p:cNvSpPr>
              <p:nvPr/>
            </p:nvSpPr>
            <p:spPr bwMode="auto">
              <a:xfrm>
                <a:off x="6150" y="2660"/>
                <a:ext cx="516" cy="151"/>
              </a:xfrm>
              <a:custGeom>
                <a:avLst/>
                <a:gdLst>
                  <a:gd name="T0" fmla="*/ 104 w 218"/>
                  <a:gd name="T1" fmla="*/ 64 h 64"/>
                  <a:gd name="T2" fmla="*/ 141 w 218"/>
                  <a:gd name="T3" fmla="*/ 64 h 64"/>
                  <a:gd name="T4" fmla="*/ 174 w 218"/>
                  <a:gd name="T5" fmla="*/ 60 h 64"/>
                  <a:gd name="T6" fmla="*/ 218 w 218"/>
                  <a:gd name="T7" fmla="*/ 0 h 64"/>
                  <a:gd name="T8" fmla="*/ 185 w 218"/>
                  <a:gd name="T9" fmla="*/ 0 h 64"/>
                  <a:gd name="T10" fmla="*/ 163 w 218"/>
                  <a:gd name="T11" fmla="*/ 29 h 64"/>
                  <a:gd name="T12" fmla="*/ 141 w 218"/>
                  <a:gd name="T13" fmla="*/ 31 h 64"/>
                  <a:gd name="T14" fmla="*/ 0 w 218"/>
                  <a:gd name="T15" fmla="*/ 31 h 64"/>
                  <a:gd name="T16" fmla="*/ 0 w 218"/>
                  <a:gd name="T17" fmla="*/ 64 h 64"/>
                  <a:gd name="T18" fmla="*/ 104 w 218"/>
                  <a:gd name="T1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 h="64">
                    <a:moveTo>
                      <a:pt x="104" y="64"/>
                    </a:moveTo>
                    <a:cubicBezTo>
                      <a:pt x="104" y="64"/>
                      <a:pt x="131" y="64"/>
                      <a:pt x="141" y="64"/>
                    </a:cubicBezTo>
                    <a:cubicBezTo>
                      <a:pt x="150" y="64"/>
                      <a:pt x="161" y="64"/>
                      <a:pt x="174" y="60"/>
                    </a:cubicBezTo>
                    <a:cubicBezTo>
                      <a:pt x="200" y="52"/>
                      <a:pt x="218" y="26"/>
                      <a:pt x="218" y="0"/>
                    </a:cubicBezTo>
                    <a:cubicBezTo>
                      <a:pt x="185" y="0"/>
                      <a:pt x="185" y="0"/>
                      <a:pt x="185" y="0"/>
                    </a:cubicBezTo>
                    <a:cubicBezTo>
                      <a:pt x="185" y="13"/>
                      <a:pt x="176" y="25"/>
                      <a:pt x="163" y="29"/>
                    </a:cubicBezTo>
                    <a:cubicBezTo>
                      <a:pt x="159" y="31"/>
                      <a:pt x="151" y="31"/>
                      <a:pt x="141" y="31"/>
                    </a:cubicBezTo>
                    <a:cubicBezTo>
                      <a:pt x="131" y="31"/>
                      <a:pt x="0" y="31"/>
                      <a:pt x="0" y="31"/>
                    </a:cubicBezTo>
                    <a:cubicBezTo>
                      <a:pt x="0" y="64"/>
                      <a:pt x="0" y="64"/>
                      <a:pt x="0" y="64"/>
                    </a:cubicBezTo>
                    <a:lnTo>
                      <a:pt x="104"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0" name="Freeform 468"/>
              <p:cNvSpPr>
                <a:spLocks/>
              </p:cNvSpPr>
              <p:nvPr/>
            </p:nvSpPr>
            <p:spPr bwMode="auto">
              <a:xfrm>
                <a:off x="6150" y="2660"/>
                <a:ext cx="511" cy="149"/>
              </a:xfrm>
              <a:custGeom>
                <a:avLst/>
                <a:gdLst>
                  <a:gd name="T0" fmla="*/ 140 w 216"/>
                  <a:gd name="T1" fmla="*/ 63 h 63"/>
                  <a:gd name="T2" fmla="*/ 173 w 216"/>
                  <a:gd name="T3" fmla="*/ 59 h 63"/>
                  <a:gd name="T4" fmla="*/ 216 w 216"/>
                  <a:gd name="T5" fmla="*/ 0 h 63"/>
                  <a:gd name="T6" fmla="*/ 190 w 216"/>
                  <a:gd name="T7" fmla="*/ 0 h 63"/>
                  <a:gd name="T8" fmla="*/ 165 w 216"/>
                  <a:gd name="T9" fmla="*/ 34 h 63"/>
                  <a:gd name="T10" fmla="*/ 141 w 216"/>
                  <a:gd name="T11" fmla="*/ 36 h 63"/>
                  <a:gd name="T12" fmla="*/ 0 w 216"/>
                  <a:gd name="T13" fmla="*/ 36 h 63"/>
                  <a:gd name="T14" fmla="*/ 0 w 216"/>
                  <a:gd name="T15" fmla="*/ 63 h 63"/>
                  <a:gd name="T16" fmla="*/ 140 w 2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63">
                    <a:moveTo>
                      <a:pt x="140" y="63"/>
                    </a:moveTo>
                    <a:cubicBezTo>
                      <a:pt x="150" y="63"/>
                      <a:pt x="160" y="63"/>
                      <a:pt x="173" y="59"/>
                    </a:cubicBezTo>
                    <a:cubicBezTo>
                      <a:pt x="199" y="51"/>
                      <a:pt x="216" y="26"/>
                      <a:pt x="216" y="0"/>
                    </a:cubicBezTo>
                    <a:cubicBezTo>
                      <a:pt x="190" y="0"/>
                      <a:pt x="190" y="0"/>
                      <a:pt x="190" y="0"/>
                    </a:cubicBezTo>
                    <a:cubicBezTo>
                      <a:pt x="189" y="15"/>
                      <a:pt x="179" y="29"/>
                      <a:pt x="165" y="34"/>
                    </a:cubicBezTo>
                    <a:cubicBezTo>
                      <a:pt x="159" y="36"/>
                      <a:pt x="151" y="36"/>
                      <a:pt x="141" y="36"/>
                    </a:cubicBezTo>
                    <a:cubicBezTo>
                      <a:pt x="131" y="36"/>
                      <a:pt x="0" y="36"/>
                      <a:pt x="0" y="36"/>
                    </a:cubicBezTo>
                    <a:cubicBezTo>
                      <a:pt x="0" y="63"/>
                      <a:pt x="0" y="63"/>
                      <a:pt x="0" y="63"/>
                    </a:cubicBezTo>
                    <a:cubicBezTo>
                      <a:pt x="0" y="63"/>
                      <a:pt x="130" y="63"/>
                      <a:pt x="140" y="63"/>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1" name="Freeform 469"/>
              <p:cNvSpPr>
                <a:spLocks/>
              </p:cNvSpPr>
              <p:nvPr/>
            </p:nvSpPr>
            <p:spPr bwMode="auto">
              <a:xfrm>
                <a:off x="6590" y="2383"/>
                <a:ext cx="71" cy="277"/>
              </a:xfrm>
              <a:custGeom>
                <a:avLst/>
                <a:gdLst>
                  <a:gd name="T0" fmla="*/ 3 w 30"/>
                  <a:gd name="T1" fmla="*/ 0 h 117"/>
                  <a:gd name="T2" fmla="*/ 4 w 30"/>
                  <a:gd name="T3" fmla="*/ 117 h 117"/>
                  <a:gd name="T4" fmla="*/ 30 w 30"/>
                  <a:gd name="T5" fmla="*/ 117 h 117"/>
                  <a:gd name="T6" fmla="*/ 30 w 30"/>
                  <a:gd name="T7" fmla="*/ 0 h 117"/>
                  <a:gd name="T8" fmla="*/ 3 w 30"/>
                  <a:gd name="T9" fmla="*/ 0 h 117"/>
                </a:gdLst>
                <a:ahLst/>
                <a:cxnLst>
                  <a:cxn ang="0">
                    <a:pos x="T0" y="T1"/>
                  </a:cxn>
                  <a:cxn ang="0">
                    <a:pos x="T2" y="T3"/>
                  </a:cxn>
                  <a:cxn ang="0">
                    <a:pos x="T4" y="T5"/>
                  </a:cxn>
                  <a:cxn ang="0">
                    <a:pos x="T6" y="T7"/>
                  </a:cxn>
                  <a:cxn ang="0">
                    <a:pos x="T8" y="T9"/>
                  </a:cxn>
                </a:cxnLst>
                <a:rect l="0" t="0" r="r" b="b"/>
                <a:pathLst>
                  <a:path w="30" h="117">
                    <a:moveTo>
                      <a:pt x="3" y="0"/>
                    </a:moveTo>
                    <a:cubicBezTo>
                      <a:pt x="7" y="35"/>
                      <a:pt x="0" y="81"/>
                      <a:pt x="4" y="117"/>
                    </a:cubicBezTo>
                    <a:cubicBezTo>
                      <a:pt x="30" y="117"/>
                      <a:pt x="30" y="117"/>
                      <a:pt x="30" y="117"/>
                    </a:cubicBezTo>
                    <a:cubicBezTo>
                      <a:pt x="30" y="0"/>
                      <a:pt x="30" y="0"/>
                      <a:pt x="30" y="0"/>
                    </a:cubicBezTo>
                    <a:lnTo>
                      <a:pt x="3"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2" name="Rectangle 470"/>
              <p:cNvSpPr>
                <a:spLocks noChangeArrowheads="1"/>
              </p:cNvSpPr>
              <p:nvPr/>
            </p:nvSpPr>
            <p:spPr bwMode="auto">
              <a:xfrm>
                <a:off x="6611" y="2383"/>
                <a:ext cx="48" cy="277"/>
              </a:xfrm>
              <a:prstGeom prst="rect">
                <a:avLst/>
              </a:prstGeom>
              <a:solidFill>
                <a:srgbClr val="5C5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3" name="Freeform 471"/>
              <p:cNvSpPr>
                <a:spLocks/>
              </p:cNvSpPr>
              <p:nvPr/>
            </p:nvSpPr>
            <p:spPr bwMode="auto">
              <a:xfrm>
                <a:off x="6150" y="2660"/>
                <a:ext cx="509" cy="147"/>
              </a:xfrm>
              <a:custGeom>
                <a:avLst/>
                <a:gdLst>
                  <a:gd name="T0" fmla="*/ 145 w 215"/>
                  <a:gd name="T1" fmla="*/ 62 h 62"/>
                  <a:gd name="T2" fmla="*/ 173 w 215"/>
                  <a:gd name="T3" fmla="*/ 58 h 62"/>
                  <a:gd name="T4" fmla="*/ 215 w 215"/>
                  <a:gd name="T5" fmla="*/ 0 h 62"/>
                  <a:gd name="T6" fmla="*/ 195 w 215"/>
                  <a:gd name="T7" fmla="*/ 0 h 62"/>
                  <a:gd name="T8" fmla="*/ 166 w 215"/>
                  <a:gd name="T9" fmla="*/ 39 h 62"/>
                  <a:gd name="T10" fmla="*/ 144 w 215"/>
                  <a:gd name="T11" fmla="*/ 41 h 62"/>
                  <a:gd name="T12" fmla="*/ 0 w 215"/>
                  <a:gd name="T13" fmla="*/ 41 h 62"/>
                  <a:gd name="T14" fmla="*/ 0 w 215"/>
                  <a:gd name="T15" fmla="*/ 62 h 62"/>
                  <a:gd name="T16" fmla="*/ 145 w 215"/>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62">
                    <a:moveTo>
                      <a:pt x="145" y="62"/>
                    </a:moveTo>
                    <a:cubicBezTo>
                      <a:pt x="153" y="62"/>
                      <a:pt x="162" y="61"/>
                      <a:pt x="173" y="58"/>
                    </a:cubicBezTo>
                    <a:cubicBezTo>
                      <a:pt x="198" y="50"/>
                      <a:pt x="215" y="25"/>
                      <a:pt x="215" y="0"/>
                    </a:cubicBezTo>
                    <a:cubicBezTo>
                      <a:pt x="195" y="0"/>
                      <a:pt x="195" y="0"/>
                      <a:pt x="195" y="0"/>
                    </a:cubicBezTo>
                    <a:cubicBezTo>
                      <a:pt x="195" y="17"/>
                      <a:pt x="183" y="34"/>
                      <a:pt x="166" y="39"/>
                    </a:cubicBezTo>
                    <a:cubicBezTo>
                      <a:pt x="160" y="41"/>
                      <a:pt x="152" y="41"/>
                      <a:pt x="144" y="41"/>
                    </a:cubicBezTo>
                    <a:cubicBezTo>
                      <a:pt x="132" y="42"/>
                      <a:pt x="0" y="41"/>
                      <a:pt x="0" y="41"/>
                    </a:cubicBezTo>
                    <a:cubicBezTo>
                      <a:pt x="0" y="62"/>
                      <a:pt x="0" y="62"/>
                      <a:pt x="0" y="62"/>
                    </a:cubicBezTo>
                    <a:cubicBezTo>
                      <a:pt x="0" y="62"/>
                      <a:pt x="132" y="62"/>
                      <a:pt x="145" y="62"/>
                    </a:cubicBezTo>
                    <a:close/>
                  </a:path>
                </a:pathLst>
              </a:custGeom>
              <a:solidFill>
                <a:srgbClr val="5C5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4" name="Freeform 472"/>
              <p:cNvSpPr>
                <a:spLocks/>
              </p:cNvSpPr>
              <p:nvPr/>
            </p:nvSpPr>
            <p:spPr bwMode="auto">
              <a:xfrm>
                <a:off x="6150" y="2660"/>
                <a:ext cx="501" cy="139"/>
              </a:xfrm>
              <a:custGeom>
                <a:avLst/>
                <a:gdLst>
                  <a:gd name="T0" fmla="*/ 147 w 212"/>
                  <a:gd name="T1" fmla="*/ 59 h 59"/>
                  <a:gd name="T2" fmla="*/ 172 w 212"/>
                  <a:gd name="T3" fmla="*/ 55 h 59"/>
                  <a:gd name="T4" fmla="*/ 212 w 212"/>
                  <a:gd name="T5" fmla="*/ 0 h 59"/>
                  <a:gd name="T6" fmla="*/ 198 w 212"/>
                  <a:gd name="T7" fmla="*/ 0 h 59"/>
                  <a:gd name="T8" fmla="*/ 167 w 212"/>
                  <a:gd name="T9" fmla="*/ 42 h 59"/>
                  <a:gd name="T10" fmla="*/ 146 w 212"/>
                  <a:gd name="T11" fmla="*/ 45 h 59"/>
                  <a:gd name="T12" fmla="*/ 0 w 212"/>
                  <a:gd name="T13" fmla="*/ 45 h 59"/>
                  <a:gd name="T14" fmla="*/ 0 w 212"/>
                  <a:gd name="T15" fmla="*/ 58 h 59"/>
                  <a:gd name="T16" fmla="*/ 147 w 212"/>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59">
                    <a:moveTo>
                      <a:pt x="147" y="59"/>
                    </a:moveTo>
                    <a:cubicBezTo>
                      <a:pt x="154" y="58"/>
                      <a:pt x="163" y="57"/>
                      <a:pt x="172" y="55"/>
                    </a:cubicBezTo>
                    <a:cubicBezTo>
                      <a:pt x="195" y="48"/>
                      <a:pt x="212" y="24"/>
                      <a:pt x="212" y="0"/>
                    </a:cubicBezTo>
                    <a:cubicBezTo>
                      <a:pt x="198" y="0"/>
                      <a:pt x="198" y="0"/>
                      <a:pt x="198" y="0"/>
                    </a:cubicBezTo>
                    <a:cubicBezTo>
                      <a:pt x="198" y="18"/>
                      <a:pt x="185" y="36"/>
                      <a:pt x="167" y="42"/>
                    </a:cubicBezTo>
                    <a:cubicBezTo>
                      <a:pt x="161" y="44"/>
                      <a:pt x="154" y="45"/>
                      <a:pt x="146" y="45"/>
                    </a:cubicBezTo>
                    <a:cubicBezTo>
                      <a:pt x="134" y="45"/>
                      <a:pt x="0" y="45"/>
                      <a:pt x="0" y="45"/>
                    </a:cubicBezTo>
                    <a:cubicBezTo>
                      <a:pt x="0" y="58"/>
                      <a:pt x="0" y="58"/>
                      <a:pt x="0" y="58"/>
                    </a:cubicBezTo>
                    <a:cubicBezTo>
                      <a:pt x="0" y="58"/>
                      <a:pt x="134" y="59"/>
                      <a:pt x="147" y="59"/>
                    </a:cubicBezTo>
                    <a:close/>
                  </a:path>
                </a:pathLst>
              </a:custGeom>
              <a:solidFill>
                <a:srgbClr val="717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5" name="Rectangle 473"/>
              <p:cNvSpPr>
                <a:spLocks noChangeArrowheads="1"/>
              </p:cNvSpPr>
              <p:nvPr/>
            </p:nvSpPr>
            <p:spPr bwMode="auto">
              <a:xfrm>
                <a:off x="6618" y="2383"/>
                <a:ext cx="33" cy="277"/>
              </a:xfrm>
              <a:prstGeom prst="rect">
                <a:avLst/>
              </a:prstGeom>
              <a:solidFill>
                <a:srgbClr val="7173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8" name="Rectangle 474"/>
              <p:cNvSpPr>
                <a:spLocks noChangeArrowheads="1"/>
              </p:cNvSpPr>
              <p:nvPr/>
            </p:nvSpPr>
            <p:spPr bwMode="auto">
              <a:xfrm>
                <a:off x="6623" y="2383"/>
                <a:ext cx="24" cy="277"/>
              </a:xfrm>
              <a:prstGeom prst="rect">
                <a:avLst/>
              </a:prstGeom>
              <a:solidFill>
                <a:srgbClr val="9799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9" name="Freeform 475"/>
              <p:cNvSpPr>
                <a:spLocks/>
              </p:cNvSpPr>
              <p:nvPr/>
            </p:nvSpPr>
            <p:spPr bwMode="auto">
              <a:xfrm>
                <a:off x="6150" y="2660"/>
                <a:ext cx="497" cy="135"/>
              </a:xfrm>
              <a:custGeom>
                <a:avLst/>
                <a:gdLst>
                  <a:gd name="T0" fmla="*/ 146 w 210"/>
                  <a:gd name="T1" fmla="*/ 57 h 57"/>
                  <a:gd name="T2" fmla="*/ 171 w 210"/>
                  <a:gd name="T3" fmla="*/ 53 h 57"/>
                  <a:gd name="T4" fmla="*/ 210 w 210"/>
                  <a:gd name="T5" fmla="*/ 0 h 57"/>
                  <a:gd name="T6" fmla="*/ 200 w 210"/>
                  <a:gd name="T7" fmla="*/ 0 h 57"/>
                  <a:gd name="T8" fmla="*/ 168 w 210"/>
                  <a:gd name="T9" fmla="*/ 44 h 57"/>
                  <a:gd name="T10" fmla="*/ 145 w 210"/>
                  <a:gd name="T11" fmla="*/ 47 h 57"/>
                  <a:gd name="T12" fmla="*/ 0 w 210"/>
                  <a:gd name="T13" fmla="*/ 46 h 57"/>
                  <a:gd name="T14" fmla="*/ 0 w 210"/>
                  <a:gd name="T15" fmla="*/ 57 h 57"/>
                  <a:gd name="T16" fmla="*/ 146 w 210"/>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57">
                    <a:moveTo>
                      <a:pt x="146" y="57"/>
                    </a:moveTo>
                    <a:cubicBezTo>
                      <a:pt x="153" y="57"/>
                      <a:pt x="162" y="56"/>
                      <a:pt x="171" y="53"/>
                    </a:cubicBezTo>
                    <a:cubicBezTo>
                      <a:pt x="194" y="46"/>
                      <a:pt x="210" y="23"/>
                      <a:pt x="210" y="0"/>
                    </a:cubicBezTo>
                    <a:cubicBezTo>
                      <a:pt x="200" y="0"/>
                      <a:pt x="200" y="0"/>
                      <a:pt x="200" y="0"/>
                    </a:cubicBezTo>
                    <a:cubicBezTo>
                      <a:pt x="200" y="19"/>
                      <a:pt x="187" y="38"/>
                      <a:pt x="168" y="44"/>
                    </a:cubicBezTo>
                    <a:cubicBezTo>
                      <a:pt x="161" y="46"/>
                      <a:pt x="153" y="46"/>
                      <a:pt x="145" y="47"/>
                    </a:cubicBezTo>
                    <a:cubicBezTo>
                      <a:pt x="133" y="47"/>
                      <a:pt x="0" y="46"/>
                      <a:pt x="0" y="46"/>
                    </a:cubicBezTo>
                    <a:cubicBezTo>
                      <a:pt x="0" y="57"/>
                      <a:pt x="0" y="57"/>
                      <a:pt x="0" y="57"/>
                    </a:cubicBezTo>
                    <a:cubicBezTo>
                      <a:pt x="0" y="57"/>
                      <a:pt x="133" y="57"/>
                      <a:pt x="146" y="57"/>
                    </a:cubicBezTo>
                    <a:close/>
                  </a:path>
                </a:pathLst>
              </a:custGeom>
              <a:solidFill>
                <a:srgbClr val="979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0" name="Rectangle 476"/>
              <p:cNvSpPr>
                <a:spLocks noChangeArrowheads="1"/>
              </p:cNvSpPr>
              <p:nvPr/>
            </p:nvSpPr>
            <p:spPr bwMode="auto">
              <a:xfrm>
                <a:off x="6625" y="2383"/>
                <a:ext cx="17" cy="277"/>
              </a:xfrm>
              <a:prstGeom prst="rect">
                <a:avLst/>
              </a:prstGeom>
              <a:solidFill>
                <a:srgbClr val="B3B5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1" name="Freeform 477"/>
              <p:cNvSpPr>
                <a:spLocks/>
              </p:cNvSpPr>
              <p:nvPr/>
            </p:nvSpPr>
            <p:spPr bwMode="auto">
              <a:xfrm>
                <a:off x="6150" y="2660"/>
                <a:ext cx="492" cy="130"/>
              </a:xfrm>
              <a:custGeom>
                <a:avLst/>
                <a:gdLst>
                  <a:gd name="T0" fmla="*/ 146 w 208"/>
                  <a:gd name="T1" fmla="*/ 55 h 55"/>
                  <a:gd name="T2" fmla="*/ 171 w 208"/>
                  <a:gd name="T3" fmla="*/ 52 h 55"/>
                  <a:gd name="T4" fmla="*/ 208 w 208"/>
                  <a:gd name="T5" fmla="*/ 0 h 55"/>
                  <a:gd name="T6" fmla="*/ 201 w 208"/>
                  <a:gd name="T7" fmla="*/ 0 h 55"/>
                  <a:gd name="T8" fmla="*/ 169 w 208"/>
                  <a:gd name="T9" fmla="*/ 45 h 55"/>
                  <a:gd name="T10" fmla="*/ 144 w 208"/>
                  <a:gd name="T11" fmla="*/ 48 h 55"/>
                  <a:gd name="T12" fmla="*/ 0 w 208"/>
                  <a:gd name="T13" fmla="*/ 48 h 55"/>
                  <a:gd name="T14" fmla="*/ 0 w 208"/>
                  <a:gd name="T15" fmla="*/ 55 h 55"/>
                  <a:gd name="T16" fmla="*/ 146 w 208"/>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55">
                    <a:moveTo>
                      <a:pt x="146" y="55"/>
                    </a:moveTo>
                    <a:cubicBezTo>
                      <a:pt x="153" y="55"/>
                      <a:pt x="162" y="54"/>
                      <a:pt x="171" y="52"/>
                    </a:cubicBezTo>
                    <a:cubicBezTo>
                      <a:pt x="193" y="45"/>
                      <a:pt x="208" y="23"/>
                      <a:pt x="208" y="0"/>
                    </a:cubicBezTo>
                    <a:cubicBezTo>
                      <a:pt x="201" y="0"/>
                      <a:pt x="201" y="0"/>
                      <a:pt x="201" y="0"/>
                    </a:cubicBezTo>
                    <a:cubicBezTo>
                      <a:pt x="201" y="20"/>
                      <a:pt x="188" y="39"/>
                      <a:pt x="169" y="45"/>
                    </a:cubicBezTo>
                    <a:cubicBezTo>
                      <a:pt x="161" y="47"/>
                      <a:pt x="152" y="48"/>
                      <a:pt x="144" y="48"/>
                    </a:cubicBezTo>
                    <a:cubicBezTo>
                      <a:pt x="133" y="48"/>
                      <a:pt x="0" y="48"/>
                      <a:pt x="0" y="48"/>
                    </a:cubicBezTo>
                    <a:cubicBezTo>
                      <a:pt x="0" y="55"/>
                      <a:pt x="0" y="55"/>
                      <a:pt x="0" y="55"/>
                    </a:cubicBezTo>
                    <a:cubicBezTo>
                      <a:pt x="0" y="55"/>
                      <a:pt x="133" y="55"/>
                      <a:pt x="146" y="55"/>
                    </a:cubicBezTo>
                    <a:close/>
                  </a:path>
                </a:pathLst>
              </a:custGeom>
              <a:solidFill>
                <a:srgbClr val="B3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2" name="Freeform 478"/>
              <p:cNvSpPr>
                <a:spLocks/>
              </p:cNvSpPr>
              <p:nvPr/>
            </p:nvSpPr>
            <p:spPr bwMode="auto">
              <a:xfrm>
                <a:off x="6150" y="2660"/>
                <a:ext cx="490" cy="128"/>
              </a:xfrm>
              <a:custGeom>
                <a:avLst/>
                <a:gdLst>
                  <a:gd name="T0" fmla="*/ 142 w 207"/>
                  <a:gd name="T1" fmla="*/ 53 h 54"/>
                  <a:gd name="T2" fmla="*/ 170 w 207"/>
                  <a:gd name="T3" fmla="*/ 50 h 54"/>
                  <a:gd name="T4" fmla="*/ 207 w 207"/>
                  <a:gd name="T5" fmla="*/ 0 h 54"/>
                  <a:gd name="T6" fmla="*/ 203 w 207"/>
                  <a:gd name="T7" fmla="*/ 0 h 54"/>
                  <a:gd name="T8" fmla="*/ 169 w 207"/>
                  <a:gd name="T9" fmla="*/ 47 h 54"/>
                  <a:gd name="T10" fmla="*/ 142 w 207"/>
                  <a:gd name="T11" fmla="*/ 50 h 54"/>
                  <a:gd name="T12" fmla="*/ 0 w 207"/>
                  <a:gd name="T13" fmla="*/ 50 h 54"/>
                  <a:gd name="T14" fmla="*/ 0 w 207"/>
                  <a:gd name="T15" fmla="*/ 53 h 54"/>
                  <a:gd name="T16" fmla="*/ 142 w 207"/>
                  <a:gd name="T17"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54">
                    <a:moveTo>
                      <a:pt x="142" y="53"/>
                    </a:moveTo>
                    <a:cubicBezTo>
                      <a:pt x="151" y="53"/>
                      <a:pt x="160" y="53"/>
                      <a:pt x="170" y="50"/>
                    </a:cubicBezTo>
                    <a:cubicBezTo>
                      <a:pt x="192" y="43"/>
                      <a:pt x="207" y="22"/>
                      <a:pt x="207" y="0"/>
                    </a:cubicBezTo>
                    <a:cubicBezTo>
                      <a:pt x="203" y="0"/>
                      <a:pt x="203" y="0"/>
                      <a:pt x="203" y="0"/>
                    </a:cubicBezTo>
                    <a:cubicBezTo>
                      <a:pt x="203" y="20"/>
                      <a:pt x="189" y="41"/>
                      <a:pt x="169" y="47"/>
                    </a:cubicBezTo>
                    <a:cubicBezTo>
                      <a:pt x="160" y="49"/>
                      <a:pt x="151" y="50"/>
                      <a:pt x="142" y="50"/>
                    </a:cubicBezTo>
                    <a:cubicBezTo>
                      <a:pt x="131" y="50"/>
                      <a:pt x="0" y="50"/>
                      <a:pt x="0" y="50"/>
                    </a:cubicBezTo>
                    <a:cubicBezTo>
                      <a:pt x="0" y="53"/>
                      <a:pt x="0" y="53"/>
                      <a:pt x="0" y="53"/>
                    </a:cubicBezTo>
                    <a:cubicBezTo>
                      <a:pt x="0" y="53"/>
                      <a:pt x="131" y="54"/>
                      <a:pt x="142" y="53"/>
                    </a:cubicBezTo>
                    <a:close/>
                  </a:path>
                </a:pathLst>
              </a:custGeom>
              <a:solidFill>
                <a:srgbClr val="DDD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3" name="Rectangle 479"/>
              <p:cNvSpPr>
                <a:spLocks noChangeArrowheads="1"/>
              </p:cNvSpPr>
              <p:nvPr/>
            </p:nvSpPr>
            <p:spPr bwMode="auto">
              <a:xfrm>
                <a:off x="6630" y="2383"/>
                <a:ext cx="10" cy="277"/>
              </a:xfrm>
              <a:prstGeom prst="rect">
                <a:avLst/>
              </a:prstGeom>
              <a:solidFill>
                <a:srgbClr val="DDDF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4" name="Oval 480"/>
              <p:cNvSpPr>
                <a:spLocks noChangeArrowheads="1"/>
              </p:cNvSpPr>
              <p:nvPr/>
            </p:nvSpPr>
            <p:spPr bwMode="auto">
              <a:xfrm>
                <a:off x="6370" y="1953"/>
                <a:ext cx="511" cy="5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05" name="Picture 481"/>
              <p:cNvPicPr>
                <a:picLocks noChangeAspect="1" noChangeArrowheads="1"/>
              </p:cNvPicPr>
              <p:nvPr/>
            </p:nvPicPr>
            <p:blipFill>
              <a:blip r:embed="rId422">
                <a:extLst>
                  <a:ext uri="{28A0092B-C50C-407E-A947-70E740481C1C}">
                    <a14:useLocalDpi xmlns:a14="http://schemas.microsoft.com/office/drawing/2010/main" val="0"/>
                  </a:ext>
                </a:extLst>
              </a:blip>
              <a:srcRect/>
              <a:stretch>
                <a:fillRect/>
              </a:stretch>
            </p:blipFill>
            <p:spPr bwMode="auto">
              <a:xfrm>
                <a:off x="6406" y="1988"/>
                <a:ext cx="4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6" name="Picture 482"/>
              <p:cNvPicPr>
                <a:picLocks noChangeAspect="1" noChangeArrowheads="1"/>
              </p:cNvPicPr>
              <p:nvPr/>
            </p:nvPicPr>
            <p:blipFill>
              <a:blip r:embed="rId423">
                <a:extLst>
                  <a:ext uri="{28A0092B-C50C-407E-A947-70E740481C1C}">
                    <a14:useLocalDpi xmlns:a14="http://schemas.microsoft.com/office/drawing/2010/main" val="0"/>
                  </a:ext>
                </a:extLst>
              </a:blip>
              <a:srcRect/>
              <a:stretch>
                <a:fillRect/>
              </a:stretch>
            </p:blipFill>
            <p:spPr bwMode="auto">
              <a:xfrm>
                <a:off x="6543" y="2445"/>
                <a:ext cx="163"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7" name="Picture 483"/>
              <p:cNvPicPr>
                <a:picLocks noChangeAspect="1" noChangeArrowheads="1"/>
              </p:cNvPicPr>
              <p:nvPr/>
            </p:nvPicPr>
            <p:blipFill>
              <a:blip r:embed="rId424">
                <a:extLst>
                  <a:ext uri="{28A0092B-C50C-407E-A947-70E740481C1C}">
                    <a14:useLocalDpi xmlns:a14="http://schemas.microsoft.com/office/drawing/2010/main" val="0"/>
                  </a:ext>
                </a:extLst>
              </a:blip>
              <a:srcRect/>
              <a:stretch>
                <a:fillRect/>
              </a:stretch>
            </p:blipFill>
            <p:spPr bwMode="auto">
              <a:xfrm>
                <a:off x="6543" y="2494"/>
                <a:ext cx="163"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8" name="Picture 484"/>
              <p:cNvPicPr>
                <a:picLocks noChangeAspect="1" noChangeArrowheads="1"/>
              </p:cNvPicPr>
              <p:nvPr/>
            </p:nvPicPr>
            <p:blipFill>
              <a:blip r:embed="rId425">
                <a:extLst>
                  <a:ext uri="{28A0092B-C50C-407E-A947-70E740481C1C}">
                    <a14:useLocalDpi xmlns:a14="http://schemas.microsoft.com/office/drawing/2010/main" val="0"/>
                  </a:ext>
                </a:extLst>
              </a:blip>
              <a:srcRect/>
              <a:stretch>
                <a:fillRect/>
              </a:stretch>
            </p:blipFill>
            <p:spPr bwMode="auto">
              <a:xfrm>
                <a:off x="6169" y="2707"/>
                <a:ext cx="11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9" name="Picture 485"/>
              <p:cNvPicPr>
                <a:picLocks noChangeAspect="1" noChangeArrowheads="1"/>
              </p:cNvPicPr>
              <p:nvPr/>
            </p:nvPicPr>
            <p:blipFill>
              <a:blip r:embed="rId426">
                <a:extLst>
                  <a:ext uri="{28A0092B-C50C-407E-A947-70E740481C1C}">
                    <a14:useLocalDpi xmlns:a14="http://schemas.microsoft.com/office/drawing/2010/main" val="0"/>
                  </a:ext>
                </a:extLst>
              </a:blip>
              <a:srcRect/>
              <a:stretch>
                <a:fillRect/>
              </a:stretch>
            </p:blipFill>
            <p:spPr bwMode="auto">
              <a:xfrm>
                <a:off x="6264" y="2707"/>
                <a:ext cx="28"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 name="Freeform 486"/>
              <p:cNvSpPr>
                <a:spLocks noEditPoints="1"/>
              </p:cNvSpPr>
              <p:nvPr/>
            </p:nvSpPr>
            <p:spPr bwMode="auto">
              <a:xfrm>
                <a:off x="6432" y="2012"/>
                <a:ext cx="390" cy="196"/>
              </a:xfrm>
              <a:custGeom>
                <a:avLst/>
                <a:gdLst>
                  <a:gd name="T0" fmla="*/ 48 w 165"/>
                  <a:gd name="T1" fmla="*/ 23 h 83"/>
                  <a:gd name="T2" fmla="*/ 42 w 165"/>
                  <a:gd name="T3" fmla="*/ 10 h 83"/>
                  <a:gd name="T4" fmla="*/ 61 w 165"/>
                  <a:gd name="T5" fmla="*/ 3 h 83"/>
                  <a:gd name="T6" fmla="*/ 65 w 165"/>
                  <a:gd name="T7" fmla="*/ 16 h 83"/>
                  <a:gd name="T8" fmla="*/ 61 w 165"/>
                  <a:gd name="T9" fmla="*/ 3 h 83"/>
                  <a:gd name="T10" fmla="*/ 163 w 165"/>
                  <a:gd name="T11" fmla="*/ 61 h 83"/>
                  <a:gd name="T12" fmla="*/ 149 w 165"/>
                  <a:gd name="T13" fmla="*/ 64 h 83"/>
                  <a:gd name="T14" fmla="*/ 24 w 165"/>
                  <a:gd name="T15" fmla="*/ 24 h 83"/>
                  <a:gd name="T16" fmla="*/ 34 w 165"/>
                  <a:gd name="T17" fmla="*/ 33 h 83"/>
                  <a:gd name="T18" fmla="*/ 24 w 165"/>
                  <a:gd name="T19" fmla="*/ 24 h 83"/>
                  <a:gd name="T20" fmla="*/ 23 w 165"/>
                  <a:gd name="T21" fmla="*/ 48 h 83"/>
                  <a:gd name="T22" fmla="*/ 11 w 165"/>
                  <a:gd name="T23" fmla="*/ 40 h 83"/>
                  <a:gd name="T24" fmla="*/ 16 w 165"/>
                  <a:gd name="T25" fmla="*/ 64 h 83"/>
                  <a:gd name="T26" fmla="*/ 3 w 165"/>
                  <a:gd name="T27" fmla="*/ 61 h 83"/>
                  <a:gd name="T28" fmla="*/ 16 w 165"/>
                  <a:gd name="T29" fmla="*/ 64 h 83"/>
                  <a:gd name="T30" fmla="*/ 83 w 165"/>
                  <a:gd name="T31" fmla="*/ 13 h 83"/>
                  <a:gd name="T32" fmla="*/ 83 w 165"/>
                  <a:gd name="T33" fmla="*/ 0 h 83"/>
                  <a:gd name="T34" fmla="*/ 82 w 165"/>
                  <a:gd name="T35" fmla="*/ 13 h 83"/>
                  <a:gd name="T36" fmla="*/ 14 w 165"/>
                  <a:gd name="T37" fmla="*/ 82 h 83"/>
                  <a:gd name="T38" fmla="*/ 0 w 165"/>
                  <a:gd name="T39" fmla="*/ 83 h 83"/>
                  <a:gd name="T40" fmla="*/ 14 w 165"/>
                  <a:gd name="T41" fmla="*/ 82 h 83"/>
                  <a:gd name="T42" fmla="*/ 154 w 165"/>
                  <a:gd name="T43" fmla="*/ 40 h 83"/>
                  <a:gd name="T44" fmla="*/ 142 w 165"/>
                  <a:gd name="T45" fmla="*/ 48 h 83"/>
                  <a:gd name="T46" fmla="*/ 131 w 165"/>
                  <a:gd name="T47" fmla="*/ 33 h 83"/>
                  <a:gd name="T48" fmla="*/ 141 w 165"/>
                  <a:gd name="T49" fmla="*/ 24 h 83"/>
                  <a:gd name="T50" fmla="*/ 131 w 165"/>
                  <a:gd name="T51" fmla="*/ 33 h 83"/>
                  <a:gd name="T52" fmla="*/ 117 w 165"/>
                  <a:gd name="T53" fmla="*/ 23 h 83"/>
                  <a:gd name="T54" fmla="*/ 123 w 165"/>
                  <a:gd name="T55" fmla="*/ 10 h 83"/>
                  <a:gd name="T56" fmla="*/ 105 w 165"/>
                  <a:gd name="T57" fmla="*/ 3 h 83"/>
                  <a:gd name="T58" fmla="*/ 100 w 165"/>
                  <a:gd name="T59" fmla="*/ 16 h 83"/>
                  <a:gd name="T60" fmla="*/ 105 w 165"/>
                  <a:gd name="T61" fmla="*/ 3 h 83"/>
                  <a:gd name="T62" fmla="*/ 151 w 165"/>
                  <a:gd name="T63" fmla="*/ 82 h 83"/>
                  <a:gd name="T64" fmla="*/ 165 w 165"/>
                  <a:gd name="T65" fmla="*/ 83 h 83"/>
                  <a:gd name="T66" fmla="*/ 151 w 165"/>
                  <a:gd name="T67"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5" h="83">
                    <a:moveTo>
                      <a:pt x="41" y="11"/>
                    </a:moveTo>
                    <a:cubicBezTo>
                      <a:pt x="48" y="23"/>
                      <a:pt x="48" y="23"/>
                      <a:pt x="48" y="23"/>
                    </a:cubicBezTo>
                    <a:cubicBezTo>
                      <a:pt x="48" y="23"/>
                      <a:pt x="48" y="23"/>
                      <a:pt x="49" y="22"/>
                    </a:cubicBezTo>
                    <a:cubicBezTo>
                      <a:pt x="42" y="10"/>
                      <a:pt x="42" y="10"/>
                      <a:pt x="42" y="10"/>
                    </a:cubicBezTo>
                    <a:lnTo>
                      <a:pt x="41" y="11"/>
                    </a:lnTo>
                    <a:close/>
                    <a:moveTo>
                      <a:pt x="61" y="3"/>
                    </a:moveTo>
                    <a:cubicBezTo>
                      <a:pt x="64" y="16"/>
                      <a:pt x="64" y="16"/>
                      <a:pt x="64" y="16"/>
                    </a:cubicBezTo>
                    <a:cubicBezTo>
                      <a:pt x="65" y="16"/>
                      <a:pt x="65" y="16"/>
                      <a:pt x="65" y="16"/>
                    </a:cubicBezTo>
                    <a:cubicBezTo>
                      <a:pt x="62" y="2"/>
                      <a:pt x="62" y="2"/>
                      <a:pt x="62" y="2"/>
                    </a:cubicBezTo>
                    <a:lnTo>
                      <a:pt x="61" y="3"/>
                    </a:lnTo>
                    <a:close/>
                    <a:moveTo>
                      <a:pt x="149" y="65"/>
                    </a:moveTo>
                    <a:cubicBezTo>
                      <a:pt x="163" y="61"/>
                      <a:pt x="163" y="61"/>
                      <a:pt x="163" y="61"/>
                    </a:cubicBezTo>
                    <a:cubicBezTo>
                      <a:pt x="162" y="60"/>
                      <a:pt x="162" y="60"/>
                      <a:pt x="162" y="60"/>
                    </a:cubicBezTo>
                    <a:cubicBezTo>
                      <a:pt x="149" y="64"/>
                      <a:pt x="149" y="64"/>
                      <a:pt x="149" y="64"/>
                    </a:cubicBezTo>
                    <a:cubicBezTo>
                      <a:pt x="149" y="64"/>
                      <a:pt x="149" y="65"/>
                      <a:pt x="149" y="65"/>
                    </a:cubicBezTo>
                    <a:close/>
                    <a:moveTo>
                      <a:pt x="24" y="24"/>
                    </a:moveTo>
                    <a:cubicBezTo>
                      <a:pt x="33" y="34"/>
                      <a:pt x="33" y="34"/>
                      <a:pt x="33" y="34"/>
                    </a:cubicBezTo>
                    <a:cubicBezTo>
                      <a:pt x="34" y="33"/>
                      <a:pt x="34" y="33"/>
                      <a:pt x="34" y="33"/>
                    </a:cubicBezTo>
                    <a:cubicBezTo>
                      <a:pt x="25" y="23"/>
                      <a:pt x="25" y="23"/>
                      <a:pt x="25" y="23"/>
                    </a:cubicBezTo>
                    <a:lnTo>
                      <a:pt x="24" y="24"/>
                    </a:lnTo>
                    <a:close/>
                    <a:moveTo>
                      <a:pt x="11" y="41"/>
                    </a:moveTo>
                    <a:cubicBezTo>
                      <a:pt x="23" y="48"/>
                      <a:pt x="23" y="48"/>
                      <a:pt x="23" y="48"/>
                    </a:cubicBezTo>
                    <a:cubicBezTo>
                      <a:pt x="23" y="48"/>
                      <a:pt x="23" y="48"/>
                      <a:pt x="23" y="47"/>
                    </a:cubicBezTo>
                    <a:cubicBezTo>
                      <a:pt x="11" y="40"/>
                      <a:pt x="11" y="40"/>
                      <a:pt x="11" y="40"/>
                    </a:cubicBezTo>
                    <a:lnTo>
                      <a:pt x="11" y="41"/>
                    </a:lnTo>
                    <a:close/>
                    <a:moveTo>
                      <a:pt x="16" y="64"/>
                    </a:moveTo>
                    <a:cubicBezTo>
                      <a:pt x="3" y="60"/>
                      <a:pt x="3" y="60"/>
                      <a:pt x="3" y="60"/>
                    </a:cubicBezTo>
                    <a:cubicBezTo>
                      <a:pt x="3" y="61"/>
                      <a:pt x="3" y="61"/>
                      <a:pt x="3" y="61"/>
                    </a:cubicBezTo>
                    <a:cubicBezTo>
                      <a:pt x="16" y="65"/>
                      <a:pt x="16" y="65"/>
                      <a:pt x="16" y="65"/>
                    </a:cubicBezTo>
                    <a:cubicBezTo>
                      <a:pt x="16" y="65"/>
                      <a:pt x="16" y="64"/>
                      <a:pt x="16" y="64"/>
                    </a:cubicBezTo>
                    <a:close/>
                    <a:moveTo>
                      <a:pt x="82" y="13"/>
                    </a:moveTo>
                    <a:cubicBezTo>
                      <a:pt x="83" y="13"/>
                      <a:pt x="83" y="13"/>
                      <a:pt x="83" y="13"/>
                    </a:cubicBezTo>
                    <a:cubicBezTo>
                      <a:pt x="83" y="13"/>
                      <a:pt x="83" y="13"/>
                      <a:pt x="83" y="13"/>
                    </a:cubicBezTo>
                    <a:cubicBezTo>
                      <a:pt x="83" y="0"/>
                      <a:pt x="83" y="0"/>
                      <a:pt x="83" y="0"/>
                    </a:cubicBezTo>
                    <a:cubicBezTo>
                      <a:pt x="82" y="0"/>
                      <a:pt x="82" y="0"/>
                      <a:pt x="82" y="0"/>
                    </a:cubicBezTo>
                    <a:lnTo>
                      <a:pt x="82" y="13"/>
                    </a:lnTo>
                    <a:close/>
                    <a:moveTo>
                      <a:pt x="14" y="82"/>
                    </a:moveTo>
                    <a:cubicBezTo>
                      <a:pt x="14" y="82"/>
                      <a:pt x="14" y="82"/>
                      <a:pt x="14" y="82"/>
                    </a:cubicBezTo>
                    <a:cubicBezTo>
                      <a:pt x="0" y="82"/>
                      <a:pt x="0" y="82"/>
                      <a:pt x="0" y="82"/>
                    </a:cubicBezTo>
                    <a:cubicBezTo>
                      <a:pt x="0" y="83"/>
                      <a:pt x="0" y="83"/>
                      <a:pt x="0" y="83"/>
                    </a:cubicBezTo>
                    <a:cubicBezTo>
                      <a:pt x="14" y="83"/>
                      <a:pt x="14" y="83"/>
                      <a:pt x="14" y="83"/>
                    </a:cubicBezTo>
                    <a:lnTo>
                      <a:pt x="14" y="82"/>
                    </a:lnTo>
                    <a:close/>
                    <a:moveTo>
                      <a:pt x="154" y="41"/>
                    </a:moveTo>
                    <a:cubicBezTo>
                      <a:pt x="154" y="40"/>
                      <a:pt x="154" y="40"/>
                      <a:pt x="154" y="40"/>
                    </a:cubicBezTo>
                    <a:cubicBezTo>
                      <a:pt x="142" y="47"/>
                      <a:pt x="142" y="47"/>
                      <a:pt x="142" y="47"/>
                    </a:cubicBezTo>
                    <a:cubicBezTo>
                      <a:pt x="142" y="48"/>
                      <a:pt x="142" y="48"/>
                      <a:pt x="142" y="48"/>
                    </a:cubicBezTo>
                    <a:lnTo>
                      <a:pt x="154" y="41"/>
                    </a:lnTo>
                    <a:close/>
                    <a:moveTo>
                      <a:pt x="131" y="33"/>
                    </a:moveTo>
                    <a:cubicBezTo>
                      <a:pt x="132" y="34"/>
                      <a:pt x="132" y="34"/>
                      <a:pt x="132" y="34"/>
                    </a:cubicBezTo>
                    <a:cubicBezTo>
                      <a:pt x="141" y="24"/>
                      <a:pt x="141" y="24"/>
                      <a:pt x="141" y="24"/>
                    </a:cubicBezTo>
                    <a:cubicBezTo>
                      <a:pt x="141" y="23"/>
                      <a:pt x="141" y="23"/>
                      <a:pt x="141" y="23"/>
                    </a:cubicBezTo>
                    <a:lnTo>
                      <a:pt x="131" y="33"/>
                    </a:lnTo>
                    <a:close/>
                    <a:moveTo>
                      <a:pt x="116" y="22"/>
                    </a:moveTo>
                    <a:cubicBezTo>
                      <a:pt x="117" y="23"/>
                      <a:pt x="117" y="23"/>
                      <a:pt x="117" y="23"/>
                    </a:cubicBezTo>
                    <a:cubicBezTo>
                      <a:pt x="124" y="11"/>
                      <a:pt x="124" y="11"/>
                      <a:pt x="124" y="11"/>
                    </a:cubicBezTo>
                    <a:cubicBezTo>
                      <a:pt x="123" y="10"/>
                      <a:pt x="123" y="10"/>
                      <a:pt x="123" y="10"/>
                    </a:cubicBezTo>
                    <a:lnTo>
                      <a:pt x="116" y="22"/>
                    </a:lnTo>
                    <a:close/>
                    <a:moveTo>
                      <a:pt x="105" y="3"/>
                    </a:moveTo>
                    <a:cubicBezTo>
                      <a:pt x="103" y="2"/>
                      <a:pt x="103" y="2"/>
                      <a:pt x="103" y="2"/>
                    </a:cubicBezTo>
                    <a:cubicBezTo>
                      <a:pt x="100" y="16"/>
                      <a:pt x="100" y="16"/>
                      <a:pt x="100" y="16"/>
                    </a:cubicBezTo>
                    <a:cubicBezTo>
                      <a:pt x="100" y="16"/>
                      <a:pt x="101" y="16"/>
                      <a:pt x="101" y="16"/>
                    </a:cubicBezTo>
                    <a:lnTo>
                      <a:pt x="105" y="3"/>
                    </a:lnTo>
                    <a:close/>
                    <a:moveTo>
                      <a:pt x="151" y="82"/>
                    </a:moveTo>
                    <a:cubicBezTo>
                      <a:pt x="151" y="82"/>
                      <a:pt x="151" y="82"/>
                      <a:pt x="151" y="82"/>
                    </a:cubicBezTo>
                    <a:cubicBezTo>
                      <a:pt x="151" y="83"/>
                      <a:pt x="151" y="83"/>
                      <a:pt x="151" y="83"/>
                    </a:cubicBezTo>
                    <a:cubicBezTo>
                      <a:pt x="165" y="83"/>
                      <a:pt x="165" y="83"/>
                      <a:pt x="165" y="83"/>
                    </a:cubicBezTo>
                    <a:cubicBezTo>
                      <a:pt x="165" y="82"/>
                      <a:pt x="165" y="82"/>
                      <a:pt x="165" y="82"/>
                    </a:cubicBezTo>
                    <a:lnTo>
                      <a:pt x="151"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6" name="Freeform 487"/>
              <p:cNvSpPr>
                <a:spLocks noEditPoints="1"/>
              </p:cNvSpPr>
              <p:nvPr/>
            </p:nvSpPr>
            <p:spPr bwMode="auto">
              <a:xfrm>
                <a:off x="6432" y="2012"/>
                <a:ext cx="390" cy="222"/>
              </a:xfrm>
              <a:custGeom>
                <a:avLst/>
                <a:gdLst>
                  <a:gd name="T0" fmla="*/ 58 w 165"/>
                  <a:gd name="T1" fmla="*/ 27 h 94"/>
                  <a:gd name="T2" fmla="*/ 52 w 165"/>
                  <a:gd name="T3" fmla="*/ 5 h 94"/>
                  <a:gd name="T4" fmla="*/ 70 w 165"/>
                  <a:gd name="T5" fmla="*/ 0 h 94"/>
                  <a:gd name="T6" fmla="*/ 76 w 165"/>
                  <a:gd name="T7" fmla="*/ 22 h 94"/>
                  <a:gd name="T8" fmla="*/ 70 w 165"/>
                  <a:gd name="T9" fmla="*/ 0 h 94"/>
                  <a:gd name="T10" fmla="*/ 1 w 165"/>
                  <a:gd name="T11" fmla="*/ 70 h 94"/>
                  <a:gd name="T12" fmla="*/ 22 w 165"/>
                  <a:gd name="T13" fmla="*/ 76 h 94"/>
                  <a:gd name="T14" fmla="*/ 27 w 165"/>
                  <a:gd name="T15" fmla="*/ 58 h 94"/>
                  <a:gd name="T16" fmla="*/ 6 w 165"/>
                  <a:gd name="T17" fmla="*/ 52 h 94"/>
                  <a:gd name="T18" fmla="*/ 27 w 165"/>
                  <a:gd name="T19" fmla="*/ 58 h 94"/>
                  <a:gd name="T20" fmla="*/ 92 w 165"/>
                  <a:gd name="T21" fmla="*/ 0 h 94"/>
                  <a:gd name="T22" fmla="*/ 92 w 165"/>
                  <a:gd name="T23" fmla="*/ 22 h 94"/>
                  <a:gd name="T24" fmla="*/ 31 w 165"/>
                  <a:gd name="T25" fmla="*/ 17 h 94"/>
                  <a:gd name="T26" fmla="*/ 47 w 165"/>
                  <a:gd name="T27" fmla="*/ 33 h 94"/>
                  <a:gd name="T28" fmla="*/ 31 w 165"/>
                  <a:gd name="T29" fmla="*/ 17 h 94"/>
                  <a:gd name="T30" fmla="*/ 159 w 165"/>
                  <a:gd name="T31" fmla="*/ 52 h 94"/>
                  <a:gd name="T32" fmla="*/ 138 w 165"/>
                  <a:gd name="T33" fmla="*/ 58 h 94"/>
                  <a:gd name="T34" fmla="*/ 143 w 165"/>
                  <a:gd name="T35" fmla="*/ 76 h 94"/>
                  <a:gd name="T36" fmla="*/ 164 w 165"/>
                  <a:gd name="T37" fmla="*/ 70 h 94"/>
                  <a:gd name="T38" fmla="*/ 143 w 165"/>
                  <a:gd name="T39" fmla="*/ 76 h 94"/>
                  <a:gd name="T40" fmla="*/ 149 w 165"/>
                  <a:gd name="T41" fmla="*/ 33 h 94"/>
                  <a:gd name="T42" fmla="*/ 130 w 165"/>
                  <a:gd name="T43" fmla="*/ 44 h 94"/>
                  <a:gd name="T44" fmla="*/ 134 w 165"/>
                  <a:gd name="T45" fmla="*/ 17 h 94"/>
                  <a:gd name="T46" fmla="*/ 118 w 165"/>
                  <a:gd name="T47" fmla="*/ 33 h 94"/>
                  <a:gd name="T48" fmla="*/ 134 w 165"/>
                  <a:gd name="T49" fmla="*/ 17 h 94"/>
                  <a:gd name="T50" fmla="*/ 107 w 165"/>
                  <a:gd name="T51" fmla="*/ 27 h 94"/>
                  <a:gd name="T52" fmla="*/ 113 w 165"/>
                  <a:gd name="T53" fmla="*/ 5 h 94"/>
                  <a:gd name="T54" fmla="*/ 35 w 165"/>
                  <a:gd name="T55" fmla="*/ 44 h 94"/>
                  <a:gd name="T56" fmla="*/ 16 w 165"/>
                  <a:gd name="T57" fmla="*/ 33 h 94"/>
                  <a:gd name="T58" fmla="*/ 35 w 165"/>
                  <a:gd name="T59" fmla="*/ 44 h 94"/>
                  <a:gd name="T60" fmla="*/ 0 w 165"/>
                  <a:gd name="T61" fmla="*/ 92 h 94"/>
                  <a:gd name="T62" fmla="*/ 23 w 165"/>
                  <a:gd name="T63" fmla="*/ 91 h 94"/>
                  <a:gd name="T64" fmla="*/ 143 w 165"/>
                  <a:gd name="T65" fmla="*/ 89 h 94"/>
                  <a:gd name="T66" fmla="*/ 164 w 165"/>
                  <a:gd name="T67" fmla="*/ 94 h 94"/>
                  <a:gd name="T68" fmla="*/ 143 w 165"/>
                  <a:gd name="T69"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94">
                    <a:moveTo>
                      <a:pt x="50" y="6"/>
                    </a:moveTo>
                    <a:cubicBezTo>
                      <a:pt x="58" y="27"/>
                      <a:pt x="58" y="27"/>
                      <a:pt x="58" y="27"/>
                    </a:cubicBezTo>
                    <a:cubicBezTo>
                      <a:pt x="59" y="26"/>
                      <a:pt x="60" y="26"/>
                      <a:pt x="61" y="26"/>
                    </a:cubicBezTo>
                    <a:cubicBezTo>
                      <a:pt x="52" y="5"/>
                      <a:pt x="52" y="5"/>
                      <a:pt x="52" y="5"/>
                    </a:cubicBezTo>
                    <a:lnTo>
                      <a:pt x="50" y="6"/>
                    </a:lnTo>
                    <a:close/>
                    <a:moveTo>
                      <a:pt x="70" y="0"/>
                    </a:moveTo>
                    <a:cubicBezTo>
                      <a:pt x="73" y="22"/>
                      <a:pt x="73" y="22"/>
                      <a:pt x="73" y="22"/>
                    </a:cubicBezTo>
                    <a:cubicBezTo>
                      <a:pt x="74" y="22"/>
                      <a:pt x="75" y="22"/>
                      <a:pt x="76" y="22"/>
                    </a:cubicBezTo>
                    <a:cubicBezTo>
                      <a:pt x="73" y="0"/>
                      <a:pt x="73" y="0"/>
                      <a:pt x="73" y="0"/>
                    </a:cubicBezTo>
                    <a:lnTo>
                      <a:pt x="70" y="0"/>
                    </a:lnTo>
                    <a:close/>
                    <a:moveTo>
                      <a:pt x="23" y="73"/>
                    </a:moveTo>
                    <a:cubicBezTo>
                      <a:pt x="1" y="70"/>
                      <a:pt x="1" y="70"/>
                      <a:pt x="1" y="70"/>
                    </a:cubicBezTo>
                    <a:cubicBezTo>
                      <a:pt x="0" y="73"/>
                      <a:pt x="0" y="73"/>
                      <a:pt x="0" y="73"/>
                    </a:cubicBezTo>
                    <a:cubicBezTo>
                      <a:pt x="22" y="76"/>
                      <a:pt x="22" y="76"/>
                      <a:pt x="22" y="76"/>
                    </a:cubicBezTo>
                    <a:cubicBezTo>
                      <a:pt x="22" y="75"/>
                      <a:pt x="22" y="74"/>
                      <a:pt x="23" y="73"/>
                    </a:cubicBezTo>
                    <a:close/>
                    <a:moveTo>
                      <a:pt x="27" y="58"/>
                    </a:moveTo>
                    <a:cubicBezTo>
                      <a:pt x="7" y="49"/>
                      <a:pt x="7" y="49"/>
                      <a:pt x="7" y="49"/>
                    </a:cubicBezTo>
                    <a:cubicBezTo>
                      <a:pt x="6" y="52"/>
                      <a:pt x="6" y="52"/>
                      <a:pt x="6" y="52"/>
                    </a:cubicBezTo>
                    <a:cubicBezTo>
                      <a:pt x="26" y="60"/>
                      <a:pt x="26" y="60"/>
                      <a:pt x="26" y="60"/>
                    </a:cubicBezTo>
                    <a:cubicBezTo>
                      <a:pt x="26" y="59"/>
                      <a:pt x="27" y="59"/>
                      <a:pt x="27" y="58"/>
                    </a:cubicBezTo>
                    <a:close/>
                    <a:moveTo>
                      <a:pt x="95" y="0"/>
                    </a:moveTo>
                    <a:cubicBezTo>
                      <a:pt x="92" y="0"/>
                      <a:pt x="92" y="0"/>
                      <a:pt x="92" y="0"/>
                    </a:cubicBezTo>
                    <a:cubicBezTo>
                      <a:pt x="89" y="22"/>
                      <a:pt x="89" y="22"/>
                      <a:pt x="89" y="22"/>
                    </a:cubicBezTo>
                    <a:cubicBezTo>
                      <a:pt x="90" y="22"/>
                      <a:pt x="91" y="22"/>
                      <a:pt x="92" y="22"/>
                    </a:cubicBezTo>
                    <a:lnTo>
                      <a:pt x="95" y="0"/>
                    </a:lnTo>
                    <a:close/>
                    <a:moveTo>
                      <a:pt x="31" y="17"/>
                    </a:moveTo>
                    <a:cubicBezTo>
                      <a:pt x="45" y="35"/>
                      <a:pt x="45" y="35"/>
                      <a:pt x="45" y="35"/>
                    </a:cubicBezTo>
                    <a:cubicBezTo>
                      <a:pt x="45" y="34"/>
                      <a:pt x="46" y="34"/>
                      <a:pt x="47" y="33"/>
                    </a:cubicBezTo>
                    <a:cubicBezTo>
                      <a:pt x="33" y="16"/>
                      <a:pt x="33" y="16"/>
                      <a:pt x="33" y="16"/>
                    </a:cubicBezTo>
                    <a:lnTo>
                      <a:pt x="31" y="17"/>
                    </a:lnTo>
                    <a:close/>
                    <a:moveTo>
                      <a:pt x="139" y="60"/>
                    </a:moveTo>
                    <a:cubicBezTo>
                      <a:pt x="159" y="52"/>
                      <a:pt x="159" y="52"/>
                      <a:pt x="159" y="52"/>
                    </a:cubicBezTo>
                    <a:cubicBezTo>
                      <a:pt x="158" y="49"/>
                      <a:pt x="158" y="49"/>
                      <a:pt x="158" y="49"/>
                    </a:cubicBezTo>
                    <a:cubicBezTo>
                      <a:pt x="138" y="58"/>
                      <a:pt x="138" y="58"/>
                      <a:pt x="138" y="58"/>
                    </a:cubicBezTo>
                    <a:cubicBezTo>
                      <a:pt x="138" y="59"/>
                      <a:pt x="139" y="59"/>
                      <a:pt x="139" y="60"/>
                    </a:cubicBezTo>
                    <a:close/>
                    <a:moveTo>
                      <a:pt x="143" y="76"/>
                    </a:moveTo>
                    <a:cubicBezTo>
                      <a:pt x="165" y="73"/>
                      <a:pt x="165" y="73"/>
                      <a:pt x="165" y="73"/>
                    </a:cubicBezTo>
                    <a:cubicBezTo>
                      <a:pt x="164" y="70"/>
                      <a:pt x="164" y="70"/>
                      <a:pt x="164" y="70"/>
                    </a:cubicBezTo>
                    <a:cubicBezTo>
                      <a:pt x="142" y="73"/>
                      <a:pt x="142" y="73"/>
                      <a:pt x="142" y="73"/>
                    </a:cubicBezTo>
                    <a:cubicBezTo>
                      <a:pt x="143" y="74"/>
                      <a:pt x="143" y="75"/>
                      <a:pt x="143" y="76"/>
                    </a:cubicBezTo>
                    <a:close/>
                    <a:moveTo>
                      <a:pt x="131" y="46"/>
                    </a:moveTo>
                    <a:cubicBezTo>
                      <a:pt x="149" y="33"/>
                      <a:pt x="149" y="33"/>
                      <a:pt x="149" y="33"/>
                    </a:cubicBezTo>
                    <a:cubicBezTo>
                      <a:pt x="147" y="31"/>
                      <a:pt x="147" y="31"/>
                      <a:pt x="147" y="31"/>
                    </a:cubicBezTo>
                    <a:cubicBezTo>
                      <a:pt x="130" y="44"/>
                      <a:pt x="130" y="44"/>
                      <a:pt x="130" y="44"/>
                    </a:cubicBezTo>
                    <a:cubicBezTo>
                      <a:pt x="130" y="45"/>
                      <a:pt x="131" y="46"/>
                      <a:pt x="131" y="46"/>
                    </a:cubicBezTo>
                    <a:close/>
                    <a:moveTo>
                      <a:pt x="134" y="17"/>
                    </a:moveTo>
                    <a:cubicBezTo>
                      <a:pt x="132" y="16"/>
                      <a:pt x="132" y="16"/>
                      <a:pt x="132" y="16"/>
                    </a:cubicBezTo>
                    <a:cubicBezTo>
                      <a:pt x="118" y="33"/>
                      <a:pt x="118" y="33"/>
                      <a:pt x="118" y="33"/>
                    </a:cubicBezTo>
                    <a:cubicBezTo>
                      <a:pt x="119" y="34"/>
                      <a:pt x="120" y="34"/>
                      <a:pt x="120" y="35"/>
                    </a:cubicBezTo>
                    <a:lnTo>
                      <a:pt x="134" y="17"/>
                    </a:lnTo>
                    <a:close/>
                    <a:moveTo>
                      <a:pt x="105" y="26"/>
                    </a:moveTo>
                    <a:cubicBezTo>
                      <a:pt x="105" y="26"/>
                      <a:pt x="106" y="26"/>
                      <a:pt x="107" y="27"/>
                    </a:cubicBezTo>
                    <a:cubicBezTo>
                      <a:pt x="115" y="6"/>
                      <a:pt x="115" y="6"/>
                      <a:pt x="115" y="6"/>
                    </a:cubicBezTo>
                    <a:cubicBezTo>
                      <a:pt x="113" y="5"/>
                      <a:pt x="113" y="5"/>
                      <a:pt x="113" y="5"/>
                    </a:cubicBezTo>
                    <a:lnTo>
                      <a:pt x="105" y="26"/>
                    </a:lnTo>
                    <a:close/>
                    <a:moveTo>
                      <a:pt x="35" y="44"/>
                    </a:moveTo>
                    <a:cubicBezTo>
                      <a:pt x="18" y="31"/>
                      <a:pt x="18" y="31"/>
                      <a:pt x="18" y="31"/>
                    </a:cubicBezTo>
                    <a:cubicBezTo>
                      <a:pt x="16" y="33"/>
                      <a:pt x="16" y="33"/>
                      <a:pt x="16" y="33"/>
                    </a:cubicBezTo>
                    <a:cubicBezTo>
                      <a:pt x="34" y="46"/>
                      <a:pt x="34" y="46"/>
                      <a:pt x="34" y="46"/>
                    </a:cubicBezTo>
                    <a:cubicBezTo>
                      <a:pt x="34" y="46"/>
                      <a:pt x="35" y="45"/>
                      <a:pt x="35" y="44"/>
                    </a:cubicBezTo>
                    <a:close/>
                    <a:moveTo>
                      <a:pt x="22" y="89"/>
                    </a:moveTo>
                    <a:cubicBezTo>
                      <a:pt x="0" y="92"/>
                      <a:pt x="0" y="92"/>
                      <a:pt x="0" y="92"/>
                    </a:cubicBezTo>
                    <a:cubicBezTo>
                      <a:pt x="1" y="94"/>
                      <a:pt x="1" y="94"/>
                      <a:pt x="1" y="94"/>
                    </a:cubicBezTo>
                    <a:cubicBezTo>
                      <a:pt x="23" y="91"/>
                      <a:pt x="23" y="91"/>
                      <a:pt x="23" y="91"/>
                    </a:cubicBezTo>
                    <a:cubicBezTo>
                      <a:pt x="22" y="91"/>
                      <a:pt x="22" y="90"/>
                      <a:pt x="22" y="89"/>
                    </a:cubicBezTo>
                    <a:close/>
                    <a:moveTo>
                      <a:pt x="143" y="89"/>
                    </a:moveTo>
                    <a:cubicBezTo>
                      <a:pt x="143" y="90"/>
                      <a:pt x="143" y="91"/>
                      <a:pt x="142" y="91"/>
                    </a:cubicBezTo>
                    <a:cubicBezTo>
                      <a:pt x="164" y="94"/>
                      <a:pt x="164" y="94"/>
                      <a:pt x="164" y="94"/>
                    </a:cubicBezTo>
                    <a:cubicBezTo>
                      <a:pt x="165" y="92"/>
                      <a:pt x="165" y="92"/>
                      <a:pt x="165" y="92"/>
                    </a:cubicBezTo>
                    <a:lnTo>
                      <a:pt x="143"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7" name="Freeform 488"/>
              <p:cNvSpPr>
                <a:spLocks/>
              </p:cNvSpPr>
              <p:nvPr/>
            </p:nvSpPr>
            <p:spPr bwMode="auto">
              <a:xfrm>
                <a:off x="6472" y="2104"/>
                <a:ext cx="208" cy="154"/>
              </a:xfrm>
              <a:custGeom>
                <a:avLst/>
                <a:gdLst>
                  <a:gd name="T0" fmla="*/ 77 w 88"/>
                  <a:gd name="T1" fmla="*/ 46 h 65"/>
                  <a:gd name="T2" fmla="*/ 75 w 88"/>
                  <a:gd name="T3" fmla="*/ 39 h 65"/>
                  <a:gd name="T4" fmla="*/ 58 w 88"/>
                  <a:gd name="T5" fmla="*/ 35 h 65"/>
                  <a:gd name="T6" fmla="*/ 3 w 88"/>
                  <a:gd name="T7" fmla="*/ 0 h 65"/>
                  <a:gd name="T8" fmla="*/ 0 w 88"/>
                  <a:gd name="T9" fmla="*/ 4 h 65"/>
                  <a:gd name="T10" fmla="*/ 51 w 88"/>
                  <a:gd name="T11" fmla="*/ 44 h 65"/>
                  <a:gd name="T12" fmla="*/ 53 w 88"/>
                  <a:gd name="T13" fmla="*/ 53 h 65"/>
                  <a:gd name="T14" fmla="*/ 70 w 88"/>
                  <a:gd name="T15" fmla="*/ 57 h 65"/>
                  <a:gd name="T16" fmla="*/ 80 w 88"/>
                  <a:gd name="T17" fmla="*/ 65 h 65"/>
                  <a:gd name="T18" fmla="*/ 88 w 88"/>
                  <a:gd name="T19" fmla="*/ 53 h 65"/>
                  <a:gd name="T20" fmla="*/ 77 w 88"/>
                  <a:gd name="T21" fmla="*/ 4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65">
                    <a:moveTo>
                      <a:pt x="77" y="46"/>
                    </a:moveTo>
                    <a:cubicBezTo>
                      <a:pt x="77" y="44"/>
                      <a:pt x="76" y="41"/>
                      <a:pt x="75" y="39"/>
                    </a:cubicBezTo>
                    <a:cubicBezTo>
                      <a:pt x="71" y="33"/>
                      <a:pt x="63" y="31"/>
                      <a:pt x="58" y="35"/>
                    </a:cubicBezTo>
                    <a:cubicBezTo>
                      <a:pt x="3" y="0"/>
                      <a:pt x="3" y="0"/>
                      <a:pt x="3" y="0"/>
                    </a:cubicBezTo>
                    <a:cubicBezTo>
                      <a:pt x="0" y="4"/>
                      <a:pt x="0" y="4"/>
                      <a:pt x="0" y="4"/>
                    </a:cubicBezTo>
                    <a:cubicBezTo>
                      <a:pt x="51" y="44"/>
                      <a:pt x="51" y="44"/>
                      <a:pt x="51" y="44"/>
                    </a:cubicBezTo>
                    <a:cubicBezTo>
                      <a:pt x="51" y="47"/>
                      <a:pt x="51" y="50"/>
                      <a:pt x="53" y="53"/>
                    </a:cubicBezTo>
                    <a:cubicBezTo>
                      <a:pt x="57" y="59"/>
                      <a:pt x="64" y="60"/>
                      <a:pt x="70" y="57"/>
                    </a:cubicBezTo>
                    <a:cubicBezTo>
                      <a:pt x="80" y="65"/>
                      <a:pt x="80" y="65"/>
                      <a:pt x="80" y="65"/>
                    </a:cubicBezTo>
                    <a:cubicBezTo>
                      <a:pt x="88" y="53"/>
                      <a:pt x="88" y="53"/>
                      <a:pt x="88" y="53"/>
                    </a:cubicBezTo>
                    <a:lnTo>
                      <a:pt x="77" y="46"/>
                    </a:lnTo>
                    <a:close/>
                  </a:path>
                </a:pathLst>
              </a:custGeom>
              <a:solidFill>
                <a:srgbClr val="B31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13" name="Picture 489"/>
              <p:cNvPicPr>
                <a:picLocks noChangeAspect="1" noChangeArrowheads="1"/>
              </p:cNvPicPr>
              <p:nvPr/>
            </p:nvPicPr>
            <p:blipFill>
              <a:blip r:embed="rId427">
                <a:extLst>
                  <a:ext uri="{28A0092B-C50C-407E-A947-70E740481C1C}">
                    <a14:useLocalDpi xmlns:a14="http://schemas.microsoft.com/office/drawing/2010/main" val="0"/>
                  </a:ext>
                </a:extLst>
              </a:blip>
              <a:srcRect/>
              <a:stretch>
                <a:fillRect/>
              </a:stretch>
            </p:blipFill>
            <p:spPr bwMode="auto">
              <a:xfrm>
                <a:off x="6420" y="2003"/>
                <a:ext cx="32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8" name="Freeform 490"/>
              <p:cNvSpPr>
                <a:spLocks noEditPoints="1"/>
              </p:cNvSpPr>
              <p:nvPr/>
            </p:nvSpPr>
            <p:spPr bwMode="auto">
              <a:xfrm>
                <a:off x="6432" y="2012"/>
                <a:ext cx="293" cy="222"/>
              </a:xfrm>
              <a:custGeom>
                <a:avLst/>
                <a:gdLst>
                  <a:gd name="T0" fmla="*/ 26 w 124"/>
                  <a:gd name="T1" fmla="*/ 60 h 94"/>
                  <a:gd name="T2" fmla="*/ 7 w 124"/>
                  <a:gd name="T3" fmla="*/ 49 h 94"/>
                  <a:gd name="T4" fmla="*/ 23 w 124"/>
                  <a:gd name="T5" fmla="*/ 47 h 94"/>
                  <a:gd name="T6" fmla="*/ 11 w 124"/>
                  <a:gd name="T7" fmla="*/ 41 h 94"/>
                  <a:gd name="T8" fmla="*/ 23 w 124"/>
                  <a:gd name="T9" fmla="*/ 47 h 94"/>
                  <a:gd name="T10" fmla="*/ 34 w 124"/>
                  <a:gd name="T11" fmla="*/ 46 h 94"/>
                  <a:gd name="T12" fmla="*/ 18 w 124"/>
                  <a:gd name="T13" fmla="*/ 31 h 94"/>
                  <a:gd name="T14" fmla="*/ 34 w 124"/>
                  <a:gd name="T15" fmla="*/ 33 h 94"/>
                  <a:gd name="T16" fmla="*/ 24 w 124"/>
                  <a:gd name="T17" fmla="*/ 24 h 94"/>
                  <a:gd name="T18" fmla="*/ 34 w 124"/>
                  <a:gd name="T19" fmla="*/ 33 h 94"/>
                  <a:gd name="T20" fmla="*/ 14 w 124"/>
                  <a:gd name="T21" fmla="*/ 82 h 94"/>
                  <a:gd name="T22" fmla="*/ 0 w 124"/>
                  <a:gd name="T23" fmla="*/ 83 h 94"/>
                  <a:gd name="T24" fmla="*/ 14 w 124"/>
                  <a:gd name="T25" fmla="*/ 82 h 94"/>
                  <a:gd name="T26" fmla="*/ 3 w 124"/>
                  <a:gd name="T27" fmla="*/ 60 h 94"/>
                  <a:gd name="T28" fmla="*/ 16 w 124"/>
                  <a:gd name="T29" fmla="*/ 65 h 94"/>
                  <a:gd name="T30" fmla="*/ 41 w 124"/>
                  <a:gd name="T31" fmla="*/ 11 h 94"/>
                  <a:gd name="T32" fmla="*/ 49 w 124"/>
                  <a:gd name="T33" fmla="*/ 22 h 94"/>
                  <a:gd name="T34" fmla="*/ 41 w 124"/>
                  <a:gd name="T35" fmla="*/ 11 h 94"/>
                  <a:gd name="T36" fmla="*/ 45 w 124"/>
                  <a:gd name="T37" fmla="*/ 35 h 94"/>
                  <a:gd name="T38" fmla="*/ 33 w 124"/>
                  <a:gd name="T39" fmla="*/ 16 h 94"/>
                  <a:gd name="T40" fmla="*/ 0 w 124"/>
                  <a:gd name="T41" fmla="*/ 73 h 94"/>
                  <a:gd name="T42" fmla="*/ 23 w 124"/>
                  <a:gd name="T43" fmla="*/ 73 h 94"/>
                  <a:gd name="T44" fmla="*/ 0 w 124"/>
                  <a:gd name="T45" fmla="*/ 73 h 94"/>
                  <a:gd name="T46" fmla="*/ 73 w 124"/>
                  <a:gd name="T47" fmla="*/ 22 h 94"/>
                  <a:gd name="T48" fmla="*/ 73 w 124"/>
                  <a:gd name="T49" fmla="*/ 0 h 94"/>
                  <a:gd name="T50" fmla="*/ 89 w 124"/>
                  <a:gd name="T51" fmla="*/ 22 h 94"/>
                  <a:gd name="T52" fmla="*/ 95 w 124"/>
                  <a:gd name="T53" fmla="*/ 0 h 94"/>
                  <a:gd name="T54" fmla="*/ 89 w 124"/>
                  <a:gd name="T55" fmla="*/ 22 h 94"/>
                  <a:gd name="T56" fmla="*/ 101 w 124"/>
                  <a:gd name="T57" fmla="*/ 16 h 94"/>
                  <a:gd name="T58" fmla="*/ 103 w 124"/>
                  <a:gd name="T59" fmla="*/ 2 h 94"/>
                  <a:gd name="T60" fmla="*/ 82 w 124"/>
                  <a:gd name="T61" fmla="*/ 13 h 94"/>
                  <a:gd name="T62" fmla="*/ 83 w 124"/>
                  <a:gd name="T63" fmla="*/ 13 h 94"/>
                  <a:gd name="T64" fmla="*/ 82 w 124"/>
                  <a:gd name="T65" fmla="*/ 0 h 94"/>
                  <a:gd name="T66" fmla="*/ 0 w 124"/>
                  <a:gd name="T67" fmla="*/ 92 h 94"/>
                  <a:gd name="T68" fmla="*/ 23 w 124"/>
                  <a:gd name="T69" fmla="*/ 91 h 94"/>
                  <a:gd name="T70" fmla="*/ 0 w 124"/>
                  <a:gd name="T71" fmla="*/ 92 h 94"/>
                  <a:gd name="T72" fmla="*/ 107 w 124"/>
                  <a:gd name="T73" fmla="*/ 27 h 94"/>
                  <a:gd name="T74" fmla="*/ 113 w 124"/>
                  <a:gd name="T75" fmla="*/ 5 h 94"/>
                  <a:gd name="T76" fmla="*/ 123 w 124"/>
                  <a:gd name="T77" fmla="*/ 10 h 94"/>
                  <a:gd name="T78" fmla="*/ 117 w 124"/>
                  <a:gd name="T79" fmla="*/ 23 h 94"/>
                  <a:gd name="T80" fmla="*/ 123 w 124"/>
                  <a:gd name="T81" fmla="*/ 10 h 94"/>
                  <a:gd name="T82" fmla="*/ 58 w 124"/>
                  <a:gd name="T83" fmla="*/ 27 h 94"/>
                  <a:gd name="T84" fmla="*/ 52 w 124"/>
                  <a:gd name="T85" fmla="*/ 5 h 94"/>
                  <a:gd name="T86" fmla="*/ 61 w 124"/>
                  <a:gd name="T87" fmla="*/ 3 h 94"/>
                  <a:gd name="T88" fmla="*/ 65 w 124"/>
                  <a:gd name="T89" fmla="*/ 16 h 94"/>
                  <a:gd name="T90" fmla="*/ 61 w 124"/>
                  <a:gd name="T9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94">
                    <a:moveTo>
                      <a:pt x="6" y="52"/>
                    </a:moveTo>
                    <a:cubicBezTo>
                      <a:pt x="26" y="60"/>
                      <a:pt x="26" y="60"/>
                      <a:pt x="26" y="60"/>
                    </a:cubicBezTo>
                    <a:cubicBezTo>
                      <a:pt x="26" y="59"/>
                      <a:pt x="27" y="59"/>
                      <a:pt x="27" y="58"/>
                    </a:cubicBezTo>
                    <a:cubicBezTo>
                      <a:pt x="7" y="49"/>
                      <a:pt x="7" y="49"/>
                      <a:pt x="7" y="49"/>
                    </a:cubicBezTo>
                    <a:lnTo>
                      <a:pt x="6" y="52"/>
                    </a:lnTo>
                    <a:close/>
                    <a:moveTo>
                      <a:pt x="23" y="47"/>
                    </a:moveTo>
                    <a:cubicBezTo>
                      <a:pt x="11" y="40"/>
                      <a:pt x="11" y="40"/>
                      <a:pt x="11" y="40"/>
                    </a:cubicBezTo>
                    <a:cubicBezTo>
                      <a:pt x="11" y="41"/>
                      <a:pt x="11" y="41"/>
                      <a:pt x="11" y="41"/>
                    </a:cubicBezTo>
                    <a:cubicBezTo>
                      <a:pt x="23" y="48"/>
                      <a:pt x="23" y="48"/>
                      <a:pt x="23" y="48"/>
                    </a:cubicBezTo>
                    <a:cubicBezTo>
                      <a:pt x="23" y="48"/>
                      <a:pt x="23" y="48"/>
                      <a:pt x="23" y="47"/>
                    </a:cubicBezTo>
                    <a:close/>
                    <a:moveTo>
                      <a:pt x="16" y="33"/>
                    </a:moveTo>
                    <a:cubicBezTo>
                      <a:pt x="34" y="46"/>
                      <a:pt x="34" y="46"/>
                      <a:pt x="34" y="46"/>
                    </a:cubicBezTo>
                    <a:cubicBezTo>
                      <a:pt x="34" y="46"/>
                      <a:pt x="35" y="45"/>
                      <a:pt x="35" y="44"/>
                    </a:cubicBezTo>
                    <a:cubicBezTo>
                      <a:pt x="18" y="31"/>
                      <a:pt x="18" y="31"/>
                      <a:pt x="18" y="31"/>
                    </a:cubicBezTo>
                    <a:lnTo>
                      <a:pt x="16" y="33"/>
                    </a:lnTo>
                    <a:close/>
                    <a:moveTo>
                      <a:pt x="34" y="33"/>
                    </a:moveTo>
                    <a:cubicBezTo>
                      <a:pt x="25" y="23"/>
                      <a:pt x="25" y="23"/>
                      <a:pt x="25" y="23"/>
                    </a:cubicBezTo>
                    <a:cubicBezTo>
                      <a:pt x="24" y="24"/>
                      <a:pt x="24" y="24"/>
                      <a:pt x="24" y="24"/>
                    </a:cubicBezTo>
                    <a:cubicBezTo>
                      <a:pt x="33" y="34"/>
                      <a:pt x="33" y="34"/>
                      <a:pt x="33" y="34"/>
                    </a:cubicBezTo>
                    <a:lnTo>
                      <a:pt x="34" y="33"/>
                    </a:lnTo>
                    <a:close/>
                    <a:moveTo>
                      <a:pt x="14" y="82"/>
                    </a:moveTo>
                    <a:cubicBezTo>
                      <a:pt x="14" y="82"/>
                      <a:pt x="14" y="82"/>
                      <a:pt x="14" y="82"/>
                    </a:cubicBezTo>
                    <a:cubicBezTo>
                      <a:pt x="0" y="82"/>
                      <a:pt x="0" y="82"/>
                      <a:pt x="0" y="82"/>
                    </a:cubicBezTo>
                    <a:cubicBezTo>
                      <a:pt x="0" y="83"/>
                      <a:pt x="0" y="83"/>
                      <a:pt x="0" y="83"/>
                    </a:cubicBezTo>
                    <a:cubicBezTo>
                      <a:pt x="14" y="83"/>
                      <a:pt x="14" y="83"/>
                      <a:pt x="14" y="83"/>
                    </a:cubicBezTo>
                    <a:lnTo>
                      <a:pt x="14" y="82"/>
                    </a:lnTo>
                    <a:close/>
                    <a:moveTo>
                      <a:pt x="16" y="64"/>
                    </a:moveTo>
                    <a:cubicBezTo>
                      <a:pt x="3" y="60"/>
                      <a:pt x="3" y="60"/>
                      <a:pt x="3" y="60"/>
                    </a:cubicBezTo>
                    <a:cubicBezTo>
                      <a:pt x="3" y="61"/>
                      <a:pt x="3" y="61"/>
                      <a:pt x="3" y="61"/>
                    </a:cubicBezTo>
                    <a:cubicBezTo>
                      <a:pt x="16" y="65"/>
                      <a:pt x="16" y="65"/>
                      <a:pt x="16" y="65"/>
                    </a:cubicBezTo>
                    <a:cubicBezTo>
                      <a:pt x="16" y="65"/>
                      <a:pt x="16" y="64"/>
                      <a:pt x="16" y="64"/>
                    </a:cubicBezTo>
                    <a:close/>
                    <a:moveTo>
                      <a:pt x="41" y="11"/>
                    </a:moveTo>
                    <a:cubicBezTo>
                      <a:pt x="48" y="23"/>
                      <a:pt x="48" y="23"/>
                      <a:pt x="48" y="23"/>
                    </a:cubicBezTo>
                    <a:cubicBezTo>
                      <a:pt x="48" y="23"/>
                      <a:pt x="48" y="23"/>
                      <a:pt x="49" y="22"/>
                    </a:cubicBezTo>
                    <a:cubicBezTo>
                      <a:pt x="42" y="10"/>
                      <a:pt x="42" y="10"/>
                      <a:pt x="42" y="10"/>
                    </a:cubicBezTo>
                    <a:lnTo>
                      <a:pt x="41" y="11"/>
                    </a:lnTo>
                    <a:close/>
                    <a:moveTo>
                      <a:pt x="31" y="17"/>
                    </a:moveTo>
                    <a:cubicBezTo>
                      <a:pt x="45" y="35"/>
                      <a:pt x="45" y="35"/>
                      <a:pt x="45" y="35"/>
                    </a:cubicBezTo>
                    <a:cubicBezTo>
                      <a:pt x="45" y="34"/>
                      <a:pt x="46" y="34"/>
                      <a:pt x="47" y="33"/>
                    </a:cubicBezTo>
                    <a:cubicBezTo>
                      <a:pt x="33" y="16"/>
                      <a:pt x="33" y="16"/>
                      <a:pt x="33" y="16"/>
                    </a:cubicBezTo>
                    <a:lnTo>
                      <a:pt x="31" y="17"/>
                    </a:lnTo>
                    <a:close/>
                    <a:moveTo>
                      <a:pt x="0" y="73"/>
                    </a:moveTo>
                    <a:cubicBezTo>
                      <a:pt x="22" y="76"/>
                      <a:pt x="22" y="76"/>
                      <a:pt x="22" y="76"/>
                    </a:cubicBezTo>
                    <a:cubicBezTo>
                      <a:pt x="22" y="75"/>
                      <a:pt x="22" y="74"/>
                      <a:pt x="23" y="73"/>
                    </a:cubicBezTo>
                    <a:cubicBezTo>
                      <a:pt x="1" y="70"/>
                      <a:pt x="1" y="70"/>
                      <a:pt x="1" y="70"/>
                    </a:cubicBezTo>
                    <a:lnTo>
                      <a:pt x="0" y="73"/>
                    </a:lnTo>
                    <a:close/>
                    <a:moveTo>
                      <a:pt x="70" y="0"/>
                    </a:moveTo>
                    <a:cubicBezTo>
                      <a:pt x="73" y="22"/>
                      <a:pt x="73" y="22"/>
                      <a:pt x="73" y="22"/>
                    </a:cubicBezTo>
                    <a:cubicBezTo>
                      <a:pt x="74" y="22"/>
                      <a:pt x="75" y="22"/>
                      <a:pt x="76" y="22"/>
                    </a:cubicBezTo>
                    <a:cubicBezTo>
                      <a:pt x="73" y="0"/>
                      <a:pt x="73" y="0"/>
                      <a:pt x="73" y="0"/>
                    </a:cubicBezTo>
                    <a:lnTo>
                      <a:pt x="70" y="0"/>
                    </a:lnTo>
                    <a:close/>
                    <a:moveTo>
                      <a:pt x="89" y="22"/>
                    </a:moveTo>
                    <a:cubicBezTo>
                      <a:pt x="90" y="22"/>
                      <a:pt x="91" y="22"/>
                      <a:pt x="92" y="22"/>
                    </a:cubicBezTo>
                    <a:cubicBezTo>
                      <a:pt x="95" y="0"/>
                      <a:pt x="95" y="0"/>
                      <a:pt x="95" y="0"/>
                    </a:cubicBezTo>
                    <a:cubicBezTo>
                      <a:pt x="92" y="0"/>
                      <a:pt x="92" y="0"/>
                      <a:pt x="92" y="0"/>
                    </a:cubicBezTo>
                    <a:lnTo>
                      <a:pt x="89" y="22"/>
                    </a:lnTo>
                    <a:close/>
                    <a:moveTo>
                      <a:pt x="100" y="16"/>
                    </a:moveTo>
                    <a:cubicBezTo>
                      <a:pt x="100" y="16"/>
                      <a:pt x="101" y="16"/>
                      <a:pt x="101" y="16"/>
                    </a:cubicBezTo>
                    <a:cubicBezTo>
                      <a:pt x="105" y="3"/>
                      <a:pt x="105" y="3"/>
                      <a:pt x="105" y="3"/>
                    </a:cubicBezTo>
                    <a:cubicBezTo>
                      <a:pt x="103" y="2"/>
                      <a:pt x="103" y="2"/>
                      <a:pt x="103" y="2"/>
                    </a:cubicBezTo>
                    <a:lnTo>
                      <a:pt x="100" y="16"/>
                    </a:lnTo>
                    <a:close/>
                    <a:moveTo>
                      <a:pt x="82" y="13"/>
                    </a:moveTo>
                    <a:cubicBezTo>
                      <a:pt x="83" y="13"/>
                      <a:pt x="83" y="13"/>
                      <a:pt x="83" y="13"/>
                    </a:cubicBezTo>
                    <a:cubicBezTo>
                      <a:pt x="83" y="13"/>
                      <a:pt x="83" y="13"/>
                      <a:pt x="83" y="13"/>
                    </a:cubicBezTo>
                    <a:cubicBezTo>
                      <a:pt x="83" y="0"/>
                      <a:pt x="83" y="0"/>
                      <a:pt x="83" y="0"/>
                    </a:cubicBezTo>
                    <a:cubicBezTo>
                      <a:pt x="82" y="0"/>
                      <a:pt x="82" y="0"/>
                      <a:pt x="82" y="0"/>
                    </a:cubicBezTo>
                    <a:lnTo>
                      <a:pt x="82" y="13"/>
                    </a:lnTo>
                    <a:close/>
                    <a:moveTo>
                      <a:pt x="0" y="92"/>
                    </a:moveTo>
                    <a:cubicBezTo>
                      <a:pt x="1" y="94"/>
                      <a:pt x="1" y="94"/>
                      <a:pt x="1" y="94"/>
                    </a:cubicBezTo>
                    <a:cubicBezTo>
                      <a:pt x="23" y="91"/>
                      <a:pt x="23" y="91"/>
                      <a:pt x="23" y="91"/>
                    </a:cubicBezTo>
                    <a:cubicBezTo>
                      <a:pt x="22" y="91"/>
                      <a:pt x="22" y="90"/>
                      <a:pt x="22" y="89"/>
                    </a:cubicBezTo>
                    <a:lnTo>
                      <a:pt x="0" y="92"/>
                    </a:lnTo>
                    <a:close/>
                    <a:moveTo>
                      <a:pt x="105" y="26"/>
                    </a:moveTo>
                    <a:cubicBezTo>
                      <a:pt x="105" y="26"/>
                      <a:pt x="106" y="26"/>
                      <a:pt x="107" y="27"/>
                    </a:cubicBezTo>
                    <a:cubicBezTo>
                      <a:pt x="115" y="6"/>
                      <a:pt x="115" y="6"/>
                      <a:pt x="115" y="6"/>
                    </a:cubicBezTo>
                    <a:cubicBezTo>
                      <a:pt x="113" y="5"/>
                      <a:pt x="113" y="5"/>
                      <a:pt x="113" y="5"/>
                    </a:cubicBezTo>
                    <a:lnTo>
                      <a:pt x="105" y="26"/>
                    </a:lnTo>
                    <a:close/>
                    <a:moveTo>
                      <a:pt x="123" y="10"/>
                    </a:moveTo>
                    <a:cubicBezTo>
                      <a:pt x="116" y="22"/>
                      <a:pt x="116" y="22"/>
                      <a:pt x="116" y="22"/>
                    </a:cubicBezTo>
                    <a:cubicBezTo>
                      <a:pt x="117" y="23"/>
                      <a:pt x="117" y="23"/>
                      <a:pt x="117" y="23"/>
                    </a:cubicBezTo>
                    <a:cubicBezTo>
                      <a:pt x="124" y="11"/>
                      <a:pt x="124" y="11"/>
                      <a:pt x="124" y="11"/>
                    </a:cubicBezTo>
                    <a:lnTo>
                      <a:pt x="123" y="10"/>
                    </a:lnTo>
                    <a:close/>
                    <a:moveTo>
                      <a:pt x="50" y="6"/>
                    </a:moveTo>
                    <a:cubicBezTo>
                      <a:pt x="58" y="27"/>
                      <a:pt x="58" y="27"/>
                      <a:pt x="58" y="27"/>
                    </a:cubicBezTo>
                    <a:cubicBezTo>
                      <a:pt x="59" y="26"/>
                      <a:pt x="60" y="26"/>
                      <a:pt x="61" y="26"/>
                    </a:cubicBezTo>
                    <a:cubicBezTo>
                      <a:pt x="52" y="5"/>
                      <a:pt x="52" y="5"/>
                      <a:pt x="52" y="5"/>
                    </a:cubicBezTo>
                    <a:lnTo>
                      <a:pt x="50" y="6"/>
                    </a:lnTo>
                    <a:close/>
                    <a:moveTo>
                      <a:pt x="61" y="3"/>
                    </a:moveTo>
                    <a:cubicBezTo>
                      <a:pt x="64" y="16"/>
                      <a:pt x="64" y="16"/>
                      <a:pt x="64" y="16"/>
                    </a:cubicBezTo>
                    <a:cubicBezTo>
                      <a:pt x="65" y="16"/>
                      <a:pt x="65" y="16"/>
                      <a:pt x="65" y="16"/>
                    </a:cubicBezTo>
                    <a:cubicBezTo>
                      <a:pt x="62" y="2"/>
                      <a:pt x="62" y="2"/>
                      <a:pt x="62" y="2"/>
                    </a:cubicBezTo>
                    <a:lnTo>
                      <a:pt x="61" y="3"/>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9" name="Freeform 491"/>
              <p:cNvSpPr>
                <a:spLocks/>
              </p:cNvSpPr>
              <p:nvPr/>
            </p:nvSpPr>
            <p:spPr bwMode="auto">
              <a:xfrm>
                <a:off x="6472" y="2104"/>
                <a:ext cx="120" cy="90"/>
              </a:xfrm>
              <a:custGeom>
                <a:avLst/>
                <a:gdLst>
                  <a:gd name="T0" fmla="*/ 0 w 51"/>
                  <a:gd name="T1" fmla="*/ 4 h 38"/>
                  <a:gd name="T2" fmla="*/ 44 w 51"/>
                  <a:gd name="T3" fmla="*/ 38 h 38"/>
                  <a:gd name="T4" fmla="*/ 51 w 51"/>
                  <a:gd name="T5" fmla="*/ 31 h 38"/>
                  <a:gd name="T6" fmla="*/ 3 w 51"/>
                  <a:gd name="T7" fmla="*/ 0 h 38"/>
                  <a:gd name="T8" fmla="*/ 0 w 51"/>
                  <a:gd name="T9" fmla="*/ 4 h 38"/>
                </a:gdLst>
                <a:ahLst/>
                <a:cxnLst>
                  <a:cxn ang="0">
                    <a:pos x="T0" y="T1"/>
                  </a:cxn>
                  <a:cxn ang="0">
                    <a:pos x="T2" y="T3"/>
                  </a:cxn>
                  <a:cxn ang="0">
                    <a:pos x="T4" y="T5"/>
                  </a:cxn>
                  <a:cxn ang="0">
                    <a:pos x="T6" y="T7"/>
                  </a:cxn>
                  <a:cxn ang="0">
                    <a:pos x="T8" y="T9"/>
                  </a:cxn>
                </a:cxnLst>
                <a:rect l="0" t="0" r="r" b="b"/>
                <a:pathLst>
                  <a:path w="51" h="38">
                    <a:moveTo>
                      <a:pt x="0" y="4"/>
                    </a:moveTo>
                    <a:cubicBezTo>
                      <a:pt x="44" y="38"/>
                      <a:pt x="44" y="38"/>
                      <a:pt x="44" y="38"/>
                    </a:cubicBezTo>
                    <a:cubicBezTo>
                      <a:pt x="46" y="35"/>
                      <a:pt x="49" y="33"/>
                      <a:pt x="51" y="31"/>
                    </a:cubicBezTo>
                    <a:cubicBezTo>
                      <a:pt x="3" y="0"/>
                      <a:pt x="3" y="0"/>
                      <a:pt x="3" y="0"/>
                    </a:cubicBezTo>
                    <a:lnTo>
                      <a:pt x="0" y="4"/>
                    </a:lnTo>
                    <a:close/>
                  </a:path>
                </a:pathLst>
              </a:custGeom>
              <a:solidFill>
                <a:srgbClr val="CE72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16" name="Picture 492"/>
              <p:cNvPicPr>
                <a:picLocks noChangeAspect="1" noChangeArrowheads="1"/>
              </p:cNvPicPr>
              <p:nvPr/>
            </p:nvPicPr>
            <p:blipFill>
              <a:blip r:embed="rId428">
                <a:extLst>
                  <a:ext uri="{28A0092B-C50C-407E-A947-70E740481C1C}">
                    <a14:useLocalDpi xmlns:a14="http://schemas.microsoft.com/office/drawing/2010/main" val="0"/>
                  </a:ext>
                </a:extLst>
              </a:blip>
              <a:srcRect/>
              <a:stretch>
                <a:fillRect/>
              </a:stretch>
            </p:blipFill>
            <p:spPr bwMode="auto">
              <a:xfrm>
                <a:off x="6602" y="2192"/>
                <a:ext cx="42"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7" name="Picture 493"/>
              <p:cNvPicPr>
                <a:picLocks noChangeAspect="1" noChangeArrowheads="1"/>
              </p:cNvPicPr>
              <p:nvPr/>
            </p:nvPicPr>
            <p:blipFill>
              <a:blip r:embed="rId429">
                <a:extLst>
                  <a:ext uri="{28A0092B-C50C-407E-A947-70E740481C1C}">
                    <a14:useLocalDpi xmlns:a14="http://schemas.microsoft.com/office/drawing/2010/main" val="0"/>
                  </a:ext>
                </a:extLst>
              </a:blip>
              <a:srcRect/>
              <a:stretch>
                <a:fillRect/>
              </a:stretch>
            </p:blipFill>
            <p:spPr bwMode="auto">
              <a:xfrm>
                <a:off x="1391" y="1996"/>
                <a:ext cx="4788" cy="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8" name="Picture 494"/>
              <p:cNvPicPr>
                <a:picLocks noChangeAspect="1" noChangeArrowheads="1"/>
              </p:cNvPicPr>
              <p:nvPr/>
            </p:nvPicPr>
            <p:blipFill>
              <a:blip r:embed="rId430">
                <a:extLst>
                  <a:ext uri="{28A0092B-C50C-407E-A947-70E740481C1C}">
                    <a14:useLocalDpi xmlns:a14="http://schemas.microsoft.com/office/drawing/2010/main" val="0"/>
                  </a:ext>
                </a:extLst>
              </a:blip>
              <a:srcRect/>
              <a:stretch>
                <a:fillRect/>
              </a:stretch>
            </p:blipFill>
            <p:spPr bwMode="auto">
              <a:xfrm>
                <a:off x="932" y="4788"/>
                <a:ext cx="447"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0" name="Rectangle 495"/>
              <p:cNvSpPr>
                <a:spLocks noChangeArrowheads="1"/>
              </p:cNvSpPr>
              <p:nvPr/>
            </p:nvSpPr>
            <p:spPr bwMode="auto">
              <a:xfrm>
                <a:off x="1006" y="4795"/>
                <a:ext cx="35" cy="8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1" name="Rectangle 496"/>
              <p:cNvSpPr>
                <a:spLocks noChangeArrowheads="1"/>
              </p:cNvSpPr>
              <p:nvPr/>
            </p:nvSpPr>
            <p:spPr bwMode="auto">
              <a:xfrm>
                <a:off x="1138" y="4795"/>
                <a:ext cx="36" cy="8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2" name="Rectangle 497"/>
              <p:cNvSpPr>
                <a:spLocks noChangeArrowheads="1"/>
              </p:cNvSpPr>
              <p:nvPr/>
            </p:nvSpPr>
            <p:spPr bwMode="auto">
              <a:xfrm>
                <a:off x="1263" y="4795"/>
                <a:ext cx="36" cy="8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22" name="Picture 498"/>
              <p:cNvPicPr>
                <a:picLocks noChangeAspect="1" noChangeArrowheads="1"/>
              </p:cNvPicPr>
              <p:nvPr/>
            </p:nvPicPr>
            <p:blipFill>
              <a:blip r:embed="rId431">
                <a:extLst>
                  <a:ext uri="{28A0092B-C50C-407E-A947-70E740481C1C}">
                    <a14:useLocalDpi xmlns:a14="http://schemas.microsoft.com/office/drawing/2010/main" val="0"/>
                  </a:ext>
                </a:extLst>
              </a:blip>
              <a:srcRect/>
              <a:stretch>
                <a:fillRect/>
              </a:stretch>
            </p:blipFill>
            <p:spPr bwMode="auto">
              <a:xfrm>
                <a:off x="1391" y="6022"/>
                <a:ext cx="12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3" name="Picture 499"/>
              <p:cNvPicPr>
                <a:picLocks noChangeAspect="1" noChangeArrowheads="1"/>
              </p:cNvPicPr>
              <p:nvPr/>
            </p:nvPicPr>
            <p:blipFill>
              <a:blip r:embed="rId432">
                <a:extLst>
                  <a:ext uri="{28A0092B-C50C-407E-A947-70E740481C1C}">
                    <a14:useLocalDpi xmlns:a14="http://schemas.microsoft.com/office/drawing/2010/main" val="0"/>
                  </a:ext>
                </a:extLst>
              </a:blip>
              <a:srcRect/>
              <a:stretch>
                <a:fillRect/>
              </a:stretch>
            </p:blipFill>
            <p:spPr bwMode="auto">
              <a:xfrm>
                <a:off x="2566" y="3960"/>
                <a:ext cx="3383" cy="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 name="Picture 500"/>
              <p:cNvPicPr>
                <a:picLocks noChangeAspect="1" noChangeArrowheads="1"/>
              </p:cNvPicPr>
              <p:nvPr/>
            </p:nvPicPr>
            <p:blipFill>
              <a:blip r:embed="rId433">
                <a:extLst>
                  <a:ext uri="{28A0092B-C50C-407E-A947-70E740481C1C}">
                    <a14:useLocalDpi xmlns:a14="http://schemas.microsoft.com/office/drawing/2010/main" val="0"/>
                  </a:ext>
                </a:extLst>
              </a:blip>
              <a:srcRect/>
              <a:stretch>
                <a:fillRect/>
              </a:stretch>
            </p:blipFill>
            <p:spPr bwMode="auto">
              <a:xfrm>
                <a:off x="1391" y="1965"/>
                <a:ext cx="4816" cy="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 name="Picture 501"/>
              <p:cNvPicPr>
                <a:picLocks noChangeAspect="1" noChangeArrowheads="1"/>
              </p:cNvPicPr>
              <p:nvPr/>
            </p:nvPicPr>
            <p:blipFill>
              <a:blip r:embed="rId434">
                <a:extLst>
                  <a:ext uri="{28A0092B-C50C-407E-A947-70E740481C1C}">
                    <a14:useLocalDpi xmlns:a14="http://schemas.microsoft.com/office/drawing/2010/main" val="0"/>
                  </a:ext>
                </a:extLst>
              </a:blip>
              <a:srcRect/>
              <a:stretch>
                <a:fillRect/>
              </a:stretch>
            </p:blipFill>
            <p:spPr bwMode="auto">
              <a:xfrm>
                <a:off x="4985" y="5298"/>
                <a:ext cx="886"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 name="Picture 502"/>
              <p:cNvPicPr>
                <a:picLocks noChangeAspect="1" noChangeArrowheads="1"/>
              </p:cNvPicPr>
              <p:nvPr/>
            </p:nvPicPr>
            <p:blipFill>
              <a:blip r:embed="rId435">
                <a:extLst>
                  <a:ext uri="{28A0092B-C50C-407E-A947-70E740481C1C}">
                    <a14:useLocalDpi xmlns:a14="http://schemas.microsoft.com/office/drawing/2010/main" val="0"/>
                  </a:ext>
                </a:extLst>
              </a:blip>
              <a:srcRect/>
              <a:stretch>
                <a:fillRect/>
              </a:stretch>
            </p:blipFill>
            <p:spPr bwMode="auto">
              <a:xfrm>
                <a:off x="2774" y="5239"/>
                <a:ext cx="85"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 name="Freeform 503"/>
              <p:cNvSpPr>
                <a:spLocks/>
              </p:cNvSpPr>
              <p:nvPr/>
            </p:nvSpPr>
            <p:spPr bwMode="auto">
              <a:xfrm>
                <a:off x="2786" y="5244"/>
                <a:ext cx="1927" cy="64"/>
              </a:xfrm>
              <a:custGeom>
                <a:avLst/>
                <a:gdLst>
                  <a:gd name="T0" fmla="*/ 0 w 1927"/>
                  <a:gd name="T1" fmla="*/ 0 h 64"/>
                  <a:gd name="T2" fmla="*/ 69 w 1927"/>
                  <a:gd name="T3" fmla="*/ 64 h 64"/>
                  <a:gd name="T4" fmla="*/ 1858 w 1927"/>
                  <a:gd name="T5" fmla="*/ 64 h 64"/>
                  <a:gd name="T6" fmla="*/ 1927 w 1927"/>
                  <a:gd name="T7" fmla="*/ 0 h 64"/>
                  <a:gd name="T8" fmla="*/ 0 w 1927"/>
                  <a:gd name="T9" fmla="*/ 0 h 64"/>
                </a:gdLst>
                <a:ahLst/>
                <a:cxnLst>
                  <a:cxn ang="0">
                    <a:pos x="T0" y="T1"/>
                  </a:cxn>
                  <a:cxn ang="0">
                    <a:pos x="T2" y="T3"/>
                  </a:cxn>
                  <a:cxn ang="0">
                    <a:pos x="T4" y="T5"/>
                  </a:cxn>
                  <a:cxn ang="0">
                    <a:pos x="T6" y="T7"/>
                  </a:cxn>
                  <a:cxn ang="0">
                    <a:pos x="T8" y="T9"/>
                  </a:cxn>
                </a:cxnLst>
                <a:rect l="0" t="0" r="r" b="b"/>
                <a:pathLst>
                  <a:path w="1927" h="64">
                    <a:moveTo>
                      <a:pt x="0" y="0"/>
                    </a:moveTo>
                    <a:lnTo>
                      <a:pt x="69" y="64"/>
                    </a:lnTo>
                    <a:lnTo>
                      <a:pt x="1858" y="64"/>
                    </a:lnTo>
                    <a:lnTo>
                      <a:pt x="192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28" name="Picture 504"/>
              <p:cNvPicPr>
                <a:picLocks noChangeAspect="1" noChangeArrowheads="1"/>
              </p:cNvPicPr>
              <p:nvPr/>
            </p:nvPicPr>
            <p:blipFill>
              <a:blip r:embed="rId436">
                <a:extLst>
                  <a:ext uri="{28A0092B-C50C-407E-A947-70E740481C1C}">
                    <a14:useLocalDpi xmlns:a14="http://schemas.microsoft.com/office/drawing/2010/main" val="0"/>
                  </a:ext>
                </a:extLst>
              </a:blip>
              <a:srcRect/>
              <a:stretch>
                <a:fillRect/>
              </a:stretch>
            </p:blipFill>
            <p:spPr bwMode="auto">
              <a:xfrm>
                <a:off x="4632" y="5239"/>
                <a:ext cx="8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 name="Picture 505"/>
              <p:cNvPicPr>
                <a:picLocks noChangeAspect="1" noChangeArrowheads="1"/>
              </p:cNvPicPr>
              <p:nvPr/>
            </p:nvPicPr>
            <p:blipFill>
              <a:blip r:embed="rId437">
                <a:extLst>
                  <a:ext uri="{28A0092B-C50C-407E-A947-70E740481C1C}">
                    <a14:useLocalDpi xmlns:a14="http://schemas.microsoft.com/office/drawing/2010/main" val="0"/>
                  </a:ext>
                </a:extLst>
              </a:blip>
              <a:srcRect/>
              <a:stretch>
                <a:fillRect/>
              </a:stretch>
            </p:blipFill>
            <p:spPr bwMode="auto">
              <a:xfrm>
                <a:off x="2774" y="5927"/>
                <a:ext cx="194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0" name="Picture 506"/>
              <p:cNvPicPr>
                <a:picLocks noChangeAspect="1" noChangeArrowheads="1"/>
              </p:cNvPicPr>
              <p:nvPr/>
            </p:nvPicPr>
            <p:blipFill>
              <a:blip r:embed="rId438">
                <a:extLst>
                  <a:ext uri="{28A0092B-C50C-407E-A947-70E740481C1C}">
                    <a14:useLocalDpi xmlns:a14="http://schemas.microsoft.com/office/drawing/2010/main" val="0"/>
                  </a:ext>
                </a:extLst>
              </a:blip>
              <a:srcRect/>
              <a:stretch>
                <a:fillRect/>
              </a:stretch>
            </p:blipFill>
            <p:spPr bwMode="auto">
              <a:xfrm>
                <a:off x="2802" y="5263"/>
                <a:ext cx="1894"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 name="Picture 507"/>
              <p:cNvPicPr>
                <a:picLocks noChangeAspect="1" noChangeArrowheads="1"/>
              </p:cNvPicPr>
              <p:nvPr/>
            </p:nvPicPr>
            <p:blipFill>
              <a:blip r:embed="rId439">
                <a:extLst>
                  <a:ext uri="{28A0092B-C50C-407E-A947-70E740481C1C}">
                    <a14:useLocalDpi xmlns:a14="http://schemas.microsoft.com/office/drawing/2010/main" val="0"/>
                  </a:ext>
                </a:extLst>
              </a:blip>
              <a:srcRect/>
              <a:stretch>
                <a:fillRect/>
              </a:stretch>
            </p:blipFill>
            <p:spPr bwMode="auto">
              <a:xfrm>
                <a:off x="2838" y="5298"/>
                <a:ext cx="8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2" name="Picture 508"/>
              <p:cNvPicPr>
                <a:picLocks noChangeAspect="1" noChangeArrowheads="1"/>
              </p:cNvPicPr>
              <p:nvPr/>
            </p:nvPicPr>
            <p:blipFill>
              <a:blip r:embed="rId440">
                <a:extLst>
                  <a:ext uri="{28A0092B-C50C-407E-A947-70E740481C1C}">
                    <a14:useLocalDpi xmlns:a14="http://schemas.microsoft.com/office/drawing/2010/main" val="0"/>
                  </a:ext>
                </a:extLst>
              </a:blip>
              <a:srcRect/>
              <a:stretch>
                <a:fillRect/>
              </a:stretch>
            </p:blipFill>
            <p:spPr bwMode="auto">
              <a:xfrm>
                <a:off x="2838" y="5866"/>
                <a:ext cx="8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3" name="Picture 509"/>
              <p:cNvPicPr>
                <a:picLocks noChangeAspect="1" noChangeArrowheads="1"/>
              </p:cNvPicPr>
              <p:nvPr/>
            </p:nvPicPr>
            <p:blipFill>
              <a:blip r:embed="rId441">
                <a:extLst>
                  <a:ext uri="{28A0092B-C50C-407E-A947-70E740481C1C}">
                    <a14:useLocalDpi xmlns:a14="http://schemas.microsoft.com/office/drawing/2010/main" val="0"/>
                  </a:ext>
                </a:extLst>
              </a:blip>
              <a:srcRect/>
              <a:stretch>
                <a:fillRect/>
              </a:stretch>
            </p:blipFill>
            <p:spPr bwMode="auto">
              <a:xfrm>
                <a:off x="4571" y="5298"/>
                <a:ext cx="8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4" name="Picture 510"/>
              <p:cNvPicPr>
                <a:picLocks noChangeAspect="1" noChangeArrowheads="1"/>
              </p:cNvPicPr>
              <p:nvPr/>
            </p:nvPicPr>
            <p:blipFill>
              <a:blip r:embed="rId442">
                <a:extLst>
                  <a:ext uri="{28A0092B-C50C-407E-A947-70E740481C1C}">
                    <a14:useLocalDpi xmlns:a14="http://schemas.microsoft.com/office/drawing/2010/main" val="0"/>
                  </a:ext>
                </a:extLst>
              </a:blip>
              <a:srcRect/>
              <a:stretch>
                <a:fillRect/>
              </a:stretch>
            </p:blipFill>
            <p:spPr bwMode="auto">
              <a:xfrm>
                <a:off x="4571" y="5866"/>
                <a:ext cx="8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5" name="Picture 511"/>
              <p:cNvPicPr>
                <a:picLocks noChangeAspect="1" noChangeArrowheads="1"/>
              </p:cNvPicPr>
              <p:nvPr/>
            </p:nvPicPr>
            <p:blipFill>
              <a:blip r:embed="rId443">
                <a:extLst>
                  <a:ext uri="{28A0092B-C50C-407E-A947-70E740481C1C}">
                    <a14:useLocalDpi xmlns:a14="http://schemas.microsoft.com/office/drawing/2010/main" val="0"/>
                  </a:ext>
                </a:extLst>
              </a:blip>
              <a:srcRect/>
              <a:stretch>
                <a:fillRect/>
              </a:stretch>
            </p:blipFill>
            <p:spPr bwMode="auto">
              <a:xfrm>
                <a:off x="5850" y="2379"/>
                <a:ext cx="20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 name="Picture 512"/>
              <p:cNvPicPr>
                <a:picLocks noChangeAspect="1" noChangeArrowheads="1"/>
              </p:cNvPicPr>
              <p:nvPr/>
            </p:nvPicPr>
            <p:blipFill>
              <a:blip r:embed="rId444">
                <a:extLst>
                  <a:ext uri="{28A0092B-C50C-407E-A947-70E740481C1C}">
                    <a14:useLocalDpi xmlns:a14="http://schemas.microsoft.com/office/drawing/2010/main" val="0"/>
                  </a:ext>
                </a:extLst>
              </a:blip>
              <a:srcRect/>
              <a:stretch>
                <a:fillRect/>
              </a:stretch>
            </p:blipFill>
            <p:spPr bwMode="auto">
              <a:xfrm>
                <a:off x="5867" y="2393"/>
                <a:ext cx="17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 name="Picture 513"/>
              <p:cNvPicPr>
                <a:picLocks noChangeAspect="1" noChangeArrowheads="1"/>
              </p:cNvPicPr>
              <p:nvPr/>
            </p:nvPicPr>
            <p:blipFill>
              <a:blip r:embed="rId445">
                <a:extLst>
                  <a:ext uri="{28A0092B-C50C-407E-A947-70E740481C1C}">
                    <a14:useLocalDpi xmlns:a14="http://schemas.microsoft.com/office/drawing/2010/main" val="0"/>
                  </a:ext>
                </a:extLst>
              </a:blip>
              <a:srcRect/>
              <a:stretch>
                <a:fillRect/>
              </a:stretch>
            </p:blipFill>
            <p:spPr bwMode="auto">
              <a:xfrm>
                <a:off x="5883" y="2412"/>
                <a:ext cx="1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 name="Picture 514"/>
              <p:cNvPicPr>
                <a:picLocks noChangeAspect="1" noChangeArrowheads="1"/>
              </p:cNvPicPr>
              <p:nvPr/>
            </p:nvPicPr>
            <p:blipFill>
              <a:blip r:embed="rId446" cstate="print">
                <a:extLst>
                  <a:ext uri="{28A0092B-C50C-407E-A947-70E740481C1C}">
                    <a14:useLocalDpi xmlns:a14="http://schemas.microsoft.com/office/drawing/2010/main" val="0"/>
                  </a:ext>
                </a:extLst>
              </a:blip>
              <a:srcRect/>
              <a:stretch>
                <a:fillRect/>
              </a:stretch>
            </p:blipFill>
            <p:spPr bwMode="auto">
              <a:xfrm>
                <a:off x="5893" y="2421"/>
                <a:ext cx="99"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 name="Picture 515"/>
              <p:cNvPicPr>
                <a:picLocks noChangeAspect="1" noChangeArrowheads="1"/>
              </p:cNvPicPr>
              <p:nvPr/>
            </p:nvPicPr>
            <p:blipFill>
              <a:blip r:embed="rId447">
                <a:extLst>
                  <a:ext uri="{28A0092B-C50C-407E-A947-70E740481C1C}">
                    <a14:useLocalDpi xmlns:a14="http://schemas.microsoft.com/office/drawing/2010/main" val="0"/>
                  </a:ext>
                </a:extLst>
              </a:blip>
              <a:srcRect/>
              <a:stretch>
                <a:fillRect/>
              </a:stretch>
            </p:blipFill>
            <p:spPr bwMode="auto">
              <a:xfrm>
                <a:off x="5850" y="2142"/>
                <a:ext cx="20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 name="Picture 516"/>
              <p:cNvPicPr>
                <a:picLocks noChangeAspect="1" noChangeArrowheads="1"/>
              </p:cNvPicPr>
              <p:nvPr/>
            </p:nvPicPr>
            <p:blipFill>
              <a:blip r:embed="rId448">
                <a:extLst>
                  <a:ext uri="{28A0092B-C50C-407E-A947-70E740481C1C}">
                    <a14:useLocalDpi xmlns:a14="http://schemas.microsoft.com/office/drawing/2010/main" val="0"/>
                  </a:ext>
                </a:extLst>
              </a:blip>
              <a:srcRect/>
              <a:stretch>
                <a:fillRect/>
              </a:stretch>
            </p:blipFill>
            <p:spPr bwMode="auto">
              <a:xfrm>
                <a:off x="5867" y="2156"/>
                <a:ext cx="17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 name="Picture 517"/>
              <p:cNvPicPr>
                <a:picLocks noChangeAspect="1" noChangeArrowheads="1"/>
              </p:cNvPicPr>
              <p:nvPr/>
            </p:nvPicPr>
            <p:blipFill>
              <a:blip r:embed="rId449">
                <a:extLst>
                  <a:ext uri="{28A0092B-C50C-407E-A947-70E740481C1C}">
                    <a14:useLocalDpi xmlns:a14="http://schemas.microsoft.com/office/drawing/2010/main" val="0"/>
                  </a:ext>
                </a:extLst>
              </a:blip>
              <a:srcRect/>
              <a:stretch>
                <a:fillRect/>
              </a:stretch>
            </p:blipFill>
            <p:spPr bwMode="auto">
              <a:xfrm>
                <a:off x="5883" y="2173"/>
                <a:ext cx="1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 name="Picture 518"/>
              <p:cNvPicPr>
                <a:picLocks noChangeAspect="1" noChangeArrowheads="1"/>
              </p:cNvPicPr>
              <p:nvPr/>
            </p:nvPicPr>
            <p:blipFill>
              <a:blip r:embed="rId450">
                <a:extLst>
                  <a:ext uri="{28A0092B-C50C-407E-A947-70E740481C1C}">
                    <a14:useLocalDpi xmlns:a14="http://schemas.microsoft.com/office/drawing/2010/main" val="0"/>
                  </a:ext>
                </a:extLst>
              </a:blip>
              <a:srcRect/>
              <a:stretch>
                <a:fillRect/>
              </a:stretch>
            </p:blipFill>
            <p:spPr bwMode="auto">
              <a:xfrm>
                <a:off x="5890" y="2171"/>
                <a:ext cx="10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 name="Picture 519"/>
              <p:cNvPicPr>
                <a:picLocks noChangeAspect="1" noChangeArrowheads="1"/>
              </p:cNvPicPr>
              <p:nvPr/>
            </p:nvPicPr>
            <p:blipFill>
              <a:blip r:embed="rId451">
                <a:extLst>
                  <a:ext uri="{28A0092B-C50C-407E-A947-70E740481C1C}">
                    <a14:useLocalDpi xmlns:a14="http://schemas.microsoft.com/office/drawing/2010/main" val="0"/>
                  </a:ext>
                </a:extLst>
              </a:blip>
              <a:srcRect/>
              <a:stretch>
                <a:fillRect/>
              </a:stretch>
            </p:blipFill>
            <p:spPr bwMode="auto">
              <a:xfrm>
                <a:off x="5885" y="2672"/>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 name="Picture 520"/>
              <p:cNvPicPr>
                <a:picLocks noChangeAspect="1" noChangeArrowheads="1"/>
              </p:cNvPicPr>
              <p:nvPr/>
            </p:nvPicPr>
            <p:blipFill>
              <a:blip r:embed="rId452">
                <a:extLst>
                  <a:ext uri="{28A0092B-C50C-407E-A947-70E740481C1C}">
                    <a14:useLocalDpi xmlns:a14="http://schemas.microsoft.com/office/drawing/2010/main" val="0"/>
                  </a:ext>
                </a:extLst>
              </a:blip>
              <a:srcRect/>
              <a:stretch>
                <a:fillRect/>
              </a:stretch>
            </p:blipFill>
            <p:spPr bwMode="auto">
              <a:xfrm>
                <a:off x="5900" y="2686"/>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 name="Picture 521"/>
              <p:cNvPicPr>
                <a:picLocks noChangeAspect="1" noChangeArrowheads="1"/>
              </p:cNvPicPr>
              <p:nvPr/>
            </p:nvPicPr>
            <p:blipFill>
              <a:blip r:embed="rId453">
                <a:extLst>
                  <a:ext uri="{28A0092B-C50C-407E-A947-70E740481C1C}">
                    <a14:useLocalDpi xmlns:a14="http://schemas.microsoft.com/office/drawing/2010/main" val="0"/>
                  </a:ext>
                </a:extLst>
              </a:blip>
              <a:srcRect/>
              <a:stretch>
                <a:fillRect/>
              </a:stretch>
            </p:blipFill>
            <p:spPr bwMode="auto">
              <a:xfrm>
                <a:off x="5911" y="2693"/>
                <a:ext cx="8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 name="Picture 522"/>
              <p:cNvPicPr>
                <a:picLocks noChangeAspect="1" noChangeArrowheads="1"/>
              </p:cNvPicPr>
              <p:nvPr/>
            </p:nvPicPr>
            <p:blipFill>
              <a:blip r:embed="rId454">
                <a:extLst>
                  <a:ext uri="{28A0092B-C50C-407E-A947-70E740481C1C}">
                    <a14:useLocalDpi xmlns:a14="http://schemas.microsoft.com/office/drawing/2010/main" val="0"/>
                  </a:ext>
                </a:extLst>
              </a:blip>
              <a:srcRect/>
              <a:stretch>
                <a:fillRect/>
              </a:stretch>
            </p:blipFill>
            <p:spPr bwMode="auto">
              <a:xfrm>
                <a:off x="5919" y="2698"/>
                <a:ext cx="56"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7" name="Picture 523"/>
              <p:cNvPicPr>
                <a:picLocks noChangeAspect="1" noChangeArrowheads="1"/>
              </p:cNvPicPr>
              <p:nvPr/>
            </p:nvPicPr>
            <p:blipFill>
              <a:blip r:embed="rId455">
                <a:extLst>
                  <a:ext uri="{28A0092B-C50C-407E-A947-70E740481C1C}">
                    <a14:useLocalDpi xmlns:a14="http://schemas.microsoft.com/office/drawing/2010/main" val="0"/>
                  </a:ext>
                </a:extLst>
              </a:blip>
              <a:srcRect/>
              <a:stretch>
                <a:fillRect/>
              </a:stretch>
            </p:blipFill>
            <p:spPr bwMode="auto">
              <a:xfrm>
                <a:off x="5885" y="2842"/>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8" name="Picture 524"/>
              <p:cNvPicPr>
                <a:picLocks noChangeAspect="1" noChangeArrowheads="1"/>
              </p:cNvPicPr>
              <p:nvPr/>
            </p:nvPicPr>
            <p:blipFill>
              <a:blip r:embed="rId456">
                <a:extLst>
                  <a:ext uri="{28A0092B-C50C-407E-A947-70E740481C1C}">
                    <a14:useLocalDpi xmlns:a14="http://schemas.microsoft.com/office/drawing/2010/main" val="0"/>
                  </a:ext>
                </a:extLst>
              </a:blip>
              <a:srcRect/>
              <a:stretch>
                <a:fillRect/>
              </a:stretch>
            </p:blipFill>
            <p:spPr bwMode="auto">
              <a:xfrm>
                <a:off x="5900" y="2856"/>
                <a:ext cx="1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9" name="Picture 525"/>
              <p:cNvPicPr>
                <a:picLocks noChangeAspect="1" noChangeArrowheads="1"/>
              </p:cNvPicPr>
              <p:nvPr/>
            </p:nvPicPr>
            <p:blipFill>
              <a:blip r:embed="rId457">
                <a:extLst>
                  <a:ext uri="{28A0092B-C50C-407E-A947-70E740481C1C}">
                    <a14:useLocalDpi xmlns:a14="http://schemas.microsoft.com/office/drawing/2010/main" val="0"/>
                  </a:ext>
                </a:extLst>
              </a:blip>
              <a:srcRect/>
              <a:stretch>
                <a:fillRect/>
              </a:stretch>
            </p:blipFill>
            <p:spPr bwMode="auto">
              <a:xfrm>
                <a:off x="5911" y="2866"/>
                <a:ext cx="8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0" name="Picture 526"/>
              <p:cNvPicPr>
                <a:picLocks noChangeAspect="1" noChangeArrowheads="1"/>
              </p:cNvPicPr>
              <p:nvPr/>
            </p:nvPicPr>
            <p:blipFill>
              <a:blip r:embed="rId458">
                <a:extLst>
                  <a:ext uri="{28A0092B-C50C-407E-A947-70E740481C1C}">
                    <a14:useLocalDpi xmlns:a14="http://schemas.microsoft.com/office/drawing/2010/main" val="0"/>
                  </a:ext>
                </a:extLst>
              </a:blip>
              <a:srcRect/>
              <a:stretch>
                <a:fillRect/>
              </a:stretch>
            </p:blipFill>
            <p:spPr bwMode="auto">
              <a:xfrm>
                <a:off x="5919" y="2870"/>
                <a:ext cx="56"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1" name="Picture 527"/>
              <p:cNvPicPr>
                <a:picLocks noChangeAspect="1" noChangeArrowheads="1"/>
              </p:cNvPicPr>
              <p:nvPr/>
            </p:nvPicPr>
            <p:blipFill>
              <a:blip r:embed="rId459">
                <a:extLst>
                  <a:ext uri="{28A0092B-C50C-407E-A947-70E740481C1C}">
                    <a14:useLocalDpi xmlns:a14="http://schemas.microsoft.com/office/drawing/2010/main" val="0"/>
                  </a:ext>
                </a:extLst>
              </a:blip>
              <a:srcRect/>
              <a:stretch>
                <a:fillRect/>
              </a:stretch>
            </p:blipFill>
            <p:spPr bwMode="auto">
              <a:xfrm>
                <a:off x="5885" y="3015"/>
                <a:ext cx="13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 name="Picture 528"/>
              <p:cNvPicPr>
                <a:picLocks noChangeAspect="1" noChangeArrowheads="1"/>
              </p:cNvPicPr>
              <p:nvPr/>
            </p:nvPicPr>
            <p:blipFill>
              <a:blip r:embed="rId460">
                <a:extLst>
                  <a:ext uri="{28A0092B-C50C-407E-A947-70E740481C1C}">
                    <a14:useLocalDpi xmlns:a14="http://schemas.microsoft.com/office/drawing/2010/main" val="0"/>
                  </a:ext>
                </a:extLst>
              </a:blip>
              <a:srcRect/>
              <a:stretch>
                <a:fillRect/>
              </a:stretch>
            </p:blipFill>
            <p:spPr bwMode="auto">
              <a:xfrm>
                <a:off x="5900" y="3029"/>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3" name="Picture 529"/>
              <p:cNvPicPr>
                <a:picLocks noChangeAspect="1" noChangeArrowheads="1"/>
              </p:cNvPicPr>
              <p:nvPr/>
            </p:nvPicPr>
            <p:blipFill>
              <a:blip r:embed="rId461">
                <a:extLst>
                  <a:ext uri="{28A0092B-C50C-407E-A947-70E740481C1C}">
                    <a14:useLocalDpi xmlns:a14="http://schemas.microsoft.com/office/drawing/2010/main" val="0"/>
                  </a:ext>
                </a:extLst>
              </a:blip>
              <a:srcRect/>
              <a:stretch>
                <a:fillRect/>
              </a:stretch>
            </p:blipFill>
            <p:spPr bwMode="auto">
              <a:xfrm>
                <a:off x="5911" y="3038"/>
                <a:ext cx="8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4" name="Picture 530"/>
              <p:cNvPicPr>
                <a:picLocks noChangeAspect="1" noChangeArrowheads="1"/>
              </p:cNvPicPr>
              <p:nvPr/>
            </p:nvPicPr>
            <p:blipFill>
              <a:blip r:embed="rId462">
                <a:extLst>
                  <a:ext uri="{28A0092B-C50C-407E-A947-70E740481C1C}">
                    <a14:useLocalDpi xmlns:a14="http://schemas.microsoft.com/office/drawing/2010/main" val="0"/>
                  </a:ext>
                </a:extLst>
              </a:blip>
              <a:srcRect/>
              <a:stretch>
                <a:fillRect/>
              </a:stretch>
            </p:blipFill>
            <p:spPr bwMode="auto">
              <a:xfrm>
                <a:off x="5919" y="3043"/>
                <a:ext cx="56"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5" name="Picture 531"/>
              <p:cNvPicPr>
                <a:picLocks noChangeAspect="1" noChangeArrowheads="1"/>
              </p:cNvPicPr>
              <p:nvPr/>
            </p:nvPicPr>
            <p:blipFill>
              <a:blip r:embed="rId463">
                <a:extLst>
                  <a:ext uri="{28A0092B-C50C-407E-A947-70E740481C1C}">
                    <a14:useLocalDpi xmlns:a14="http://schemas.microsoft.com/office/drawing/2010/main" val="0"/>
                  </a:ext>
                </a:extLst>
              </a:blip>
              <a:srcRect/>
              <a:stretch>
                <a:fillRect/>
              </a:stretch>
            </p:blipFill>
            <p:spPr bwMode="auto">
              <a:xfrm>
                <a:off x="5885" y="3187"/>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 name="Picture 532"/>
              <p:cNvPicPr>
                <a:picLocks noChangeAspect="1" noChangeArrowheads="1"/>
              </p:cNvPicPr>
              <p:nvPr/>
            </p:nvPicPr>
            <p:blipFill>
              <a:blip r:embed="rId464">
                <a:extLst>
                  <a:ext uri="{28A0092B-C50C-407E-A947-70E740481C1C}">
                    <a14:useLocalDpi xmlns:a14="http://schemas.microsoft.com/office/drawing/2010/main" val="0"/>
                  </a:ext>
                </a:extLst>
              </a:blip>
              <a:srcRect/>
              <a:stretch>
                <a:fillRect/>
              </a:stretch>
            </p:blipFill>
            <p:spPr bwMode="auto">
              <a:xfrm>
                <a:off x="5900" y="3201"/>
                <a:ext cx="10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 name="Picture 533"/>
              <p:cNvPicPr>
                <a:picLocks noChangeAspect="1" noChangeArrowheads="1"/>
              </p:cNvPicPr>
              <p:nvPr/>
            </p:nvPicPr>
            <p:blipFill>
              <a:blip r:embed="rId465">
                <a:extLst>
                  <a:ext uri="{28A0092B-C50C-407E-A947-70E740481C1C}">
                    <a14:useLocalDpi xmlns:a14="http://schemas.microsoft.com/office/drawing/2010/main" val="0"/>
                  </a:ext>
                </a:extLst>
              </a:blip>
              <a:srcRect/>
              <a:stretch>
                <a:fillRect/>
              </a:stretch>
            </p:blipFill>
            <p:spPr bwMode="auto">
              <a:xfrm>
                <a:off x="5911" y="3208"/>
                <a:ext cx="8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8" name="Picture 534"/>
              <p:cNvPicPr>
                <a:picLocks noChangeAspect="1" noChangeArrowheads="1"/>
              </p:cNvPicPr>
              <p:nvPr/>
            </p:nvPicPr>
            <p:blipFill>
              <a:blip r:embed="rId466">
                <a:extLst>
                  <a:ext uri="{28A0092B-C50C-407E-A947-70E740481C1C}">
                    <a14:useLocalDpi xmlns:a14="http://schemas.microsoft.com/office/drawing/2010/main" val="0"/>
                  </a:ext>
                </a:extLst>
              </a:blip>
              <a:srcRect/>
              <a:stretch>
                <a:fillRect/>
              </a:stretch>
            </p:blipFill>
            <p:spPr bwMode="auto">
              <a:xfrm>
                <a:off x="5919" y="3216"/>
                <a:ext cx="56"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 name="Picture 535"/>
              <p:cNvPicPr>
                <a:picLocks noChangeAspect="1" noChangeArrowheads="1"/>
              </p:cNvPicPr>
              <p:nvPr/>
            </p:nvPicPr>
            <p:blipFill>
              <a:blip r:embed="rId467">
                <a:extLst>
                  <a:ext uri="{28A0092B-C50C-407E-A947-70E740481C1C}">
                    <a14:useLocalDpi xmlns:a14="http://schemas.microsoft.com/office/drawing/2010/main" val="0"/>
                  </a:ext>
                </a:extLst>
              </a:blip>
              <a:srcRect/>
              <a:stretch>
                <a:fillRect/>
              </a:stretch>
            </p:blipFill>
            <p:spPr bwMode="auto">
              <a:xfrm>
                <a:off x="5885" y="3360"/>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0" name="Picture 536"/>
              <p:cNvPicPr>
                <a:picLocks noChangeAspect="1" noChangeArrowheads="1"/>
              </p:cNvPicPr>
              <p:nvPr/>
            </p:nvPicPr>
            <p:blipFill>
              <a:blip r:embed="rId468">
                <a:extLst>
                  <a:ext uri="{28A0092B-C50C-407E-A947-70E740481C1C}">
                    <a14:useLocalDpi xmlns:a14="http://schemas.microsoft.com/office/drawing/2010/main" val="0"/>
                  </a:ext>
                </a:extLst>
              </a:blip>
              <a:srcRect/>
              <a:stretch>
                <a:fillRect/>
              </a:stretch>
            </p:blipFill>
            <p:spPr bwMode="auto">
              <a:xfrm>
                <a:off x="5900" y="3374"/>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1" name="Picture 537"/>
              <p:cNvPicPr>
                <a:picLocks noChangeAspect="1" noChangeArrowheads="1"/>
              </p:cNvPicPr>
              <p:nvPr/>
            </p:nvPicPr>
            <p:blipFill>
              <a:blip r:embed="rId469">
                <a:extLst>
                  <a:ext uri="{28A0092B-C50C-407E-A947-70E740481C1C}">
                    <a14:useLocalDpi xmlns:a14="http://schemas.microsoft.com/office/drawing/2010/main" val="0"/>
                  </a:ext>
                </a:extLst>
              </a:blip>
              <a:srcRect/>
              <a:stretch>
                <a:fillRect/>
              </a:stretch>
            </p:blipFill>
            <p:spPr bwMode="auto">
              <a:xfrm>
                <a:off x="5911" y="3381"/>
                <a:ext cx="8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2" name="Picture 538"/>
              <p:cNvPicPr>
                <a:picLocks noChangeAspect="1" noChangeArrowheads="1"/>
              </p:cNvPicPr>
              <p:nvPr/>
            </p:nvPicPr>
            <p:blipFill>
              <a:blip r:embed="rId470">
                <a:extLst>
                  <a:ext uri="{28A0092B-C50C-407E-A947-70E740481C1C}">
                    <a14:useLocalDpi xmlns:a14="http://schemas.microsoft.com/office/drawing/2010/main" val="0"/>
                  </a:ext>
                </a:extLst>
              </a:blip>
              <a:srcRect/>
              <a:stretch>
                <a:fillRect/>
              </a:stretch>
            </p:blipFill>
            <p:spPr bwMode="auto">
              <a:xfrm>
                <a:off x="5919" y="3388"/>
                <a:ext cx="56"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3" name="Picture 539"/>
              <p:cNvPicPr>
                <a:picLocks noChangeAspect="1" noChangeArrowheads="1"/>
              </p:cNvPicPr>
              <p:nvPr/>
            </p:nvPicPr>
            <p:blipFill>
              <a:blip r:embed="rId471">
                <a:extLst>
                  <a:ext uri="{28A0092B-C50C-407E-A947-70E740481C1C}">
                    <a14:useLocalDpi xmlns:a14="http://schemas.microsoft.com/office/drawing/2010/main" val="0"/>
                  </a:ext>
                </a:extLst>
              </a:blip>
              <a:srcRect/>
              <a:stretch>
                <a:fillRect/>
              </a:stretch>
            </p:blipFill>
            <p:spPr bwMode="auto">
              <a:xfrm>
                <a:off x="5885" y="3532"/>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4" name="Picture 540"/>
              <p:cNvPicPr>
                <a:picLocks noChangeAspect="1" noChangeArrowheads="1"/>
              </p:cNvPicPr>
              <p:nvPr/>
            </p:nvPicPr>
            <p:blipFill>
              <a:blip r:embed="rId472">
                <a:extLst>
                  <a:ext uri="{28A0092B-C50C-407E-A947-70E740481C1C}">
                    <a14:useLocalDpi xmlns:a14="http://schemas.microsoft.com/office/drawing/2010/main" val="0"/>
                  </a:ext>
                </a:extLst>
              </a:blip>
              <a:srcRect/>
              <a:stretch>
                <a:fillRect/>
              </a:stretch>
            </p:blipFill>
            <p:spPr bwMode="auto">
              <a:xfrm>
                <a:off x="5900" y="3547"/>
                <a:ext cx="1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5" name="Picture 541"/>
              <p:cNvPicPr>
                <a:picLocks noChangeAspect="1" noChangeArrowheads="1"/>
              </p:cNvPicPr>
              <p:nvPr/>
            </p:nvPicPr>
            <p:blipFill>
              <a:blip r:embed="rId473">
                <a:extLst>
                  <a:ext uri="{28A0092B-C50C-407E-A947-70E740481C1C}">
                    <a14:useLocalDpi xmlns:a14="http://schemas.microsoft.com/office/drawing/2010/main" val="0"/>
                  </a:ext>
                </a:extLst>
              </a:blip>
              <a:srcRect/>
              <a:stretch>
                <a:fillRect/>
              </a:stretch>
            </p:blipFill>
            <p:spPr bwMode="auto">
              <a:xfrm>
                <a:off x="5911" y="3554"/>
                <a:ext cx="8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 name="Picture 542"/>
              <p:cNvPicPr>
                <a:picLocks noChangeAspect="1" noChangeArrowheads="1"/>
              </p:cNvPicPr>
              <p:nvPr/>
            </p:nvPicPr>
            <p:blipFill>
              <a:blip r:embed="rId474">
                <a:extLst>
                  <a:ext uri="{28A0092B-C50C-407E-A947-70E740481C1C}">
                    <a14:useLocalDpi xmlns:a14="http://schemas.microsoft.com/office/drawing/2010/main" val="0"/>
                  </a:ext>
                </a:extLst>
              </a:blip>
              <a:srcRect/>
              <a:stretch>
                <a:fillRect/>
              </a:stretch>
            </p:blipFill>
            <p:spPr bwMode="auto">
              <a:xfrm>
                <a:off x="5919" y="3558"/>
                <a:ext cx="56"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 name="Picture 543"/>
              <p:cNvPicPr>
                <a:picLocks noChangeAspect="1" noChangeArrowheads="1"/>
              </p:cNvPicPr>
              <p:nvPr/>
            </p:nvPicPr>
            <p:blipFill>
              <a:blip r:embed="rId475">
                <a:extLst>
                  <a:ext uri="{28A0092B-C50C-407E-A947-70E740481C1C}">
                    <a14:useLocalDpi xmlns:a14="http://schemas.microsoft.com/office/drawing/2010/main" val="0"/>
                  </a:ext>
                </a:extLst>
              </a:blip>
              <a:srcRect/>
              <a:stretch>
                <a:fillRect/>
              </a:stretch>
            </p:blipFill>
            <p:spPr bwMode="auto">
              <a:xfrm>
                <a:off x="1528" y="2483"/>
                <a:ext cx="142"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4" name="Rectangle 544"/>
              <p:cNvSpPr>
                <a:spLocks noChangeArrowheads="1"/>
              </p:cNvSpPr>
              <p:nvPr/>
            </p:nvSpPr>
            <p:spPr bwMode="auto">
              <a:xfrm>
                <a:off x="1587" y="2535"/>
                <a:ext cx="26" cy="9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69" name="Picture 545"/>
              <p:cNvPicPr>
                <a:picLocks noChangeAspect="1" noChangeArrowheads="1"/>
              </p:cNvPicPr>
              <p:nvPr/>
            </p:nvPicPr>
            <p:blipFill>
              <a:blip r:embed="rId476">
                <a:extLst>
                  <a:ext uri="{28A0092B-C50C-407E-A947-70E740481C1C}">
                    <a14:useLocalDpi xmlns:a14="http://schemas.microsoft.com/office/drawing/2010/main" val="0"/>
                  </a:ext>
                </a:extLst>
              </a:blip>
              <a:srcRect/>
              <a:stretch>
                <a:fillRect/>
              </a:stretch>
            </p:blipFill>
            <p:spPr bwMode="auto">
              <a:xfrm>
                <a:off x="1540" y="3268"/>
                <a:ext cx="11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0" name="Picture 546"/>
              <p:cNvPicPr>
                <a:picLocks noChangeAspect="1" noChangeArrowheads="1"/>
              </p:cNvPicPr>
              <p:nvPr/>
            </p:nvPicPr>
            <p:blipFill>
              <a:blip r:embed="rId477">
                <a:extLst>
                  <a:ext uri="{28A0092B-C50C-407E-A947-70E740481C1C}">
                    <a14:useLocalDpi xmlns:a14="http://schemas.microsoft.com/office/drawing/2010/main" val="0"/>
                  </a:ext>
                </a:extLst>
              </a:blip>
              <a:srcRect/>
              <a:stretch>
                <a:fillRect/>
              </a:stretch>
            </p:blipFill>
            <p:spPr bwMode="auto">
              <a:xfrm>
                <a:off x="1708" y="2483"/>
                <a:ext cx="142"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 name="Rectangle 547"/>
              <p:cNvSpPr>
                <a:spLocks noChangeArrowheads="1"/>
              </p:cNvSpPr>
              <p:nvPr/>
            </p:nvSpPr>
            <p:spPr bwMode="auto">
              <a:xfrm>
                <a:off x="1767" y="2535"/>
                <a:ext cx="26" cy="9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572" name="Picture 548"/>
              <p:cNvPicPr>
                <a:picLocks noChangeAspect="1" noChangeArrowheads="1"/>
              </p:cNvPicPr>
              <p:nvPr/>
            </p:nvPicPr>
            <p:blipFill>
              <a:blip r:embed="rId478">
                <a:extLst>
                  <a:ext uri="{28A0092B-C50C-407E-A947-70E740481C1C}">
                    <a14:useLocalDpi xmlns:a14="http://schemas.microsoft.com/office/drawing/2010/main" val="0"/>
                  </a:ext>
                </a:extLst>
              </a:blip>
              <a:srcRect/>
              <a:stretch>
                <a:fillRect/>
              </a:stretch>
            </p:blipFill>
            <p:spPr bwMode="auto">
              <a:xfrm>
                <a:off x="1720" y="2981"/>
                <a:ext cx="113"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3" name="Picture 549"/>
              <p:cNvPicPr>
                <a:picLocks noChangeAspect="1" noChangeArrowheads="1"/>
              </p:cNvPicPr>
              <p:nvPr/>
            </p:nvPicPr>
            <p:blipFill>
              <a:blip r:embed="rId479">
                <a:extLst>
                  <a:ext uri="{28A0092B-C50C-407E-A947-70E740481C1C}">
                    <a14:useLocalDpi xmlns:a14="http://schemas.microsoft.com/office/drawing/2010/main" val="0"/>
                  </a:ext>
                </a:extLst>
              </a:blip>
              <a:srcRect/>
              <a:stretch>
                <a:fillRect/>
              </a:stretch>
            </p:blipFill>
            <p:spPr bwMode="auto">
              <a:xfrm>
                <a:off x="994" y="4535"/>
                <a:ext cx="57"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4" name="Picture 550"/>
              <p:cNvPicPr>
                <a:picLocks noChangeAspect="1" noChangeArrowheads="1"/>
              </p:cNvPicPr>
              <p:nvPr/>
            </p:nvPicPr>
            <p:blipFill>
              <a:blip r:embed="rId480">
                <a:extLst>
                  <a:ext uri="{28A0092B-C50C-407E-A947-70E740481C1C}">
                    <a14:useLocalDpi xmlns:a14="http://schemas.microsoft.com/office/drawing/2010/main" val="0"/>
                  </a:ext>
                </a:extLst>
              </a:blip>
              <a:srcRect/>
              <a:stretch>
                <a:fillRect/>
              </a:stretch>
            </p:blipFill>
            <p:spPr bwMode="auto">
              <a:xfrm>
                <a:off x="1126" y="5116"/>
                <a:ext cx="57"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5" name="Picture 551"/>
              <p:cNvPicPr>
                <a:picLocks noChangeAspect="1" noChangeArrowheads="1"/>
              </p:cNvPicPr>
              <p:nvPr/>
            </p:nvPicPr>
            <p:blipFill>
              <a:blip r:embed="rId481">
                <a:extLst>
                  <a:ext uri="{28A0092B-C50C-407E-A947-70E740481C1C}">
                    <a14:useLocalDpi xmlns:a14="http://schemas.microsoft.com/office/drawing/2010/main" val="0"/>
                  </a:ext>
                </a:extLst>
              </a:blip>
              <a:srcRect/>
              <a:stretch>
                <a:fillRect/>
              </a:stretch>
            </p:blipFill>
            <p:spPr bwMode="auto">
              <a:xfrm>
                <a:off x="1252" y="4809"/>
                <a:ext cx="5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 name="Picture 552"/>
              <p:cNvPicPr>
                <a:picLocks noChangeAspect="1" noChangeArrowheads="1"/>
              </p:cNvPicPr>
              <p:nvPr/>
            </p:nvPicPr>
            <p:blipFill>
              <a:blip r:embed="rId482">
                <a:extLst>
                  <a:ext uri="{28A0092B-C50C-407E-A947-70E740481C1C}">
                    <a14:useLocalDpi xmlns:a14="http://schemas.microsoft.com/office/drawing/2010/main" val="0"/>
                  </a:ext>
                </a:extLst>
              </a:blip>
              <a:srcRect/>
              <a:stretch>
                <a:fillRect/>
              </a:stretch>
            </p:blipFill>
            <p:spPr bwMode="auto">
              <a:xfrm>
                <a:off x="923" y="4391"/>
                <a:ext cx="19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 name="Picture 553"/>
              <p:cNvPicPr>
                <a:picLocks noChangeAspect="1" noChangeArrowheads="1"/>
              </p:cNvPicPr>
              <p:nvPr/>
            </p:nvPicPr>
            <p:blipFill>
              <a:blip r:embed="rId483">
                <a:extLst>
                  <a:ext uri="{28A0092B-C50C-407E-A947-70E740481C1C}">
                    <a14:useLocalDpi xmlns:a14="http://schemas.microsoft.com/office/drawing/2010/main" val="0"/>
                  </a:ext>
                </a:extLst>
              </a:blip>
              <a:srcRect/>
              <a:stretch>
                <a:fillRect/>
              </a:stretch>
            </p:blipFill>
            <p:spPr bwMode="auto">
              <a:xfrm>
                <a:off x="930" y="4398"/>
                <a:ext cx="163"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8" name="Picture 554"/>
              <p:cNvPicPr>
                <a:picLocks noChangeAspect="1" noChangeArrowheads="1"/>
              </p:cNvPicPr>
              <p:nvPr/>
            </p:nvPicPr>
            <p:blipFill>
              <a:blip r:embed="rId484">
                <a:extLst>
                  <a:ext uri="{28A0092B-C50C-407E-A947-70E740481C1C}">
                    <a14:useLocalDpi xmlns:a14="http://schemas.microsoft.com/office/drawing/2010/main" val="0"/>
                  </a:ext>
                </a:extLst>
              </a:blip>
              <a:srcRect/>
              <a:stretch>
                <a:fillRect/>
              </a:stretch>
            </p:blipFill>
            <p:spPr bwMode="auto">
              <a:xfrm>
                <a:off x="1185" y="4655"/>
                <a:ext cx="1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9" name="Picture 555"/>
              <p:cNvPicPr>
                <a:picLocks noChangeAspect="1" noChangeArrowheads="1"/>
              </p:cNvPicPr>
              <p:nvPr/>
            </p:nvPicPr>
            <p:blipFill>
              <a:blip r:embed="rId485">
                <a:extLst>
                  <a:ext uri="{28A0092B-C50C-407E-A947-70E740481C1C}">
                    <a14:useLocalDpi xmlns:a14="http://schemas.microsoft.com/office/drawing/2010/main" val="0"/>
                  </a:ext>
                </a:extLst>
              </a:blip>
              <a:srcRect/>
              <a:stretch>
                <a:fillRect/>
              </a:stretch>
            </p:blipFill>
            <p:spPr bwMode="auto">
              <a:xfrm>
                <a:off x="1058" y="5003"/>
                <a:ext cx="1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0" name="Picture 556"/>
              <p:cNvPicPr>
                <a:picLocks noChangeAspect="1" noChangeArrowheads="1"/>
              </p:cNvPicPr>
              <p:nvPr/>
            </p:nvPicPr>
            <p:blipFill>
              <a:blip r:embed="rId486">
                <a:extLst>
                  <a:ext uri="{28A0092B-C50C-407E-A947-70E740481C1C}">
                    <a14:useLocalDpi xmlns:a14="http://schemas.microsoft.com/office/drawing/2010/main" val="0"/>
                  </a:ext>
                </a:extLst>
              </a:blip>
              <a:srcRect/>
              <a:stretch>
                <a:fillRect/>
              </a:stretch>
            </p:blipFill>
            <p:spPr bwMode="auto">
              <a:xfrm>
                <a:off x="1507" y="5010"/>
                <a:ext cx="12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1" name="Picture 557"/>
              <p:cNvPicPr>
                <a:picLocks noChangeAspect="1" noChangeArrowheads="1"/>
              </p:cNvPicPr>
              <p:nvPr/>
            </p:nvPicPr>
            <p:blipFill>
              <a:blip r:embed="rId487">
                <a:extLst>
                  <a:ext uri="{28A0092B-C50C-407E-A947-70E740481C1C}">
                    <a14:useLocalDpi xmlns:a14="http://schemas.microsoft.com/office/drawing/2010/main" val="0"/>
                  </a:ext>
                </a:extLst>
              </a:blip>
              <a:srcRect/>
              <a:stretch>
                <a:fillRect/>
              </a:stretch>
            </p:blipFill>
            <p:spPr bwMode="auto">
              <a:xfrm>
                <a:off x="1507" y="3563"/>
                <a:ext cx="50"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2" name="Picture 558"/>
              <p:cNvPicPr>
                <a:picLocks noChangeAspect="1" noChangeArrowheads="1"/>
              </p:cNvPicPr>
              <p:nvPr/>
            </p:nvPicPr>
            <p:blipFill>
              <a:blip r:embed="rId488">
                <a:extLst>
                  <a:ext uri="{28A0092B-C50C-407E-A947-70E740481C1C}">
                    <a14:useLocalDpi xmlns:a14="http://schemas.microsoft.com/office/drawing/2010/main" val="0"/>
                  </a:ext>
                </a:extLst>
              </a:blip>
              <a:srcRect/>
              <a:stretch>
                <a:fillRect/>
              </a:stretch>
            </p:blipFill>
            <p:spPr bwMode="auto">
              <a:xfrm>
                <a:off x="1507" y="3558"/>
                <a:ext cx="46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3" name="Picture 559"/>
              <p:cNvPicPr>
                <a:picLocks noChangeAspect="1" noChangeArrowheads="1"/>
              </p:cNvPicPr>
              <p:nvPr/>
            </p:nvPicPr>
            <p:blipFill>
              <a:blip r:embed="rId489">
                <a:extLst>
                  <a:ext uri="{28A0092B-C50C-407E-A947-70E740481C1C}">
                    <a14:useLocalDpi xmlns:a14="http://schemas.microsoft.com/office/drawing/2010/main" val="0"/>
                  </a:ext>
                </a:extLst>
              </a:blip>
              <a:srcRect/>
              <a:stretch>
                <a:fillRect/>
              </a:stretch>
            </p:blipFill>
            <p:spPr bwMode="auto">
              <a:xfrm>
                <a:off x="1923" y="2487"/>
                <a:ext cx="50"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4" name="Picture 560"/>
              <p:cNvPicPr>
                <a:picLocks noChangeAspect="1" noChangeArrowheads="1"/>
              </p:cNvPicPr>
              <p:nvPr/>
            </p:nvPicPr>
            <p:blipFill>
              <a:blip r:embed="rId490">
                <a:extLst>
                  <a:ext uri="{28A0092B-C50C-407E-A947-70E740481C1C}">
                    <a14:useLocalDpi xmlns:a14="http://schemas.microsoft.com/office/drawing/2010/main" val="0"/>
                  </a:ext>
                </a:extLst>
              </a:blip>
              <a:srcRect/>
              <a:stretch>
                <a:fillRect/>
              </a:stretch>
            </p:blipFill>
            <p:spPr bwMode="auto">
              <a:xfrm>
                <a:off x="1923" y="2485"/>
                <a:ext cx="645"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5" name="Picture 561"/>
              <p:cNvPicPr>
                <a:picLocks noChangeAspect="1" noChangeArrowheads="1"/>
              </p:cNvPicPr>
              <p:nvPr/>
            </p:nvPicPr>
            <p:blipFill>
              <a:blip r:embed="rId491">
                <a:extLst>
                  <a:ext uri="{28A0092B-C50C-407E-A947-70E740481C1C}">
                    <a14:useLocalDpi xmlns:a14="http://schemas.microsoft.com/office/drawing/2010/main" val="0"/>
                  </a:ext>
                </a:extLst>
              </a:blip>
              <a:srcRect/>
              <a:stretch>
                <a:fillRect/>
              </a:stretch>
            </p:blipFill>
            <p:spPr bwMode="auto">
              <a:xfrm>
                <a:off x="2521" y="2083"/>
                <a:ext cx="324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6" name="Picture 562"/>
              <p:cNvPicPr>
                <a:picLocks noChangeAspect="1" noChangeArrowheads="1"/>
              </p:cNvPicPr>
              <p:nvPr/>
            </p:nvPicPr>
            <p:blipFill>
              <a:blip r:embed="rId492">
                <a:extLst>
                  <a:ext uri="{28A0092B-C50C-407E-A947-70E740481C1C}">
                    <a14:useLocalDpi xmlns:a14="http://schemas.microsoft.com/office/drawing/2010/main" val="0"/>
                  </a:ext>
                </a:extLst>
              </a:blip>
              <a:srcRect/>
              <a:stretch>
                <a:fillRect/>
              </a:stretch>
            </p:blipFill>
            <p:spPr bwMode="auto">
              <a:xfrm>
                <a:off x="5715" y="2083"/>
                <a:ext cx="50" cy="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 name="Picture 563"/>
              <p:cNvPicPr>
                <a:picLocks noChangeAspect="1" noChangeArrowheads="1"/>
              </p:cNvPicPr>
              <p:nvPr/>
            </p:nvPicPr>
            <p:blipFill>
              <a:blip r:embed="rId493">
                <a:extLst>
                  <a:ext uri="{28A0092B-C50C-407E-A947-70E740481C1C}">
                    <a14:useLocalDpi xmlns:a14="http://schemas.microsoft.com/office/drawing/2010/main" val="0"/>
                  </a:ext>
                </a:extLst>
              </a:blip>
              <a:srcRect/>
              <a:stretch>
                <a:fillRect/>
              </a:stretch>
            </p:blipFill>
            <p:spPr bwMode="auto">
              <a:xfrm>
                <a:off x="4784" y="4719"/>
                <a:ext cx="49" cy="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8" name="Picture 564"/>
              <p:cNvPicPr>
                <a:picLocks noChangeAspect="1" noChangeArrowheads="1"/>
              </p:cNvPicPr>
              <p:nvPr/>
            </p:nvPicPr>
            <p:blipFill>
              <a:blip r:embed="rId494">
                <a:extLst>
                  <a:ext uri="{28A0092B-C50C-407E-A947-70E740481C1C}">
                    <a14:useLocalDpi xmlns:a14="http://schemas.microsoft.com/office/drawing/2010/main" val="0"/>
                  </a:ext>
                </a:extLst>
              </a:blip>
              <a:srcRect/>
              <a:stretch>
                <a:fillRect/>
              </a:stretch>
            </p:blipFill>
            <p:spPr bwMode="auto">
              <a:xfrm>
                <a:off x="2670" y="5015"/>
                <a:ext cx="2156" cy="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9" name="Picture 565"/>
              <p:cNvPicPr>
                <a:picLocks noChangeAspect="1" noChangeArrowheads="1"/>
              </p:cNvPicPr>
              <p:nvPr/>
            </p:nvPicPr>
            <p:blipFill>
              <a:blip r:embed="rId495">
                <a:extLst>
                  <a:ext uri="{28A0092B-C50C-407E-A947-70E740481C1C}">
                    <a14:useLocalDpi xmlns:a14="http://schemas.microsoft.com/office/drawing/2010/main" val="0"/>
                  </a:ext>
                </a:extLst>
              </a:blip>
              <a:srcRect/>
              <a:stretch>
                <a:fillRect/>
              </a:stretch>
            </p:blipFill>
            <p:spPr bwMode="auto">
              <a:xfrm>
                <a:off x="4784" y="4715"/>
                <a:ext cx="97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0" name="Picture 566"/>
              <p:cNvPicPr>
                <a:picLocks noChangeAspect="1" noChangeArrowheads="1"/>
              </p:cNvPicPr>
              <p:nvPr/>
            </p:nvPicPr>
            <p:blipFill>
              <a:blip r:embed="rId496">
                <a:extLst>
                  <a:ext uri="{28A0092B-C50C-407E-A947-70E740481C1C}">
                    <a14:useLocalDpi xmlns:a14="http://schemas.microsoft.com/office/drawing/2010/main" val="0"/>
                  </a:ext>
                </a:extLst>
              </a:blip>
              <a:srcRect/>
              <a:stretch>
                <a:fillRect/>
              </a:stretch>
            </p:blipFill>
            <p:spPr bwMode="auto">
              <a:xfrm>
                <a:off x="2521" y="2088"/>
                <a:ext cx="50"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1" name="Picture 567"/>
              <p:cNvPicPr>
                <a:picLocks noChangeAspect="1" noChangeArrowheads="1"/>
              </p:cNvPicPr>
              <p:nvPr/>
            </p:nvPicPr>
            <p:blipFill>
              <a:blip r:embed="rId497">
                <a:extLst>
                  <a:ext uri="{28A0092B-C50C-407E-A947-70E740481C1C}">
                    <a14:useLocalDpi xmlns:a14="http://schemas.microsoft.com/office/drawing/2010/main" val="0"/>
                  </a:ext>
                </a:extLst>
              </a:blip>
              <a:srcRect/>
              <a:stretch>
                <a:fillRect/>
              </a:stretch>
            </p:blipFill>
            <p:spPr bwMode="auto">
              <a:xfrm>
                <a:off x="5519" y="4941"/>
                <a:ext cx="262"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2" name="Picture 568"/>
              <p:cNvPicPr>
                <a:picLocks noChangeAspect="1" noChangeArrowheads="1"/>
              </p:cNvPicPr>
              <p:nvPr/>
            </p:nvPicPr>
            <p:blipFill>
              <a:blip r:embed="rId498">
                <a:extLst>
                  <a:ext uri="{28A0092B-C50C-407E-A947-70E740481C1C}">
                    <a14:useLocalDpi xmlns:a14="http://schemas.microsoft.com/office/drawing/2010/main" val="0"/>
                  </a:ext>
                </a:extLst>
              </a:blip>
              <a:srcRect/>
              <a:stretch>
                <a:fillRect/>
              </a:stretch>
            </p:blipFill>
            <p:spPr bwMode="auto">
              <a:xfrm>
                <a:off x="5547" y="4975"/>
                <a:ext cx="19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3" name="Picture 569"/>
              <p:cNvPicPr>
                <a:picLocks noChangeAspect="1" noChangeArrowheads="1"/>
              </p:cNvPicPr>
              <p:nvPr/>
            </p:nvPicPr>
            <p:blipFill>
              <a:blip r:embed="rId499">
                <a:extLst>
                  <a:ext uri="{28A0092B-C50C-407E-A947-70E740481C1C}">
                    <a14:useLocalDpi xmlns:a14="http://schemas.microsoft.com/office/drawing/2010/main" val="0"/>
                  </a:ext>
                </a:extLst>
              </a:blip>
              <a:srcRect/>
              <a:stretch>
                <a:fillRect/>
              </a:stretch>
            </p:blipFill>
            <p:spPr bwMode="auto">
              <a:xfrm>
                <a:off x="3467" y="1381"/>
                <a:ext cx="16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4" name="Picture 570"/>
              <p:cNvPicPr>
                <a:picLocks noChangeAspect="1" noChangeArrowheads="1"/>
              </p:cNvPicPr>
              <p:nvPr/>
            </p:nvPicPr>
            <p:blipFill>
              <a:blip r:embed="rId500">
                <a:extLst>
                  <a:ext uri="{28A0092B-C50C-407E-A947-70E740481C1C}">
                    <a14:useLocalDpi xmlns:a14="http://schemas.microsoft.com/office/drawing/2010/main" val="0"/>
                  </a:ext>
                </a:extLst>
              </a:blip>
              <a:srcRect/>
              <a:stretch>
                <a:fillRect/>
              </a:stretch>
            </p:blipFill>
            <p:spPr bwMode="auto">
              <a:xfrm>
                <a:off x="3483" y="1400"/>
                <a:ext cx="12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5" name="Picture 571"/>
              <p:cNvPicPr>
                <a:picLocks noChangeAspect="1" noChangeArrowheads="1"/>
              </p:cNvPicPr>
              <p:nvPr/>
            </p:nvPicPr>
            <p:blipFill>
              <a:blip r:embed="rId501">
                <a:extLst>
                  <a:ext uri="{28A0092B-C50C-407E-A947-70E740481C1C}">
                    <a14:useLocalDpi xmlns:a14="http://schemas.microsoft.com/office/drawing/2010/main" val="0"/>
                  </a:ext>
                </a:extLst>
              </a:blip>
              <a:srcRect/>
              <a:stretch>
                <a:fillRect/>
              </a:stretch>
            </p:blipFill>
            <p:spPr bwMode="auto">
              <a:xfrm>
                <a:off x="5431" y="4847"/>
                <a:ext cx="43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6" name="Picture 572"/>
              <p:cNvPicPr>
                <a:picLocks noChangeAspect="1" noChangeArrowheads="1"/>
              </p:cNvPicPr>
              <p:nvPr/>
            </p:nvPicPr>
            <p:blipFill>
              <a:blip r:embed="rId502">
                <a:extLst>
                  <a:ext uri="{28A0092B-C50C-407E-A947-70E740481C1C}">
                    <a14:useLocalDpi xmlns:a14="http://schemas.microsoft.com/office/drawing/2010/main" val="0"/>
                  </a:ext>
                </a:extLst>
              </a:blip>
              <a:srcRect/>
              <a:stretch>
                <a:fillRect/>
              </a:stretch>
            </p:blipFill>
            <p:spPr bwMode="auto">
              <a:xfrm>
                <a:off x="1486" y="5107"/>
                <a:ext cx="1142" cy="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 name="Picture 573"/>
              <p:cNvPicPr>
                <a:picLocks noChangeAspect="1" noChangeArrowheads="1"/>
              </p:cNvPicPr>
              <p:nvPr/>
            </p:nvPicPr>
            <p:blipFill>
              <a:blip r:embed="rId503">
                <a:extLst>
                  <a:ext uri="{28A0092B-C50C-407E-A947-70E740481C1C}">
                    <a14:useLocalDpi xmlns:a14="http://schemas.microsoft.com/office/drawing/2010/main" val="0"/>
                  </a:ext>
                </a:extLst>
              </a:blip>
              <a:srcRect/>
              <a:stretch>
                <a:fillRect/>
              </a:stretch>
            </p:blipFill>
            <p:spPr bwMode="auto">
              <a:xfrm>
                <a:off x="1490" y="5105"/>
                <a:ext cx="1135"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8" name="Picture 574"/>
              <p:cNvPicPr>
                <a:picLocks noChangeAspect="1" noChangeArrowheads="1"/>
              </p:cNvPicPr>
              <p:nvPr/>
            </p:nvPicPr>
            <p:blipFill>
              <a:blip r:embed="rId504">
                <a:extLst>
                  <a:ext uri="{28A0092B-C50C-407E-A947-70E740481C1C}">
                    <a14:useLocalDpi xmlns:a14="http://schemas.microsoft.com/office/drawing/2010/main" val="0"/>
                  </a:ext>
                </a:extLst>
              </a:blip>
              <a:srcRect/>
              <a:stretch>
                <a:fillRect/>
              </a:stretch>
            </p:blipFill>
            <p:spPr bwMode="auto">
              <a:xfrm>
                <a:off x="1512" y="5405"/>
                <a:ext cx="1092"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9" name="Picture 575"/>
              <p:cNvPicPr>
                <a:picLocks noChangeAspect="1" noChangeArrowheads="1"/>
              </p:cNvPicPr>
              <p:nvPr/>
            </p:nvPicPr>
            <p:blipFill>
              <a:blip r:embed="rId505">
                <a:extLst>
                  <a:ext uri="{28A0092B-C50C-407E-A947-70E740481C1C}">
                    <a14:useLocalDpi xmlns:a14="http://schemas.microsoft.com/office/drawing/2010/main" val="0"/>
                  </a:ext>
                </a:extLst>
              </a:blip>
              <a:srcRect/>
              <a:stretch>
                <a:fillRect/>
              </a:stretch>
            </p:blipFill>
            <p:spPr bwMode="auto">
              <a:xfrm>
                <a:off x="1528" y="5426"/>
                <a:ext cx="1057"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0" name="Picture 576"/>
              <p:cNvPicPr>
                <a:picLocks noChangeAspect="1" noChangeArrowheads="1"/>
              </p:cNvPicPr>
              <p:nvPr/>
            </p:nvPicPr>
            <p:blipFill>
              <a:blip r:embed="rId506">
                <a:extLst>
                  <a:ext uri="{28A0092B-C50C-407E-A947-70E740481C1C}">
                    <a14:useLocalDpi xmlns:a14="http://schemas.microsoft.com/office/drawing/2010/main" val="0"/>
                  </a:ext>
                </a:extLst>
              </a:blip>
              <a:srcRect/>
              <a:stretch>
                <a:fillRect/>
              </a:stretch>
            </p:blipFill>
            <p:spPr bwMode="auto">
              <a:xfrm>
                <a:off x="5554" y="4875"/>
                <a:ext cx="64"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1" name="Picture 577"/>
              <p:cNvPicPr>
                <a:picLocks noChangeAspect="1" noChangeArrowheads="1"/>
              </p:cNvPicPr>
              <p:nvPr/>
            </p:nvPicPr>
            <p:blipFill>
              <a:blip r:embed="rId507">
                <a:extLst>
                  <a:ext uri="{28A0092B-C50C-407E-A947-70E740481C1C}">
                    <a14:useLocalDpi xmlns:a14="http://schemas.microsoft.com/office/drawing/2010/main" val="0"/>
                  </a:ext>
                </a:extLst>
              </a:blip>
              <a:srcRect/>
              <a:stretch>
                <a:fillRect/>
              </a:stretch>
            </p:blipFill>
            <p:spPr bwMode="auto">
              <a:xfrm>
                <a:off x="5424" y="4989"/>
                <a:ext cx="107"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2" name="Picture 578"/>
              <p:cNvPicPr>
                <a:picLocks noChangeAspect="1" noChangeArrowheads="1"/>
              </p:cNvPicPr>
              <p:nvPr/>
            </p:nvPicPr>
            <p:blipFill>
              <a:blip r:embed="rId508">
                <a:extLst>
                  <a:ext uri="{28A0092B-C50C-407E-A947-70E740481C1C}">
                    <a14:useLocalDpi xmlns:a14="http://schemas.microsoft.com/office/drawing/2010/main" val="0"/>
                  </a:ext>
                </a:extLst>
              </a:blip>
              <a:srcRect/>
              <a:stretch>
                <a:fillRect/>
              </a:stretch>
            </p:blipFill>
            <p:spPr bwMode="auto">
              <a:xfrm>
                <a:off x="5510" y="4925"/>
                <a:ext cx="2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3" name="Picture 579"/>
              <p:cNvPicPr>
                <a:picLocks noChangeAspect="1" noChangeArrowheads="1"/>
              </p:cNvPicPr>
              <p:nvPr/>
            </p:nvPicPr>
            <p:blipFill>
              <a:blip r:embed="rId509">
                <a:extLst>
                  <a:ext uri="{28A0092B-C50C-407E-A947-70E740481C1C}">
                    <a14:useLocalDpi xmlns:a14="http://schemas.microsoft.com/office/drawing/2010/main" val="0"/>
                  </a:ext>
                </a:extLst>
              </a:blip>
              <a:srcRect/>
              <a:stretch>
                <a:fillRect/>
              </a:stretch>
            </p:blipFill>
            <p:spPr bwMode="auto">
              <a:xfrm>
                <a:off x="5424" y="4842"/>
                <a:ext cx="44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4" name="Picture 580"/>
              <p:cNvPicPr>
                <a:picLocks noChangeAspect="1" noChangeArrowheads="1"/>
              </p:cNvPicPr>
              <p:nvPr/>
            </p:nvPicPr>
            <p:blipFill>
              <a:blip r:embed="rId510">
                <a:extLst>
                  <a:ext uri="{28A0092B-C50C-407E-A947-70E740481C1C}">
                    <a14:useLocalDpi xmlns:a14="http://schemas.microsoft.com/office/drawing/2010/main" val="0"/>
                  </a:ext>
                </a:extLst>
              </a:blip>
              <a:srcRect/>
              <a:stretch>
                <a:fillRect/>
              </a:stretch>
            </p:blipFill>
            <p:spPr bwMode="auto">
              <a:xfrm>
                <a:off x="5760" y="4989"/>
                <a:ext cx="107"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6" name="Freeform 581"/>
              <p:cNvSpPr>
                <a:spLocks noEditPoints="1"/>
              </p:cNvSpPr>
              <p:nvPr/>
            </p:nvSpPr>
            <p:spPr bwMode="auto">
              <a:xfrm>
                <a:off x="5465" y="4868"/>
                <a:ext cx="368" cy="126"/>
              </a:xfrm>
              <a:custGeom>
                <a:avLst/>
                <a:gdLst>
                  <a:gd name="T0" fmla="*/ 32 w 156"/>
                  <a:gd name="T1" fmla="*/ 12 h 53"/>
                  <a:gd name="T2" fmla="*/ 40 w 156"/>
                  <a:gd name="T3" fmla="*/ 25 h 53"/>
                  <a:gd name="T4" fmla="*/ 41 w 156"/>
                  <a:gd name="T5" fmla="*/ 24 h 53"/>
                  <a:gd name="T6" fmla="*/ 34 w 156"/>
                  <a:gd name="T7" fmla="*/ 11 h 53"/>
                  <a:gd name="T8" fmla="*/ 32 w 156"/>
                  <a:gd name="T9" fmla="*/ 12 h 53"/>
                  <a:gd name="T10" fmla="*/ 54 w 156"/>
                  <a:gd name="T11" fmla="*/ 3 h 53"/>
                  <a:gd name="T12" fmla="*/ 58 w 156"/>
                  <a:gd name="T13" fmla="*/ 17 h 53"/>
                  <a:gd name="T14" fmla="*/ 59 w 156"/>
                  <a:gd name="T15" fmla="*/ 17 h 53"/>
                  <a:gd name="T16" fmla="*/ 55 w 156"/>
                  <a:gd name="T17" fmla="*/ 2 h 53"/>
                  <a:gd name="T18" fmla="*/ 54 w 156"/>
                  <a:gd name="T19" fmla="*/ 3 h 53"/>
                  <a:gd name="T20" fmla="*/ 14 w 156"/>
                  <a:gd name="T21" fmla="*/ 26 h 53"/>
                  <a:gd name="T22" fmla="*/ 24 w 156"/>
                  <a:gd name="T23" fmla="*/ 37 h 53"/>
                  <a:gd name="T24" fmla="*/ 25 w 156"/>
                  <a:gd name="T25" fmla="*/ 36 h 53"/>
                  <a:gd name="T26" fmla="*/ 15 w 156"/>
                  <a:gd name="T27" fmla="*/ 25 h 53"/>
                  <a:gd name="T28" fmla="*/ 14 w 156"/>
                  <a:gd name="T29" fmla="*/ 26 h 53"/>
                  <a:gd name="T30" fmla="*/ 0 w 156"/>
                  <a:gd name="T31" fmla="*/ 45 h 53"/>
                  <a:gd name="T32" fmla="*/ 13 w 156"/>
                  <a:gd name="T33" fmla="*/ 53 h 53"/>
                  <a:gd name="T34" fmla="*/ 13 w 156"/>
                  <a:gd name="T35" fmla="*/ 51 h 53"/>
                  <a:gd name="T36" fmla="*/ 0 w 156"/>
                  <a:gd name="T37" fmla="*/ 44 h 53"/>
                  <a:gd name="T38" fmla="*/ 0 w 156"/>
                  <a:gd name="T39" fmla="*/ 45 h 53"/>
                  <a:gd name="T40" fmla="*/ 77 w 156"/>
                  <a:gd name="T41" fmla="*/ 15 h 53"/>
                  <a:gd name="T42" fmla="*/ 78 w 156"/>
                  <a:gd name="T43" fmla="*/ 15 h 53"/>
                  <a:gd name="T44" fmla="*/ 79 w 156"/>
                  <a:gd name="T45" fmla="*/ 15 h 53"/>
                  <a:gd name="T46" fmla="*/ 79 w 156"/>
                  <a:gd name="T47" fmla="*/ 0 h 53"/>
                  <a:gd name="T48" fmla="*/ 77 w 156"/>
                  <a:gd name="T49" fmla="*/ 0 h 53"/>
                  <a:gd name="T50" fmla="*/ 77 w 156"/>
                  <a:gd name="T51" fmla="*/ 15 h 53"/>
                  <a:gd name="T52" fmla="*/ 156 w 156"/>
                  <a:gd name="T53" fmla="*/ 45 h 53"/>
                  <a:gd name="T54" fmla="*/ 155 w 156"/>
                  <a:gd name="T55" fmla="*/ 44 h 53"/>
                  <a:gd name="T56" fmla="*/ 142 w 156"/>
                  <a:gd name="T57" fmla="*/ 51 h 53"/>
                  <a:gd name="T58" fmla="*/ 143 w 156"/>
                  <a:gd name="T59" fmla="*/ 53 h 53"/>
                  <a:gd name="T60" fmla="*/ 156 w 156"/>
                  <a:gd name="T61" fmla="*/ 45 h 53"/>
                  <a:gd name="T62" fmla="*/ 130 w 156"/>
                  <a:gd name="T63" fmla="*/ 36 h 53"/>
                  <a:gd name="T64" fmla="*/ 131 w 156"/>
                  <a:gd name="T65" fmla="*/ 37 h 53"/>
                  <a:gd name="T66" fmla="*/ 142 w 156"/>
                  <a:gd name="T67" fmla="*/ 26 h 53"/>
                  <a:gd name="T68" fmla="*/ 141 w 156"/>
                  <a:gd name="T69" fmla="*/ 25 h 53"/>
                  <a:gd name="T70" fmla="*/ 130 w 156"/>
                  <a:gd name="T71" fmla="*/ 36 h 53"/>
                  <a:gd name="T72" fmla="*/ 115 w 156"/>
                  <a:gd name="T73" fmla="*/ 24 h 53"/>
                  <a:gd name="T74" fmla="*/ 116 w 156"/>
                  <a:gd name="T75" fmla="*/ 25 h 53"/>
                  <a:gd name="T76" fmla="*/ 123 w 156"/>
                  <a:gd name="T77" fmla="*/ 12 h 53"/>
                  <a:gd name="T78" fmla="*/ 122 w 156"/>
                  <a:gd name="T79" fmla="*/ 11 h 53"/>
                  <a:gd name="T80" fmla="*/ 115 w 156"/>
                  <a:gd name="T81" fmla="*/ 24 h 53"/>
                  <a:gd name="T82" fmla="*/ 102 w 156"/>
                  <a:gd name="T83" fmla="*/ 3 h 53"/>
                  <a:gd name="T84" fmla="*/ 100 w 156"/>
                  <a:gd name="T85" fmla="*/ 2 h 53"/>
                  <a:gd name="T86" fmla="*/ 97 w 156"/>
                  <a:gd name="T87" fmla="*/ 17 h 53"/>
                  <a:gd name="T88" fmla="*/ 98 w 156"/>
                  <a:gd name="T89" fmla="*/ 17 h 53"/>
                  <a:gd name="T90" fmla="*/ 102 w 156"/>
                  <a:gd name="T91"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 h="53">
                    <a:moveTo>
                      <a:pt x="32" y="12"/>
                    </a:moveTo>
                    <a:cubicBezTo>
                      <a:pt x="40" y="25"/>
                      <a:pt x="40" y="25"/>
                      <a:pt x="40" y="25"/>
                    </a:cubicBezTo>
                    <a:cubicBezTo>
                      <a:pt x="40" y="25"/>
                      <a:pt x="41" y="24"/>
                      <a:pt x="41" y="24"/>
                    </a:cubicBezTo>
                    <a:cubicBezTo>
                      <a:pt x="34" y="11"/>
                      <a:pt x="34" y="11"/>
                      <a:pt x="34" y="11"/>
                    </a:cubicBezTo>
                    <a:lnTo>
                      <a:pt x="32" y="12"/>
                    </a:lnTo>
                    <a:close/>
                    <a:moveTo>
                      <a:pt x="54" y="3"/>
                    </a:moveTo>
                    <a:cubicBezTo>
                      <a:pt x="58" y="17"/>
                      <a:pt x="58" y="17"/>
                      <a:pt x="58" y="17"/>
                    </a:cubicBezTo>
                    <a:cubicBezTo>
                      <a:pt x="58" y="17"/>
                      <a:pt x="59" y="17"/>
                      <a:pt x="59" y="17"/>
                    </a:cubicBezTo>
                    <a:cubicBezTo>
                      <a:pt x="55" y="2"/>
                      <a:pt x="55" y="2"/>
                      <a:pt x="55" y="2"/>
                    </a:cubicBezTo>
                    <a:lnTo>
                      <a:pt x="54" y="3"/>
                    </a:lnTo>
                    <a:close/>
                    <a:moveTo>
                      <a:pt x="14" y="26"/>
                    </a:moveTo>
                    <a:cubicBezTo>
                      <a:pt x="24" y="37"/>
                      <a:pt x="24" y="37"/>
                      <a:pt x="24" y="37"/>
                    </a:cubicBezTo>
                    <a:cubicBezTo>
                      <a:pt x="25" y="36"/>
                      <a:pt x="25" y="36"/>
                      <a:pt x="25" y="36"/>
                    </a:cubicBezTo>
                    <a:cubicBezTo>
                      <a:pt x="15" y="25"/>
                      <a:pt x="15" y="25"/>
                      <a:pt x="15" y="25"/>
                    </a:cubicBezTo>
                    <a:lnTo>
                      <a:pt x="14" y="26"/>
                    </a:lnTo>
                    <a:close/>
                    <a:moveTo>
                      <a:pt x="0" y="45"/>
                    </a:moveTo>
                    <a:cubicBezTo>
                      <a:pt x="13" y="53"/>
                      <a:pt x="13" y="53"/>
                      <a:pt x="13" y="53"/>
                    </a:cubicBezTo>
                    <a:cubicBezTo>
                      <a:pt x="13" y="52"/>
                      <a:pt x="13" y="52"/>
                      <a:pt x="13" y="51"/>
                    </a:cubicBezTo>
                    <a:cubicBezTo>
                      <a:pt x="0" y="44"/>
                      <a:pt x="0" y="44"/>
                      <a:pt x="0" y="44"/>
                    </a:cubicBezTo>
                    <a:lnTo>
                      <a:pt x="0" y="45"/>
                    </a:lnTo>
                    <a:close/>
                    <a:moveTo>
                      <a:pt x="77" y="15"/>
                    </a:moveTo>
                    <a:cubicBezTo>
                      <a:pt x="78" y="15"/>
                      <a:pt x="78" y="15"/>
                      <a:pt x="78" y="15"/>
                    </a:cubicBezTo>
                    <a:cubicBezTo>
                      <a:pt x="79" y="15"/>
                      <a:pt x="79" y="15"/>
                      <a:pt x="79" y="15"/>
                    </a:cubicBezTo>
                    <a:cubicBezTo>
                      <a:pt x="79" y="0"/>
                      <a:pt x="79" y="0"/>
                      <a:pt x="79" y="0"/>
                    </a:cubicBezTo>
                    <a:cubicBezTo>
                      <a:pt x="77" y="0"/>
                      <a:pt x="77" y="0"/>
                      <a:pt x="77" y="0"/>
                    </a:cubicBezTo>
                    <a:lnTo>
                      <a:pt x="77" y="15"/>
                    </a:lnTo>
                    <a:close/>
                    <a:moveTo>
                      <a:pt x="156" y="45"/>
                    </a:moveTo>
                    <a:cubicBezTo>
                      <a:pt x="155" y="44"/>
                      <a:pt x="155" y="44"/>
                      <a:pt x="155" y="44"/>
                    </a:cubicBezTo>
                    <a:cubicBezTo>
                      <a:pt x="142" y="51"/>
                      <a:pt x="142" y="51"/>
                      <a:pt x="142" y="51"/>
                    </a:cubicBezTo>
                    <a:cubicBezTo>
                      <a:pt x="143" y="52"/>
                      <a:pt x="143" y="52"/>
                      <a:pt x="143" y="53"/>
                    </a:cubicBezTo>
                    <a:lnTo>
                      <a:pt x="156" y="45"/>
                    </a:lnTo>
                    <a:close/>
                    <a:moveTo>
                      <a:pt x="130" y="36"/>
                    </a:moveTo>
                    <a:cubicBezTo>
                      <a:pt x="131" y="37"/>
                      <a:pt x="131" y="37"/>
                      <a:pt x="131" y="37"/>
                    </a:cubicBezTo>
                    <a:cubicBezTo>
                      <a:pt x="142" y="26"/>
                      <a:pt x="142" y="26"/>
                      <a:pt x="142" y="26"/>
                    </a:cubicBezTo>
                    <a:cubicBezTo>
                      <a:pt x="141" y="25"/>
                      <a:pt x="141" y="25"/>
                      <a:pt x="141" y="25"/>
                    </a:cubicBezTo>
                    <a:lnTo>
                      <a:pt x="130" y="36"/>
                    </a:lnTo>
                    <a:close/>
                    <a:moveTo>
                      <a:pt x="115" y="24"/>
                    </a:moveTo>
                    <a:cubicBezTo>
                      <a:pt x="115" y="24"/>
                      <a:pt x="116" y="25"/>
                      <a:pt x="116" y="25"/>
                    </a:cubicBezTo>
                    <a:cubicBezTo>
                      <a:pt x="123" y="12"/>
                      <a:pt x="123" y="12"/>
                      <a:pt x="123" y="12"/>
                    </a:cubicBezTo>
                    <a:cubicBezTo>
                      <a:pt x="122" y="11"/>
                      <a:pt x="122" y="11"/>
                      <a:pt x="122" y="11"/>
                    </a:cubicBezTo>
                    <a:lnTo>
                      <a:pt x="115" y="24"/>
                    </a:lnTo>
                    <a:close/>
                    <a:moveTo>
                      <a:pt x="102" y="3"/>
                    </a:moveTo>
                    <a:cubicBezTo>
                      <a:pt x="100" y="2"/>
                      <a:pt x="100" y="2"/>
                      <a:pt x="100" y="2"/>
                    </a:cubicBezTo>
                    <a:cubicBezTo>
                      <a:pt x="97" y="17"/>
                      <a:pt x="97" y="17"/>
                      <a:pt x="97" y="17"/>
                    </a:cubicBezTo>
                    <a:cubicBezTo>
                      <a:pt x="97" y="17"/>
                      <a:pt x="97" y="17"/>
                      <a:pt x="98" y="17"/>
                    </a:cubicBezTo>
                    <a:lnTo>
                      <a:pt x="10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06" name="Picture 582"/>
              <p:cNvPicPr>
                <a:picLocks noChangeAspect="1" noChangeArrowheads="1"/>
              </p:cNvPicPr>
              <p:nvPr/>
            </p:nvPicPr>
            <p:blipFill>
              <a:blip r:embed="rId511" cstate="print">
                <a:extLst>
                  <a:ext uri="{28A0092B-C50C-407E-A947-70E740481C1C}">
                    <a14:useLocalDpi xmlns:a14="http://schemas.microsoft.com/office/drawing/2010/main" val="0"/>
                  </a:ext>
                </a:extLst>
              </a:blip>
              <a:srcRect/>
              <a:stretch>
                <a:fillRect/>
              </a:stretch>
            </p:blipFill>
            <p:spPr bwMode="auto">
              <a:xfrm>
                <a:off x="5039" y="4767"/>
                <a:ext cx="46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 name="Picture 583"/>
              <p:cNvPicPr>
                <a:picLocks noChangeAspect="1" noChangeArrowheads="1"/>
              </p:cNvPicPr>
              <p:nvPr/>
            </p:nvPicPr>
            <p:blipFill>
              <a:blip r:embed="rId512">
                <a:extLst>
                  <a:ext uri="{28A0092B-C50C-407E-A947-70E740481C1C}">
                    <a14:useLocalDpi xmlns:a14="http://schemas.microsoft.com/office/drawing/2010/main" val="0"/>
                  </a:ext>
                </a:extLst>
              </a:blip>
              <a:srcRect/>
              <a:stretch>
                <a:fillRect/>
              </a:stretch>
            </p:blipFill>
            <p:spPr bwMode="auto">
              <a:xfrm>
                <a:off x="4966" y="4967"/>
                <a:ext cx="21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8" name="Picture 584"/>
              <p:cNvPicPr>
                <a:picLocks noChangeAspect="1" noChangeArrowheads="1"/>
              </p:cNvPicPr>
              <p:nvPr/>
            </p:nvPicPr>
            <p:blipFill>
              <a:blip r:embed="rId513">
                <a:extLst>
                  <a:ext uri="{28A0092B-C50C-407E-A947-70E740481C1C}">
                    <a14:useLocalDpi xmlns:a14="http://schemas.microsoft.com/office/drawing/2010/main" val="0"/>
                  </a:ext>
                </a:extLst>
              </a:blip>
              <a:srcRect/>
              <a:stretch>
                <a:fillRect/>
              </a:stretch>
            </p:blipFill>
            <p:spPr bwMode="auto">
              <a:xfrm>
                <a:off x="5082" y="4674"/>
                <a:ext cx="40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9" name="Picture 585"/>
              <p:cNvPicPr>
                <a:picLocks noChangeAspect="1" noChangeArrowheads="1"/>
              </p:cNvPicPr>
              <p:nvPr/>
            </p:nvPicPr>
            <p:blipFill>
              <a:blip r:embed="rId514">
                <a:extLst>
                  <a:ext uri="{28A0092B-C50C-407E-A947-70E740481C1C}">
                    <a14:useLocalDpi xmlns:a14="http://schemas.microsoft.com/office/drawing/2010/main" val="0"/>
                  </a:ext>
                </a:extLst>
              </a:blip>
              <a:srcRect/>
              <a:stretch>
                <a:fillRect/>
              </a:stretch>
            </p:blipFill>
            <p:spPr bwMode="auto">
              <a:xfrm>
                <a:off x="1065" y="5010"/>
                <a:ext cx="163"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0" name="Picture 586"/>
              <p:cNvPicPr>
                <a:picLocks noChangeAspect="1" noChangeArrowheads="1"/>
              </p:cNvPicPr>
              <p:nvPr/>
            </p:nvPicPr>
            <p:blipFill>
              <a:blip r:embed="rId515">
                <a:extLst>
                  <a:ext uri="{28A0092B-C50C-407E-A947-70E740481C1C}">
                    <a14:useLocalDpi xmlns:a14="http://schemas.microsoft.com/office/drawing/2010/main" val="0"/>
                  </a:ext>
                </a:extLst>
              </a:blip>
              <a:srcRect/>
              <a:stretch>
                <a:fillRect/>
              </a:stretch>
            </p:blipFill>
            <p:spPr bwMode="auto">
              <a:xfrm>
                <a:off x="1192" y="4663"/>
                <a:ext cx="16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7" name="Freeform 587"/>
              <p:cNvSpPr>
                <a:spLocks/>
              </p:cNvSpPr>
              <p:nvPr/>
            </p:nvSpPr>
            <p:spPr bwMode="auto">
              <a:xfrm>
                <a:off x="1476" y="2083"/>
                <a:ext cx="300" cy="324"/>
              </a:xfrm>
              <a:custGeom>
                <a:avLst/>
                <a:gdLst>
                  <a:gd name="T0" fmla="*/ 93 w 127"/>
                  <a:gd name="T1" fmla="*/ 0 h 137"/>
                  <a:gd name="T2" fmla="*/ 0 w 127"/>
                  <a:gd name="T3" fmla="*/ 93 h 137"/>
                  <a:gd name="T4" fmla="*/ 1 w 127"/>
                  <a:gd name="T5" fmla="*/ 137 h 137"/>
                  <a:gd name="T6" fmla="*/ 1 w 127"/>
                  <a:gd name="T7" fmla="*/ 137 h 137"/>
                  <a:gd name="T8" fmla="*/ 127 w 127"/>
                  <a:gd name="T9" fmla="*/ 7 h 137"/>
                  <a:gd name="T10" fmla="*/ 93 w 127"/>
                  <a:gd name="T11" fmla="*/ 0 h 137"/>
                </a:gdLst>
                <a:ahLst/>
                <a:cxnLst>
                  <a:cxn ang="0">
                    <a:pos x="T0" y="T1"/>
                  </a:cxn>
                  <a:cxn ang="0">
                    <a:pos x="T2" y="T3"/>
                  </a:cxn>
                  <a:cxn ang="0">
                    <a:pos x="T4" y="T5"/>
                  </a:cxn>
                  <a:cxn ang="0">
                    <a:pos x="T6" y="T7"/>
                  </a:cxn>
                  <a:cxn ang="0">
                    <a:pos x="T8" y="T9"/>
                  </a:cxn>
                  <a:cxn ang="0">
                    <a:pos x="T10" y="T11"/>
                  </a:cxn>
                </a:cxnLst>
                <a:rect l="0" t="0" r="r" b="b"/>
                <a:pathLst>
                  <a:path w="127" h="137">
                    <a:moveTo>
                      <a:pt x="93" y="0"/>
                    </a:moveTo>
                    <a:cubicBezTo>
                      <a:pt x="42" y="0"/>
                      <a:pt x="0" y="42"/>
                      <a:pt x="0" y="93"/>
                    </a:cubicBezTo>
                    <a:cubicBezTo>
                      <a:pt x="0" y="97"/>
                      <a:pt x="0" y="134"/>
                      <a:pt x="1" y="137"/>
                    </a:cubicBezTo>
                    <a:cubicBezTo>
                      <a:pt x="1" y="137"/>
                      <a:pt x="1" y="137"/>
                      <a:pt x="1" y="137"/>
                    </a:cubicBezTo>
                    <a:cubicBezTo>
                      <a:pt x="127" y="7"/>
                      <a:pt x="127" y="7"/>
                      <a:pt x="127" y="7"/>
                    </a:cubicBezTo>
                    <a:cubicBezTo>
                      <a:pt x="117" y="3"/>
                      <a:pt x="105" y="0"/>
                      <a:pt x="9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8" name="Freeform 588"/>
              <p:cNvSpPr>
                <a:spLocks/>
              </p:cNvSpPr>
              <p:nvPr/>
            </p:nvSpPr>
            <p:spPr bwMode="auto">
              <a:xfrm>
                <a:off x="1479" y="2100"/>
                <a:ext cx="437" cy="307"/>
              </a:xfrm>
              <a:custGeom>
                <a:avLst/>
                <a:gdLst>
                  <a:gd name="T0" fmla="*/ 185 w 185"/>
                  <a:gd name="T1" fmla="*/ 86 h 130"/>
                  <a:gd name="T2" fmla="*/ 126 w 185"/>
                  <a:gd name="T3" fmla="*/ 0 h 130"/>
                  <a:gd name="T4" fmla="*/ 0 w 185"/>
                  <a:gd name="T5" fmla="*/ 130 h 130"/>
                  <a:gd name="T6" fmla="*/ 185 w 185"/>
                  <a:gd name="T7" fmla="*/ 130 h 130"/>
                  <a:gd name="T8" fmla="*/ 185 w 185"/>
                  <a:gd name="T9" fmla="*/ 86 h 130"/>
                </a:gdLst>
                <a:ahLst/>
                <a:cxnLst>
                  <a:cxn ang="0">
                    <a:pos x="T0" y="T1"/>
                  </a:cxn>
                  <a:cxn ang="0">
                    <a:pos x="T2" y="T3"/>
                  </a:cxn>
                  <a:cxn ang="0">
                    <a:pos x="T4" y="T5"/>
                  </a:cxn>
                  <a:cxn ang="0">
                    <a:pos x="T6" y="T7"/>
                  </a:cxn>
                  <a:cxn ang="0">
                    <a:pos x="T8" y="T9"/>
                  </a:cxn>
                </a:cxnLst>
                <a:rect l="0" t="0" r="r" b="b"/>
                <a:pathLst>
                  <a:path w="185" h="130">
                    <a:moveTo>
                      <a:pt x="185" y="86"/>
                    </a:moveTo>
                    <a:cubicBezTo>
                      <a:pt x="185" y="47"/>
                      <a:pt x="161" y="13"/>
                      <a:pt x="126" y="0"/>
                    </a:cubicBezTo>
                    <a:cubicBezTo>
                      <a:pt x="0" y="130"/>
                      <a:pt x="0" y="130"/>
                      <a:pt x="0" y="130"/>
                    </a:cubicBezTo>
                    <a:cubicBezTo>
                      <a:pt x="185" y="130"/>
                      <a:pt x="185" y="130"/>
                      <a:pt x="185" y="130"/>
                    </a:cubicBezTo>
                    <a:cubicBezTo>
                      <a:pt x="185" y="127"/>
                      <a:pt x="185" y="90"/>
                      <a:pt x="185" y="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13" name="Picture 589"/>
              <p:cNvPicPr>
                <a:picLocks noChangeAspect="1" noChangeArrowheads="1"/>
              </p:cNvPicPr>
              <p:nvPr/>
            </p:nvPicPr>
            <p:blipFill>
              <a:blip r:embed="rId516">
                <a:extLst>
                  <a:ext uri="{28A0092B-C50C-407E-A947-70E740481C1C}">
                    <a14:useLocalDpi xmlns:a14="http://schemas.microsoft.com/office/drawing/2010/main" val="0"/>
                  </a:ext>
                </a:extLst>
              </a:blip>
              <a:srcRect/>
              <a:stretch>
                <a:fillRect/>
              </a:stretch>
            </p:blipFill>
            <p:spPr bwMode="auto">
              <a:xfrm>
                <a:off x="1467" y="2078"/>
                <a:ext cx="31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4" name="Picture 590"/>
              <p:cNvPicPr>
                <a:picLocks noChangeAspect="1" noChangeArrowheads="1"/>
              </p:cNvPicPr>
              <p:nvPr/>
            </p:nvPicPr>
            <p:blipFill>
              <a:blip r:embed="rId517">
                <a:extLst>
                  <a:ext uri="{28A0092B-C50C-407E-A947-70E740481C1C}">
                    <a14:useLocalDpi xmlns:a14="http://schemas.microsoft.com/office/drawing/2010/main" val="0"/>
                  </a:ext>
                </a:extLst>
              </a:blip>
              <a:srcRect/>
              <a:stretch>
                <a:fillRect/>
              </a:stretch>
            </p:blipFill>
            <p:spPr bwMode="auto">
              <a:xfrm>
                <a:off x="1512" y="2119"/>
                <a:ext cx="368"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5" name="Picture 591"/>
              <p:cNvPicPr>
                <a:picLocks noChangeAspect="1" noChangeArrowheads="1"/>
              </p:cNvPicPr>
              <p:nvPr/>
            </p:nvPicPr>
            <p:blipFill>
              <a:blip r:embed="rId518">
                <a:extLst>
                  <a:ext uri="{28A0092B-C50C-407E-A947-70E740481C1C}">
                    <a14:useLocalDpi xmlns:a14="http://schemas.microsoft.com/office/drawing/2010/main" val="0"/>
                  </a:ext>
                </a:extLst>
              </a:blip>
              <a:srcRect/>
              <a:stretch>
                <a:fillRect/>
              </a:stretch>
            </p:blipFill>
            <p:spPr bwMode="auto">
              <a:xfrm>
                <a:off x="1521" y="2126"/>
                <a:ext cx="22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9" name="Freeform 592"/>
              <p:cNvSpPr>
                <a:spLocks/>
              </p:cNvSpPr>
              <p:nvPr/>
            </p:nvSpPr>
            <p:spPr bwMode="auto">
              <a:xfrm>
                <a:off x="1630" y="2175"/>
                <a:ext cx="85" cy="111"/>
              </a:xfrm>
              <a:custGeom>
                <a:avLst/>
                <a:gdLst>
                  <a:gd name="T0" fmla="*/ 85 w 85"/>
                  <a:gd name="T1" fmla="*/ 111 h 111"/>
                  <a:gd name="T2" fmla="*/ 59 w 85"/>
                  <a:gd name="T3" fmla="*/ 111 h 111"/>
                  <a:gd name="T4" fmla="*/ 0 w 85"/>
                  <a:gd name="T5" fmla="*/ 5 h 111"/>
                  <a:gd name="T6" fmla="*/ 5 w 85"/>
                  <a:gd name="T7" fmla="*/ 0 h 111"/>
                  <a:gd name="T8" fmla="*/ 85 w 85"/>
                  <a:gd name="T9" fmla="*/ 111 h 111"/>
                </a:gdLst>
                <a:ahLst/>
                <a:cxnLst>
                  <a:cxn ang="0">
                    <a:pos x="T0" y="T1"/>
                  </a:cxn>
                  <a:cxn ang="0">
                    <a:pos x="T2" y="T3"/>
                  </a:cxn>
                  <a:cxn ang="0">
                    <a:pos x="T4" y="T5"/>
                  </a:cxn>
                  <a:cxn ang="0">
                    <a:pos x="T6" y="T7"/>
                  </a:cxn>
                  <a:cxn ang="0">
                    <a:pos x="T8" y="T9"/>
                  </a:cxn>
                </a:cxnLst>
                <a:rect l="0" t="0" r="r" b="b"/>
                <a:pathLst>
                  <a:path w="85" h="111">
                    <a:moveTo>
                      <a:pt x="85" y="111"/>
                    </a:moveTo>
                    <a:lnTo>
                      <a:pt x="59" y="111"/>
                    </a:lnTo>
                    <a:lnTo>
                      <a:pt x="0" y="5"/>
                    </a:lnTo>
                    <a:lnTo>
                      <a:pt x="5" y="0"/>
                    </a:lnTo>
                    <a:lnTo>
                      <a:pt x="85" y="111"/>
                    </a:lnTo>
                    <a:close/>
                  </a:path>
                </a:pathLst>
              </a:custGeom>
              <a:solidFill>
                <a:srgbClr val="A70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0" name="Freeform 593"/>
              <p:cNvSpPr>
                <a:spLocks/>
              </p:cNvSpPr>
              <p:nvPr/>
            </p:nvSpPr>
            <p:spPr bwMode="auto">
              <a:xfrm>
                <a:off x="1630" y="2175"/>
                <a:ext cx="35" cy="50"/>
              </a:xfrm>
              <a:custGeom>
                <a:avLst/>
                <a:gdLst>
                  <a:gd name="T0" fmla="*/ 5 w 35"/>
                  <a:gd name="T1" fmla="*/ 0 h 50"/>
                  <a:gd name="T2" fmla="*/ 0 w 35"/>
                  <a:gd name="T3" fmla="*/ 5 h 50"/>
                  <a:gd name="T4" fmla="*/ 26 w 35"/>
                  <a:gd name="T5" fmla="*/ 50 h 50"/>
                  <a:gd name="T6" fmla="*/ 35 w 35"/>
                  <a:gd name="T7" fmla="*/ 40 h 50"/>
                  <a:gd name="T8" fmla="*/ 5 w 35"/>
                  <a:gd name="T9" fmla="*/ 0 h 50"/>
                </a:gdLst>
                <a:ahLst/>
                <a:cxnLst>
                  <a:cxn ang="0">
                    <a:pos x="T0" y="T1"/>
                  </a:cxn>
                  <a:cxn ang="0">
                    <a:pos x="T2" y="T3"/>
                  </a:cxn>
                  <a:cxn ang="0">
                    <a:pos x="T4" y="T5"/>
                  </a:cxn>
                  <a:cxn ang="0">
                    <a:pos x="T6" y="T7"/>
                  </a:cxn>
                  <a:cxn ang="0">
                    <a:pos x="T8" y="T9"/>
                  </a:cxn>
                </a:cxnLst>
                <a:rect l="0" t="0" r="r" b="b"/>
                <a:pathLst>
                  <a:path w="35" h="50">
                    <a:moveTo>
                      <a:pt x="5" y="0"/>
                    </a:moveTo>
                    <a:lnTo>
                      <a:pt x="0" y="5"/>
                    </a:lnTo>
                    <a:lnTo>
                      <a:pt x="26" y="50"/>
                    </a:lnTo>
                    <a:lnTo>
                      <a:pt x="35" y="40"/>
                    </a:lnTo>
                    <a:lnTo>
                      <a:pt x="5" y="0"/>
                    </a:lnTo>
                    <a:close/>
                  </a:path>
                </a:pathLst>
              </a:custGeom>
              <a:solidFill>
                <a:srgbClr val="CD74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8" name="Freeform 594"/>
              <p:cNvSpPr>
                <a:spLocks noEditPoints="1"/>
              </p:cNvSpPr>
              <p:nvPr/>
            </p:nvSpPr>
            <p:spPr bwMode="auto">
              <a:xfrm>
                <a:off x="1545" y="2135"/>
                <a:ext cx="305" cy="125"/>
              </a:xfrm>
              <a:custGeom>
                <a:avLst/>
                <a:gdLst>
                  <a:gd name="T0" fmla="*/ 73 w 305"/>
                  <a:gd name="T1" fmla="*/ 21 h 125"/>
                  <a:gd name="T2" fmla="*/ 85 w 305"/>
                  <a:gd name="T3" fmla="*/ 45 h 125"/>
                  <a:gd name="T4" fmla="*/ 87 w 305"/>
                  <a:gd name="T5" fmla="*/ 45 h 125"/>
                  <a:gd name="T6" fmla="*/ 73 w 305"/>
                  <a:gd name="T7" fmla="*/ 21 h 125"/>
                  <a:gd name="T8" fmla="*/ 73 w 305"/>
                  <a:gd name="T9" fmla="*/ 21 h 125"/>
                  <a:gd name="T10" fmla="*/ 111 w 305"/>
                  <a:gd name="T11" fmla="*/ 7 h 125"/>
                  <a:gd name="T12" fmla="*/ 116 w 305"/>
                  <a:gd name="T13" fmla="*/ 31 h 125"/>
                  <a:gd name="T14" fmla="*/ 118 w 305"/>
                  <a:gd name="T15" fmla="*/ 31 h 125"/>
                  <a:gd name="T16" fmla="*/ 113 w 305"/>
                  <a:gd name="T17" fmla="*/ 5 h 125"/>
                  <a:gd name="T18" fmla="*/ 111 w 305"/>
                  <a:gd name="T19" fmla="*/ 7 h 125"/>
                  <a:gd name="T20" fmla="*/ 279 w 305"/>
                  <a:gd name="T21" fmla="*/ 125 h 125"/>
                  <a:gd name="T22" fmla="*/ 305 w 305"/>
                  <a:gd name="T23" fmla="*/ 118 h 125"/>
                  <a:gd name="T24" fmla="*/ 305 w 305"/>
                  <a:gd name="T25" fmla="*/ 116 h 125"/>
                  <a:gd name="T26" fmla="*/ 279 w 305"/>
                  <a:gd name="T27" fmla="*/ 123 h 125"/>
                  <a:gd name="T28" fmla="*/ 279 w 305"/>
                  <a:gd name="T29" fmla="*/ 125 h 125"/>
                  <a:gd name="T30" fmla="*/ 40 w 305"/>
                  <a:gd name="T31" fmla="*/ 47 h 125"/>
                  <a:gd name="T32" fmla="*/ 59 w 305"/>
                  <a:gd name="T33" fmla="*/ 66 h 125"/>
                  <a:gd name="T34" fmla="*/ 59 w 305"/>
                  <a:gd name="T35" fmla="*/ 64 h 125"/>
                  <a:gd name="T36" fmla="*/ 42 w 305"/>
                  <a:gd name="T37" fmla="*/ 45 h 125"/>
                  <a:gd name="T38" fmla="*/ 40 w 305"/>
                  <a:gd name="T39" fmla="*/ 47 h 125"/>
                  <a:gd name="T40" fmla="*/ 14 w 305"/>
                  <a:gd name="T41" fmla="*/ 80 h 125"/>
                  <a:gd name="T42" fmla="*/ 38 w 305"/>
                  <a:gd name="T43" fmla="*/ 95 h 125"/>
                  <a:gd name="T44" fmla="*/ 38 w 305"/>
                  <a:gd name="T45" fmla="*/ 92 h 125"/>
                  <a:gd name="T46" fmla="*/ 16 w 305"/>
                  <a:gd name="T47" fmla="*/ 78 h 125"/>
                  <a:gd name="T48" fmla="*/ 14 w 305"/>
                  <a:gd name="T49" fmla="*/ 80 h 125"/>
                  <a:gd name="T50" fmla="*/ 26 w 305"/>
                  <a:gd name="T51" fmla="*/ 123 h 125"/>
                  <a:gd name="T52" fmla="*/ 0 w 305"/>
                  <a:gd name="T53" fmla="*/ 116 h 125"/>
                  <a:gd name="T54" fmla="*/ 0 w 305"/>
                  <a:gd name="T55" fmla="*/ 118 h 125"/>
                  <a:gd name="T56" fmla="*/ 26 w 305"/>
                  <a:gd name="T57" fmla="*/ 125 h 125"/>
                  <a:gd name="T58" fmla="*/ 26 w 305"/>
                  <a:gd name="T59" fmla="*/ 123 h 125"/>
                  <a:gd name="T60" fmla="*/ 151 w 305"/>
                  <a:gd name="T61" fmla="*/ 26 h 125"/>
                  <a:gd name="T62" fmla="*/ 151 w 305"/>
                  <a:gd name="T63" fmla="*/ 26 h 125"/>
                  <a:gd name="T64" fmla="*/ 153 w 305"/>
                  <a:gd name="T65" fmla="*/ 26 h 125"/>
                  <a:gd name="T66" fmla="*/ 153 w 305"/>
                  <a:gd name="T67" fmla="*/ 0 h 125"/>
                  <a:gd name="T68" fmla="*/ 151 w 305"/>
                  <a:gd name="T69" fmla="*/ 0 h 125"/>
                  <a:gd name="T70" fmla="*/ 151 w 305"/>
                  <a:gd name="T71" fmla="*/ 26 h 125"/>
                  <a:gd name="T72" fmla="*/ 288 w 305"/>
                  <a:gd name="T73" fmla="*/ 80 h 125"/>
                  <a:gd name="T74" fmla="*/ 288 w 305"/>
                  <a:gd name="T75" fmla="*/ 78 h 125"/>
                  <a:gd name="T76" fmla="*/ 265 w 305"/>
                  <a:gd name="T77" fmla="*/ 92 h 125"/>
                  <a:gd name="T78" fmla="*/ 267 w 305"/>
                  <a:gd name="T79" fmla="*/ 95 h 125"/>
                  <a:gd name="T80" fmla="*/ 288 w 305"/>
                  <a:gd name="T81" fmla="*/ 80 h 125"/>
                  <a:gd name="T82" fmla="*/ 243 w 305"/>
                  <a:gd name="T83" fmla="*/ 64 h 125"/>
                  <a:gd name="T84" fmla="*/ 246 w 305"/>
                  <a:gd name="T85" fmla="*/ 66 h 125"/>
                  <a:gd name="T86" fmla="*/ 265 w 305"/>
                  <a:gd name="T87" fmla="*/ 47 h 125"/>
                  <a:gd name="T88" fmla="*/ 262 w 305"/>
                  <a:gd name="T89" fmla="*/ 45 h 125"/>
                  <a:gd name="T90" fmla="*/ 243 w 305"/>
                  <a:gd name="T91" fmla="*/ 64 h 125"/>
                  <a:gd name="T92" fmla="*/ 217 w 305"/>
                  <a:gd name="T93" fmla="*/ 45 h 125"/>
                  <a:gd name="T94" fmla="*/ 220 w 305"/>
                  <a:gd name="T95" fmla="*/ 45 h 125"/>
                  <a:gd name="T96" fmla="*/ 231 w 305"/>
                  <a:gd name="T97" fmla="*/ 21 h 125"/>
                  <a:gd name="T98" fmla="*/ 229 w 305"/>
                  <a:gd name="T99" fmla="*/ 21 h 125"/>
                  <a:gd name="T100" fmla="*/ 217 w 305"/>
                  <a:gd name="T101" fmla="*/ 45 h 125"/>
                  <a:gd name="T102" fmla="*/ 194 w 305"/>
                  <a:gd name="T103" fmla="*/ 7 h 125"/>
                  <a:gd name="T104" fmla="*/ 191 w 305"/>
                  <a:gd name="T105" fmla="*/ 5 h 125"/>
                  <a:gd name="T106" fmla="*/ 184 w 305"/>
                  <a:gd name="T107" fmla="*/ 31 h 125"/>
                  <a:gd name="T108" fmla="*/ 187 w 305"/>
                  <a:gd name="T109" fmla="*/ 31 h 125"/>
                  <a:gd name="T110" fmla="*/ 194 w 305"/>
                  <a:gd name="T11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5" h="125">
                    <a:moveTo>
                      <a:pt x="73" y="21"/>
                    </a:moveTo>
                    <a:lnTo>
                      <a:pt x="85" y="45"/>
                    </a:lnTo>
                    <a:lnTo>
                      <a:pt x="87" y="45"/>
                    </a:lnTo>
                    <a:lnTo>
                      <a:pt x="73" y="21"/>
                    </a:lnTo>
                    <a:lnTo>
                      <a:pt x="73" y="21"/>
                    </a:lnTo>
                    <a:close/>
                    <a:moveTo>
                      <a:pt x="111" y="7"/>
                    </a:moveTo>
                    <a:lnTo>
                      <a:pt x="116" y="31"/>
                    </a:lnTo>
                    <a:lnTo>
                      <a:pt x="118" y="31"/>
                    </a:lnTo>
                    <a:lnTo>
                      <a:pt x="113" y="5"/>
                    </a:lnTo>
                    <a:lnTo>
                      <a:pt x="111" y="7"/>
                    </a:lnTo>
                    <a:close/>
                    <a:moveTo>
                      <a:pt x="279" y="125"/>
                    </a:moveTo>
                    <a:lnTo>
                      <a:pt x="305" y="118"/>
                    </a:lnTo>
                    <a:lnTo>
                      <a:pt x="305" y="116"/>
                    </a:lnTo>
                    <a:lnTo>
                      <a:pt x="279" y="123"/>
                    </a:lnTo>
                    <a:lnTo>
                      <a:pt x="279" y="125"/>
                    </a:lnTo>
                    <a:close/>
                    <a:moveTo>
                      <a:pt x="40" y="47"/>
                    </a:moveTo>
                    <a:lnTo>
                      <a:pt x="59" y="66"/>
                    </a:lnTo>
                    <a:lnTo>
                      <a:pt x="59" y="64"/>
                    </a:lnTo>
                    <a:lnTo>
                      <a:pt x="42" y="45"/>
                    </a:lnTo>
                    <a:lnTo>
                      <a:pt x="40" y="47"/>
                    </a:lnTo>
                    <a:close/>
                    <a:moveTo>
                      <a:pt x="14" y="80"/>
                    </a:moveTo>
                    <a:lnTo>
                      <a:pt x="38" y="95"/>
                    </a:lnTo>
                    <a:lnTo>
                      <a:pt x="38" y="92"/>
                    </a:lnTo>
                    <a:lnTo>
                      <a:pt x="16" y="78"/>
                    </a:lnTo>
                    <a:lnTo>
                      <a:pt x="14" y="80"/>
                    </a:lnTo>
                    <a:close/>
                    <a:moveTo>
                      <a:pt x="26" y="123"/>
                    </a:moveTo>
                    <a:lnTo>
                      <a:pt x="0" y="116"/>
                    </a:lnTo>
                    <a:lnTo>
                      <a:pt x="0" y="118"/>
                    </a:lnTo>
                    <a:lnTo>
                      <a:pt x="26" y="125"/>
                    </a:lnTo>
                    <a:lnTo>
                      <a:pt x="26" y="123"/>
                    </a:lnTo>
                    <a:close/>
                    <a:moveTo>
                      <a:pt x="151" y="26"/>
                    </a:moveTo>
                    <a:lnTo>
                      <a:pt x="151" y="26"/>
                    </a:lnTo>
                    <a:lnTo>
                      <a:pt x="153" y="26"/>
                    </a:lnTo>
                    <a:lnTo>
                      <a:pt x="153" y="0"/>
                    </a:lnTo>
                    <a:lnTo>
                      <a:pt x="151" y="0"/>
                    </a:lnTo>
                    <a:lnTo>
                      <a:pt x="151" y="26"/>
                    </a:lnTo>
                    <a:close/>
                    <a:moveTo>
                      <a:pt x="288" y="80"/>
                    </a:moveTo>
                    <a:lnTo>
                      <a:pt x="288" y="78"/>
                    </a:lnTo>
                    <a:lnTo>
                      <a:pt x="265" y="92"/>
                    </a:lnTo>
                    <a:lnTo>
                      <a:pt x="267" y="95"/>
                    </a:lnTo>
                    <a:lnTo>
                      <a:pt x="288" y="80"/>
                    </a:lnTo>
                    <a:close/>
                    <a:moveTo>
                      <a:pt x="243" y="64"/>
                    </a:moveTo>
                    <a:lnTo>
                      <a:pt x="246" y="66"/>
                    </a:lnTo>
                    <a:lnTo>
                      <a:pt x="265" y="47"/>
                    </a:lnTo>
                    <a:lnTo>
                      <a:pt x="262" y="45"/>
                    </a:lnTo>
                    <a:lnTo>
                      <a:pt x="243" y="64"/>
                    </a:lnTo>
                    <a:close/>
                    <a:moveTo>
                      <a:pt x="217" y="45"/>
                    </a:moveTo>
                    <a:lnTo>
                      <a:pt x="220" y="45"/>
                    </a:lnTo>
                    <a:lnTo>
                      <a:pt x="231" y="21"/>
                    </a:lnTo>
                    <a:lnTo>
                      <a:pt x="229" y="21"/>
                    </a:lnTo>
                    <a:lnTo>
                      <a:pt x="217" y="45"/>
                    </a:lnTo>
                    <a:close/>
                    <a:moveTo>
                      <a:pt x="194" y="7"/>
                    </a:moveTo>
                    <a:lnTo>
                      <a:pt x="191" y="5"/>
                    </a:lnTo>
                    <a:lnTo>
                      <a:pt x="184" y="31"/>
                    </a:lnTo>
                    <a:lnTo>
                      <a:pt x="187" y="31"/>
                    </a:lnTo>
                    <a:lnTo>
                      <a:pt x="19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1" name="Freeform 595"/>
              <p:cNvSpPr>
                <a:spLocks noEditPoints="1"/>
              </p:cNvSpPr>
              <p:nvPr/>
            </p:nvSpPr>
            <p:spPr bwMode="auto">
              <a:xfrm>
                <a:off x="1545" y="2135"/>
                <a:ext cx="153" cy="125"/>
              </a:xfrm>
              <a:custGeom>
                <a:avLst/>
                <a:gdLst>
                  <a:gd name="T0" fmla="*/ 151 w 153"/>
                  <a:gd name="T1" fmla="*/ 0 h 125"/>
                  <a:gd name="T2" fmla="*/ 151 w 153"/>
                  <a:gd name="T3" fmla="*/ 26 h 125"/>
                  <a:gd name="T4" fmla="*/ 151 w 153"/>
                  <a:gd name="T5" fmla="*/ 26 h 125"/>
                  <a:gd name="T6" fmla="*/ 153 w 153"/>
                  <a:gd name="T7" fmla="*/ 26 h 125"/>
                  <a:gd name="T8" fmla="*/ 153 w 153"/>
                  <a:gd name="T9" fmla="*/ 0 h 125"/>
                  <a:gd name="T10" fmla="*/ 151 w 153"/>
                  <a:gd name="T11" fmla="*/ 0 h 125"/>
                  <a:gd name="T12" fmla="*/ 14 w 153"/>
                  <a:gd name="T13" fmla="*/ 80 h 125"/>
                  <a:gd name="T14" fmla="*/ 38 w 153"/>
                  <a:gd name="T15" fmla="*/ 95 h 125"/>
                  <a:gd name="T16" fmla="*/ 38 w 153"/>
                  <a:gd name="T17" fmla="*/ 92 h 125"/>
                  <a:gd name="T18" fmla="*/ 16 w 153"/>
                  <a:gd name="T19" fmla="*/ 78 h 125"/>
                  <a:gd name="T20" fmla="*/ 14 w 153"/>
                  <a:gd name="T21" fmla="*/ 80 h 125"/>
                  <a:gd name="T22" fmla="*/ 0 w 153"/>
                  <a:gd name="T23" fmla="*/ 118 h 125"/>
                  <a:gd name="T24" fmla="*/ 26 w 153"/>
                  <a:gd name="T25" fmla="*/ 125 h 125"/>
                  <a:gd name="T26" fmla="*/ 26 w 153"/>
                  <a:gd name="T27" fmla="*/ 123 h 125"/>
                  <a:gd name="T28" fmla="*/ 0 w 153"/>
                  <a:gd name="T29" fmla="*/ 116 h 125"/>
                  <a:gd name="T30" fmla="*/ 0 w 153"/>
                  <a:gd name="T31" fmla="*/ 118 h 125"/>
                  <a:gd name="T32" fmla="*/ 40 w 153"/>
                  <a:gd name="T33" fmla="*/ 47 h 125"/>
                  <a:gd name="T34" fmla="*/ 59 w 153"/>
                  <a:gd name="T35" fmla="*/ 66 h 125"/>
                  <a:gd name="T36" fmla="*/ 59 w 153"/>
                  <a:gd name="T37" fmla="*/ 64 h 125"/>
                  <a:gd name="T38" fmla="*/ 42 w 153"/>
                  <a:gd name="T39" fmla="*/ 45 h 125"/>
                  <a:gd name="T40" fmla="*/ 40 w 153"/>
                  <a:gd name="T41" fmla="*/ 47 h 125"/>
                  <a:gd name="T42" fmla="*/ 73 w 153"/>
                  <a:gd name="T43" fmla="*/ 21 h 125"/>
                  <a:gd name="T44" fmla="*/ 85 w 153"/>
                  <a:gd name="T45" fmla="*/ 45 h 125"/>
                  <a:gd name="T46" fmla="*/ 87 w 153"/>
                  <a:gd name="T47" fmla="*/ 45 h 125"/>
                  <a:gd name="T48" fmla="*/ 73 w 153"/>
                  <a:gd name="T49" fmla="*/ 21 h 125"/>
                  <a:gd name="T50" fmla="*/ 73 w 153"/>
                  <a:gd name="T51" fmla="*/ 21 h 125"/>
                  <a:gd name="T52" fmla="*/ 111 w 153"/>
                  <a:gd name="T53" fmla="*/ 7 h 125"/>
                  <a:gd name="T54" fmla="*/ 116 w 153"/>
                  <a:gd name="T55" fmla="*/ 31 h 125"/>
                  <a:gd name="T56" fmla="*/ 118 w 153"/>
                  <a:gd name="T57" fmla="*/ 31 h 125"/>
                  <a:gd name="T58" fmla="*/ 113 w 153"/>
                  <a:gd name="T59" fmla="*/ 5 h 125"/>
                  <a:gd name="T60" fmla="*/ 111 w 153"/>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 h="125">
                    <a:moveTo>
                      <a:pt x="151" y="0"/>
                    </a:moveTo>
                    <a:lnTo>
                      <a:pt x="151" y="26"/>
                    </a:lnTo>
                    <a:lnTo>
                      <a:pt x="151" y="26"/>
                    </a:lnTo>
                    <a:lnTo>
                      <a:pt x="153" y="26"/>
                    </a:lnTo>
                    <a:lnTo>
                      <a:pt x="153" y="0"/>
                    </a:lnTo>
                    <a:lnTo>
                      <a:pt x="151" y="0"/>
                    </a:lnTo>
                    <a:close/>
                    <a:moveTo>
                      <a:pt x="14" y="80"/>
                    </a:moveTo>
                    <a:lnTo>
                      <a:pt x="38" y="95"/>
                    </a:lnTo>
                    <a:lnTo>
                      <a:pt x="38" y="92"/>
                    </a:lnTo>
                    <a:lnTo>
                      <a:pt x="16" y="78"/>
                    </a:lnTo>
                    <a:lnTo>
                      <a:pt x="14" y="80"/>
                    </a:lnTo>
                    <a:close/>
                    <a:moveTo>
                      <a:pt x="0" y="118"/>
                    </a:moveTo>
                    <a:lnTo>
                      <a:pt x="26" y="125"/>
                    </a:lnTo>
                    <a:lnTo>
                      <a:pt x="26" y="123"/>
                    </a:lnTo>
                    <a:lnTo>
                      <a:pt x="0" y="116"/>
                    </a:lnTo>
                    <a:lnTo>
                      <a:pt x="0" y="118"/>
                    </a:lnTo>
                    <a:close/>
                    <a:moveTo>
                      <a:pt x="40" y="47"/>
                    </a:moveTo>
                    <a:lnTo>
                      <a:pt x="59" y="66"/>
                    </a:lnTo>
                    <a:lnTo>
                      <a:pt x="59" y="64"/>
                    </a:lnTo>
                    <a:lnTo>
                      <a:pt x="42" y="45"/>
                    </a:lnTo>
                    <a:lnTo>
                      <a:pt x="40" y="47"/>
                    </a:lnTo>
                    <a:close/>
                    <a:moveTo>
                      <a:pt x="73" y="21"/>
                    </a:moveTo>
                    <a:lnTo>
                      <a:pt x="85" y="45"/>
                    </a:lnTo>
                    <a:lnTo>
                      <a:pt x="87" y="45"/>
                    </a:lnTo>
                    <a:lnTo>
                      <a:pt x="73" y="21"/>
                    </a:lnTo>
                    <a:lnTo>
                      <a:pt x="73" y="21"/>
                    </a:lnTo>
                    <a:close/>
                    <a:moveTo>
                      <a:pt x="111" y="7"/>
                    </a:moveTo>
                    <a:lnTo>
                      <a:pt x="116" y="31"/>
                    </a:lnTo>
                    <a:lnTo>
                      <a:pt x="118" y="31"/>
                    </a:lnTo>
                    <a:lnTo>
                      <a:pt x="113" y="5"/>
                    </a:lnTo>
                    <a:lnTo>
                      <a:pt x="111" y="7"/>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5" name="Freeform 596"/>
              <p:cNvSpPr>
                <a:spLocks/>
              </p:cNvSpPr>
              <p:nvPr/>
            </p:nvSpPr>
            <p:spPr bwMode="auto">
              <a:xfrm>
                <a:off x="1996" y="2083"/>
                <a:ext cx="301" cy="324"/>
              </a:xfrm>
              <a:custGeom>
                <a:avLst/>
                <a:gdLst>
                  <a:gd name="T0" fmla="*/ 93 w 127"/>
                  <a:gd name="T1" fmla="*/ 0 h 137"/>
                  <a:gd name="T2" fmla="*/ 0 w 127"/>
                  <a:gd name="T3" fmla="*/ 93 h 137"/>
                  <a:gd name="T4" fmla="*/ 1 w 127"/>
                  <a:gd name="T5" fmla="*/ 137 h 137"/>
                  <a:gd name="T6" fmla="*/ 1 w 127"/>
                  <a:gd name="T7" fmla="*/ 137 h 137"/>
                  <a:gd name="T8" fmla="*/ 127 w 127"/>
                  <a:gd name="T9" fmla="*/ 7 h 137"/>
                  <a:gd name="T10" fmla="*/ 93 w 127"/>
                  <a:gd name="T11" fmla="*/ 0 h 137"/>
                </a:gdLst>
                <a:ahLst/>
                <a:cxnLst>
                  <a:cxn ang="0">
                    <a:pos x="T0" y="T1"/>
                  </a:cxn>
                  <a:cxn ang="0">
                    <a:pos x="T2" y="T3"/>
                  </a:cxn>
                  <a:cxn ang="0">
                    <a:pos x="T4" y="T5"/>
                  </a:cxn>
                  <a:cxn ang="0">
                    <a:pos x="T6" y="T7"/>
                  </a:cxn>
                  <a:cxn ang="0">
                    <a:pos x="T8" y="T9"/>
                  </a:cxn>
                  <a:cxn ang="0">
                    <a:pos x="T10" y="T11"/>
                  </a:cxn>
                </a:cxnLst>
                <a:rect l="0" t="0" r="r" b="b"/>
                <a:pathLst>
                  <a:path w="127" h="137">
                    <a:moveTo>
                      <a:pt x="93" y="0"/>
                    </a:moveTo>
                    <a:cubicBezTo>
                      <a:pt x="42" y="0"/>
                      <a:pt x="0" y="42"/>
                      <a:pt x="0" y="93"/>
                    </a:cubicBezTo>
                    <a:cubicBezTo>
                      <a:pt x="0" y="97"/>
                      <a:pt x="0" y="134"/>
                      <a:pt x="1" y="137"/>
                    </a:cubicBezTo>
                    <a:cubicBezTo>
                      <a:pt x="1" y="137"/>
                      <a:pt x="1" y="137"/>
                      <a:pt x="1" y="137"/>
                    </a:cubicBezTo>
                    <a:cubicBezTo>
                      <a:pt x="127" y="7"/>
                      <a:pt x="127" y="7"/>
                      <a:pt x="127" y="7"/>
                    </a:cubicBezTo>
                    <a:cubicBezTo>
                      <a:pt x="116" y="3"/>
                      <a:pt x="105" y="0"/>
                      <a:pt x="9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1" name="Freeform 597"/>
              <p:cNvSpPr>
                <a:spLocks/>
              </p:cNvSpPr>
              <p:nvPr/>
            </p:nvSpPr>
            <p:spPr bwMode="auto">
              <a:xfrm>
                <a:off x="1999" y="2100"/>
                <a:ext cx="437" cy="307"/>
              </a:xfrm>
              <a:custGeom>
                <a:avLst/>
                <a:gdLst>
                  <a:gd name="T0" fmla="*/ 185 w 185"/>
                  <a:gd name="T1" fmla="*/ 86 h 130"/>
                  <a:gd name="T2" fmla="*/ 126 w 185"/>
                  <a:gd name="T3" fmla="*/ 0 h 130"/>
                  <a:gd name="T4" fmla="*/ 0 w 185"/>
                  <a:gd name="T5" fmla="*/ 130 h 130"/>
                  <a:gd name="T6" fmla="*/ 185 w 185"/>
                  <a:gd name="T7" fmla="*/ 130 h 130"/>
                  <a:gd name="T8" fmla="*/ 185 w 185"/>
                  <a:gd name="T9" fmla="*/ 86 h 130"/>
                </a:gdLst>
                <a:ahLst/>
                <a:cxnLst>
                  <a:cxn ang="0">
                    <a:pos x="T0" y="T1"/>
                  </a:cxn>
                  <a:cxn ang="0">
                    <a:pos x="T2" y="T3"/>
                  </a:cxn>
                  <a:cxn ang="0">
                    <a:pos x="T4" y="T5"/>
                  </a:cxn>
                  <a:cxn ang="0">
                    <a:pos x="T6" y="T7"/>
                  </a:cxn>
                  <a:cxn ang="0">
                    <a:pos x="T8" y="T9"/>
                  </a:cxn>
                </a:cxnLst>
                <a:rect l="0" t="0" r="r" b="b"/>
                <a:pathLst>
                  <a:path w="185" h="130">
                    <a:moveTo>
                      <a:pt x="185" y="86"/>
                    </a:moveTo>
                    <a:cubicBezTo>
                      <a:pt x="185" y="47"/>
                      <a:pt x="161" y="13"/>
                      <a:pt x="126" y="0"/>
                    </a:cubicBezTo>
                    <a:cubicBezTo>
                      <a:pt x="0" y="130"/>
                      <a:pt x="0" y="130"/>
                      <a:pt x="0" y="130"/>
                    </a:cubicBezTo>
                    <a:cubicBezTo>
                      <a:pt x="185" y="130"/>
                      <a:pt x="185" y="130"/>
                      <a:pt x="185" y="130"/>
                    </a:cubicBezTo>
                    <a:cubicBezTo>
                      <a:pt x="185" y="127"/>
                      <a:pt x="185" y="90"/>
                      <a:pt x="185" y="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22" name="Picture 598"/>
              <p:cNvPicPr>
                <a:picLocks noChangeAspect="1" noChangeArrowheads="1"/>
              </p:cNvPicPr>
              <p:nvPr/>
            </p:nvPicPr>
            <p:blipFill>
              <a:blip r:embed="rId519">
                <a:extLst>
                  <a:ext uri="{28A0092B-C50C-407E-A947-70E740481C1C}">
                    <a14:useLocalDpi xmlns:a14="http://schemas.microsoft.com/office/drawing/2010/main" val="0"/>
                  </a:ext>
                </a:extLst>
              </a:blip>
              <a:srcRect/>
              <a:stretch>
                <a:fillRect/>
              </a:stretch>
            </p:blipFill>
            <p:spPr bwMode="auto">
              <a:xfrm>
                <a:off x="1987" y="2078"/>
                <a:ext cx="31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3" name="Picture 599"/>
              <p:cNvPicPr>
                <a:picLocks noChangeAspect="1" noChangeArrowheads="1"/>
              </p:cNvPicPr>
              <p:nvPr/>
            </p:nvPicPr>
            <p:blipFill>
              <a:blip r:embed="rId520">
                <a:extLst>
                  <a:ext uri="{28A0092B-C50C-407E-A947-70E740481C1C}">
                    <a14:useLocalDpi xmlns:a14="http://schemas.microsoft.com/office/drawing/2010/main" val="0"/>
                  </a:ext>
                </a:extLst>
              </a:blip>
              <a:srcRect/>
              <a:stretch>
                <a:fillRect/>
              </a:stretch>
            </p:blipFill>
            <p:spPr bwMode="auto">
              <a:xfrm>
                <a:off x="2032" y="2119"/>
                <a:ext cx="36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4" name="Picture 600"/>
              <p:cNvPicPr>
                <a:picLocks noChangeAspect="1" noChangeArrowheads="1"/>
              </p:cNvPicPr>
              <p:nvPr/>
            </p:nvPicPr>
            <p:blipFill>
              <a:blip r:embed="rId521">
                <a:extLst>
                  <a:ext uri="{28A0092B-C50C-407E-A947-70E740481C1C}">
                    <a14:useLocalDpi xmlns:a14="http://schemas.microsoft.com/office/drawing/2010/main" val="0"/>
                  </a:ext>
                </a:extLst>
              </a:blip>
              <a:srcRect/>
              <a:stretch>
                <a:fillRect/>
              </a:stretch>
            </p:blipFill>
            <p:spPr bwMode="auto">
              <a:xfrm>
                <a:off x="2041" y="2126"/>
                <a:ext cx="22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2" name="Freeform 601"/>
              <p:cNvSpPr>
                <a:spLocks/>
              </p:cNvSpPr>
              <p:nvPr/>
            </p:nvSpPr>
            <p:spPr bwMode="auto">
              <a:xfrm>
                <a:off x="2174" y="2166"/>
                <a:ext cx="59" cy="120"/>
              </a:xfrm>
              <a:custGeom>
                <a:avLst/>
                <a:gdLst>
                  <a:gd name="T0" fmla="*/ 59 w 59"/>
                  <a:gd name="T1" fmla="*/ 120 h 120"/>
                  <a:gd name="T2" fmla="*/ 35 w 59"/>
                  <a:gd name="T3" fmla="*/ 120 h 120"/>
                  <a:gd name="T4" fmla="*/ 0 w 59"/>
                  <a:gd name="T5" fmla="*/ 2 h 120"/>
                  <a:gd name="T6" fmla="*/ 4 w 59"/>
                  <a:gd name="T7" fmla="*/ 0 h 120"/>
                  <a:gd name="T8" fmla="*/ 59 w 59"/>
                  <a:gd name="T9" fmla="*/ 120 h 120"/>
                </a:gdLst>
                <a:ahLst/>
                <a:cxnLst>
                  <a:cxn ang="0">
                    <a:pos x="T0" y="T1"/>
                  </a:cxn>
                  <a:cxn ang="0">
                    <a:pos x="T2" y="T3"/>
                  </a:cxn>
                  <a:cxn ang="0">
                    <a:pos x="T4" y="T5"/>
                  </a:cxn>
                  <a:cxn ang="0">
                    <a:pos x="T6" y="T7"/>
                  </a:cxn>
                  <a:cxn ang="0">
                    <a:pos x="T8" y="T9"/>
                  </a:cxn>
                </a:cxnLst>
                <a:rect l="0" t="0" r="r" b="b"/>
                <a:pathLst>
                  <a:path w="59" h="120">
                    <a:moveTo>
                      <a:pt x="59" y="120"/>
                    </a:moveTo>
                    <a:lnTo>
                      <a:pt x="35" y="120"/>
                    </a:lnTo>
                    <a:lnTo>
                      <a:pt x="0" y="2"/>
                    </a:lnTo>
                    <a:lnTo>
                      <a:pt x="4" y="0"/>
                    </a:lnTo>
                    <a:lnTo>
                      <a:pt x="59" y="120"/>
                    </a:lnTo>
                    <a:close/>
                  </a:path>
                </a:pathLst>
              </a:custGeom>
              <a:solidFill>
                <a:srgbClr val="A70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6" name="Freeform 602"/>
              <p:cNvSpPr>
                <a:spLocks/>
              </p:cNvSpPr>
              <p:nvPr/>
            </p:nvSpPr>
            <p:spPr bwMode="auto">
              <a:xfrm>
                <a:off x="2174" y="2166"/>
                <a:ext cx="23" cy="47"/>
              </a:xfrm>
              <a:custGeom>
                <a:avLst/>
                <a:gdLst>
                  <a:gd name="T0" fmla="*/ 4 w 23"/>
                  <a:gd name="T1" fmla="*/ 0 h 47"/>
                  <a:gd name="T2" fmla="*/ 0 w 23"/>
                  <a:gd name="T3" fmla="*/ 2 h 47"/>
                  <a:gd name="T4" fmla="*/ 14 w 23"/>
                  <a:gd name="T5" fmla="*/ 47 h 47"/>
                  <a:gd name="T6" fmla="*/ 23 w 23"/>
                  <a:gd name="T7" fmla="*/ 38 h 47"/>
                  <a:gd name="T8" fmla="*/ 4 w 23"/>
                  <a:gd name="T9" fmla="*/ 0 h 47"/>
                </a:gdLst>
                <a:ahLst/>
                <a:cxnLst>
                  <a:cxn ang="0">
                    <a:pos x="T0" y="T1"/>
                  </a:cxn>
                  <a:cxn ang="0">
                    <a:pos x="T2" y="T3"/>
                  </a:cxn>
                  <a:cxn ang="0">
                    <a:pos x="T4" y="T5"/>
                  </a:cxn>
                  <a:cxn ang="0">
                    <a:pos x="T6" y="T7"/>
                  </a:cxn>
                  <a:cxn ang="0">
                    <a:pos x="T8" y="T9"/>
                  </a:cxn>
                </a:cxnLst>
                <a:rect l="0" t="0" r="r" b="b"/>
                <a:pathLst>
                  <a:path w="23" h="47">
                    <a:moveTo>
                      <a:pt x="4" y="0"/>
                    </a:moveTo>
                    <a:lnTo>
                      <a:pt x="0" y="2"/>
                    </a:lnTo>
                    <a:lnTo>
                      <a:pt x="14" y="47"/>
                    </a:lnTo>
                    <a:lnTo>
                      <a:pt x="23" y="38"/>
                    </a:lnTo>
                    <a:lnTo>
                      <a:pt x="4" y="0"/>
                    </a:lnTo>
                    <a:close/>
                  </a:path>
                </a:pathLst>
              </a:custGeom>
              <a:solidFill>
                <a:srgbClr val="CD74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7" name="Freeform 603"/>
              <p:cNvSpPr>
                <a:spLocks noEditPoints="1"/>
              </p:cNvSpPr>
              <p:nvPr/>
            </p:nvSpPr>
            <p:spPr bwMode="auto">
              <a:xfrm>
                <a:off x="2065" y="2135"/>
                <a:ext cx="305" cy="125"/>
              </a:xfrm>
              <a:custGeom>
                <a:avLst/>
                <a:gdLst>
                  <a:gd name="T0" fmla="*/ 71 w 305"/>
                  <a:gd name="T1" fmla="*/ 21 h 125"/>
                  <a:gd name="T2" fmla="*/ 85 w 305"/>
                  <a:gd name="T3" fmla="*/ 45 h 125"/>
                  <a:gd name="T4" fmla="*/ 87 w 305"/>
                  <a:gd name="T5" fmla="*/ 45 h 125"/>
                  <a:gd name="T6" fmla="*/ 73 w 305"/>
                  <a:gd name="T7" fmla="*/ 21 h 125"/>
                  <a:gd name="T8" fmla="*/ 71 w 305"/>
                  <a:gd name="T9" fmla="*/ 21 h 125"/>
                  <a:gd name="T10" fmla="*/ 111 w 305"/>
                  <a:gd name="T11" fmla="*/ 7 h 125"/>
                  <a:gd name="T12" fmla="*/ 116 w 305"/>
                  <a:gd name="T13" fmla="*/ 31 h 125"/>
                  <a:gd name="T14" fmla="*/ 118 w 305"/>
                  <a:gd name="T15" fmla="*/ 31 h 125"/>
                  <a:gd name="T16" fmla="*/ 113 w 305"/>
                  <a:gd name="T17" fmla="*/ 5 h 125"/>
                  <a:gd name="T18" fmla="*/ 111 w 305"/>
                  <a:gd name="T19" fmla="*/ 7 h 125"/>
                  <a:gd name="T20" fmla="*/ 279 w 305"/>
                  <a:gd name="T21" fmla="*/ 125 h 125"/>
                  <a:gd name="T22" fmla="*/ 305 w 305"/>
                  <a:gd name="T23" fmla="*/ 118 h 125"/>
                  <a:gd name="T24" fmla="*/ 305 w 305"/>
                  <a:gd name="T25" fmla="*/ 116 h 125"/>
                  <a:gd name="T26" fmla="*/ 279 w 305"/>
                  <a:gd name="T27" fmla="*/ 123 h 125"/>
                  <a:gd name="T28" fmla="*/ 279 w 305"/>
                  <a:gd name="T29" fmla="*/ 125 h 125"/>
                  <a:gd name="T30" fmla="*/ 40 w 305"/>
                  <a:gd name="T31" fmla="*/ 47 h 125"/>
                  <a:gd name="T32" fmla="*/ 59 w 305"/>
                  <a:gd name="T33" fmla="*/ 66 h 125"/>
                  <a:gd name="T34" fmla="*/ 59 w 305"/>
                  <a:gd name="T35" fmla="*/ 64 h 125"/>
                  <a:gd name="T36" fmla="*/ 40 w 305"/>
                  <a:gd name="T37" fmla="*/ 45 h 125"/>
                  <a:gd name="T38" fmla="*/ 40 w 305"/>
                  <a:gd name="T39" fmla="*/ 47 h 125"/>
                  <a:gd name="T40" fmla="*/ 14 w 305"/>
                  <a:gd name="T41" fmla="*/ 80 h 125"/>
                  <a:gd name="T42" fmla="*/ 38 w 305"/>
                  <a:gd name="T43" fmla="*/ 95 h 125"/>
                  <a:gd name="T44" fmla="*/ 38 w 305"/>
                  <a:gd name="T45" fmla="*/ 92 h 125"/>
                  <a:gd name="T46" fmla="*/ 16 w 305"/>
                  <a:gd name="T47" fmla="*/ 78 h 125"/>
                  <a:gd name="T48" fmla="*/ 14 w 305"/>
                  <a:gd name="T49" fmla="*/ 80 h 125"/>
                  <a:gd name="T50" fmla="*/ 26 w 305"/>
                  <a:gd name="T51" fmla="*/ 123 h 125"/>
                  <a:gd name="T52" fmla="*/ 0 w 305"/>
                  <a:gd name="T53" fmla="*/ 116 h 125"/>
                  <a:gd name="T54" fmla="*/ 0 w 305"/>
                  <a:gd name="T55" fmla="*/ 118 h 125"/>
                  <a:gd name="T56" fmla="*/ 24 w 305"/>
                  <a:gd name="T57" fmla="*/ 125 h 125"/>
                  <a:gd name="T58" fmla="*/ 26 w 305"/>
                  <a:gd name="T59" fmla="*/ 123 h 125"/>
                  <a:gd name="T60" fmla="*/ 151 w 305"/>
                  <a:gd name="T61" fmla="*/ 26 h 125"/>
                  <a:gd name="T62" fmla="*/ 151 w 305"/>
                  <a:gd name="T63" fmla="*/ 26 h 125"/>
                  <a:gd name="T64" fmla="*/ 154 w 305"/>
                  <a:gd name="T65" fmla="*/ 26 h 125"/>
                  <a:gd name="T66" fmla="*/ 154 w 305"/>
                  <a:gd name="T67" fmla="*/ 0 h 125"/>
                  <a:gd name="T68" fmla="*/ 151 w 305"/>
                  <a:gd name="T69" fmla="*/ 0 h 125"/>
                  <a:gd name="T70" fmla="*/ 151 w 305"/>
                  <a:gd name="T71" fmla="*/ 26 h 125"/>
                  <a:gd name="T72" fmla="*/ 288 w 305"/>
                  <a:gd name="T73" fmla="*/ 80 h 125"/>
                  <a:gd name="T74" fmla="*/ 288 w 305"/>
                  <a:gd name="T75" fmla="*/ 78 h 125"/>
                  <a:gd name="T76" fmla="*/ 265 w 305"/>
                  <a:gd name="T77" fmla="*/ 92 h 125"/>
                  <a:gd name="T78" fmla="*/ 267 w 305"/>
                  <a:gd name="T79" fmla="*/ 95 h 125"/>
                  <a:gd name="T80" fmla="*/ 288 w 305"/>
                  <a:gd name="T81" fmla="*/ 80 h 125"/>
                  <a:gd name="T82" fmla="*/ 243 w 305"/>
                  <a:gd name="T83" fmla="*/ 64 h 125"/>
                  <a:gd name="T84" fmla="*/ 246 w 305"/>
                  <a:gd name="T85" fmla="*/ 66 h 125"/>
                  <a:gd name="T86" fmla="*/ 265 w 305"/>
                  <a:gd name="T87" fmla="*/ 47 h 125"/>
                  <a:gd name="T88" fmla="*/ 262 w 305"/>
                  <a:gd name="T89" fmla="*/ 45 h 125"/>
                  <a:gd name="T90" fmla="*/ 243 w 305"/>
                  <a:gd name="T91" fmla="*/ 64 h 125"/>
                  <a:gd name="T92" fmla="*/ 217 w 305"/>
                  <a:gd name="T93" fmla="*/ 45 h 125"/>
                  <a:gd name="T94" fmla="*/ 220 w 305"/>
                  <a:gd name="T95" fmla="*/ 45 h 125"/>
                  <a:gd name="T96" fmla="*/ 232 w 305"/>
                  <a:gd name="T97" fmla="*/ 21 h 125"/>
                  <a:gd name="T98" fmla="*/ 229 w 305"/>
                  <a:gd name="T99" fmla="*/ 21 h 125"/>
                  <a:gd name="T100" fmla="*/ 217 w 305"/>
                  <a:gd name="T101" fmla="*/ 45 h 125"/>
                  <a:gd name="T102" fmla="*/ 194 w 305"/>
                  <a:gd name="T103" fmla="*/ 7 h 125"/>
                  <a:gd name="T104" fmla="*/ 191 w 305"/>
                  <a:gd name="T105" fmla="*/ 5 h 125"/>
                  <a:gd name="T106" fmla="*/ 184 w 305"/>
                  <a:gd name="T107" fmla="*/ 31 h 125"/>
                  <a:gd name="T108" fmla="*/ 187 w 305"/>
                  <a:gd name="T109" fmla="*/ 31 h 125"/>
                  <a:gd name="T110" fmla="*/ 194 w 305"/>
                  <a:gd name="T11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5" h="125">
                    <a:moveTo>
                      <a:pt x="71" y="21"/>
                    </a:moveTo>
                    <a:lnTo>
                      <a:pt x="85" y="45"/>
                    </a:lnTo>
                    <a:lnTo>
                      <a:pt x="87" y="45"/>
                    </a:lnTo>
                    <a:lnTo>
                      <a:pt x="73" y="21"/>
                    </a:lnTo>
                    <a:lnTo>
                      <a:pt x="71" y="21"/>
                    </a:lnTo>
                    <a:close/>
                    <a:moveTo>
                      <a:pt x="111" y="7"/>
                    </a:moveTo>
                    <a:lnTo>
                      <a:pt x="116" y="31"/>
                    </a:lnTo>
                    <a:lnTo>
                      <a:pt x="118" y="31"/>
                    </a:lnTo>
                    <a:lnTo>
                      <a:pt x="113" y="5"/>
                    </a:lnTo>
                    <a:lnTo>
                      <a:pt x="111" y="7"/>
                    </a:lnTo>
                    <a:close/>
                    <a:moveTo>
                      <a:pt x="279" y="125"/>
                    </a:moveTo>
                    <a:lnTo>
                      <a:pt x="305" y="118"/>
                    </a:lnTo>
                    <a:lnTo>
                      <a:pt x="305" y="116"/>
                    </a:lnTo>
                    <a:lnTo>
                      <a:pt x="279" y="123"/>
                    </a:lnTo>
                    <a:lnTo>
                      <a:pt x="279" y="125"/>
                    </a:lnTo>
                    <a:close/>
                    <a:moveTo>
                      <a:pt x="40" y="47"/>
                    </a:moveTo>
                    <a:lnTo>
                      <a:pt x="59" y="66"/>
                    </a:lnTo>
                    <a:lnTo>
                      <a:pt x="59" y="64"/>
                    </a:lnTo>
                    <a:lnTo>
                      <a:pt x="40" y="45"/>
                    </a:lnTo>
                    <a:lnTo>
                      <a:pt x="40" y="47"/>
                    </a:lnTo>
                    <a:close/>
                    <a:moveTo>
                      <a:pt x="14" y="80"/>
                    </a:moveTo>
                    <a:lnTo>
                      <a:pt x="38" y="95"/>
                    </a:lnTo>
                    <a:lnTo>
                      <a:pt x="38" y="92"/>
                    </a:lnTo>
                    <a:lnTo>
                      <a:pt x="16" y="78"/>
                    </a:lnTo>
                    <a:lnTo>
                      <a:pt x="14" y="80"/>
                    </a:lnTo>
                    <a:close/>
                    <a:moveTo>
                      <a:pt x="26" y="123"/>
                    </a:moveTo>
                    <a:lnTo>
                      <a:pt x="0" y="116"/>
                    </a:lnTo>
                    <a:lnTo>
                      <a:pt x="0" y="118"/>
                    </a:lnTo>
                    <a:lnTo>
                      <a:pt x="24" y="125"/>
                    </a:lnTo>
                    <a:lnTo>
                      <a:pt x="26" y="123"/>
                    </a:lnTo>
                    <a:close/>
                    <a:moveTo>
                      <a:pt x="151" y="26"/>
                    </a:moveTo>
                    <a:lnTo>
                      <a:pt x="151" y="26"/>
                    </a:lnTo>
                    <a:lnTo>
                      <a:pt x="154" y="26"/>
                    </a:lnTo>
                    <a:lnTo>
                      <a:pt x="154" y="0"/>
                    </a:lnTo>
                    <a:lnTo>
                      <a:pt x="151" y="0"/>
                    </a:lnTo>
                    <a:lnTo>
                      <a:pt x="151" y="26"/>
                    </a:lnTo>
                    <a:close/>
                    <a:moveTo>
                      <a:pt x="288" y="80"/>
                    </a:moveTo>
                    <a:lnTo>
                      <a:pt x="288" y="78"/>
                    </a:lnTo>
                    <a:lnTo>
                      <a:pt x="265" y="92"/>
                    </a:lnTo>
                    <a:lnTo>
                      <a:pt x="267" y="95"/>
                    </a:lnTo>
                    <a:lnTo>
                      <a:pt x="288" y="80"/>
                    </a:lnTo>
                    <a:close/>
                    <a:moveTo>
                      <a:pt x="243" y="64"/>
                    </a:moveTo>
                    <a:lnTo>
                      <a:pt x="246" y="66"/>
                    </a:lnTo>
                    <a:lnTo>
                      <a:pt x="265" y="47"/>
                    </a:lnTo>
                    <a:lnTo>
                      <a:pt x="262" y="45"/>
                    </a:lnTo>
                    <a:lnTo>
                      <a:pt x="243" y="64"/>
                    </a:lnTo>
                    <a:close/>
                    <a:moveTo>
                      <a:pt x="217" y="45"/>
                    </a:moveTo>
                    <a:lnTo>
                      <a:pt x="220" y="45"/>
                    </a:lnTo>
                    <a:lnTo>
                      <a:pt x="232" y="21"/>
                    </a:lnTo>
                    <a:lnTo>
                      <a:pt x="229" y="21"/>
                    </a:lnTo>
                    <a:lnTo>
                      <a:pt x="217" y="45"/>
                    </a:lnTo>
                    <a:close/>
                    <a:moveTo>
                      <a:pt x="194" y="7"/>
                    </a:moveTo>
                    <a:lnTo>
                      <a:pt x="191" y="5"/>
                    </a:lnTo>
                    <a:lnTo>
                      <a:pt x="184" y="31"/>
                    </a:lnTo>
                    <a:lnTo>
                      <a:pt x="187" y="31"/>
                    </a:lnTo>
                    <a:lnTo>
                      <a:pt x="19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8" name="Freeform 604"/>
              <p:cNvSpPr>
                <a:spLocks noEditPoints="1"/>
              </p:cNvSpPr>
              <p:nvPr/>
            </p:nvSpPr>
            <p:spPr bwMode="auto">
              <a:xfrm>
                <a:off x="2065" y="2135"/>
                <a:ext cx="154" cy="125"/>
              </a:xfrm>
              <a:custGeom>
                <a:avLst/>
                <a:gdLst>
                  <a:gd name="T0" fmla="*/ 151 w 154"/>
                  <a:gd name="T1" fmla="*/ 0 h 125"/>
                  <a:gd name="T2" fmla="*/ 151 w 154"/>
                  <a:gd name="T3" fmla="*/ 26 h 125"/>
                  <a:gd name="T4" fmla="*/ 151 w 154"/>
                  <a:gd name="T5" fmla="*/ 26 h 125"/>
                  <a:gd name="T6" fmla="*/ 154 w 154"/>
                  <a:gd name="T7" fmla="*/ 26 h 125"/>
                  <a:gd name="T8" fmla="*/ 154 w 154"/>
                  <a:gd name="T9" fmla="*/ 0 h 125"/>
                  <a:gd name="T10" fmla="*/ 151 w 154"/>
                  <a:gd name="T11" fmla="*/ 0 h 125"/>
                  <a:gd name="T12" fmla="*/ 14 w 154"/>
                  <a:gd name="T13" fmla="*/ 80 h 125"/>
                  <a:gd name="T14" fmla="*/ 38 w 154"/>
                  <a:gd name="T15" fmla="*/ 95 h 125"/>
                  <a:gd name="T16" fmla="*/ 38 w 154"/>
                  <a:gd name="T17" fmla="*/ 92 h 125"/>
                  <a:gd name="T18" fmla="*/ 16 w 154"/>
                  <a:gd name="T19" fmla="*/ 78 h 125"/>
                  <a:gd name="T20" fmla="*/ 14 w 154"/>
                  <a:gd name="T21" fmla="*/ 80 h 125"/>
                  <a:gd name="T22" fmla="*/ 0 w 154"/>
                  <a:gd name="T23" fmla="*/ 118 h 125"/>
                  <a:gd name="T24" fmla="*/ 24 w 154"/>
                  <a:gd name="T25" fmla="*/ 125 h 125"/>
                  <a:gd name="T26" fmla="*/ 26 w 154"/>
                  <a:gd name="T27" fmla="*/ 123 h 125"/>
                  <a:gd name="T28" fmla="*/ 0 w 154"/>
                  <a:gd name="T29" fmla="*/ 116 h 125"/>
                  <a:gd name="T30" fmla="*/ 0 w 154"/>
                  <a:gd name="T31" fmla="*/ 118 h 125"/>
                  <a:gd name="T32" fmla="*/ 40 w 154"/>
                  <a:gd name="T33" fmla="*/ 47 h 125"/>
                  <a:gd name="T34" fmla="*/ 59 w 154"/>
                  <a:gd name="T35" fmla="*/ 66 h 125"/>
                  <a:gd name="T36" fmla="*/ 59 w 154"/>
                  <a:gd name="T37" fmla="*/ 64 h 125"/>
                  <a:gd name="T38" fmla="*/ 40 w 154"/>
                  <a:gd name="T39" fmla="*/ 45 h 125"/>
                  <a:gd name="T40" fmla="*/ 40 w 154"/>
                  <a:gd name="T41" fmla="*/ 47 h 125"/>
                  <a:gd name="T42" fmla="*/ 71 w 154"/>
                  <a:gd name="T43" fmla="*/ 21 h 125"/>
                  <a:gd name="T44" fmla="*/ 85 w 154"/>
                  <a:gd name="T45" fmla="*/ 45 h 125"/>
                  <a:gd name="T46" fmla="*/ 87 w 154"/>
                  <a:gd name="T47" fmla="*/ 45 h 125"/>
                  <a:gd name="T48" fmla="*/ 73 w 154"/>
                  <a:gd name="T49" fmla="*/ 21 h 125"/>
                  <a:gd name="T50" fmla="*/ 71 w 154"/>
                  <a:gd name="T51" fmla="*/ 21 h 125"/>
                  <a:gd name="T52" fmla="*/ 111 w 154"/>
                  <a:gd name="T53" fmla="*/ 7 h 125"/>
                  <a:gd name="T54" fmla="*/ 116 w 154"/>
                  <a:gd name="T55" fmla="*/ 31 h 125"/>
                  <a:gd name="T56" fmla="*/ 118 w 154"/>
                  <a:gd name="T57" fmla="*/ 31 h 125"/>
                  <a:gd name="T58" fmla="*/ 113 w 154"/>
                  <a:gd name="T59" fmla="*/ 5 h 125"/>
                  <a:gd name="T60" fmla="*/ 111 w 154"/>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4" h="125">
                    <a:moveTo>
                      <a:pt x="151" y="0"/>
                    </a:moveTo>
                    <a:lnTo>
                      <a:pt x="151" y="26"/>
                    </a:lnTo>
                    <a:lnTo>
                      <a:pt x="151" y="26"/>
                    </a:lnTo>
                    <a:lnTo>
                      <a:pt x="154" y="26"/>
                    </a:lnTo>
                    <a:lnTo>
                      <a:pt x="154" y="0"/>
                    </a:lnTo>
                    <a:lnTo>
                      <a:pt x="151" y="0"/>
                    </a:lnTo>
                    <a:close/>
                    <a:moveTo>
                      <a:pt x="14" y="80"/>
                    </a:moveTo>
                    <a:lnTo>
                      <a:pt x="38" y="95"/>
                    </a:lnTo>
                    <a:lnTo>
                      <a:pt x="38" y="92"/>
                    </a:lnTo>
                    <a:lnTo>
                      <a:pt x="16" y="78"/>
                    </a:lnTo>
                    <a:lnTo>
                      <a:pt x="14" y="80"/>
                    </a:lnTo>
                    <a:close/>
                    <a:moveTo>
                      <a:pt x="0" y="118"/>
                    </a:moveTo>
                    <a:lnTo>
                      <a:pt x="24" y="125"/>
                    </a:lnTo>
                    <a:lnTo>
                      <a:pt x="26" y="123"/>
                    </a:lnTo>
                    <a:lnTo>
                      <a:pt x="0" y="116"/>
                    </a:lnTo>
                    <a:lnTo>
                      <a:pt x="0" y="118"/>
                    </a:lnTo>
                    <a:close/>
                    <a:moveTo>
                      <a:pt x="40" y="47"/>
                    </a:moveTo>
                    <a:lnTo>
                      <a:pt x="59" y="66"/>
                    </a:lnTo>
                    <a:lnTo>
                      <a:pt x="59" y="64"/>
                    </a:lnTo>
                    <a:lnTo>
                      <a:pt x="40" y="45"/>
                    </a:lnTo>
                    <a:lnTo>
                      <a:pt x="40" y="47"/>
                    </a:lnTo>
                    <a:close/>
                    <a:moveTo>
                      <a:pt x="71" y="21"/>
                    </a:moveTo>
                    <a:lnTo>
                      <a:pt x="85" y="45"/>
                    </a:lnTo>
                    <a:lnTo>
                      <a:pt x="87" y="45"/>
                    </a:lnTo>
                    <a:lnTo>
                      <a:pt x="73" y="21"/>
                    </a:lnTo>
                    <a:lnTo>
                      <a:pt x="71" y="21"/>
                    </a:lnTo>
                    <a:close/>
                    <a:moveTo>
                      <a:pt x="111" y="7"/>
                    </a:moveTo>
                    <a:lnTo>
                      <a:pt x="116" y="31"/>
                    </a:lnTo>
                    <a:lnTo>
                      <a:pt x="118" y="31"/>
                    </a:lnTo>
                    <a:lnTo>
                      <a:pt x="113" y="5"/>
                    </a:lnTo>
                    <a:lnTo>
                      <a:pt x="111" y="7"/>
                    </a:lnTo>
                    <a:close/>
                  </a:path>
                </a:pathLst>
              </a:custGeom>
              <a:solidFill>
                <a:srgbClr val="65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29" name="Picture 605"/>
              <p:cNvPicPr>
                <a:picLocks noChangeAspect="1" noChangeArrowheads="1"/>
              </p:cNvPicPr>
              <p:nvPr/>
            </p:nvPicPr>
            <p:blipFill>
              <a:blip r:embed="rId522">
                <a:extLst>
                  <a:ext uri="{28A0092B-C50C-407E-A947-70E740481C1C}">
                    <a14:useLocalDpi xmlns:a14="http://schemas.microsoft.com/office/drawing/2010/main" val="0"/>
                  </a:ext>
                </a:extLst>
              </a:blip>
              <a:srcRect/>
              <a:stretch>
                <a:fillRect/>
              </a:stretch>
            </p:blipFill>
            <p:spPr bwMode="auto">
              <a:xfrm>
                <a:off x="4999" y="5239"/>
                <a:ext cx="837" cy="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0" name="Picture 606"/>
              <p:cNvPicPr>
                <a:picLocks noChangeAspect="1" noChangeArrowheads="1"/>
              </p:cNvPicPr>
              <p:nvPr/>
            </p:nvPicPr>
            <p:blipFill>
              <a:blip r:embed="rId523">
                <a:extLst>
                  <a:ext uri="{28A0092B-C50C-407E-A947-70E740481C1C}">
                    <a14:useLocalDpi xmlns:a14="http://schemas.microsoft.com/office/drawing/2010/main" val="0"/>
                  </a:ext>
                </a:extLst>
              </a:blip>
              <a:srcRect/>
              <a:stretch>
                <a:fillRect/>
              </a:stretch>
            </p:blipFill>
            <p:spPr bwMode="auto">
              <a:xfrm>
                <a:off x="5275" y="5514"/>
                <a:ext cx="284"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2" name="Picture 608"/>
            <p:cNvPicPr>
              <a:picLocks noChangeAspect="1" noChangeArrowheads="1"/>
            </p:cNvPicPr>
            <p:nvPr/>
          </p:nvPicPr>
          <p:blipFill>
            <a:blip r:embed="rId524">
              <a:extLst>
                <a:ext uri="{28A0092B-C50C-407E-A947-70E740481C1C}">
                  <a14:useLocalDpi xmlns:a14="http://schemas.microsoft.com/office/drawing/2010/main" val="0"/>
                </a:ext>
              </a:extLst>
            </a:blip>
            <a:srcRect/>
            <a:stretch>
              <a:fillRect/>
            </a:stretch>
          </p:blipFill>
          <p:spPr bwMode="auto">
            <a:xfrm>
              <a:off x="5349" y="5341"/>
              <a:ext cx="13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3" name="Picture 609"/>
            <p:cNvPicPr>
              <a:picLocks noChangeAspect="1" noChangeArrowheads="1"/>
            </p:cNvPicPr>
            <p:nvPr/>
          </p:nvPicPr>
          <p:blipFill>
            <a:blip r:embed="rId525">
              <a:extLst>
                <a:ext uri="{28A0092B-C50C-407E-A947-70E740481C1C}">
                  <a14:useLocalDpi xmlns:a14="http://schemas.microsoft.com/office/drawing/2010/main" val="0"/>
                </a:ext>
              </a:extLst>
            </a:blip>
            <a:srcRect/>
            <a:stretch>
              <a:fillRect/>
            </a:stretch>
          </p:blipFill>
          <p:spPr bwMode="auto">
            <a:xfrm>
              <a:off x="5122" y="5656"/>
              <a:ext cx="22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4" name="Picture 610"/>
            <p:cNvPicPr>
              <a:picLocks noChangeAspect="1" noChangeArrowheads="1"/>
            </p:cNvPicPr>
            <p:nvPr/>
          </p:nvPicPr>
          <p:blipFill>
            <a:blip r:embed="rId526">
              <a:extLst>
                <a:ext uri="{28A0092B-C50C-407E-A947-70E740481C1C}">
                  <a14:useLocalDpi xmlns:a14="http://schemas.microsoft.com/office/drawing/2010/main" val="0"/>
                </a:ext>
              </a:extLst>
            </a:blip>
            <a:srcRect/>
            <a:stretch>
              <a:fillRect/>
            </a:stretch>
          </p:blipFill>
          <p:spPr bwMode="auto">
            <a:xfrm>
              <a:off x="5481" y="5656"/>
              <a:ext cx="22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5" name="Picture 611"/>
            <p:cNvPicPr>
              <a:picLocks noChangeAspect="1" noChangeArrowheads="1"/>
            </p:cNvPicPr>
            <p:nvPr/>
          </p:nvPicPr>
          <p:blipFill>
            <a:blip r:embed="rId527">
              <a:extLst>
                <a:ext uri="{28A0092B-C50C-407E-A947-70E740481C1C}">
                  <a14:useLocalDpi xmlns:a14="http://schemas.microsoft.com/office/drawing/2010/main" val="0"/>
                </a:ext>
              </a:extLst>
            </a:blip>
            <a:srcRect/>
            <a:stretch>
              <a:fillRect/>
            </a:stretch>
          </p:blipFill>
          <p:spPr bwMode="auto">
            <a:xfrm>
              <a:off x="5351" y="5589"/>
              <a:ext cx="15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6" name="Picture 612"/>
            <p:cNvPicPr>
              <a:picLocks noChangeAspect="1" noChangeArrowheads="1"/>
            </p:cNvPicPr>
            <p:nvPr/>
          </p:nvPicPr>
          <p:blipFill>
            <a:blip r:embed="rId528">
              <a:extLst>
                <a:ext uri="{28A0092B-C50C-407E-A947-70E740481C1C}">
                  <a14:useLocalDpi xmlns:a14="http://schemas.microsoft.com/office/drawing/2010/main" val="0"/>
                </a:ext>
              </a:extLst>
            </a:blip>
            <a:srcRect/>
            <a:stretch>
              <a:fillRect/>
            </a:stretch>
          </p:blipFill>
          <p:spPr bwMode="auto">
            <a:xfrm>
              <a:off x="5337" y="5575"/>
              <a:ext cx="15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7" name="Picture 613"/>
            <p:cNvPicPr>
              <a:picLocks noChangeAspect="1" noChangeArrowheads="1"/>
            </p:cNvPicPr>
            <p:nvPr/>
          </p:nvPicPr>
          <p:blipFill>
            <a:blip r:embed="rId529">
              <a:extLst>
                <a:ext uri="{28A0092B-C50C-407E-A947-70E740481C1C}">
                  <a14:useLocalDpi xmlns:a14="http://schemas.microsoft.com/office/drawing/2010/main" val="0"/>
                </a:ext>
              </a:extLst>
            </a:blip>
            <a:srcRect/>
            <a:stretch>
              <a:fillRect/>
            </a:stretch>
          </p:blipFill>
          <p:spPr bwMode="auto">
            <a:xfrm>
              <a:off x="5349" y="5587"/>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14"/>
            <p:cNvSpPr>
              <a:spLocks noChangeArrowheads="1"/>
            </p:cNvSpPr>
            <p:nvPr/>
          </p:nvSpPr>
          <p:spPr bwMode="auto">
            <a:xfrm>
              <a:off x="2500" y="1471"/>
              <a:ext cx="42" cy="3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39" name="Picture 615"/>
            <p:cNvPicPr>
              <a:picLocks noChangeAspect="1" noChangeArrowheads="1"/>
            </p:cNvPicPr>
            <p:nvPr/>
          </p:nvPicPr>
          <p:blipFill>
            <a:blip r:embed="rId530">
              <a:extLst>
                <a:ext uri="{28A0092B-C50C-407E-A947-70E740481C1C}">
                  <a14:useLocalDpi xmlns:a14="http://schemas.microsoft.com/office/drawing/2010/main" val="0"/>
                </a:ext>
              </a:extLst>
            </a:blip>
            <a:srcRect/>
            <a:stretch>
              <a:fillRect/>
            </a:stretch>
          </p:blipFill>
          <p:spPr bwMode="auto">
            <a:xfrm>
              <a:off x="2519" y="1454"/>
              <a:ext cx="7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 name="Picture 616"/>
            <p:cNvPicPr>
              <a:picLocks noChangeAspect="1" noChangeArrowheads="1"/>
            </p:cNvPicPr>
            <p:nvPr/>
          </p:nvPicPr>
          <p:blipFill>
            <a:blip r:embed="rId531">
              <a:extLst>
                <a:ext uri="{28A0092B-C50C-407E-A947-70E740481C1C}">
                  <a14:useLocalDpi xmlns:a14="http://schemas.microsoft.com/office/drawing/2010/main" val="0"/>
                </a:ext>
              </a:extLst>
            </a:blip>
            <a:srcRect/>
            <a:stretch>
              <a:fillRect/>
            </a:stretch>
          </p:blipFill>
          <p:spPr bwMode="auto">
            <a:xfrm>
              <a:off x="2443" y="1454"/>
              <a:ext cx="7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617"/>
            <p:cNvSpPr>
              <a:spLocks noChangeArrowheads="1"/>
            </p:cNvSpPr>
            <p:nvPr/>
          </p:nvSpPr>
          <p:spPr bwMode="auto">
            <a:xfrm>
              <a:off x="2434" y="1579"/>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Rectangle 618"/>
            <p:cNvSpPr>
              <a:spLocks noChangeArrowheads="1"/>
            </p:cNvSpPr>
            <p:nvPr/>
          </p:nvSpPr>
          <p:spPr bwMode="auto">
            <a:xfrm>
              <a:off x="2434" y="1615"/>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619"/>
            <p:cNvSpPr>
              <a:spLocks noChangeArrowheads="1"/>
            </p:cNvSpPr>
            <p:nvPr/>
          </p:nvSpPr>
          <p:spPr bwMode="auto">
            <a:xfrm>
              <a:off x="2434" y="1579"/>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620"/>
            <p:cNvSpPr>
              <a:spLocks noChangeArrowheads="1"/>
            </p:cNvSpPr>
            <p:nvPr/>
          </p:nvSpPr>
          <p:spPr bwMode="auto">
            <a:xfrm>
              <a:off x="2587" y="1579"/>
              <a:ext cx="22"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Rectangle 621"/>
            <p:cNvSpPr>
              <a:spLocks noChangeArrowheads="1"/>
            </p:cNvSpPr>
            <p:nvPr/>
          </p:nvSpPr>
          <p:spPr bwMode="auto">
            <a:xfrm>
              <a:off x="2587" y="1615"/>
              <a:ext cx="22"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Rectangle 622"/>
            <p:cNvSpPr>
              <a:spLocks noChangeArrowheads="1"/>
            </p:cNvSpPr>
            <p:nvPr/>
          </p:nvSpPr>
          <p:spPr bwMode="auto">
            <a:xfrm>
              <a:off x="2587" y="1579"/>
              <a:ext cx="22"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Rectangle 623"/>
            <p:cNvSpPr>
              <a:spLocks noChangeArrowheads="1"/>
            </p:cNvSpPr>
            <p:nvPr/>
          </p:nvSpPr>
          <p:spPr bwMode="auto">
            <a:xfrm>
              <a:off x="2434" y="1475"/>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Rectangle 624"/>
            <p:cNvSpPr>
              <a:spLocks noChangeArrowheads="1"/>
            </p:cNvSpPr>
            <p:nvPr/>
          </p:nvSpPr>
          <p:spPr bwMode="auto">
            <a:xfrm>
              <a:off x="2434" y="1511"/>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Rectangle 625"/>
            <p:cNvSpPr>
              <a:spLocks noChangeArrowheads="1"/>
            </p:cNvSpPr>
            <p:nvPr/>
          </p:nvSpPr>
          <p:spPr bwMode="auto">
            <a:xfrm>
              <a:off x="2434" y="1475"/>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626"/>
            <p:cNvSpPr>
              <a:spLocks noChangeArrowheads="1"/>
            </p:cNvSpPr>
            <p:nvPr/>
          </p:nvSpPr>
          <p:spPr bwMode="auto">
            <a:xfrm>
              <a:off x="2587" y="1475"/>
              <a:ext cx="22"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Rectangle 627"/>
            <p:cNvSpPr>
              <a:spLocks noChangeArrowheads="1"/>
            </p:cNvSpPr>
            <p:nvPr/>
          </p:nvSpPr>
          <p:spPr bwMode="auto">
            <a:xfrm>
              <a:off x="2587" y="1511"/>
              <a:ext cx="22"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Rectangle 628"/>
            <p:cNvSpPr>
              <a:spLocks noChangeArrowheads="1"/>
            </p:cNvSpPr>
            <p:nvPr/>
          </p:nvSpPr>
          <p:spPr bwMode="auto">
            <a:xfrm>
              <a:off x="2587" y="1475"/>
              <a:ext cx="22"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Rectangle 629"/>
            <p:cNvSpPr>
              <a:spLocks noChangeArrowheads="1"/>
            </p:cNvSpPr>
            <p:nvPr/>
          </p:nvSpPr>
          <p:spPr bwMode="auto">
            <a:xfrm>
              <a:off x="2434" y="1721"/>
              <a:ext cx="21"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Rectangle 630"/>
            <p:cNvSpPr>
              <a:spLocks noChangeArrowheads="1"/>
            </p:cNvSpPr>
            <p:nvPr/>
          </p:nvSpPr>
          <p:spPr bwMode="auto">
            <a:xfrm>
              <a:off x="2434" y="1757"/>
              <a:ext cx="21"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Rectangle 631"/>
            <p:cNvSpPr>
              <a:spLocks noChangeArrowheads="1"/>
            </p:cNvSpPr>
            <p:nvPr/>
          </p:nvSpPr>
          <p:spPr bwMode="auto">
            <a:xfrm>
              <a:off x="2434" y="1721"/>
              <a:ext cx="21"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8" name="Rectangle 632"/>
            <p:cNvSpPr>
              <a:spLocks noChangeArrowheads="1"/>
            </p:cNvSpPr>
            <p:nvPr/>
          </p:nvSpPr>
          <p:spPr bwMode="auto">
            <a:xfrm>
              <a:off x="2587" y="1721"/>
              <a:ext cx="22" cy="45"/>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1" name="Rectangle 633"/>
            <p:cNvSpPr>
              <a:spLocks noChangeArrowheads="1"/>
            </p:cNvSpPr>
            <p:nvPr/>
          </p:nvSpPr>
          <p:spPr bwMode="auto">
            <a:xfrm>
              <a:off x="2587" y="1757"/>
              <a:ext cx="22" cy="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2" name="Rectangle 634"/>
            <p:cNvSpPr>
              <a:spLocks noChangeArrowheads="1"/>
            </p:cNvSpPr>
            <p:nvPr/>
          </p:nvSpPr>
          <p:spPr bwMode="auto">
            <a:xfrm>
              <a:off x="2587" y="1721"/>
              <a:ext cx="22" cy="12"/>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3" name="Rectangle 635"/>
            <p:cNvSpPr>
              <a:spLocks noChangeArrowheads="1"/>
            </p:cNvSpPr>
            <p:nvPr/>
          </p:nvSpPr>
          <p:spPr bwMode="auto">
            <a:xfrm>
              <a:off x="530" y="4140"/>
              <a:ext cx="303" cy="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60" name="Picture 636"/>
            <p:cNvPicPr>
              <a:picLocks noChangeAspect="1" noChangeArrowheads="1"/>
            </p:cNvPicPr>
            <p:nvPr/>
          </p:nvPicPr>
          <p:blipFill>
            <a:blip r:embed="rId532">
              <a:extLst>
                <a:ext uri="{28A0092B-C50C-407E-A947-70E740481C1C}">
                  <a14:useLocalDpi xmlns:a14="http://schemas.microsoft.com/office/drawing/2010/main" val="0"/>
                </a:ext>
              </a:extLst>
            </a:blip>
            <a:srcRect/>
            <a:stretch>
              <a:fillRect/>
            </a:stretch>
          </p:blipFill>
          <p:spPr bwMode="auto">
            <a:xfrm>
              <a:off x="509" y="4161"/>
              <a:ext cx="34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 name="Picture 637"/>
            <p:cNvPicPr>
              <a:picLocks noChangeAspect="1" noChangeArrowheads="1"/>
            </p:cNvPicPr>
            <p:nvPr/>
          </p:nvPicPr>
          <p:blipFill>
            <a:blip r:embed="rId533">
              <a:extLst>
                <a:ext uri="{28A0092B-C50C-407E-A947-70E740481C1C}">
                  <a14:useLocalDpi xmlns:a14="http://schemas.microsoft.com/office/drawing/2010/main" val="0"/>
                </a:ext>
              </a:extLst>
            </a:blip>
            <a:srcRect/>
            <a:stretch>
              <a:fillRect/>
            </a:stretch>
          </p:blipFill>
          <p:spPr bwMode="auto">
            <a:xfrm>
              <a:off x="509" y="4088"/>
              <a:ext cx="34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 name="Rectangle 638"/>
            <p:cNvSpPr>
              <a:spLocks noChangeArrowheads="1"/>
            </p:cNvSpPr>
            <p:nvPr/>
          </p:nvSpPr>
          <p:spPr bwMode="auto">
            <a:xfrm>
              <a:off x="642" y="4076"/>
              <a:ext cx="45" cy="21"/>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5" name="Rectangle 639"/>
            <p:cNvSpPr>
              <a:spLocks noChangeArrowheads="1"/>
            </p:cNvSpPr>
            <p:nvPr/>
          </p:nvSpPr>
          <p:spPr bwMode="auto">
            <a:xfrm>
              <a:off x="677" y="4076"/>
              <a:ext cx="10" cy="21"/>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6" name="Rectangle 640"/>
            <p:cNvSpPr>
              <a:spLocks noChangeArrowheads="1"/>
            </p:cNvSpPr>
            <p:nvPr/>
          </p:nvSpPr>
          <p:spPr bwMode="auto">
            <a:xfrm>
              <a:off x="642" y="4076"/>
              <a:ext cx="9" cy="21"/>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7" name="Rectangle 641"/>
            <p:cNvSpPr>
              <a:spLocks noChangeArrowheads="1"/>
            </p:cNvSpPr>
            <p:nvPr/>
          </p:nvSpPr>
          <p:spPr bwMode="auto">
            <a:xfrm>
              <a:off x="642" y="4230"/>
              <a:ext cx="45" cy="21"/>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8" name="Rectangle 642"/>
            <p:cNvSpPr>
              <a:spLocks noChangeArrowheads="1"/>
            </p:cNvSpPr>
            <p:nvPr/>
          </p:nvSpPr>
          <p:spPr bwMode="auto">
            <a:xfrm>
              <a:off x="677" y="4230"/>
              <a:ext cx="10" cy="21"/>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9" name="Rectangle 643"/>
            <p:cNvSpPr>
              <a:spLocks noChangeArrowheads="1"/>
            </p:cNvSpPr>
            <p:nvPr/>
          </p:nvSpPr>
          <p:spPr bwMode="auto">
            <a:xfrm>
              <a:off x="642" y="4230"/>
              <a:ext cx="9" cy="21"/>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0" name="Rectangle 644"/>
            <p:cNvSpPr>
              <a:spLocks noChangeArrowheads="1"/>
            </p:cNvSpPr>
            <p:nvPr/>
          </p:nvSpPr>
          <p:spPr bwMode="auto">
            <a:xfrm>
              <a:off x="549" y="4076"/>
              <a:ext cx="45" cy="21"/>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1" name="Rectangle 645"/>
            <p:cNvSpPr>
              <a:spLocks noChangeArrowheads="1"/>
            </p:cNvSpPr>
            <p:nvPr/>
          </p:nvSpPr>
          <p:spPr bwMode="auto">
            <a:xfrm>
              <a:off x="585" y="4076"/>
              <a:ext cx="9" cy="21"/>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2" name="Rectangle 646"/>
            <p:cNvSpPr>
              <a:spLocks noChangeArrowheads="1"/>
            </p:cNvSpPr>
            <p:nvPr/>
          </p:nvSpPr>
          <p:spPr bwMode="auto">
            <a:xfrm>
              <a:off x="549" y="4076"/>
              <a:ext cx="10" cy="21"/>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3" name="Rectangle 647"/>
            <p:cNvSpPr>
              <a:spLocks noChangeArrowheads="1"/>
            </p:cNvSpPr>
            <p:nvPr/>
          </p:nvSpPr>
          <p:spPr bwMode="auto">
            <a:xfrm>
              <a:off x="549" y="4230"/>
              <a:ext cx="45" cy="21"/>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4" name="Rectangle 648"/>
            <p:cNvSpPr>
              <a:spLocks noChangeArrowheads="1"/>
            </p:cNvSpPr>
            <p:nvPr/>
          </p:nvSpPr>
          <p:spPr bwMode="auto">
            <a:xfrm>
              <a:off x="585" y="4230"/>
              <a:ext cx="9" cy="21"/>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5" name="Rectangle 649"/>
            <p:cNvSpPr>
              <a:spLocks noChangeArrowheads="1"/>
            </p:cNvSpPr>
            <p:nvPr/>
          </p:nvSpPr>
          <p:spPr bwMode="auto">
            <a:xfrm>
              <a:off x="549" y="4230"/>
              <a:ext cx="10" cy="21"/>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6" name="Rectangle 650"/>
            <p:cNvSpPr>
              <a:spLocks noChangeArrowheads="1"/>
            </p:cNvSpPr>
            <p:nvPr/>
          </p:nvSpPr>
          <p:spPr bwMode="auto">
            <a:xfrm>
              <a:off x="779" y="4076"/>
              <a:ext cx="45" cy="21"/>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7" name="Rectangle 651"/>
            <p:cNvSpPr>
              <a:spLocks noChangeArrowheads="1"/>
            </p:cNvSpPr>
            <p:nvPr/>
          </p:nvSpPr>
          <p:spPr bwMode="auto">
            <a:xfrm>
              <a:off x="814" y="4076"/>
              <a:ext cx="10" cy="21"/>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8" name="Rectangle 652"/>
            <p:cNvSpPr>
              <a:spLocks noChangeArrowheads="1"/>
            </p:cNvSpPr>
            <p:nvPr/>
          </p:nvSpPr>
          <p:spPr bwMode="auto">
            <a:xfrm>
              <a:off x="779" y="4076"/>
              <a:ext cx="12" cy="21"/>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9" name="Rectangle 653"/>
            <p:cNvSpPr>
              <a:spLocks noChangeArrowheads="1"/>
            </p:cNvSpPr>
            <p:nvPr/>
          </p:nvSpPr>
          <p:spPr bwMode="auto">
            <a:xfrm>
              <a:off x="779" y="4230"/>
              <a:ext cx="45" cy="21"/>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2" name="Rectangle 654"/>
            <p:cNvSpPr>
              <a:spLocks noChangeArrowheads="1"/>
            </p:cNvSpPr>
            <p:nvPr/>
          </p:nvSpPr>
          <p:spPr bwMode="auto">
            <a:xfrm>
              <a:off x="814" y="4230"/>
              <a:ext cx="10" cy="21"/>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3" name="Rectangle 655"/>
            <p:cNvSpPr>
              <a:spLocks noChangeArrowheads="1"/>
            </p:cNvSpPr>
            <p:nvPr/>
          </p:nvSpPr>
          <p:spPr bwMode="auto">
            <a:xfrm>
              <a:off x="779" y="4230"/>
              <a:ext cx="12" cy="21"/>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4" name="Rectangle 656"/>
            <p:cNvSpPr>
              <a:spLocks noChangeArrowheads="1"/>
            </p:cNvSpPr>
            <p:nvPr/>
          </p:nvSpPr>
          <p:spPr bwMode="auto">
            <a:xfrm>
              <a:off x="6297" y="6265"/>
              <a:ext cx="302" cy="4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681" name="Picture 657"/>
            <p:cNvPicPr>
              <a:picLocks noChangeAspect="1" noChangeArrowheads="1"/>
            </p:cNvPicPr>
            <p:nvPr/>
          </p:nvPicPr>
          <p:blipFill>
            <a:blip r:embed="rId534">
              <a:extLst>
                <a:ext uri="{28A0092B-C50C-407E-A947-70E740481C1C}">
                  <a14:useLocalDpi xmlns:a14="http://schemas.microsoft.com/office/drawing/2010/main" val="0"/>
                </a:ext>
              </a:extLst>
            </a:blip>
            <a:srcRect/>
            <a:stretch>
              <a:fillRect/>
            </a:stretch>
          </p:blipFill>
          <p:spPr bwMode="auto">
            <a:xfrm>
              <a:off x="6276" y="6287"/>
              <a:ext cx="34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2" name="Picture 658"/>
            <p:cNvPicPr>
              <a:picLocks noChangeAspect="1" noChangeArrowheads="1"/>
            </p:cNvPicPr>
            <p:nvPr/>
          </p:nvPicPr>
          <p:blipFill>
            <a:blip r:embed="rId535">
              <a:extLst>
                <a:ext uri="{28A0092B-C50C-407E-A947-70E740481C1C}">
                  <a14:useLocalDpi xmlns:a14="http://schemas.microsoft.com/office/drawing/2010/main" val="0"/>
                </a:ext>
              </a:extLst>
            </a:blip>
            <a:srcRect/>
            <a:stretch>
              <a:fillRect/>
            </a:stretch>
          </p:blipFill>
          <p:spPr bwMode="auto">
            <a:xfrm>
              <a:off x="6276" y="6213"/>
              <a:ext cx="34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5" name="Rectangle 659"/>
            <p:cNvSpPr>
              <a:spLocks noChangeArrowheads="1"/>
            </p:cNvSpPr>
            <p:nvPr/>
          </p:nvSpPr>
          <p:spPr bwMode="auto">
            <a:xfrm>
              <a:off x="6313" y="6202"/>
              <a:ext cx="48" cy="19"/>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6" name="Rectangle 660"/>
            <p:cNvSpPr>
              <a:spLocks noChangeArrowheads="1"/>
            </p:cNvSpPr>
            <p:nvPr/>
          </p:nvSpPr>
          <p:spPr bwMode="auto">
            <a:xfrm>
              <a:off x="6349" y="6202"/>
              <a:ext cx="12" cy="1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7" name="Rectangle 661"/>
            <p:cNvSpPr>
              <a:spLocks noChangeArrowheads="1"/>
            </p:cNvSpPr>
            <p:nvPr/>
          </p:nvSpPr>
          <p:spPr bwMode="auto">
            <a:xfrm>
              <a:off x="6313" y="6202"/>
              <a:ext cx="12" cy="19"/>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8" name="Rectangle 662"/>
            <p:cNvSpPr>
              <a:spLocks noChangeArrowheads="1"/>
            </p:cNvSpPr>
            <p:nvPr/>
          </p:nvSpPr>
          <p:spPr bwMode="auto">
            <a:xfrm>
              <a:off x="6313" y="6355"/>
              <a:ext cx="48" cy="19"/>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9" name="Rectangle 663"/>
            <p:cNvSpPr>
              <a:spLocks noChangeArrowheads="1"/>
            </p:cNvSpPr>
            <p:nvPr/>
          </p:nvSpPr>
          <p:spPr bwMode="auto">
            <a:xfrm>
              <a:off x="6349" y="6355"/>
              <a:ext cx="12" cy="1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0" name="Rectangle 664"/>
            <p:cNvSpPr>
              <a:spLocks noChangeArrowheads="1"/>
            </p:cNvSpPr>
            <p:nvPr/>
          </p:nvSpPr>
          <p:spPr bwMode="auto">
            <a:xfrm>
              <a:off x="6313" y="6355"/>
              <a:ext cx="12" cy="19"/>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1" name="Rectangle 665"/>
            <p:cNvSpPr>
              <a:spLocks noChangeArrowheads="1"/>
            </p:cNvSpPr>
            <p:nvPr/>
          </p:nvSpPr>
          <p:spPr bwMode="auto">
            <a:xfrm>
              <a:off x="6462" y="6202"/>
              <a:ext cx="45" cy="19"/>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2" name="Rectangle 666"/>
            <p:cNvSpPr>
              <a:spLocks noChangeArrowheads="1"/>
            </p:cNvSpPr>
            <p:nvPr/>
          </p:nvSpPr>
          <p:spPr bwMode="auto">
            <a:xfrm>
              <a:off x="6498" y="6202"/>
              <a:ext cx="9" cy="1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3" name="Rectangle 667"/>
            <p:cNvSpPr>
              <a:spLocks noChangeArrowheads="1"/>
            </p:cNvSpPr>
            <p:nvPr/>
          </p:nvSpPr>
          <p:spPr bwMode="auto">
            <a:xfrm>
              <a:off x="6462" y="6202"/>
              <a:ext cx="10" cy="19"/>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4" name="Rectangle 668"/>
            <p:cNvSpPr>
              <a:spLocks noChangeArrowheads="1"/>
            </p:cNvSpPr>
            <p:nvPr/>
          </p:nvSpPr>
          <p:spPr bwMode="auto">
            <a:xfrm>
              <a:off x="6462" y="6355"/>
              <a:ext cx="45" cy="19"/>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5" name="Rectangle 669"/>
            <p:cNvSpPr>
              <a:spLocks noChangeArrowheads="1"/>
            </p:cNvSpPr>
            <p:nvPr/>
          </p:nvSpPr>
          <p:spPr bwMode="auto">
            <a:xfrm>
              <a:off x="6498" y="6355"/>
              <a:ext cx="9" cy="1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6" name="Rectangle 670"/>
            <p:cNvSpPr>
              <a:spLocks noChangeArrowheads="1"/>
            </p:cNvSpPr>
            <p:nvPr/>
          </p:nvSpPr>
          <p:spPr bwMode="auto">
            <a:xfrm>
              <a:off x="6462" y="6355"/>
              <a:ext cx="10" cy="19"/>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7" name="Rectangle 671"/>
            <p:cNvSpPr>
              <a:spLocks noChangeArrowheads="1"/>
            </p:cNvSpPr>
            <p:nvPr/>
          </p:nvSpPr>
          <p:spPr bwMode="auto">
            <a:xfrm>
              <a:off x="6545" y="6202"/>
              <a:ext cx="45" cy="19"/>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8" name="Rectangle 672"/>
            <p:cNvSpPr>
              <a:spLocks noChangeArrowheads="1"/>
            </p:cNvSpPr>
            <p:nvPr/>
          </p:nvSpPr>
          <p:spPr bwMode="auto">
            <a:xfrm>
              <a:off x="6581" y="6202"/>
              <a:ext cx="9" cy="1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9" name="Rectangle 673"/>
            <p:cNvSpPr>
              <a:spLocks noChangeArrowheads="1"/>
            </p:cNvSpPr>
            <p:nvPr/>
          </p:nvSpPr>
          <p:spPr bwMode="auto">
            <a:xfrm>
              <a:off x="6545" y="6202"/>
              <a:ext cx="12" cy="19"/>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0" name="Rectangle 674"/>
            <p:cNvSpPr>
              <a:spLocks noChangeArrowheads="1"/>
            </p:cNvSpPr>
            <p:nvPr/>
          </p:nvSpPr>
          <p:spPr bwMode="auto">
            <a:xfrm>
              <a:off x="6545" y="6355"/>
              <a:ext cx="45" cy="19"/>
            </a:xfrm>
            <a:prstGeom prst="rect">
              <a:avLst/>
            </a:prstGeom>
            <a:solidFill>
              <a:srgbClr val="E6BF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3" name="Rectangle 675"/>
            <p:cNvSpPr>
              <a:spLocks noChangeArrowheads="1"/>
            </p:cNvSpPr>
            <p:nvPr/>
          </p:nvSpPr>
          <p:spPr bwMode="auto">
            <a:xfrm>
              <a:off x="6581" y="6355"/>
              <a:ext cx="9" cy="19"/>
            </a:xfrm>
            <a:prstGeom prst="rect">
              <a:avLst/>
            </a:prstGeom>
            <a:solidFill>
              <a:srgbClr val="AD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4" name="Rectangle 676"/>
            <p:cNvSpPr>
              <a:spLocks noChangeArrowheads="1"/>
            </p:cNvSpPr>
            <p:nvPr/>
          </p:nvSpPr>
          <p:spPr bwMode="auto">
            <a:xfrm>
              <a:off x="6545" y="6355"/>
              <a:ext cx="12" cy="19"/>
            </a:xfrm>
            <a:prstGeom prst="rect">
              <a:avLst/>
            </a:prstGeom>
            <a:solidFill>
              <a:srgbClr val="FF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701" name="Picture 677"/>
            <p:cNvPicPr>
              <a:picLocks noChangeAspect="1" noChangeArrowheads="1"/>
            </p:cNvPicPr>
            <p:nvPr/>
          </p:nvPicPr>
          <p:blipFill>
            <a:blip r:embed="rId536">
              <a:extLst>
                <a:ext uri="{28A0092B-C50C-407E-A947-70E740481C1C}">
                  <a14:useLocalDpi xmlns:a14="http://schemas.microsoft.com/office/drawing/2010/main" val="0"/>
                </a:ext>
              </a:extLst>
            </a:blip>
            <a:srcRect/>
            <a:stretch>
              <a:fillRect/>
            </a:stretch>
          </p:blipFill>
          <p:spPr bwMode="auto">
            <a:xfrm>
              <a:off x="3899" y="6620"/>
              <a:ext cx="1298"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2" name="Picture 678"/>
            <p:cNvPicPr>
              <a:picLocks noChangeAspect="1" noChangeArrowheads="1"/>
            </p:cNvPicPr>
            <p:nvPr/>
          </p:nvPicPr>
          <p:blipFill>
            <a:blip r:embed="rId537">
              <a:extLst>
                <a:ext uri="{28A0092B-C50C-407E-A947-70E740481C1C}">
                  <a14:useLocalDpi xmlns:a14="http://schemas.microsoft.com/office/drawing/2010/main" val="0"/>
                </a:ext>
              </a:extLst>
            </a:blip>
            <a:srcRect/>
            <a:stretch>
              <a:fillRect/>
            </a:stretch>
          </p:blipFill>
          <p:spPr bwMode="auto">
            <a:xfrm>
              <a:off x="4942" y="6549"/>
              <a:ext cx="255"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3" name="Picture 679"/>
            <p:cNvPicPr>
              <a:picLocks noChangeAspect="1" noChangeArrowheads="1"/>
            </p:cNvPicPr>
            <p:nvPr/>
          </p:nvPicPr>
          <p:blipFill>
            <a:blip r:embed="rId538">
              <a:extLst>
                <a:ext uri="{28A0092B-C50C-407E-A947-70E740481C1C}">
                  <a14:useLocalDpi xmlns:a14="http://schemas.microsoft.com/office/drawing/2010/main" val="0"/>
                </a:ext>
              </a:extLst>
            </a:blip>
            <a:srcRect/>
            <a:stretch>
              <a:fillRect/>
            </a:stretch>
          </p:blipFill>
          <p:spPr bwMode="auto">
            <a:xfrm>
              <a:off x="4944" y="6523"/>
              <a:ext cx="64"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4" name="Picture 680"/>
            <p:cNvPicPr>
              <a:picLocks noChangeAspect="1" noChangeArrowheads="1"/>
            </p:cNvPicPr>
            <p:nvPr/>
          </p:nvPicPr>
          <p:blipFill>
            <a:blip r:embed="rId539">
              <a:extLst>
                <a:ext uri="{28A0092B-C50C-407E-A947-70E740481C1C}">
                  <a14:useLocalDpi xmlns:a14="http://schemas.microsoft.com/office/drawing/2010/main" val="0"/>
                </a:ext>
              </a:extLst>
            </a:blip>
            <a:srcRect/>
            <a:stretch>
              <a:fillRect/>
            </a:stretch>
          </p:blipFill>
          <p:spPr bwMode="auto">
            <a:xfrm>
              <a:off x="5136" y="6523"/>
              <a:ext cx="64"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5" name="Picture 681"/>
            <p:cNvPicPr>
              <a:picLocks noChangeAspect="1" noChangeArrowheads="1"/>
            </p:cNvPicPr>
            <p:nvPr/>
          </p:nvPicPr>
          <p:blipFill>
            <a:blip r:embed="rId540">
              <a:extLst>
                <a:ext uri="{28A0092B-C50C-407E-A947-70E740481C1C}">
                  <a14:useLocalDpi xmlns:a14="http://schemas.microsoft.com/office/drawing/2010/main" val="0"/>
                </a:ext>
              </a:extLst>
            </a:blip>
            <a:srcRect/>
            <a:stretch>
              <a:fillRect/>
            </a:stretch>
          </p:blipFill>
          <p:spPr bwMode="auto">
            <a:xfrm>
              <a:off x="4857" y="7280"/>
              <a:ext cx="9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6" name="Picture 682"/>
            <p:cNvPicPr>
              <a:picLocks noChangeAspect="1" noChangeArrowheads="1"/>
            </p:cNvPicPr>
            <p:nvPr/>
          </p:nvPicPr>
          <p:blipFill>
            <a:blip r:embed="rId541">
              <a:extLst>
                <a:ext uri="{28A0092B-C50C-407E-A947-70E740481C1C}">
                  <a14:useLocalDpi xmlns:a14="http://schemas.microsoft.com/office/drawing/2010/main" val="0"/>
                </a:ext>
              </a:extLst>
            </a:blip>
            <a:srcRect/>
            <a:stretch>
              <a:fillRect/>
            </a:stretch>
          </p:blipFill>
          <p:spPr bwMode="auto">
            <a:xfrm>
              <a:off x="3956" y="7280"/>
              <a:ext cx="1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7" name="Picture 683"/>
            <p:cNvPicPr>
              <a:picLocks noChangeAspect="1" noChangeArrowheads="1"/>
            </p:cNvPicPr>
            <p:nvPr/>
          </p:nvPicPr>
          <p:blipFill>
            <a:blip r:embed="rId542" cstate="print">
              <a:extLst>
                <a:ext uri="{28A0092B-C50C-407E-A947-70E740481C1C}">
                  <a14:useLocalDpi xmlns:a14="http://schemas.microsoft.com/office/drawing/2010/main" val="0"/>
                </a:ext>
              </a:extLst>
            </a:blip>
            <a:srcRect/>
            <a:stretch>
              <a:fillRect/>
            </a:stretch>
          </p:blipFill>
          <p:spPr bwMode="auto">
            <a:xfrm>
              <a:off x="7070" y="4005"/>
              <a:ext cx="22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 name="矩形 686"/>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416004037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3" name="椭圆 12"/>
          <p:cNvSpPr/>
          <p:nvPr/>
        </p:nvSpPr>
        <p:spPr>
          <a:xfrm>
            <a:off x="674914" y="2237941"/>
            <a:ext cx="3348540" cy="334854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3451226" y="1779283"/>
            <a:ext cx="6950074" cy="6241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8229" y="2697419"/>
            <a:ext cx="7292246" cy="6241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381070" y="3615555"/>
            <a:ext cx="7506130" cy="6241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128229" y="4533691"/>
            <a:ext cx="7292246" cy="6241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3451226" y="5451827"/>
            <a:ext cx="6950074" cy="6241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822270" y="1906674"/>
            <a:ext cx="6096000" cy="369332"/>
          </a:xfrm>
          <a:prstGeom prst="rect">
            <a:avLst/>
          </a:prstGeom>
        </p:spPr>
        <p:txBody>
          <a:bodyPr wrap="square">
            <a:spAutoFit/>
          </a:bodyPr>
          <a:lstStyle/>
          <a:p>
            <a:pPr eaLnBrk="0" fontAlgn="base" hangingPunct="0">
              <a:spcAft>
                <a:spcPct val="0"/>
              </a:spcAft>
              <a:buClr>
                <a:srgbClr val="0070C0"/>
              </a:buClr>
            </a:pPr>
            <a:r>
              <a:rPr lang="en-US" altLang="zh-CN" dirty="0">
                <a:solidFill>
                  <a:schemeClr val="bg1"/>
                </a:solidFill>
                <a:latin typeface="微软雅黑" pitchFamily="34" charset="-122"/>
                <a:ea typeface="微软雅黑" pitchFamily="34" charset="-122"/>
                <a:cs typeface="微软雅黑"/>
              </a:rPr>
              <a:t>TPM</a:t>
            </a:r>
            <a:r>
              <a:rPr lang="zh-CN" altLang="en-US" dirty="0">
                <a:solidFill>
                  <a:schemeClr val="bg1"/>
                </a:solidFill>
                <a:latin typeface="微软雅黑" pitchFamily="34" charset="-122"/>
                <a:ea typeface="微软雅黑" pitchFamily="34" charset="-122"/>
                <a:cs typeface="微软雅黑"/>
              </a:rPr>
              <a:t>致力于设备综合效率最大化的目标：设备停机率为零</a:t>
            </a:r>
          </a:p>
        </p:txBody>
      </p:sp>
      <p:sp>
        <p:nvSpPr>
          <p:cNvPr id="10" name="矩形 9"/>
          <p:cNvSpPr/>
          <p:nvPr/>
        </p:nvSpPr>
        <p:spPr>
          <a:xfrm>
            <a:off x="4795748" y="3763649"/>
            <a:ext cx="6357258" cy="369332"/>
          </a:xfrm>
          <a:prstGeom prst="rect">
            <a:avLst/>
          </a:prstGeom>
        </p:spPr>
        <p:txBody>
          <a:bodyPr wrap="square">
            <a:spAutoFit/>
          </a:bodyPr>
          <a:lstStyle/>
          <a:p>
            <a:pPr eaLnBrk="0" fontAlgn="base" hangingPunct="0">
              <a:spcAft>
                <a:spcPct val="0"/>
              </a:spcAft>
              <a:buClr>
                <a:srgbClr val="0070C0"/>
              </a:buClr>
            </a:pPr>
            <a:r>
              <a:rPr lang="en-US" altLang="zh-CN" dirty="0">
                <a:solidFill>
                  <a:schemeClr val="bg1"/>
                </a:solidFill>
                <a:latin typeface="微软雅黑" pitchFamily="34" charset="-122"/>
                <a:ea typeface="微软雅黑" pitchFamily="34" charset="-122"/>
                <a:cs typeface="微软雅黑"/>
              </a:rPr>
              <a:t>TPM</a:t>
            </a:r>
            <a:r>
              <a:rPr lang="zh-CN" altLang="en-US" dirty="0">
                <a:solidFill>
                  <a:schemeClr val="bg1"/>
                </a:solidFill>
                <a:latin typeface="微软雅黑" pitchFamily="34" charset="-122"/>
                <a:ea typeface="微软雅黑" pitchFamily="34" charset="-122"/>
                <a:cs typeface="微软雅黑"/>
              </a:rPr>
              <a:t>由各个部门共同推行；要求各部门职责明确，全员参与</a:t>
            </a:r>
          </a:p>
        </p:txBody>
      </p:sp>
      <p:sp>
        <p:nvSpPr>
          <p:cNvPr id="9" name="矩形 8"/>
          <p:cNvSpPr/>
          <p:nvPr/>
        </p:nvSpPr>
        <p:spPr>
          <a:xfrm>
            <a:off x="4498002" y="2824810"/>
            <a:ext cx="6237580" cy="369332"/>
          </a:xfrm>
          <a:prstGeom prst="rect">
            <a:avLst/>
          </a:prstGeom>
        </p:spPr>
        <p:txBody>
          <a:bodyPr wrap="square">
            <a:spAutoFit/>
          </a:bodyPr>
          <a:lstStyle/>
          <a:p>
            <a:pPr eaLnBrk="0" fontAlgn="base" hangingPunct="0">
              <a:spcAft>
                <a:spcPct val="0"/>
              </a:spcAft>
              <a:buClr>
                <a:srgbClr val="0070C0"/>
              </a:buClr>
            </a:pPr>
            <a:r>
              <a:rPr lang="en-US" altLang="zh-CN" dirty="0">
                <a:solidFill>
                  <a:schemeClr val="bg1"/>
                </a:solidFill>
                <a:latin typeface="微软雅黑" pitchFamily="34" charset="-122"/>
                <a:ea typeface="微软雅黑" pitchFamily="34" charset="-122"/>
                <a:cs typeface="微软雅黑"/>
              </a:rPr>
              <a:t>TPM</a:t>
            </a:r>
            <a:r>
              <a:rPr lang="zh-CN" altLang="en-US" dirty="0">
                <a:solidFill>
                  <a:schemeClr val="bg1"/>
                </a:solidFill>
                <a:latin typeface="微软雅黑" pitchFamily="34" charset="-122"/>
                <a:ea typeface="微软雅黑" pitchFamily="34" charset="-122"/>
                <a:cs typeface="微软雅黑"/>
              </a:rPr>
              <a:t>在设备一生建立彻底的预防维修体制；设备全过程管理</a:t>
            </a:r>
          </a:p>
        </p:txBody>
      </p:sp>
      <p:sp>
        <p:nvSpPr>
          <p:cNvPr id="11" name="矩形 10"/>
          <p:cNvSpPr/>
          <p:nvPr/>
        </p:nvSpPr>
        <p:spPr>
          <a:xfrm>
            <a:off x="4498002" y="4663871"/>
            <a:ext cx="4839786" cy="369332"/>
          </a:xfrm>
          <a:prstGeom prst="rect">
            <a:avLst/>
          </a:prstGeom>
        </p:spPr>
        <p:txBody>
          <a:bodyPr wrap="square">
            <a:spAutoFit/>
          </a:bodyPr>
          <a:lstStyle/>
          <a:p>
            <a:pPr eaLnBrk="0" fontAlgn="base" hangingPunct="0">
              <a:spcAft>
                <a:spcPct val="0"/>
              </a:spcAft>
              <a:buClr>
                <a:srgbClr val="0070C0"/>
              </a:buClr>
            </a:pPr>
            <a:r>
              <a:rPr lang="en-US" altLang="zh-CN" dirty="0">
                <a:solidFill>
                  <a:schemeClr val="bg1"/>
                </a:solidFill>
                <a:latin typeface="微软雅黑" pitchFamily="34" charset="-122"/>
                <a:ea typeface="微软雅黑" pitchFamily="34" charset="-122"/>
                <a:cs typeface="微软雅黑"/>
              </a:rPr>
              <a:t>TPM</a:t>
            </a:r>
            <a:r>
              <a:rPr lang="zh-CN" altLang="en-US" dirty="0">
                <a:solidFill>
                  <a:schemeClr val="bg1"/>
                </a:solidFill>
                <a:latin typeface="微软雅黑" pitchFamily="34" charset="-122"/>
                <a:ea typeface="微软雅黑" pitchFamily="34" charset="-122"/>
                <a:cs typeface="微软雅黑"/>
              </a:rPr>
              <a:t>涉及每个雇员，从最高管理者到现场工人</a:t>
            </a:r>
          </a:p>
        </p:txBody>
      </p:sp>
      <p:sp>
        <p:nvSpPr>
          <p:cNvPr id="12" name="矩形 11"/>
          <p:cNvSpPr/>
          <p:nvPr/>
        </p:nvSpPr>
        <p:spPr>
          <a:xfrm>
            <a:off x="3822270" y="5586481"/>
            <a:ext cx="4839786" cy="369332"/>
          </a:xfrm>
          <a:prstGeom prst="rect">
            <a:avLst/>
          </a:prstGeom>
        </p:spPr>
        <p:txBody>
          <a:bodyPr wrap="square">
            <a:spAutoFit/>
          </a:bodyPr>
          <a:lstStyle/>
          <a:p>
            <a:pPr eaLnBrk="0" fontAlgn="base" hangingPunct="0">
              <a:spcAft>
                <a:spcPct val="0"/>
              </a:spcAft>
              <a:buClr>
                <a:srgbClr val="0070C0"/>
              </a:buClr>
            </a:pPr>
            <a:r>
              <a:rPr lang="en-US" altLang="zh-CN" dirty="0">
                <a:solidFill>
                  <a:schemeClr val="bg1"/>
                </a:solidFill>
                <a:latin typeface="微软雅黑" pitchFamily="34" charset="-122"/>
                <a:ea typeface="微软雅黑" pitchFamily="34" charset="-122"/>
                <a:cs typeface="微软雅黑"/>
              </a:rPr>
              <a:t>TPM</a:t>
            </a:r>
            <a:r>
              <a:rPr lang="zh-CN" altLang="en-US" dirty="0">
                <a:solidFill>
                  <a:schemeClr val="bg1"/>
                </a:solidFill>
                <a:latin typeface="微软雅黑" pitchFamily="34" charset="-122"/>
                <a:ea typeface="微软雅黑" pitchFamily="34" charset="-122"/>
                <a:cs typeface="微软雅黑"/>
              </a:rPr>
              <a:t>通过动机管理，即自主的小组活动来推进</a:t>
            </a:r>
          </a:p>
        </p:txBody>
      </p:sp>
      <p:sp>
        <p:nvSpPr>
          <p:cNvPr id="19" name="矩形 18"/>
          <p:cNvSpPr/>
          <p:nvPr/>
        </p:nvSpPr>
        <p:spPr>
          <a:xfrm>
            <a:off x="1286232" y="3615555"/>
            <a:ext cx="2125903" cy="461665"/>
          </a:xfrm>
          <a:prstGeom prst="rect">
            <a:avLst/>
          </a:prstGeom>
        </p:spPr>
        <p:txBody>
          <a:bodyPr wrap="none">
            <a:spAutoFit/>
          </a:bodyPr>
          <a:lstStyle/>
          <a:p>
            <a:r>
              <a:rPr lang="en-US" altLang="zh-CN" sz="2400" b="1" dirty="0">
                <a:solidFill>
                  <a:schemeClr val="bg1"/>
                </a:solidFill>
                <a:latin typeface="微软雅黑" pitchFamily="34" charset="-122"/>
                <a:ea typeface="微软雅黑" pitchFamily="34" charset="-122"/>
                <a:cs typeface="微软雅黑"/>
              </a:rPr>
              <a:t>TPM</a:t>
            </a:r>
            <a:r>
              <a:rPr lang="zh-CN" altLang="en-US" sz="2400" b="1" dirty="0">
                <a:solidFill>
                  <a:schemeClr val="bg1"/>
                </a:solidFill>
                <a:latin typeface="微软雅黑" pitchFamily="34" charset="-122"/>
                <a:ea typeface="微软雅黑" pitchFamily="34" charset="-122"/>
                <a:cs typeface="微软雅黑"/>
              </a:rPr>
              <a:t>五大要素</a:t>
            </a:r>
            <a:endParaRPr lang="zh-CN" altLang="en-US" sz="2400" b="1" dirty="0">
              <a:solidFill>
                <a:schemeClr val="bg1"/>
              </a:solidFill>
            </a:endParaRPr>
          </a:p>
        </p:txBody>
      </p:sp>
      <p:sp>
        <p:nvSpPr>
          <p:cNvPr id="20" name="矩形 19"/>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86868965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1</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rot="2700000">
            <a:off x="-326670" y="2610947"/>
            <a:ext cx="2291694" cy="2291694"/>
          </a:xfrm>
          <a:prstGeom prst="rect">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5158" y="3341295"/>
            <a:ext cx="1510350" cy="830997"/>
          </a:xfrm>
          <a:prstGeom prst="rect">
            <a:avLst/>
          </a:prstGeom>
        </p:spPr>
        <p:txBody>
          <a:bodyPr wrap="none">
            <a:spAutoFit/>
          </a:bodyPr>
          <a:lstStyle/>
          <a:p>
            <a:pPr lvl="0" algn="ctr" eaLnBrk="0" fontAlgn="base" hangingPunct="0">
              <a:spcBef>
                <a:spcPct val="0"/>
              </a:spcBef>
              <a:spcAft>
                <a:spcPct val="0"/>
              </a:spcAft>
              <a:defRPr/>
            </a:pPr>
            <a:r>
              <a:rPr lang="zh-CN" altLang="en-US" sz="2400" b="1" dirty="0">
                <a:solidFill>
                  <a:schemeClr val="bg1"/>
                </a:solidFill>
                <a:latin typeface="微软雅黑"/>
                <a:ea typeface="微软雅黑"/>
                <a:cs typeface="微软雅黑"/>
              </a:rPr>
              <a:t>推进</a:t>
            </a:r>
            <a:r>
              <a:rPr lang="en-US" altLang="zh-CN" sz="2400" b="1" dirty="0" smtClean="0">
                <a:solidFill>
                  <a:schemeClr val="bg1"/>
                </a:solidFill>
                <a:latin typeface="微软雅黑"/>
                <a:ea typeface="微软雅黑"/>
                <a:cs typeface="微软雅黑"/>
              </a:rPr>
              <a:t>TPM</a:t>
            </a:r>
          </a:p>
          <a:p>
            <a:pPr lvl="0" algn="ctr" eaLnBrk="0" fontAlgn="base" hangingPunct="0">
              <a:spcBef>
                <a:spcPct val="0"/>
              </a:spcBef>
              <a:spcAft>
                <a:spcPct val="0"/>
              </a:spcAft>
              <a:defRPr/>
            </a:pPr>
            <a:r>
              <a:rPr lang="zh-CN" altLang="en-US" sz="2400" b="1" dirty="0" smtClean="0">
                <a:solidFill>
                  <a:schemeClr val="bg1"/>
                </a:solidFill>
                <a:latin typeface="微软雅黑"/>
                <a:ea typeface="微软雅黑"/>
                <a:cs typeface="微软雅黑"/>
              </a:rPr>
              <a:t>基本</a:t>
            </a:r>
            <a:r>
              <a:rPr lang="zh-CN" altLang="en-US" sz="2400" b="1" dirty="0">
                <a:solidFill>
                  <a:schemeClr val="bg1"/>
                </a:solidFill>
                <a:latin typeface="微软雅黑"/>
                <a:ea typeface="微软雅黑"/>
                <a:cs typeface="微软雅黑"/>
              </a:rPr>
              <a:t>要求</a:t>
            </a:r>
          </a:p>
        </p:txBody>
      </p:sp>
      <p:sp>
        <p:nvSpPr>
          <p:cNvPr id="10" name="任意多边形 9"/>
          <p:cNvSpPr/>
          <p:nvPr/>
        </p:nvSpPr>
        <p:spPr>
          <a:xfrm>
            <a:off x="1595508" y="2244559"/>
            <a:ext cx="2006600" cy="660400"/>
          </a:xfrm>
          <a:custGeom>
            <a:avLst/>
            <a:gdLst>
              <a:gd name="connsiteX0" fmla="*/ 0 w 2006600"/>
              <a:gd name="connsiteY0" fmla="*/ 660400 h 660400"/>
              <a:gd name="connsiteX1" fmla="*/ 660400 w 2006600"/>
              <a:gd name="connsiteY1" fmla="*/ 0 h 660400"/>
              <a:gd name="connsiteX2" fmla="*/ 2006600 w 2006600"/>
              <a:gd name="connsiteY2" fmla="*/ 0 h 660400"/>
            </a:gdLst>
            <a:ahLst/>
            <a:cxnLst>
              <a:cxn ang="0">
                <a:pos x="connsiteX0" y="connsiteY0"/>
              </a:cxn>
              <a:cxn ang="0">
                <a:pos x="connsiteX1" y="connsiteY1"/>
              </a:cxn>
              <a:cxn ang="0">
                <a:pos x="connsiteX2" y="connsiteY2"/>
              </a:cxn>
            </a:cxnLst>
            <a:rect l="l" t="t" r="r" b="b"/>
            <a:pathLst>
              <a:path w="2006600" h="660400">
                <a:moveTo>
                  <a:pt x="0" y="660400"/>
                </a:moveTo>
                <a:lnTo>
                  <a:pt x="660400" y="0"/>
                </a:lnTo>
                <a:lnTo>
                  <a:pt x="200660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flipV="1">
            <a:off x="1595508" y="4608987"/>
            <a:ext cx="2006600" cy="660400"/>
          </a:xfrm>
          <a:custGeom>
            <a:avLst/>
            <a:gdLst>
              <a:gd name="connsiteX0" fmla="*/ 0 w 2006600"/>
              <a:gd name="connsiteY0" fmla="*/ 660400 h 660400"/>
              <a:gd name="connsiteX1" fmla="*/ 660400 w 2006600"/>
              <a:gd name="connsiteY1" fmla="*/ 0 h 660400"/>
              <a:gd name="connsiteX2" fmla="*/ 2006600 w 2006600"/>
              <a:gd name="connsiteY2" fmla="*/ 0 h 660400"/>
            </a:gdLst>
            <a:ahLst/>
            <a:cxnLst>
              <a:cxn ang="0">
                <a:pos x="connsiteX0" y="connsiteY0"/>
              </a:cxn>
              <a:cxn ang="0">
                <a:pos x="connsiteX1" y="connsiteY1"/>
              </a:cxn>
              <a:cxn ang="0">
                <a:pos x="connsiteX2" y="connsiteY2"/>
              </a:cxn>
            </a:cxnLst>
            <a:rect l="l" t="t" r="r" b="b"/>
            <a:pathLst>
              <a:path w="2006600" h="660400">
                <a:moveTo>
                  <a:pt x="0" y="660400"/>
                </a:moveTo>
                <a:lnTo>
                  <a:pt x="660400" y="0"/>
                </a:lnTo>
                <a:lnTo>
                  <a:pt x="200660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2429016" y="3756793"/>
            <a:ext cx="1173092" cy="0"/>
          </a:xfrm>
          <a:prstGeom prst="lin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椭圆 13"/>
          <p:cNvSpPr/>
          <p:nvPr/>
        </p:nvSpPr>
        <p:spPr>
          <a:xfrm>
            <a:off x="3602108" y="1579287"/>
            <a:ext cx="1325492" cy="13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602108" y="3094047"/>
            <a:ext cx="1325492" cy="13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602108" y="4606641"/>
            <a:ext cx="1325492" cy="13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795505" y="1815249"/>
            <a:ext cx="969061" cy="853567"/>
          </a:xfrm>
          <a:prstGeom prst="rect">
            <a:avLst/>
          </a:prstGeom>
        </p:spPr>
        <p:txBody>
          <a:bodyPr wrap="square">
            <a:spAutoFit/>
          </a:bodyPr>
          <a:lstStyle/>
          <a:p>
            <a:pPr lvl="0" algn="ctr" eaLnBrk="0" fontAlgn="base" hangingPunct="0">
              <a:lnSpc>
                <a:spcPct val="130000"/>
              </a:lnSpc>
              <a:spcBef>
                <a:spcPct val="20000"/>
              </a:spcBef>
              <a:spcAft>
                <a:spcPct val="0"/>
              </a:spcAft>
              <a:defRPr/>
            </a:pPr>
            <a:r>
              <a:rPr lang="zh-CN" altLang="en-US" sz="2000" b="1" dirty="0">
                <a:solidFill>
                  <a:schemeClr val="bg1"/>
                </a:solidFill>
                <a:latin typeface="微软雅黑" pitchFamily="34" charset="-122"/>
                <a:ea typeface="微软雅黑" pitchFamily="34" charset="-122"/>
                <a:cs typeface="微软雅黑"/>
              </a:rPr>
              <a:t>提高工作技能</a:t>
            </a:r>
            <a:endParaRPr lang="en-US" altLang="zh-CN" sz="2000" b="1" dirty="0">
              <a:solidFill>
                <a:schemeClr val="bg1"/>
              </a:solidFill>
              <a:latin typeface="微软雅黑" pitchFamily="34" charset="-122"/>
              <a:ea typeface="微软雅黑" pitchFamily="34" charset="-122"/>
              <a:cs typeface="微软雅黑"/>
            </a:endParaRPr>
          </a:p>
        </p:txBody>
      </p:sp>
      <p:sp>
        <p:nvSpPr>
          <p:cNvPr id="18" name="矩形 17"/>
          <p:cNvSpPr/>
          <p:nvPr/>
        </p:nvSpPr>
        <p:spPr>
          <a:xfrm>
            <a:off x="3753046" y="3293635"/>
            <a:ext cx="1011520" cy="892552"/>
          </a:xfrm>
          <a:prstGeom prst="rect">
            <a:avLst/>
          </a:prstGeom>
        </p:spPr>
        <p:txBody>
          <a:bodyPr wrap="square">
            <a:spAutoFit/>
          </a:bodyPr>
          <a:lstStyle/>
          <a:p>
            <a:pPr algn="ctr" eaLnBrk="0" fontAlgn="base" hangingPunct="0">
              <a:lnSpc>
                <a:spcPct val="130000"/>
              </a:lnSpc>
              <a:spcBef>
                <a:spcPct val="20000"/>
              </a:spcBef>
              <a:spcAft>
                <a:spcPct val="0"/>
              </a:spcAft>
            </a:pPr>
            <a:r>
              <a:rPr lang="zh-CN" altLang="en-US" sz="2000" b="1" dirty="0">
                <a:solidFill>
                  <a:schemeClr val="bg1"/>
                </a:solidFill>
                <a:latin typeface="微软雅黑" pitchFamily="34" charset="-122"/>
                <a:ea typeface="微软雅黑" pitchFamily="34" charset="-122"/>
                <a:cs typeface="微软雅黑"/>
              </a:rPr>
              <a:t>改进精神面貌</a:t>
            </a:r>
            <a:endParaRPr lang="en-US" altLang="zh-CN" sz="2000" b="1" dirty="0">
              <a:solidFill>
                <a:schemeClr val="bg1"/>
              </a:solidFill>
              <a:latin typeface="微软雅黑" pitchFamily="34" charset="-122"/>
              <a:ea typeface="微软雅黑" pitchFamily="34" charset="-122"/>
              <a:cs typeface="微软雅黑"/>
            </a:endParaRPr>
          </a:p>
        </p:txBody>
      </p:sp>
      <p:sp>
        <p:nvSpPr>
          <p:cNvPr id="19" name="矩形 18"/>
          <p:cNvSpPr/>
          <p:nvPr/>
        </p:nvSpPr>
        <p:spPr>
          <a:xfrm>
            <a:off x="3746895" y="4823111"/>
            <a:ext cx="1066279" cy="892552"/>
          </a:xfrm>
          <a:prstGeom prst="rect">
            <a:avLst/>
          </a:prstGeom>
        </p:spPr>
        <p:txBody>
          <a:bodyPr wrap="square">
            <a:spAutoFit/>
          </a:bodyPr>
          <a:lstStyle/>
          <a:p>
            <a:pPr algn="ctr" eaLnBrk="0" fontAlgn="base" hangingPunct="0">
              <a:lnSpc>
                <a:spcPct val="130000"/>
              </a:lnSpc>
              <a:spcBef>
                <a:spcPct val="20000"/>
              </a:spcBef>
              <a:spcAft>
                <a:spcPct val="0"/>
              </a:spcAft>
            </a:pPr>
            <a:r>
              <a:rPr lang="zh-CN" altLang="en-US" sz="2000" b="1" dirty="0">
                <a:solidFill>
                  <a:schemeClr val="bg1"/>
                </a:solidFill>
                <a:latin typeface="微软雅黑" pitchFamily="34" charset="-122"/>
                <a:ea typeface="微软雅黑" pitchFamily="34" charset="-122"/>
                <a:cs typeface="微软雅黑"/>
              </a:rPr>
              <a:t>改善操作环境</a:t>
            </a:r>
            <a:endParaRPr lang="en-US" altLang="zh-CN" sz="2000" b="1" dirty="0">
              <a:solidFill>
                <a:schemeClr val="bg1"/>
              </a:solidFill>
              <a:latin typeface="微软雅黑" pitchFamily="34" charset="-122"/>
              <a:ea typeface="微软雅黑" pitchFamily="34" charset="-122"/>
              <a:cs typeface="微软雅黑"/>
            </a:endParaRPr>
          </a:p>
        </p:txBody>
      </p:sp>
      <p:sp>
        <p:nvSpPr>
          <p:cNvPr id="20" name="矩形 19"/>
          <p:cNvSpPr/>
          <p:nvPr/>
        </p:nvSpPr>
        <p:spPr>
          <a:xfrm>
            <a:off x="5120997" y="2041977"/>
            <a:ext cx="5294516" cy="400110"/>
          </a:xfrm>
          <a:prstGeom prst="rect">
            <a:avLst/>
          </a:prstGeom>
        </p:spPr>
        <p:txBody>
          <a:bodyPr wrap="square">
            <a:spAutoFit/>
          </a:bodyPr>
          <a:lstStyle/>
          <a:p>
            <a:pPr marL="0" lvl="2" eaLnBrk="0" hangingPunct="0"/>
            <a:r>
              <a:rPr lang="zh-CN" altLang="en-US" sz="2000" dirty="0">
                <a:solidFill>
                  <a:schemeClr val="tx1">
                    <a:lumMod val="85000"/>
                    <a:lumOff val="15000"/>
                  </a:schemeClr>
                </a:solidFill>
                <a:latin typeface="微软雅黑" pitchFamily="34" charset="-122"/>
                <a:ea typeface="微软雅黑" pitchFamily="34" charset="-122"/>
                <a:cs typeface="微软雅黑"/>
              </a:rPr>
              <a:t>没有好的工作技能，全员参与将是一句空话</a:t>
            </a:r>
          </a:p>
        </p:txBody>
      </p:sp>
      <p:sp>
        <p:nvSpPr>
          <p:cNvPr id="21" name="矩形 20"/>
          <p:cNvSpPr/>
          <p:nvPr/>
        </p:nvSpPr>
        <p:spPr>
          <a:xfrm>
            <a:off x="5120997" y="3232079"/>
            <a:ext cx="5009973" cy="1015663"/>
          </a:xfrm>
          <a:prstGeom prst="rect">
            <a:avLst/>
          </a:prstGeom>
        </p:spPr>
        <p:txBody>
          <a:bodyPr wrap="square">
            <a:spAutoFit/>
          </a:bodyPr>
          <a:lstStyle/>
          <a:p>
            <a:pPr marL="342900" lvl="2" indent="-342900" eaLnBrk="0" hangingPunct="0">
              <a:lnSpc>
                <a:spcPct val="150000"/>
              </a:lnSpc>
              <a:buFont typeface="Wingdings" panose="05000000000000000000" pitchFamily="2" charset="2"/>
              <a:buChar char="Ø"/>
            </a:pPr>
            <a:r>
              <a:rPr lang="zh-CN" altLang="en-US" sz="2000" dirty="0">
                <a:solidFill>
                  <a:schemeClr val="tx1">
                    <a:lumMod val="85000"/>
                    <a:lumOff val="15000"/>
                  </a:schemeClr>
                </a:solidFill>
                <a:latin typeface="微软雅黑" pitchFamily="34" charset="-122"/>
                <a:ea typeface="微软雅黑" pitchFamily="34" charset="-122"/>
                <a:cs typeface="微软雅黑"/>
              </a:rPr>
              <a:t>精神面貌好，才能形成好的团队</a:t>
            </a:r>
            <a:endParaRPr lang="en-US" altLang="zh-CN" sz="2000" dirty="0">
              <a:solidFill>
                <a:schemeClr val="tx1">
                  <a:lumMod val="85000"/>
                  <a:lumOff val="15000"/>
                </a:schemeClr>
              </a:solidFill>
              <a:latin typeface="微软雅黑" pitchFamily="34" charset="-122"/>
              <a:ea typeface="微软雅黑" pitchFamily="34" charset="-122"/>
              <a:cs typeface="微软雅黑"/>
            </a:endParaRPr>
          </a:p>
          <a:p>
            <a:pPr marL="342900" lvl="2" indent="-342900" eaLnBrk="0" hangingPunct="0">
              <a:lnSpc>
                <a:spcPct val="150000"/>
              </a:lnSpc>
              <a:buFont typeface="Wingdings" panose="05000000000000000000" pitchFamily="2" charset="2"/>
              <a:buChar char="Ø"/>
            </a:pPr>
            <a:r>
              <a:rPr lang="zh-CN" altLang="en-US" sz="2000" dirty="0">
                <a:solidFill>
                  <a:schemeClr val="tx1">
                    <a:lumMod val="85000"/>
                    <a:lumOff val="15000"/>
                  </a:schemeClr>
                </a:solidFill>
                <a:latin typeface="微软雅黑" pitchFamily="34" charset="-122"/>
                <a:ea typeface="微软雅黑" pitchFamily="34" charset="-122"/>
                <a:cs typeface="微软雅黑"/>
              </a:rPr>
              <a:t>共同促进，共同提高</a:t>
            </a:r>
          </a:p>
        </p:txBody>
      </p:sp>
      <p:sp>
        <p:nvSpPr>
          <p:cNvPr id="22" name="矩形 21"/>
          <p:cNvSpPr/>
          <p:nvPr/>
        </p:nvSpPr>
        <p:spPr>
          <a:xfrm>
            <a:off x="5120997" y="4336581"/>
            <a:ext cx="6096000" cy="1938992"/>
          </a:xfrm>
          <a:prstGeom prst="rect">
            <a:avLst/>
          </a:prstGeom>
        </p:spPr>
        <p:txBody>
          <a:bodyPr wrap="square">
            <a:spAutoFit/>
          </a:bodyPr>
          <a:lstStyle/>
          <a:p>
            <a:pPr marL="342900" lvl="2" indent="-342900" eaLnBrk="0" hangingPunct="0">
              <a:lnSpc>
                <a:spcPct val="150000"/>
              </a:lnSpc>
              <a:buFont typeface="Wingdings" panose="05000000000000000000" pitchFamily="2" charset="2"/>
              <a:buChar char="Ø"/>
            </a:pPr>
            <a:r>
              <a:rPr lang="zh-CN" altLang="en-US" sz="2000" dirty="0">
                <a:solidFill>
                  <a:schemeClr val="tx1">
                    <a:lumMod val="85000"/>
                    <a:lumOff val="15000"/>
                  </a:schemeClr>
                </a:solidFill>
                <a:latin typeface="微软雅黑" pitchFamily="34" charset="-122"/>
                <a:ea typeface="微软雅黑" pitchFamily="34" charset="-122"/>
                <a:cs typeface="微软雅黑"/>
              </a:rPr>
              <a:t>现场整洁，物料、工具等分门别类摆放，缩短设置调整时间</a:t>
            </a:r>
          </a:p>
          <a:p>
            <a:pPr marL="342900" indent="-342900">
              <a:lnSpc>
                <a:spcPct val="150000"/>
              </a:lnSpc>
              <a:buFont typeface="Wingdings" panose="05000000000000000000" pitchFamily="2" charset="2"/>
              <a:buChar char="Ø"/>
            </a:pPr>
            <a:r>
              <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rPr>
              <a:t>TPM</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活动提倡全员参与，鼓励员工提出合理化建议，评价指标是人均提案件数和员工提案参与率。 </a:t>
            </a:r>
          </a:p>
        </p:txBody>
      </p:sp>
      <p:sp>
        <p:nvSpPr>
          <p:cNvPr id="23" name="矩形 22"/>
          <p:cNvSpPr/>
          <p:nvPr/>
        </p:nvSpPr>
        <p:spPr>
          <a:xfrm>
            <a:off x="1487488" y="217736"/>
            <a:ext cx="5652509" cy="646331"/>
          </a:xfrm>
          <a:prstGeom prst="rect">
            <a:avLst/>
          </a:prstGeom>
        </p:spPr>
        <p:txBody>
          <a:bodyPr wrap="none">
            <a:spAutoFit/>
          </a:bodyPr>
          <a:lstStyle/>
          <a:p>
            <a:pPr algn="ctr" eaLnBrk="0" hangingPunct="0"/>
            <a:r>
              <a:rPr lang="en-US" altLang="zh-CN" sz="3600" b="1" dirty="0">
                <a:solidFill>
                  <a:schemeClr val="bg1"/>
                </a:solidFill>
                <a:latin typeface="华文中宋" panose="02010600040101010101" pitchFamily="2" charset="-122"/>
                <a:ea typeface="华文中宋" panose="02010600040101010101" pitchFamily="2" charset="-122"/>
              </a:rPr>
              <a:t>5S-TPM</a:t>
            </a:r>
            <a:r>
              <a:rPr lang="zh-CN" altLang="en-US" sz="3600" b="1" dirty="0">
                <a:solidFill>
                  <a:schemeClr val="bg1"/>
                </a:solidFill>
                <a:latin typeface="华文中宋" panose="02010600040101010101" pitchFamily="2" charset="-122"/>
                <a:ea typeface="华文中宋" panose="02010600040101010101" pitchFamily="2" charset="-122"/>
              </a:rPr>
              <a:t>（全员设备管理）</a:t>
            </a:r>
          </a:p>
        </p:txBody>
      </p:sp>
    </p:spTree>
    <p:extLst>
      <p:ext uri="{BB962C8B-B14F-4D97-AF65-F5344CB8AC3E}">
        <p14:creationId xmlns:p14="http://schemas.microsoft.com/office/powerpoint/2010/main" val="307046607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2</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1451907" y="171291"/>
            <a:ext cx="3877985"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一点课、一点改善</a:t>
            </a:r>
          </a:p>
        </p:txBody>
      </p:sp>
      <p:sp>
        <p:nvSpPr>
          <p:cNvPr id="9" name="矩形 8"/>
          <p:cNvSpPr/>
          <p:nvPr/>
        </p:nvSpPr>
        <p:spPr>
          <a:xfrm>
            <a:off x="879928" y="1214723"/>
            <a:ext cx="6340197" cy="461665"/>
          </a:xfrm>
          <a:prstGeom prst="rect">
            <a:avLst/>
          </a:prstGeom>
        </p:spPr>
        <p:txBody>
          <a:bodyPr wrap="none">
            <a:spAutoFit/>
          </a:bodyPr>
          <a:lstStyle/>
          <a:p>
            <a:pPr marL="0" lvl="1">
              <a:spcBef>
                <a:spcPct val="20000"/>
              </a:spcBef>
            </a:pPr>
            <a:r>
              <a:rPr lang="zh-CN" altLang="en-US" sz="2400" b="1" dirty="0">
                <a:solidFill>
                  <a:schemeClr val="tx1">
                    <a:lumMod val="85000"/>
                    <a:lumOff val="15000"/>
                  </a:schemeClr>
                </a:solidFill>
                <a:latin typeface="微软雅黑" pitchFamily="34" charset="-122"/>
                <a:ea typeface="微软雅黑" pitchFamily="34" charset="-122"/>
              </a:rPr>
              <a:t>一点课：一种在现场进行安全培训的教育方式</a:t>
            </a:r>
            <a:endParaRPr lang="en-US" altLang="zh-CN" sz="2400" b="1" dirty="0">
              <a:solidFill>
                <a:schemeClr val="tx1">
                  <a:lumMod val="85000"/>
                  <a:lumOff val="15000"/>
                </a:schemeClr>
              </a:solidFill>
              <a:latin typeface="微软雅黑" pitchFamily="34" charset="-122"/>
              <a:ea typeface="微软雅黑" pitchFamily="34" charset="-122"/>
            </a:endParaRPr>
          </a:p>
        </p:txBody>
      </p:sp>
      <p:grpSp>
        <p:nvGrpSpPr>
          <p:cNvPr id="14" name="组合 13"/>
          <p:cNvGrpSpPr/>
          <p:nvPr/>
        </p:nvGrpSpPr>
        <p:grpSpPr>
          <a:xfrm>
            <a:off x="1777750" y="2875823"/>
            <a:ext cx="2982119" cy="2434334"/>
            <a:chOff x="4127500" y="1781692"/>
            <a:chExt cx="3932237" cy="3209925"/>
          </a:xfrm>
        </p:grpSpPr>
        <p:sp>
          <p:nvSpPr>
            <p:cNvPr id="10" name="Freeform 9"/>
            <p:cNvSpPr>
              <a:spLocks/>
            </p:cNvSpPr>
            <p:nvPr/>
          </p:nvSpPr>
          <p:spPr bwMode="auto">
            <a:xfrm rot="19886054">
              <a:off x="4127500" y="3540642"/>
              <a:ext cx="2933699" cy="1130300"/>
            </a:xfrm>
            <a:custGeom>
              <a:avLst/>
              <a:gdLst>
                <a:gd name="T0" fmla="*/ 2088 w 2161"/>
                <a:gd name="T1" fmla="*/ 1 h 792"/>
                <a:gd name="T2" fmla="*/ 597 w 2161"/>
                <a:gd name="T3" fmla="*/ 1 h 792"/>
                <a:gd name="T4" fmla="*/ 583 w 2161"/>
                <a:gd name="T5" fmla="*/ 0 h 792"/>
                <a:gd name="T6" fmla="*/ 299 w 2161"/>
                <a:gd name="T7" fmla="*/ 0 h 792"/>
                <a:gd name="T8" fmla="*/ 169 w 2161"/>
                <a:gd name="T9" fmla="*/ 75 h 792"/>
                <a:gd name="T10" fmla="*/ 27 w 2161"/>
                <a:gd name="T11" fmla="*/ 321 h 792"/>
                <a:gd name="T12" fmla="*/ 27 w 2161"/>
                <a:gd name="T13" fmla="*/ 471 h 792"/>
                <a:gd name="T14" fmla="*/ 169 w 2161"/>
                <a:gd name="T15" fmla="*/ 717 h 792"/>
                <a:gd name="T16" fmla="*/ 299 w 2161"/>
                <a:gd name="T17" fmla="*/ 792 h 792"/>
                <a:gd name="T18" fmla="*/ 524 w 2161"/>
                <a:gd name="T19" fmla="*/ 792 h 792"/>
                <a:gd name="T20" fmla="*/ 583 w 2161"/>
                <a:gd name="T21" fmla="*/ 792 h 792"/>
                <a:gd name="T22" fmla="*/ 2088 w 2161"/>
                <a:gd name="T23" fmla="*/ 792 h 792"/>
                <a:gd name="T24" fmla="*/ 2161 w 2161"/>
                <a:gd name="T25" fmla="*/ 718 h 792"/>
                <a:gd name="T26" fmla="*/ 2161 w 2161"/>
                <a:gd name="T27" fmla="*/ 74 h 792"/>
                <a:gd name="T28" fmla="*/ 2088 w 2161"/>
                <a:gd name="T29" fmla="*/ 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1" h="792">
                  <a:moveTo>
                    <a:pt x="2088" y="1"/>
                  </a:moveTo>
                  <a:cubicBezTo>
                    <a:pt x="597" y="1"/>
                    <a:pt x="597" y="1"/>
                    <a:pt x="597" y="1"/>
                  </a:cubicBezTo>
                  <a:cubicBezTo>
                    <a:pt x="592" y="0"/>
                    <a:pt x="588" y="0"/>
                    <a:pt x="583" y="0"/>
                  </a:cubicBezTo>
                  <a:cubicBezTo>
                    <a:pt x="299" y="0"/>
                    <a:pt x="299" y="0"/>
                    <a:pt x="299" y="0"/>
                  </a:cubicBezTo>
                  <a:cubicBezTo>
                    <a:pt x="245" y="0"/>
                    <a:pt x="196" y="29"/>
                    <a:pt x="169" y="75"/>
                  </a:cubicBezTo>
                  <a:cubicBezTo>
                    <a:pt x="27" y="321"/>
                    <a:pt x="27" y="321"/>
                    <a:pt x="27" y="321"/>
                  </a:cubicBezTo>
                  <a:cubicBezTo>
                    <a:pt x="0" y="367"/>
                    <a:pt x="0" y="424"/>
                    <a:pt x="27" y="471"/>
                  </a:cubicBezTo>
                  <a:cubicBezTo>
                    <a:pt x="169" y="717"/>
                    <a:pt x="169" y="717"/>
                    <a:pt x="169" y="717"/>
                  </a:cubicBezTo>
                  <a:cubicBezTo>
                    <a:pt x="196" y="763"/>
                    <a:pt x="245" y="792"/>
                    <a:pt x="299" y="792"/>
                  </a:cubicBezTo>
                  <a:cubicBezTo>
                    <a:pt x="524" y="792"/>
                    <a:pt x="524" y="792"/>
                    <a:pt x="524" y="792"/>
                  </a:cubicBezTo>
                  <a:cubicBezTo>
                    <a:pt x="583" y="792"/>
                    <a:pt x="583" y="792"/>
                    <a:pt x="583" y="792"/>
                  </a:cubicBezTo>
                  <a:cubicBezTo>
                    <a:pt x="2088" y="792"/>
                    <a:pt x="2088" y="792"/>
                    <a:pt x="2088" y="792"/>
                  </a:cubicBezTo>
                  <a:cubicBezTo>
                    <a:pt x="2128" y="792"/>
                    <a:pt x="2161" y="759"/>
                    <a:pt x="2161" y="718"/>
                  </a:cubicBezTo>
                  <a:cubicBezTo>
                    <a:pt x="2161" y="74"/>
                    <a:pt x="2161" y="74"/>
                    <a:pt x="2161" y="74"/>
                  </a:cubicBezTo>
                  <a:cubicBezTo>
                    <a:pt x="2161" y="34"/>
                    <a:pt x="2128" y="1"/>
                    <a:pt x="2088" y="1"/>
                  </a:cubicBezTo>
                  <a:close/>
                </a:path>
              </a:pathLst>
            </a:custGeom>
            <a:solidFill>
              <a:schemeClr val="bg2">
                <a:lumMod val="75000"/>
              </a:schemeClr>
            </a:solidFill>
            <a:ln w="15875" cap="flat">
              <a:noFill/>
              <a:prstDash val="solid"/>
              <a:miter lim="800000"/>
              <a:headEnd/>
              <a:tailEnd/>
            </a:ln>
            <a:effectLst>
              <a:outerShdw blurRad="152400" dist="38100" dir="2700000" algn="tl" rotWithShape="0">
                <a:prstClr val="black">
                  <a:alpha val="40000"/>
                </a:prstClr>
              </a:outerShdw>
            </a:effectLst>
          </p:spPr>
          <p:txBody>
            <a:bodyPr/>
            <a:lstStyle>
              <a:defPPr>
                <a:defRPr lang="de-DE"/>
              </a:defPPr>
              <a:lvl1pPr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1pPr>
              <a:lvl2pPr marL="520700" indent="-635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2pPr>
              <a:lvl3pPr marL="1041400" indent="-1270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3pPr>
              <a:lvl4pPr marL="1562100" indent="-1905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4pPr>
              <a:lvl5pPr marL="2084388" indent="-255588"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5pPr>
              <a:lvl6pPr marL="2286000" algn="l" defTabSz="914400" rtl="0" eaLnBrk="1" latinLnBrk="0" hangingPunct="1">
                <a:defRPr kern="1200">
                  <a:solidFill>
                    <a:srgbClr val="080808"/>
                  </a:solidFill>
                  <a:latin typeface="Arial" charset="0"/>
                  <a:ea typeface="+mn-ea"/>
                  <a:cs typeface="Arial" charset="0"/>
                </a:defRPr>
              </a:lvl6pPr>
              <a:lvl7pPr marL="2743200" algn="l" defTabSz="914400" rtl="0" eaLnBrk="1" latinLnBrk="0" hangingPunct="1">
                <a:defRPr kern="1200">
                  <a:solidFill>
                    <a:srgbClr val="080808"/>
                  </a:solidFill>
                  <a:latin typeface="Arial" charset="0"/>
                  <a:ea typeface="+mn-ea"/>
                  <a:cs typeface="Arial" charset="0"/>
                </a:defRPr>
              </a:lvl7pPr>
              <a:lvl8pPr marL="3200400" algn="l" defTabSz="914400" rtl="0" eaLnBrk="1" latinLnBrk="0" hangingPunct="1">
                <a:defRPr kern="1200">
                  <a:solidFill>
                    <a:srgbClr val="080808"/>
                  </a:solidFill>
                  <a:latin typeface="Arial" charset="0"/>
                  <a:ea typeface="+mn-ea"/>
                  <a:cs typeface="Arial" charset="0"/>
                </a:defRPr>
              </a:lvl8pPr>
              <a:lvl9pPr marL="3657600" algn="l" defTabSz="914400" rtl="0" eaLnBrk="1" latinLnBrk="0" hangingPunct="1">
                <a:defRPr kern="1200">
                  <a:solidFill>
                    <a:srgbClr val="080808"/>
                  </a:solidFill>
                  <a:latin typeface="Arial" charset="0"/>
                  <a:ea typeface="+mn-ea"/>
                  <a:cs typeface="Arial" charset="0"/>
                </a:defRPr>
              </a:lvl9pPr>
            </a:lstStyle>
            <a:p>
              <a:endParaRPr lang="zh-CN" altLang="en-US"/>
            </a:p>
          </p:txBody>
        </p:sp>
        <p:sp>
          <p:nvSpPr>
            <p:cNvPr id="11" name="Freeform 9"/>
            <p:cNvSpPr>
              <a:spLocks/>
            </p:cNvSpPr>
            <p:nvPr/>
          </p:nvSpPr>
          <p:spPr bwMode="auto">
            <a:xfrm rot="1713946" flipH="1">
              <a:off x="5126038" y="3593029"/>
              <a:ext cx="2933699" cy="1130300"/>
            </a:xfrm>
            <a:custGeom>
              <a:avLst/>
              <a:gdLst>
                <a:gd name="T0" fmla="*/ 2088 w 2161"/>
                <a:gd name="T1" fmla="*/ 1 h 792"/>
                <a:gd name="T2" fmla="*/ 597 w 2161"/>
                <a:gd name="T3" fmla="*/ 1 h 792"/>
                <a:gd name="T4" fmla="*/ 583 w 2161"/>
                <a:gd name="T5" fmla="*/ 0 h 792"/>
                <a:gd name="T6" fmla="*/ 299 w 2161"/>
                <a:gd name="T7" fmla="*/ 0 h 792"/>
                <a:gd name="T8" fmla="*/ 169 w 2161"/>
                <a:gd name="T9" fmla="*/ 75 h 792"/>
                <a:gd name="T10" fmla="*/ 27 w 2161"/>
                <a:gd name="T11" fmla="*/ 321 h 792"/>
                <a:gd name="T12" fmla="*/ 27 w 2161"/>
                <a:gd name="T13" fmla="*/ 471 h 792"/>
                <a:gd name="T14" fmla="*/ 169 w 2161"/>
                <a:gd name="T15" fmla="*/ 717 h 792"/>
                <a:gd name="T16" fmla="*/ 299 w 2161"/>
                <a:gd name="T17" fmla="*/ 792 h 792"/>
                <a:gd name="T18" fmla="*/ 524 w 2161"/>
                <a:gd name="T19" fmla="*/ 792 h 792"/>
                <a:gd name="T20" fmla="*/ 583 w 2161"/>
                <a:gd name="T21" fmla="*/ 792 h 792"/>
                <a:gd name="T22" fmla="*/ 2088 w 2161"/>
                <a:gd name="T23" fmla="*/ 792 h 792"/>
                <a:gd name="T24" fmla="*/ 2161 w 2161"/>
                <a:gd name="T25" fmla="*/ 718 h 792"/>
                <a:gd name="T26" fmla="*/ 2161 w 2161"/>
                <a:gd name="T27" fmla="*/ 74 h 792"/>
                <a:gd name="T28" fmla="*/ 2088 w 2161"/>
                <a:gd name="T29" fmla="*/ 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1" h="792">
                  <a:moveTo>
                    <a:pt x="2088" y="1"/>
                  </a:moveTo>
                  <a:cubicBezTo>
                    <a:pt x="597" y="1"/>
                    <a:pt x="597" y="1"/>
                    <a:pt x="597" y="1"/>
                  </a:cubicBezTo>
                  <a:cubicBezTo>
                    <a:pt x="592" y="0"/>
                    <a:pt x="588" y="0"/>
                    <a:pt x="583" y="0"/>
                  </a:cubicBezTo>
                  <a:cubicBezTo>
                    <a:pt x="299" y="0"/>
                    <a:pt x="299" y="0"/>
                    <a:pt x="299" y="0"/>
                  </a:cubicBezTo>
                  <a:cubicBezTo>
                    <a:pt x="245" y="0"/>
                    <a:pt x="196" y="29"/>
                    <a:pt x="169" y="75"/>
                  </a:cubicBezTo>
                  <a:cubicBezTo>
                    <a:pt x="27" y="321"/>
                    <a:pt x="27" y="321"/>
                    <a:pt x="27" y="321"/>
                  </a:cubicBezTo>
                  <a:cubicBezTo>
                    <a:pt x="0" y="367"/>
                    <a:pt x="0" y="424"/>
                    <a:pt x="27" y="471"/>
                  </a:cubicBezTo>
                  <a:cubicBezTo>
                    <a:pt x="169" y="717"/>
                    <a:pt x="169" y="717"/>
                    <a:pt x="169" y="717"/>
                  </a:cubicBezTo>
                  <a:cubicBezTo>
                    <a:pt x="196" y="763"/>
                    <a:pt x="245" y="792"/>
                    <a:pt x="299" y="792"/>
                  </a:cubicBezTo>
                  <a:cubicBezTo>
                    <a:pt x="524" y="792"/>
                    <a:pt x="524" y="792"/>
                    <a:pt x="524" y="792"/>
                  </a:cubicBezTo>
                  <a:cubicBezTo>
                    <a:pt x="583" y="792"/>
                    <a:pt x="583" y="792"/>
                    <a:pt x="583" y="792"/>
                  </a:cubicBezTo>
                  <a:cubicBezTo>
                    <a:pt x="2088" y="792"/>
                    <a:pt x="2088" y="792"/>
                    <a:pt x="2088" y="792"/>
                  </a:cubicBezTo>
                  <a:cubicBezTo>
                    <a:pt x="2128" y="792"/>
                    <a:pt x="2161" y="759"/>
                    <a:pt x="2161" y="718"/>
                  </a:cubicBezTo>
                  <a:cubicBezTo>
                    <a:pt x="2161" y="74"/>
                    <a:pt x="2161" y="74"/>
                    <a:pt x="2161" y="74"/>
                  </a:cubicBezTo>
                  <a:cubicBezTo>
                    <a:pt x="2161" y="34"/>
                    <a:pt x="2128" y="1"/>
                    <a:pt x="2088" y="1"/>
                  </a:cubicBezTo>
                  <a:close/>
                </a:path>
              </a:pathLst>
            </a:custGeom>
            <a:solidFill>
              <a:schemeClr val="bg2">
                <a:lumMod val="75000"/>
              </a:schemeClr>
            </a:solidFill>
            <a:ln w="15875" cap="flat">
              <a:noFill/>
              <a:prstDash val="solid"/>
              <a:miter lim="800000"/>
              <a:headEnd/>
              <a:tailEnd/>
            </a:ln>
            <a:effectLst>
              <a:outerShdw blurRad="152400" dist="38100" dir="2700000" algn="tl" rotWithShape="0">
                <a:prstClr val="black">
                  <a:alpha val="40000"/>
                </a:prstClr>
              </a:outerShdw>
            </a:effectLst>
          </p:spPr>
          <p:txBody>
            <a:bodyPr/>
            <a:lstStyle>
              <a:defPPr>
                <a:defRPr lang="de-DE"/>
              </a:defPPr>
              <a:lvl1pPr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1pPr>
              <a:lvl2pPr marL="520700" indent="-635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2pPr>
              <a:lvl3pPr marL="1041400" indent="-1270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3pPr>
              <a:lvl4pPr marL="1562100" indent="-1905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4pPr>
              <a:lvl5pPr marL="2084388" indent="-255588"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5pPr>
              <a:lvl6pPr marL="2286000" algn="l" defTabSz="914400" rtl="0" eaLnBrk="1" latinLnBrk="0" hangingPunct="1">
                <a:defRPr kern="1200">
                  <a:solidFill>
                    <a:srgbClr val="080808"/>
                  </a:solidFill>
                  <a:latin typeface="Arial" charset="0"/>
                  <a:ea typeface="+mn-ea"/>
                  <a:cs typeface="Arial" charset="0"/>
                </a:defRPr>
              </a:lvl6pPr>
              <a:lvl7pPr marL="2743200" algn="l" defTabSz="914400" rtl="0" eaLnBrk="1" latinLnBrk="0" hangingPunct="1">
                <a:defRPr kern="1200">
                  <a:solidFill>
                    <a:srgbClr val="080808"/>
                  </a:solidFill>
                  <a:latin typeface="Arial" charset="0"/>
                  <a:ea typeface="+mn-ea"/>
                  <a:cs typeface="Arial" charset="0"/>
                </a:defRPr>
              </a:lvl7pPr>
              <a:lvl8pPr marL="3200400" algn="l" defTabSz="914400" rtl="0" eaLnBrk="1" latinLnBrk="0" hangingPunct="1">
                <a:defRPr kern="1200">
                  <a:solidFill>
                    <a:srgbClr val="080808"/>
                  </a:solidFill>
                  <a:latin typeface="Arial" charset="0"/>
                  <a:ea typeface="+mn-ea"/>
                  <a:cs typeface="Arial" charset="0"/>
                </a:defRPr>
              </a:lvl8pPr>
              <a:lvl9pPr marL="3657600" algn="l" defTabSz="914400" rtl="0" eaLnBrk="1" latinLnBrk="0" hangingPunct="1">
                <a:defRPr kern="1200">
                  <a:solidFill>
                    <a:srgbClr val="080808"/>
                  </a:solidFill>
                  <a:latin typeface="Arial" charset="0"/>
                  <a:ea typeface="+mn-ea"/>
                  <a:cs typeface="Arial" charset="0"/>
                </a:defRPr>
              </a:lvl9pPr>
            </a:lstStyle>
            <a:p>
              <a:endParaRPr lang="zh-CN" altLang="en-US"/>
            </a:p>
          </p:txBody>
        </p:sp>
        <p:sp>
          <p:nvSpPr>
            <p:cNvPr id="12" name="Freeform 9"/>
            <p:cNvSpPr>
              <a:spLocks/>
            </p:cNvSpPr>
            <p:nvPr/>
          </p:nvSpPr>
          <p:spPr bwMode="auto">
            <a:xfrm rot="5400000">
              <a:off x="4623595" y="2712760"/>
              <a:ext cx="2946399" cy="1084263"/>
            </a:xfrm>
            <a:custGeom>
              <a:avLst/>
              <a:gdLst>
                <a:gd name="T0" fmla="*/ 2088 w 2161"/>
                <a:gd name="T1" fmla="*/ 1 h 792"/>
                <a:gd name="T2" fmla="*/ 597 w 2161"/>
                <a:gd name="T3" fmla="*/ 1 h 792"/>
                <a:gd name="T4" fmla="*/ 583 w 2161"/>
                <a:gd name="T5" fmla="*/ 0 h 792"/>
                <a:gd name="T6" fmla="*/ 299 w 2161"/>
                <a:gd name="T7" fmla="*/ 0 h 792"/>
                <a:gd name="T8" fmla="*/ 169 w 2161"/>
                <a:gd name="T9" fmla="*/ 75 h 792"/>
                <a:gd name="T10" fmla="*/ 27 w 2161"/>
                <a:gd name="T11" fmla="*/ 321 h 792"/>
                <a:gd name="T12" fmla="*/ 27 w 2161"/>
                <a:gd name="T13" fmla="*/ 471 h 792"/>
                <a:gd name="T14" fmla="*/ 169 w 2161"/>
                <a:gd name="T15" fmla="*/ 717 h 792"/>
                <a:gd name="T16" fmla="*/ 299 w 2161"/>
                <a:gd name="T17" fmla="*/ 792 h 792"/>
                <a:gd name="T18" fmla="*/ 524 w 2161"/>
                <a:gd name="T19" fmla="*/ 792 h 792"/>
                <a:gd name="T20" fmla="*/ 583 w 2161"/>
                <a:gd name="T21" fmla="*/ 792 h 792"/>
                <a:gd name="T22" fmla="*/ 2088 w 2161"/>
                <a:gd name="T23" fmla="*/ 792 h 792"/>
                <a:gd name="T24" fmla="*/ 2161 w 2161"/>
                <a:gd name="T25" fmla="*/ 718 h 792"/>
                <a:gd name="T26" fmla="*/ 2161 w 2161"/>
                <a:gd name="T27" fmla="*/ 74 h 792"/>
                <a:gd name="T28" fmla="*/ 2088 w 2161"/>
                <a:gd name="T29" fmla="*/ 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1" h="792">
                  <a:moveTo>
                    <a:pt x="2088" y="1"/>
                  </a:moveTo>
                  <a:cubicBezTo>
                    <a:pt x="597" y="1"/>
                    <a:pt x="597" y="1"/>
                    <a:pt x="597" y="1"/>
                  </a:cubicBezTo>
                  <a:cubicBezTo>
                    <a:pt x="592" y="0"/>
                    <a:pt x="588" y="0"/>
                    <a:pt x="583" y="0"/>
                  </a:cubicBezTo>
                  <a:cubicBezTo>
                    <a:pt x="299" y="0"/>
                    <a:pt x="299" y="0"/>
                    <a:pt x="299" y="0"/>
                  </a:cubicBezTo>
                  <a:cubicBezTo>
                    <a:pt x="245" y="0"/>
                    <a:pt x="196" y="29"/>
                    <a:pt x="169" y="75"/>
                  </a:cubicBezTo>
                  <a:cubicBezTo>
                    <a:pt x="27" y="321"/>
                    <a:pt x="27" y="321"/>
                    <a:pt x="27" y="321"/>
                  </a:cubicBezTo>
                  <a:cubicBezTo>
                    <a:pt x="0" y="367"/>
                    <a:pt x="0" y="424"/>
                    <a:pt x="27" y="471"/>
                  </a:cubicBezTo>
                  <a:cubicBezTo>
                    <a:pt x="169" y="717"/>
                    <a:pt x="169" y="717"/>
                    <a:pt x="169" y="717"/>
                  </a:cubicBezTo>
                  <a:cubicBezTo>
                    <a:pt x="196" y="763"/>
                    <a:pt x="245" y="792"/>
                    <a:pt x="299" y="792"/>
                  </a:cubicBezTo>
                  <a:cubicBezTo>
                    <a:pt x="524" y="792"/>
                    <a:pt x="524" y="792"/>
                    <a:pt x="524" y="792"/>
                  </a:cubicBezTo>
                  <a:cubicBezTo>
                    <a:pt x="583" y="792"/>
                    <a:pt x="583" y="792"/>
                    <a:pt x="583" y="792"/>
                  </a:cubicBezTo>
                  <a:cubicBezTo>
                    <a:pt x="2088" y="792"/>
                    <a:pt x="2088" y="792"/>
                    <a:pt x="2088" y="792"/>
                  </a:cubicBezTo>
                  <a:cubicBezTo>
                    <a:pt x="2128" y="792"/>
                    <a:pt x="2161" y="759"/>
                    <a:pt x="2161" y="718"/>
                  </a:cubicBezTo>
                  <a:cubicBezTo>
                    <a:pt x="2161" y="74"/>
                    <a:pt x="2161" y="74"/>
                    <a:pt x="2161" y="74"/>
                  </a:cubicBezTo>
                  <a:cubicBezTo>
                    <a:pt x="2161" y="34"/>
                    <a:pt x="2128" y="1"/>
                    <a:pt x="2088" y="1"/>
                  </a:cubicBezTo>
                  <a:close/>
                </a:path>
              </a:pathLst>
            </a:custGeom>
            <a:solidFill>
              <a:schemeClr val="bg2">
                <a:lumMod val="75000"/>
              </a:schemeClr>
            </a:solidFill>
            <a:ln w="15875" cap="flat">
              <a:noFill/>
              <a:prstDash val="solid"/>
              <a:miter lim="800000"/>
              <a:headEnd/>
              <a:tailEnd/>
            </a:ln>
            <a:effectLst>
              <a:outerShdw blurRad="152400" dist="38100" dir="2700000" algn="tl" rotWithShape="0">
                <a:prstClr val="black">
                  <a:alpha val="40000"/>
                </a:prstClr>
              </a:outerShdw>
            </a:effectLst>
          </p:spPr>
          <p:txBody>
            <a:bodyPr/>
            <a:lstStyle>
              <a:defPPr>
                <a:defRPr lang="de-DE"/>
              </a:defPPr>
              <a:lvl1pPr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1pPr>
              <a:lvl2pPr marL="520700" indent="-635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2pPr>
              <a:lvl3pPr marL="1041400" indent="-1270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3pPr>
              <a:lvl4pPr marL="1562100" indent="-190500"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4pPr>
              <a:lvl5pPr marL="2084388" indent="-255588" algn="l" defTabSz="1041400" rtl="0" eaLnBrk="0" fontAlgn="base" hangingPunct="0">
                <a:spcBef>
                  <a:spcPct val="20000"/>
                </a:spcBef>
                <a:spcAft>
                  <a:spcPct val="0"/>
                </a:spcAft>
                <a:buFont typeface="Arial" charset="0"/>
                <a:buChar char="•"/>
                <a:defRPr kern="1200">
                  <a:solidFill>
                    <a:srgbClr val="080808"/>
                  </a:solidFill>
                  <a:latin typeface="Arial" charset="0"/>
                  <a:ea typeface="+mn-ea"/>
                  <a:cs typeface="Arial" charset="0"/>
                </a:defRPr>
              </a:lvl5pPr>
              <a:lvl6pPr marL="2286000" algn="l" defTabSz="914400" rtl="0" eaLnBrk="1" latinLnBrk="0" hangingPunct="1">
                <a:defRPr kern="1200">
                  <a:solidFill>
                    <a:srgbClr val="080808"/>
                  </a:solidFill>
                  <a:latin typeface="Arial" charset="0"/>
                  <a:ea typeface="+mn-ea"/>
                  <a:cs typeface="Arial" charset="0"/>
                </a:defRPr>
              </a:lvl6pPr>
              <a:lvl7pPr marL="2743200" algn="l" defTabSz="914400" rtl="0" eaLnBrk="1" latinLnBrk="0" hangingPunct="1">
                <a:defRPr kern="1200">
                  <a:solidFill>
                    <a:srgbClr val="080808"/>
                  </a:solidFill>
                  <a:latin typeface="Arial" charset="0"/>
                  <a:ea typeface="+mn-ea"/>
                  <a:cs typeface="Arial" charset="0"/>
                </a:defRPr>
              </a:lvl7pPr>
              <a:lvl8pPr marL="3200400" algn="l" defTabSz="914400" rtl="0" eaLnBrk="1" latinLnBrk="0" hangingPunct="1">
                <a:defRPr kern="1200">
                  <a:solidFill>
                    <a:srgbClr val="080808"/>
                  </a:solidFill>
                  <a:latin typeface="Arial" charset="0"/>
                  <a:ea typeface="+mn-ea"/>
                  <a:cs typeface="Arial" charset="0"/>
                </a:defRPr>
              </a:lvl8pPr>
              <a:lvl9pPr marL="3657600" algn="l" defTabSz="914400" rtl="0" eaLnBrk="1" latinLnBrk="0" hangingPunct="1">
                <a:defRPr kern="1200">
                  <a:solidFill>
                    <a:srgbClr val="080808"/>
                  </a:solidFill>
                  <a:latin typeface="Arial" charset="0"/>
                  <a:ea typeface="+mn-ea"/>
                  <a:cs typeface="Arial" charset="0"/>
                </a:defRPr>
              </a:lvl9pPr>
            </a:lstStyle>
            <a:p>
              <a:pPr>
                <a:defRPr/>
              </a:pPr>
              <a:endParaRPr lang="zh-CN" altLang="en-US"/>
            </a:p>
          </p:txBody>
        </p:sp>
        <p:sp>
          <p:nvSpPr>
            <p:cNvPr id="13" name="Freeform 7"/>
            <p:cNvSpPr>
              <a:spLocks/>
            </p:cNvSpPr>
            <p:nvPr/>
          </p:nvSpPr>
          <p:spPr bwMode="auto">
            <a:xfrm rot="5400000">
              <a:off x="4926012" y="2770705"/>
              <a:ext cx="2339975" cy="2101850"/>
            </a:xfrm>
            <a:custGeom>
              <a:avLst/>
              <a:gdLst>
                <a:gd name="T0" fmla="*/ 277 w 1446"/>
                <a:gd name="T1" fmla="*/ 1175 h 1298"/>
                <a:gd name="T2" fmla="*/ 44 w 1446"/>
                <a:gd name="T3" fmla="*/ 772 h 1298"/>
                <a:gd name="T4" fmla="*/ 44 w 1446"/>
                <a:gd name="T5" fmla="*/ 526 h 1298"/>
                <a:gd name="T6" fmla="*/ 277 w 1446"/>
                <a:gd name="T7" fmla="*/ 123 h 1298"/>
                <a:gd name="T8" fmla="*/ 490 w 1446"/>
                <a:gd name="T9" fmla="*/ 0 h 1298"/>
                <a:gd name="T10" fmla="*/ 956 w 1446"/>
                <a:gd name="T11" fmla="*/ 0 h 1298"/>
                <a:gd name="T12" fmla="*/ 1169 w 1446"/>
                <a:gd name="T13" fmla="*/ 123 h 1298"/>
                <a:gd name="T14" fmla="*/ 1402 w 1446"/>
                <a:gd name="T15" fmla="*/ 526 h 1298"/>
                <a:gd name="T16" fmla="*/ 1402 w 1446"/>
                <a:gd name="T17" fmla="*/ 772 h 1298"/>
                <a:gd name="T18" fmla="*/ 1169 w 1446"/>
                <a:gd name="T19" fmla="*/ 1175 h 1298"/>
                <a:gd name="T20" fmla="*/ 956 w 1446"/>
                <a:gd name="T21" fmla="*/ 1298 h 1298"/>
                <a:gd name="T22" fmla="*/ 490 w 1446"/>
                <a:gd name="T23" fmla="*/ 1298 h 1298"/>
                <a:gd name="T24" fmla="*/ 277 w 1446"/>
                <a:gd name="T25" fmla="*/ 117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1298">
                  <a:moveTo>
                    <a:pt x="277" y="1175"/>
                  </a:moveTo>
                  <a:cubicBezTo>
                    <a:pt x="44" y="772"/>
                    <a:pt x="44" y="772"/>
                    <a:pt x="44" y="772"/>
                  </a:cubicBezTo>
                  <a:cubicBezTo>
                    <a:pt x="0" y="696"/>
                    <a:pt x="0" y="602"/>
                    <a:pt x="44" y="526"/>
                  </a:cubicBezTo>
                  <a:cubicBezTo>
                    <a:pt x="277" y="123"/>
                    <a:pt x="277" y="123"/>
                    <a:pt x="277" y="123"/>
                  </a:cubicBezTo>
                  <a:cubicBezTo>
                    <a:pt x="321" y="47"/>
                    <a:pt x="402" y="0"/>
                    <a:pt x="490" y="0"/>
                  </a:cubicBezTo>
                  <a:cubicBezTo>
                    <a:pt x="956" y="0"/>
                    <a:pt x="956" y="0"/>
                    <a:pt x="956" y="0"/>
                  </a:cubicBezTo>
                  <a:cubicBezTo>
                    <a:pt x="1044" y="0"/>
                    <a:pt x="1125" y="47"/>
                    <a:pt x="1169" y="123"/>
                  </a:cubicBezTo>
                  <a:cubicBezTo>
                    <a:pt x="1402" y="526"/>
                    <a:pt x="1402" y="526"/>
                    <a:pt x="1402" y="526"/>
                  </a:cubicBezTo>
                  <a:cubicBezTo>
                    <a:pt x="1446" y="602"/>
                    <a:pt x="1446" y="696"/>
                    <a:pt x="1402" y="772"/>
                  </a:cubicBezTo>
                  <a:cubicBezTo>
                    <a:pt x="1169" y="1175"/>
                    <a:pt x="1169" y="1175"/>
                    <a:pt x="1169" y="1175"/>
                  </a:cubicBezTo>
                  <a:cubicBezTo>
                    <a:pt x="1125" y="1251"/>
                    <a:pt x="1044" y="1298"/>
                    <a:pt x="956" y="1298"/>
                  </a:cubicBezTo>
                  <a:cubicBezTo>
                    <a:pt x="490" y="1298"/>
                    <a:pt x="490" y="1298"/>
                    <a:pt x="490" y="1298"/>
                  </a:cubicBezTo>
                  <a:cubicBezTo>
                    <a:pt x="402" y="1298"/>
                    <a:pt x="321" y="1251"/>
                    <a:pt x="277" y="1175"/>
                  </a:cubicBezTo>
                  <a:close/>
                </a:path>
              </a:pathLst>
            </a:cu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5" name="矩形 14"/>
          <p:cNvSpPr/>
          <p:nvPr/>
        </p:nvSpPr>
        <p:spPr>
          <a:xfrm>
            <a:off x="2665321" y="2345893"/>
            <a:ext cx="1210588" cy="400110"/>
          </a:xfrm>
          <a:prstGeom prst="rect">
            <a:avLst/>
          </a:prstGeom>
        </p:spPr>
        <p:txBody>
          <a:bodyPr wrap="none">
            <a:spAutoFit/>
          </a:bodyPr>
          <a:lstStyle/>
          <a:p>
            <a:pPr algn="ctr"/>
            <a:r>
              <a:rPr lang="zh-CN" altLang="en-US" sz="2000" dirty="0">
                <a:solidFill>
                  <a:schemeClr val="tx1">
                    <a:lumMod val="85000"/>
                    <a:lumOff val="15000"/>
                  </a:schemeClr>
                </a:solidFill>
                <a:latin typeface="微软雅黑" pitchFamily="34" charset="-122"/>
                <a:ea typeface="微软雅黑" pitchFamily="34" charset="-122"/>
              </a:rPr>
              <a:t>基础知识</a:t>
            </a:r>
            <a:endParaRPr lang="zh-CN" altLang="en-US" sz="2000" dirty="0">
              <a:solidFill>
                <a:schemeClr val="tx1">
                  <a:lumMod val="85000"/>
                  <a:lumOff val="15000"/>
                </a:schemeClr>
              </a:solidFill>
            </a:endParaRPr>
          </a:p>
        </p:txBody>
      </p:sp>
      <p:sp>
        <p:nvSpPr>
          <p:cNvPr id="16" name="矩形 15"/>
          <p:cNvSpPr/>
          <p:nvPr/>
        </p:nvSpPr>
        <p:spPr>
          <a:xfrm>
            <a:off x="563404" y="5094916"/>
            <a:ext cx="1210589" cy="400110"/>
          </a:xfrm>
          <a:prstGeom prst="rect">
            <a:avLst/>
          </a:prstGeom>
        </p:spPr>
        <p:txBody>
          <a:bodyPr wrap="none">
            <a:spAutoFit/>
          </a:bodyPr>
          <a:lstStyle/>
          <a:p>
            <a:pPr algn="ctr"/>
            <a:r>
              <a:rPr lang="zh-CN" altLang="en-US" sz="2000" dirty="0">
                <a:solidFill>
                  <a:schemeClr val="tx1">
                    <a:lumMod val="85000"/>
                    <a:lumOff val="15000"/>
                  </a:schemeClr>
                </a:solidFill>
                <a:latin typeface="微软雅黑" pitchFamily="34" charset="-122"/>
                <a:ea typeface="微软雅黑" pitchFamily="34" charset="-122"/>
              </a:rPr>
              <a:t>改善案例</a:t>
            </a:r>
          </a:p>
        </p:txBody>
      </p:sp>
      <p:sp>
        <p:nvSpPr>
          <p:cNvPr id="17" name="矩形 16"/>
          <p:cNvSpPr/>
          <p:nvPr/>
        </p:nvSpPr>
        <p:spPr>
          <a:xfrm>
            <a:off x="4775894" y="5125694"/>
            <a:ext cx="1107996" cy="369332"/>
          </a:xfrm>
          <a:prstGeom prst="rect">
            <a:avLst/>
          </a:prstGeom>
        </p:spPr>
        <p:txBody>
          <a:bodyPr wrap="none">
            <a:spAutoFit/>
          </a:bodyPr>
          <a:lstStyle/>
          <a:p>
            <a:pPr marL="0" lvl="1"/>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各种问题</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2665321" y="4176919"/>
            <a:ext cx="1210588" cy="400110"/>
          </a:xfrm>
          <a:prstGeom prst="rect">
            <a:avLst/>
          </a:prstGeom>
        </p:spPr>
        <p:txBody>
          <a:bodyPr wrap="none">
            <a:spAutoFit/>
          </a:bodyPr>
          <a:lstStyle/>
          <a:p>
            <a:r>
              <a:rPr lang="zh-CN" altLang="en-US" sz="2000" b="1" dirty="0">
                <a:solidFill>
                  <a:schemeClr val="bg1"/>
                </a:solidFill>
                <a:latin typeface="微软雅黑" pitchFamily="34" charset="-122"/>
                <a:ea typeface="微软雅黑" pitchFamily="34" charset="-122"/>
              </a:rPr>
              <a:t>三块内容</a:t>
            </a:r>
            <a:endParaRPr lang="zh-CN" altLang="en-US" sz="2000" b="1" dirty="0">
              <a:solidFill>
                <a:schemeClr val="bg1"/>
              </a:solidFill>
            </a:endParaRPr>
          </a:p>
        </p:txBody>
      </p:sp>
      <p:sp>
        <p:nvSpPr>
          <p:cNvPr id="19" name="矩形 18"/>
          <p:cNvSpPr/>
          <p:nvPr/>
        </p:nvSpPr>
        <p:spPr>
          <a:xfrm>
            <a:off x="6223000" y="3216299"/>
            <a:ext cx="5372100" cy="1477328"/>
          </a:xfrm>
          <a:prstGeom prst="rect">
            <a:avLst/>
          </a:prstGeom>
        </p:spPr>
        <p:txBody>
          <a:bodyPr wrap="square">
            <a:spAutoFit/>
          </a:bodyPr>
          <a:lstStyle/>
          <a:p>
            <a:pPr marL="342900" lvl="1" indent="-342900">
              <a:lnSpc>
                <a:spcPct val="150000"/>
              </a:lnSpc>
              <a:buSzPct val="85000"/>
              <a:buFont typeface="Wingdings" pitchFamily="2" charset="2"/>
              <a:buChar char="Ø"/>
            </a:pPr>
            <a:r>
              <a:rPr lang="zh-CN" altLang="en-US" sz="2000" dirty="0">
                <a:solidFill>
                  <a:schemeClr val="tx1">
                    <a:lumMod val="85000"/>
                    <a:lumOff val="15000"/>
                  </a:schemeClr>
                </a:solidFill>
                <a:latin typeface="微软雅黑" pitchFamily="34" charset="-122"/>
                <a:ea typeface="微软雅黑" pitchFamily="34" charset="-122"/>
              </a:rPr>
              <a:t>更好的传递知识，分享经验，加深员工理解</a:t>
            </a:r>
            <a:endParaRPr lang="en-US" altLang="zh-CN" sz="2000" dirty="0">
              <a:solidFill>
                <a:schemeClr val="tx1">
                  <a:lumMod val="85000"/>
                  <a:lumOff val="15000"/>
                </a:schemeClr>
              </a:solidFill>
              <a:latin typeface="微软雅黑" pitchFamily="34" charset="-122"/>
              <a:ea typeface="微软雅黑" pitchFamily="34" charset="-122"/>
            </a:endParaRPr>
          </a:p>
          <a:p>
            <a:pPr marL="342900" lvl="1" indent="-342900">
              <a:lnSpc>
                <a:spcPct val="150000"/>
              </a:lnSpc>
              <a:buSzPct val="85000"/>
              <a:buFont typeface="Wingdings" pitchFamily="2" charset="2"/>
              <a:buChar char="Ø"/>
            </a:pPr>
            <a:r>
              <a:rPr lang="zh-CN" altLang="en-US" sz="2000" dirty="0">
                <a:solidFill>
                  <a:schemeClr val="tx1">
                    <a:lumMod val="85000"/>
                    <a:lumOff val="15000"/>
                  </a:schemeClr>
                </a:solidFill>
                <a:latin typeface="微软雅黑" pitchFamily="34" charset="-122"/>
                <a:ea typeface="微软雅黑" pitchFamily="34" charset="-122"/>
              </a:rPr>
              <a:t>让员工记得住，学得会，忘不掉</a:t>
            </a:r>
            <a:endParaRPr lang="en-US" altLang="zh-CN" sz="2000" dirty="0">
              <a:solidFill>
                <a:schemeClr val="tx1">
                  <a:lumMod val="85000"/>
                  <a:lumOff val="15000"/>
                </a:schemeClr>
              </a:solidFill>
              <a:latin typeface="微软雅黑" pitchFamily="34" charset="-122"/>
              <a:ea typeface="微软雅黑" pitchFamily="34" charset="-122"/>
            </a:endParaRPr>
          </a:p>
          <a:p>
            <a:pPr marL="342900" lvl="1" indent="-342900">
              <a:lnSpc>
                <a:spcPct val="150000"/>
              </a:lnSpc>
              <a:buSzPct val="85000"/>
              <a:buFont typeface="Wingdings" pitchFamily="2" charset="2"/>
              <a:buChar char="Ø"/>
            </a:pPr>
            <a:r>
              <a:rPr lang="zh-CN" altLang="en-US" sz="2000" dirty="0">
                <a:solidFill>
                  <a:schemeClr val="tx1">
                    <a:lumMod val="85000"/>
                    <a:lumOff val="15000"/>
                  </a:schemeClr>
                </a:solidFill>
                <a:latin typeface="微软雅黑" pitchFamily="34" charset="-122"/>
                <a:ea typeface="微软雅黑" pitchFamily="34" charset="-122"/>
              </a:rPr>
              <a:t>“一点改善”，持续改进</a:t>
            </a:r>
          </a:p>
        </p:txBody>
      </p:sp>
    </p:spTree>
    <p:extLst>
      <p:ext uri="{BB962C8B-B14F-4D97-AF65-F5344CB8AC3E}">
        <p14:creationId xmlns:p14="http://schemas.microsoft.com/office/powerpoint/2010/main" val="229992607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等腰三角形 26"/>
          <p:cNvSpPr/>
          <p:nvPr/>
        </p:nvSpPr>
        <p:spPr>
          <a:xfrm>
            <a:off x="8508317" y="4414536"/>
            <a:ext cx="342845" cy="21024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3600000" flipH="1" flipV="1">
            <a:off x="9228286" y="3155948"/>
            <a:ext cx="342845" cy="21024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rot="18000000" flipV="1">
            <a:off x="7766720" y="3155948"/>
            <a:ext cx="342845" cy="21024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grpSp>
        <p:nvGrpSpPr>
          <p:cNvPr id="12" name="组合 11"/>
          <p:cNvGrpSpPr/>
          <p:nvPr/>
        </p:nvGrpSpPr>
        <p:grpSpPr>
          <a:xfrm rot="4085975">
            <a:off x="1373353" y="2093101"/>
            <a:ext cx="2635602" cy="2744823"/>
            <a:chOff x="1517022" y="2116125"/>
            <a:chExt cx="2635602" cy="2744823"/>
          </a:xfrm>
        </p:grpSpPr>
        <p:sp>
          <p:nvSpPr>
            <p:cNvPr id="9" name="饼形 8"/>
            <p:cNvSpPr/>
            <p:nvPr/>
          </p:nvSpPr>
          <p:spPr>
            <a:xfrm>
              <a:off x="1517022" y="2286000"/>
              <a:ext cx="2574948" cy="2574948"/>
            </a:xfrm>
            <a:prstGeom prst="pie">
              <a:avLst>
                <a:gd name="adj1" fmla="val 18680283"/>
                <a:gd name="adj2" fmla="val 16200000"/>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饼形 9"/>
            <p:cNvSpPr/>
            <p:nvPr/>
          </p:nvSpPr>
          <p:spPr>
            <a:xfrm rot="2608827">
              <a:off x="1577676" y="2116125"/>
              <a:ext cx="2574948" cy="2574948"/>
            </a:xfrm>
            <a:prstGeom prst="pie">
              <a:avLst>
                <a:gd name="adj1" fmla="val 13669100"/>
                <a:gd name="adj2" fmla="val 160731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316307" y="1455964"/>
            <a:ext cx="2749471" cy="400110"/>
          </a:xfrm>
          <a:prstGeom prst="rect">
            <a:avLst/>
          </a:prstGeom>
        </p:spPr>
        <p:txBody>
          <a:bodyPr wrap="none">
            <a:spAutoFit/>
          </a:bodyPr>
          <a:lstStyle/>
          <a:p>
            <a:pPr>
              <a:buClr>
                <a:srgbClr val="0070C0"/>
              </a:buClr>
            </a:pPr>
            <a:r>
              <a:rPr lang="zh-CN" altLang="en-US" sz="2000" b="1" dirty="0">
                <a:solidFill>
                  <a:schemeClr val="tx1">
                    <a:lumMod val="85000"/>
                    <a:lumOff val="15000"/>
                  </a:schemeClr>
                </a:solidFill>
                <a:latin typeface="微软雅黑" pitchFamily="34" charset="-122"/>
                <a:ea typeface="微软雅黑" pitchFamily="34" charset="-122"/>
              </a:rPr>
              <a:t>事故多起因于违章行为</a:t>
            </a:r>
            <a:endParaRPr lang="en-US" altLang="zh-CN" sz="2000" b="1" dirty="0">
              <a:solidFill>
                <a:schemeClr val="tx1">
                  <a:lumMod val="85000"/>
                  <a:lumOff val="15000"/>
                </a:schemeClr>
              </a:solidFill>
              <a:latin typeface="微软雅黑" pitchFamily="34" charset="-122"/>
              <a:ea typeface="微软雅黑" pitchFamily="34" charset="-122"/>
            </a:endParaRPr>
          </a:p>
        </p:txBody>
      </p:sp>
      <p:sp>
        <p:nvSpPr>
          <p:cNvPr id="14" name="矩形 13"/>
          <p:cNvSpPr/>
          <p:nvPr/>
        </p:nvSpPr>
        <p:spPr>
          <a:xfrm>
            <a:off x="1536096" y="3028404"/>
            <a:ext cx="1210588" cy="338554"/>
          </a:xfrm>
          <a:prstGeom prst="rect">
            <a:avLst/>
          </a:prstGeom>
        </p:spPr>
        <p:txBody>
          <a:bodyPr wrap="none">
            <a:spAutoFit/>
          </a:bodyPr>
          <a:lstStyle/>
          <a:p>
            <a:r>
              <a:rPr lang="zh-CN" altLang="en-US" sz="1600" dirty="0">
                <a:solidFill>
                  <a:schemeClr val="bg1"/>
                </a:solidFill>
                <a:latin typeface="微软雅黑" pitchFamily="34" charset="-122"/>
                <a:ea typeface="微软雅黑" pitchFamily="34" charset="-122"/>
              </a:rPr>
              <a:t>不安全行为</a:t>
            </a:r>
            <a:endParaRPr lang="zh-CN" altLang="en-US" sz="1600" dirty="0">
              <a:solidFill>
                <a:schemeClr val="bg1"/>
              </a:solidFill>
            </a:endParaRPr>
          </a:p>
        </p:txBody>
      </p:sp>
      <p:sp>
        <p:nvSpPr>
          <p:cNvPr id="15" name="矩形 14"/>
          <p:cNvSpPr/>
          <p:nvPr/>
        </p:nvSpPr>
        <p:spPr>
          <a:xfrm>
            <a:off x="1545038" y="3469055"/>
            <a:ext cx="1236236" cy="338554"/>
          </a:xfrm>
          <a:prstGeom prst="rect">
            <a:avLst/>
          </a:prstGeom>
        </p:spPr>
        <p:txBody>
          <a:bodyPr wrap="none">
            <a:spAutoFit/>
          </a:bodyPr>
          <a:lstStyle/>
          <a:p>
            <a:r>
              <a:rPr lang="en-US" altLang="zh-CN" sz="1600" dirty="0">
                <a:solidFill>
                  <a:schemeClr val="bg1"/>
                </a:solidFill>
                <a:latin typeface="微软雅黑" pitchFamily="34" charset="-122"/>
                <a:ea typeface="微软雅黑" pitchFamily="34" charset="-122"/>
              </a:rPr>
              <a:t>80%</a:t>
            </a:r>
            <a:r>
              <a:rPr lang="zh-CN" altLang="en-US" sz="1600" dirty="0">
                <a:solidFill>
                  <a:schemeClr val="bg1"/>
                </a:solidFill>
                <a:latin typeface="微软雅黑" pitchFamily="34" charset="-122"/>
                <a:ea typeface="微软雅黑" pitchFamily="34" charset="-122"/>
              </a:rPr>
              <a:t>～</a:t>
            </a:r>
            <a:r>
              <a:rPr lang="en-US" altLang="zh-CN" sz="1600" dirty="0">
                <a:solidFill>
                  <a:schemeClr val="bg1"/>
                </a:solidFill>
                <a:latin typeface="微软雅黑" pitchFamily="34" charset="-122"/>
                <a:ea typeface="微软雅黑" pitchFamily="34" charset="-122"/>
              </a:rPr>
              <a:t>90%</a:t>
            </a:r>
          </a:p>
        </p:txBody>
      </p:sp>
      <p:sp>
        <p:nvSpPr>
          <p:cNvPr id="16" name="矩形 15"/>
          <p:cNvSpPr/>
          <p:nvPr/>
        </p:nvSpPr>
        <p:spPr>
          <a:xfrm>
            <a:off x="4129123" y="3028404"/>
            <a:ext cx="1210588" cy="338554"/>
          </a:xfrm>
          <a:prstGeom prst="rect">
            <a:avLst/>
          </a:prstGeom>
        </p:spPr>
        <p:txBody>
          <a:bodyPr wrap="none">
            <a:spAutoFit/>
          </a:bodyPr>
          <a:lstStyle/>
          <a:p>
            <a:r>
              <a:rPr lang="zh-CN" altLang="en-US" sz="1600" dirty="0">
                <a:solidFill>
                  <a:schemeClr val="tx1">
                    <a:lumMod val="85000"/>
                    <a:lumOff val="15000"/>
                  </a:schemeClr>
                </a:solidFill>
                <a:latin typeface="微软雅黑" pitchFamily="34" charset="-122"/>
                <a:ea typeface="微软雅黑" pitchFamily="34" charset="-122"/>
              </a:rPr>
              <a:t>不安全状态</a:t>
            </a:r>
            <a:endParaRPr lang="zh-CN" altLang="en-US" sz="1600" dirty="0">
              <a:solidFill>
                <a:schemeClr val="tx1">
                  <a:lumMod val="85000"/>
                  <a:lumOff val="15000"/>
                </a:schemeClr>
              </a:solidFill>
            </a:endParaRPr>
          </a:p>
        </p:txBody>
      </p:sp>
      <p:sp>
        <p:nvSpPr>
          <p:cNvPr id="17" name="矩形 16"/>
          <p:cNvSpPr/>
          <p:nvPr/>
        </p:nvSpPr>
        <p:spPr>
          <a:xfrm>
            <a:off x="4129123" y="3444875"/>
            <a:ext cx="1236236" cy="338554"/>
          </a:xfrm>
          <a:prstGeom prst="rect">
            <a:avLst/>
          </a:prstGeom>
        </p:spPr>
        <p:txBody>
          <a:bodyPr wrap="none">
            <a:spAutoFit/>
          </a:bodyPr>
          <a:lstStyle/>
          <a:p>
            <a:r>
              <a:rPr lang="en-US" altLang="zh-CN" sz="1600" dirty="0">
                <a:solidFill>
                  <a:schemeClr val="tx1">
                    <a:lumMod val="85000"/>
                    <a:lumOff val="15000"/>
                  </a:schemeClr>
                </a:solidFill>
                <a:latin typeface="微软雅黑" pitchFamily="34" charset="-122"/>
                <a:ea typeface="微软雅黑" pitchFamily="34" charset="-122"/>
              </a:rPr>
              <a:t>20%</a:t>
            </a:r>
            <a:r>
              <a:rPr lang="zh-CN" altLang="en-US" sz="1600" dirty="0">
                <a:solidFill>
                  <a:schemeClr val="tx1">
                    <a:lumMod val="85000"/>
                    <a:lumOff val="15000"/>
                  </a:schemeClr>
                </a:solidFill>
                <a:latin typeface="微软雅黑" pitchFamily="34" charset="-122"/>
                <a:ea typeface="微软雅黑" pitchFamily="34" charset="-122"/>
              </a:rPr>
              <a:t>～</a:t>
            </a:r>
            <a:r>
              <a:rPr lang="en-US" altLang="zh-CN" sz="1600" dirty="0">
                <a:solidFill>
                  <a:schemeClr val="tx1">
                    <a:lumMod val="85000"/>
                    <a:lumOff val="15000"/>
                  </a:schemeClr>
                </a:solidFill>
                <a:latin typeface="微软雅黑" pitchFamily="34" charset="-122"/>
                <a:ea typeface="微软雅黑" pitchFamily="34" charset="-122"/>
              </a:rPr>
              <a:t>10%</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18" name="矩形 17"/>
          <p:cNvSpPr/>
          <p:nvPr/>
        </p:nvSpPr>
        <p:spPr>
          <a:xfrm>
            <a:off x="1316307" y="5056022"/>
            <a:ext cx="1467068" cy="400110"/>
          </a:xfrm>
          <a:prstGeom prst="rect">
            <a:avLst/>
          </a:prstGeom>
        </p:spPr>
        <p:txBody>
          <a:bodyPr wrap="none">
            <a:spAutoFit/>
          </a:bodyPr>
          <a:lstStyle/>
          <a:p>
            <a:pPr>
              <a:buClr>
                <a:srgbClr val="0070C0"/>
              </a:buClr>
            </a:pPr>
            <a:r>
              <a:rPr lang="zh-CN" altLang="en-US" sz="2000" b="1" dirty="0">
                <a:solidFill>
                  <a:schemeClr val="tx1">
                    <a:lumMod val="85000"/>
                    <a:lumOff val="15000"/>
                  </a:schemeClr>
                </a:solidFill>
                <a:latin typeface="微软雅黑" pitchFamily="34" charset="-122"/>
                <a:ea typeface="微软雅黑" pitchFamily="34" charset="-122"/>
              </a:rPr>
              <a:t>习惯性违章</a:t>
            </a:r>
            <a:endParaRPr lang="en-US" altLang="zh-CN" sz="2000" b="1" dirty="0">
              <a:solidFill>
                <a:schemeClr val="tx1">
                  <a:lumMod val="85000"/>
                  <a:lumOff val="15000"/>
                </a:schemeClr>
              </a:solidFill>
              <a:latin typeface="微软雅黑" pitchFamily="34" charset="-122"/>
              <a:ea typeface="微软雅黑" pitchFamily="34" charset="-122"/>
            </a:endParaRPr>
          </a:p>
        </p:txBody>
      </p:sp>
      <p:sp>
        <p:nvSpPr>
          <p:cNvPr id="19" name="矩形 18"/>
          <p:cNvSpPr/>
          <p:nvPr/>
        </p:nvSpPr>
        <p:spPr>
          <a:xfrm>
            <a:off x="926251" y="5576560"/>
            <a:ext cx="6096000" cy="923330"/>
          </a:xfrm>
          <a:prstGeom prst="rect">
            <a:avLst/>
          </a:prstGeom>
        </p:spPr>
        <p:txBody>
          <a:bodyPr>
            <a:spAutoFit/>
          </a:bodyPr>
          <a:lstStyle/>
          <a:p>
            <a:pPr marL="360000" indent="360000">
              <a:lnSpc>
                <a:spcPct val="150000"/>
              </a:lnSpc>
              <a:buClr>
                <a:schemeClr val="tx1">
                  <a:lumMod val="85000"/>
                  <a:lumOff val="15000"/>
                </a:schemeClr>
              </a:buClr>
              <a:buFont typeface="Wingdings" pitchFamily="2" charset="2"/>
              <a:buChar char="Ø"/>
            </a:pPr>
            <a:r>
              <a:rPr lang="zh-CN" altLang="en-US" dirty="0">
                <a:solidFill>
                  <a:schemeClr val="tx1">
                    <a:lumMod val="85000"/>
                    <a:lumOff val="15000"/>
                  </a:schemeClr>
                </a:solidFill>
                <a:latin typeface="微软雅黑" pitchFamily="34" charset="-122"/>
                <a:ea typeface="微软雅黑" pitchFamily="34" charset="-122"/>
              </a:rPr>
              <a:t>固守旧有的不良作业传统和工作习惯</a:t>
            </a:r>
            <a:endParaRPr lang="en-US" altLang="zh-CN" dirty="0">
              <a:solidFill>
                <a:schemeClr val="tx1">
                  <a:lumMod val="85000"/>
                  <a:lumOff val="15000"/>
                </a:schemeClr>
              </a:solidFill>
              <a:latin typeface="微软雅黑" pitchFamily="34" charset="-122"/>
              <a:ea typeface="微软雅黑" pitchFamily="34" charset="-122"/>
            </a:endParaRPr>
          </a:p>
          <a:p>
            <a:pPr marL="360000" indent="360000">
              <a:lnSpc>
                <a:spcPct val="150000"/>
              </a:lnSpc>
              <a:buClr>
                <a:schemeClr val="tx1">
                  <a:lumMod val="85000"/>
                  <a:lumOff val="15000"/>
                </a:schemeClr>
              </a:buClr>
              <a:buFont typeface="Wingdings" pitchFamily="2" charset="2"/>
              <a:buChar char="Ø"/>
            </a:pPr>
            <a:r>
              <a:rPr lang="zh-CN" altLang="en-US" dirty="0">
                <a:solidFill>
                  <a:schemeClr val="tx1">
                    <a:lumMod val="85000"/>
                    <a:lumOff val="15000"/>
                  </a:schemeClr>
                </a:solidFill>
                <a:latin typeface="微软雅黑" pitchFamily="34" charset="-122"/>
                <a:ea typeface="微软雅黑" pitchFamily="34" charset="-122"/>
              </a:rPr>
              <a:t>违反有关规章制度、操作规程、操作方法</a:t>
            </a:r>
            <a:endParaRPr lang="en-US" altLang="zh-CN" dirty="0">
              <a:solidFill>
                <a:schemeClr val="tx1">
                  <a:lumMod val="85000"/>
                  <a:lumOff val="15000"/>
                </a:schemeClr>
              </a:solidFill>
              <a:latin typeface="微软雅黑" pitchFamily="34" charset="-122"/>
              <a:ea typeface="微软雅黑" pitchFamily="34" charset="-122"/>
            </a:endParaRPr>
          </a:p>
        </p:txBody>
      </p:sp>
      <p:grpSp>
        <p:nvGrpSpPr>
          <p:cNvPr id="25" name="组合 24"/>
          <p:cNvGrpSpPr/>
          <p:nvPr/>
        </p:nvGrpSpPr>
        <p:grpSpPr>
          <a:xfrm>
            <a:off x="6962070" y="1975873"/>
            <a:ext cx="3435340" cy="3159745"/>
            <a:chOff x="7669114" y="1943800"/>
            <a:chExt cx="3039323" cy="2795497"/>
          </a:xfrm>
        </p:grpSpPr>
        <p:sp>
          <p:nvSpPr>
            <p:cNvPr id="21" name="同心圆 20"/>
            <p:cNvSpPr/>
            <p:nvPr/>
          </p:nvSpPr>
          <p:spPr>
            <a:xfrm>
              <a:off x="7885198" y="2150452"/>
              <a:ext cx="2588845" cy="2588845"/>
            </a:xfrm>
            <a:prstGeom prst="donut">
              <a:avLst>
                <a:gd name="adj" fmla="val 17918"/>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9114040" y="1943800"/>
              <a:ext cx="131160" cy="10846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3" name="矩形 22"/>
            <p:cNvSpPr/>
            <p:nvPr/>
          </p:nvSpPr>
          <p:spPr>
            <a:xfrm rot="3600000">
              <a:off x="8145836" y="3474900"/>
              <a:ext cx="131160" cy="10846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4" name="矩形 23"/>
            <p:cNvSpPr/>
            <p:nvPr/>
          </p:nvSpPr>
          <p:spPr>
            <a:xfrm rot="18000000" flipH="1">
              <a:off x="10100555" y="3474900"/>
              <a:ext cx="131160" cy="10846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7961506" y="3422188"/>
            <a:ext cx="1415772" cy="461665"/>
          </a:xfrm>
          <a:prstGeom prst="rect">
            <a:avLst/>
          </a:prstGeom>
        </p:spPr>
        <p:txBody>
          <a:bodyPr wrap="none">
            <a:spAutoFit/>
          </a:bodyPr>
          <a:lstStyle/>
          <a:p>
            <a:pPr>
              <a:buClr>
                <a:srgbClr val="0070C0"/>
              </a:buClr>
            </a:pPr>
            <a:r>
              <a:rPr lang="zh-CN" altLang="en-US" sz="2400" b="1" dirty="0">
                <a:solidFill>
                  <a:schemeClr val="tx1">
                    <a:lumMod val="85000"/>
                    <a:lumOff val="15000"/>
                  </a:schemeClr>
                </a:solidFill>
                <a:latin typeface="微软雅黑" pitchFamily="34" charset="-122"/>
                <a:ea typeface="微软雅黑" pitchFamily="34" charset="-122"/>
              </a:rPr>
              <a:t>违章分类</a:t>
            </a:r>
            <a:endParaRPr lang="en-US" altLang="zh-CN" sz="2400" b="1" dirty="0">
              <a:solidFill>
                <a:schemeClr val="tx1">
                  <a:lumMod val="85000"/>
                  <a:lumOff val="15000"/>
                </a:schemeClr>
              </a:solidFill>
              <a:latin typeface="微软雅黑" pitchFamily="34" charset="-122"/>
              <a:ea typeface="微软雅黑" pitchFamily="34" charset="-122"/>
            </a:endParaRPr>
          </a:p>
        </p:txBody>
      </p:sp>
      <p:sp>
        <p:nvSpPr>
          <p:cNvPr id="30" name="矩形 29"/>
          <p:cNvSpPr/>
          <p:nvPr/>
        </p:nvSpPr>
        <p:spPr>
          <a:xfrm>
            <a:off x="5834475" y="2750655"/>
            <a:ext cx="1338828" cy="369332"/>
          </a:xfrm>
          <a:prstGeom prst="rect">
            <a:avLst/>
          </a:prstGeom>
        </p:spPr>
        <p:txBody>
          <a:bodyPr wrap="none">
            <a:spAutoFit/>
          </a:bodyPr>
          <a:lstStyle/>
          <a:p>
            <a:pPr algn="ctr"/>
            <a:r>
              <a:rPr lang="zh-CN" altLang="en-US" b="1" dirty="0">
                <a:solidFill>
                  <a:schemeClr val="tx1">
                    <a:lumMod val="85000"/>
                    <a:lumOff val="15000"/>
                  </a:schemeClr>
                </a:solidFill>
                <a:latin typeface="微软雅黑" pitchFamily="34" charset="-122"/>
                <a:ea typeface="微软雅黑" pitchFamily="34" charset="-122"/>
              </a:rPr>
              <a:t>作业性违章</a:t>
            </a:r>
            <a:endParaRPr lang="en-US" altLang="zh-CN" b="1" dirty="0">
              <a:solidFill>
                <a:schemeClr val="tx1">
                  <a:lumMod val="85000"/>
                  <a:lumOff val="15000"/>
                </a:schemeClr>
              </a:solidFill>
              <a:latin typeface="微软雅黑" pitchFamily="34" charset="-122"/>
              <a:ea typeface="微软雅黑" pitchFamily="34" charset="-122"/>
            </a:endParaRPr>
          </a:p>
        </p:txBody>
      </p:sp>
      <p:sp>
        <p:nvSpPr>
          <p:cNvPr id="31" name="矩形 30"/>
          <p:cNvSpPr/>
          <p:nvPr/>
        </p:nvSpPr>
        <p:spPr>
          <a:xfrm>
            <a:off x="10149898" y="2750655"/>
            <a:ext cx="1338828" cy="369332"/>
          </a:xfrm>
          <a:prstGeom prst="rect">
            <a:avLst/>
          </a:prstGeom>
        </p:spPr>
        <p:txBody>
          <a:bodyPr wrap="none">
            <a:spAutoFit/>
          </a:bodyPr>
          <a:lstStyle/>
          <a:p>
            <a:pPr algn="ctr"/>
            <a:r>
              <a:rPr lang="zh-CN" altLang="en-US" b="1" dirty="0">
                <a:solidFill>
                  <a:schemeClr val="tx1">
                    <a:lumMod val="85000"/>
                    <a:lumOff val="15000"/>
                  </a:schemeClr>
                </a:solidFill>
                <a:latin typeface="微软雅黑" pitchFamily="34" charset="-122"/>
                <a:ea typeface="微软雅黑" pitchFamily="34" charset="-122"/>
              </a:rPr>
              <a:t>装置性违章</a:t>
            </a:r>
          </a:p>
        </p:txBody>
      </p:sp>
      <p:sp>
        <p:nvSpPr>
          <p:cNvPr id="32" name="矩形 31"/>
          <p:cNvSpPr/>
          <p:nvPr/>
        </p:nvSpPr>
        <p:spPr>
          <a:xfrm>
            <a:off x="8038450" y="5391894"/>
            <a:ext cx="1338828" cy="369332"/>
          </a:xfrm>
          <a:prstGeom prst="rect">
            <a:avLst/>
          </a:prstGeom>
        </p:spPr>
        <p:txBody>
          <a:bodyPr wrap="none">
            <a:spAutoFit/>
          </a:bodyPr>
          <a:lstStyle/>
          <a:p>
            <a:pPr algn="ctr"/>
            <a:r>
              <a:rPr lang="zh-CN" altLang="en-US" b="1" dirty="0">
                <a:solidFill>
                  <a:schemeClr val="tx1">
                    <a:lumMod val="85000"/>
                    <a:lumOff val="15000"/>
                  </a:schemeClr>
                </a:solidFill>
                <a:latin typeface="微软雅黑" pitchFamily="34" charset="-122"/>
                <a:ea typeface="微软雅黑" pitchFamily="34" charset="-122"/>
              </a:rPr>
              <a:t>指挥性违章</a:t>
            </a:r>
            <a:endParaRPr lang="en-US" altLang="zh-CN" b="1" dirty="0">
              <a:solidFill>
                <a:schemeClr val="tx1">
                  <a:lumMod val="85000"/>
                  <a:lumOff val="15000"/>
                </a:schemeClr>
              </a:solidFill>
              <a:latin typeface="微软雅黑" pitchFamily="34" charset="-122"/>
              <a:ea typeface="微软雅黑" pitchFamily="34" charset="-122"/>
            </a:endParaRPr>
          </a:p>
        </p:txBody>
      </p:sp>
      <p:sp>
        <p:nvSpPr>
          <p:cNvPr id="33" name="矩形 32"/>
          <p:cNvSpPr/>
          <p:nvPr/>
        </p:nvSpPr>
        <p:spPr>
          <a:xfrm>
            <a:off x="5841893" y="2691538"/>
            <a:ext cx="1338828" cy="487567"/>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0160890" y="2695164"/>
            <a:ext cx="1338828" cy="487567"/>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8038450" y="5339487"/>
            <a:ext cx="1338828" cy="487567"/>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7593423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248400" y="1360768"/>
            <a:ext cx="5943600" cy="29318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1360769"/>
            <a:ext cx="5943600" cy="29318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pic>
        <p:nvPicPr>
          <p:cNvPr id="8" name="Picture 4" descr="1"/>
          <p:cNvPicPr>
            <a:picLocks noChangeAspect="1" noChangeArrowheads="1"/>
          </p:cNvPicPr>
          <p:nvPr/>
        </p:nvPicPr>
        <p:blipFill rotWithShape="1">
          <a:blip r:embed="rId2"/>
          <a:srcRect l="14533"/>
          <a:stretch/>
        </p:blipFill>
        <p:spPr bwMode="auto">
          <a:xfrm>
            <a:off x="130195" y="4584777"/>
            <a:ext cx="1710369" cy="2152134"/>
          </a:xfrm>
          <a:prstGeom prst="rect">
            <a:avLst/>
          </a:prstGeom>
          <a:noFill/>
          <a:ln w="12700">
            <a:solidFill>
              <a:srgbClr val="329BB4"/>
            </a:solidFill>
            <a:miter lim="800000"/>
            <a:headEnd/>
            <a:tailEnd/>
          </a:ln>
        </p:spPr>
      </p:pic>
      <p:pic>
        <p:nvPicPr>
          <p:cNvPr id="9" name="Picture 5" descr="01"/>
          <p:cNvPicPr>
            <a:picLocks noChangeAspect="1" noChangeArrowheads="1"/>
          </p:cNvPicPr>
          <p:nvPr/>
        </p:nvPicPr>
        <p:blipFill rotWithShape="1">
          <a:blip r:embed="rId3"/>
          <a:srcRect l="4290" t="3579" r="3819" b="6181"/>
          <a:stretch/>
        </p:blipFill>
        <p:spPr bwMode="auto">
          <a:xfrm>
            <a:off x="10130970" y="4584777"/>
            <a:ext cx="1917700" cy="2152134"/>
          </a:xfrm>
          <a:prstGeom prst="rect">
            <a:avLst/>
          </a:prstGeom>
          <a:noFill/>
          <a:ln w="12700">
            <a:solidFill>
              <a:srgbClr val="329BB4"/>
            </a:solidFill>
            <a:miter lim="800000"/>
            <a:headEnd/>
            <a:tailEnd/>
          </a:ln>
        </p:spPr>
      </p:pic>
      <p:pic>
        <p:nvPicPr>
          <p:cNvPr id="10" name="Picture 7" descr="1"/>
          <p:cNvPicPr>
            <a:picLocks noChangeAspect="1" noChangeArrowheads="1"/>
          </p:cNvPicPr>
          <p:nvPr/>
        </p:nvPicPr>
        <p:blipFill>
          <a:blip r:embed="rId4"/>
          <a:srcRect/>
          <a:stretch>
            <a:fillRect/>
          </a:stretch>
        </p:blipFill>
        <p:spPr bwMode="auto">
          <a:xfrm>
            <a:off x="8108164" y="4584777"/>
            <a:ext cx="1972975" cy="2152134"/>
          </a:xfrm>
          <a:prstGeom prst="rect">
            <a:avLst/>
          </a:prstGeom>
          <a:noFill/>
          <a:ln w="12700">
            <a:solidFill>
              <a:srgbClr val="329BB4"/>
            </a:solidFill>
            <a:miter lim="800000"/>
            <a:headEnd/>
            <a:tailEnd/>
          </a:ln>
        </p:spPr>
      </p:pic>
      <p:pic>
        <p:nvPicPr>
          <p:cNvPr id="11" name="Picture 8" descr="15"/>
          <p:cNvPicPr>
            <a:picLocks noChangeAspect="1" noChangeArrowheads="1"/>
          </p:cNvPicPr>
          <p:nvPr/>
        </p:nvPicPr>
        <p:blipFill>
          <a:blip r:embed="rId5"/>
          <a:srcRect/>
          <a:stretch>
            <a:fillRect/>
          </a:stretch>
        </p:blipFill>
        <p:spPr bwMode="auto">
          <a:xfrm>
            <a:off x="6181495" y="4584777"/>
            <a:ext cx="1876838" cy="2152134"/>
          </a:xfrm>
          <a:prstGeom prst="rect">
            <a:avLst/>
          </a:prstGeom>
          <a:noFill/>
          <a:ln w="12700">
            <a:solidFill>
              <a:srgbClr val="329BB4"/>
            </a:solidFill>
            <a:miter lim="800000"/>
            <a:headEnd/>
            <a:tailEnd/>
          </a:ln>
        </p:spPr>
      </p:pic>
      <p:pic>
        <p:nvPicPr>
          <p:cNvPr id="12" name="Picture 9" descr="01"/>
          <p:cNvPicPr>
            <a:picLocks noChangeAspect="1" noChangeArrowheads="1"/>
          </p:cNvPicPr>
          <p:nvPr/>
        </p:nvPicPr>
        <p:blipFill>
          <a:blip r:embed="rId6"/>
          <a:srcRect/>
          <a:stretch>
            <a:fillRect/>
          </a:stretch>
        </p:blipFill>
        <p:spPr bwMode="auto">
          <a:xfrm>
            <a:off x="4156095" y="4584777"/>
            <a:ext cx="1975569" cy="2152134"/>
          </a:xfrm>
          <a:prstGeom prst="rect">
            <a:avLst/>
          </a:prstGeom>
          <a:noFill/>
          <a:ln w="12700">
            <a:solidFill>
              <a:srgbClr val="329BB4"/>
            </a:solidFill>
            <a:miter lim="800000"/>
            <a:headEnd/>
            <a:tailEnd/>
          </a:ln>
        </p:spPr>
      </p:pic>
      <p:pic>
        <p:nvPicPr>
          <p:cNvPr id="13" name="Picture 10" descr="resource_801686892"/>
          <p:cNvPicPr>
            <a:picLocks noChangeAspect="1" noChangeArrowheads="1"/>
          </p:cNvPicPr>
          <p:nvPr/>
        </p:nvPicPr>
        <p:blipFill>
          <a:blip r:embed="rId7"/>
          <a:srcRect/>
          <a:stretch>
            <a:fillRect/>
          </a:stretch>
        </p:blipFill>
        <p:spPr bwMode="auto">
          <a:xfrm>
            <a:off x="1890395" y="4584777"/>
            <a:ext cx="2215869" cy="2152134"/>
          </a:xfrm>
          <a:prstGeom prst="rect">
            <a:avLst/>
          </a:prstGeom>
          <a:noFill/>
          <a:ln w="12700">
            <a:solidFill>
              <a:srgbClr val="329BB4"/>
            </a:solidFill>
            <a:miter lim="800000"/>
            <a:headEnd/>
            <a:tailEnd/>
          </a:ln>
        </p:spPr>
      </p:pic>
      <p:sp>
        <p:nvSpPr>
          <p:cNvPr id="14" name="矩形 13"/>
          <p:cNvSpPr/>
          <p:nvPr/>
        </p:nvSpPr>
        <p:spPr>
          <a:xfrm>
            <a:off x="6466114" y="1776266"/>
            <a:ext cx="5306786" cy="2169825"/>
          </a:xfrm>
          <a:prstGeom prst="rect">
            <a:avLst/>
          </a:prstGeom>
        </p:spPr>
        <p:txBody>
          <a:bodyPr wrap="square">
            <a:spAutoFit/>
          </a:bodyPr>
          <a:lstStyle/>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起重作业操作方法、指挥信号违反规程或现场施工安全操作措施规定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使用的安全工具、安全用具不合格</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工作中不遵守劳动纪律，从事与生产无关的活动</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其它不符合“三不伤害”的作业行为</a:t>
            </a:r>
          </a:p>
        </p:txBody>
      </p:sp>
      <p:sp>
        <p:nvSpPr>
          <p:cNvPr id="2" name="矩形 1"/>
          <p:cNvSpPr/>
          <p:nvPr/>
        </p:nvSpPr>
        <p:spPr>
          <a:xfrm>
            <a:off x="522514" y="1568518"/>
            <a:ext cx="5086350" cy="2585323"/>
          </a:xfrm>
          <a:prstGeom prst="rect">
            <a:avLst/>
          </a:prstGeom>
        </p:spPr>
        <p:txBody>
          <a:bodyPr wrap="square">
            <a:spAutoFit/>
          </a:bodyPr>
          <a:lstStyle/>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不按操作规定进行操作</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不按规定使用个人劳动安全防护用品</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着装不符合规定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攀、坐、站、倚、行位置姿态不符合安全规定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随意挪用现场安全设施或损坏现场安全标志</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吊物、传运物件操作方法，违反规程规定</a:t>
            </a:r>
            <a:endParaRPr lang="en-US" altLang="zh-CN" dirty="0">
              <a:latin typeface="微软雅黑" panose="020B0503020204020204" pitchFamily="34" charset="-122"/>
              <a:ea typeface="微软雅黑" panose="020B0503020204020204" pitchFamily="34" charset="-122"/>
            </a:endParaRPr>
          </a:p>
        </p:txBody>
      </p:sp>
      <p:sp>
        <p:nvSpPr>
          <p:cNvPr id="16" name="矩形 15"/>
          <p:cNvSpPr/>
          <p:nvPr/>
        </p:nvSpPr>
        <p:spPr>
          <a:xfrm>
            <a:off x="3428048" y="202068"/>
            <a:ext cx="4009431" cy="584775"/>
          </a:xfrm>
          <a:prstGeom prst="rect">
            <a:avLst/>
          </a:prstGeom>
        </p:spPr>
        <p:txBody>
          <a:bodyPr wrap="none">
            <a:spAutoFit/>
          </a:bodyPr>
          <a:lstStyle/>
          <a:p>
            <a:pPr algn="ctr" eaLnBrk="0" hangingPunct="0"/>
            <a:r>
              <a:rPr lang="zh-CN" altLang="en-US" sz="3200" b="1" dirty="0">
                <a:solidFill>
                  <a:schemeClr val="bg1"/>
                </a:solidFill>
                <a:latin typeface="华文中宋" panose="02010600040101010101" pitchFamily="2" charset="-122"/>
                <a:ea typeface="华文中宋" panose="02010600040101010101" pitchFamily="2" charset="-122"/>
              </a:rPr>
              <a:t>常见作业性违章行为 </a:t>
            </a:r>
          </a:p>
        </p:txBody>
      </p:sp>
      <p:cxnSp>
        <p:nvCxnSpPr>
          <p:cNvPr id="18" name="直接连接符 17"/>
          <p:cNvCxnSpPr/>
          <p:nvPr/>
        </p:nvCxnSpPr>
        <p:spPr>
          <a:xfrm>
            <a:off x="3092356" y="511735"/>
            <a:ext cx="3356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14250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48400" y="1360768"/>
            <a:ext cx="5943600" cy="29318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1360769"/>
            <a:ext cx="5943600" cy="29318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五边形 6"/>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9" name="矩形 8"/>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pic>
        <p:nvPicPr>
          <p:cNvPr id="10" name="Picture 7" descr="resource_459136639"/>
          <p:cNvPicPr>
            <a:picLocks noChangeAspect="1" noChangeArrowheads="1"/>
          </p:cNvPicPr>
          <p:nvPr/>
        </p:nvPicPr>
        <p:blipFill>
          <a:blip r:embed="rId2"/>
          <a:srcRect/>
          <a:stretch>
            <a:fillRect/>
          </a:stretch>
        </p:blipFill>
        <p:spPr>
          <a:xfrm>
            <a:off x="189078" y="4571997"/>
            <a:ext cx="2524359" cy="2160439"/>
          </a:xfrm>
          <a:prstGeom prst="rect">
            <a:avLst/>
          </a:prstGeom>
          <a:noFill/>
          <a:ln w="12700">
            <a:solidFill>
              <a:srgbClr val="329BB4"/>
            </a:solidFill>
            <a:miter lim="800000"/>
            <a:headEnd/>
            <a:tailEnd/>
          </a:ln>
        </p:spPr>
      </p:pic>
      <p:pic>
        <p:nvPicPr>
          <p:cNvPr id="11" name="Picture 4" descr="resource_526920785"/>
          <p:cNvPicPr>
            <a:picLocks noChangeAspect="1" noChangeArrowheads="1"/>
          </p:cNvPicPr>
          <p:nvPr/>
        </p:nvPicPr>
        <p:blipFill>
          <a:blip r:embed="rId3"/>
          <a:srcRect/>
          <a:stretch>
            <a:fillRect/>
          </a:stretch>
        </p:blipFill>
        <p:spPr bwMode="auto">
          <a:xfrm>
            <a:off x="7796126" y="4571997"/>
            <a:ext cx="2441524" cy="2160439"/>
          </a:xfrm>
          <a:prstGeom prst="rect">
            <a:avLst/>
          </a:prstGeom>
          <a:noFill/>
          <a:ln w="12700">
            <a:solidFill>
              <a:srgbClr val="329BB4"/>
            </a:solidFill>
            <a:miter lim="800000"/>
            <a:headEnd/>
            <a:tailEnd/>
          </a:ln>
        </p:spPr>
      </p:pic>
      <p:pic>
        <p:nvPicPr>
          <p:cNvPr id="12" name="Picture 5" descr="resource_339649031"/>
          <p:cNvPicPr>
            <a:picLocks noChangeAspect="1" noChangeArrowheads="1"/>
          </p:cNvPicPr>
          <p:nvPr/>
        </p:nvPicPr>
        <p:blipFill>
          <a:blip r:embed="rId4"/>
          <a:srcRect/>
          <a:stretch>
            <a:fillRect/>
          </a:stretch>
        </p:blipFill>
        <p:spPr bwMode="auto">
          <a:xfrm>
            <a:off x="5005223" y="4571997"/>
            <a:ext cx="2725229" cy="2160439"/>
          </a:xfrm>
          <a:prstGeom prst="rect">
            <a:avLst/>
          </a:prstGeom>
          <a:noFill/>
          <a:ln w="12700">
            <a:solidFill>
              <a:srgbClr val="329BB4"/>
            </a:solidFill>
            <a:miter lim="800000"/>
            <a:headEnd/>
            <a:tailEnd/>
          </a:ln>
        </p:spPr>
      </p:pic>
      <p:pic>
        <p:nvPicPr>
          <p:cNvPr id="13" name="Picture 9" descr="1"/>
          <p:cNvPicPr>
            <a:picLocks noChangeAspect="1" noChangeArrowheads="1"/>
          </p:cNvPicPr>
          <p:nvPr/>
        </p:nvPicPr>
        <p:blipFill>
          <a:blip r:embed="rId5"/>
          <a:srcRect/>
          <a:stretch>
            <a:fillRect/>
          </a:stretch>
        </p:blipFill>
        <p:spPr bwMode="auto">
          <a:xfrm>
            <a:off x="10303324" y="4572000"/>
            <a:ext cx="1723577" cy="2160439"/>
          </a:xfrm>
          <a:prstGeom prst="rect">
            <a:avLst/>
          </a:prstGeom>
          <a:noFill/>
          <a:ln w="12700">
            <a:solidFill>
              <a:srgbClr val="329BB4"/>
            </a:solidFill>
            <a:miter lim="800000"/>
            <a:headEnd/>
            <a:tailEnd/>
          </a:ln>
        </p:spPr>
      </p:pic>
      <p:pic>
        <p:nvPicPr>
          <p:cNvPr id="14" name="Picture 11" descr="01"/>
          <p:cNvPicPr>
            <a:picLocks noChangeAspect="1" noChangeArrowheads="1"/>
          </p:cNvPicPr>
          <p:nvPr/>
        </p:nvPicPr>
        <p:blipFill>
          <a:blip r:embed="rId6"/>
          <a:srcRect/>
          <a:stretch>
            <a:fillRect/>
          </a:stretch>
        </p:blipFill>
        <p:spPr bwMode="auto">
          <a:xfrm>
            <a:off x="2779111" y="4571997"/>
            <a:ext cx="2160438" cy="2160439"/>
          </a:xfrm>
          <a:prstGeom prst="rect">
            <a:avLst/>
          </a:prstGeom>
          <a:noFill/>
          <a:ln w="12700">
            <a:solidFill>
              <a:srgbClr val="329BB4"/>
            </a:solidFill>
            <a:miter lim="800000"/>
            <a:headEnd/>
            <a:tailEnd/>
          </a:ln>
        </p:spPr>
      </p:pic>
      <p:sp>
        <p:nvSpPr>
          <p:cNvPr id="15" name="矩形 14"/>
          <p:cNvSpPr/>
          <p:nvPr/>
        </p:nvSpPr>
        <p:spPr>
          <a:xfrm>
            <a:off x="255814" y="1741770"/>
            <a:ext cx="5544763" cy="2169825"/>
          </a:xfrm>
          <a:prstGeom prst="rect">
            <a:avLst/>
          </a:prstGeom>
        </p:spPr>
        <p:txBody>
          <a:bodyPr wrap="square">
            <a:spAutoFit/>
          </a:bodyPr>
          <a:lstStyle/>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安全防护装置不全、有缺陷或不符合规程规定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安全标志、设备标志不全、不清晰或不符合规定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作业现场不能保证满足规程规定的安全距离</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生产、施工现场的安全设施不全或不符合规程规定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生产、施工场地环境</a:t>
            </a:r>
            <a:r>
              <a:rPr lang="zh-CN" altLang="en-US" dirty="0" smtClean="0">
                <a:latin typeface="微软雅黑" panose="020B0503020204020204" pitchFamily="34" charset="-122"/>
                <a:ea typeface="微软雅黑" panose="020B0503020204020204" pitchFamily="34" charset="-122"/>
              </a:rPr>
              <a:t>不良</a:t>
            </a:r>
            <a:endParaRPr lang="en-US" altLang="zh-CN"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6286501" y="1360768"/>
            <a:ext cx="5827487" cy="3000821"/>
          </a:xfrm>
          <a:prstGeom prst="rect">
            <a:avLst/>
          </a:prstGeom>
        </p:spPr>
        <p:txBody>
          <a:bodyPr wrap="square">
            <a:spAutoFit/>
          </a:bodyPr>
          <a:lstStyle/>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施工机具、设备、工器具、脚手架结构等不符合安全要求或强度</a:t>
            </a:r>
            <a:r>
              <a:rPr lang="zh-CN" altLang="en-US" dirty="0" smtClean="0">
                <a:latin typeface="微软雅黑" panose="020B0503020204020204" pitchFamily="34" charset="-122"/>
                <a:ea typeface="微软雅黑" panose="020B0503020204020204" pitchFamily="34" charset="-122"/>
              </a:rPr>
              <a:t>不够</a:t>
            </a:r>
            <a:endParaRPr lang="en-US" altLang="zh-CN" dirty="0" smtClean="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安全</a:t>
            </a:r>
            <a:r>
              <a:rPr lang="zh-CN" altLang="en-US" dirty="0">
                <a:latin typeface="微软雅黑" panose="020B0503020204020204" pitchFamily="34" charset="-122"/>
                <a:ea typeface="微软雅黑" panose="020B0503020204020204" pitchFamily="34" charset="-122"/>
              </a:rPr>
              <a:t>防护用品、用具配备不全、数量不足、质量不良</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易燃、易爆区、重点防火区，防火设施不全或防火措施不符合规定要求</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易燃易爆物品存放位置、地点、环境不符合安全规定</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tx1">
                  <a:lumMod val="85000"/>
                  <a:lumOff val="15000"/>
                </a:schemeClr>
              </a:buCl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设备在非安全状态下运行</a:t>
            </a:r>
          </a:p>
        </p:txBody>
      </p:sp>
      <p:sp>
        <p:nvSpPr>
          <p:cNvPr id="2" name="矩形 1"/>
          <p:cNvSpPr/>
          <p:nvPr/>
        </p:nvSpPr>
        <p:spPr>
          <a:xfrm>
            <a:off x="3476599" y="213225"/>
            <a:ext cx="3057248" cy="584775"/>
          </a:xfrm>
          <a:prstGeom prst="rect">
            <a:avLst/>
          </a:prstGeom>
        </p:spPr>
        <p:txBody>
          <a:bodyPr wrap="none">
            <a:spAutoFit/>
          </a:bodyPr>
          <a:lstStyle/>
          <a:p>
            <a:pPr algn="ctr" eaLnBrk="0" hangingPunct="0"/>
            <a:r>
              <a:rPr lang="zh-CN" altLang="en-US" sz="3200" b="1" dirty="0">
                <a:solidFill>
                  <a:schemeClr val="bg1"/>
                </a:solidFill>
                <a:latin typeface="华文中宋" panose="02010600040101010101" pitchFamily="2" charset="-122"/>
                <a:ea typeface="华文中宋" panose="02010600040101010101" pitchFamily="2" charset="-122"/>
              </a:rPr>
              <a:t>常见装置性违章</a:t>
            </a:r>
          </a:p>
        </p:txBody>
      </p:sp>
      <p:cxnSp>
        <p:nvCxnSpPr>
          <p:cNvPr id="17" name="直接连接符 16"/>
          <p:cNvCxnSpPr/>
          <p:nvPr/>
        </p:nvCxnSpPr>
        <p:spPr>
          <a:xfrm>
            <a:off x="3092356" y="511735"/>
            <a:ext cx="3356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74167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48400" y="1360768"/>
            <a:ext cx="5943600" cy="29318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1360769"/>
            <a:ext cx="5943600" cy="29318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五边形 6"/>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9" name="矩形 8"/>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pic>
        <p:nvPicPr>
          <p:cNvPr id="10" name="Picture 4" descr="resource_801686892"/>
          <p:cNvPicPr>
            <a:picLocks noChangeAspect="1" noChangeArrowheads="1"/>
          </p:cNvPicPr>
          <p:nvPr/>
        </p:nvPicPr>
        <p:blipFill>
          <a:blip r:embed="rId2"/>
          <a:srcRect/>
          <a:stretch>
            <a:fillRect/>
          </a:stretch>
        </p:blipFill>
        <p:spPr bwMode="auto">
          <a:xfrm>
            <a:off x="7981497" y="4534492"/>
            <a:ext cx="3313096" cy="2122756"/>
          </a:xfrm>
          <a:prstGeom prst="rect">
            <a:avLst/>
          </a:prstGeom>
          <a:noFill/>
          <a:ln w="12700">
            <a:solidFill>
              <a:srgbClr val="329BB4"/>
            </a:solidFill>
            <a:miter lim="800000"/>
            <a:headEnd/>
            <a:tailEnd/>
          </a:ln>
        </p:spPr>
      </p:pic>
      <p:pic>
        <p:nvPicPr>
          <p:cNvPr id="12" name="Picture 7" descr="resource_1918226483"/>
          <p:cNvPicPr>
            <a:picLocks noChangeAspect="1" noChangeArrowheads="1"/>
          </p:cNvPicPr>
          <p:nvPr/>
        </p:nvPicPr>
        <p:blipFill>
          <a:blip r:embed="rId3"/>
          <a:srcRect/>
          <a:stretch>
            <a:fillRect/>
          </a:stretch>
        </p:blipFill>
        <p:spPr bwMode="auto">
          <a:xfrm>
            <a:off x="802367" y="4534492"/>
            <a:ext cx="3408136" cy="2122756"/>
          </a:xfrm>
          <a:prstGeom prst="rect">
            <a:avLst/>
          </a:prstGeom>
          <a:noFill/>
          <a:ln w="12700">
            <a:solidFill>
              <a:srgbClr val="329BB4"/>
            </a:solidFill>
            <a:miter lim="800000"/>
            <a:headEnd/>
            <a:tailEnd/>
          </a:ln>
        </p:spPr>
      </p:pic>
      <p:pic>
        <p:nvPicPr>
          <p:cNvPr id="13" name="Picture 8" descr="resource_152377277"/>
          <p:cNvPicPr>
            <a:picLocks noChangeAspect="1" noChangeArrowheads="1"/>
          </p:cNvPicPr>
          <p:nvPr/>
        </p:nvPicPr>
        <p:blipFill>
          <a:blip r:embed="rId4"/>
          <a:srcRect/>
          <a:stretch>
            <a:fillRect/>
          </a:stretch>
        </p:blipFill>
        <p:spPr bwMode="auto">
          <a:xfrm>
            <a:off x="4404267" y="4534492"/>
            <a:ext cx="3383466" cy="2122756"/>
          </a:xfrm>
          <a:prstGeom prst="rect">
            <a:avLst/>
          </a:prstGeom>
          <a:noFill/>
          <a:ln w="12700">
            <a:solidFill>
              <a:srgbClr val="329BB4"/>
            </a:solidFill>
            <a:miter lim="800000"/>
            <a:headEnd/>
            <a:tailEnd/>
          </a:ln>
        </p:spPr>
      </p:pic>
      <p:sp>
        <p:nvSpPr>
          <p:cNvPr id="14" name="矩形 13"/>
          <p:cNvSpPr/>
          <p:nvPr/>
        </p:nvSpPr>
        <p:spPr>
          <a:xfrm>
            <a:off x="127907" y="1463425"/>
            <a:ext cx="5687786" cy="2726516"/>
          </a:xfrm>
          <a:prstGeom prst="rect">
            <a:avLst/>
          </a:prstGeom>
        </p:spPr>
        <p:txBody>
          <a:bodyPr wrap="square">
            <a:spAutoFit/>
          </a:bodyPr>
          <a:lstStyle/>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指派不具备安全资格的人员上岗，不考虑工人的工种与技术等级进行分工</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没有工作交底，没有安全技术措施，没有具备生产、作业安全的必备条件，或应办工作票、操作票、事故应急抢修单而不办，即组织生产</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擅自变更经批准的安全技术措施或工作票、操作票、事故应急抢修单</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不按“安规”要求填写、签发工作票、操作票、事故应急抢修单等</a:t>
            </a:r>
            <a:endParaRPr lang="en-US" altLang="zh-CN" sz="1600" dirty="0">
              <a:latin typeface="微软雅黑" panose="020B0503020204020204" pitchFamily="34" charset="-122"/>
              <a:ea typeface="微软雅黑" panose="020B0503020204020204" pitchFamily="34" charset="-122"/>
            </a:endParaRPr>
          </a:p>
        </p:txBody>
      </p:sp>
      <p:sp>
        <p:nvSpPr>
          <p:cNvPr id="15" name="矩形 14"/>
          <p:cNvSpPr/>
          <p:nvPr/>
        </p:nvSpPr>
        <p:spPr>
          <a:xfrm>
            <a:off x="6418533" y="1438419"/>
            <a:ext cx="5603333" cy="2751522"/>
          </a:xfrm>
          <a:prstGeom prst="rect">
            <a:avLst/>
          </a:prstGeom>
        </p:spPr>
        <p:txBody>
          <a:bodyPr wrap="square">
            <a:spAutoFit/>
          </a:bodyPr>
          <a:lstStyle/>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指派不具备安全资格的人员上岗，不考虑工人的工种与技术等级进行分工</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没有工作交底，没有安全技术措施，没有具备生产、作业安全的必备条件，或应办工作票、操作票、事故应急抢修单而不办，即组织生产</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擅自变更经批准的安全技术措施或工作票、操作票、事故应急抢修单</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20000"/>
              </a:lnSpc>
              <a:spcBef>
                <a:spcPct val="0"/>
              </a:spcBef>
              <a:buClr>
                <a:schemeClr val="tx1">
                  <a:lumMod val="85000"/>
                  <a:lumOff val="15000"/>
                </a:schemeClr>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不按“安规”要求填写、签发工作票、操作票、事故应急抢修单等</a:t>
            </a:r>
            <a:endParaRPr lang="en-US" altLang="zh-CN" sz="1600" dirty="0">
              <a:latin typeface="微软雅黑" panose="020B0503020204020204" pitchFamily="34" charset="-122"/>
              <a:ea typeface="微软雅黑" panose="020B0503020204020204" pitchFamily="34" charset="-122"/>
            </a:endParaRPr>
          </a:p>
        </p:txBody>
      </p:sp>
      <p:sp>
        <p:nvSpPr>
          <p:cNvPr id="2" name="矩形 1"/>
          <p:cNvSpPr/>
          <p:nvPr/>
        </p:nvSpPr>
        <p:spPr>
          <a:xfrm>
            <a:off x="3492056" y="202068"/>
            <a:ext cx="3877986" cy="584775"/>
          </a:xfrm>
          <a:prstGeom prst="rect">
            <a:avLst/>
          </a:prstGeom>
        </p:spPr>
        <p:txBody>
          <a:bodyPr wrap="none">
            <a:spAutoFit/>
          </a:bodyPr>
          <a:lstStyle/>
          <a:p>
            <a:pPr algn="ctr" eaLnBrk="0" hangingPunct="0"/>
            <a:r>
              <a:rPr lang="zh-CN" altLang="en-US" sz="3200" b="1" dirty="0">
                <a:solidFill>
                  <a:schemeClr val="bg1"/>
                </a:solidFill>
                <a:latin typeface="华文中宋" panose="02010600040101010101" pitchFamily="2" charset="-122"/>
                <a:ea typeface="华文中宋" panose="02010600040101010101" pitchFamily="2" charset="-122"/>
              </a:rPr>
              <a:t>常见指挥性违章行为</a:t>
            </a:r>
          </a:p>
        </p:txBody>
      </p:sp>
      <p:cxnSp>
        <p:nvCxnSpPr>
          <p:cNvPr id="16" name="直接连接符 15"/>
          <p:cNvCxnSpPr/>
          <p:nvPr/>
        </p:nvCxnSpPr>
        <p:spPr>
          <a:xfrm>
            <a:off x="3092356" y="511735"/>
            <a:ext cx="3356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60616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sp>
        <p:nvSpPr>
          <p:cNvPr id="8" name="菱形 7"/>
          <p:cNvSpPr/>
          <p:nvPr/>
        </p:nvSpPr>
        <p:spPr>
          <a:xfrm>
            <a:off x="4365943" y="2831828"/>
            <a:ext cx="3460114" cy="3460114"/>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3289300" y="3015342"/>
            <a:ext cx="1955800" cy="660400"/>
          </a:xfrm>
          <a:custGeom>
            <a:avLst/>
            <a:gdLst>
              <a:gd name="connsiteX0" fmla="*/ 1955800 w 1955800"/>
              <a:gd name="connsiteY0" fmla="*/ 660400 h 660400"/>
              <a:gd name="connsiteX1" fmla="*/ 1282700 w 1955800"/>
              <a:gd name="connsiteY1" fmla="*/ 0 h 660400"/>
              <a:gd name="connsiteX2" fmla="*/ 0 w 1955800"/>
              <a:gd name="connsiteY2" fmla="*/ 0 h 660400"/>
            </a:gdLst>
            <a:ahLst/>
            <a:cxnLst>
              <a:cxn ang="0">
                <a:pos x="connsiteX0" y="connsiteY0"/>
              </a:cxn>
              <a:cxn ang="0">
                <a:pos x="connsiteX1" y="connsiteY1"/>
              </a:cxn>
              <a:cxn ang="0">
                <a:pos x="connsiteX2" y="connsiteY2"/>
              </a:cxn>
            </a:cxnLst>
            <a:rect l="l" t="t" r="r" b="b"/>
            <a:pathLst>
              <a:path w="1955800" h="660400">
                <a:moveTo>
                  <a:pt x="1955800" y="660400"/>
                </a:moveTo>
                <a:lnTo>
                  <a:pt x="1282700" y="0"/>
                </a:lnTo>
                <a:lnTo>
                  <a:pt x="0" y="0"/>
                </a:lnTo>
              </a:path>
            </a:pathLst>
          </a:cu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flipV="1">
            <a:off x="3289300" y="5439048"/>
            <a:ext cx="1955800" cy="660400"/>
          </a:xfrm>
          <a:custGeom>
            <a:avLst/>
            <a:gdLst>
              <a:gd name="connsiteX0" fmla="*/ 1955800 w 1955800"/>
              <a:gd name="connsiteY0" fmla="*/ 660400 h 660400"/>
              <a:gd name="connsiteX1" fmla="*/ 1282700 w 1955800"/>
              <a:gd name="connsiteY1" fmla="*/ 0 h 660400"/>
              <a:gd name="connsiteX2" fmla="*/ 0 w 1955800"/>
              <a:gd name="connsiteY2" fmla="*/ 0 h 660400"/>
            </a:gdLst>
            <a:ahLst/>
            <a:cxnLst>
              <a:cxn ang="0">
                <a:pos x="connsiteX0" y="connsiteY0"/>
              </a:cxn>
              <a:cxn ang="0">
                <a:pos x="connsiteX1" y="connsiteY1"/>
              </a:cxn>
              <a:cxn ang="0">
                <a:pos x="connsiteX2" y="connsiteY2"/>
              </a:cxn>
            </a:cxnLst>
            <a:rect l="l" t="t" r="r" b="b"/>
            <a:pathLst>
              <a:path w="1955800" h="660400">
                <a:moveTo>
                  <a:pt x="1955800" y="660400"/>
                </a:moveTo>
                <a:lnTo>
                  <a:pt x="1282700" y="0"/>
                </a:lnTo>
                <a:lnTo>
                  <a:pt x="0" y="0"/>
                </a:lnTo>
              </a:path>
            </a:pathLst>
          </a:cu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3289300" y="4561885"/>
            <a:ext cx="1076643" cy="0"/>
          </a:xfrm>
          <a:prstGeom prst="line">
            <a:avLst/>
          </a:pr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任意多边形 13"/>
          <p:cNvSpPr/>
          <p:nvPr/>
        </p:nvSpPr>
        <p:spPr>
          <a:xfrm flipH="1">
            <a:off x="6946900" y="3015342"/>
            <a:ext cx="1955800" cy="660400"/>
          </a:xfrm>
          <a:custGeom>
            <a:avLst/>
            <a:gdLst>
              <a:gd name="connsiteX0" fmla="*/ 1955800 w 1955800"/>
              <a:gd name="connsiteY0" fmla="*/ 660400 h 660400"/>
              <a:gd name="connsiteX1" fmla="*/ 1282700 w 1955800"/>
              <a:gd name="connsiteY1" fmla="*/ 0 h 660400"/>
              <a:gd name="connsiteX2" fmla="*/ 0 w 1955800"/>
              <a:gd name="connsiteY2" fmla="*/ 0 h 660400"/>
            </a:gdLst>
            <a:ahLst/>
            <a:cxnLst>
              <a:cxn ang="0">
                <a:pos x="connsiteX0" y="connsiteY0"/>
              </a:cxn>
              <a:cxn ang="0">
                <a:pos x="connsiteX1" y="connsiteY1"/>
              </a:cxn>
              <a:cxn ang="0">
                <a:pos x="connsiteX2" y="connsiteY2"/>
              </a:cxn>
            </a:cxnLst>
            <a:rect l="l" t="t" r="r" b="b"/>
            <a:pathLst>
              <a:path w="1955800" h="660400">
                <a:moveTo>
                  <a:pt x="1955800" y="660400"/>
                </a:moveTo>
                <a:lnTo>
                  <a:pt x="1282700" y="0"/>
                </a:lnTo>
                <a:lnTo>
                  <a:pt x="0" y="0"/>
                </a:lnTo>
              </a:path>
            </a:pathLst>
          </a:cu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flipH="1" flipV="1">
            <a:off x="6946900" y="5439048"/>
            <a:ext cx="1955800" cy="660400"/>
          </a:xfrm>
          <a:custGeom>
            <a:avLst/>
            <a:gdLst>
              <a:gd name="connsiteX0" fmla="*/ 1955800 w 1955800"/>
              <a:gd name="connsiteY0" fmla="*/ 660400 h 660400"/>
              <a:gd name="connsiteX1" fmla="*/ 1282700 w 1955800"/>
              <a:gd name="connsiteY1" fmla="*/ 0 h 660400"/>
              <a:gd name="connsiteX2" fmla="*/ 0 w 1955800"/>
              <a:gd name="connsiteY2" fmla="*/ 0 h 660400"/>
            </a:gdLst>
            <a:ahLst/>
            <a:cxnLst>
              <a:cxn ang="0">
                <a:pos x="connsiteX0" y="connsiteY0"/>
              </a:cxn>
              <a:cxn ang="0">
                <a:pos x="connsiteX1" y="connsiteY1"/>
              </a:cxn>
              <a:cxn ang="0">
                <a:pos x="connsiteX2" y="connsiteY2"/>
              </a:cxn>
            </a:cxnLst>
            <a:rect l="l" t="t" r="r" b="b"/>
            <a:pathLst>
              <a:path w="1955800" h="660400">
                <a:moveTo>
                  <a:pt x="1955800" y="660400"/>
                </a:moveTo>
                <a:lnTo>
                  <a:pt x="1282700" y="0"/>
                </a:lnTo>
                <a:lnTo>
                  <a:pt x="0" y="0"/>
                </a:lnTo>
              </a:path>
            </a:pathLst>
          </a:cu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7826057" y="4561885"/>
            <a:ext cx="1076643" cy="0"/>
          </a:xfrm>
          <a:prstGeom prst="line">
            <a:avLst/>
          </a:pr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6096000" y="2207079"/>
            <a:ext cx="0" cy="658834"/>
          </a:xfrm>
          <a:prstGeom prst="line">
            <a:avLst/>
          </a:pr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9" name="椭圆 18"/>
          <p:cNvSpPr/>
          <p:nvPr/>
        </p:nvSpPr>
        <p:spPr>
          <a:xfrm>
            <a:off x="2055585" y="5448029"/>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055585" y="2398034"/>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055585" y="3923031"/>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8897255" y="5448029"/>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8897255" y="2398034"/>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8897255" y="3923031"/>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479142" y="979025"/>
            <a:ext cx="1233715" cy="1233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58092" y="5864831"/>
            <a:ext cx="1028700" cy="400110"/>
          </a:xfrm>
          <a:prstGeom prst="rect">
            <a:avLst/>
          </a:prstGeom>
        </p:spPr>
        <p:txBody>
          <a:bodyPr wrap="square">
            <a:spAutoFit/>
          </a:bodyPr>
          <a:lstStyle/>
          <a:p>
            <a:pPr algn="ctr"/>
            <a:r>
              <a:rPr lang="zh-CN" altLang="en-US" sz="2000" b="1" dirty="0" smtClean="0">
                <a:solidFill>
                  <a:schemeClr val="bg1"/>
                </a:solidFill>
                <a:latin typeface="微软雅黑" pitchFamily="34" charset="-122"/>
                <a:ea typeface="微软雅黑" pitchFamily="34" charset="-122"/>
              </a:rPr>
              <a:t>方便性</a:t>
            </a:r>
            <a:endParaRPr lang="zh-CN" altLang="en-US" sz="2000" b="1" dirty="0">
              <a:solidFill>
                <a:schemeClr val="bg1"/>
              </a:solidFill>
              <a:latin typeface="微软雅黑" pitchFamily="34" charset="-122"/>
              <a:ea typeface="微软雅黑" pitchFamily="34" charset="-122"/>
            </a:endParaRPr>
          </a:p>
        </p:txBody>
      </p:sp>
      <p:sp>
        <p:nvSpPr>
          <p:cNvPr id="30" name="矩形 29"/>
          <p:cNvSpPr/>
          <p:nvPr/>
        </p:nvSpPr>
        <p:spPr>
          <a:xfrm>
            <a:off x="2192181" y="4339833"/>
            <a:ext cx="994611"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隐蔽性</a:t>
            </a:r>
          </a:p>
        </p:txBody>
      </p:sp>
      <p:sp>
        <p:nvSpPr>
          <p:cNvPr id="31" name="矩形 30"/>
          <p:cNvSpPr/>
          <p:nvPr/>
        </p:nvSpPr>
        <p:spPr>
          <a:xfrm>
            <a:off x="2192181" y="2788361"/>
            <a:ext cx="994611"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传染性</a:t>
            </a:r>
          </a:p>
        </p:txBody>
      </p:sp>
      <p:sp>
        <p:nvSpPr>
          <p:cNvPr id="32" name="矩形 31"/>
          <p:cNvSpPr/>
          <p:nvPr/>
        </p:nvSpPr>
        <p:spPr>
          <a:xfrm>
            <a:off x="5565386" y="1395827"/>
            <a:ext cx="1061225"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误导性</a:t>
            </a:r>
          </a:p>
        </p:txBody>
      </p:sp>
      <p:sp>
        <p:nvSpPr>
          <p:cNvPr id="33" name="矩形 32"/>
          <p:cNvSpPr/>
          <p:nvPr/>
        </p:nvSpPr>
        <p:spPr>
          <a:xfrm>
            <a:off x="9007333" y="2814836"/>
            <a:ext cx="1013558"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阻碍性</a:t>
            </a:r>
          </a:p>
        </p:txBody>
      </p:sp>
      <p:sp>
        <p:nvSpPr>
          <p:cNvPr id="34" name="矩形 33"/>
          <p:cNvSpPr/>
          <p:nvPr/>
        </p:nvSpPr>
        <p:spPr>
          <a:xfrm>
            <a:off x="9007333" y="4339833"/>
            <a:ext cx="1011570"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潜伏性</a:t>
            </a:r>
          </a:p>
        </p:txBody>
      </p:sp>
      <p:sp>
        <p:nvSpPr>
          <p:cNvPr id="35" name="矩形 34"/>
          <p:cNvSpPr/>
          <p:nvPr/>
        </p:nvSpPr>
        <p:spPr>
          <a:xfrm>
            <a:off x="8951299" y="5864831"/>
            <a:ext cx="1123637"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顽固性</a:t>
            </a:r>
          </a:p>
        </p:txBody>
      </p:sp>
      <p:sp>
        <p:nvSpPr>
          <p:cNvPr id="36" name="矩形 35"/>
          <p:cNvSpPr/>
          <p:nvPr/>
        </p:nvSpPr>
        <p:spPr>
          <a:xfrm>
            <a:off x="4917622" y="4268566"/>
            <a:ext cx="2372836" cy="461665"/>
          </a:xfrm>
          <a:prstGeom prst="rect">
            <a:avLst/>
          </a:prstGeom>
        </p:spPr>
        <p:txBody>
          <a:bodyPr wrap="square">
            <a:spAutoFit/>
          </a:bodyPr>
          <a:lstStyle/>
          <a:p>
            <a:pPr algn="ctr"/>
            <a:r>
              <a:rPr lang="zh-CN" altLang="en-US" sz="2400" b="1" dirty="0">
                <a:solidFill>
                  <a:schemeClr val="bg1"/>
                </a:solidFill>
                <a:latin typeface="微软雅黑" pitchFamily="34" charset="-122"/>
                <a:ea typeface="微软雅黑" pitchFamily="34" charset="-122"/>
              </a:rPr>
              <a:t>习惯性违章特点 </a:t>
            </a:r>
          </a:p>
        </p:txBody>
      </p:sp>
    </p:spTree>
    <p:extLst>
      <p:ext uri="{BB962C8B-B14F-4D97-AF65-F5344CB8AC3E}">
        <p14:creationId xmlns:p14="http://schemas.microsoft.com/office/powerpoint/2010/main" val="7291664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sp>
        <p:nvSpPr>
          <p:cNvPr id="8" name="矩形 7"/>
          <p:cNvSpPr/>
          <p:nvPr/>
        </p:nvSpPr>
        <p:spPr>
          <a:xfrm>
            <a:off x="820057" y="2467429"/>
            <a:ext cx="3258457" cy="3541486"/>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20057" y="1683657"/>
            <a:ext cx="3258457" cy="783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66771" y="2467429"/>
            <a:ext cx="3258457" cy="3541486"/>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466771" y="1683657"/>
            <a:ext cx="3258457" cy="783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13485" y="2467429"/>
            <a:ext cx="3258457" cy="3541486"/>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113485" y="1683657"/>
            <a:ext cx="3258457" cy="783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932542" y="3499508"/>
            <a:ext cx="3033486" cy="1477328"/>
          </a:xfrm>
          <a:prstGeom prst="rect">
            <a:avLst/>
          </a:prstGeom>
        </p:spPr>
        <p:txBody>
          <a:bodyPr wrap="square">
            <a:spAutoFit/>
          </a:bodyPr>
          <a:lstStyle/>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跨越或省去一个或几个正常的操作程序步骤</a:t>
            </a:r>
            <a:endParaRPr lang="en-US" altLang="zh-CN" sz="2000" dirty="0">
              <a:solidFill>
                <a:schemeClr val="bg1"/>
              </a:solidFill>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省力、省时</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4705233" y="4038117"/>
            <a:ext cx="2781531" cy="400110"/>
          </a:xfrm>
          <a:prstGeom prst="rect">
            <a:avLst/>
          </a:prstGeom>
        </p:spPr>
        <p:txBody>
          <a:bodyPr wrap="square">
            <a:spAutoFit/>
          </a:bodyPr>
          <a:lstStyle/>
          <a:p>
            <a:pPr algn="just">
              <a:spcBef>
                <a:spcPct val="0"/>
              </a:spcBef>
              <a:buClr>
                <a:schemeClr val="bg1"/>
              </a:buClr>
            </a:pPr>
            <a:r>
              <a:rPr lang="zh-CN" altLang="en-US" sz="2000" dirty="0">
                <a:solidFill>
                  <a:schemeClr val="bg1"/>
                </a:solidFill>
                <a:latin typeface="微软雅黑" panose="020B0503020204020204" pitchFamily="34" charset="-122"/>
                <a:ea typeface="微软雅黑" panose="020B0503020204020204" pitchFamily="34" charset="-122"/>
              </a:rPr>
              <a:t>从众心理，跟风效仿</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8276771" y="3499508"/>
            <a:ext cx="3222171" cy="1477328"/>
          </a:xfrm>
          <a:prstGeom prst="rect">
            <a:avLst/>
          </a:prstGeom>
        </p:spPr>
        <p:txBody>
          <a:bodyPr wrap="square">
            <a:spAutoFit/>
          </a:bodyPr>
          <a:lstStyle/>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指挥者、管理者不重视</a:t>
            </a:r>
            <a:endParaRPr lang="en-US" altLang="zh-CN" sz="2000" dirty="0">
              <a:solidFill>
                <a:schemeClr val="bg1"/>
              </a:solidFill>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违章得不到及时纠正</a:t>
            </a:r>
            <a:endParaRPr lang="en-US" altLang="zh-CN" sz="2000" dirty="0">
              <a:solidFill>
                <a:schemeClr val="bg1"/>
              </a:solidFill>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潜移默化，误导作用</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747854" y="1844710"/>
            <a:ext cx="1107996" cy="461665"/>
          </a:xfrm>
          <a:prstGeom prst="rect">
            <a:avLst/>
          </a:prstGeom>
        </p:spPr>
        <p:txBody>
          <a:bodyPr wrap="none">
            <a:spAutoFit/>
          </a:bodyPr>
          <a:lstStyle/>
          <a:p>
            <a:pPr>
              <a:spcBef>
                <a:spcPct val="0"/>
              </a:spcBef>
              <a:buClr>
                <a:srgbClr val="0070C0"/>
              </a:buClr>
            </a:pPr>
            <a:r>
              <a:rPr lang="zh-CN" altLang="en-US" sz="2400" b="1" dirty="0">
                <a:solidFill>
                  <a:schemeClr val="bg1"/>
                </a:solidFill>
                <a:latin typeface="微软雅黑" panose="020B0503020204020204" pitchFamily="34" charset="-122"/>
                <a:ea typeface="微软雅黑" panose="020B0503020204020204" pitchFamily="34" charset="-122"/>
              </a:rPr>
              <a:t>方便性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5542002" y="1844710"/>
            <a:ext cx="1107996" cy="461665"/>
          </a:xfrm>
          <a:prstGeom prst="rect">
            <a:avLst/>
          </a:prstGeom>
        </p:spPr>
        <p:txBody>
          <a:bodyPr wrap="none">
            <a:spAutoFit/>
          </a:bodyPr>
          <a:lstStyle/>
          <a:p>
            <a:pPr>
              <a:spcBef>
                <a:spcPct val="0"/>
              </a:spcBef>
              <a:buClr>
                <a:srgbClr val="0070C0"/>
              </a:buClr>
            </a:pPr>
            <a:r>
              <a:rPr lang="zh-CN" altLang="en-US" sz="2400" b="1" dirty="0">
                <a:solidFill>
                  <a:schemeClr val="bg1"/>
                </a:solidFill>
                <a:latin typeface="微软雅黑" panose="020B0503020204020204" pitchFamily="34" charset="-122"/>
                <a:ea typeface="微软雅黑" panose="020B0503020204020204" pitchFamily="34" charset="-122"/>
              </a:rPr>
              <a:t>传染性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9188715" y="1844710"/>
            <a:ext cx="1107996" cy="461665"/>
          </a:xfrm>
          <a:prstGeom prst="rect">
            <a:avLst/>
          </a:prstGeom>
        </p:spPr>
        <p:txBody>
          <a:bodyPr wrap="none">
            <a:spAutoFit/>
          </a:bodyPr>
          <a:lstStyle/>
          <a:p>
            <a:pPr>
              <a:spcBef>
                <a:spcPct val="0"/>
              </a:spcBef>
              <a:buClr>
                <a:srgbClr val="0070C0"/>
              </a:buClr>
            </a:pPr>
            <a:r>
              <a:rPr lang="zh-CN" altLang="en-US" sz="2400" b="1" dirty="0">
                <a:solidFill>
                  <a:schemeClr val="bg1"/>
                </a:solidFill>
                <a:latin typeface="微软雅黑" panose="020B0503020204020204" pitchFamily="34" charset="-122"/>
                <a:ea typeface="微软雅黑" panose="020B0503020204020204" pitchFamily="34" charset="-122"/>
              </a:rPr>
              <a:t>误导性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167759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487488" y="196305"/>
            <a:ext cx="2031325" cy="646331"/>
          </a:xfrm>
          <a:prstGeom prst="rect">
            <a:avLst/>
          </a:prstGeom>
        </p:spPr>
        <p:txBody>
          <a:bodyPr wrap="none">
            <a:spAutoFit/>
          </a:bodyPr>
          <a:lstStyle/>
          <a:p>
            <a:pPr algn="ctr" eaLnBrk="0" fontAlgn="auto" hangingPunct="0">
              <a:spcBef>
                <a:spcPts val="0"/>
              </a:spcBef>
              <a:spcAft>
                <a:spcPts val="0"/>
              </a:spcAft>
              <a:defRPr/>
            </a:pPr>
            <a:r>
              <a:rPr lang="zh-CN" altLang="en-US" sz="3600" b="1" dirty="0">
                <a:solidFill>
                  <a:schemeClr val="bg1"/>
                </a:solidFill>
                <a:latin typeface="华文中宋" panose="02010600040101010101" pitchFamily="2" charset="-122"/>
                <a:ea typeface="华文中宋" panose="02010600040101010101" pitchFamily="2" charset="-122"/>
              </a:rPr>
              <a:t>管理目的</a:t>
            </a:r>
            <a:endParaRPr lang="zh-CN" altLang="zh-CN" sz="3600" b="1" dirty="0">
              <a:solidFill>
                <a:schemeClr val="bg1"/>
              </a:solidFill>
              <a:latin typeface="华文中宋" panose="02010600040101010101" pitchFamily="2" charset="-122"/>
              <a:ea typeface="华文中宋" panose="02010600040101010101" pitchFamily="2" charset="-122"/>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2405"/>
          <a:stretch/>
        </p:blipFill>
        <p:spPr>
          <a:xfrm>
            <a:off x="899887" y="931643"/>
            <a:ext cx="3091541" cy="5926358"/>
          </a:xfrm>
          <a:prstGeom prst="rect">
            <a:avLst/>
          </a:prstGeom>
        </p:spPr>
      </p:pic>
      <p:sp>
        <p:nvSpPr>
          <p:cNvPr id="9" name="矩形 8"/>
          <p:cNvSpPr/>
          <p:nvPr/>
        </p:nvSpPr>
        <p:spPr>
          <a:xfrm>
            <a:off x="5023009" y="1881024"/>
            <a:ext cx="2954655" cy="461665"/>
          </a:xfrm>
          <a:prstGeom prst="rect">
            <a:avLst/>
          </a:prstGeom>
        </p:spPr>
        <p:txBody>
          <a:bodyPr wrap="none">
            <a:spAutoFit/>
          </a:bodyPr>
          <a:lstStyle/>
          <a:p>
            <a:pPr marL="342900" indent="-342900">
              <a:spcBef>
                <a:spcPct val="10000"/>
              </a:spcBef>
            </a:pPr>
            <a:r>
              <a:rPr lang="zh-CN" altLang="en-US" sz="2400" b="1" dirty="0" smtClean="0">
                <a:solidFill>
                  <a:schemeClr val="tx1">
                    <a:lumMod val="85000"/>
                    <a:lumOff val="15000"/>
                  </a:schemeClr>
                </a:solidFill>
                <a:latin typeface="微软雅黑"/>
                <a:ea typeface="微软雅黑"/>
                <a:cs typeface="微软雅黑"/>
              </a:rPr>
              <a:t>为什么要关注现场？</a:t>
            </a:r>
            <a:endParaRPr lang="zh-CN" altLang="en-US" sz="2400" b="1" dirty="0">
              <a:solidFill>
                <a:schemeClr val="tx1">
                  <a:lumMod val="85000"/>
                  <a:lumOff val="15000"/>
                </a:schemeClr>
              </a:solidFill>
              <a:latin typeface="微软雅黑"/>
              <a:ea typeface="微软雅黑"/>
              <a:cs typeface="微软雅黑"/>
            </a:endParaRPr>
          </a:p>
        </p:txBody>
      </p:sp>
      <p:sp>
        <p:nvSpPr>
          <p:cNvPr id="10" name="矩形 9"/>
          <p:cNvSpPr/>
          <p:nvPr/>
        </p:nvSpPr>
        <p:spPr>
          <a:xfrm>
            <a:off x="5211622" y="4904631"/>
            <a:ext cx="5445455" cy="923330"/>
          </a:xfrm>
          <a:prstGeom prst="rect">
            <a:avLst/>
          </a:prstGeom>
        </p:spPr>
        <p:txBody>
          <a:bodyPr wrap="square">
            <a:spAutoFit/>
          </a:bodyPr>
          <a:lstStyle/>
          <a:p>
            <a:pPr algn="just" eaLnBrk="0" hangingPunct="0">
              <a:lnSpc>
                <a:spcPct val="150000"/>
              </a:lnSpc>
            </a:pPr>
            <a:r>
              <a:rPr lang="zh-CN" altLang="en-US" dirty="0">
                <a:solidFill>
                  <a:schemeClr val="tx1">
                    <a:lumMod val="85000"/>
                    <a:lumOff val="15000"/>
                  </a:schemeClr>
                </a:solidFill>
                <a:latin typeface="微软雅黑"/>
                <a:ea typeface="微软雅黑"/>
                <a:cs typeface="微软雅黑"/>
              </a:rPr>
              <a:t>事件发生的地点：生产线，车间，销售点</a:t>
            </a:r>
            <a:r>
              <a:rPr lang="en-US" altLang="zh-CN" dirty="0">
                <a:solidFill>
                  <a:schemeClr val="tx1">
                    <a:lumMod val="85000"/>
                    <a:lumOff val="15000"/>
                  </a:schemeClr>
                </a:solidFill>
                <a:latin typeface="微软雅黑"/>
                <a:ea typeface="微软雅黑"/>
                <a:cs typeface="微软雅黑"/>
              </a:rPr>
              <a:t>…</a:t>
            </a:r>
            <a:r>
              <a:rPr lang="zh-CN" altLang="en-US" dirty="0">
                <a:solidFill>
                  <a:schemeClr val="tx1">
                    <a:lumMod val="85000"/>
                    <a:lumOff val="15000"/>
                  </a:schemeClr>
                </a:solidFill>
                <a:latin typeface="微软雅黑"/>
                <a:ea typeface="微软雅黑"/>
                <a:cs typeface="微软雅黑"/>
              </a:rPr>
              <a:t>还是办公室，会议室</a:t>
            </a:r>
            <a:r>
              <a:rPr lang="en-US" altLang="zh-CN" dirty="0">
                <a:solidFill>
                  <a:schemeClr val="tx1">
                    <a:lumMod val="85000"/>
                    <a:lumOff val="15000"/>
                  </a:schemeClr>
                </a:solidFill>
                <a:latin typeface="微软雅黑"/>
                <a:ea typeface="微软雅黑"/>
                <a:cs typeface="微软雅黑"/>
              </a:rPr>
              <a:t>?</a:t>
            </a:r>
          </a:p>
        </p:txBody>
      </p:sp>
      <p:sp>
        <p:nvSpPr>
          <p:cNvPr id="11" name="矩形 10"/>
          <p:cNvSpPr/>
          <p:nvPr/>
        </p:nvSpPr>
        <p:spPr>
          <a:xfrm>
            <a:off x="5017206" y="2653708"/>
            <a:ext cx="5834288" cy="1338828"/>
          </a:xfrm>
          <a:prstGeom prst="rect">
            <a:avLst/>
          </a:prstGeom>
        </p:spPr>
        <p:txBody>
          <a:bodyPr wrap="square">
            <a:spAutoFit/>
          </a:bodyPr>
          <a:lstStyle/>
          <a:p>
            <a:pPr algn="just" eaLnBrk="0" hangingPunct="0">
              <a:lnSpc>
                <a:spcPct val="150000"/>
              </a:lnSpc>
            </a:pPr>
            <a:r>
              <a:rPr lang="zh-CN" altLang="en-US" dirty="0" smtClean="0">
                <a:solidFill>
                  <a:schemeClr val="tx1">
                    <a:lumMod val="85000"/>
                    <a:lumOff val="15000"/>
                  </a:schemeClr>
                </a:solidFill>
                <a:latin typeface="微软雅黑"/>
                <a:ea typeface="微软雅黑"/>
                <a:cs typeface="微软雅黑"/>
              </a:rPr>
              <a:t>作业现场是真正创造附加价值的地方，是制造产品、创造价值的场所，是生产力要素的集结地，是进行生产作业活动的载体。</a:t>
            </a:r>
          </a:p>
        </p:txBody>
      </p:sp>
      <p:sp>
        <p:nvSpPr>
          <p:cNvPr id="12" name="矩形 11"/>
          <p:cNvSpPr/>
          <p:nvPr/>
        </p:nvSpPr>
        <p:spPr>
          <a:xfrm>
            <a:off x="5017206" y="4851556"/>
            <a:ext cx="5834288" cy="1029480"/>
          </a:xfrm>
          <a:prstGeom prst="rect">
            <a:avLst/>
          </a:prstGeom>
          <a:noFill/>
          <a:ln>
            <a:gradFill>
              <a:gsLst>
                <a:gs pos="0">
                  <a:srgbClr val="329BB4">
                    <a:alpha val="74000"/>
                  </a:srgbClr>
                </a:gs>
                <a:gs pos="100000">
                  <a:schemeClr val="accent5">
                    <a:alpha val="6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09839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sp>
        <p:nvSpPr>
          <p:cNvPr id="8" name="矩形 7"/>
          <p:cNvSpPr/>
          <p:nvPr/>
        </p:nvSpPr>
        <p:spPr>
          <a:xfrm>
            <a:off x="820057" y="2467429"/>
            <a:ext cx="3258457" cy="3541486"/>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20057" y="1683657"/>
            <a:ext cx="3258457" cy="783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66771" y="2467429"/>
            <a:ext cx="3258457" cy="3541486"/>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466771" y="1683657"/>
            <a:ext cx="3258457" cy="783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13485" y="2467429"/>
            <a:ext cx="3258457" cy="3541486"/>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113485" y="1683657"/>
            <a:ext cx="3258457" cy="783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895287" y="1853888"/>
            <a:ext cx="1107996" cy="461665"/>
          </a:xfrm>
          <a:prstGeom prst="rect">
            <a:avLst/>
          </a:prstGeom>
        </p:spPr>
        <p:txBody>
          <a:bodyPr wrap="none">
            <a:spAutoFit/>
          </a:bodyPr>
          <a:lstStyle/>
          <a:p>
            <a:pPr>
              <a:spcBef>
                <a:spcPct val="0"/>
              </a:spcBef>
              <a:buClr>
                <a:srgbClr val="0070C0"/>
              </a:buClr>
            </a:pPr>
            <a:r>
              <a:rPr lang="zh-CN" altLang="en-US" sz="2400" b="1" dirty="0">
                <a:solidFill>
                  <a:schemeClr val="bg1"/>
                </a:solidFill>
                <a:latin typeface="微软雅黑" panose="020B0503020204020204" pitchFamily="34" charset="-122"/>
                <a:ea typeface="微软雅黑" panose="020B0503020204020204" pitchFamily="34" charset="-122"/>
              </a:rPr>
              <a:t>阻碍性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920493" y="2982931"/>
            <a:ext cx="3041907" cy="2400657"/>
          </a:xfrm>
          <a:prstGeom prst="rect">
            <a:avLst/>
          </a:prstGeom>
        </p:spPr>
        <p:txBody>
          <a:bodyPr wrap="square">
            <a:spAutoFit/>
          </a:bodyPr>
          <a:lstStyle/>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逆反心理，总以为自己的习惯性方式好用、管用</a:t>
            </a:r>
            <a:endParaRPr lang="en-US" altLang="zh-CN" sz="2000" dirty="0">
              <a:solidFill>
                <a:schemeClr val="bg1"/>
              </a:solidFill>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缺乏新思维、新观念、新机制学习和接受能力</a:t>
            </a:r>
          </a:p>
        </p:txBody>
      </p:sp>
      <p:sp>
        <p:nvSpPr>
          <p:cNvPr id="20" name="矩形 19"/>
          <p:cNvSpPr/>
          <p:nvPr/>
        </p:nvSpPr>
        <p:spPr>
          <a:xfrm>
            <a:off x="4650014" y="3429000"/>
            <a:ext cx="2891972" cy="1477328"/>
          </a:xfrm>
          <a:prstGeom prst="rect">
            <a:avLst/>
          </a:prstGeom>
        </p:spPr>
        <p:txBody>
          <a:bodyPr wrap="square">
            <a:spAutoFit/>
          </a:bodyPr>
          <a:lstStyle/>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违章不一定都会发生事故</a:t>
            </a:r>
            <a:endParaRPr lang="en-US" altLang="zh-CN" sz="2000" dirty="0">
              <a:solidFill>
                <a:schemeClr val="bg1"/>
              </a:solidFill>
              <a:latin typeface="微软雅黑" panose="020B0503020204020204" pitchFamily="34" charset="-122"/>
              <a:ea typeface="微软雅黑" panose="020B0503020204020204" pitchFamily="34" charset="-122"/>
            </a:endParaRPr>
          </a:p>
          <a:p>
            <a:pPr marL="285750" indent="-285750" algn="just">
              <a:lnSpc>
                <a:spcPct val="150000"/>
              </a:lnSpc>
              <a:spcBef>
                <a:spcPct val="0"/>
              </a:spcBef>
              <a:buClr>
                <a:schemeClr val="bg1"/>
              </a:buClr>
              <a:buFont typeface="Wingdings" panose="05000000000000000000" pitchFamily="2" charset="2"/>
              <a:buChar char="Ø"/>
            </a:pPr>
            <a:r>
              <a:rPr lang="zh-CN" altLang="en-US" sz="2000" dirty="0">
                <a:solidFill>
                  <a:schemeClr val="bg1"/>
                </a:solidFill>
                <a:latin typeface="微软雅黑" panose="020B0503020204020204" pitchFamily="34" charset="-122"/>
                <a:ea typeface="微软雅黑" panose="020B0503020204020204" pitchFamily="34" charset="-122"/>
              </a:rPr>
              <a:t>量变到质变需要积累</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9188715" y="1844709"/>
            <a:ext cx="1107996" cy="461665"/>
          </a:xfrm>
          <a:prstGeom prst="rect">
            <a:avLst/>
          </a:prstGeom>
        </p:spPr>
        <p:txBody>
          <a:bodyPr wrap="none">
            <a:spAutoFit/>
          </a:bodyPr>
          <a:lstStyle/>
          <a:p>
            <a:pPr>
              <a:spcBef>
                <a:spcPct val="0"/>
              </a:spcBef>
              <a:buClr>
                <a:srgbClr val="0070C0"/>
              </a:buClr>
            </a:pPr>
            <a:r>
              <a:rPr lang="zh-CN" altLang="en-US" sz="2400" b="1" dirty="0">
                <a:solidFill>
                  <a:schemeClr val="bg1"/>
                </a:solidFill>
                <a:latin typeface="微软雅黑" panose="020B0503020204020204" pitchFamily="34" charset="-122"/>
                <a:ea typeface="微软雅黑" panose="020B0503020204020204" pitchFamily="34" charset="-122"/>
              </a:rPr>
              <a:t>顽固性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5542002" y="1844708"/>
            <a:ext cx="1107996" cy="461665"/>
          </a:xfrm>
          <a:prstGeom prst="rect">
            <a:avLst/>
          </a:prstGeom>
        </p:spPr>
        <p:txBody>
          <a:bodyPr wrap="none">
            <a:spAutoFit/>
          </a:bodyPr>
          <a:lstStyle/>
          <a:p>
            <a:pPr>
              <a:spcBef>
                <a:spcPct val="0"/>
              </a:spcBef>
              <a:buClr>
                <a:srgbClr val="0070C0"/>
              </a:buClr>
            </a:pPr>
            <a:r>
              <a:rPr lang="zh-CN" altLang="en-US" sz="2400" b="1" dirty="0">
                <a:solidFill>
                  <a:schemeClr val="bg1"/>
                </a:solidFill>
                <a:latin typeface="微软雅黑" panose="020B0503020204020204" pitchFamily="34" charset="-122"/>
                <a:ea typeface="微软雅黑" panose="020B0503020204020204" pitchFamily="34" charset="-122"/>
              </a:rPr>
              <a:t>潜伏性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8421928" y="3659832"/>
            <a:ext cx="2739557" cy="1015663"/>
          </a:xfrm>
          <a:prstGeom prst="rect">
            <a:avLst/>
          </a:prstGeom>
        </p:spPr>
        <p:txBody>
          <a:bodyPr wrap="square">
            <a:spAutoFit/>
          </a:bodyPr>
          <a:lstStyle/>
          <a:p>
            <a:pPr algn="just">
              <a:lnSpc>
                <a:spcPct val="150000"/>
              </a:lnSpc>
              <a:spcBef>
                <a:spcPct val="0"/>
              </a:spcBef>
              <a:buClr>
                <a:schemeClr val="bg1"/>
              </a:buClr>
            </a:pPr>
            <a:r>
              <a:rPr lang="zh-CN" altLang="en-US" sz="2000" dirty="0">
                <a:solidFill>
                  <a:schemeClr val="bg1"/>
                </a:solidFill>
                <a:latin typeface="微软雅黑" panose="020B0503020204020204" pitchFamily="34" charset="-122"/>
                <a:ea typeface="微软雅黑" panose="020B0503020204020204" pitchFamily="34" charset="-122"/>
              </a:rPr>
              <a:t>一旦形成习惯，往往不容易纠正</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2098165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grpSp>
        <p:nvGrpSpPr>
          <p:cNvPr id="8" name="Group 111"/>
          <p:cNvGrpSpPr>
            <a:grpSpLocks/>
          </p:cNvGrpSpPr>
          <p:nvPr/>
        </p:nvGrpSpPr>
        <p:grpSpPr bwMode="auto">
          <a:xfrm>
            <a:off x="1816224" y="1186716"/>
            <a:ext cx="8559552" cy="5395913"/>
            <a:chOff x="164" y="672"/>
            <a:chExt cx="5255" cy="3399"/>
          </a:xfrm>
        </p:grpSpPr>
        <p:sp>
          <p:nvSpPr>
            <p:cNvPr id="9" name="Text Box 67"/>
            <p:cNvSpPr txBox="1">
              <a:spLocks noChangeArrowheads="1"/>
            </p:cNvSpPr>
            <p:nvPr/>
          </p:nvSpPr>
          <p:spPr bwMode="auto">
            <a:xfrm>
              <a:off x="1655" y="981"/>
              <a:ext cx="527" cy="181"/>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意  志</a:t>
              </a:r>
            </a:p>
          </p:txBody>
        </p:sp>
        <p:grpSp>
          <p:nvGrpSpPr>
            <p:cNvPr id="10" name="Group 110"/>
            <p:cNvGrpSpPr>
              <a:grpSpLocks/>
            </p:cNvGrpSpPr>
            <p:nvPr/>
          </p:nvGrpSpPr>
          <p:grpSpPr bwMode="auto">
            <a:xfrm>
              <a:off x="164" y="672"/>
              <a:ext cx="5255" cy="3399"/>
              <a:chOff x="164" y="536"/>
              <a:chExt cx="5255" cy="3399"/>
            </a:xfrm>
          </p:grpSpPr>
          <p:grpSp>
            <p:nvGrpSpPr>
              <p:cNvPr id="11" name="Group 108"/>
              <p:cNvGrpSpPr>
                <a:grpSpLocks/>
              </p:cNvGrpSpPr>
              <p:nvPr/>
            </p:nvGrpSpPr>
            <p:grpSpPr bwMode="auto">
              <a:xfrm>
                <a:off x="164" y="536"/>
                <a:ext cx="5255" cy="3399"/>
                <a:chOff x="164" y="536"/>
                <a:chExt cx="5255" cy="3399"/>
              </a:xfrm>
            </p:grpSpPr>
            <p:sp>
              <p:nvSpPr>
                <p:cNvPr id="17" name="Line 63"/>
                <p:cNvSpPr>
                  <a:spLocks noChangeShapeType="1"/>
                </p:cNvSpPr>
                <p:nvPr/>
              </p:nvSpPr>
              <p:spPr bwMode="auto">
                <a:xfrm>
                  <a:off x="1462" y="936"/>
                  <a:ext cx="99"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18" name="Line 64"/>
                <p:cNvSpPr>
                  <a:spLocks noChangeShapeType="1"/>
                </p:cNvSpPr>
                <p:nvPr/>
              </p:nvSpPr>
              <p:spPr bwMode="auto">
                <a:xfrm>
                  <a:off x="1561" y="663"/>
                  <a:ext cx="0" cy="318"/>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19" name="Line 65"/>
                <p:cNvSpPr>
                  <a:spLocks noChangeShapeType="1"/>
                </p:cNvSpPr>
                <p:nvPr/>
              </p:nvSpPr>
              <p:spPr bwMode="auto">
                <a:xfrm>
                  <a:off x="1561" y="663"/>
                  <a:ext cx="15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20" name="Text Box 5"/>
                <p:cNvSpPr txBox="1">
                  <a:spLocks noChangeArrowheads="1"/>
                </p:cNvSpPr>
                <p:nvPr/>
              </p:nvSpPr>
              <p:spPr bwMode="auto">
                <a:xfrm>
                  <a:off x="164" y="1969"/>
                  <a:ext cx="280" cy="940"/>
                </a:xfrm>
                <a:prstGeom prst="rect">
                  <a:avLst/>
                </a:prstGeom>
                <a:noFill/>
                <a:ln w="9525">
                  <a:solidFill>
                    <a:srgbClr val="329BB4"/>
                  </a:solidFill>
                  <a:miter lim="800000"/>
                  <a:headEnd/>
                  <a:tailEnd/>
                </a:ln>
              </p:spPr>
              <p:txBody>
                <a:bodyPr vert="eaVert"/>
                <a:lstStyle/>
                <a:p>
                  <a:pPr algn="just"/>
                  <a:endParaRPr lang="zh-CN" altLang="en-US" sz="1200" dirty="0">
                    <a:latin typeface="微软雅黑" pitchFamily="34" charset="-122"/>
                    <a:ea typeface="微软雅黑" pitchFamily="34" charset="-122"/>
                  </a:endParaRPr>
                </a:p>
              </p:txBody>
            </p:sp>
            <p:sp>
              <p:nvSpPr>
                <p:cNvPr id="21" name="Text Box 7"/>
                <p:cNvSpPr txBox="1">
                  <a:spLocks noChangeArrowheads="1"/>
                </p:cNvSpPr>
                <p:nvPr/>
              </p:nvSpPr>
              <p:spPr bwMode="auto">
                <a:xfrm>
                  <a:off x="1754" y="536"/>
                  <a:ext cx="658" cy="187"/>
                </a:xfrm>
                <a:prstGeom prst="rect">
                  <a:avLst/>
                </a:prstGeom>
                <a:solidFill>
                  <a:srgbClr val="FFFFFF"/>
                </a:solidFill>
                <a:ln w="9525">
                  <a:solidFill>
                    <a:srgbClr val="000000"/>
                  </a:solidFill>
                  <a:miter lim="800000"/>
                  <a:headEnd/>
                  <a:tailEnd/>
                </a:ln>
              </p:spPr>
              <p:txBody>
                <a:bodyPr/>
                <a:lstStyle/>
                <a:p>
                  <a:pPr algn="just"/>
                  <a:r>
                    <a:rPr lang="zh-CN" altLang="en-US" sz="1200" dirty="0">
                      <a:latin typeface="微软雅黑" pitchFamily="34" charset="-122"/>
                      <a:ea typeface="微软雅黑" pitchFamily="34" charset="-122"/>
                    </a:rPr>
                    <a:t>资   质</a:t>
                  </a:r>
                </a:p>
              </p:txBody>
            </p:sp>
            <p:sp>
              <p:nvSpPr>
                <p:cNvPr id="22" name="Text Box 8"/>
                <p:cNvSpPr txBox="1">
                  <a:spLocks noChangeArrowheads="1"/>
                </p:cNvSpPr>
                <p:nvPr/>
              </p:nvSpPr>
              <p:spPr bwMode="auto">
                <a:xfrm>
                  <a:off x="1661" y="1389"/>
                  <a:ext cx="84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生理的情绪</a:t>
                  </a:r>
                </a:p>
              </p:txBody>
            </p:sp>
            <p:sp>
              <p:nvSpPr>
                <p:cNvPr id="23" name="Text Box 9"/>
                <p:cNvSpPr txBox="1">
                  <a:spLocks noChangeArrowheads="1"/>
                </p:cNvSpPr>
                <p:nvPr/>
              </p:nvSpPr>
              <p:spPr bwMode="auto">
                <a:xfrm>
                  <a:off x="1711" y="1752"/>
                  <a:ext cx="658" cy="374"/>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疲劳状态应急反应</a:t>
                  </a:r>
                </a:p>
              </p:txBody>
            </p:sp>
            <p:sp>
              <p:nvSpPr>
                <p:cNvPr id="24" name="Text Box 19"/>
                <p:cNvSpPr txBox="1">
                  <a:spLocks noChangeArrowheads="1"/>
                </p:cNvSpPr>
                <p:nvPr/>
              </p:nvSpPr>
              <p:spPr bwMode="auto">
                <a:xfrm>
                  <a:off x="3728" y="578"/>
                  <a:ext cx="1691" cy="3357"/>
                </a:xfrm>
                <a:prstGeom prst="rect">
                  <a:avLst/>
                </a:prstGeom>
                <a:noFill/>
                <a:ln w="9525">
                  <a:solidFill>
                    <a:srgbClr val="000000"/>
                  </a:solidFill>
                  <a:miter lim="800000"/>
                  <a:headEnd/>
                  <a:tailEnd/>
                </a:ln>
              </p:spPr>
              <p:txBody>
                <a:bodyPr/>
                <a:lstStyle/>
                <a:p>
                  <a:pPr algn="just"/>
                  <a:r>
                    <a:rPr lang="zh-CN" altLang="en-US" sz="1200" dirty="0">
                      <a:latin typeface="微软雅黑" pitchFamily="34" charset="-122"/>
                      <a:ea typeface="微软雅黑" pitchFamily="34" charset="-122"/>
                    </a:rPr>
                    <a:t>◇身心的机能和健康状态的不正常性，操作的不适合性和改变。</a:t>
                  </a:r>
                </a:p>
                <a:p>
                  <a:pPr algn="just"/>
                  <a:r>
                    <a:rPr lang="zh-CN" altLang="en-US" sz="1200" dirty="0">
                      <a:latin typeface="微软雅黑" pitchFamily="34" charset="-122"/>
                      <a:ea typeface="微软雅黑" pitchFamily="34" charset="-122"/>
                    </a:rPr>
                    <a:t>◇缺少工作欲望</a:t>
                  </a:r>
                  <a:r>
                    <a:rPr lang="zh-CN" altLang="en-US" sz="1200" dirty="0" smtClean="0">
                      <a:latin typeface="微软雅黑" pitchFamily="34" charset="-122"/>
                      <a:ea typeface="微软雅黑" pitchFamily="34" charset="-122"/>
                    </a:rPr>
                    <a:t>。</a:t>
                  </a:r>
                  <a:endParaRPr lang="en-US" altLang="zh-CN" sz="1200" dirty="0" smtClean="0">
                    <a:latin typeface="微软雅黑" pitchFamily="34" charset="-122"/>
                    <a:ea typeface="微软雅黑" pitchFamily="34" charset="-122"/>
                  </a:endParaRPr>
                </a:p>
                <a:p>
                  <a:pPr algn="just"/>
                  <a:endParaRPr lang="zh-CN" altLang="en-US" sz="1200" dirty="0" smtClean="0">
                    <a:latin typeface="微软雅黑" pitchFamily="34" charset="-122"/>
                    <a:ea typeface="微软雅黑" pitchFamily="34" charset="-122"/>
                  </a:endParaRPr>
                </a:p>
                <a:p>
                  <a:pPr algn="just"/>
                  <a:r>
                    <a:rPr lang="zh-CN" altLang="en-US" sz="1200" dirty="0" smtClean="0">
                      <a:latin typeface="微软雅黑" pitchFamily="34" charset="-122"/>
                      <a:ea typeface="微软雅黑" pitchFamily="34" charset="-122"/>
                    </a:rPr>
                    <a:t>◇</a:t>
                  </a:r>
                  <a:r>
                    <a:rPr lang="zh-CN" altLang="en-US" sz="1200" dirty="0">
                      <a:latin typeface="微软雅黑" pitchFamily="34" charset="-122"/>
                      <a:ea typeface="微软雅黑" pitchFamily="34" charset="-122"/>
                    </a:rPr>
                    <a:t>注意集中的低下，习惯和大意（单调操作监视作业）充足超过和</a:t>
                  </a:r>
                  <a:r>
                    <a:rPr lang="zh-CN" altLang="en-US" sz="1200" dirty="0" smtClean="0">
                      <a:latin typeface="微软雅黑" pitchFamily="34" charset="-122"/>
                      <a:ea typeface="微软雅黑" pitchFamily="34" charset="-122"/>
                    </a:rPr>
                    <a:t>放松</a:t>
                  </a:r>
                  <a:endParaRPr lang="en-US" altLang="zh-CN" sz="1200" dirty="0" smtClean="0">
                    <a:latin typeface="微软雅黑" pitchFamily="34" charset="-122"/>
                    <a:ea typeface="微软雅黑" pitchFamily="34" charset="-122"/>
                  </a:endParaRPr>
                </a:p>
                <a:p>
                  <a:pPr algn="just"/>
                  <a:endParaRPr lang="zh-CN" altLang="en-US" sz="1200" dirty="0">
                    <a:latin typeface="微软雅黑" pitchFamily="34" charset="-122"/>
                    <a:ea typeface="微软雅黑" pitchFamily="34" charset="-122"/>
                  </a:endParaRPr>
                </a:p>
                <a:p>
                  <a:pPr algn="just"/>
                  <a:r>
                    <a:rPr lang="zh-CN" altLang="en-US" sz="1200" dirty="0">
                      <a:latin typeface="微软雅黑" pitchFamily="34" charset="-122"/>
                      <a:ea typeface="微软雅黑" pitchFamily="34" charset="-122"/>
                    </a:rPr>
                    <a:t>◇情绪低调时，晚上和睡眠不足时，空腹、满腹</a:t>
                  </a:r>
                  <a:r>
                    <a:rPr lang="zh-CN" altLang="en-US" sz="1200" dirty="0" smtClean="0">
                      <a:latin typeface="微软雅黑" pitchFamily="34" charset="-122"/>
                      <a:ea typeface="微软雅黑" pitchFamily="34" charset="-122"/>
                    </a:rPr>
                    <a:t>时</a:t>
                  </a:r>
                  <a:endParaRPr lang="en-US" altLang="zh-CN" sz="1200" dirty="0" smtClean="0">
                    <a:latin typeface="微软雅黑" pitchFamily="34" charset="-122"/>
                    <a:ea typeface="微软雅黑" pitchFamily="34" charset="-122"/>
                  </a:endParaRPr>
                </a:p>
                <a:p>
                  <a:pPr algn="just"/>
                  <a:endParaRPr lang="zh-CN" altLang="en-US" sz="1200" dirty="0">
                    <a:latin typeface="微软雅黑" pitchFamily="34" charset="-122"/>
                    <a:ea typeface="微软雅黑" pitchFamily="34" charset="-122"/>
                  </a:endParaRPr>
                </a:p>
                <a:p>
                  <a:pPr algn="just"/>
                  <a:r>
                    <a:rPr lang="zh-CN" altLang="en-US" sz="1200" dirty="0">
                      <a:latin typeface="微软雅黑" pitchFamily="34" charset="-122"/>
                      <a:ea typeface="微软雅黑" pitchFamily="34" charset="-122"/>
                    </a:rPr>
                    <a:t>◇重劳动与长时间劳动时，深夜与通宵工作时</a:t>
                  </a:r>
                </a:p>
                <a:p>
                  <a:pPr algn="just"/>
                  <a:r>
                    <a:rPr lang="zh-CN" altLang="en-US" sz="1200" dirty="0">
                      <a:latin typeface="微软雅黑" pitchFamily="34" charset="-122"/>
                      <a:ea typeface="微软雅黑" pitchFamily="34" charset="-122"/>
                    </a:rPr>
                    <a:t>◇初次操作与生手、长时间刺激连续时，过度的注意集中与过剩的情绪以及过小的刺激</a:t>
                  </a:r>
                </a:p>
                <a:p>
                  <a:pPr algn="just"/>
                  <a:r>
                    <a:rPr lang="zh-CN" altLang="en-US" sz="1200" dirty="0">
                      <a:latin typeface="微软雅黑" pitchFamily="34" charset="-122"/>
                      <a:ea typeface="微软雅黑" pitchFamily="34" charset="-122"/>
                    </a:rPr>
                    <a:t>◇未教育、训练不足，理解力不足、必要知识技能未确定、操作上的不适应</a:t>
                  </a:r>
                </a:p>
                <a:p>
                  <a:pPr algn="just"/>
                  <a:r>
                    <a:rPr lang="zh-CN" altLang="en-US" sz="1200" dirty="0">
                      <a:latin typeface="微软雅黑" pitchFamily="34" charset="-122"/>
                      <a:ea typeface="微软雅黑" pitchFamily="34" charset="-122"/>
                    </a:rPr>
                    <a:t>◇停电、自动</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手动切换、隧道（山洞）的出入口</a:t>
                  </a:r>
                </a:p>
                <a:p>
                  <a:pPr algn="just"/>
                  <a:r>
                    <a:rPr lang="zh-CN" altLang="en-US" sz="1200" dirty="0">
                      <a:latin typeface="微软雅黑" pitchFamily="34" charset="-122"/>
                      <a:ea typeface="微软雅黑" pitchFamily="34" charset="-122"/>
                    </a:rPr>
                    <a:t>◇地上</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高处、车上</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船上不同机种的使用、现场的巡视时</a:t>
                  </a:r>
                </a:p>
                <a:p>
                  <a:pPr algn="just"/>
                  <a:r>
                    <a:rPr lang="zh-CN" altLang="en-US" sz="1200" dirty="0">
                      <a:latin typeface="微软雅黑" pitchFamily="34" charset="-122"/>
                      <a:ea typeface="微软雅黑" pitchFamily="34" charset="-122"/>
                    </a:rPr>
                    <a:t>◇经过长期休息后的出勤、工作调换时</a:t>
                  </a:r>
                </a:p>
                <a:p>
                  <a:pPr algn="just"/>
                  <a:endParaRPr lang="zh-CN" altLang="en-US" sz="1200" dirty="0">
                    <a:latin typeface="微软雅黑" pitchFamily="34" charset="-122"/>
                    <a:ea typeface="微软雅黑" pitchFamily="34" charset="-122"/>
                  </a:endParaRPr>
                </a:p>
                <a:p>
                  <a:pPr algn="just"/>
                  <a:r>
                    <a:rPr lang="zh-CN" altLang="en-US" sz="1200" dirty="0">
                      <a:latin typeface="微软雅黑" pitchFamily="34" charset="-122"/>
                      <a:ea typeface="微软雅黑" pitchFamily="34" charset="-122"/>
                    </a:rPr>
                    <a:t>◇耀眼色彩，调和的不协调，不容易看见的板、时间晚</a:t>
                  </a:r>
                </a:p>
                <a:p>
                  <a:pPr algn="just"/>
                  <a:endParaRPr lang="zh-CN" altLang="en-US" sz="1200" dirty="0">
                    <a:latin typeface="微软雅黑" pitchFamily="34" charset="-122"/>
                    <a:ea typeface="微软雅黑" pitchFamily="34" charset="-122"/>
                  </a:endParaRPr>
                </a:p>
                <a:p>
                  <a:pPr algn="just"/>
                  <a:r>
                    <a:rPr lang="zh-CN" altLang="en-US" sz="1200" dirty="0">
                      <a:latin typeface="微软雅黑" pitchFamily="34" charset="-122"/>
                      <a:ea typeface="微软雅黑" pitchFamily="34" charset="-122"/>
                    </a:rPr>
                    <a:t>◇过暗的照明，过热的温度，过高的湿度和噪音，振动以及动作的偏差。                             </a:t>
                  </a:r>
                </a:p>
                <a:p>
                  <a:pPr algn="just"/>
                  <a:r>
                    <a:rPr lang="zh-CN" altLang="en-US" sz="1200" dirty="0">
                      <a:latin typeface="微软雅黑" pitchFamily="34" charset="-122"/>
                      <a:ea typeface="微软雅黑" pitchFamily="34" charset="-122"/>
                    </a:rPr>
                    <a:t>   </a:t>
                  </a:r>
                </a:p>
              </p:txBody>
            </p:sp>
            <p:sp>
              <p:nvSpPr>
                <p:cNvPr id="25" name="Line 20"/>
                <p:cNvSpPr>
                  <a:spLocks noChangeShapeType="1"/>
                </p:cNvSpPr>
                <p:nvPr/>
              </p:nvSpPr>
              <p:spPr bwMode="auto">
                <a:xfrm flipH="1">
                  <a:off x="611" y="890"/>
                  <a:ext cx="0" cy="2404"/>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26" name="Line 21"/>
                <p:cNvSpPr>
                  <a:spLocks noChangeShapeType="1"/>
                </p:cNvSpPr>
                <p:nvPr/>
              </p:nvSpPr>
              <p:spPr bwMode="auto">
                <a:xfrm>
                  <a:off x="438" y="2443"/>
                  <a:ext cx="189"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27" name="Line 23"/>
                <p:cNvSpPr>
                  <a:spLocks noChangeShapeType="1"/>
                </p:cNvSpPr>
                <p:nvPr/>
              </p:nvSpPr>
              <p:spPr bwMode="auto">
                <a:xfrm>
                  <a:off x="627" y="883"/>
                  <a:ext cx="188"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28" name="Text Box 33"/>
                <p:cNvSpPr txBox="1">
                  <a:spLocks noChangeArrowheads="1"/>
                </p:cNvSpPr>
                <p:nvPr/>
              </p:nvSpPr>
              <p:spPr bwMode="auto">
                <a:xfrm>
                  <a:off x="821" y="800"/>
                  <a:ext cx="635" cy="187"/>
                </a:xfrm>
                <a:prstGeom prst="rect">
                  <a:avLst/>
                </a:prstGeom>
                <a:solidFill>
                  <a:srgbClr val="FFFFFF"/>
                </a:solidFill>
                <a:ln w="9525">
                  <a:solidFill>
                    <a:srgbClr val="000000"/>
                  </a:solidFill>
                  <a:miter lim="800000"/>
                  <a:headEnd/>
                  <a:tailEnd/>
                </a:ln>
              </p:spPr>
              <p:txBody>
                <a:bodyPr/>
                <a:lstStyle/>
                <a:p>
                  <a:pPr algn="just"/>
                  <a:r>
                    <a:rPr lang="zh-CN" altLang="en-US" sz="1200" dirty="0">
                      <a:latin typeface="微软雅黑" pitchFamily="34" charset="-122"/>
                      <a:ea typeface="微软雅黑" pitchFamily="34" charset="-122"/>
                    </a:rPr>
                    <a:t>个人的特性</a:t>
                  </a:r>
                </a:p>
              </p:txBody>
            </p:sp>
            <p:sp>
              <p:nvSpPr>
                <p:cNvPr id="29" name="Text Box 68"/>
                <p:cNvSpPr txBox="1">
                  <a:spLocks noChangeArrowheads="1"/>
                </p:cNvSpPr>
                <p:nvPr/>
              </p:nvSpPr>
              <p:spPr bwMode="auto">
                <a:xfrm>
                  <a:off x="1661" y="1072"/>
                  <a:ext cx="556" cy="188"/>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紧张程度</a:t>
                  </a:r>
                </a:p>
              </p:txBody>
            </p:sp>
            <p:sp>
              <p:nvSpPr>
                <p:cNvPr id="30" name="Line 70"/>
                <p:cNvSpPr>
                  <a:spLocks noChangeShapeType="1"/>
                </p:cNvSpPr>
                <p:nvPr/>
              </p:nvSpPr>
              <p:spPr bwMode="auto">
                <a:xfrm flipH="1">
                  <a:off x="1584" y="1141"/>
                  <a:ext cx="80"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31" name="Line 71"/>
                <p:cNvSpPr>
                  <a:spLocks noChangeShapeType="1"/>
                </p:cNvSpPr>
                <p:nvPr/>
              </p:nvSpPr>
              <p:spPr bwMode="auto">
                <a:xfrm flipH="1">
                  <a:off x="1571" y="1515"/>
                  <a:ext cx="79"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32" name="Line 72"/>
                <p:cNvSpPr>
                  <a:spLocks noChangeShapeType="1"/>
                </p:cNvSpPr>
                <p:nvPr/>
              </p:nvSpPr>
              <p:spPr bwMode="auto">
                <a:xfrm flipH="1">
                  <a:off x="1561" y="981"/>
                  <a:ext cx="80"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33" name="Line 73"/>
                <p:cNvSpPr>
                  <a:spLocks noChangeShapeType="1"/>
                </p:cNvSpPr>
                <p:nvPr/>
              </p:nvSpPr>
              <p:spPr bwMode="auto">
                <a:xfrm flipV="1">
                  <a:off x="2212" y="981"/>
                  <a:ext cx="1499"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34" name="Line 74"/>
                <p:cNvSpPr>
                  <a:spLocks noChangeShapeType="1"/>
                </p:cNvSpPr>
                <p:nvPr/>
              </p:nvSpPr>
              <p:spPr bwMode="auto">
                <a:xfrm>
                  <a:off x="2212" y="1162"/>
                  <a:ext cx="1499"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grpSp>
              <p:nvGrpSpPr>
                <p:cNvPr id="35" name="Group 82"/>
                <p:cNvGrpSpPr>
                  <a:grpSpLocks/>
                </p:cNvGrpSpPr>
                <p:nvPr/>
              </p:nvGrpSpPr>
              <p:grpSpPr bwMode="auto">
                <a:xfrm>
                  <a:off x="2362" y="1888"/>
                  <a:ext cx="1195" cy="368"/>
                  <a:chOff x="2381" y="1661"/>
                  <a:chExt cx="1085" cy="368"/>
                </a:xfrm>
              </p:grpSpPr>
              <p:sp>
                <p:nvSpPr>
                  <p:cNvPr id="70" name="Text Box 10"/>
                  <p:cNvSpPr txBox="1">
                    <a:spLocks noChangeArrowheads="1"/>
                  </p:cNvSpPr>
                  <p:nvPr/>
                </p:nvSpPr>
                <p:spPr bwMode="auto">
                  <a:xfrm>
                    <a:off x="2699" y="1661"/>
                    <a:ext cx="767" cy="187"/>
                  </a:xfrm>
                  <a:prstGeom prst="rect">
                    <a:avLst/>
                  </a:prstGeom>
                  <a:solidFill>
                    <a:srgbClr val="FFFFFF"/>
                  </a:solidFill>
                  <a:ln w="9525">
                    <a:solidFill>
                      <a:srgbClr val="000000"/>
                    </a:solidFill>
                    <a:miter lim="800000"/>
                    <a:headEnd/>
                    <a:tailEnd/>
                  </a:ln>
                </p:spPr>
                <p:txBody>
                  <a:bodyPr/>
                  <a:lstStyle/>
                  <a:p>
                    <a:pPr algn="just"/>
                    <a:r>
                      <a:rPr lang="zh-CN" altLang="en-US" sz="1200" dirty="0">
                        <a:latin typeface="微软雅黑" pitchFamily="34" charset="-122"/>
                        <a:ea typeface="微软雅黑" pitchFamily="34" charset="-122"/>
                      </a:rPr>
                      <a:t>肉体的疲劳</a:t>
                    </a:r>
                  </a:p>
                </p:txBody>
              </p:sp>
              <p:sp>
                <p:nvSpPr>
                  <p:cNvPr id="71" name="Text Box 11"/>
                  <p:cNvSpPr txBox="1">
                    <a:spLocks noChangeArrowheads="1"/>
                  </p:cNvSpPr>
                  <p:nvPr/>
                </p:nvSpPr>
                <p:spPr bwMode="auto">
                  <a:xfrm>
                    <a:off x="2699" y="1842"/>
                    <a:ext cx="76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精神的疲劳</a:t>
                    </a:r>
                  </a:p>
                </p:txBody>
              </p:sp>
              <p:sp>
                <p:nvSpPr>
                  <p:cNvPr id="72" name="Line 79"/>
                  <p:cNvSpPr>
                    <a:spLocks noChangeShapeType="1"/>
                  </p:cNvSpPr>
                  <p:nvPr/>
                </p:nvSpPr>
                <p:spPr bwMode="auto">
                  <a:xfrm>
                    <a:off x="2381" y="1752"/>
                    <a:ext cx="318"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73" name="Line 80"/>
                  <p:cNvSpPr>
                    <a:spLocks noChangeShapeType="1"/>
                  </p:cNvSpPr>
                  <p:nvPr/>
                </p:nvSpPr>
                <p:spPr bwMode="auto">
                  <a:xfrm>
                    <a:off x="2562" y="1752"/>
                    <a:ext cx="0" cy="136"/>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74" name="Line 81"/>
                  <p:cNvSpPr>
                    <a:spLocks noChangeShapeType="1"/>
                  </p:cNvSpPr>
                  <p:nvPr/>
                </p:nvSpPr>
                <p:spPr bwMode="auto">
                  <a:xfrm>
                    <a:off x="2562" y="1888"/>
                    <a:ext cx="137"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grpSp>
            <p:sp>
              <p:nvSpPr>
                <p:cNvPr id="36" name="Line 83"/>
                <p:cNvSpPr>
                  <a:spLocks noChangeShapeType="1"/>
                </p:cNvSpPr>
                <p:nvPr/>
              </p:nvSpPr>
              <p:spPr bwMode="auto">
                <a:xfrm>
                  <a:off x="3561" y="1979"/>
                  <a:ext cx="15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37" name="Line 84"/>
                <p:cNvSpPr>
                  <a:spLocks noChangeShapeType="1"/>
                </p:cNvSpPr>
                <p:nvPr/>
              </p:nvSpPr>
              <p:spPr bwMode="auto">
                <a:xfrm>
                  <a:off x="3561" y="2160"/>
                  <a:ext cx="15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grpSp>
              <p:nvGrpSpPr>
                <p:cNvPr id="38" name="Group 87"/>
                <p:cNvGrpSpPr>
                  <a:grpSpLocks/>
                </p:cNvGrpSpPr>
                <p:nvPr/>
              </p:nvGrpSpPr>
              <p:grpSpPr bwMode="auto">
                <a:xfrm>
                  <a:off x="1561" y="2342"/>
                  <a:ext cx="2150" cy="187"/>
                  <a:chOff x="1655" y="2387"/>
                  <a:chExt cx="1951" cy="187"/>
                </a:xfrm>
              </p:grpSpPr>
              <p:sp>
                <p:nvSpPr>
                  <p:cNvPr id="67" name="Text Box 12"/>
                  <p:cNvSpPr txBox="1">
                    <a:spLocks noChangeArrowheads="1"/>
                  </p:cNvSpPr>
                  <p:nvPr/>
                </p:nvSpPr>
                <p:spPr bwMode="auto">
                  <a:xfrm>
                    <a:off x="1837" y="2387"/>
                    <a:ext cx="59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教育训练</a:t>
                    </a:r>
                  </a:p>
                </p:txBody>
              </p:sp>
              <p:sp>
                <p:nvSpPr>
                  <p:cNvPr id="68" name="Line 85"/>
                  <p:cNvSpPr>
                    <a:spLocks noChangeShapeType="1"/>
                  </p:cNvSpPr>
                  <p:nvPr/>
                </p:nvSpPr>
                <p:spPr bwMode="auto">
                  <a:xfrm>
                    <a:off x="1655" y="2478"/>
                    <a:ext cx="182"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69" name="Line 86"/>
                  <p:cNvSpPr>
                    <a:spLocks noChangeShapeType="1"/>
                  </p:cNvSpPr>
                  <p:nvPr/>
                </p:nvSpPr>
                <p:spPr bwMode="auto">
                  <a:xfrm>
                    <a:off x="2426" y="2478"/>
                    <a:ext cx="118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grpSp>
            <p:grpSp>
              <p:nvGrpSpPr>
                <p:cNvPr id="39" name="Group 95"/>
                <p:cNvGrpSpPr>
                  <a:grpSpLocks/>
                </p:cNvGrpSpPr>
                <p:nvPr/>
              </p:nvGrpSpPr>
              <p:grpSpPr bwMode="auto">
                <a:xfrm>
                  <a:off x="611" y="2659"/>
                  <a:ext cx="2946" cy="1276"/>
                  <a:chOff x="793" y="2726"/>
                  <a:chExt cx="2673" cy="1276"/>
                </a:xfrm>
              </p:grpSpPr>
              <p:sp>
                <p:nvSpPr>
                  <p:cNvPr id="48" name="Text Box 6"/>
                  <p:cNvSpPr txBox="1">
                    <a:spLocks noChangeArrowheads="1"/>
                  </p:cNvSpPr>
                  <p:nvPr/>
                </p:nvSpPr>
                <p:spPr bwMode="auto">
                  <a:xfrm>
                    <a:off x="963" y="3288"/>
                    <a:ext cx="682"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环境条件</a:t>
                    </a:r>
                  </a:p>
                </p:txBody>
              </p:sp>
              <p:sp>
                <p:nvSpPr>
                  <p:cNvPr id="49" name="Text Box 13"/>
                  <p:cNvSpPr txBox="1">
                    <a:spLocks noChangeArrowheads="1"/>
                  </p:cNvSpPr>
                  <p:nvPr/>
                </p:nvSpPr>
                <p:spPr bwMode="auto">
                  <a:xfrm>
                    <a:off x="1837" y="2726"/>
                    <a:ext cx="59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状态变化</a:t>
                    </a:r>
                  </a:p>
                </p:txBody>
              </p:sp>
              <p:sp>
                <p:nvSpPr>
                  <p:cNvPr id="50" name="Text Box 14"/>
                  <p:cNvSpPr txBox="1">
                    <a:spLocks noChangeArrowheads="1"/>
                  </p:cNvSpPr>
                  <p:nvPr/>
                </p:nvSpPr>
                <p:spPr bwMode="auto">
                  <a:xfrm>
                    <a:off x="2669" y="2726"/>
                    <a:ext cx="76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急激性</a:t>
                    </a:r>
                  </a:p>
                </p:txBody>
              </p:sp>
              <p:sp>
                <p:nvSpPr>
                  <p:cNvPr id="51" name="Text Box 15"/>
                  <p:cNvSpPr txBox="1">
                    <a:spLocks noChangeArrowheads="1"/>
                  </p:cNvSpPr>
                  <p:nvPr/>
                </p:nvSpPr>
                <p:spPr bwMode="auto">
                  <a:xfrm>
                    <a:off x="2669" y="2976"/>
                    <a:ext cx="76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中间性</a:t>
                    </a:r>
                  </a:p>
                </p:txBody>
              </p:sp>
              <p:sp>
                <p:nvSpPr>
                  <p:cNvPr id="52" name="Text Box 16"/>
                  <p:cNvSpPr txBox="1">
                    <a:spLocks noChangeArrowheads="1"/>
                  </p:cNvSpPr>
                  <p:nvPr/>
                </p:nvSpPr>
                <p:spPr bwMode="auto">
                  <a:xfrm>
                    <a:off x="2669" y="3225"/>
                    <a:ext cx="76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缓慢性</a:t>
                    </a:r>
                  </a:p>
                </p:txBody>
              </p:sp>
              <p:sp>
                <p:nvSpPr>
                  <p:cNvPr id="53" name="Line 22"/>
                  <p:cNvSpPr>
                    <a:spLocks noChangeShapeType="1"/>
                  </p:cNvSpPr>
                  <p:nvPr/>
                </p:nvSpPr>
                <p:spPr bwMode="auto">
                  <a:xfrm>
                    <a:off x="793" y="3385"/>
                    <a:ext cx="170"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54" name="Line 24"/>
                  <p:cNvSpPr>
                    <a:spLocks noChangeShapeType="1"/>
                  </p:cNvSpPr>
                  <p:nvPr/>
                </p:nvSpPr>
                <p:spPr bwMode="auto">
                  <a:xfrm flipH="1">
                    <a:off x="1746" y="2817"/>
                    <a:ext cx="0" cy="953"/>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55" name="Line 25"/>
                  <p:cNvSpPr>
                    <a:spLocks noChangeShapeType="1"/>
                  </p:cNvSpPr>
                  <p:nvPr/>
                </p:nvSpPr>
                <p:spPr bwMode="auto">
                  <a:xfrm flipH="1">
                    <a:off x="1731" y="2824"/>
                    <a:ext cx="85"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56" name="Line 26"/>
                  <p:cNvSpPr>
                    <a:spLocks noChangeShapeType="1"/>
                  </p:cNvSpPr>
                  <p:nvPr/>
                </p:nvSpPr>
                <p:spPr bwMode="auto">
                  <a:xfrm>
                    <a:off x="1645" y="3385"/>
                    <a:ext cx="86"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57" name="Line 27"/>
                  <p:cNvSpPr>
                    <a:spLocks noChangeShapeType="1"/>
                  </p:cNvSpPr>
                  <p:nvPr/>
                </p:nvSpPr>
                <p:spPr bwMode="auto">
                  <a:xfrm>
                    <a:off x="2413" y="2824"/>
                    <a:ext cx="256"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58" name="Line 28"/>
                  <p:cNvSpPr>
                    <a:spLocks noChangeShapeType="1"/>
                  </p:cNvSpPr>
                  <p:nvPr/>
                </p:nvSpPr>
                <p:spPr bwMode="auto">
                  <a:xfrm flipH="1">
                    <a:off x="2472" y="2817"/>
                    <a:ext cx="0" cy="454"/>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59" name="Line 29"/>
                  <p:cNvSpPr>
                    <a:spLocks noChangeShapeType="1"/>
                  </p:cNvSpPr>
                  <p:nvPr/>
                </p:nvSpPr>
                <p:spPr bwMode="auto">
                  <a:xfrm flipH="1">
                    <a:off x="2498" y="3073"/>
                    <a:ext cx="171"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60" name="Text Box 17"/>
                  <p:cNvSpPr txBox="1">
                    <a:spLocks noChangeArrowheads="1"/>
                  </p:cNvSpPr>
                  <p:nvPr/>
                </p:nvSpPr>
                <p:spPr bwMode="auto">
                  <a:xfrm>
                    <a:off x="2682" y="3497"/>
                    <a:ext cx="76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知觉操作性</a:t>
                    </a:r>
                  </a:p>
                </p:txBody>
              </p:sp>
              <p:sp>
                <p:nvSpPr>
                  <p:cNvPr id="61" name="Text Box 18"/>
                  <p:cNvSpPr txBox="1">
                    <a:spLocks noChangeArrowheads="1"/>
                  </p:cNvSpPr>
                  <p:nvPr/>
                </p:nvSpPr>
                <p:spPr bwMode="auto">
                  <a:xfrm>
                    <a:off x="2699" y="3815"/>
                    <a:ext cx="767" cy="187"/>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动作操作性</a:t>
                    </a:r>
                  </a:p>
                </p:txBody>
              </p:sp>
              <p:sp>
                <p:nvSpPr>
                  <p:cNvPr id="62" name="Line 30"/>
                  <p:cNvSpPr>
                    <a:spLocks noChangeShapeType="1"/>
                  </p:cNvSpPr>
                  <p:nvPr/>
                </p:nvSpPr>
                <p:spPr bwMode="auto">
                  <a:xfrm>
                    <a:off x="2517" y="3588"/>
                    <a:ext cx="136"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63" name="Line 31"/>
                  <p:cNvSpPr>
                    <a:spLocks noChangeShapeType="1"/>
                  </p:cNvSpPr>
                  <p:nvPr/>
                </p:nvSpPr>
                <p:spPr bwMode="auto">
                  <a:xfrm flipH="1">
                    <a:off x="2517" y="3951"/>
                    <a:ext cx="171" cy="0"/>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64" name="Line 32"/>
                  <p:cNvSpPr>
                    <a:spLocks noChangeShapeType="1"/>
                  </p:cNvSpPr>
                  <p:nvPr/>
                </p:nvSpPr>
                <p:spPr bwMode="auto">
                  <a:xfrm flipH="1" flipV="1">
                    <a:off x="2511" y="3595"/>
                    <a:ext cx="6" cy="356"/>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65" name="Line 90"/>
                  <p:cNvSpPr>
                    <a:spLocks noChangeShapeType="1"/>
                  </p:cNvSpPr>
                  <p:nvPr/>
                </p:nvSpPr>
                <p:spPr bwMode="auto">
                  <a:xfrm>
                    <a:off x="2481" y="3271"/>
                    <a:ext cx="181"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66" name="Line 91"/>
                  <p:cNvSpPr>
                    <a:spLocks noChangeShapeType="1"/>
                  </p:cNvSpPr>
                  <p:nvPr/>
                </p:nvSpPr>
                <p:spPr bwMode="auto">
                  <a:xfrm>
                    <a:off x="1746" y="3770"/>
                    <a:ext cx="771"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grpSp>
            <p:sp>
              <p:nvSpPr>
                <p:cNvPr id="40" name="Line 92"/>
                <p:cNvSpPr>
                  <a:spLocks noChangeShapeType="1"/>
                </p:cNvSpPr>
                <p:nvPr/>
              </p:nvSpPr>
              <p:spPr bwMode="auto">
                <a:xfrm>
                  <a:off x="2411" y="618"/>
                  <a:ext cx="130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1" name="Line 93"/>
                <p:cNvSpPr>
                  <a:spLocks noChangeShapeType="1"/>
                </p:cNvSpPr>
                <p:nvPr/>
              </p:nvSpPr>
              <p:spPr bwMode="auto">
                <a:xfrm>
                  <a:off x="2511" y="1480"/>
                  <a:ext cx="120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2" name="Line 94"/>
                <p:cNvSpPr>
                  <a:spLocks noChangeShapeType="1"/>
                </p:cNvSpPr>
                <p:nvPr/>
              </p:nvSpPr>
              <p:spPr bwMode="auto">
                <a:xfrm>
                  <a:off x="1561" y="1979"/>
                  <a:ext cx="15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3" name="Line 96"/>
                <p:cNvSpPr>
                  <a:spLocks noChangeShapeType="1"/>
                </p:cNvSpPr>
                <p:nvPr/>
              </p:nvSpPr>
              <p:spPr bwMode="auto">
                <a:xfrm>
                  <a:off x="3511" y="2750"/>
                  <a:ext cx="20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4" name="Line 97"/>
                <p:cNvSpPr>
                  <a:spLocks noChangeShapeType="1"/>
                </p:cNvSpPr>
                <p:nvPr/>
              </p:nvSpPr>
              <p:spPr bwMode="auto">
                <a:xfrm>
                  <a:off x="3511" y="2977"/>
                  <a:ext cx="20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5" name="Line 98"/>
                <p:cNvSpPr>
                  <a:spLocks noChangeShapeType="1"/>
                </p:cNvSpPr>
                <p:nvPr/>
              </p:nvSpPr>
              <p:spPr bwMode="auto">
                <a:xfrm>
                  <a:off x="3511" y="3249"/>
                  <a:ext cx="20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6" name="Line 99"/>
                <p:cNvSpPr>
                  <a:spLocks noChangeShapeType="1"/>
                </p:cNvSpPr>
                <p:nvPr/>
              </p:nvSpPr>
              <p:spPr bwMode="auto">
                <a:xfrm>
                  <a:off x="3561" y="3521"/>
                  <a:ext cx="15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47" name="Line 100"/>
                <p:cNvSpPr>
                  <a:spLocks noChangeShapeType="1"/>
                </p:cNvSpPr>
                <p:nvPr/>
              </p:nvSpPr>
              <p:spPr bwMode="auto">
                <a:xfrm>
                  <a:off x="3561" y="3839"/>
                  <a:ext cx="150"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grpSp>
          <p:grpSp>
            <p:nvGrpSpPr>
              <p:cNvPr id="12" name="Group 109"/>
              <p:cNvGrpSpPr>
                <a:grpSpLocks/>
              </p:cNvGrpSpPr>
              <p:nvPr/>
            </p:nvGrpSpPr>
            <p:grpSpPr bwMode="auto">
              <a:xfrm>
                <a:off x="633" y="1141"/>
                <a:ext cx="932" cy="1291"/>
                <a:chOff x="633" y="1141"/>
                <a:chExt cx="932" cy="1291"/>
              </a:xfrm>
            </p:grpSpPr>
            <p:sp>
              <p:nvSpPr>
                <p:cNvPr id="13" name="Text Box 76"/>
                <p:cNvSpPr txBox="1">
                  <a:spLocks noChangeArrowheads="1"/>
                </p:cNvSpPr>
                <p:nvPr/>
              </p:nvSpPr>
              <p:spPr bwMode="auto">
                <a:xfrm>
                  <a:off x="815" y="1661"/>
                  <a:ext cx="632" cy="181"/>
                </a:xfrm>
                <a:prstGeom prst="rect">
                  <a:avLst/>
                </a:prstGeom>
                <a:solidFill>
                  <a:srgbClr val="FFFFFF"/>
                </a:solidFill>
                <a:ln w="9525">
                  <a:solidFill>
                    <a:srgbClr val="000000"/>
                  </a:solidFill>
                  <a:miter lim="800000"/>
                  <a:headEnd/>
                  <a:tailEnd/>
                </a:ln>
              </p:spPr>
              <p:txBody>
                <a:bodyPr/>
                <a:lstStyle/>
                <a:p>
                  <a:pPr algn="just"/>
                  <a:r>
                    <a:rPr lang="zh-CN" altLang="en-US" sz="1200">
                      <a:latin typeface="微软雅黑" pitchFamily="34" charset="-122"/>
                      <a:ea typeface="微软雅黑" pitchFamily="34" charset="-122"/>
                    </a:rPr>
                    <a:t>个人的能力</a:t>
                  </a:r>
                </a:p>
              </p:txBody>
            </p:sp>
            <p:sp>
              <p:nvSpPr>
                <p:cNvPr id="14" name="Line 77"/>
                <p:cNvSpPr>
                  <a:spLocks noChangeShapeType="1"/>
                </p:cNvSpPr>
                <p:nvPr/>
              </p:nvSpPr>
              <p:spPr bwMode="auto">
                <a:xfrm>
                  <a:off x="1462" y="1752"/>
                  <a:ext cx="94"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sp>
              <p:nvSpPr>
                <p:cNvPr id="15" name="Line 69"/>
                <p:cNvSpPr>
                  <a:spLocks noChangeShapeType="1"/>
                </p:cNvSpPr>
                <p:nvPr/>
              </p:nvSpPr>
              <p:spPr bwMode="auto">
                <a:xfrm flipV="1">
                  <a:off x="1556" y="1141"/>
                  <a:ext cx="9" cy="1291"/>
                </a:xfrm>
                <a:prstGeom prst="line">
                  <a:avLst/>
                </a:prstGeom>
                <a:noFill/>
                <a:ln w="9525">
                  <a:solidFill>
                    <a:srgbClr val="000000"/>
                  </a:solidFill>
                  <a:round/>
                  <a:headEnd/>
                  <a:tailEnd/>
                </a:ln>
              </p:spPr>
              <p:txBody>
                <a:bodyPr/>
                <a:lstStyle/>
                <a:p>
                  <a:endParaRPr lang="zh-CN" altLang="en-US">
                    <a:latin typeface="微软雅黑" pitchFamily="34" charset="-122"/>
                    <a:ea typeface="微软雅黑" pitchFamily="34" charset="-122"/>
                  </a:endParaRPr>
                </a:p>
              </p:txBody>
            </p:sp>
            <p:sp>
              <p:nvSpPr>
                <p:cNvPr id="16" name="Line 103"/>
                <p:cNvSpPr>
                  <a:spLocks noChangeShapeType="1"/>
                </p:cNvSpPr>
                <p:nvPr/>
              </p:nvSpPr>
              <p:spPr bwMode="auto">
                <a:xfrm>
                  <a:off x="633" y="1751"/>
                  <a:ext cx="182" cy="0"/>
                </a:xfrm>
                <a:prstGeom prst="line">
                  <a:avLst/>
                </a:prstGeom>
                <a:noFill/>
                <a:ln w="9525">
                  <a:solidFill>
                    <a:schemeClr val="tx1"/>
                  </a:solidFill>
                  <a:round/>
                  <a:headEnd/>
                  <a:tailEnd/>
                </a:ln>
                <a:effectLst/>
              </p:spPr>
              <p:txBody>
                <a:bodyPr/>
                <a:lstStyle/>
                <a:p>
                  <a:endParaRPr lang="zh-CN" altLang="en-US">
                    <a:latin typeface="微软雅黑" pitchFamily="34" charset="-122"/>
                    <a:ea typeface="微软雅黑" pitchFamily="34" charset="-122"/>
                  </a:endParaRPr>
                </a:p>
              </p:txBody>
            </p:sp>
          </p:grpSp>
        </p:grpSp>
      </p:grpSp>
      <p:sp>
        <p:nvSpPr>
          <p:cNvPr id="75" name="矩形 74"/>
          <p:cNvSpPr/>
          <p:nvPr/>
        </p:nvSpPr>
        <p:spPr>
          <a:xfrm>
            <a:off x="1803477" y="3629879"/>
            <a:ext cx="461665" cy="1222451"/>
          </a:xfrm>
          <a:prstGeom prst="rect">
            <a:avLst/>
          </a:prstGeom>
        </p:spPr>
        <p:txBody>
          <a:bodyPr vert="eaVert" wrap="none">
            <a:spAutoFit/>
          </a:bodyPr>
          <a:lstStyle/>
          <a:p>
            <a:pPr algn="just"/>
            <a:r>
              <a:rPr lang="zh-CN" altLang="en-US" dirty="0">
                <a:latin typeface="微软雅黑" pitchFamily="34" charset="-122"/>
                <a:ea typeface="微软雅黑" pitchFamily="34" charset="-122"/>
              </a:rPr>
              <a:t>过失   原因</a:t>
            </a:r>
          </a:p>
        </p:txBody>
      </p:sp>
      <p:sp>
        <p:nvSpPr>
          <p:cNvPr id="76" name="矩形 75"/>
          <p:cNvSpPr/>
          <p:nvPr/>
        </p:nvSpPr>
        <p:spPr>
          <a:xfrm>
            <a:off x="649240" y="1581270"/>
            <a:ext cx="1107996" cy="369332"/>
          </a:xfrm>
          <a:prstGeom prst="rect">
            <a:avLst/>
          </a:prstGeom>
        </p:spPr>
        <p:txBody>
          <a:bodyPr wrap="none">
            <a:spAutoFit/>
          </a:bodyPr>
          <a:lstStyle/>
          <a:p>
            <a:pPr lvl="0" eaLnBrk="0" fontAlgn="base" hangingPunct="0">
              <a:spcBef>
                <a:spcPct val="0"/>
              </a:spcBef>
              <a:spcAft>
                <a:spcPct val="0"/>
              </a:spcAft>
              <a:defRPr/>
            </a:pPr>
            <a:r>
              <a:rPr lang="zh-CN" altLang="en-US" dirty="0">
                <a:solidFill>
                  <a:srgbClr val="FF0000"/>
                </a:solidFill>
                <a:latin typeface="微软雅黑" pitchFamily="34" charset="-122"/>
                <a:ea typeface="微软雅黑" pitchFamily="34" charset="-122"/>
                <a:cs typeface="微软雅黑"/>
              </a:rPr>
              <a:t>三违原因</a:t>
            </a:r>
          </a:p>
        </p:txBody>
      </p:sp>
    </p:spTree>
    <p:extLst>
      <p:ext uri="{BB962C8B-B14F-4D97-AF65-F5344CB8AC3E}">
        <p14:creationId xmlns:p14="http://schemas.microsoft.com/office/powerpoint/2010/main" val="287591061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14541" y="2148768"/>
            <a:ext cx="3162917" cy="3162934"/>
            <a:chOff x="4514541" y="2148768"/>
            <a:chExt cx="3162917" cy="3162934"/>
          </a:xfrm>
        </p:grpSpPr>
        <p:sp>
          <p:nvSpPr>
            <p:cNvPr id="5" name="任意多边形 4"/>
            <p:cNvSpPr/>
            <p:nvPr/>
          </p:nvSpPr>
          <p:spPr>
            <a:xfrm>
              <a:off x="4514541" y="2148768"/>
              <a:ext cx="3162917" cy="3162934"/>
            </a:xfrm>
            <a:custGeom>
              <a:avLst/>
              <a:gdLst>
                <a:gd name="connsiteX0" fmla="*/ 0 w 1674318"/>
                <a:gd name="connsiteY0" fmla="*/ 837162 h 1674327"/>
                <a:gd name="connsiteX1" fmla="*/ 837160 w 1674318"/>
                <a:gd name="connsiteY1" fmla="*/ 837162 h 1674327"/>
                <a:gd name="connsiteX2" fmla="*/ 837161 w 1674318"/>
                <a:gd name="connsiteY2" fmla="*/ 837162 h 1674327"/>
                <a:gd name="connsiteX3" fmla="*/ 1674318 w 1674318"/>
                <a:gd name="connsiteY3" fmla="*/ 837162 h 1674327"/>
                <a:gd name="connsiteX4" fmla="*/ 1547543 w 1674318"/>
                <a:gd name="connsiteY4" fmla="*/ 975992 h 1674327"/>
                <a:gd name="connsiteX5" fmla="*/ 1611725 w 1674318"/>
                <a:gd name="connsiteY5" fmla="*/ 1155014 h 1674327"/>
                <a:gd name="connsiteX6" fmla="*/ 1440147 w 1674318"/>
                <a:gd name="connsiteY6" fmla="*/ 1237141 h 1674327"/>
                <a:gd name="connsiteX7" fmla="*/ 1431155 w 1674318"/>
                <a:gd name="connsiteY7" fmla="*/ 1427131 h 1674327"/>
                <a:gd name="connsiteX8" fmla="*/ 1241205 w 1674318"/>
                <a:gd name="connsiteY8" fmla="*/ 1437557 h 1674327"/>
                <a:gd name="connsiteX9" fmla="*/ 1160086 w 1674318"/>
                <a:gd name="connsiteY9" fmla="*/ 1609563 h 1674327"/>
                <a:gd name="connsiteX10" fmla="*/ 980640 w 1674318"/>
                <a:gd name="connsiteY10" fmla="*/ 1546272 h 1674327"/>
                <a:gd name="connsiteX11" fmla="*/ 839951 w 1674318"/>
                <a:gd name="connsiteY11" fmla="*/ 1674327 h 1674327"/>
                <a:gd name="connsiteX12" fmla="*/ 837161 w 1674318"/>
                <a:gd name="connsiteY12" fmla="*/ 1674133 h 1674327"/>
                <a:gd name="connsiteX13" fmla="*/ 834370 w 1674318"/>
                <a:gd name="connsiteY13" fmla="*/ 1674327 h 1674327"/>
                <a:gd name="connsiteX14" fmla="*/ 693681 w 1674318"/>
                <a:gd name="connsiteY14" fmla="*/ 1546272 h 1674327"/>
                <a:gd name="connsiteX15" fmla="*/ 514234 w 1674318"/>
                <a:gd name="connsiteY15" fmla="*/ 1609563 h 1674327"/>
                <a:gd name="connsiteX16" fmla="*/ 433076 w 1674318"/>
                <a:gd name="connsiteY16" fmla="*/ 1437557 h 1674327"/>
                <a:gd name="connsiteX17" fmla="*/ 243164 w 1674318"/>
                <a:gd name="connsiteY17" fmla="*/ 1427131 h 1674327"/>
                <a:gd name="connsiteX18" fmla="*/ 234172 w 1674318"/>
                <a:gd name="connsiteY18" fmla="*/ 1237141 h 1674327"/>
                <a:gd name="connsiteX19" fmla="*/ 62593 w 1674318"/>
                <a:gd name="connsiteY19" fmla="*/ 1155014 h 1674327"/>
                <a:gd name="connsiteX20" fmla="*/ 126776 w 1674318"/>
                <a:gd name="connsiteY20" fmla="*/ 975992 h 1674327"/>
                <a:gd name="connsiteX21" fmla="*/ 0 w 1674318"/>
                <a:gd name="connsiteY21" fmla="*/ 837162 h 1674327"/>
                <a:gd name="connsiteX22" fmla="*/ 834370 w 1674318"/>
                <a:gd name="connsiteY22" fmla="*/ 0 h 1674327"/>
                <a:gd name="connsiteX23" fmla="*/ 837161 w 1674318"/>
                <a:gd name="connsiteY23" fmla="*/ 194 h 1674327"/>
                <a:gd name="connsiteX24" fmla="*/ 839951 w 1674318"/>
                <a:gd name="connsiteY24" fmla="*/ 0 h 1674327"/>
                <a:gd name="connsiteX25" fmla="*/ 980640 w 1674318"/>
                <a:gd name="connsiteY25" fmla="*/ 128054 h 1674327"/>
                <a:gd name="connsiteX26" fmla="*/ 1160086 w 1674318"/>
                <a:gd name="connsiteY26" fmla="*/ 64763 h 1674327"/>
                <a:gd name="connsiteX27" fmla="*/ 1241205 w 1674318"/>
                <a:gd name="connsiteY27" fmla="*/ 236768 h 1674327"/>
                <a:gd name="connsiteX28" fmla="*/ 1431155 w 1674318"/>
                <a:gd name="connsiteY28" fmla="*/ 247194 h 1674327"/>
                <a:gd name="connsiteX29" fmla="*/ 1440147 w 1674318"/>
                <a:gd name="connsiteY29" fmla="*/ 437182 h 1674327"/>
                <a:gd name="connsiteX30" fmla="*/ 1611725 w 1674318"/>
                <a:gd name="connsiteY30" fmla="*/ 519309 h 1674327"/>
                <a:gd name="connsiteX31" fmla="*/ 1547543 w 1674318"/>
                <a:gd name="connsiteY31" fmla="*/ 698329 h 1674327"/>
                <a:gd name="connsiteX32" fmla="*/ 1674318 w 1674318"/>
                <a:gd name="connsiteY32" fmla="*/ 837157 h 1674327"/>
                <a:gd name="connsiteX33" fmla="*/ 837161 w 1674318"/>
                <a:gd name="connsiteY33" fmla="*/ 837157 h 1674327"/>
                <a:gd name="connsiteX34" fmla="*/ 837160 w 1674318"/>
                <a:gd name="connsiteY34" fmla="*/ 837157 h 1674327"/>
                <a:gd name="connsiteX35" fmla="*/ 0 w 1674318"/>
                <a:gd name="connsiteY35" fmla="*/ 837157 h 1674327"/>
                <a:gd name="connsiteX36" fmla="*/ 126776 w 1674318"/>
                <a:gd name="connsiteY36" fmla="*/ 698329 h 1674327"/>
                <a:gd name="connsiteX37" fmla="*/ 62593 w 1674318"/>
                <a:gd name="connsiteY37" fmla="*/ 519309 h 1674327"/>
                <a:gd name="connsiteX38" fmla="*/ 234172 w 1674318"/>
                <a:gd name="connsiteY38" fmla="*/ 437182 h 1674327"/>
                <a:gd name="connsiteX39" fmla="*/ 243164 w 1674318"/>
                <a:gd name="connsiteY39" fmla="*/ 247194 h 1674327"/>
                <a:gd name="connsiteX40" fmla="*/ 433076 w 1674318"/>
                <a:gd name="connsiteY40" fmla="*/ 236768 h 1674327"/>
                <a:gd name="connsiteX41" fmla="*/ 514234 w 1674318"/>
                <a:gd name="connsiteY41" fmla="*/ 64763 h 1674327"/>
                <a:gd name="connsiteX42" fmla="*/ 693681 w 1674318"/>
                <a:gd name="connsiteY42" fmla="*/ 128054 h 1674327"/>
                <a:gd name="connsiteX43" fmla="*/ 834370 w 1674318"/>
                <a:gd name="connsiteY43" fmla="*/ 0 h 167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74318" h="1674327">
                  <a:moveTo>
                    <a:pt x="0" y="837162"/>
                  </a:moveTo>
                  <a:lnTo>
                    <a:pt x="837160" y="837162"/>
                  </a:lnTo>
                  <a:lnTo>
                    <a:pt x="837161" y="837162"/>
                  </a:lnTo>
                  <a:lnTo>
                    <a:pt x="1674318" y="837162"/>
                  </a:lnTo>
                  <a:cubicBezTo>
                    <a:pt x="1670481" y="887586"/>
                    <a:pt x="1557077" y="927312"/>
                    <a:pt x="1547543" y="975992"/>
                  </a:cubicBezTo>
                  <a:cubicBezTo>
                    <a:pt x="1537660" y="1026454"/>
                    <a:pt x="1631065" y="1108039"/>
                    <a:pt x="1611725" y="1155014"/>
                  </a:cubicBezTo>
                  <a:cubicBezTo>
                    <a:pt x="1592230" y="1202375"/>
                    <a:pt x="1468323" y="1194624"/>
                    <a:pt x="1440147" y="1237141"/>
                  </a:cubicBezTo>
                  <a:cubicBezTo>
                    <a:pt x="1411931" y="1279658"/>
                    <a:pt x="1467199" y="1390776"/>
                    <a:pt x="1431155" y="1427131"/>
                  </a:cubicBezTo>
                  <a:cubicBezTo>
                    <a:pt x="1395382" y="1463176"/>
                    <a:pt x="1283877" y="1408837"/>
                    <a:pt x="1241205" y="1437557"/>
                  </a:cubicBezTo>
                  <a:cubicBezTo>
                    <a:pt x="1199270" y="1465811"/>
                    <a:pt x="1207835" y="1589680"/>
                    <a:pt x="1160086" y="1609563"/>
                  </a:cubicBezTo>
                  <a:cubicBezTo>
                    <a:pt x="1113732" y="1628864"/>
                    <a:pt x="1031722" y="1535924"/>
                    <a:pt x="980640" y="1546272"/>
                  </a:cubicBezTo>
                  <a:cubicBezTo>
                    <a:pt x="929558" y="1556581"/>
                    <a:pt x="890141" y="1674095"/>
                    <a:pt x="839951" y="1674327"/>
                  </a:cubicBezTo>
                  <a:lnTo>
                    <a:pt x="837161" y="1674133"/>
                  </a:lnTo>
                  <a:lnTo>
                    <a:pt x="834370" y="1674327"/>
                  </a:lnTo>
                  <a:cubicBezTo>
                    <a:pt x="784179" y="1674095"/>
                    <a:pt x="744763" y="1556581"/>
                    <a:pt x="693681" y="1546272"/>
                  </a:cubicBezTo>
                  <a:cubicBezTo>
                    <a:pt x="642598" y="1535924"/>
                    <a:pt x="560588" y="1628864"/>
                    <a:pt x="514234" y="1609563"/>
                  </a:cubicBezTo>
                  <a:cubicBezTo>
                    <a:pt x="466484" y="1589680"/>
                    <a:pt x="475011" y="1465811"/>
                    <a:pt x="433076" y="1437557"/>
                  </a:cubicBezTo>
                  <a:cubicBezTo>
                    <a:pt x="390442" y="1408837"/>
                    <a:pt x="278937" y="1463176"/>
                    <a:pt x="243164" y="1427131"/>
                  </a:cubicBezTo>
                  <a:cubicBezTo>
                    <a:pt x="207120" y="1390776"/>
                    <a:pt x="262388" y="1279658"/>
                    <a:pt x="234172" y="1237141"/>
                  </a:cubicBezTo>
                  <a:cubicBezTo>
                    <a:pt x="205996" y="1194624"/>
                    <a:pt x="82088" y="1202375"/>
                    <a:pt x="62593" y="1155014"/>
                  </a:cubicBezTo>
                  <a:cubicBezTo>
                    <a:pt x="43253" y="1108039"/>
                    <a:pt x="136659" y="1026454"/>
                    <a:pt x="126776" y="975992"/>
                  </a:cubicBezTo>
                  <a:cubicBezTo>
                    <a:pt x="117241" y="927312"/>
                    <a:pt x="3837" y="887586"/>
                    <a:pt x="0" y="837162"/>
                  </a:cubicBezTo>
                  <a:close/>
                  <a:moveTo>
                    <a:pt x="834370" y="0"/>
                  </a:moveTo>
                  <a:lnTo>
                    <a:pt x="837161" y="194"/>
                  </a:lnTo>
                  <a:lnTo>
                    <a:pt x="839951" y="0"/>
                  </a:lnTo>
                  <a:cubicBezTo>
                    <a:pt x="890141" y="233"/>
                    <a:pt x="929558" y="117745"/>
                    <a:pt x="980640" y="128054"/>
                  </a:cubicBezTo>
                  <a:cubicBezTo>
                    <a:pt x="1031722" y="138402"/>
                    <a:pt x="1113732" y="45462"/>
                    <a:pt x="1160086" y="64763"/>
                  </a:cubicBezTo>
                  <a:cubicBezTo>
                    <a:pt x="1207835" y="84646"/>
                    <a:pt x="1199270" y="208514"/>
                    <a:pt x="1241205" y="236768"/>
                  </a:cubicBezTo>
                  <a:cubicBezTo>
                    <a:pt x="1283877" y="265487"/>
                    <a:pt x="1395382" y="211150"/>
                    <a:pt x="1431155" y="247194"/>
                  </a:cubicBezTo>
                  <a:cubicBezTo>
                    <a:pt x="1467199" y="283548"/>
                    <a:pt x="1411931" y="394665"/>
                    <a:pt x="1440147" y="437182"/>
                  </a:cubicBezTo>
                  <a:cubicBezTo>
                    <a:pt x="1468323" y="479699"/>
                    <a:pt x="1592230" y="471947"/>
                    <a:pt x="1611725" y="519309"/>
                  </a:cubicBezTo>
                  <a:cubicBezTo>
                    <a:pt x="1631065" y="566283"/>
                    <a:pt x="1537660" y="647867"/>
                    <a:pt x="1547543" y="698329"/>
                  </a:cubicBezTo>
                  <a:cubicBezTo>
                    <a:pt x="1557077" y="747008"/>
                    <a:pt x="1670481" y="786773"/>
                    <a:pt x="1674318" y="837157"/>
                  </a:cubicBezTo>
                  <a:lnTo>
                    <a:pt x="837161" y="837157"/>
                  </a:lnTo>
                  <a:lnTo>
                    <a:pt x="837160" y="837157"/>
                  </a:lnTo>
                  <a:lnTo>
                    <a:pt x="0" y="837157"/>
                  </a:lnTo>
                  <a:cubicBezTo>
                    <a:pt x="3837" y="786773"/>
                    <a:pt x="117241" y="747008"/>
                    <a:pt x="126776" y="698329"/>
                  </a:cubicBezTo>
                  <a:cubicBezTo>
                    <a:pt x="136659" y="647867"/>
                    <a:pt x="43253" y="566283"/>
                    <a:pt x="62593" y="519309"/>
                  </a:cubicBezTo>
                  <a:cubicBezTo>
                    <a:pt x="82088" y="471947"/>
                    <a:pt x="205996" y="479699"/>
                    <a:pt x="234172" y="437182"/>
                  </a:cubicBezTo>
                  <a:cubicBezTo>
                    <a:pt x="262388" y="394665"/>
                    <a:pt x="207120" y="283548"/>
                    <a:pt x="243164" y="247194"/>
                  </a:cubicBezTo>
                  <a:cubicBezTo>
                    <a:pt x="278937" y="211150"/>
                    <a:pt x="390442" y="265487"/>
                    <a:pt x="433076" y="236768"/>
                  </a:cubicBezTo>
                  <a:cubicBezTo>
                    <a:pt x="475011" y="208514"/>
                    <a:pt x="466484" y="84646"/>
                    <a:pt x="514234" y="64763"/>
                  </a:cubicBezTo>
                  <a:cubicBezTo>
                    <a:pt x="560588" y="45462"/>
                    <a:pt x="642598" y="138402"/>
                    <a:pt x="693681" y="128054"/>
                  </a:cubicBezTo>
                  <a:cubicBezTo>
                    <a:pt x="744763" y="117745"/>
                    <a:pt x="784179" y="233"/>
                    <a:pt x="834370" y="0"/>
                  </a:cubicBez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endParaRPr>
            </a:p>
          </p:txBody>
        </p:sp>
        <p:sp>
          <p:nvSpPr>
            <p:cNvPr id="7" name="任意多边形 6"/>
            <p:cNvSpPr/>
            <p:nvPr/>
          </p:nvSpPr>
          <p:spPr>
            <a:xfrm>
              <a:off x="4702982" y="2341432"/>
              <a:ext cx="2786034" cy="2777606"/>
            </a:xfrm>
            <a:custGeom>
              <a:avLst/>
              <a:gdLst>
                <a:gd name="connsiteX0" fmla="*/ 839951 w 1674318"/>
                <a:gd name="connsiteY0" fmla="*/ 0 h 1669253"/>
                <a:gd name="connsiteX1" fmla="*/ 980640 w 1674318"/>
                <a:gd name="connsiteY1" fmla="*/ 128054 h 1669253"/>
                <a:gd name="connsiteX2" fmla="*/ 1160086 w 1674318"/>
                <a:gd name="connsiteY2" fmla="*/ 64763 h 1669253"/>
                <a:gd name="connsiteX3" fmla="*/ 1241205 w 1674318"/>
                <a:gd name="connsiteY3" fmla="*/ 236768 h 1669253"/>
                <a:gd name="connsiteX4" fmla="*/ 1431155 w 1674318"/>
                <a:gd name="connsiteY4" fmla="*/ 247194 h 1669253"/>
                <a:gd name="connsiteX5" fmla="*/ 1440146 w 1674318"/>
                <a:gd name="connsiteY5" fmla="*/ 437182 h 1669253"/>
                <a:gd name="connsiteX6" fmla="*/ 1611725 w 1674318"/>
                <a:gd name="connsiteY6" fmla="*/ 519309 h 1669253"/>
                <a:gd name="connsiteX7" fmla="*/ 1547543 w 1674318"/>
                <a:gd name="connsiteY7" fmla="*/ 698328 h 1669253"/>
                <a:gd name="connsiteX8" fmla="*/ 1668160 w 1674318"/>
                <a:gd name="connsiteY8" fmla="*/ 818722 h 1669253"/>
                <a:gd name="connsiteX9" fmla="*/ 1672622 w 1674318"/>
                <a:gd name="connsiteY9" fmla="*/ 832080 h 1669253"/>
                <a:gd name="connsiteX10" fmla="*/ 1674318 w 1674318"/>
                <a:gd name="connsiteY10" fmla="*/ 832080 h 1669253"/>
                <a:gd name="connsiteX11" fmla="*/ 1673470 w 1674318"/>
                <a:gd name="connsiteY11" fmla="*/ 834619 h 1669253"/>
                <a:gd name="connsiteX12" fmla="*/ 1674318 w 1674318"/>
                <a:gd name="connsiteY12" fmla="*/ 837157 h 1669253"/>
                <a:gd name="connsiteX13" fmla="*/ 1672623 w 1674318"/>
                <a:gd name="connsiteY13" fmla="*/ 837157 h 1669253"/>
                <a:gd name="connsiteX14" fmla="*/ 1668160 w 1674318"/>
                <a:gd name="connsiteY14" fmla="*/ 850526 h 1669253"/>
                <a:gd name="connsiteX15" fmla="*/ 1547543 w 1674318"/>
                <a:gd name="connsiteY15" fmla="*/ 970910 h 1669253"/>
                <a:gd name="connsiteX16" fmla="*/ 1611725 w 1674318"/>
                <a:gd name="connsiteY16" fmla="*/ 1149931 h 1669253"/>
                <a:gd name="connsiteX17" fmla="*/ 1440146 w 1674318"/>
                <a:gd name="connsiteY17" fmla="*/ 1232059 h 1669253"/>
                <a:gd name="connsiteX18" fmla="*/ 1431155 w 1674318"/>
                <a:gd name="connsiteY18" fmla="*/ 1422049 h 1669253"/>
                <a:gd name="connsiteX19" fmla="*/ 1241205 w 1674318"/>
                <a:gd name="connsiteY19" fmla="*/ 1432475 h 1669253"/>
                <a:gd name="connsiteX20" fmla="*/ 1160086 w 1674318"/>
                <a:gd name="connsiteY20" fmla="*/ 1604481 h 1669253"/>
                <a:gd name="connsiteX21" fmla="*/ 980640 w 1674318"/>
                <a:gd name="connsiteY21" fmla="*/ 1541190 h 1669253"/>
                <a:gd name="connsiteX22" fmla="*/ 839951 w 1674318"/>
                <a:gd name="connsiteY22" fmla="*/ 1669245 h 1669253"/>
                <a:gd name="connsiteX23" fmla="*/ 837161 w 1674318"/>
                <a:gd name="connsiteY23" fmla="*/ 1669051 h 1669253"/>
                <a:gd name="connsiteX24" fmla="*/ 837161 w 1674318"/>
                <a:gd name="connsiteY24" fmla="*/ 1669059 h 1669253"/>
                <a:gd name="connsiteX25" fmla="*/ 834370 w 1674318"/>
                <a:gd name="connsiteY25" fmla="*/ 1669253 h 1669253"/>
                <a:gd name="connsiteX26" fmla="*/ 693681 w 1674318"/>
                <a:gd name="connsiteY26" fmla="*/ 1541198 h 1669253"/>
                <a:gd name="connsiteX27" fmla="*/ 514234 w 1674318"/>
                <a:gd name="connsiteY27" fmla="*/ 1604489 h 1669253"/>
                <a:gd name="connsiteX28" fmla="*/ 433076 w 1674318"/>
                <a:gd name="connsiteY28" fmla="*/ 1432483 h 1669253"/>
                <a:gd name="connsiteX29" fmla="*/ 243164 w 1674318"/>
                <a:gd name="connsiteY29" fmla="*/ 1422057 h 1669253"/>
                <a:gd name="connsiteX30" fmla="*/ 234172 w 1674318"/>
                <a:gd name="connsiteY30" fmla="*/ 1232067 h 1669253"/>
                <a:gd name="connsiteX31" fmla="*/ 62593 w 1674318"/>
                <a:gd name="connsiteY31" fmla="*/ 1149939 h 1669253"/>
                <a:gd name="connsiteX32" fmla="*/ 126775 w 1674318"/>
                <a:gd name="connsiteY32" fmla="*/ 970918 h 1669253"/>
                <a:gd name="connsiteX33" fmla="*/ 6158 w 1674318"/>
                <a:gd name="connsiteY33" fmla="*/ 850534 h 1669253"/>
                <a:gd name="connsiteX34" fmla="*/ 1692 w 1674318"/>
                <a:gd name="connsiteY34" fmla="*/ 837157 h 1669253"/>
                <a:gd name="connsiteX35" fmla="*/ 0 w 1674318"/>
                <a:gd name="connsiteY35" fmla="*/ 837157 h 1669253"/>
                <a:gd name="connsiteX36" fmla="*/ 846 w 1674318"/>
                <a:gd name="connsiteY36" fmla="*/ 834623 h 1669253"/>
                <a:gd name="connsiteX37" fmla="*/ 0 w 1674318"/>
                <a:gd name="connsiteY37" fmla="*/ 832088 h 1669253"/>
                <a:gd name="connsiteX38" fmla="*/ 1693 w 1674318"/>
                <a:gd name="connsiteY38" fmla="*/ 832088 h 1669253"/>
                <a:gd name="connsiteX39" fmla="*/ 6158 w 1674318"/>
                <a:gd name="connsiteY39" fmla="*/ 818722 h 1669253"/>
                <a:gd name="connsiteX40" fmla="*/ 126775 w 1674318"/>
                <a:gd name="connsiteY40" fmla="*/ 698328 h 1669253"/>
                <a:gd name="connsiteX41" fmla="*/ 62593 w 1674318"/>
                <a:gd name="connsiteY41" fmla="*/ 519309 h 1669253"/>
                <a:gd name="connsiteX42" fmla="*/ 234172 w 1674318"/>
                <a:gd name="connsiteY42" fmla="*/ 437182 h 1669253"/>
                <a:gd name="connsiteX43" fmla="*/ 243164 w 1674318"/>
                <a:gd name="connsiteY43" fmla="*/ 247194 h 1669253"/>
                <a:gd name="connsiteX44" fmla="*/ 433076 w 1674318"/>
                <a:gd name="connsiteY44" fmla="*/ 236768 h 1669253"/>
                <a:gd name="connsiteX45" fmla="*/ 514234 w 1674318"/>
                <a:gd name="connsiteY45" fmla="*/ 64763 h 1669253"/>
                <a:gd name="connsiteX46" fmla="*/ 693681 w 1674318"/>
                <a:gd name="connsiteY46" fmla="*/ 128054 h 1669253"/>
                <a:gd name="connsiteX47" fmla="*/ 834370 w 1674318"/>
                <a:gd name="connsiteY47" fmla="*/ 0 h 1669253"/>
                <a:gd name="connsiteX48" fmla="*/ 837161 w 1674318"/>
                <a:gd name="connsiteY48" fmla="*/ 194 h 166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4318" h="1669253">
                  <a:moveTo>
                    <a:pt x="839951" y="0"/>
                  </a:moveTo>
                  <a:cubicBezTo>
                    <a:pt x="890141" y="233"/>
                    <a:pt x="929558" y="117745"/>
                    <a:pt x="980640" y="128054"/>
                  </a:cubicBezTo>
                  <a:cubicBezTo>
                    <a:pt x="1031722" y="138402"/>
                    <a:pt x="1113732" y="45462"/>
                    <a:pt x="1160086" y="64763"/>
                  </a:cubicBezTo>
                  <a:cubicBezTo>
                    <a:pt x="1207835" y="84646"/>
                    <a:pt x="1199270" y="208514"/>
                    <a:pt x="1241205" y="236768"/>
                  </a:cubicBezTo>
                  <a:cubicBezTo>
                    <a:pt x="1283877" y="265487"/>
                    <a:pt x="1395382" y="211150"/>
                    <a:pt x="1431155" y="247194"/>
                  </a:cubicBezTo>
                  <a:cubicBezTo>
                    <a:pt x="1467199" y="283548"/>
                    <a:pt x="1411931" y="394665"/>
                    <a:pt x="1440146" y="437182"/>
                  </a:cubicBezTo>
                  <a:cubicBezTo>
                    <a:pt x="1468323" y="479699"/>
                    <a:pt x="1592230" y="471947"/>
                    <a:pt x="1611725" y="519309"/>
                  </a:cubicBezTo>
                  <a:cubicBezTo>
                    <a:pt x="1631065" y="566282"/>
                    <a:pt x="1537660" y="647866"/>
                    <a:pt x="1547543" y="698328"/>
                  </a:cubicBezTo>
                  <a:cubicBezTo>
                    <a:pt x="1555885" y="740923"/>
                    <a:pt x="1643753" y="776692"/>
                    <a:pt x="1668160" y="818722"/>
                  </a:cubicBezTo>
                  <a:lnTo>
                    <a:pt x="1672622" y="832080"/>
                  </a:lnTo>
                  <a:lnTo>
                    <a:pt x="1674318" y="832080"/>
                  </a:lnTo>
                  <a:lnTo>
                    <a:pt x="1673470" y="834619"/>
                  </a:lnTo>
                  <a:lnTo>
                    <a:pt x="1674318" y="837157"/>
                  </a:lnTo>
                  <a:lnTo>
                    <a:pt x="1672623" y="837157"/>
                  </a:lnTo>
                  <a:lnTo>
                    <a:pt x="1668160" y="850526"/>
                  </a:lnTo>
                  <a:cubicBezTo>
                    <a:pt x="1643753" y="892575"/>
                    <a:pt x="1555885" y="928315"/>
                    <a:pt x="1547543" y="970910"/>
                  </a:cubicBezTo>
                  <a:cubicBezTo>
                    <a:pt x="1537660" y="1021372"/>
                    <a:pt x="1631065" y="1102957"/>
                    <a:pt x="1611725" y="1149931"/>
                  </a:cubicBezTo>
                  <a:cubicBezTo>
                    <a:pt x="1592230" y="1197293"/>
                    <a:pt x="1468323" y="1189542"/>
                    <a:pt x="1440146" y="1232059"/>
                  </a:cubicBezTo>
                  <a:cubicBezTo>
                    <a:pt x="1411931" y="1274576"/>
                    <a:pt x="1467199" y="1385694"/>
                    <a:pt x="1431155" y="1422049"/>
                  </a:cubicBezTo>
                  <a:cubicBezTo>
                    <a:pt x="1395382" y="1458094"/>
                    <a:pt x="1283877" y="1403755"/>
                    <a:pt x="1241205" y="1432475"/>
                  </a:cubicBezTo>
                  <a:cubicBezTo>
                    <a:pt x="1199270" y="1460729"/>
                    <a:pt x="1207835" y="1584598"/>
                    <a:pt x="1160086" y="1604481"/>
                  </a:cubicBezTo>
                  <a:cubicBezTo>
                    <a:pt x="1113732" y="1623782"/>
                    <a:pt x="1031722" y="1530842"/>
                    <a:pt x="980640" y="1541190"/>
                  </a:cubicBezTo>
                  <a:cubicBezTo>
                    <a:pt x="929558" y="1551499"/>
                    <a:pt x="890141" y="1669013"/>
                    <a:pt x="839951" y="1669245"/>
                  </a:cubicBezTo>
                  <a:lnTo>
                    <a:pt x="837161" y="1669051"/>
                  </a:lnTo>
                  <a:lnTo>
                    <a:pt x="837161" y="1669059"/>
                  </a:lnTo>
                  <a:cubicBezTo>
                    <a:pt x="836231" y="1669137"/>
                    <a:pt x="835300" y="1669253"/>
                    <a:pt x="834370" y="1669253"/>
                  </a:cubicBezTo>
                  <a:cubicBezTo>
                    <a:pt x="784179" y="1669021"/>
                    <a:pt x="744763" y="1551507"/>
                    <a:pt x="693681" y="1541198"/>
                  </a:cubicBezTo>
                  <a:cubicBezTo>
                    <a:pt x="642598" y="1530850"/>
                    <a:pt x="560588" y="1623790"/>
                    <a:pt x="514234" y="1604489"/>
                  </a:cubicBezTo>
                  <a:cubicBezTo>
                    <a:pt x="466484" y="1584606"/>
                    <a:pt x="475011" y="1460737"/>
                    <a:pt x="433076" y="1432483"/>
                  </a:cubicBezTo>
                  <a:cubicBezTo>
                    <a:pt x="390442" y="1403763"/>
                    <a:pt x="278937" y="1458102"/>
                    <a:pt x="243164" y="1422057"/>
                  </a:cubicBezTo>
                  <a:cubicBezTo>
                    <a:pt x="207120" y="1385702"/>
                    <a:pt x="262388" y="1274584"/>
                    <a:pt x="234172" y="1232067"/>
                  </a:cubicBezTo>
                  <a:cubicBezTo>
                    <a:pt x="205996" y="1189550"/>
                    <a:pt x="82088" y="1197301"/>
                    <a:pt x="62593" y="1149939"/>
                  </a:cubicBezTo>
                  <a:cubicBezTo>
                    <a:pt x="43253" y="1102965"/>
                    <a:pt x="136659" y="1021380"/>
                    <a:pt x="126775" y="970918"/>
                  </a:cubicBezTo>
                  <a:cubicBezTo>
                    <a:pt x="118433" y="928323"/>
                    <a:pt x="30565" y="892583"/>
                    <a:pt x="6158" y="850534"/>
                  </a:cubicBezTo>
                  <a:lnTo>
                    <a:pt x="1692" y="837157"/>
                  </a:lnTo>
                  <a:lnTo>
                    <a:pt x="0" y="837157"/>
                  </a:lnTo>
                  <a:lnTo>
                    <a:pt x="846" y="834623"/>
                  </a:lnTo>
                  <a:lnTo>
                    <a:pt x="0" y="832088"/>
                  </a:lnTo>
                  <a:lnTo>
                    <a:pt x="1693" y="832088"/>
                  </a:lnTo>
                  <a:lnTo>
                    <a:pt x="6158" y="818722"/>
                  </a:lnTo>
                  <a:cubicBezTo>
                    <a:pt x="30565" y="776692"/>
                    <a:pt x="118433" y="740923"/>
                    <a:pt x="126775" y="698328"/>
                  </a:cubicBezTo>
                  <a:cubicBezTo>
                    <a:pt x="136659" y="647866"/>
                    <a:pt x="43253" y="566282"/>
                    <a:pt x="62593" y="519309"/>
                  </a:cubicBezTo>
                  <a:cubicBezTo>
                    <a:pt x="82088" y="471947"/>
                    <a:pt x="205996" y="479699"/>
                    <a:pt x="234172" y="437182"/>
                  </a:cubicBezTo>
                  <a:cubicBezTo>
                    <a:pt x="262388" y="394665"/>
                    <a:pt x="207120" y="283548"/>
                    <a:pt x="243164" y="247194"/>
                  </a:cubicBezTo>
                  <a:cubicBezTo>
                    <a:pt x="278937" y="211150"/>
                    <a:pt x="390442" y="265487"/>
                    <a:pt x="433076" y="236768"/>
                  </a:cubicBezTo>
                  <a:cubicBezTo>
                    <a:pt x="475011" y="208514"/>
                    <a:pt x="466484" y="84646"/>
                    <a:pt x="514234" y="64763"/>
                  </a:cubicBezTo>
                  <a:cubicBezTo>
                    <a:pt x="560588" y="45462"/>
                    <a:pt x="642598" y="138402"/>
                    <a:pt x="693681" y="128054"/>
                  </a:cubicBezTo>
                  <a:cubicBezTo>
                    <a:pt x="744763" y="117745"/>
                    <a:pt x="784179" y="233"/>
                    <a:pt x="834370" y="0"/>
                  </a:cubicBezTo>
                  <a:lnTo>
                    <a:pt x="837161" y="194"/>
                  </a:lnTo>
                  <a:close/>
                </a:path>
              </a:pathLst>
            </a:custGeom>
            <a:noFill/>
            <a:ln w="12700" cap="flat">
              <a:solidFill>
                <a:schemeClr val="bg1"/>
              </a:solidFill>
              <a:miter lim="400000"/>
            </a:ln>
            <a:effectLst/>
          </p:spPr>
          <p:txBody>
            <a:bodyPr wrap="square" lIns="20092" tIns="20092" rIns="20092" bIns="20092" numCol="1" anchor="ctr">
              <a:noAutofit/>
            </a:bodyPr>
            <a:lstStyle/>
            <a:p>
              <a:endParaRPr/>
            </a:p>
          </p:txBody>
        </p:sp>
      </p:grpSp>
      <p:sp>
        <p:nvSpPr>
          <p:cNvPr id="9" name="五边形 8"/>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9"/>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2" name="矩形 11"/>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sp>
        <p:nvSpPr>
          <p:cNvPr id="13" name="圆角矩形 12"/>
          <p:cNvSpPr/>
          <p:nvPr/>
        </p:nvSpPr>
        <p:spPr>
          <a:xfrm>
            <a:off x="457630" y="1642932"/>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57629" y="2490275"/>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57629" y="3337617"/>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57629" y="4184959"/>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57628" y="5032302"/>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7865900" y="1642932"/>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7865899" y="2490275"/>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7865899" y="3337617"/>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7865899" y="4184959"/>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7865898" y="5032302"/>
            <a:ext cx="3868469" cy="660400"/>
          </a:xfrm>
          <a:prstGeom prst="roundRect">
            <a:avLst>
              <a:gd name="adj" fmla="val 51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145367" y="1762720"/>
            <a:ext cx="249299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骄傲自大，争强好胜</a:t>
            </a:r>
          </a:p>
        </p:txBody>
      </p:sp>
      <p:sp>
        <p:nvSpPr>
          <p:cNvPr id="24" name="矩形 23"/>
          <p:cNvSpPr/>
          <p:nvPr/>
        </p:nvSpPr>
        <p:spPr>
          <a:xfrm>
            <a:off x="1017126" y="2643980"/>
            <a:ext cx="2749471"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情绪波动，思想不集中</a:t>
            </a:r>
          </a:p>
        </p:txBody>
      </p:sp>
      <p:sp>
        <p:nvSpPr>
          <p:cNvPr id="25" name="矩形 24"/>
          <p:cNvSpPr/>
          <p:nvPr/>
        </p:nvSpPr>
        <p:spPr>
          <a:xfrm>
            <a:off x="1004636" y="3467762"/>
            <a:ext cx="2749471"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技术不熟练，遇事惊慌</a:t>
            </a:r>
          </a:p>
        </p:txBody>
      </p:sp>
      <p:sp>
        <p:nvSpPr>
          <p:cNvPr id="26" name="矩形 25"/>
          <p:cNvSpPr/>
          <p:nvPr/>
        </p:nvSpPr>
        <p:spPr>
          <a:xfrm>
            <a:off x="1055357" y="4312210"/>
            <a:ext cx="249299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盲目自信，思想麻痹</a:t>
            </a:r>
          </a:p>
        </p:txBody>
      </p:sp>
      <p:sp>
        <p:nvSpPr>
          <p:cNvPr id="27" name="矩形 26"/>
          <p:cNvSpPr/>
          <p:nvPr/>
        </p:nvSpPr>
        <p:spPr>
          <a:xfrm>
            <a:off x="1055357" y="5162447"/>
            <a:ext cx="249299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盲目从众，逆反心理</a:t>
            </a:r>
            <a:endParaRPr lang="en-US" altLang="zh-CN" sz="2000" dirty="0">
              <a:solidFill>
                <a:schemeClr val="bg1"/>
              </a:solidFill>
              <a:latin typeface="微软雅黑" pitchFamily="34" charset="-122"/>
              <a:ea typeface="微软雅黑" pitchFamily="34" charset="-122"/>
            </a:endParaRPr>
          </a:p>
        </p:txBody>
      </p:sp>
      <p:sp>
        <p:nvSpPr>
          <p:cNvPr id="28" name="矩形 27"/>
          <p:cNvSpPr/>
          <p:nvPr/>
        </p:nvSpPr>
        <p:spPr>
          <a:xfrm>
            <a:off x="8582491" y="1768240"/>
            <a:ext cx="249299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工作枯燥，厌倦心理</a:t>
            </a:r>
          </a:p>
        </p:txBody>
      </p:sp>
      <p:sp>
        <p:nvSpPr>
          <p:cNvPr id="29" name="矩形 28"/>
          <p:cNvSpPr/>
          <p:nvPr/>
        </p:nvSpPr>
        <p:spPr>
          <a:xfrm>
            <a:off x="8681877" y="2642057"/>
            <a:ext cx="223651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错觉、下意识心理</a:t>
            </a:r>
          </a:p>
        </p:txBody>
      </p:sp>
      <p:sp>
        <p:nvSpPr>
          <p:cNvPr id="30" name="矩形 29"/>
          <p:cNvSpPr/>
          <p:nvPr/>
        </p:nvSpPr>
        <p:spPr>
          <a:xfrm>
            <a:off x="8582491" y="3467762"/>
            <a:ext cx="249299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心理幻觉，近似差错</a:t>
            </a:r>
          </a:p>
        </p:txBody>
      </p:sp>
      <p:sp>
        <p:nvSpPr>
          <p:cNvPr id="31" name="矩形 30"/>
          <p:cNvSpPr/>
          <p:nvPr/>
        </p:nvSpPr>
        <p:spPr>
          <a:xfrm>
            <a:off x="8553637" y="4312210"/>
            <a:ext cx="2492990"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环境干扰，判断失误</a:t>
            </a:r>
          </a:p>
        </p:txBody>
      </p:sp>
      <p:sp>
        <p:nvSpPr>
          <p:cNvPr id="32" name="矩形 31"/>
          <p:cNvSpPr/>
          <p:nvPr/>
        </p:nvSpPr>
        <p:spPr>
          <a:xfrm>
            <a:off x="7920060" y="5147539"/>
            <a:ext cx="3775393" cy="400110"/>
          </a:xfrm>
          <a:prstGeom prst="rect">
            <a:avLst/>
          </a:prstGeom>
        </p:spPr>
        <p:txBody>
          <a:bodyPr wrap="none">
            <a:spAutoFit/>
          </a:bodyPr>
          <a:lstStyle/>
          <a:p>
            <a:pPr>
              <a:buClr>
                <a:srgbClr val="0070C0"/>
              </a:buClr>
            </a:pPr>
            <a:r>
              <a:rPr lang="zh-CN" altLang="en-US" sz="2000" dirty="0">
                <a:solidFill>
                  <a:schemeClr val="bg1"/>
                </a:solidFill>
                <a:latin typeface="微软雅黑" pitchFamily="34" charset="-122"/>
                <a:ea typeface="微软雅黑" pitchFamily="34" charset="-122"/>
              </a:rPr>
              <a:t>疲劳作业连头转，代替他人作业</a:t>
            </a:r>
          </a:p>
        </p:txBody>
      </p:sp>
      <p:sp>
        <p:nvSpPr>
          <p:cNvPr id="33" name="矩形 32"/>
          <p:cNvSpPr/>
          <p:nvPr/>
        </p:nvSpPr>
        <p:spPr>
          <a:xfrm>
            <a:off x="5080337" y="3436984"/>
            <a:ext cx="2031325" cy="461665"/>
          </a:xfrm>
          <a:prstGeom prst="rect">
            <a:avLst/>
          </a:prstGeom>
        </p:spPr>
        <p:txBody>
          <a:bodyPr wrap="none">
            <a:spAutoFit/>
          </a:bodyPr>
          <a:lstStyle/>
          <a:p>
            <a:r>
              <a:rPr lang="zh-CN" altLang="en-US" sz="2400" b="1">
                <a:solidFill>
                  <a:schemeClr val="bg1"/>
                </a:solidFill>
                <a:latin typeface="微软雅黑" pitchFamily="34" charset="-122"/>
                <a:ea typeface="微软雅黑" pitchFamily="34" charset="-122"/>
              </a:rPr>
              <a:t>违章心理分析</a:t>
            </a:r>
            <a:endParaRPr lang="zh-CN" altLang="en-US" sz="24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339660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0"/>
          <p:cNvSpPr/>
          <p:nvPr/>
        </p:nvSpPr>
        <p:spPr>
          <a:xfrm>
            <a:off x="9370412" y="3019878"/>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0"/>
          <p:cNvSpPr/>
          <p:nvPr/>
        </p:nvSpPr>
        <p:spPr>
          <a:xfrm>
            <a:off x="9370412" y="4522080"/>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0"/>
          <p:cNvSpPr/>
          <p:nvPr/>
        </p:nvSpPr>
        <p:spPr>
          <a:xfrm>
            <a:off x="7382051" y="3023102"/>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0"/>
          <p:cNvSpPr/>
          <p:nvPr/>
        </p:nvSpPr>
        <p:spPr>
          <a:xfrm>
            <a:off x="7382051" y="4525304"/>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0"/>
          <p:cNvSpPr/>
          <p:nvPr/>
        </p:nvSpPr>
        <p:spPr>
          <a:xfrm>
            <a:off x="5393690" y="3019878"/>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0"/>
          <p:cNvSpPr/>
          <p:nvPr/>
        </p:nvSpPr>
        <p:spPr>
          <a:xfrm>
            <a:off x="5393690" y="4522080"/>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0"/>
          <p:cNvSpPr/>
          <p:nvPr/>
        </p:nvSpPr>
        <p:spPr>
          <a:xfrm>
            <a:off x="3405329" y="4522080"/>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405329" y="3019878"/>
            <a:ext cx="917246" cy="876300"/>
          </a:xfrm>
          <a:custGeom>
            <a:avLst/>
            <a:gdLst>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 name="connsiteX0" fmla="*/ 0 w 609600"/>
              <a:gd name="connsiteY0" fmla="*/ 0 h 876300"/>
              <a:gd name="connsiteX1" fmla="*/ 609600 w 609600"/>
              <a:gd name="connsiteY1" fmla="*/ 0 h 876300"/>
              <a:gd name="connsiteX2" fmla="*/ 609600 w 609600"/>
              <a:gd name="connsiteY2" fmla="*/ 876300 h 876300"/>
              <a:gd name="connsiteX3" fmla="*/ 0 w 609600"/>
              <a:gd name="connsiteY3" fmla="*/ 876300 h 876300"/>
              <a:gd name="connsiteX4" fmla="*/ 0 w 6096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876300">
                <a:moveTo>
                  <a:pt x="0" y="0"/>
                </a:moveTo>
                <a:lnTo>
                  <a:pt x="609600" y="0"/>
                </a:lnTo>
                <a:cubicBezTo>
                  <a:pt x="472440" y="360680"/>
                  <a:pt x="510540" y="546100"/>
                  <a:pt x="609600" y="876300"/>
                </a:cubicBezTo>
                <a:lnTo>
                  <a:pt x="0" y="876300"/>
                </a:lnTo>
                <a:cubicBezTo>
                  <a:pt x="99060" y="561340"/>
                  <a:pt x="144780" y="482600"/>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880763" y="1352034"/>
            <a:ext cx="2430474" cy="461665"/>
          </a:xfrm>
          <a:prstGeom prst="rect">
            <a:avLst/>
          </a:prstGeom>
        </p:spPr>
        <p:txBody>
          <a:bodyPr wrap="none">
            <a:spAutoFit/>
          </a:bodyPr>
          <a:lstStyle/>
          <a:p>
            <a:pPr marL="622300" indent="-622300" algn="ctr"/>
            <a:r>
              <a:rPr lang="zh-CN" altLang="en-US" sz="2400" b="1" dirty="0">
                <a:solidFill>
                  <a:schemeClr val="tx1">
                    <a:lumMod val="85000"/>
                    <a:lumOff val="15000"/>
                  </a:schemeClr>
                </a:solidFill>
                <a:latin typeface="微软雅黑" pitchFamily="34" charset="-122"/>
                <a:ea typeface="微软雅黑" pitchFamily="34" charset="-122"/>
              </a:rPr>
              <a:t>习惯性违章</a:t>
            </a:r>
            <a:r>
              <a:rPr lang="zh-CN" altLang="en-US" sz="2400" b="1" dirty="0" smtClean="0">
                <a:solidFill>
                  <a:schemeClr val="tx1">
                    <a:lumMod val="85000"/>
                    <a:lumOff val="15000"/>
                  </a:schemeClr>
                </a:solidFill>
                <a:latin typeface="微软雅黑" pitchFamily="34" charset="-122"/>
                <a:ea typeface="微软雅黑" pitchFamily="34" charset="-122"/>
              </a:rPr>
              <a:t>原因</a:t>
            </a:r>
            <a:endParaRPr lang="zh-CN" altLang="en-US" sz="2400" b="1" dirty="0">
              <a:solidFill>
                <a:schemeClr val="tx1">
                  <a:lumMod val="85000"/>
                  <a:lumOff val="15000"/>
                </a:schemeClr>
              </a:solidFill>
              <a:latin typeface="微软雅黑" pitchFamily="34" charset="-122"/>
              <a:ea typeface="微软雅黑" pitchFamily="34" charset="-122"/>
            </a:endParaRPr>
          </a:p>
        </p:txBody>
      </p:sp>
      <p:sp>
        <p:nvSpPr>
          <p:cNvPr id="5" name="五边形 4"/>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sp>
        <p:nvSpPr>
          <p:cNvPr id="9" name="椭圆 8"/>
          <p:cNvSpPr/>
          <p:nvPr/>
        </p:nvSpPr>
        <p:spPr>
          <a:xfrm>
            <a:off x="3260702" y="2124528"/>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249063" y="2124528"/>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237424" y="2124528"/>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225785" y="2124528"/>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260702" y="3612829"/>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249063" y="3612829"/>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237424" y="3612829"/>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9225785" y="3612829"/>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260702" y="5101130"/>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249063" y="5101130"/>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237424" y="5101130"/>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9225785" y="5101130"/>
            <a:ext cx="1206500" cy="12065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13784" y="2723408"/>
            <a:ext cx="1099628" cy="2989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262396" y="3326658"/>
            <a:ext cx="615553" cy="1836400"/>
          </a:xfrm>
          <a:prstGeom prst="rect">
            <a:avLst/>
          </a:prstGeom>
        </p:spPr>
        <p:txBody>
          <a:bodyPr vert="eaVert" wrap="none">
            <a:spAutoFit/>
          </a:bodyPr>
          <a:lstStyle/>
          <a:p>
            <a:pPr algn="ctr"/>
            <a:r>
              <a:rPr lang="zh-CN" altLang="en-US" sz="2800" b="1" spc="600" dirty="0">
                <a:solidFill>
                  <a:schemeClr val="bg1"/>
                </a:solidFill>
                <a:latin typeface="微软雅黑" pitchFamily="34" charset="-122"/>
                <a:ea typeface="微软雅黑" pitchFamily="34" charset="-122"/>
              </a:rPr>
              <a:t>主观原因</a:t>
            </a:r>
          </a:p>
        </p:txBody>
      </p:sp>
      <p:sp>
        <p:nvSpPr>
          <p:cNvPr id="31" name="矩形 30"/>
          <p:cNvSpPr/>
          <p:nvPr/>
        </p:nvSpPr>
        <p:spPr>
          <a:xfrm>
            <a:off x="3226664" y="2527723"/>
            <a:ext cx="1240538" cy="400110"/>
          </a:xfrm>
          <a:prstGeom prst="rect">
            <a:avLst/>
          </a:prstGeom>
        </p:spPr>
        <p:txBody>
          <a:bodyPr wrap="square">
            <a:spAutoFit/>
          </a:bodyPr>
          <a:lstStyle/>
          <a:p>
            <a:pPr algn="ctr"/>
            <a:r>
              <a:rPr lang="zh-CN" altLang="en-US" sz="2000" b="1" dirty="0" smtClean="0">
                <a:solidFill>
                  <a:schemeClr val="bg1"/>
                </a:solidFill>
                <a:latin typeface="微软雅黑" pitchFamily="34" charset="-122"/>
                <a:ea typeface="微软雅黑" pitchFamily="34" charset="-122"/>
              </a:rPr>
              <a:t>侥幸心理</a:t>
            </a:r>
            <a:endParaRPr lang="zh-CN" altLang="en-US" sz="2000" dirty="0">
              <a:solidFill>
                <a:schemeClr val="bg1"/>
              </a:solidFill>
            </a:endParaRPr>
          </a:p>
        </p:txBody>
      </p:sp>
      <p:sp>
        <p:nvSpPr>
          <p:cNvPr id="32" name="矩形 31"/>
          <p:cNvSpPr/>
          <p:nvPr/>
        </p:nvSpPr>
        <p:spPr>
          <a:xfrm>
            <a:off x="5142712" y="2527723"/>
            <a:ext cx="1419202"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麻痹心理</a:t>
            </a:r>
          </a:p>
        </p:txBody>
      </p:sp>
      <p:sp>
        <p:nvSpPr>
          <p:cNvPr id="33" name="矩形 32"/>
          <p:cNvSpPr/>
          <p:nvPr/>
        </p:nvSpPr>
        <p:spPr>
          <a:xfrm>
            <a:off x="7159566" y="2522446"/>
            <a:ext cx="1351127"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马虎心理</a:t>
            </a:r>
          </a:p>
        </p:txBody>
      </p:sp>
      <p:sp>
        <p:nvSpPr>
          <p:cNvPr id="34" name="矩形 33"/>
          <p:cNvSpPr/>
          <p:nvPr/>
        </p:nvSpPr>
        <p:spPr>
          <a:xfrm>
            <a:off x="8990033" y="2527723"/>
            <a:ext cx="1678004"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取巧心理</a:t>
            </a:r>
          </a:p>
        </p:txBody>
      </p:sp>
      <p:sp>
        <p:nvSpPr>
          <p:cNvPr id="35" name="矩形 34"/>
          <p:cNvSpPr/>
          <p:nvPr/>
        </p:nvSpPr>
        <p:spPr>
          <a:xfrm>
            <a:off x="3089650" y="4012449"/>
            <a:ext cx="1548603"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逞能心理</a:t>
            </a:r>
          </a:p>
        </p:txBody>
      </p:sp>
      <p:sp>
        <p:nvSpPr>
          <p:cNvPr id="36" name="矩形 35"/>
          <p:cNvSpPr/>
          <p:nvPr/>
        </p:nvSpPr>
        <p:spPr>
          <a:xfrm>
            <a:off x="5142712" y="4007241"/>
            <a:ext cx="1419202"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蛮干心理</a:t>
            </a:r>
          </a:p>
        </p:txBody>
      </p:sp>
      <p:sp>
        <p:nvSpPr>
          <p:cNvPr id="37" name="矩形 36"/>
          <p:cNvSpPr/>
          <p:nvPr/>
        </p:nvSpPr>
        <p:spPr>
          <a:xfrm>
            <a:off x="7051020" y="4012449"/>
            <a:ext cx="1573234"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无知心理</a:t>
            </a:r>
          </a:p>
        </p:txBody>
      </p:sp>
      <p:sp>
        <p:nvSpPr>
          <p:cNvPr id="38" name="矩形 37"/>
          <p:cNvSpPr/>
          <p:nvPr/>
        </p:nvSpPr>
        <p:spPr>
          <a:xfrm>
            <a:off x="9191747" y="4011848"/>
            <a:ext cx="1274575"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麻木心理</a:t>
            </a:r>
          </a:p>
        </p:txBody>
      </p:sp>
      <p:sp>
        <p:nvSpPr>
          <p:cNvPr id="39" name="矩形 38"/>
          <p:cNvSpPr/>
          <p:nvPr/>
        </p:nvSpPr>
        <p:spPr>
          <a:xfrm>
            <a:off x="3137331" y="5483673"/>
            <a:ext cx="1419202"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逆反心理</a:t>
            </a:r>
          </a:p>
        </p:txBody>
      </p:sp>
      <p:sp>
        <p:nvSpPr>
          <p:cNvPr id="40" name="矩形 39"/>
          <p:cNvSpPr/>
          <p:nvPr/>
        </p:nvSpPr>
        <p:spPr>
          <a:xfrm>
            <a:off x="5215025" y="5483673"/>
            <a:ext cx="1274575"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从众心理</a:t>
            </a:r>
          </a:p>
        </p:txBody>
      </p:sp>
      <p:sp>
        <p:nvSpPr>
          <p:cNvPr id="41" name="矩形 40"/>
          <p:cNvSpPr/>
          <p:nvPr/>
        </p:nvSpPr>
        <p:spPr>
          <a:xfrm>
            <a:off x="7080862" y="5482746"/>
            <a:ext cx="1508533"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奉上心理</a:t>
            </a:r>
          </a:p>
        </p:txBody>
      </p:sp>
      <p:sp>
        <p:nvSpPr>
          <p:cNvPr id="42" name="矩形 41"/>
          <p:cNvSpPr/>
          <p:nvPr/>
        </p:nvSpPr>
        <p:spPr>
          <a:xfrm>
            <a:off x="9180657" y="5480126"/>
            <a:ext cx="1312851" cy="400110"/>
          </a:xfrm>
          <a:prstGeom prst="rect">
            <a:avLst/>
          </a:prstGeom>
        </p:spPr>
        <p:txBody>
          <a:bodyPr wrap="square">
            <a:spAutoFit/>
          </a:bodyPr>
          <a:lstStyle/>
          <a:p>
            <a:pPr algn="ctr"/>
            <a:r>
              <a:rPr lang="zh-CN" altLang="en-US" sz="2000" b="1" dirty="0">
                <a:solidFill>
                  <a:schemeClr val="bg1"/>
                </a:solidFill>
                <a:latin typeface="微软雅黑" pitchFamily="34" charset="-122"/>
                <a:ea typeface="微软雅黑" pitchFamily="34" charset="-122"/>
              </a:rPr>
              <a:t>唯心心理</a:t>
            </a:r>
          </a:p>
        </p:txBody>
      </p:sp>
    </p:spTree>
    <p:extLst>
      <p:ext uri="{BB962C8B-B14F-4D97-AF65-F5344CB8AC3E}">
        <p14:creationId xmlns:p14="http://schemas.microsoft.com/office/powerpoint/2010/main" val="7294979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grpSp>
        <p:nvGrpSpPr>
          <p:cNvPr id="18" name="组合 17"/>
          <p:cNvGrpSpPr/>
          <p:nvPr/>
        </p:nvGrpSpPr>
        <p:grpSpPr>
          <a:xfrm>
            <a:off x="1647370" y="2173162"/>
            <a:ext cx="8897260" cy="4140552"/>
            <a:chOff x="856340" y="1422400"/>
            <a:chExt cx="10479318" cy="4876800"/>
          </a:xfrm>
        </p:grpSpPr>
        <p:sp>
          <p:nvSpPr>
            <p:cNvPr id="13" name="任意多边形 12"/>
            <p:cNvSpPr/>
            <p:nvPr/>
          </p:nvSpPr>
          <p:spPr>
            <a:xfrm>
              <a:off x="4281713" y="2046514"/>
              <a:ext cx="3628572" cy="3628572"/>
            </a:xfrm>
            <a:custGeom>
              <a:avLst/>
              <a:gdLst>
                <a:gd name="connsiteX0" fmla="*/ 1814286 w 3628572"/>
                <a:gd name="connsiteY0" fmla="*/ 585434 h 3628572"/>
                <a:gd name="connsiteX1" fmla="*/ 585434 w 3628572"/>
                <a:gd name="connsiteY1" fmla="*/ 1814286 h 3628572"/>
                <a:gd name="connsiteX2" fmla="*/ 1814286 w 3628572"/>
                <a:gd name="connsiteY2" fmla="*/ 3043138 h 3628572"/>
                <a:gd name="connsiteX3" fmla="*/ 3043138 w 3628572"/>
                <a:gd name="connsiteY3" fmla="*/ 1814286 h 3628572"/>
                <a:gd name="connsiteX4" fmla="*/ 1814286 w 3628572"/>
                <a:gd name="connsiteY4" fmla="*/ 585434 h 3628572"/>
                <a:gd name="connsiteX5" fmla="*/ 1814286 w 3628572"/>
                <a:gd name="connsiteY5" fmla="*/ 0 h 3628572"/>
                <a:gd name="connsiteX6" fmla="*/ 2828671 w 3628572"/>
                <a:gd name="connsiteY6" fmla="*/ 309852 h 3628572"/>
                <a:gd name="connsiteX7" fmla="*/ 2910935 w 3628572"/>
                <a:gd name="connsiteY7" fmla="*/ 371368 h 3628572"/>
                <a:gd name="connsiteX8" fmla="*/ 3398798 w 3628572"/>
                <a:gd name="connsiteY8" fmla="*/ 241683 h 3628572"/>
                <a:gd name="connsiteX9" fmla="*/ 3268325 w 3628572"/>
                <a:gd name="connsiteY9" fmla="*/ 732509 h 3628572"/>
                <a:gd name="connsiteX10" fmla="*/ 3318721 w 3628572"/>
                <a:gd name="connsiteY10" fmla="*/ 799902 h 3628572"/>
                <a:gd name="connsiteX11" fmla="*/ 3628572 w 3628572"/>
                <a:gd name="connsiteY11" fmla="*/ 1814286 h 3628572"/>
                <a:gd name="connsiteX12" fmla="*/ 3318721 w 3628572"/>
                <a:gd name="connsiteY12" fmla="*/ 2828671 h 3628572"/>
                <a:gd name="connsiteX13" fmla="*/ 3273934 w 3628572"/>
                <a:gd name="connsiteY13" fmla="*/ 2888563 h 3628572"/>
                <a:gd name="connsiteX14" fmla="*/ 3398797 w 3628572"/>
                <a:gd name="connsiteY14" fmla="*/ 3358288 h 3628572"/>
                <a:gd name="connsiteX15" fmla="*/ 2939153 w 3628572"/>
                <a:gd name="connsiteY15" fmla="*/ 3236104 h 3628572"/>
                <a:gd name="connsiteX16" fmla="*/ 2828671 w 3628572"/>
                <a:gd name="connsiteY16" fmla="*/ 3318721 h 3628572"/>
                <a:gd name="connsiteX17" fmla="*/ 1814286 w 3628572"/>
                <a:gd name="connsiteY17" fmla="*/ 3628572 h 3628572"/>
                <a:gd name="connsiteX18" fmla="*/ 799902 w 3628572"/>
                <a:gd name="connsiteY18" fmla="*/ 3318721 h 3628572"/>
                <a:gd name="connsiteX19" fmla="*/ 685419 w 3628572"/>
                <a:gd name="connsiteY19" fmla="*/ 3233112 h 3628572"/>
                <a:gd name="connsiteX20" fmla="*/ 214522 w 3628572"/>
                <a:gd name="connsiteY20" fmla="*/ 3358287 h 3628572"/>
                <a:gd name="connsiteX21" fmla="*/ 343386 w 3628572"/>
                <a:gd name="connsiteY21" fmla="*/ 2873515 h 3628572"/>
                <a:gd name="connsiteX22" fmla="*/ 309852 w 3628572"/>
                <a:gd name="connsiteY22" fmla="*/ 2828671 h 3628572"/>
                <a:gd name="connsiteX23" fmla="*/ 0 w 3628572"/>
                <a:gd name="connsiteY23" fmla="*/ 1814286 h 3628572"/>
                <a:gd name="connsiteX24" fmla="*/ 309852 w 3628572"/>
                <a:gd name="connsiteY24" fmla="*/ 799902 h 3628572"/>
                <a:gd name="connsiteX25" fmla="*/ 362867 w 3628572"/>
                <a:gd name="connsiteY25" fmla="*/ 729006 h 3628572"/>
                <a:gd name="connsiteX26" fmla="*/ 348150 w 3628572"/>
                <a:gd name="connsiteY26" fmla="*/ 743723 h 3628572"/>
                <a:gd name="connsiteX27" fmla="*/ 214523 w 3628572"/>
                <a:gd name="connsiteY27" fmla="*/ 241034 h 3628572"/>
                <a:gd name="connsiteX28" fmla="*/ 714279 w 3628572"/>
                <a:gd name="connsiteY28" fmla="*/ 373880 h 3628572"/>
                <a:gd name="connsiteX29" fmla="*/ 799902 w 3628572"/>
                <a:gd name="connsiteY29" fmla="*/ 309852 h 3628572"/>
                <a:gd name="connsiteX30" fmla="*/ 1814286 w 3628572"/>
                <a:gd name="connsiteY30" fmla="*/ 0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28572" h="3628572">
                  <a:moveTo>
                    <a:pt x="1814286" y="585434"/>
                  </a:moveTo>
                  <a:cubicBezTo>
                    <a:pt x="1135610" y="585434"/>
                    <a:pt x="585434" y="1135610"/>
                    <a:pt x="585434" y="1814286"/>
                  </a:cubicBezTo>
                  <a:cubicBezTo>
                    <a:pt x="585434" y="2492962"/>
                    <a:pt x="1135610" y="3043138"/>
                    <a:pt x="1814286" y="3043138"/>
                  </a:cubicBezTo>
                  <a:cubicBezTo>
                    <a:pt x="2492962" y="3043138"/>
                    <a:pt x="3043138" y="2492962"/>
                    <a:pt x="3043138" y="1814286"/>
                  </a:cubicBezTo>
                  <a:cubicBezTo>
                    <a:pt x="3043138" y="1135610"/>
                    <a:pt x="2492962" y="585434"/>
                    <a:pt x="1814286" y="585434"/>
                  </a:cubicBezTo>
                  <a:close/>
                  <a:moveTo>
                    <a:pt x="1814286" y="0"/>
                  </a:moveTo>
                  <a:cubicBezTo>
                    <a:pt x="2190037" y="0"/>
                    <a:pt x="2539109" y="114228"/>
                    <a:pt x="2828671" y="309852"/>
                  </a:cubicBezTo>
                  <a:lnTo>
                    <a:pt x="2910935" y="371368"/>
                  </a:lnTo>
                  <a:lnTo>
                    <a:pt x="3398798" y="241683"/>
                  </a:lnTo>
                  <a:lnTo>
                    <a:pt x="3268325" y="732509"/>
                  </a:lnTo>
                  <a:lnTo>
                    <a:pt x="3318721" y="799902"/>
                  </a:lnTo>
                  <a:cubicBezTo>
                    <a:pt x="3514345" y="1089464"/>
                    <a:pt x="3628572" y="1438535"/>
                    <a:pt x="3628572" y="1814286"/>
                  </a:cubicBezTo>
                  <a:cubicBezTo>
                    <a:pt x="3628572" y="2190037"/>
                    <a:pt x="3514345" y="2539109"/>
                    <a:pt x="3318721" y="2828671"/>
                  </a:cubicBezTo>
                  <a:lnTo>
                    <a:pt x="3273934" y="2888563"/>
                  </a:lnTo>
                  <a:lnTo>
                    <a:pt x="3398797" y="3358288"/>
                  </a:lnTo>
                  <a:lnTo>
                    <a:pt x="2939153" y="3236104"/>
                  </a:lnTo>
                  <a:lnTo>
                    <a:pt x="2828671" y="3318721"/>
                  </a:lnTo>
                  <a:cubicBezTo>
                    <a:pt x="2539109" y="3514345"/>
                    <a:pt x="2190037" y="3628572"/>
                    <a:pt x="1814286" y="3628572"/>
                  </a:cubicBezTo>
                  <a:cubicBezTo>
                    <a:pt x="1438536" y="3628572"/>
                    <a:pt x="1089464" y="3514345"/>
                    <a:pt x="799902" y="3318721"/>
                  </a:cubicBezTo>
                  <a:lnTo>
                    <a:pt x="685419" y="3233112"/>
                  </a:lnTo>
                  <a:lnTo>
                    <a:pt x="214522" y="3358287"/>
                  </a:lnTo>
                  <a:lnTo>
                    <a:pt x="343386" y="2873515"/>
                  </a:lnTo>
                  <a:lnTo>
                    <a:pt x="309852" y="2828671"/>
                  </a:lnTo>
                  <a:cubicBezTo>
                    <a:pt x="114228" y="2539109"/>
                    <a:pt x="0" y="2190037"/>
                    <a:pt x="0" y="1814286"/>
                  </a:cubicBezTo>
                  <a:cubicBezTo>
                    <a:pt x="0" y="1438535"/>
                    <a:pt x="114228" y="1089464"/>
                    <a:pt x="309852" y="799902"/>
                  </a:cubicBezTo>
                  <a:lnTo>
                    <a:pt x="362867" y="729006"/>
                  </a:lnTo>
                  <a:lnTo>
                    <a:pt x="348150" y="743723"/>
                  </a:lnTo>
                  <a:lnTo>
                    <a:pt x="214523" y="241034"/>
                  </a:lnTo>
                  <a:lnTo>
                    <a:pt x="714279" y="373880"/>
                  </a:lnTo>
                  <a:lnTo>
                    <a:pt x="799902" y="309852"/>
                  </a:lnTo>
                  <a:cubicBezTo>
                    <a:pt x="1089464" y="114228"/>
                    <a:pt x="1438536" y="0"/>
                    <a:pt x="1814286" y="0"/>
                  </a:cubicBez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p:nvSpPr>
          <p:spPr>
            <a:xfrm>
              <a:off x="7910286" y="1422400"/>
              <a:ext cx="3425372" cy="1553029"/>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910286" y="4746171"/>
              <a:ext cx="3425372" cy="1553029"/>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56340" y="1422400"/>
              <a:ext cx="3425372" cy="1553029"/>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56340" y="4746171"/>
              <a:ext cx="3425372" cy="1553029"/>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1795206" y="2632391"/>
            <a:ext cx="2612571" cy="400110"/>
          </a:xfrm>
          <a:prstGeom prst="rect">
            <a:avLst/>
          </a:prstGeom>
        </p:spPr>
        <p:txBody>
          <a:bodyPr wrap="square">
            <a:spAutoFit/>
          </a:bodyPr>
          <a:lstStyle/>
          <a:p>
            <a:pPr algn="ctr"/>
            <a:r>
              <a:rPr lang="zh-CN" altLang="en-US" sz="2000" dirty="0" smtClean="0">
                <a:solidFill>
                  <a:schemeClr val="tx1">
                    <a:lumMod val="85000"/>
                    <a:lumOff val="15000"/>
                  </a:schemeClr>
                </a:solidFill>
                <a:latin typeface="微软雅黑" pitchFamily="34" charset="-122"/>
                <a:ea typeface="微软雅黑" pitchFamily="34" charset="-122"/>
              </a:rPr>
              <a:t>岗位培训不到位 </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20" name="矩形 19"/>
          <p:cNvSpPr/>
          <p:nvPr/>
        </p:nvSpPr>
        <p:spPr>
          <a:xfrm>
            <a:off x="8059993" y="2632391"/>
            <a:ext cx="2061028"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itchFamily="34" charset="-122"/>
                <a:ea typeface="微软雅黑" pitchFamily="34" charset="-122"/>
              </a:rPr>
              <a:t>作业环境不安全</a:t>
            </a:r>
          </a:p>
        </p:txBody>
      </p:sp>
      <p:sp>
        <p:nvSpPr>
          <p:cNvPr id="21" name="矩形 20"/>
          <p:cNvSpPr/>
          <p:nvPr/>
        </p:nvSpPr>
        <p:spPr>
          <a:xfrm>
            <a:off x="2049205" y="5454374"/>
            <a:ext cx="2104571"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itchFamily="34" charset="-122"/>
                <a:ea typeface="微软雅黑" pitchFamily="34" charset="-122"/>
              </a:rPr>
              <a:t>管理制度不完善</a:t>
            </a:r>
          </a:p>
        </p:txBody>
      </p:sp>
      <p:sp>
        <p:nvSpPr>
          <p:cNvPr id="22" name="矩形 21"/>
          <p:cNvSpPr/>
          <p:nvPr/>
        </p:nvSpPr>
        <p:spPr>
          <a:xfrm>
            <a:off x="7856792" y="5454374"/>
            <a:ext cx="2467429"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itchFamily="34" charset="-122"/>
                <a:ea typeface="微软雅黑" pitchFamily="34" charset="-122"/>
              </a:rPr>
              <a:t>社会环境不理想</a:t>
            </a:r>
          </a:p>
        </p:txBody>
      </p:sp>
      <p:sp>
        <p:nvSpPr>
          <p:cNvPr id="23" name="矩形 22"/>
          <p:cNvSpPr/>
          <p:nvPr/>
        </p:nvSpPr>
        <p:spPr>
          <a:xfrm>
            <a:off x="4880763" y="1352034"/>
            <a:ext cx="2430474" cy="461665"/>
          </a:xfrm>
          <a:prstGeom prst="rect">
            <a:avLst/>
          </a:prstGeom>
        </p:spPr>
        <p:txBody>
          <a:bodyPr wrap="none">
            <a:spAutoFit/>
          </a:bodyPr>
          <a:lstStyle/>
          <a:p>
            <a:pPr marL="622300" indent="-622300" algn="ctr"/>
            <a:r>
              <a:rPr lang="zh-CN" altLang="en-US" sz="2400" b="1" dirty="0">
                <a:solidFill>
                  <a:schemeClr val="tx1">
                    <a:lumMod val="85000"/>
                    <a:lumOff val="15000"/>
                  </a:schemeClr>
                </a:solidFill>
                <a:latin typeface="微软雅黑" pitchFamily="34" charset="-122"/>
                <a:ea typeface="微软雅黑" pitchFamily="34" charset="-122"/>
              </a:rPr>
              <a:t>习惯性违章</a:t>
            </a:r>
            <a:r>
              <a:rPr lang="zh-CN" altLang="en-US" sz="2400" b="1" dirty="0" smtClean="0">
                <a:solidFill>
                  <a:schemeClr val="tx1">
                    <a:lumMod val="85000"/>
                    <a:lumOff val="15000"/>
                  </a:schemeClr>
                </a:solidFill>
                <a:latin typeface="微软雅黑" pitchFamily="34" charset="-122"/>
                <a:ea typeface="微软雅黑" pitchFamily="34" charset="-122"/>
              </a:rPr>
              <a:t>原因</a:t>
            </a:r>
            <a:endParaRPr lang="zh-CN" altLang="en-US" sz="2400" b="1" dirty="0">
              <a:solidFill>
                <a:schemeClr val="tx1">
                  <a:lumMod val="85000"/>
                  <a:lumOff val="15000"/>
                </a:schemeClr>
              </a:solidFill>
              <a:latin typeface="微软雅黑" pitchFamily="34" charset="-122"/>
              <a:ea typeface="微软雅黑" pitchFamily="34" charset="-122"/>
            </a:endParaRPr>
          </a:p>
        </p:txBody>
      </p:sp>
      <p:sp>
        <p:nvSpPr>
          <p:cNvPr id="24" name="矩形 23"/>
          <p:cNvSpPr/>
          <p:nvPr/>
        </p:nvSpPr>
        <p:spPr>
          <a:xfrm>
            <a:off x="5490705" y="3982423"/>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itchFamily="34" charset="-122"/>
                <a:ea typeface="微软雅黑" pitchFamily="34" charset="-122"/>
              </a:rPr>
              <a:t>客观原因</a:t>
            </a:r>
          </a:p>
        </p:txBody>
      </p:sp>
    </p:spTree>
    <p:extLst>
      <p:ext uri="{BB962C8B-B14F-4D97-AF65-F5344CB8AC3E}">
        <p14:creationId xmlns:p14="http://schemas.microsoft.com/office/powerpoint/2010/main" val="264794566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3</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517022" y="171291"/>
            <a:ext cx="1569661"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反三违</a:t>
            </a:r>
          </a:p>
        </p:txBody>
      </p:sp>
      <p:sp>
        <p:nvSpPr>
          <p:cNvPr id="2" name="矩形 1"/>
          <p:cNvSpPr/>
          <p:nvPr/>
        </p:nvSpPr>
        <p:spPr>
          <a:xfrm>
            <a:off x="4772561" y="1263134"/>
            <a:ext cx="2646878" cy="461665"/>
          </a:xfrm>
          <a:prstGeom prst="rect">
            <a:avLst/>
          </a:prstGeom>
        </p:spPr>
        <p:txBody>
          <a:bodyPr wrap="none">
            <a:spAutoFit/>
          </a:bodyPr>
          <a:lstStyle/>
          <a:p>
            <a:pPr marL="622300" indent="-622300" algn="ctr"/>
            <a:r>
              <a:rPr lang="zh-CN" altLang="en-US" sz="2400" b="1" dirty="0">
                <a:solidFill>
                  <a:schemeClr val="tx1">
                    <a:lumMod val="85000"/>
                    <a:lumOff val="15000"/>
                  </a:schemeClr>
                </a:solidFill>
                <a:latin typeface="微软雅黑" pitchFamily="34" charset="-122"/>
                <a:ea typeface="微软雅黑" pitchFamily="34" charset="-122"/>
              </a:rPr>
              <a:t>如何反习惯性违章</a:t>
            </a:r>
          </a:p>
        </p:txBody>
      </p:sp>
      <p:sp>
        <p:nvSpPr>
          <p:cNvPr id="8" name="矩形 7"/>
          <p:cNvSpPr/>
          <p:nvPr/>
        </p:nvSpPr>
        <p:spPr>
          <a:xfrm>
            <a:off x="1517022" y="2173773"/>
            <a:ext cx="6853158"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与安全标准化作业相结合：</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引起重视，接受教育，有章可循</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1517022" y="2798632"/>
            <a:ext cx="8037778"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与安全培训教育相结合：</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事故案例教育、班前</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分钟讲安全、各类活动</a:t>
            </a:r>
          </a:p>
        </p:txBody>
      </p:sp>
      <p:sp>
        <p:nvSpPr>
          <p:cNvPr id="10" name="矩形 9"/>
          <p:cNvSpPr/>
          <p:nvPr/>
        </p:nvSpPr>
        <p:spPr>
          <a:xfrm>
            <a:off x="1517022" y="3423491"/>
            <a:ext cx="7622600"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与安全生产监督考核相结合：</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违章纠查队、发现违章行为及时制止</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517022" y="4048350"/>
            <a:ext cx="3005951"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开展分析“吓一跳”活动</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1517022" y="4673209"/>
            <a:ext cx="1723549"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加强法制教育</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517022" y="5298068"/>
            <a:ext cx="2492990"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心理咨询、亲情教育</a:t>
            </a:r>
          </a:p>
        </p:txBody>
      </p:sp>
      <p:sp>
        <p:nvSpPr>
          <p:cNvPr id="14" name="矩形 13"/>
          <p:cNvSpPr/>
          <p:nvPr/>
        </p:nvSpPr>
        <p:spPr>
          <a:xfrm>
            <a:off x="1517022" y="5922927"/>
            <a:ext cx="7366119"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把执行安全规程纳入考核范围：</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与工资、晋升、荣誉、机会挂钩</a:t>
            </a:r>
          </a:p>
        </p:txBody>
      </p:sp>
    </p:spTree>
    <p:extLst>
      <p:ext uri="{BB962C8B-B14F-4D97-AF65-F5344CB8AC3E}">
        <p14:creationId xmlns:p14="http://schemas.microsoft.com/office/powerpoint/2010/main" val="58322686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4</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457640" y="202068"/>
            <a:ext cx="2031326"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四不伤害</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
        <p:nvSpPr>
          <p:cNvPr id="8" name="椭圆 7"/>
          <p:cNvSpPr/>
          <p:nvPr/>
        </p:nvSpPr>
        <p:spPr>
          <a:xfrm>
            <a:off x="806428" y="1826136"/>
            <a:ext cx="1504950" cy="150495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8"/>
          <p:cNvSpPr/>
          <p:nvPr/>
        </p:nvSpPr>
        <p:spPr>
          <a:xfrm>
            <a:off x="2847975" y="1909197"/>
            <a:ext cx="7924800" cy="1338828"/>
          </a:xfrm>
          <a:prstGeom prst="rect">
            <a:avLst/>
          </a:prstGeom>
        </p:spPr>
        <p:txBody>
          <a:bodyPr wrap="square">
            <a:spAutoFit/>
          </a:bodyPr>
          <a:lstStyle/>
          <a:p>
            <a:pPr algn="just">
              <a:lnSpc>
                <a:spcPct val="150000"/>
              </a:lnSpc>
              <a:spcBef>
                <a:spcPct val="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我不伤害自己</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就是要提高自我保护意识</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不能由于自已的疏忽、失误而使自己受到伤害。它取决于自己的安全意识、安全知识、对工作任务的熟悉程度、岗位技能、工作态度、工作方法、精神状态、作业行为等多方面因素。</a:t>
            </a:r>
          </a:p>
        </p:txBody>
      </p:sp>
      <p:sp>
        <p:nvSpPr>
          <p:cNvPr id="10" name="圆角矩形 9"/>
          <p:cNvSpPr/>
          <p:nvPr/>
        </p:nvSpPr>
        <p:spPr>
          <a:xfrm>
            <a:off x="2724150" y="1743075"/>
            <a:ext cx="8277225" cy="1685925"/>
          </a:xfrm>
          <a:prstGeom prst="roundRect">
            <a:avLst>
              <a:gd name="adj" fmla="val 59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06428" y="4207386"/>
            <a:ext cx="1504950" cy="150495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p:nvSpPr>
        <p:spPr>
          <a:xfrm>
            <a:off x="2724150" y="4124325"/>
            <a:ext cx="8277225" cy="1685925"/>
          </a:xfrm>
          <a:prstGeom prst="roundRect">
            <a:avLst>
              <a:gd name="adj" fmla="val 59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847975" y="4297873"/>
            <a:ext cx="7924800" cy="1338828"/>
          </a:xfrm>
          <a:prstGeom prst="rect">
            <a:avLst/>
          </a:prstGeom>
        </p:spPr>
        <p:txBody>
          <a:bodyPr wrap="square">
            <a:spAutoFit/>
          </a:bodyPr>
          <a:lstStyle/>
          <a:p>
            <a:pPr algn="just">
              <a:lnSpc>
                <a:spcPct val="150000"/>
              </a:lnSpc>
              <a:spcBef>
                <a:spcPct val="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我不伤害他人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就是我的行为或后果</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不能给他人造成伤害。在多人作业同时，由于自己不遵守操作规程，对作业现场周围观察不够以及自己操作失误等原因，自己的行为可能对现场周围的人员造成伤害。</a:t>
            </a:r>
          </a:p>
        </p:txBody>
      </p:sp>
      <p:sp>
        <p:nvSpPr>
          <p:cNvPr id="14" name="矩形 13"/>
          <p:cNvSpPr/>
          <p:nvPr/>
        </p:nvSpPr>
        <p:spPr>
          <a:xfrm>
            <a:off x="825368" y="4759806"/>
            <a:ext cx="1467069"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不伤害</a:t>
            </a:r>
            <a:r>
              <a:rPr lang="zh-CN" altLang="en-US" sz="2000" b="1" dirty="0" smtClean="0">
                <a:solidFill>
                  <a:schemeClr val="bg1"/>
                </a:solidFill>
                <a:latin typeface="微软雅黑" panose="020B0503020204020204" pitchFamily="34" charset="-122"/>
                <a:ea typeface="微软雅黑" panose="020B0503020204020204" pitchFamily="34" charset="-122"/>
              </a:rPr>
              <a:t>他人</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953609" y="2232094"/>
            <a:ext cx="1210588" cy="707886"/>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我不</a:t>
            </a:r>
            <a:r>
              <a:rPr lang="zh-CN" altLang="en-US" sz="2000" b="1" dirty="0" smtClean="0">
                <a:solidFill>
                  <a:schemeClr val="bg1"/>
                </a:solidFill>
                <a:latin typeface="微软雅黑" panose="020B0503020204020204" pitchFamily="34" charset="-122"/>
                <a:ea typeface="微软雅黑" panose="020B0503020204020204" pitchFamily="34" charset="-122"/>
              </a:rPr>
              <a:t>伤害</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b="1" dirty="0" smtClean="0">
                <a:solidFill>
                  <a:schemeClr val="bg1"/>
                </a:solidFill>
                <a:latin typeface="微软雅黑" panose="020B0503020204020204" pitchFamily="34" charset="-122"/>
                <a:ea typeface="微软雅黑" panose="020B0503020204020204" pitchFamily="34" charset="-122"/>
              </a:rPr>
              <a:t>自己</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9649518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806428" y="1826136"/>
            <a:ext cx="1504950" cy="150495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圆角矩形 4"/>
          <p:cNvSpPr/>
          <p:nvPr/>
        </p:nvSpPr>
        <p:spPr>
          <a:xfrm>
            <a:off x="2724150" y="1743075"/>
            <a:ext cx="8277225" cy="1685925"/>
          </a:xfrm>
          <a:prstGeom prst="roundRect">
            <a:avLst>
              <a:gd name="adj" fmla="val 59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806428" y="4207386"/>
            <a:ext cx="1504950" cy="150495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圆角矩形 6"/>
          <p:cNvSpPr/>
          <p:nvPr/>
        </p:nvSpPr>
        <p:spPr>
          <a:xfrm>
            <a:off x="2724150" y="4124325"/>
            <a:ext cx="8277225" cy="1685925"/>
          </a:xfrm>
          <a:prstGeom prst="roundRect">
            <a:avLst>
              <a:gd name="adj" fmla="val 59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8"/>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4</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1" name="矩形 10"/>
          <p:cNvSpPr/>
          <p:nvPr/>
        </p:nvSpPr>
        <p:spPr>
          <a:xfrm>
            <a:off x="1457640" y="202068"/>
            <a:ext cx="2031326"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四不伤害</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
        <p:nvSpPr>
          <p:cNvPr id="12" name="矩形 11"/>
          <p:cNvSpPr/>
          <p:nvPr/>
        </p:nvSpPr>
        <p:spPr>
          <a:xfrm>
            <a:off x="786603" y="2249129"/>
            <a:ext cx="1524775" cy="707886"/>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我不被他人伤害</a:t>
            </a:r>
          </a:p>
        </p:txBody>
      </p:sp>
      <p:sp>
        <p:nvSpPr>
          <p:cNvPr id="13" name="矩形 12"/>
          <p:cNvSpPr/>
          <p:nvPr/>
        </p:nvSpPr>
        <p:spPr>
          <a:xfrm>
            <a:off x="2935536" y="2141407"/>
            <a:ext cx="7732464" cy="923330"/>
          </a:xfrm>
          <a:prstGeom prst="rect">
            <a:avLst/>
          </a:prstGeom>
        </p:spPr>
        <p:txBody>
          <a:bodyPr wrap="square">
            <a:spAutoFit/>
          </a:bodyPr>
          <a:lstStyle/>
          <a:p>
            <a:pPr algn="just">
              <a:lnSpc>
                <a:spcPct val="150000"/>
              </a:lnSpc>
              <a:spcBef>
                <a:spcPct val="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我不被他人伤害，即每个人都要加强自我防范意识</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工作中要避免他人的错误操作或其它隐患对自己造成</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伤害。</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875552" y="4613344"/>
            <a:ext cx="1346876" cy="707886"/>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保护他人不受伤害</a:t>
            </a:r>
          </a:p>
        </p:txBody>
      </p:sp>
      <p:sp>
        <p:nvSpPr>
          <p:cNvPr id="15" name="矩形 14"/>
          <p:cNvSpPr/>
          <p:nvPr/>
        </p:nvSpPr>
        <p:spPr>
          <a:xfrm>
            <a:off x="2935536" y="4297873"/>
            <a:ext cx="7732464" cy="1338828"/>
          </a:xfrm>
          <a:prstGeom prst="rect">
            <a:avLst/>
          </a:prstGeom>
        </p:spPr>
        <p:txBody>
          <a:bodyPr wrap="square">
            <a:spAutoFit/>
          </a:bodyPr>
          <a:lstStyle/>
          <a:p>
            <a:pPr algn="just">
              <a:lnSpc>
                <a:spcPct val="150000"/>
              </a:lnSpc>
              <a:spcBef>
                <a:spcPct val="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任何组织中的每个成员都是团队中的一分子，要担负起关心爱护他人的责任和义务，不仅自己要注意安全，还要保护团队的其他人员不受伤害，这是每个成员对集体中其他成员的承诺。</a:t>
            </a:r>
          </a:p>
        </p:txBody>
      </p:sp>
    </p:spTree>
    <p:extLst>
      <p:ext uri="{BB962C8B-B14F-4D97-AF65-F5344CB8AC3E}">
        <p14:creationId xmlns:p14="http://schemas.microsoft.com/office/powerpoint/2010/main" val="2137524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15"/>
          <p:cNvSpPr/>
          <p:nvPr/>
        </p:nvSpPr>
        <p:spPr>
          <a:xfrm>
            <a:off x="1114426" y="2335893"/>
            <a:ext cx="3775083" cy="2647950"/>
          </a:xfrm>
          <a:prstGeom prst="homePlate">
            <a:avLst>
              <a:gd name="adj" fmla="val 4244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5</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8" name="矩形 7"/>
          <p:cNvSpPr/>
          <p:nvPr/>
        </p:nvSpPr>
        <p:spPr>
          <a:xfrm>
            <a:off x="1416042" y="202068"/>
            <a:ext cx="5549917"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危险预知，追求“</a:t>
            </a:r>
            <a:r>
              <a:rPr lang="en-US" altLang="zh-CN" sz="3600" b="1" dirty="0">
                <a:solidFill>
                  <a:schemeClr val="bg1"/>
                </a:solidFill>
                <a:latin typeface="华文中宋" panose="02010600040101010101" pitchFamily="2" charset="-122"/>
                <a:ea typeface="华文中宋" panose="02010600040101010101" pitchFamily="2" charset="-122"/>
              </a:rPr>
              <a:t>0</a:t>
            </a:r>
            <a:r>
              <a:rPr lang="zh-CN" altLang="en-US" sz="3600" b="1" dirty="0">
                <a:solidFill>
                  <a:schemeClr val="bg1"/>
                </a:solidFill>
                <a:latin typeface="华文中宋" panose="02010600040101010101" pitchFamily="2" charset="-122"/>
                <a:ea typeface="华文中宋" panose="02010600040101010101" pitchFamily="2" charset="-122"/>
              </a:rPr>
              <a:t>事故”</a:t>
            </a:r>
          </a:p>
        </p:txBody>
      </p:sp>
      <p:sp>
        <p:nvSpPr>
          <p:cNvPr id="9" name="矩形 8"/>
          <p:cNvSpPr/>
          <p:nvPr/>
        </p:nvSpPr>
        <p:spPr>
          <a:xfrm>
            <a:off x="542926" y="2335893"/>
            <a:ext cx="57150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42926" y="3374118"/>
            <a:ext cx="57150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42926" y="4412343"/>
            <a:ext cx="57150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14426" y="2335893"/>
            <a:ext cx="2329088" cy="571500"/>
          </a:xfrm>
          <a:prstGeom prst="rect">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14426" y="3374118"/>
            <a:ext cx="2329088" cy="571500"/>
          </a:xfrm>
          <a:prstGeom prst="rect">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14426" y="4412343"/>
            <a:ext cx="2329088" cy="571500"/>
          </a:xfrm>
          <a:prstGeom prst="rect">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956184" y="2688318"/>
            <a:ext cx="2009775" cy="2009775"/>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文本框 17"/>
          <p:cNvSpPr txBox="1"/>
          <p:nvPr/>
        </p:nvSpPr>
        <p:spPr>
          <a:xfrm>
            <a:off x="604838" y="2390810"/>
            <a:ext cx="447675" cy="461665"/>
          </a:xfrm>
          <a:prstGeom prst="rect">
            <a:avLst/>
          </a:prstGeom>
          <a:noFill/>
        </p:spPr>
        <p:txBody>
          <a:bodyPr wrap="square" rtlCol="0">
            <a:spAutoFit/>
          </a:bodyPr>
          <a:lstStyle/>
          <a:p>
            <a:pPr algn="ctr"/>
            <a:r>
              <a:rPr lang="en-US" altLang="zh-CN" sz="2400" b="1" dirty="0" smtClean="0">
                <a:solidFill>
                  <a:schemeClr val="bg1"/>
                </a:solidFill>
                <a:latin typeface="Arial" panose="020B0604020202020204" pitchFamily="34" charset="0"/>
                <a:cs typeface="Arial" panose="020B0604020202020204" pitchFamily="34" charset="0"/>
              </a:rPr>
              <a:t>K</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19" name="文本框 18"/>
          <p:cNvSpPr txBox="1"/>
          <p:nvPr/>
        </p:nvSpPr>
        <p:spPr>
          <a:xfrm>
            <a:off x="604838" y="3429035"/>
            <a:ext cx="447675" cy="461665"/>
          </a:xfrm>
          <a:prstGeom prst="rect">
            <a:avLst/>
          </a:prstGeom>
          <a:noFill/>
        </p:spPr>
        <p:txBody>
          <a:bodyPr wrap="square" rtlCol="0">
            <a:spAutoFit/>
          </a:bodyPr>
          <a:lstStyle/>
          <a:p>
            <a:pPr algn="ctr"/>
            <a:r>
              <a:rPr lang="en-US" altLang="zh-CN" sz="2400" b="1" dirty="0" smtClean="0">
                <a:solidFill>
                  <a:schemeClr val="bg1"/>
                </a:solidFill>
                <a:latin typeface="Arial" panose="020B0604020202020204" pitchFamily="34" charset="0"/>
                <a:cs typeface="Arial" panose="020B0604020202020204" pitchFamily="34" charset="0"/>
              </a:rPr>
              <a:t>Y</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20" name="文本框 19"/>
          <p:cNvSpPr txBox="1"/>
          <p:nvPr/>
        </p:nvSpPr>
        <p:spPr>
          <a:xfrm>
            <a:off x="623087" y="4467260"/>
            <a:ext cx="447675" cy="461665"/>
          </a:xfrm>
          <a:prstGeom prst="rect">
            <a:avLst/>
          </a:prstGeom>
          <a:noFill/>
        </p:spPr>
        <p:txBody>
          <a:bodyPr wrap="square" rtlCol="0">
            <a:spAutoFit/>
          </a:bodyPr>
          <a:lstStyle/>
          <a:p>
            <a:pPr algn="ctr"/>
            <a:r>
              <a:rPr lang="en-US" altLang="zh-CN" sz="2400" b="1" dirty="0" smtClean="0">
                <a:solidFill>
                  <a:schemeClr val="bg1"/>
                </a:solidFill>
                <a:latin typeface="Arial" panose="020B0604020202020204" pitchFamily="34" charset="0"/>
                <a:cs typeface="Arial" panose="020B0604020202020204" pitchFamily="34" charset="0"/>
              </a:rPr>
              <a:t>T</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21" name="矩形 20"/>
          <p:cNvSpPr/>
          <p:nvPr/>
        </p:nvSpPr>
        <p:spPr>
          <a:xfrm>
            <a:off x="1557009" y="2421587"/>
            <a:ext cx="1443921" cy="400110"/>
          </a:xfrm>
          <a:prstGeom prst="rect">
            <a:avLst/>
          </a:prstGeom>
        </p:spPr>
        <p:txBody>
          <a:bodyPr wrap="none">
            <a:spAutoFit/>
          </a:bodyPr>
          <a:lstStyle/>
          <a:p>
            <a:pPr algn="ctr">
              <a:spcBef>
                <a:spcPct val="20000"/>
              </a:spcBef>
            </a:pPr>
            <a:r>
              <a:rPr lang="en-US" altLang="zh-CN" sz="2000" dirty="0" err="1">
                <a:solidFill>
                  <a:schemeClr val="bg1"/>
                </a:solidFill>
                <a:latin typeface="微软雅黑" panose="020B0503020204020204" pitchFamily="34" charset="-122"/>
                <a:ea typeface="微软雅黑" panose="020B0503020204020204" pitchFamily="34" charset="-122"/>
              </a:rPr>
              <a:t>Kiken</a:t>
            </a:r>
            <a:r>
              <a:rPr lang="zh-CN" altLang="en-US" sz="2000" dirty="0">
                <a:solidFill>
                  <a:schemeClr val="bg1"/>
                </a:solidFill>
                <a:latin typeface="微软雅黑" panose="020B0503020204020204" pitchFamily="34" charset="-122"/>
                <a:ea typeface="微软雅黑" panose="020B0503020204020204" pitchFamily="34" charset="-122"/>
              </a:rPr>
              <a:t>危险 </a:t>
            </a:r>
          </a:p>
        </p:txBody>
      </p:sp>
      <p:sp>
        <p:nvSpPr>
          <p:cNvPr id="22" name="矩形 21"/>
          <p:cNvSpPr/>
          <p:nvPr/>
        </p:nvSpPr>
        <p:spPr>
          <a:xfrm>
            <a:off x="1557009" y="3462044"/>
            <a:ext cx="1423531" cy="400110"/>
          </a:xfrm>
          <a:prstGeom prst="rect">
            <a:avLst/>
          </a:prstGeom>
        </p:spPr>
        <p:txBody>
          <a:bodyPr wrap="none">
            <a:spAutoFit/>
          </a:bodyPr>
          <a:lstStyle/>
          <a:p>
            <a:pPr algn="ctr">
              <a:spcBef>
                <a:spcPct val="20000"/>
              </a:spcBef>
            </a:pPr>
            <a:r>
              <a:rPr lang="en-US" altLang="zh-CN" sz="2000" dirty="0" err="1">
                <a:solidFill>
                  <a:schemeClr val="bg1"/>
                </a:solidFill>
                <a:latin typeface="微软雅黑" panose="020B0503020204020204" pitchFamily="34" charset="-122"/>
                <a:ea typeface="微软雅黑" panose="020B0503020204020204" pitchFamily="34" charset="-122"/>
              </a:rPr>
              <a:t>Yochi</a:t>
            </a:r>
            <a:r>
              <a:rPr lang="zh-CN" altLang="en-US" sz="2000" dirty="0">
                <a:solidFill>
                  <a:schemeClr val="bg1"/>
                </a:solidFill>
                <a:latin typeface="微软雅黑" panose="020B0503020204020204" pitchFamily="34" charset="-122"/>
                <a:ea typeface="微软雅黑" panose="020B0503020204020204" pitchFamily="34" charset="-122"/>
              </a:rPr>
              <a:t>预知 </a:t>
            </a:r>
          </a:p>
        </p:txBody>
      </p:sp>
      <p:sp>
        <p:nvSpPr>
          <p:cNvPr id="23" name="矩形 22"/>
          <p:cNvSpPr/>
          <p:nvPr/>
        </p:nvSpPr>
        <p:spPr>
          <a:xfrm>
            <a:off x="1557009" y="4498037"/>
            <a:ext cx="1287533" cy="400110"/>
          </a:xfrm>
          <a:prstGeom prst="rect">
            <a:avLst/>
          </a:prstGeom>
        </p:spPr>
        <p:txBody>
          <a:bodyPr wrap="none">
            <a:spAutoFit/>
          </a:bodyPr>
          <a:lstStyle/>
          <a:p>
            <a:pPr algn="ctr">
              <a:spcBef>
                <a:spcPct val="20000"/>
              </a:spcBef>
            </a:pPr>
            <a:r>
              <a:rPr lang="en-US" altLang="zh-CN" sz="2000" dirty="0">
                <a:solidFill>
                  <a:schemeClr val="bg1"/>
                </a:solidFill>
                <a:latin typeface="微软雅黑" panose="020B0503020204020204" pitchFamily="34" charset="-122"/>
                <a:ea typeface="微软雅黑" panose="020B0503020204020204" pitchFamily="34" charset="-122"/>
              </a:rPr>
              <a:t>Train</a:t>
            </a:r>
            <a:r>
              <a:rPr lang="zh-CN" altLang="en-US" sz="2000" dirty="0">
                <a:solidFill>
                  <a:schemeClr val="bg1"/>
                </a:solidFill>
                <a:latin typeface="微软雅黑" panose="020B0503020204020204" pitchFamily="34" charset="-122"/>
                <a:ea typeface="微软雅黑" panose="020B0503020204020204" pitchFamily="34" charset="-122"/>
              </a:rPr>
              <a:t>训练</a:t>
            </a:r>
          </a:p>
        </p:txBody>
      </p:sp>
      <p:sp>
        <p:nvSpPr>
          <p:cNvPr id="24" name="矩形 23"/>
          <p:cNvSpPr/>
          <p:nvPr/>
        </p:nvSpPr>
        <p:spPr>
          <a:xfrm>
            <a:off x="5099296" y="3459812"/>
            <a:ext cx="1723550" cy="400110"/>
          </a:xfrm>
          <a:prstGeom prst="rect">
            <a:avLst/>
          </a:prstGeom>
        </p:spPr>
        <p:txBody>
          <a:bodyPr wrap="none">
            <a:spAutoFit/>
          </a:bodyPr>
          <a:lstStyle/>
          <a:p>
            <a:pPr algn="ctr">
              <a:spcBef>
                <a:spcPct val="20000"/>
              </a:spcBef>
            </a:pPr>
            <a:r>
              <a:rPr lang="zh-CN" altLang="en-US" sz="2000" b="1" dirty="0">
                <a:solidFill>
                  <a:schemeClr val="bg1"/>
                </a:solidFill>
                <a:latin typeface="微软雅黑" panose="020B0503020204020204" pitchFamily="34" charset="-122"/>
                <a:ea typeface="微软雅黑" panose="020B0503020204020204" pitchFamily="34" charset="-122"/>
              </a:rPr>
              <a:t>危险预知活动</a:t>
            </a:r>
          </a:p>
        </p:txBody>
      </p:sp>
      <p:sp>
        <p:nvSpPr>
          <p:cNvPr id="25" name="矩形 24"/>
          <p:cNvSpPr/>
          <p:nvPr/>
        </p:nvSpPr>
        <p:spPr>
          <a:xfrm>
            <a:off x="6965958" y="2621642"/>
            <a:ext cx="4892213" cy="2169825"/>
          </a:xfrm>
          <a:prstGeom prst="rect">
            <a:avLst/>
          </a:prstGeom>
        </p:spPr>
        <p:txBody>
          <a:bodyPr wrap="square">
            <a:spAutoFit/>
          </a:bodyPr>
          <a:lstStyle/>
          <a:p>
            <a:pPr marL="360000" lvl="1" indent="-285750">
              <a:lnSpc>
                <a:spcPct val="150000"/>
              </a:lnSpc>
              <a:buSzPct val="85000"/>
              <a:buFont typeface="Wingdings" panose="05000000000000000000" pitchFamily="2" charset="2"/>
              <a:buChar char="Ø"/>
              <a:defRPr/>
            </a:pPr>
            <a:r>
              <a:rPr lang="zh-CN" altLang="en-US" dirty="0">
                <a:solidFill>
                  <a:schemeClr val="tx1">
                    <a:lumMod val="85000"/>
                    <a:lumOff val="15000"/>
                  </a:schemeClr>
                </a:solidFill>
                <a:latin typeface="微软雅黑" pitchFamily="34" charset="-122"/>
                <a:ea typeface="微软雅黑" pitchFamily="34" charset="-122"/>
              </a:rPr>
              <a:t>针对生产的特点和作业工艺的全过程，以其危险性为对象，以作业班组为基本组织形式而开展的一项群众性的安全教育和训练活动</a:t>
            </a:r>
            <a:endParaRPr lang="en-US" altLang="zh-CN" dirty="0">
              <a:solidFill>
                <a:schemeClr val="tx1">
                  <a:lumMod val="85000"/>
                  <a:lumOff val="15000"/>
                </a:schemeClr>
              </a:solidFill>
              <a:latin typeface="微软雅黑" pitchFamily="34" charset="-122"/>
              <a:ea typeface="微软雅黑" pitchFamily="34" charset="-122"/>
            </a:endParaRPr>
          </a:p>
          <a:p>
            <a:pPr marL="360000" lvl="1" indent="-285750">
              <a:lnSpc>
                <a:spcPct val="150000"/>
              </a:lnSpc>
              <a:buSzPct val="85000"/>
              <a:buFont typeface="Wingdings" panose="05000000000000000000" pitchFamily="2" charset="2"/>
              <a:buChar char="Ø"/>
              <a:defRPr/>
            </a:pPr>
            <a:r>
              <a:rPr lang="zh-CN" altLang="en-US" dirty="0">
                <a:solidFill>
                  <a:schemeClr val="tx1">
                    <a:lumMod val="85000"/>
                    <a:lumOff val="15000"/>
                  </a:schemeClr>
                </a:solidFill>
                <a:latin typeface="微软雅黑" pitchFamily="34" charset="-122"/>
                <a:ea typeface="微软雅黑" pitchFamily="34" charset="-122"/>
              </a:rPr>
              <a:t>全员参与的“自我管理”活动</a:t>
            </a:r>
            <a:endParaRPr lang="en-US" altLang="zh-CN" dirty="0">
              <a:solidFill>
                <a:schemeClr val="tx1">
                  <a:lumMod val="85000"/>
                  <a:lumOff val="15000"/>
                </a:schemeClr>
              </a:solidFill>
              <a:latin typeface="微软雅黑" pitchFamily="34" charset="-122"/>
              <a:ea typeface="微软雅黑" pitchFamily="34" charset="-122"/>
            </a:endParaRPr>
          </a:p>
          <a:p>
            <a:pPr marL="360000" lvl="1" indent="-285750">
              <a:lnSpc>
                <a:spcPct val="150000"/>
              </a:lnSpc>
              <a:buSzPct val="85000"/>
              <a:buFont typeface="Wingdings" panose="05000000000000000000" pitchFamily="2" charset="2"/>
              <a:buChar char="Ø"/>
              <a:defRPr/>
            </a:pPr>
            <a:r>
              <a:rPr lang="zh-CN" altLang="en-US" dirty="0">
                <a:solidFill>
                  <a:schemeClr val="tx1">
                    <a:lumMod val="85000"/>
                    <a:lumOff val="15000"/>
                  </a:schemeClr>
                </a:solidFill>
                <a:latin typeface="微软雅黑" pitchFamily="34" charset="-122"/>
                <a:ea typeface="微软雅黑" pitchFamily="34" charset="-122"/>
              </a:rPr>
              <a:t>适用于企业生产全过程的所有作业 </a:t>
            </a:r>
          </a:p>
        </p:txBody>
      </p:sp>
    </p:spTree>
    <p:extLst>
      <p:ext uri="{BB962C8B-B14F-4D97-AF65-F5344CB8AC3E}">
        <p14:creationId xmlns:p14="http://schemas.microsoft.com/office/powerpoint/2010/main" val="390188791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5</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416042" y="202068"/>
            <a:ext cx="5549917"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危险预知，追求“</a:t>
            </a:r>
            <a:r>
              <a:rPr lang="en-US" altLang="zh-CN" sz="3600" b="1" dirty="0">
                <a:solidFill>
                  <a:schemeClr val="bg1"/>
                </a:solidFill>
                <a:latin typeface="华文中宋" panose="02010600040101010101" pitchFamily="2" charset="-122"/>
                <a:ea typeface="华文中宋" panose="02010600040101010101" pitchFamily="2" charset="-122"/>
              </a:rPr>
              <a:t>0</a:t>
            </a:r>
            <a:r>
              <a:rPr lang="zh-CN" altLang="en-US" sz="3600" b="1" dirty="0">
                <a:solidFill>
                  <a:schemeClr val="bg1"/>
                </a:solidFill>
                <a:latin typeface="华文中宋" panose="02010600040101010101" pitchFamily="2" charset="-122"/>
                <a:ea typeface="华文中宋" panose="02010600040101010101" pitchFamily="2" charset="-122"/>
              </a:rPr>
              <a:t>事故”</a:t>
            </a:r>
          </a:p>
        </p:txBody>
      </p:sp>
      <p:sp>
        <p:nvSpPr>
          <p:cNvPr id="8" name="矩形 7"/>
          <p:cNvSpPr/>
          <p:nvPr/>
        </p:nvSpPr>
        <p:spPr>
          <a:xfrm>
            <a:off x="460418" y="1900501"/>
            <a:ext cx="4186551" cy="923330"/>
          </a:xfrm>
          <a:prstGeom prst="rect">
            <a:avLst/>
          </a:prstGeom>
        </p:spPr>
        <p:txBody>
          <a:bodyPr wrap="square">
            <a:spAutoFit/>
          </a:bodyPr>
          <a:lstStyle/>
          <a:p>
            <a:pPr marL="0" lvl="1">
              <a:lnSpc>
                <a:spcPct val="150000"/>
              </a:lnSpc>
              <a:buSzPct val="85000"/>
              <a:defRPr/>
            </a:pPr>
            <a:r>
              <a:rPr lang="zh-CN" altLang="en-US" dirty="0">
                <a:latin typeface="微软雅黑" pitchFamily="34" charset="-122"/>
                <a:ea typeface="微软雅黑" pitchFamily="34" charset="-122"/>
              </a:rPr>
              <a:t>解决员工本来“知道”“会做”，但没做的问题</a:t>
            </a:r>
          </a:p>
        </p:txBody>
      </p:sp>
      <p:sp>
        <p:nvSpPr>
          <p:cNvPr id="9" name="六边形 8"/>
          <p:cNvSpPr/>
          <p:nvPr/>
        </p:nvSpPr>
        <p:spPr>
          <a:xfrm>
            <a:off x="4738092" y="2487364"/>
            <a:ext cx="2715815" cy="2341219"/>
          </a:xfrm>
          <a:prstGeom prst="hexagon">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9"/>
          <p:cNvSpPr/>
          <p:nvPr/>
        </p:nvSpPr>
        <p:spPr>
          <a:xfrm>
            <a:off x="7511963" y="1923077"/>
            <a:ext cx="4310742" cy="878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511963" y="3218883"/>
            <a:ext cx="4310742" cy="878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6227" y="1923077"/>
            <a:ext cx="4310742" cy="878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36227" y="3218883"/>
            <a:ext cx="4310742" cy="878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36227" y="4514689"/>
            <a:ext cx="4310742" cy="878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511963" y="4514689"/>
            <a:ext cx="4310742" cy="8781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0418" y="3403600"/>
            <a:ext cx="3185487" cy="507831"/>
          </a:xfrm>
          <a:prstGeom prst="rect">
            <a:avLst/>
          </a:prstGeom>
        </p:spPr>
        <p:txBody>
          <a:bodyPr wrap="square">
            <a:spAutoFit/>
          </a:bodyPr>
          <a:lstStyle/>
          <a:p>
            <a:pPr marL="0" lvl="1">
              <a:lnSpc>
                <a:spcPct val="150000"/>
              </a:lnSpc>
              <a:buSzPct val="85000"/>
            </a:pPr>
            <a:r>
              <a:rPr lang="zh-CN" altLang="en-US" dirty="0">
                <a:latin typeface="微软雅黑" pitchFamily="34" charset="-122"/>
                <a:ea typeface="微软雅黑" pitchFamily="34" charset="-122"/>
              </a:rPr>
              <a:t>提高员工感知危险的敏锐程度</a:t>
            </a:r>
          </a:p>
        </p:txBody>
      </p:sp>
      <p:sp>
        <p:nvSpPr>
          <p:cNvPr id="17" name="矩形 16"/>
          <p:cNvSpPr/>
          <p:nvPr/>
        </p:nvSpPr>
        <p:spPr>
          <a:xfrm>
            <a:off x="460418" y="4699862"/>
            <a:ext cx="2723823" cy="507831"/>
          </a:xfrm>
          <a:prstGeom prst="rect">
            <a:avLst/>
          </a:prstGeom>
        </p:spPr>
        <p:txBody>
          <a:bodyPr wrap="square">
            <a:spAutoFit/>
          </a:bodyPr>
          <a:lstStyle/>
          <a:p>
            <a:pPr marL="0" lvl="1">
              <a:lnSpc>
                <a:spcPct val="150000"/>
              </a:lnSpc>
              <a:buSzPct val="85000"/>
            </a:pPr>
            <a:r>
              <a:rPr lang="zh-CN" altLang="en-US" dirty="0">
                <a:latin typeface="微软雅黑" pitchFamily="34" charset="-122"/>
                <a:ea typeface="微软雅黑" pitchFamily="34" charset="-122"/>
              </a:rPr>
              <a:t>提高员工工作中的注意力</a:t>
            </a:r>
          </a:p>
        </p:txBody>
      </p:sp>
      <p:sp>
        <p:nvSpPr>
          <p:cNvPr id="18" name="矩形 17"/>
          <p:cNvSpPr/>
          <p:nvPr/>
        </p:nvSpPr>
        <p:spPr>
          <a:xfrm>
            <a:off x="7669840" y="2177500"/>
            <a:ext cx="2723823" cy="369332"/>
          </a:xfrm>
          <a:prstGeom prst="rect">
            <a:avLst/>
          </a:prstGeom>
        </p:spPr>
        <p:txBody>
          <a:bodyPr wrap="square">
            <a:spAutoFit/>
          </a:bodyPr>
          <a:lstStyle/>
          <a:p>
            <a:pPr marL="0" lvl="1">
              <a:buSzPct val="85000"/>
            </a:pPr>
            <a:r>
              <a:rPr lang="zh-CN" altLang="en-US" dirty="0">
                <a:latin typeface="微软雅黑" pitchFamily="34" charset="-122"/>
                <a:ea typeface="微软雅黑" pitchFamily="34" charset="-122"/>
              </a:rPr>
              <a:t>提高员工解决问题的能力</a:t>
            </a:r>
          </a:p>
        </p:txBody>
      </p:sp>
      <p:sp>
        <p:nvSpPr>
          <p:cNvPr id="19" name="矩形 18"/>
          <p:cNvSpPr/>
          <p:nvPr/>
        </p:nvSpPr>
        <p:spPr>
          <a:xfrm>
            <a:off x="7669840" y="3472849"/>
            <a:ext cx="2723823" cy="369332"/>
          </a:xfrm>
          <a:prstGeom prst="rect">
            <a:avLst/>
          </a:prstGeom>
        </p:spPr>
        <p:txBody>
          <a:bodyPr wrap="square">
            <a:spAutoFit/>
          </a:bodyPr>
          <a:lstStyle/>
          <a:p>
            <a:pPr marL="0" lvl="1">
              <a:buSzPct val="85000"/>
            </a:pPr>
            <a:r>
              <a:rPr lang="zh-CN" altLang="en-US" dirty="0">
                <a:latin typeface="微软雅黑" pitchFamily="34" charset="-122"/>
                <a:ea typeface="微软雅黑" pitchFamily="34" charset="-122"/>
              </a:rPr>
              <a:t>加强员工付诸实践的热情</a:t>
            </a:r>
          </a:p>
        </p:txBody>
      </p:sp>
      <p:sp>
        <p:nvSpPr>
          <p:cNvPr id="20" name="矩形 19"/>
          <p:cNvSpPr/>
          <p:nvPr/>
        </p:nvSpPr>
        <p:spPr>
          <a:xfrm>
            <a:off x="7669840" y="4769111"/>
            <a:ext cx="3877985" cy="369332"/>
          </a:xfrm>
          <a:prstGeom prst="rect">
            <a:avLst/>
          </a:prstGeom>
        </p:spPr>
        <p:txBody>
          <a:bodyPr wrap="square">
            <a:spAutoFit/>
          </a:bodyPr>
          <a:lstStyle/>
          <a:p>
            <a:pPr marL="0" lvl="1">
              <a:buSzPct val="85000"/>
            </a:pPr>
            <a:r>
              <a:rPr lang="zh-CN" altLang="en-US" dirty="0">
                <a:latin typeface="微软雅黑" pitchFamily="34" charset="-122"/>
                <a:ea typeface="微软雅黑" pitchFamily="34" charset="-122"/>
              </a:rPr>
              <a:t>建立预防型、参与型的企业安全文化</a:t>
            </a:r>
          </a:p>
        </p:txBody>
      </p:sp>
      <p:sp>
        <p:nvSpPr>
          <p:cNvPr id="21" name="矩形 20"/>
          <p:cNvSpPr/>
          <p:nvPr/>
        </p:nvSpPr>
        <p:spPr>
          <a:xfrm>
            <a:off x="5067258" y="3154621"/>
            <a:ext cx="2031325" cy="1005788"/>
          </a:xfrm>
          <a:prstGeom prst="rect">
            <a:avLst/>
          </a:prstGeom>
        </p:spPr>
        <p:txBody>
          <a:bodyPr wrap="none">
            <a:spAutoFit/>
          </a:bodyPr>
          <a:lstStyle/>
          <a:p>
            <a:pPr algn="ctr" eaLnBrk="0" hangingPunct="0">
              <a:lnSpc>
                <a:spcPct val="130000"/>
              </a:lnSpc>
              <a:buClr>
                <a:srgbClr val="0070C0"/>
              </a:buClr>
            </a:pPr>
            <a:r>
              <a:rPr lang="zh-CN" altLang="en-US" sz="2400" b="1" dirty="0">
                <a:solidFill>
                  <a:schemeClr val="bg1"/>
                </a:solidFill>
                <a:latin typeface="微软雅黑" pitchFamily="34" charset="-122"/>
                <a:ea typeface="微软雅黑" pitchFamily="34" charset="-122"/>
                <a:cs typeface="微软雅黑"/>
              </a:rPr>
              <a:t>危险预知</a:t>
            </a:r>
            <a:r>
              <a:rPr lang="zh-CN" altLang="en-US" sz="2400" b="1" dirty="0" smtClean="0">
                <a:solidFill>
                  <a:schemeClr val="bg1"/>
                </a:solidFill>
                <a:latin typeface="微软雅黑" pitchFamily="34" charset="-122"/>
                <a:ea typeface="微软雅黑" pitchFamily="34" charset="-122"/>
                <a:cs typeface="微软雅黑"/>
              </a:rPr>
              <a:t>训练</a:t>
            </a:r>
            <a:endParaRPr lang="en-US" altLang="zh-CN" sz="2400" b="1" dirty="0" smtClean="0">
              <a:solidFill>
                <a:schemeClr val="bg1"/>
              </a:solidFill>
              <a:latin typeface="微软雅黑" pitchFamily="34" charset="-122"/>
              <a:ea typeface="微软雅黑" pitchFamily="34" charset="-122"/>
              <a:cs typeface="微软雅黑"/>
            </a:endParaRPr>
          </a:p>
          <a:p>
            <a:pPr algn="ctr" eaLnBrk="0" hangingPunct="0">
              <a:lnSpc>
                <a:spcPct val="130000"/>
              </a:lnSpc>
              <a:buClr>
                <a:srgbClr val="0070C0"/>
              </a:buClr>
            </a:pPr>
            <a:r>
              <a:rPr lang="zh-CN" altLang="en-US" sz="2400" b="1" dirty="0" smtClean="0">
                <a:solidFill>
                  <a:schemeClr val="bg1"/>
                </a:solidFill>
                <a:latin typeface="微软雅黑" pitchFamily="34" charset="-122"/>
                <a:ea typeface="微软雅黑" pitchFamily="34" charset="-122"/>
                <a:cs typeface="微软雅黑"/>
              </a:rPr>
              <a:t>的</a:t>
            </a:r>
            <a:r>
              <a:rPr lang="zh-CN" altLang="en-US" sz="2400" b="1" dirty="0">
                <a:solidFill>
                  <a:schemeClr val="bg1"/>
                </a:solidFill>
                <a:latin typeface="微软雅黑" pitchFamily="34" charset="-122"/>
                <a:ea typeface="微软雅黑" pitchFamily="34" charset="-122"/>
                <a:cs typeface="微软雅黑"/>
              </a:rPr>
              <a:t>目的</a:t>
            </a:r>
          </a:p>
        </p:txBody>
      </p:sp>
    </p:spTree>
    <p:extLst>
      <p:ext uri="{BB962C8B-B14F-4D97-AF65-F5344CB8AC3E}">
        <p14:creationId xmlns:p14="http://schemas.microsoft.com/office/powerpoint/2010/main" val="37969194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527733" y="1340486"/>
            <a:ext cx="5136534" cy="5072891"/>
            <a:chOff x="3867766" y="1518286"/>
            <a:chExt cx="4456466" cy="4401249"/>
          </a:xfrm>
        </p:grpSpPr>
        <p:sp>
          <p:nvSpPr>
            <p:cNvPr id="7" name="菱形 6"/>
            <p:cNvSpPr/>
            <p:nvPr/>
          </p:nvSpPr>
          <p:spPr>
            <a:xfrm>
              <a:off x="6329297" y="1518286"/>
              <a:ext cx="1994935" cy="1994935"/>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5098532" y="2721443"/>
              <a:ext cx="1994935" cy="1994935"/>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p:nvSpPr>
          <p:spPr>
            <a:xfrm>
              <a:off x="6329296" y="3924600"/>
              <a:ext cx="1994935" cy="1994935"/>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3867767" y="1518286"/>
              <a:ext cx="1994935" cy="1994935"/>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nvSpPr>
          <p:spPr>
            <a:xfrm>
              <a:off x="3867766" y="3924600"/>
              <a:ext cx="1994935" cy="1994935"/>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5213636" y="3385794"/>
            <a:ext cx="1769125" cy="947439"/>
          </a:xfrm>
          <a:prstGeom prst="rect">
            <a:avLst/>
          </a:prstGeom>
        </p:spPr>
        <p:txBody>
          <a:bodyPr wrap="square">
            <a:spAutoFit/>
          </a:bodyPr>
          <a:lstStyle/>
          <a:p>
            <a:pPr>
              <a:lnSpc>
                <a:spcPct val="120000"/>
              </a:lnSpc>
            </a:pPr>
            <a:r>
              <a:rPr kumimoji="1" lang="zh-CN" altLang="en-US" sz="2400" b="1" dirty="0" smtClean="0">
                <a:solidFill>
                  <a:schemeClr val="bg1"/>
                </a:solidFill>
                <a:latin typeface="微软雅黑"/>
                <a:ea typeface="微软雅黑"/>
                <a:cs typeface="微软雅黑"/>
              </a:rPr>
              <a:t>作业现场安全管理重点</a:t>
            </a:r>
            <a:endParaRPr lang="zh-CN" altLang="en-US" sz="2400" dirty="0">
              <a:solidFill>
                <a:schemeClr val="bg1"/>
              </a:solidFill>
            </a:endParaRPr>
          </a:p>
        </p:txBody>
      </p:sp>
      <p:sp>
        <p:nvSpPr>
          <p:cNvPr id="15" name="矩形 14"/>
          <p:cNvSpPr/>
          <p:nvPr/>
        </p:nvSpPr>
        <p:spPr>
          <a:xfrm>
            <a:off x="4172309" y="2253091"/>
            <a:ext cx="1010213" cy="400110"/>
          </a:xfrm>
          <a:prstGeom prst="rect">
            <a:avLst/>
          </a:prstGeom>
        </p:spPr>
        <p:txBody>
          <a:bodyPr wrap="none">
            <a:spAutoFit/>
          </a:bodyPr>
          <a:lstStyle/>
          <a:p>
            <a:r>
              <a:rPr kumimoji="1" lang="en-US" altLang="zh-CN" sz="2000" dirty="0" smtClean="0">
                <a:solidFill>
                  <a:schemeClr val="bg1"/>
                </a:solidFill>
                <a:latin typeface="微软雅黑"/>
                <a:ea typeface="微软雅黑"/>
                <a:cs typeface="微软雅黑"/>
              </a:rPr>
              <a:t>5S</a:t>
            </a:r>
            <a:r>
              <a:rPr kumimoji="1" lang="zh-CN" altLang="en-US" sz="2000" dirty="0" smtClean="0">
                <a:solidFill>
                  <a:schemeClr val="bg1"/>
                </a:solidFill>
                <a:latin typeface="微软雅黑"/>
                <a:ea typeface="微软雅黑"/>
                <a:cs typeface="微软雅黑"/>
              </a:rPr>
              <a:t>管理</a:t>
            </a:r>
            <a:endParaRPr lang="zh-CN" altLang="en-US" sz="2000" dirty="0">
              <a:solidFill>
                <a:schemeClr val="bg1"/>
              </a:solidFill>
            </a:endParaRPr>
          </a:p>
        </p:txBody>
      </p:sp>
      <p:sp>
        <p:nvSpPr>
          <p:cNvPr id="16" name="矩形 15"/>
          <p:cNvSpPr/>
          <p:nvPr/>
        </p:nvSpPr>
        <p:spPr>
          <a:xfrm>
            <a:off x="6909287" y="2270047"/>
            <a:ext cx="1210588" cy="400110"/>
          </a:xfrm>
          <a:prstGeom prst="rect">
            <a:avLst/>
          </a:prstGeom>
        </p:spPr>
        <p:txBody>
          <a:bodyPr wrap="none">
            <a:spAutoFit/>
          </a:bodyPr>
          <a:lstStyle/>
          <a:p>
            <a:r>
              <a:rPr kumimoji="1" lang="zh-CN" altLang="en-US" sz="2000" dirty="0">
                <a:solidFill>
                  <a:schemeClr val="bg1"/>
                </a:solidFill>
                <a:latin typeface="微软雅黑"/>
                <a:ea typeface="微软雅黑"/>
                <a:cs typeface="微软雅黑"/>
              </a:rPr>
              <a:t>定置管理</a:t>
            </a:r>
          </a:p>
        </p:txBody>
      </p:sp>
      <p:sp>
        <p:nvSpPr>
          <p:cNvPr id="17" name="矩形 16"/>
          <p:cNvSpPr/>
          <p:nvPr/>
        </p:nvSpPr>
        <p:spPr>
          <a:xfrm>
            <a:off x="3815640" y="5053798"/>
            <a:ext cx="1723549" cy="400110"/>
          </a:xfrm>
          <a:prstGeom prst="rect">
            <a:avLst/>
          </a:prstGeom>
        </p:spPr>
        <p:txBody>
          <a:bodyPr wrap="none">
            <a:spAutoFit/>
          </a:bodyPr>
          <a:lstStyle/>
          <a:p>
            <a:r>
              <a:rPr kumimoji="1" lang="zh-CN" altLang="en-US" sz="2000" dirty="0">
                <a:solidFill>
                  <a:schemeClr val="bg1"/>
                </a:solidFill>
                <a:latin typeface="微软雅黑"/>
                <a:ea typeface="微软雅黑"/>
                <a:cs typeface="微软雅黑"/>
              </a:rPr>
              <a:t>设备能源管理</a:t>
            </a:r>
          </a:p>
        </p:txBody>
      </p:sp>
      <p:sp>
        <p:nvSpPr>
          <p:cNvPr id="18" name="矩形 17"/>
          <p:cNvSpPr/>
          <p:nvPr/>
        </p:nvSpPr>
        <p:spPr>
          <a:xfrm>
            <a:off x="6652807" y="5034009"/>
            <a:ext cx="1723549" cy="400110"/>
          </a:xfrm>
          <a:prstGeom prst="rect">
            <a:avLst/>
          </a:prstGeom>
        </p:spPr>
        <p:txBody>
          <a:bodyPr wrap="none">
            <a:spAutoFit/>
          </a:bodyPr>
          <a:lstStyle/>
          <a:p>
            <a:r>
              <a:rPr kumimoji="1" lang="zh-CN" altLang="en-US" sz="2000" dirty="0">
                <a:solidFill>
                  <a:schemeClr val="bg1"/>
                </a:solidFill>
                <a:latin typeface="微软雅黑"/>
                <a:ea typeface="微软雅黑"/>
                <a:cs typeface="微软雅黑"/>
              </a:rPr>
              <a:t>安全卫生管理</a:t>
            </a:r>
          </a:p>
        </p:txBody>
      </p:sp>
      <p:sp>
        <p:nvSpPr>
          <p:cNvPr id="20" name="矩形 19"/>
          <p:cNvSpPr/>
          <p:nvPr/>
        </p:nvSpPr>
        <p:spPr>
          <a:xfrm>
            <a:off x="1487488" y="196305"/>
            <a:ext cx="2031325" cy="646331"/>
          </a:xfrm>
          <a:prstGeom prst="rect">
            <a:avLst/>
          </a:prstGeom>
        </p:spPr>
        <p:txBody>
          <a:bodyPr wrap="none">
            <a:spAutoFit/>
          </a:bodyPr>
          <a:lstStyle/>
          <a:p>
            <a:pPr algn="ctr" eaLnBrk="0" fontAlgn="auto" hangingPunct="0">
              <a:spcBef>
                <a:spcPts val="0"/>
              </a:spcBef>
              <a:spcAft>
                <a:spcPts val="0"/>
              </a:spcAft>
              <a:defRPr/>
            </a:pPr>
            <a:r>
              <a:rPr lang="zh-CN" altLang="en-US" sz="3600" b="1" dirty="0">
                <a:solidFill>
                  <a:schemeClr val="bg1"/>
                </a:solidFill>
                <a:latin typeface="华文中宋" panose="02010600040101010101" pitchFamily="2" charset="-122"/>
                <a:ea typeface="华文中宋" panose="02010600040101010101" pitchFamily="2" charset="-122"/>
              </a:rPr>
              <a:t>管理目的</a:t>
            </a:r>
            <a:endParaRPr lang="zh-CN" altLang="zh-CN"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2356819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5</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416042" y="202068"/>
            <a:ext cx="5549917"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危险预知，追求“</a:t>
            </a:r>
            <a:r>
              <a:rPr lang="en-US" altLang="zh-CN" sz="3600" b="1" dirty="0">
                <a:solidFill>
                  <a:schemeClr val="bg1"/>
                </a:solidFill>
                <a:latin typeface="华文中宋" panose="02010600040101010101" pitchFamily="2" charset="-122"/>
                <a:ea typeface="华文中宋" panose="02010600040101010101" pitchFamily="2" charset="-122"/>
              </a:rPr>
              <a:t>0</a:t>
            </a:r>
            <a:r>
              <a:rPr lang="zh-CN" altLang="en-US" sz="3600" b="1" dirty="0">
                <a:solidFill>
                  <a:schemeClr val="bg1"/>
                </a:solidFill>
                <a:latin typeface="华文中宋" panose="02010600040101010101" pitchFamily="2" charset="-122"/>
                <a:ea typeface="华文中宋" panose="02010600040101010101" pitchFamily="2" charset="-122"/>
              </a:rPr>
              <a:t>事故”</a:t>
            </a:r>
          </a:p>
        </p:txBody>
      </p:sp>
      <p:sp>
        <p:nvSpPr>
          <p:cNvPr id="9" name="矩形 8"/>
          <p:cNvSpPr/>
          <p:nvPr/>
        </p:nvSpPr>
        <p:spPr>
          <a:xfrm>
            <a:off x="439811" y="2293256"/>
            <a:ext cx="2028661" cy="37301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rot="5400000">
            <a:off x="993313" y="1574904"/>
            <a:ext cx="921655" cy="1436702"/>
          </a:xfrm>
          <a:prstGeom prst="homePlate">
            <a:avLst>
              <a:gd name="adj" fmla="val 26644"/>
            </a:avLst>
          </a:prstGeom>
          <a:gradFill>
            <a:gsLst>
              <a:gs pos="100000">
                <a:schemeClr val="accent5"/>
              </a:gs>
              <a:gs pos="0">
                <a:srgbClr val="329BB4"/>
              </a:gs>
            </a:gsLst>
            <a:lin ang="0" scaled="0"/>
          </a:gradFill>
          <a:ln>
            <a:noFill/>
          </a:ln>
          <a:effectLst>
            <a:outerShdw blurRad="177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p:nvSpPr>
        <p:spPr>
          <a:xfrm>
            <a:off x="2764450" y="2293256"/>
            <a:ext cx="2028661" cy="37301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边形 14"/>
          <p:cNvSpPr/>
          <p:nvPr/>
        </p:nvSpPr>
        <p:spPr>
          <a:xfrm rot="5400000">
            <a:off x="3317952" y="1574904"/>
            <a:ext cx="921655" cy="1436702"/>
          </a:xfrm>
          <a:prstGeom prst="homePlate">
            <a:avLst>
              <a:gd name="adj" fmla="val 26644"/>
            </a:avLst>
          </a:prstGeom>
          <a:gradFill>
            <a:gsLst>
              <a:gs pos="100000">
                <a:schemeClr val="accent5"/>
              </a:gs>
              <a:gs pos="0">
                <a:srgbClr val="329BB4"/>
              </a:gs>
            </a:gsLst>
            <a:lin ang="0" scaled="0"/>
          </a:gradFill>
          <a:ln>
            <a:noFill/>
          </a:ln>
          <a:effectLst>
            <a:outerShdw blurRad="177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15"/>
          <p:cNvSpPr/>
          <p:nvPr/>
        </p:nvSpPr>
        <p:spPr>
          <a:xfrm>
            <a:off x="5089354" y="2293256"/>
            <a:ext cx="2028661" cy="37301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五边形 16"/>
          <p:cNvSpPr/>
          <p:nvPr/>
        </p:nvSpPr>
        <p:spPr>
          <a:xfrm rot="5400000">
            <a:off x="5642856" y="1574904"/>
            <a:ext cx="921655" cy="1436702"/>
          </a:xfrm>
          <a:prstGeom prst="homePlate">
            <a:avLst>
              <a:gd name="adj" fmla="val 26644"/>
            </a:avLst>
          </a:prstGeom>
          <a:gradFill>
            <a:gsLst>
              <a:gs pos="100000">
                <a:schemeClr val="accent5"/>
              </a:gs>
              <a:gs pos="0">
                <a:srgbClr val="329BB4"/>
              </a:gs>
            </a:gsLst>
            <a:lin ang="0" scaled="0"/>
          </a:gradFill>
          <a:ln>
            <a:noFill/>
          </a:ln>
          <a:effectLst>
            <a:outerShdw blurRad="177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矩形 17"/>
          <p:cNvSpPr/>
          <p:nvPr/>
        </p:nvSpPr>
        <p:spPr>
          <a:xfrm>
            <a:off x="7413995" y="2293256"/>
            <a:ext cx="2028661" cy="37301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边形 18"/>
          <p:cNvSpPr/>
          <p:nvPr/>
        </p:nvSpPr>
        <p:spPr>
          <a:xfrm rot="5400000">
            <a:off x="7967497" y="1574904"/>
            <a:ext cx="921655" cy="1436702"/>
          </a:xfrm>
          <a:prstGeom prst="homePlate">
            <a:avLst>
              <a:gd name="adj" fmla="val 26644"/>
            </a:avLst>
          </a:prstGeom>
          <a:gradFill>
            <a:gsLst>
              <a:gs pos="100000">
                <a:schemeClr val="accent5"/>
              </a:gs>
              <a:gs pos="0">
                <a:srgbClr val="329BB4"/>
              </a:gs>
            </a:gsLst>
            <a:lin ang="0" scaled="0"/>
          </a:gradFill>
          <a:ln>
            <a:noFill/>
          </a:ln>
          <a:effectLst>
            <a:outerShdw blurRad="177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矩形 19"/>
          <p:cNvSpPr/>
          <p:nvPr/>
        </p:nvSpPr>
        <p:spPr>
          <a:xfrm>
            <a:off x="9738899" y="2293256"/>
            <a:ext cx="2028661" cy="37301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rot="5400000">
            <a:off x="10292401" y="1574904"/>
            <a:ext cx="921655" cy="1436702"/>
          </a:xfrm>
          <a:prstGeom prst="homePlate">
            <a:avLst>
              <a:gd name="adj" fmla="val 26644"/>
            </a:avLst>
          </a:prstGeom>
          <a:gradFill>
            <a:gsLst>
              <a:gs pos="100000">
                <a:schemeClr val="accent5"/>
              </a:gs>
              <a:gs pos="0">
                <a:srgbClr val="329BB4"/>
              </a:gs>
            </a:gsLst>
            <a:lin ang="0" scaled="0"/>
          </a:gradFill>
          <a:ln>
            <a:noFill/>
          </a:ln>
          <a:effectLst>
            <a:outerShdw blurRad="177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矩形 21"/>
          <p:cNvSpPr/>
          <p:nvPr/>
        </p:nvSpPr>
        <p:spPr>
          <a:xfrm>
            <a:off x="853507" y="2778321"/>
            <a:ext cx="1419793" cy="701731"/>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曾经发生事故的作业</a:t>
            </a:r>
          </a:p>
        </p:txBody>
      </p:sp>
      <p:sp>
        <p:nvSpPr>
          <p:cNvPr id="23" name="矩形 22"/>
          <p:cNvSpPr/>
          <p:nvPr/>
        </p:nvSpPr>
        <p:spPr>
          <a:xfrm>
            <a:off x="853507" y="3450522"/>
            <a:ext cx="1419793" cy="701731"/>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危险和危险设备作业</a:t>
            </a:r>
          </a:p>
        </p:txBody>
      </p:sp>
      <p:sp>
        <p:nvSpPr>
          <p:cNvPr id="24" name="矩形 23"/>
          <p:cNvSpPr/>
          <p:nvPr/>
        </p:nvSpPr>
        <p:spPr>
          <a:xfrm>
            <a:off x="853507" y="4093530"/>
            <a:ext cx="1419793" cy="1006429"/>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使用新设备</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材料</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工艺</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技术的作业</a:t>
            </a:r>
          </a:p>
        </p:txBody>
      </p:sp>
      <p:sp>
        <p:nvSpPr>
          <p:cNvPr id="25" name="矩形 24"/>
          <p:cNvSpPr/>
          <p:nvPr/>
        </p:nvSpPr>
        <p:spPr>
          <a:xfrm>
            <a:off x="858475" y="5041236"/>
            <a:ext cx="1503725" cy="1006429"/>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操作复杂困难的作业</a:t>
            </a:r>
            <a:r>
              <a:rPr lang="en-US" altLang="zh-CN" dirty="0">
                <a:solidFill>
                  <a:schemeClr val="tx1">
                    <a:lumMod val="85000"/>
                    <a:lumOff val="15000"/>
                  </a:schemeClr>
                </a:solidFill>
                <a:latin typeface="微软雅黑" pitchFamily="34" charset="-122"/>
                <a:ea typeface="微软雅黑" pitchFamily="34" charset="-122"/>
              </a:rPr>
              <a:t>/</a:t>
            </a:r>
            <a:r>
              <a:rPr lang="zh-CN" altLang="en-US" dirty="0">
                <a:solidFill>
                  <a:schemeClr val="tx1">
                    <a:lumMod val="85000"/>
                    <a:lumOff val="15000"/>
                  </a:schemeClr>
                </a:solidFill>
                <a:latin typeface="微软雅黑" pitchFamily="34" charset="-122"/>
                <a:ea typeface="微软雅黑" pitchFamily="34" charset="-122"/>
              </a:rPr>
              <a:t>紧张的作业</a:t>
            </a:r>
          </a:p>
        </p:txBody>
      </p:sp>
      <p:sp>
        <p:nvSpPr>
          <p:cNvPr id="26" name="矩形 25"/>
          <p:cNvSpPr/>
          <p:nvPr/>
        </p:nvSpPr>
        <p:spPr>
          <a:xfrm>
            <a:off x="3060428" y="2778321"/>
            <a:ext cx="1649941" cy="701731"/>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调查作业过程、内容</a:t>
            </a:r>
          </a:p>
        </p:txBody>
      </p:sp>
      <p:sp>
        <p:nvSpPr>
          <p:cNvPr id="27" name="矩形 26"/>
          <p:cNvSpPr/>
          <p:nvPr/>
        </p:nvSpPr>
        <p:spPr>
          <a:xfrm>
            <a:off x="3060428" y="3504938"/>
            <a:ext cx="1649941" cy="1006429"/>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调查与作业有关的规程和制度</a:t>
            </a:r>
          </a:p>
        </p:txBody>
      </p:sp>
      <p:sp>
        <p:nvSpPr>
          <p:cNvPr id="28" name="矩形 27"/>
          <p:cNvSpPr/>
          <p:nvPr/>
        </p:nvSpPr>
        <p:spPr>
          <a:xfrm>
            <a:off x="3060428" y="4511367"/>
            <a:ext cx="1715302" cy="701731"/>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调查设备、工艺和环境情况</a:t>
            </a:r>
          </a:p>
        </p:txBody>
      </p:sp>
      <p:sp>
        <p:nvSpPr>
          <p:cNvPr id="29" name="矩形 28"/>
          <p:cNvSpPr/>
          <p:nvPr/>
        </p:nvSpPr>
        <p:spPr>
          <a:xfrm>
            <a:off x="3060428" y="5267397"/>
            <a:ext cx="1572047" cy="701731"/>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调查曾发生的事故及其原因</a:t>
            </a:r>
          </a:p>
        </p:txBody>
      </p:sp>
      <p:sp>
        <p:nvSpPr>
          <p:cNvPr id="30" name="矩形 29"/>
          <p:cNvSpPr/>
          <p:nvPr/>
        </p:nvSpPr>
        <p:spPr>
          <a:xfrm>
            <a:off x="5385332" y="2920591"/>
            <a:ext cx="1588788" cy="1006429"/>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目视作业全过程并记录动作要素和时间</a:t>
            </a:r>
          </a:p>
        </p:txBody>
      </p:sp>
      <p:sp>
        <p:nvSpPr>
          <p:cNvPr id="31" name="矩形 30"/>
          <p:cNvSpPr/>
          <p:nvPr/>
        </p:nvSpPr>
        <p:spPr>
          <a:xfrm>
            <a:off x="5385332" y="4268227"/>
            <a:ext cx="1598869" cy="1006429"/>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录象动作全过程，然后放映，观察和记录</a:t>
            </a:r>
          </a:p>
        </p:txBody>
      </p:sp>
      <p:sp>
        <p:nvSpPr>
          <p:cNvPr id="32" name="矩形 31"/>
          <p:cNvSpPr/>
          <p:nvPr/>
        </p:nvSpPr>
        <p:spPr>
          <a:xfrm>
            <a:off x="7561982" y="3177839"/>
            <a:ext cx="1732683" cy="2225225"/>
          </a:xfrm>
          <a:prstGeom prst="rect">
            <a:avLst/>
          </a:prstGeom>
        </p:spPr>
        <p:txBody>
          <a:bodyPr wrap="square">
            <a:spAutoFit/>
          </a:bodyPr>
          <a:lstStyle/>
          <a:p>
            <a:pPr algn="just" eaLnBrk="0" hangingPunct="0">
              <a:lnSpc>
                <a:spcPct val="110000"/>
              </a:lnSpc>
              <a:spcBef>
                <a:spcPct val="20000"/>
              </a:spcBef>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采用</a:t>
            </a:r>
            <a:r>
              <a:rPr lang="en-US" altLang="zh-CN" dirty="0">
                <a:solidFill>
                  <a:schemeClr val="tx1">
                    <a:lumMod val="85000"/>
                    <a:lumOff val="15000"/>
                  </a:schemeClr>
                </a:solidFill>
                <a:latin typeface="微软雅黑" pitchFamily="34" charset="-122"/>
                <a:ea typeface="微软雅黑" pitchFamily="34" charset="-122"/>
              </a:rPr>
              <a:t>5W1H</a:t>
            </a:r>
            <a:r>
              <a:rPr lang="zh-CN" altLang="en-US" dirty="0">
                <a:solidFill>
                  <a:schemeClr val="tx1">
                    <a:lumMod val="85000"/>
                    <a:lumOff val="15000"/>
                  </a:schemeClr>
                </a:solidFill>
                <a:latin typeface="微软雅黑" pitchFamily="34" charset="-122"/>
                <a:ea typeface="微软雅黑" pitchFamily="34" charset="-122"/>
              </a:rPr>
              <a:t>分析法从原因、对象、地点、</a:t>
            </a:r>
            <a:r>
              <a:rPr lang="zh-CN" altLang="en-US" dirty="0" smtClean="0">
                <a:solidFill>
                  <a:schemeClr val="tx1">
                    <a:lumMod val="85000"/>
                    <a:lumOff val="15000"/>
                  </a:schemeClr>
                </a:solidFill>
                <a:latin typeface="微软雅黑" pitchFamily="34" charset="-122"/>
                <a:ea typeface="微软雅黑" pitchFamily="34" charset="-122"/>
              </a:rPr>
              <a:t>时间</a:t>
            </a:r>
            <a:r>
              <a:rPr lang="zh-CN" altLang="en-US" dirty="0">
                <a:solidFill>
                  <a:schemeClr val="tx1">
                    <a:lumMod val="85000"/>
                    <a:lumOff val="15000"/>
                  </a:schemeClr>
                </a:solidFill>
                <a:latin typeface="微软雅黑" pitchFamily="34" charset="-122"/>
                <a:ea typeface="微软雅黑" pitchFamily="34" charset="-122"/>
              </a:rPr>
              <a:t>、人员、方法六方面依次进行系统</a:t>
            </a:r>
            <a:r>
              <a:rPr lang="zh-CN" altLang="en-US" dirty="0" smtClean="0">
                <a:solidFill>
                  <a:schemeClr val="tx1">
                    <a:lumMod val="85000"/>
                    <a:lumOff val="15000"/>
                  </a:schemeClr>
                </a:solidFill>
                <a:latin typeface="微软雅黑" pitchFamily="34" charset="-122"/>
                <a:ea typeface="微软雅黑" pitchFamily="34" charset="-122"/>
              </a:rPr>
              <a:t>提问和</a:t>
            </a:r>
            <a:r>
              <a:rPr lang="zh-CN" altLang="en-US" dirty="0">
                <a:solidFill>
                  <a:schemeClr val="tx1">
                    <a:lumMod val="85000"/>
                    <a:lumOff val="15000"/>
                  </a:schemeClr>
                </a:solidFill>
                <a:latin typeface="微软雅黑" pitchFamily="34" charset="-122"/>
                <a:ea typeface="微软雅黑" pitchFamily="34" charset="-122"/>
              </a:rPr>
              <a:t>考察</a:t>
            </a:r>
          </a:p>
        </p:txBody>
      </p:sp>
      <p:sp>
        <p:nvSpPr>
          <p:cNvPr id="33" name="矩形 32"/>
          <p:cNvSpPr/>
          <p:nvPr/>
        </p:nvSpPr>
        <p:spPr>
          <a:xfrm>
            <a:off x="9965828" y="2871412"/>
            <a:ext cx="1574800" cy="646331"/>
          </a:xfrm>
          <a:prstGeom prst="rect">
            <a:avLst/>
          </a:prstGeom>
        </p:spPr>
        <p:txBody>
          <a:bodyPr wrap="square">
            <a:spAutoFit/>
          </a:bodyPr>
          <a:lstStyle/>
          <a:p>
            <a:pPr algn="ctr" eaLnBrk="0" hangingPunct="0">
              <a:buClr>
                <a:srgbClr val="003399"/>
              </a:buClr>
              <a:buSzPct val="100000"/>
            </a:pPr>
            <a:r>
              <a:rPr lang="zh-CN" altLang="en-US" dirty="0" smtClean="0">
                <a:solidFill>
                  <a:schemeClr val="tx1">
                    <a:lumMod val="85000"/>
                    <a:lumOff val="15000"/>
                  </a:schemeClr>
                </a:solidFill>
                <a:latin typeface="微软雅黑" pitchFamily="34" charset="-122"/>
                <a:ea typeface="微软雅黑" pitchFamily="34" charset="-122"/>
              </a:rPr>
              <a:t>取消</a:t>
            </a:r>
            <a:endParaRPr lang="en-US" altLang="zh-CN" dirty="0" smtClean="0">
              <a:solidFill>
                <a:schemeClr val="tx1">
                  <a:lumMod val="85000"/>
                  <a:lumOff val="15000"/>
                </a:schemeClr>
              </a:solidFill>
              <a:latin typeface="微软雅黑" pitchFamily="34" charset="-122"/>
              <a:ea typeface="微软雅黑" pitchFamily="34" charset="-122"/>
            </a:endParaRPr>
          </a:p>
          <a:p>
            <a:pPr algn="ctr" eaLnBrk="0" hangingPunct="0">
              <a:buClr>
                <a:srgbClr val="003399"/>
              </a:buClr>
              <a:buSzPct val="100000"/>
            </a:pPr>
            <a:r>
              <a:rPr lang="zh-CN" altLang="en-US" dirty="0" smtClean="0">
                <a:solidFill>
                  <a:schemeClr val="tx1">
                    <a:lumMod val="85000"/>
                    <a:lumOff val="15000"/>
                  </a:schemeClr>
                </a:solidFill>
                <a:latin typeface="微软雅黑" pitchFamily="34" charset="-122"/>
                <a:ea typeface="微软雅黑" pitchFamily="34" charset="-122"/>
              </a:rPr>
              <a:t>（</a:t>
            </a:r>
            <a:r>
              <a:rPr lang="en-US" altLang="zh-CN" dirty="0">
                <a:solidFill>
                  <a:schemeClr val="tx1">
                    <a:lumMod val="85000"/>
                    <a:lumOff val="15000"/>
                  </a:schemeClr>
                </a:solidFill>
                <a:latin typeface="微软雅黑" pitchFamily="34" charset="-122"/>
                <a:ea typeface="微软雅黑" pitchFamily="34" charset="-122"/>
              </a:rPr>
              <a:t>Eliminate)</a:t>
            </a:r>
          </a:p>
        </p:txBody>
      </p:sp>
      <p:sp>
        <p:nvSpPr>
          <p:cNvPr id="34" name="矩形 33"/>
          <p:cNvSpPr/>
          <p:nvPr/>
        </p:nvSpPr>
        <p:spPr>
          <a:xfrm>
            <a:off x="9982342" y="3545863"/>
            <a:ext cx="1551543" cy="646331"/>
          </a:xfrm>
          <a:prstGeom prst="rect">
            <a:avLst/>
          </a:prstGeom>
        </p:spPr>
        <p:txBody>
          <a:bodyPr wrap="square">
            <a:spAutoFit/>
          </a:bodyPr>
          <a:lstStyle/>
          <a:p>
            <a:pPr algn="ctr" eaLnBrk="0" hangingPunct="0">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合并</a:t>
            </a:r>
          </a:p>
          <a:p>
            <a:pPr algn="ctr" eaLnBrk="0" hangingPunct="0">
              <a:buClr>
                <a:srgbClr val="003399"/>
              </a:buClr>
              <a:buSzPct val="100000"/>
            </a:pPr>
            <a:r>
              <a:rPr lang="en-US" altLang="zh-CN" dirty="0">
                <a:solidFill>
                  <a:schemeClr val="tx1">
                    <a:lumMod val="85000"/>
                    <a:lumOff val="15000"/>
                  </a:schemeClr>
                </a:solidFill>
                <a:latin typeface="微软雅黑" pitchFamily="34" charset="-122"/>
                <a:ea typeface="微软雅黑" pitchFamily="34" charset="-122"/>
              </a:rPr>
              <a:t>(Combine)</a:t>
            </a:r>
          </a:p>
        </p:txBody>
      </p:sp>
      <p:sp>
        <p:nvSpPr>
          <p:cNvPr id="35" name="矩形 34"/>
          <p:cNvSpPr/>
          <p:nvPr/>
        </p:nvSpPr>
        <p:spPr>
          <a:xfrm>
            <a:off x="9806679" y="4245413"/>
            <a:ext cx="1893098" cy="646331"/>
          </a:xfrm>
          <a:prstGeom prst="rect">
            <a:avLst/>
          </a:prstGeom>
        </p:spPr>
        <p:txBody>
          <a:bodyPr wrap="square">
            <a:spAutoFit/>
          </a:bodyPr>
          <a:lstStyle/>
          <a:p>
            <a:pPr algn="ctr" eaLnBrk="0" hangingPunct="0">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重组</a:t>
            </a:r>
          </a:p>
          <a:p>
            <a:pPr algn="ctr" eaLnBrk="0" hangingPunct="0">
              <a:buClr>
                <a:srgbClr val="003399"/>
              </a:buClr>
              <a:buSzPct val="100000"/>
            </a:pPr>
            <a:r>
              <a:rPr lang="en-US" altLang="zh-CN" dirty="0">
                <a:solidFill>
                  <a:schemeClr val="tx1">
                    <a:lumMod val="85000"/>
                    <a:lumOff val="15000"/>
                  </a:schemeClr>
                </a:solidFill>
                <a:latin typeface="微软雅黑" pitchFamily="34" charset="-122"/>
                <a:ea typeface="微软雅黑" pitchFamily="34" charset="-122"/>
              </a:rPr>
              <a:t>(Rearrange)</a:t>
            </a:r>
          </a:p>
        </p:txBody>
      </p:sp>
      <p:sp>
        <p:nvSpPr>
          <p:cNvPr id="36" name="矩形 35"/>
          <p:cNvSpPr/>
          <p:nvPr/>
        </p:nvSpPr>
        <p:spPr>
          <a:xfrm>
            <a:off x="9846017" y="5027872"/>
            <a:ext cx="1814422" cy="646331"/>
          </a:xfrm>
          <a:prstGeom prst="rect">
            <a:avLst/>
          </a:prstGeom>
        </p:spPr>
        <p:txBody>
          <a:bodyPr wrap="square">
            <a:spAutoFit/>
          </a:bodyPr>
          <a:lstStyle/>
          <a:p>
            <a:pPr algn="ctr" eaLnBrk="0" hangingPunct="0">
              <a:buClr>
                <a:srgbClr val="003399"/>
              </a:buClr>
              <a:buSzPct val="100000"/>
            </a:pPr>
            <a:r>
              <a:rPr lang="zh-CN" altLang="en-US" dirty="0">
                <a:solidFill>
                  <a:schemeClr val="tx1">
                    <a:lumMod val="85000"/>
                    <a:lumOff val="15000"/>
                  </a:schemeClr>
                </a:solidFill>
                <a:latin typeface="微软雅黑" pitchFamily="34" charset="-122"/>
                <a:ea typeface="微软雅黑" pitchFamily="34" charset="-122"/>
              </a:rPr>
              <a:t>简化</a:t>
            </a:r>
          </a:p>
          <a:p>
            <a:pPr algn="ctr" eaLnBrk="0" hangingPunct="0">
              <a:buClr>
                <a:srgbClr val="003399"/>
              </a:buClr>
              <a:buSzPct val="100000"/>
            </a:pPr>
            <a:r>
              <a:rPr lang="en-US" altLang="zh-CN" dirty="0">
                <a:solidFill>
                  <a:schemeClr val="tx1">
                    <a:lumMod val="85000"/>
                    <a:lumOff val="15000"/>
                  </a:schemeClr>
                </a:solidFill>
                <a:latin typeface="微软雅黑" pitchFamily="34" charset="-122"/>
                <a:ea typeface="微软雅黑" pitchFamily="34" charset="-122"/>
              </a:rPr>
              <a:t>(Simple)</a:t>
            </a:r>
          </a:p>
        </p:txBody>
      </p:sp>
      <p:sp>
        <p:nvSpPr>
          <p:cNvPr id="37" name="矩形 36"/>
          <p:cNvSpPr/>
          <p:nvPr/>
        </p:nvSpPr>
        <p:spPr>
          <a:xfrm>
            <a:off x="823522" y="1889338"/>
            <a:ext cx="1261235" cy="701731"/>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b="1" dirty="0">
                <a:solidFill>
                  <a:schemeClr val="bg1"/>
                </a:solidFill>
                <a:latin typeface="微软雅黑" pitchFamily="34" charset="-122"/>
                <a:ea typeface="微软雅黑" pitchFamily="34" charset="-122"/>
              </a:rPr>
              <a:t>确定分析作业项目</a:t>
            </a:r>
          </a:p>
        </p:txBody>
      </p:sp>
      <p:sp>
        <p:nvSpPr>
          <p:cNvPr id="38" name="矩形 37"/>
          <p:cNvSpPr/>
          <p:nvPr/>
        </p:nvSpPr>
        <p:spPr>
          <a:xfrm>
            <a:off x="2993949" y="2044980"/>
            <a:ext cx="1569660" cy="397032"/>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b="1" dirty="0">
                <a:solidFill>
                  <a:schemeClr val="bg1"/>
                </a:solidFill>
                <a:latin typeface="微软雅黑" pitchFamily="34" charset="-122"/>
                <a:ea typeface="微软雅黑" pitchFamily="34" charset="-122"/>
              </a:rPr>
              <a:t>进行作业调查</a:t>
            </a:r>
          </a:p>
        </p:txBody>
      </p:sp>
      <p:sp>
        <p:nvSpPr>
          <p:cNvPr id="39" name="矩形 38"/>
          <p:cNvSpPr/>
          <p:nvPr/>
        </p:nvSpPr>
        <p:spPr>
          <a:xfrm>
            <a:off x="5318853" y="2039157"/>
            <a:ext cx="1569660" cy="397032"/>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b="1" dirty="0">
                <a:solidFill>
                  <a:schemeClr val="bg1"/>
                </a:solidFill>
                <a:latin typeface="微软雅黑" pitchFamily="34" charset="-122"/>
                <a:ea typeface="微软雅黑" pitchFamily="34" charset="-122"/>
              </a:rPr>
              <a:t>进行作业观察</a:t>
            </a:r>
          </a:p>
        </p:txBody>
      </p:sp>
      <p:sp>
        <p:nvSpPr>
          <p:cNvPr id="40" name="矩形 39"/>
          <p:cNvSpPr/>
          <p:nvPr/>
        </p:nvSpPr>
        <p:spPr>
          <a:xfrm>
            <a:off x="7643757" y="2039157"/>
            <a:ext cx="1569660" cy="397032"/>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b="1" dirty="0">
                <a:solidFill>
                  <a:schemeClr val="bg1"/>
                </a:solidFill>
                <a:latin typeface="微软雅黑" pitchFamily="34" charset="-122"/>
                <a:ea typeface="微软雅黑" pitchFamily="34" charset="-122"/>
              </a:rPr>
              <a:t>进行分析研究</a:t>
            </a:r>
          </a:p>
        </p:txBody>
      </p:sp>
      <p:sp>
        <p:nvSpPr>
          <p:cNvPr id="41" name="矩形 40"/>
          <p:cNvSpPr/>
          <p:nvPr/>
        </p:nvSpPr>
        <p:spPr>
          <a:xfrm>
            <a:off x="9945882" y="2017148"/>
            <a:ext cx="1569660" cy="397032"/>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b="1" dirty="0">
                <a:solidFill>
                  <a:schemeClr val="bg1"/>
                </a:solidFill>
                <a:latin typeface="微软雅黑" pitchFamily="34" charset="-122"/>
                <a:ea typeface="微软雅黑" pitchFamily="34" charset="-122"/>
              </a:rPr>
              <a:t>作业过程改进</a:t>
            </a:r>
          </a:p>
        </p:txBody>
      </p:sp>
      <p:sp>
        <p:nvSpPr>
          <p:cNvPr id="42" name="五角星 41"/>
          <p:cNvSpPr/>
          <p:nvPr/>
        </p:nvSpPr>
        <p:spPr>
          <a:xfrm>
            <a:off x="546424" y="2957933"/>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a:off x="566543" y="3675741"/>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a:off x="566543" y="4457176"/>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五角星 44"/>
          <p:cNvSpPr/>
          <p:nvPr/>
        </p:nvSpPr>
        <p:spPr>
          <a:xfrm>
            <a:off x="560870" y="5401894"/>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2833496" y="3002359"/>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五角星 46"/>
          <p:cNvSpPr/>
          <p:nvPr/>
        </p:nvSpPr>
        <p:spPr>
          <a:xfrm>
            <a:off x="2833496" y="3836627"/>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五角星 47"/>
          <p:cNvSpPr/>
          <p:nvPr/>
        </p:nvSpPr>
        <p:spPr>
          <a:xfrm>
            <a:off x="2833496" y="4672149"/>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五角星 48"/>
          <p:cNvSpPr/>
          <p:nvPr/>
        </p:nvSpPr>
        <p:spPr>
          <a:xfrm>
            <a:off x="2833496" y="5459987"/>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五角星 49"/>
          <p:cNvSpPr/>
          <p:nvPr/>
        </p:nvSpPr>
        <p:spPr>
          <a:xfrm>
            <a:off x="5182849" y="3268906"/>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五角星 50"/>
          <p:cNvSpPr/>
          <p:nvPr/>
        </p:nvSpPr>
        <p:spPr>
          <a:xfrm>
            <a:off x="5182848" y="4605253"/>
            <a:ext cx="256979" cy="25697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燕尾形 51"/>
          <p:cNvSpPr/>
          <p:nvPr/>
        </p:nvSpPr>
        <p:spPr>
          <a:xfrm>
            <a:off x="2468469" y="1924788"/>
            <a:ext cx="295978" cy="276108"/>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燕尾形 52"/>
          <p:cNvSpPr/>
          <p:nvPr/>
        </p:nvSpPr>
        <p:spPr>
          <a:xfrm>
            <a:off x="4815223" y="1921312"/>
            <a:ext cx="295978" cy="276108"/>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燕尾形 53"/>
          <p:cNvSpPr/>
          <p:nvPr/>
        </p:nvSpPr>
        <p:spPr>
          <a:xfrm>
            <a:off x="7153846" y="1921312"/>
            <a:ext cx="295978" cy="276108"/>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燕尾形 54"/>
          <p:cNvSpPr/>
          <p:nvPr/>
        </p:nvSpPr>
        <p:spPr>
          <a:xfrm>
            <a:off x="9439079" y="1928685"/>
            <a:ext cx="295978" cy="276108"/>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39682937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5</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416042" y="202068"/>
            <a:ext cx="5549917"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危险预知，追求“</a:t>
            </a:r>
            <a:r>
              <a:rPr lang="en-US" altLang="zh-CN" sz="3600" b="1" dirty="0">
                <a:solidFill>
                  <a:schemeClr val="bg1"/>
                </a:solidFill>
                <a:latin typeface="华文中宋" panose="02010600040101010101" pitchFamily="2" charset="-122"/>
                <a:ea typeface="华文中宋" panose="02010600040101010101" pitchFamily="2" charset="-122"/>
              </a:rPr>
              <a:t>0</a:t>
            </a:r>
            <a:r>
              <a:rPr lang="zh-CN" altLang="en-US" sz="3600" b="1" dirty="0">
                <a:solidFill>
                  <a:schemeClr val="bg1"/>
                </a:solidFill>
                <a:latin typeface="华文中宋" panose="02010600040101010101" pitchFamily="2" charset="-122"/>
                <a:ea typeface="华文中宋" panose="02010600040101010101" pitchFamily="2" charset="-122"/>
              </a:rPr>
              <a:t>事故”</a:t>
            </a:r>
          </a:p>
        </p:txBody>
      </p:sp>
      <p:graphicFrame>
        <p:nvGraphicFramePr>
          <p:cNvPr id="8" name="Group 324"/>
          <p:cNvGraphicFramePr>
            <a:graphicFrameLocks/>
          </p:cNvGraphicFramePr>
          <p:nvPr>
            <p:extLst>
              <p:ext uri="{D42A27DB-BD31-4B8C-83A1-F6EECF244321}">
                <p14:modId xmlns:p14="http://schemas.microsoft.com/office/powerpoint/2010/main" val="1802371305"/>
              </p:ext>
            </p:extLst>
          </p:nvPr>
        </p:nvGraphicFramePr>
        <p:xfrm>
          <a:off x="2454046" y="1137156"/>
          <a:ext cx="9265108" cy="5497621"/>
        </p:xfrm>
        <a:graphic>
          <a:graphicData uri="http://schemas.openxmlformats.org/drawingml/2006/table">
            <a:tbl>
              <a:tblPr/>
              <a:tblGrid>
                <a:gridCol w="550675"/>
                <a:gridCol w="2326602"/>
                <a:gridCol w="6387831"/>
              </a:tblGrid>
              <a:tr h="387325">
                <a:tc>
                  <a:txBody>
                    <a:bodyPr/>
                    <a:lstStyle/>
                    <a:p>
                      <a:pPr marL="182563" marR="0" lvl="0" indent="-182563" algn="ctr" defTabSz="915988" rtl="0" eaLnBrk="0" fontAlgn="base" latinLnBrk="0" hangingPunct="0">
                        <a:lnSpc>
                          <a:spcPct val="15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Arial" charset="0"/>
                        </a:rPr>
                        <a:t>准备</a:t>
                      </a:r>
                    </a:p>
                  </a:txBody>
                  <a:tcPr marL="77411" marR="77411" marT="38714" marB="38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182563" algn="l" defTabSz="915988" rtl="0" eaLnBrk="0" fontAlgn="base" latinLnBrk="0" hangingPunct="0">
                        <a:lnSpc>
                          <a:spcPct val="15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5</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6</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个人为一组                                                                                                                                                                                                                                                                                                                                                                                                                                                                                                                                                                                                                                                                                                                                                                                                                                                                                                                                                                                                                                                                                                                                                                                                                                                                                                                                                                                                                                 </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分配角色（组长、安全员、记录员等 ）以及笔、纸、报告纸等方面的准备</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7325">
                <a:tc>
                  <a:txBody>
                    <a:bodyPr/>
                    <a:lstStyle/>
                    <a:p>
                      <a:pPr marL="182563" marR="0" lvl="0" indent="-182563" algn="ctr" defTabSz="915988" rtl="0" eaLnBrk="0" fontAlgn="base" latinLnBrk="0" hangingPunct="0">
                        <a:lnSpc>
                          <a:spcPct val="15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导入</a:t>
                      </a:r>
                    </a:p>
                  </a:txBody>
                  <a:tcPr marL="77411" marR="77411" marT="38714" marB="38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82563" marR="0" lvl="0" indent="-182563" algn="l" defTabSz="915988" rtl="0" eaLnBrk="0" fontAlgn="base" latinLnBrk="0" hangingPunct="0">
                        <a:lnSpc>
                          <a:spcPct val="15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全体起立</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组长</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整队、报数、问候、健康确认</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1426900">
                <a:tc>
                  <a:txBody>
                    <a:bodyPr/>
                    <a:lstStyle/>
                    <a:p>
                      <a:pPr marL="182563" marR="0" lvl="0" indent="-182563" algn="ctr" defTabSz="915988" rtl="0" eaLnBrk="0" fontAlgn="base" latinLnBrk="0" hangingPunct="0">
                        <a:lnSpc>
                          <a:spcPct val="15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1R                                                                                                                                                                                                                                                                                                                                                                                                                                                                                                                                                                                                                                                                                                                                                         </a:t>
                      </a:r>
                    </a:p>
                  </a:txBody>
                  <a:tcPr marL="77411" marR="77411" marT="38714" marB="38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掌握现状</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itchFamily="18" charset="0"/>
                      </a:endParaRPr>
                    </a:p>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隐藏着什么样的危险？</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组长  大声朗读状况</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“危险因素”将会引起的“现象”（事故的类型）</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描述成：「因为（有</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安全隐患），做（</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活动时）会（造成</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伤害）」</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举例：“因为剪切的零件有毛刺，徒手操作时容易造成手部划伤”</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基本要求：尽可能罗列</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6</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个项目以上</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每个人至少</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个</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9197">
                <a:tc>
                  <a:txBody>
                    <a:bodyPr/>
                    <a:lstStyle/>
                    <a:p>
                      <a:pPr marL="182563" marR="0" lvl="0" indent="-182563" algn="ctr" defTabSz="915988" rtl="0" eaLnBrk="0" fontAlgn="base" latinLnBrk="0" hangingPunct="0">
                        <a:lnSpc>
                          <a:spcPct val="15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2R                                                                                                                                                                                                                                                                                                                                                                                                                                                                                                                                                                                                                                                                        </a:t>
                      </a:r>
                    </a:p>
                  </a:txBody>
                  <a:tcPr marL="77411" marR="77411" marT="38714" marB="38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追究本质</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itchFamily="18" charset="0"/>
                      </a:endParaRPr>
                    </a:p>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这就是危险点！</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）认为有问题的项目→划○</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2</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）划○项目→缩小范围 </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2</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个项目 →划◎和重点线</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危险点</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9197">
                <a:tc>
                  <a:txBody>
                    <a:bodyPr/>
                    <a:lstStyle/>
                    <a:p>
                      <a:pPr marL="182563" marR="0" lvl="0" indent="-182563" algn="ctr" defTabSz="915988" rtl="0" eaLnBrk="0" fontAlgn="base" latinLnBrk="0" hangingPunct="0">
                        <a:lnSpc>
                          <a:spcPct val="15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3R                                                                                                                                                                                                                                                                                                                                                                                                                                                                                                                                                                                                                                                                                                                                                                                                                                                                                                                                                                                                                                                                                                                                                                              </a:t>
                      </a:r>
                    </a:p>
                  </a:txBody>
                  <a:tcPr marL="77411" marR="77411" marT="38714" marB="38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制定对策</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itchFamily="18" charset="0"/>
                      </a:endParaRPr>
                    </a:p>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如果是你，应该怎样做呢？</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）对危险点制定出具体有效的对策</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每个危险点各制定</a:t>
                      </a:r>
                      <a:r>
                        <a:rPr kumimoji="0" lang="en-US" altLang="zh-CN"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2~3</a:t>
                      </a:r>
                      <a:r>
                        <a:rPr kumimoji="0" lang="zh-CN" altLang="en-US" sz="1400" b="0" i="0" u="none" strike="noStrike" kern="1200"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个对策</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3401">
                <a:tc>
                  <a:txBody>
                    <a:bodyPr/>
                    <a:lstStyle/>
                    <a:p>
                      <a:pPr marL="182563" marR="0" lvl="0" indent="-182563" algn="ctr" defTabSz="915988" rtl="0" eaLnBrk="0" fontAlgn="base" latinLnBrk="0" hangingPunct="0">
                        <a:lnSpc>
                          <a:spcPct val="15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4R</a:t>
                      </a:r>
                    </a:p>
                  </a:txBody>
                  <a:tcPr marL="77411" marR="77411" marT="38714" marB="38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设定目标</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itchFamily="18" charset="0"/>
                      </a:endParaRPr>
                    </a:p>
                    <a:p>
                      <a:pPr marL="182563" marR="0" lvl="0" indent="-182563" algn="l" defTabSz="915988" rtl="0" eaLnBrk="0" fontAlgn="base" latinLnBrk="0" hangingPunct="0">
                        <a:lnSpc>
                          <a:spcPct val="15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Arial" charset="0"/>
                        </a:rPr>
                        <a:t>我们这样做！</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）集中 </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2</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个项目→划</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和重点线</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重点实施项目</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2</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）重点实施项目→制定小组制动目标</a:t>
                      </a:r>
                    </a:p>
                    <a:p>
                      <a:pPr marL="0" marR="0" lvl="0" indent="0" algn="l" defTabSz="915988" rtl="0" eaLnBrk="0" fontAlgn="base" latinLnBrk="0" hangingPunct="0">
                        <a:lnSpc>
                          <a:spcPct val="13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3</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）组长带领组员手指危险点确认管控措施，具体为</a:t>
                      </a:r>
                    </a:p>
                    <a:p>
                      <a:pPr marL="0" marR="0" lvl="0" indent="0" algn="l" defTabSz="915988" rtl="0" eaLnBrk="0" fontAlgn="base" latinLnBrk="0" hangingPunct="0">
                        <a:lnSpc>
                          <a:spcPct val="130000"/>
                        </a:lnSpc>
                        <a:spcBef>
                          <a:spcPct val="0"/>
                        </a:spcBef>
                        <a:spcAft>
                          <a:spcPts val="0"/>
                        </a:spcAft>
                        <a:buClrTx/>
                        <a:buSzTx/>
                        <a:buFont typeface="Wingdings" pitchFamily="2" charset="2"/>
                        <a:buNone/>
                        <a:tabLst/>
                      </a:pP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A</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、作业小组长讲述行动目标</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次；</a:t>
                      </a:r>
                    </a:p>
                    <a:p>
                      <a:pPr marL="0" marR="0" lvl="0" indent="0" algn="l" defTabSz="915988" rtl="0" eaLnBrk="0" fontAlgn="base" latinLnBrk="0" hangingPunct="0">
                        <a:lnSpc>
                          <a:spcPct val="130000"/>
                        </a:lnSpc>
                        <a:spcBef>
                          <a:spcPct val="0"/>
                        </a:spcBef>
                        <a:spcAft>
                          <a:spcPts val="0"/>
                        </a:spcAft>
                        <a:buClrTx/>
                        <a:buSzTx/>
                        <a:buFont typeface="Wingdings" pitchFamily="2" charset="2"/>
                        <a:buNone/>
                        <a:tabLst/>
                      </a:pP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B</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、作业小组长带领员工手指着已识别的重要危险项目口念防范措施</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3</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次；</a:t>
                      </a:r>
                    </a:p>
                    <a:p>
                      <a:pPr marL="0" marR="0" lvl="0" indent="0" algn="l" defTabSz="915988" rtl="0" eaLnBrk="0" fontAlgn="base" latinLnBrk="0" hangingPunct="0">
                        <a:lnSpc>
                          <a:spcPct val="130000"/>
                        </a:lnSpc>
                        <a:spcBef>
                          <a:spcPct val="0"/>
                        </a:spcBef>
                        <a:spcAft>
                          <a:spcPts val="0"/>
                        </a:spcAft>
                        <a:buClrTx/>
                        <a:buSzTx/>
                        <a:buFont typeface="Wingdings" pitchFamily="2" charset="2"/>
                        <a:buNone/>
                        <a:tabLst/>
                      </a:pP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C</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、大家手触摸手喊安全口号</a:t>
                      </a:r>
                      <a:r>
                        <a:rPr kumimoji="0" lang="en-US" altLang="zh-CN"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1</a:t>
                      </a:r>
                      <a:r>
                        <a:rPr kumimoji="0" lang="zh-CN" altLang="en-US" sz="1400" b="0" i="0" u="none" strike="noStrike" cap="none" normalizeH="0" baseline="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Arial" charset="0"/>
                        </a:rPr>
                        <a:t>次 </a:t>
                      </a:r>
                    </a:p>
                  </a:txBody>
                  <a:tcPr marL="77411" marR="77411" marT="38714" marB="38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矩形 8"/>
          <p:cNvSpPr/>
          <p:nvPr/>
        </p:nvSpPr>
        <p:spPr>
          <a:xfrm>
            <a:off x="109220" y="3429000"/>
            <a:ext cx="2315634" cy="400110"/>
          </a:xfrm>
          <a:prstGeom prst="rect">
            <a:avLst/>
          </a:prstGeom>
        </p:spPr>
        <p:txBody>
          <a:bodyPr wrap="non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KYT</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活动中</a:t>
            </a:r>
            <a:r>
              <a:rPr lang="en-US" altLang="zh-CN" sz="2000" b="1" dirty="0" smtClean="0">
                <a:solidFill>
                  <a:schemeClr val="tx1">
                    <a:lumMod val="85000"/>
                    <a:lumOff val="15000"/>
                  </a:schemeClr>
                </a:solidFill>
                <a:latin typeface="微软雅黑" panose="020B0503020204020204" pitchFamily="34" charset="-122"/>
                <a:ea typeface="微软雅黑" panose="020B0503020204020204" pitchFamily="34" charset="-122"/>
              </a:rPr>
              <a:t>4R</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法则</a:t>
            </a:r>
            <a:endParaRPr lang="zh-CN" altLang="en-US" sz="2000" b="1" dirty="0">
              <a:solidFill>
                <a:schemeClr val="tx1">
                  <a:lumMod val="85000"/>
                  <a:lumOff val="15000"/>
                </a:schemeClr>
              </a:solidFill>
            </a:endParaRPr>
          </a:p>
        </p:txBody>
      </p:sp>
    </p:spTree>
    <p:extLst>
      <p:ext uri="{BB962C8B-B14F-4D97-AF65-F5344CB8AC3E}">
        <p14:creationId xmlns:p14="http://schemas.microsoft.com/office/powerpoint/2010/main" val="37311253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5</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416042" y="202068"/>
            <a:ext cx="5549917"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危险预知，追求“</a:t>
            </a:r>
            <a:r>
              <a:rPr lang="en-US" altLang="zh-CN" sz="3600" b="1" dirty="0">
                <a:solidFill>
                  <a:schemeClr val="bg1"/>
                </a:solidFill>
                <a:latin typeface="华文中宋" panose="02010600040101010101" pitchFamily="2" charset="-122"/>
                <a:ea typeface="华文中宋" panose="02010600040101010101" pitchFamily="2" charset="-122"/>
              </a:rPr>
              <a:t>0</a:t>
            </a:r>
            <a:r>
              <a:rPr lang="zh-CN" altLang="en-US" sz="3600" b="1" dirty="0">
                <a:solidFill>
                  <a:schemeClr val="bg1"/>
                </a:solidFill>
                <a:latin typeface="华文中宋" panose="02010600040101010101" pitchFamily="2" charset="-122"/>
                <a:ea typeface="华文中宋" panose="02010600040101010101" pitchFamily="2" charset="-122"/>
              </a:rPr>
              <a:t>事故”</a:t>
            </a:r>
          </a:p>
        </p:txBody>
      </p:sp>
      <p:sp>
        <p:nvSpPr>
          <p:cNvPr id="27" name="任意多边形 26"/>
          <p:cNvSpPr/>
          <p:nvPr/>
        </p:nvSpPr>
        <p:spPr>
          <a:xfrm>
            <a:off x="4440832" y="2661558"/>
            <a:ext cx="1223375" cy="1143000"/>
          </a:xfrm>
          <a:custGeom>
            <a:avLst/>
            <a:gdLst>
              <a:gd name="connsiteX0" fmla="*/ 853518 w 1223375"/>
              <a:gd name="connsiteY0" fmla="*/ 0 h 1143000"/>
              <a:gd name="connsiteX1" fmla="*/ 1223375 w 1223375"/>
              <a:gd name="connsiteY1" fmla="*/ 0 h 1143000"/>
              <a:gd name="connsiteX2" fmla="*/ 1223375 w 1223375"/>
              <a:gd name="connsiteY2" fmla="*/ 1143000 h 1143000"/>
              <a:gd name="connsiteX3" fmla="*/ 0 w 1223375"/>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1223375" h="1143000">
                <a:moveTo>
                  <a:pt x="853518" y="0"/>
                </a:moveTo>
                <a:lnTo>
                  <a:pt x="1223375" y="0"/>
                </a:lnTo>
                <a:lnTo>
                  <a:pt x="1223375" y="1143000"/>
                </a:lnTo>
                <a:lnTo>
                  <a:pt x="0" y="1143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3587315" y="3959679"/>
            <a:ext cx="2076892" cy="1143000"/>
          </a:xfrm>
          <a:custGeom>
            <a:avLst/>
            <a:gdLst>
              <a:gd name="connsiteX0" fmla="*/ 853517 w 2076892"/>
              <a:gd name="connsiteY0" fmla="*/ 0 h 1143000"/>
              <a:gd name="connsiteX1" fmla="*/ 2076892 w 2076892"/>
              <a:gd name="connsiteY1" fmla="*/ 0 h 1143000"/>
              <a:gd name="connsiteX2" fmla="*/ 2076892 w 2076892"/>
              <a:gd name="connsiteY2" fmla="*/ 1143000 h 1143000"/>
              <a:gd name="connsiteX3" fmla="*/ 0 w 2076892"/>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076892" h="1143000">
                <a:moveTo>
                  <a:pt x="853517" y="0"/>
                </a:moveTo>
                <a:lnTo>
                  <a:pt x="2076892" y="0"/>
                </a:lnTo>
                <a:lnTo>
                  <a:pt x="2076892" y="1143000"/>
                </a:lnTo>
                <a:lnTo>
                  <a:pt x="0" y="1143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2774513" y="2514600"/>
            <a:ext cx="2901959" cy="3886200"/>
          </a:xfrm>
          <a:custGeom>
            <a:avLst/>
            <a:gdLst>
              <a:gd name="connsiteX0" fmla="*/ 825067 w 2901959"/>
              <a:gd name="connsiteY0" fmla="*/ 2781300 h 3886200"/>
              <a:gd name="connsiteX1" fmla="*/ 2901959 w 2901959"/>
              <a:gd name="connsiteY1" fmla="*/ 2781300 h 3886200"/>
              <a:gd name="connsiteX2" fmla="*/ 2901959 w 2901959"/>
              <a:gd name="connsiteY2" fmla="*/ 3886200 h 3886200"/>
              <a:gd name="connsiteX3" fmla="*/ 0 w 2901959"/>
              <a:gd name="connsiteY3" fmla="*/ 3886200 h 3886200"/>
              <a:gd name="connsiteX4" fmla="*/ 2901959 w 2901959"/>
              <a:gd name="connsiteY4" fmla="*/ 0 h 3886200"/>
              <a:gd name="connsiteX5" fmla="*/ 2901959 w 2901959"/>
              <a:gd name="connsiteY5" fmla="*/ 25400 h 3886200"/>
              <a:gd name="connsiteX6" fmla="*/ 2882992 w 2901959"/>
              <a:gd name="connsiteY6" fmla="*/ 254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959" h="3886200">
                <a:moveTo>
                  <a:pt x="825067" y="2781300"/>
                </a:moveTo>
                <a:lnTo>
                  <a:pt x="2901959" y="2781300"/>
                </a:lnTo>
                <a:lnTo>
                  <a:pt x="2901959" y="3886200"/>
                </a:lnTo>
                <a:lnTo>
                  <a:pt x="0" y="3886200"/>
                </a:lnTo>
                <a:close/>
                <a:moveTo>
                  <a:pt x="2901959" y="0"/>
                </a:moveTo>
                <a:lnTo>
                  <a:pt x="2901959" y="25400"/>
                </a:lnTo>
                <a:lnTo>
                  <a:pt x="2882992" y="25400"/>
                </a:lnTo>
                <a:close/>
              </a:path>
            </a:pathLst>
          </a:custGeom>
          <a:solidFill>
            <a:srgbClr val="32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flipH="1">
            <a:off x="6565900" y="2661558"/>
            <a:ext cx="1223375" cy="1143000"/>
          </a:xfrm>
          <a:custGeom>
            <a:avLst/>
            <a:gdLst>
              <a:gd name="connsiteX0" fmla="*/ 853518 w 1223375"/>
              <a:gd name="connsiteY0" fmla="*/ 0 h 1143000"/>
              <a:gd name="connsiteX1" fmla="*/ 1223375 w 1223375"/>
              <a:gd name="connsiteY1" fmla="*/ 0 h 1143000"/>
              <a:gd name="connsiteX2" fmla="*/ 1223375 w 1223375"/>
              <a:gd name="connsiteY2" fmla="*/ 1143000 h 1143000"/>
              <a:gd name="connsiteX3" fmla="*/ 0 w 1223375"/>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1223375" h="1143000">
                <a:moveTo>
                  <a:pt x="853518" y="0"/>
                </a:moveTo>
                <a:lnTo>
                  <a:pt x="1223375" y="0"/>
                </a:lnTo>
                <a:lnTo>
                  <a:pt x="1223375" y="1143000"/>
                </a:lnTo>
                <a:lnTo>
                  <a:pt x="0" y="1143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flipH="1">
            <a:off x="6565900" y="3959679"/>
            <a:ext cx="2076892" cy="1143000"/>
          </a:xfrm>
          <a:custGeom>
            <a:avLst/>
            <a:gdLst>
              <a:gd name="connsiteX0" fmla="*/ 853517 w 2076892"/>
              <a:gd name="connsiteY0" fmla="*/ 0 h 1143000"/>
              <a:gd name="connsiteX1" fmla="*/ 2076892 w 2076892"/>
              <a:gd name="connsiteY1" fmla="*/ 0 h 1143000"/>
              <a:gd name="connsiteX2" fmla="*/ 2076892 w 2076892"/>
              <a:gd name="connsiteY2" fmla="*/ 1143000 h 1143000"/>
              <a:gd name="connsiteX3" fmla="*/ 0 w 2076892"/>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2076892" h="1143000">
                <a:moveTo>
                  <a:pt x="853517" y="0"/>
                </a:moveTo>
                <a:lnTo>
                  <a:pt x="2076892" y="0"/>
                </a:lnTo>
                <a:lnTo>
                  <a:pt x="2076892" y="1143000"/>
                </a:lnTo>
                <a:lnTo>
                  <a:pt x="0" y="1143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flipH="1">
            <a:off x="6565900" y="2514600"/>
            <a:ext cx="2901959" cy="3886200"/>
          </a:xfrm>
          <a:custGeom>
            <a:avLst/>
            <a:gdLst>
              <a:gd name="connsiteX0" fmla="*/ 825067 w 2901959"/>
              <a:gd name="connsiteY0" fmla="*/ 2781300 h 3886200"/>
              <a:gd name="connsiteX1" fmla="*/ 2901959 w 2901959"/>
              <a:gd name="connsiteY1" fmla="*/ 2781300 h 3886200"/>
              <a:gd name="connsiteX2" fmla="*/ 2901959 w 2901959"/>
              <a:gd name="connsiteY2" fmla="*/ 3886200 h 3886200"/>
              <a:gd name="connsiteX3" fmla="*/ 0 w 2901959"/>
              <a:gd name="connsiteY3" fmla="*/ 3886200 h 3886200"/>
              <a:gd name="connsiteX4" fmla="*/ 2901959 w 2901959"/>
              <a:gd name="connsiteY4" fmla="*/ 0 h 3886200"/>
              <a:gd name="connsiteX5" fmla="*/ 2901959 w 2901959"/>
              <a:gd name="connsiteY5" fmla="*/ 25400 h 3886200"/>
              <a:gd name="connsiteX6" fmla="*/ 2882992 w 2901959"/>
              <a:gd name="connsiteY6" fmla="*/ 254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959" h="3886200">
                <a:moveTo>
                  <a:pt x="825067" y="2781300"/>
                </a:moveTo>
                <a:lnTo>
                  <a:pt x="2901959" y="2781300"/>
                </a:lnTo>
                <a:lnTo>
                  <a:pt x="2901959" y="3886200"/>
                </a:lnTo>
                <a:lnTo>
                  <a:pt x="0" y="3886200"/>
                </a:lnTo>
                <a:close/>
                <a:moveTo>
                  <a:pt x="2901959" y="0"/>
                </a:moveTo>
                <a:lnTo>
                  <a:pt x="2901959" y="25400"/>
                </a:lnTo>
                <a:lnTo>
                  <a:pt x="2882992" y="25400"/>
                </a:lnTo>
                <a:close/>
              </a:path>
            </a:pathLst>
          </a:custGeom>
          <a:solidFill>
            <a:srgbClr val="32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5334000" y="1260020"/>
            <a:ext cx="1524000" cy="122056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916713" y="2968352"/>
            <a:ext cx="736600" cy="728982"/>
          </a:xfrm>
          <a:prstGeom prst="rect">
            <a:avLst/>
          </a:prstGeom>
        </p:spPr>
        <p:txBody>
          <a:bodyPr wrap="square">
            <a:spAutoFit/>
          </a:bodyPr>
          <a:lstStyle/>
          <a:p>
            <a:pPr algn="ctr" eaLnBrk="0" hangingPunct="0">
              <a:lnSpc>
                <a:spcPct val="120000"/>
              </a:lnSpc>
              <a:defRPr/>
            </a:pPr>
            <a:r>
              <a:rPr lang="zh-CN" altLang="en-US" b="1" dirty="0">
                <a:solidFill>
                  <a:schemeClr val="bg1"/>
                </a:solidFill>
                <a:latin typeface="微软雅黑" pitchFamily="34" charset="-122"/>
                <a:ea typeface="微软雅黑" pitchFamily="34" charset="-122"/>
                <a:cs typeface="Arial" pitchFamily="34" charset="0"/>
              </a:rPr>
              <a:t>整改</a:t>
            </a:r>
          </a:p>
          <a:p>
            <a:pPr algn="ctr" eaLnBrk="0" hangingPunct="0">
              <a:lnSpc>
                <a:spcPct val="120000"/>
              </a:lnSpc>
              <a:defRPr/>
            </a:pPr>
            <a:r>
              <a:rPr lang="zh-CN" altLang="en-US" b="1" dirty="0">
                <a:solidFill>
                  <a:schemeClr val="bg1"/>
                </a:solidFill>
                <a:latin typeface="微软雅黑" pitchFamily="34" charset="-122"/>
                <a:ea typeface="微软雅黑" pitchFamily="34" charset="-122"/>
                <a:cs typeface="Arial" pitchFamily="34" charset="0"/>
              </a:rPr>
              <a:t>治理</a:t>
            </a:r>
            <a:endParaRPr lang="zh-CN" altLang="en-US" dirty="0">
              <a:solidFill>
                <a:schemeClr val="bg1"/>
              </a:solidFill>
              <a:effectLst>
                <a:outerShdw blurRad="38100" dist="38100" dir="2700000" algn="tl">
                  <a:srgbClr val="C0C0C0"/>
                </a:outerShdw>
              </a:effectLst>
              <a:latin typeface="微软雅黑" pitchFamily="34" charset="-122"/>
              <a:ea typeface="微软雅黑" pitchFamily="34" charset="-122"/>
              <a:cs typeface="Arial" pitchFamily="34" charset="0"/>
            </a:endParaRPr>
          </a:p>
        </p:txBody>
      </p:sp>
      <p:sp>
        <p:nvSpPr>
          <p:cNvPr id="40" name="矩形 39"/>
          <p:cNvSpPr/>
          <p:nvPr/>
        </p:nvSpPr>
        <p:spPr>
          <a:xfrm>
            <a:off x="6555006" y="2968352"/>
            <a:ext cx="725439" cy="757130"/>
          </a:xfrm>
          <a:prstGeom prst="rect">
            <a:avLst/>
          </a:prstGeom>
        </p:spPr>
        <p:txBody>
          <a:bodyPr wrap="square">
            <a:spAutoFit/>
          </a:bodyPr>
          <a:lstStyle/>
          <a:p>
            <a:pPr algn="ctr" eaLnBrk="0" hangingPunct="0">
              <a:lnSpc>
                <a:spcPct val="120000"/>
              </a:lnSpc>
            </a:pPr>
            <a:r>
              <a:rPr lang="zh-CN" altLang="en-US" b="1" dirty="0" smtClean="0">
                <a:solidFill>
                  <a:schemeClr val="bg1"/>
                </a:solidFill>
                <a:latin typeface="微软雅黑" pitchFamily="34" charset="-122"/>
                <a:ea typeface="微软雅黑" pitchFamily="34" charset="-122"/>
                <a:cs typeface="Arial" pitchFamily="34" charset="0"/>
              </a:rPr>
              <a:t>风险</a:t>
            </a:r>
            <a:endParaRPr lang="en-US" altLang="zh-CN" b="1" dirty="0" smtClean="0">
              <a:solidFill>
                <a:schemeClr val="bg1"/>
              </a:solidFill>
              <a:latin typeface="微软雅黑" pitchFamily="34" charset="-122"/>
              <a:ea typeface="微软雅黑" pitchFamily="34" charset="-122"/>
              <a:cs typeface="Arial" pitchFamily="34" charset="0"/>
            </a:endParaRPr>
          </a:p>
          <a:p>
            <a:pPr algn="ctr" eaLnBrk="0" hangingPunct="0">
              <a:lnSpc>
                <a:spcPct val="120000"/>
              </a:lnSpc>
            </a:pPr>
            <a:r>
              <a:rPr lang="zh-CN" altLang="en-US" b="1" dirty="0" smtClean="0">
                <a:solidFill>
                  <a:schemeClr val="bg1"/>
                </a:solidFill>
                <a:latin typeface="微软雅黑" pitchFamily="34" charset="-122"/>
                <a:ea typeface="微软雅黑" pitchFamily="34" charset="-122"/>
                <a:cs typeface="Arial" pitchFamily="34" charset="0"/>
              </a:rPr>
              <a:t>控制</a:t>
            </a:r>
            <a:endParaRPr lang="zh-CN" altLang="en-US" b="1" dirty="0">
              <a:solidFill>
                <a:schemeClr val="bg1"/>
              </a:solidFill>
              <a:latin typeface="微软雅黑" pitchFamily="34" charset="-122"/>
              <a:ea typeface="微软雅黑" pitchFamily="34" charset="-122"/>
              <a:cs typeface="Arial" pitchFamily="34" charset="0"/>
            </a:endParaRPr>
          </a:p>
        </p:txBody>
      </p:sp>
      <p:sp>
        <p:nvSpPr>
          <p:cNvPr id="41" name="矩形 40"/>
          <p:cNvSpPr/>
          <p:nvPr/>
        </p:nvSpPr>
        <p:spPr>
          <a:xfrm>
            <a:off x="4362715" y="4318813"/>
            <a:ext cx="1107996" cy="424732"/>
          </a:xfrm>
          <a:prstGeom prst="rect">
            <a:avLst/>
          </a:prstGeom>
        </p:spPr>
        <p:txBody>
          <a:bodyPr wrap="square">
            <a:spAutoFit/>
          </a:bodyPr>
          <a:lstStyle/>
          <a:p>
            <a:pPr algn="ctr" eaLnBrk="0" hangingPunct="0">
              <a:lnSpc>
                <a:spcPct val="120000"/>
              </a:lnSpc>
            </a:pPr>
            <a:r>
              <a:rPr lang="zh-CN" altLang="en-US" b="1" dirty="0">
                <a:solidFill>
                  <a:schemeClr val="bg1"/>
                </a:solidFill>
                <a:latin typeface="微软雅黑" pitchFamily="34" charset="-122"/>
                <a:ea typeface="微软雅黑" pitchFamily="34" charset="-122"/>
                <a:cs typeface="Arial" pitchFamily="34" charset="0"/>
              </a:rPr>
              <a:t>讨论对策</a:t>
            </a:r>
          </a:p>
        </p:txBody>
      </p:sp>
      <p:sp>
        <p:nvSpPr>
          <p:cNvPr id="42" name="矩形 41"/>
          <p:cNvSpPr/>
          <p:nvPr/>
        </p:nvSpPr>
        <p:spPr>
          <a:xfrm>
            <a:off x="3886834" y="5559689"/>
            <a:ext cx="1107996" cy="424732"/>
          </a:xfrm>
          <a:prstGeom prst="rect">
            <a:avLst/>
          </a:prstGeom>
        </p:spPr>
        <p:txBody>
          <a:bodyPr wrap="square">
            <a:spAutoFit/>
          </a:bodyPr>
          <a:lstStyle/>
          <a:p>
            <a:pPr algn="ctr" eaLnBrk="0" hangingPunct="0">
              <a:lnSpc>
                <a:spcPct val="120000"/>
              </a:lnSpc>
            </a:pPr>
            <a:r>
              <a:rPr lang="zh-CN" altLang="en-US" b="1" dirty="0">
                <a:solidFill>
                  <a:schemeClr val="bg1"/>
                </a:solidFill>
                <a:latin typeface="微软雅黑" pitchFamily="34" charset="-122"/>
                <a:ea typeface="微软雅黑" pitchFamily="34" charset="-122"/>
                <a:cs typeface="Arial" pitchFamily="34" charset="0"/>
              </a:rPr>
              <a:t>全员参与</a:t>
            </a:r>
          </a:p>
        </p:txBody>
      </p:sp>
      <p:sp>
        <p:nvSpPr>
          <p:cNvPr id="43" name="矩形 42"/>
          <p:cNvSpPr/>
          <p:nvPr/>
        </p:nvSpPr>
        <p:spPr>
          <a:xfrm>
            <a:off x="7213056" y="5557516"/>
            <a:ext cx="1107996" cy="424732"/>
          </a:xfrm>
          <a:prstGeom prst="rect">
            <a:avLst/>
          </a:prstGeom>
        </p:spPr>
        <p:txBody>
          <a:bodyPr wrap="square">
            <a:spAutoFit/>
          </a:bodyPr>
          <a:lstStyle/>
          <a:p>
            <a:pPr algn="ctr" eaLnBrk="0" hangingPunct="0">
              <a:lnSpc>
                <a:spcPct val="120000"/>
              </a:lnSpc>
            </a:pPr>
            <a:r>
              <a:rPr lang="zh-CN" altLang="en-US" b="1" dirty="0">
                <a:solidFill>
                  <a:schemeClr val="bg1"/>
                </a:solidFill>
                <a:latin typeface="微软雅黑" pitchFamily="34" charset="-122"/>
                <a:ea typeface="微软雅黑" pitchFamily="34" charset="-122"/>
                <a:cs typeface="Arial" pitchFamily="34" charset="0"/>
              </a:rPr>
              <a:t>危险预知</a:t>
            </a:r>
          </a:p>
        </p:txBody>
      </p:sp>
      <p:sp>
        <p:nvSpPr>
          <p:cNvPr id="44" name="矩形 43"/>
          <p:cNvSpPr/>
          <p:nvPr/>
        </p:nvSpPr>
        <p:spPr>
          <a:xfrm>
            <a:off x="6681279" y="4318813"/>
            <a:ext cx="1107996" cy="424732"/>
          </a:xfrm>
          <a:prstGeom prst="rect">
            <a:avLst/>
          </a:prstGeom>
        </p:spPr>
        <p:txBody>
          <a:bodyPr wrap="square">
            <a:spAutoFit/>
          </a:bodyPr>
          <a:lstStyle/>
          <a:p>
            <a:pPr algn="ctr" eaLnBrk="0" hangingPunct="0">
              <a:lnSpc>
                <a:spcPct val="120000"/>
              </a:lnSpc>
            </a:pPr>
            <a:r>
              <a:rPr lang="zh-CN" altLang="en-US" b="1" dirty="0">
                <a:solidFill>
                  <a:schemeClr val="bg1"/>
                </a:solidFill>
                <a:latin typeface="微软雅黑" pitchFamily="34" charset="-122"/>
                <a:ea typeface="微软雅黑" pitchFamily="34" charset="-122"/>
                <a:cs typeface="Arial" pitchFamily="34" charset="0"/>
              </a:rPr>
              <a:t>落实措施</a:t>
            </a:r>
          </a:p>
        </p:txBody>
      </p:sp>
      <p:sp>
        <p:nvSpPr>
          <p:cNvPr id="45" name="右箭头 44"/>
          <p:cNvSpPr/>
          <p:nvPr/>
        </p:nvSpPr>
        <p:spPr>
          <a:xfrm>
            <a:off x="5779370" y="3134548"/>
            <a:ext cx="699647" cy="26770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p:cNvSpPr/>
          <p:nvPr/>
        </p:nvSpPr>
        <p:spPr>
          <a:xfrm>
            <a:off x="5759783" y="4397328"/>
            <a:ext cx="699647" cy="26770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右箭头 46"/>
          <p:cNvSpPr/>
          <p:nvPr/>
        </p:nvSpPr>
        <p:spPr>
          <a:xfrm>
            <a:off x="5759783" y="5714546"/>
            <a:ext cx="699647" cy="26770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5609970" y="1854199"/>
            <a:ext cx="1038446" cy="461665"/>
          </a:xfrm>
          <a:prstGeom prst="rect">
            <a:avLst/>
          </a:prstGeom>
          <a:noFill/>
        </p:spPr>
        <p:txBody>
          <a:bodyPr wrap="squar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0</a:t>
            </a:r>
            <a:r>
              <a:rPr lang="zh-CN" altLang="en-US" sz="2400" b="1" dirty="0" smtClean="0">
                <a:solidFill>
                  <a:schemeClr val="bg1"/>
                </a:solidFill>
                <a:latin typeface="微软雅黑" panose="020B0503020204020204" pitchFamily="34" charset="-122"/>
                <a:ea typeface="微软雅黑" panose="020B0503020204020204" pitchFamily="34" charset="-122"/>
              </a:rPr>
              <a:t>事故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2" name="任意多边形 51"/>
          <p:cNvSpPr/>
          <p:nvPr/>
        </p:nvSpPr>
        <p:spPr>
          <a:xfrm rot="2134176">
            <a:off x="3090740" y="2448179"/>
            <a:ext cx="533509" cy="3898297"/>
          </a:xfrm>
          <a:custGeom>
            <a:avLst/>
            <a:gdLst>
              <a:gd name="connsiteX0" fmla="*/ 266755 w 533509"/>
              <a:gd name="connsiteY0" fmla="*/ 0 h 3898297"/>
              <a:gd name="connsiteX1" fmla="*/ 533509 w 533509"/>
              <a:gd name="connsiteY1" fmla="*/ 335966 h 3898297"/>
              <a:gd name="connsiteX2" fmla="*/ 414785 w 533509"/>
              <a:gd name="connsiteY2" fmla="*/ 335966 h 3898297"/>
              <a:gd name="connsiteX3" fmla="*/ 265251 w 533509"/>
              <a:gd name="connsiteY3" fmla="*/ 3898297 h 3898297"/>
              <a:gd name="connsiteX4" fmla="*/ 93532 w 533509"/>
              <a:gd name="connsiteY4" fmla="*/ 335966 h 3898297"/>
              <a:gd name="connsiteX5" fmla="*/ 0 w 533509"/>
              <a:gd name="connsiteY5" fmla="*/ 335966 h 389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509" h="3898297">
                <a:moveTo>
                  <a:pt x="266755" y="0"/>
                </a:moveTo>
                <a:lnTo>
                  <a:pt x="533509" y="335966"/>
                </a:lnTo>
                <a:lnTo>
                  <a:pt x="414785" y="335966"/>
                </a:lnTo>
                <a:lnTo>
                  <a:pt x="265251" y="3898297"/>
                </a:lnTo>
                <a:lnTo>
                  <a:pt x="93532" y="335966"/>
                </a:lnTo>
                <a:lnTo>
                  <a:pt x="0" y="33596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rot="19465824" flipH="1">
            <a:off x="8513432" y="2448180"/>
            <a:ext cx="533509" cy="3898297"/>
          </a:xfrm>
          <a:custGeom>
            <a:avLst/>
            <a:gdLst>
              <a:gd name="connsiteX0" fmla="*/ 266755 w 533509"/>
              <a:gd name="connsiteY0" fmla="*/ 0 h 3898297"/>
              <a:gd name="connsiteX1" fmla="*/ 533509 w 533509"/>
              <a:gd name="connsiteY1" fmla="*/ 335966 h 3898297"/>
              <a:gd name="connsiteX2" fmla="*/ 414785 w 533509"/>
              <a:gd name="connsiteY2" fmla="*/ 335966 h 3898297"/>
              <a:gd name="connsiteX3" fmla="*/ 265251 w 533509"/>
              <a:gd name="connsiteY3" fmla="*/ 3898297 h 3898297"/>
              <a:gd name="connsiteX4" fmla="*/ 93532 w 533509"/>
              <a:gd name="connsiteY4" fmla="*/ 335966 h 3898297"/>
              <a:gd name="connsiteX5" fmla="*/ 0 w 533509"/>
              <a:gd name="connsiteY5" fmla="*/ 335966 h 389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509" h="3898297">
                <a:moveTo>
                  <a:pt x="266755" y="0"/>
                </a:moveTo>
                <a:lnTo>
                  <a:pt x="533509" y="335966"/>
                </a:lnTo>
                <a:lnTo>
                  <a:pt x="414785" y="335966"/>
                </a:lnTo>
                <a:lnTo>
                  <a:pt x="265251" y="3898297"/>
                </a:lnTo>
                <a:lnTo>
                  <a:pt x="93532" y="335966"/>
                </a:lnTo>
                <a:lnTo>
                  <a:pt x="0" y="33596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28508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28814" y="2705100"/>
            <a:ext cx="2341336" cy="3741843"/>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5</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7" name="矩形 6"/>
          <p:cNvSpPr/>
          <p:nvPr/>
        </p:nvSpPr>
        <p:spPr>
          <a:xfrm>
            <a:off x="1416042" y="202068"/>
            <a:ext cx="5549917"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危险预知，追求“</a:t>
            </a:r>
            <a:r>
              <a:rPr lang="en-US" altLang="zh-CN" sz="3600" b="1" dirty="0">
                <a:solidFill>
                  <a:schemeClr val="bg1"/>
                </a:solidFill>
                <a:latin typeface="华文中宋" panose="02010600040101010101" pitchFamily="2" charset="-122"/>
                <a:ea typeface="华文中宋" panose="02010600040101010101" pitchFamily="2" charset="-122"/>
              </a:rPr>
              <a:t>0</a:t>
            </a:r>
            <a:r>
              <a:rPr lang="zh-CN" altLang="en-US" sz="3600" b="1" dirty="0">
                <a:solidFill>
                  <a:schemeClr val="bg1"/>
                </a:solidFill>
                <a:latin typeface="华文中宋" panose="02010600040101010101" pitchFamily="2" charset="-122"/>
                <a:ea typeface="华文中宋" panose="02010600040101010101" pitchFamily="2" charset="-122"/>
              </a:rPr>
              <a:t>事故”</a:t>
            </a:r>
          </a:p>
        </p:txBody>
      </p:sp>
      <p:sp>
        <p:nvSpPr>
          <p:cNvPr id="14" name="矩形 13"/>
          <p:cNvSpPr/>
          <p:nvPr/>
        </p:nvSpPr>
        <p:spPr>
          <a:xfrm>
            <a:off x="199796" y="2981124"/>
            <a:ext cx="2131786" cy="3388172"/>
          </a:xfrm>
          <a:prstGeom prst="rect">
            <a:avLst/>
          </a:prstGeom>
        </p:spPr>
        <p:txBody>
          <a:bodyPr wrap="square">
            <a:spAutoFit/>
          </a:bodyPr>
          <a:lstStyle/>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设备的操纵、显示、安全装置是否正常可靠；</a:t>
            </a:r>
          </a:p>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工器具摆放是否到位，现场是否清洁整齐；</a:t>
            </a:r>
          </a:p>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材料物品的堆放是否妥当</a:t>
            </a:r>
          </a:p>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作业通道是否顺畅等。</a:t>
            </a:r>
          </a:p>
        </p:txBody>
      </p:sp>
      <p:sp>
        <p:nvSpPr>
          <p:cNvPr id="21" name="矩形 20"/>
          <p:cNvSpPr/>
          <p:nvPr/>
        </p:nvSpPr>
        <p:spPr>
          <a:xfrm>
            <a:off x="2527299" y="2705100"/>
            <a:ext cx="2341336" cy="3741843"/>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925784" y="2705100"/>
            <a:ext cx="2341336" cy="3741843"/>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330620" y="2705100"/>
            <a:ext cx="2341336" cy="3741843"/>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9729105" y="2705100"/>
            <a:ext cx="2341336" cy="3741843"/>
          </a:xfrm>
          <a:prstGeom prst="rect">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rot="5400000">
            <a:off x="568692" y="1499581"/>
            <a:ext cx="1540210" cy="1327767"/>
          </a:xfrm>
          <a:prstGeom prst="hexag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2656566" y="3809885"/>
            <a:ext cx="2082800" cy="1393779"/>
          </a:xfrm>
          <a:prstGeom prst="rect">
            <a:avLst/>
          </a:prstGeom>
        </p:spPr>
        <p:txBody>
          <a:bodyPr wrap="square">
            <a:spAutoFit/>
          </a:bodyPr>
          <a:lstStyle/>
          <a:p>
            <a:pPr algn="just" eaLnBrk="0" hangingPunct="0">
              <a:lnSpc>
                <a:spcPct val="120000"/>
              </a:lnSpc>
              <a:buClr>
                <a:schemeClr val="bg1"/>
              </a:buClr>
              <a:buSzPct val="100000"/>
            </a:pPr>
            <a:r>
              <a:rPr lang="zh-CN" altLang="en-US" dirty="0">
                <a:solidFill>
                  <a:schemeClr val="bg1"/>
                </a:solidFill>
                <a:latin typeface="微软雅黑"/>
                <a:ea typeface="微软雅黑"/>
                <a:cs typeface="微软雅黑"/>
              </a:rPr>
              <a:t>按照标准化作业规程，对作业方法进行确认</a:t>
            </a:r>
            <a:r>
              <a:rPr lang="zh-CN" altLang="en-US" dirty="0" smtClean="0">
                <a:solidFill>
                  <a:schemeClr val="bg1"/>
                </a:solidFill>
                <a:latin typeface="微软雅黑"/>
                <a:ea typeface="微软雅黑"/>
                <a:cs typeface="微软雅黑"/>
              </a:rPr>
              <a:t>，确认</a:t>
            </a:r>
            <a:r>
              <a:rPr lang="zh-CN" altLang="en-US" dirty="0">
                <a:solidFill>
                  <a:schemeClr val="bg1"/>
                </a:solidFill>
                <a:latin typeface="微软雅黑"/>
                <a:ea typeface="微软雅黑"/>
                <a:cs typeface="微软雅黑"/>
              </a:rPr>
              <a:t>无误后才允许启动</a:t>
            </a:r>
            <a:r>
              <a:rPr lang="zh-CN" altLang="en-US" dirty="0" smtClean="0">
                <a:solidFill>
                  <a:schemeClr val="bg1"/>
                </a:solidFill>
                <a:latin typeface="微软雅黑"/>
                <a:ea typeface="微软雅黑"/>
                <a:cs typeface="微软雅黑"/>
              </a:rPr>
              <a:t>设备</a:t>
            </a:r>
            <a:endParaRPr lang="zh-CN" altLang="en-US" dirty="0">
              <a:solidFill>
                <a:schemeClr val="bg1"/>
              </a:solidFill>
              <a:latin typeface="微软雅黑"/>
              <a:ea typeface="微软雅黑"/>
              <a:cs typeface="微软雅黑"/>
            </a:endParaRPr>
          </a:p>
        </p:txBody>
      </p:sp>
      <p:sp>
        <p:nvSpPr>
          <p:cNvPr id="31" name="矩形 30"/>
          <p:cNvSpPr/>
          <p:nvPr/>
        </p:nvSpPr>
        <p:spPr>
          <a:xfrm>
            <a:off x="4892386" y="3532658"/>
            <a:ext cx="2438234" cy="2086725"/>
          </a:xfrm>
          <a:prstGeom prst="rect">
            <a:avLst/>
          </a:prstGeom>
        </p:spPr>
        <p:txBody>
          <a:bodyPr wrap="square">
            <a:spAutoFit/>
          </a:bodyPr>
          <a:lstStyle/>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运转是否平稳；</a:t>
            </a:r>
          </a:p>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有无异常振动、噪音或其他预示危险的征兆；</a:t>
            </a:r>
          </a:p>
          <a:p>
            <a:pPr marL="285750" indent="-285750"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各种运行参数的显示是否正常等。</a:t>
            </a:r>
          </a:p>
        </p:txBody>
      </p:sp>
      <p:sp>
        <p:nvSpPr>
          <p:cNvPr id="32" name="矩形 31"/>
          <p:cNvSpPr/>
          <p:nvPr/>
        </p:nvSpPr>
        <p:spPr>
          <a:xfrm>
            <a:off x="7477122" y="3698857"/>
            <a:ext cx="2048331" cy="1754326"/>
          </a:xfrm>
          <a:prstGeom prst="rect">
            <a:avLst/>
          </a:prstGeom>
        </p:spPr>
        <p:txBody>
          <a:bodyPr wrap="square">
            <a:spAutoFit/>
          </a:bodyPr>
          <a:lstStyle/>
          <a:p>
            <a:pPr algn="just" eaLnBrk="0" hangingPunct="0">
              <a:lnSpc>
                <a:spcPct val="120000"/>
              </a:lnSpc>
              <a:buClr>
                <a:schemeClr val="bg1"/>
              </a:buClr>
              <a:buSzPct val="100000"/>
            </a:pPr>
            <a:r>
              <a:rPr lang="zh-CN" altLang="en-US" dirty="0">
                <a:solidFill>
                  <a:schemeClr val="bg1"/>
                </a:solidFill>
                <a:latin typeface="微软雅黑"/>
                <a:ea typeface="微软雅黑"/>
                <a:cs typeface="微软雅黑"/>
              </a:rPr>
              <a:t>与设备开启相同，按照标准化作业规程关闭设备的方法，确认后才允许关闭设备。</a:t>
            </a:r>
          </a:p>
        </p:txBody>
      </p:sp>
      <p:sp>
        <p:nvSpPr>
          <p:cNvPr id="33" name="矩形 32"/>
          <p:cNvSpPr/>
          <p:nvPr/>
        </p:nvSpPr>
        <p:spPr>
          <a:xfrm>
            <a:off x="9729105" y="3532658"/>
            <a:ext cx="2234747" cy="2086725"/>
          </a:xfrm>
          <a:prstGeom prst="rect">
            <a:avLst/>
          </a:prstGeom>
        </p:spPr>
        <p:txBody>
          <a:bodyPr wrap="square">
            <a:spAutoFit/>
          </a:bodyPr>
          <a:lstStyle/>
          <a:p>
            <a:pPr marL="285750" indent="-285750" algn="just"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人员作业位置、作业方法；</a:t>
            </a:r>
          </a:p>
          <a:p>
            <a:pPr marL="285750" indent="-285750" algn="just"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作业时的指挥联络形式；</a:t>
            </a:r>
          </a:p>
          <a:p>
            <a:pPr marL="285750" indent="-285750" algn="just" eaLnBrk="0" hangingPunct="0">
              <a:lnSpc>
                <a:spcPct val="120000"/>
              </a:lnSpc>
              <a:buClr>
                <a:schemeClr val="bg1"/>
              </a:buClr>
              <a:buSzPct val="100000"/>
              <a:buFont typeface="Wingdings" panose="05000000000000000000" pitchFamily="2" charset="2"/>
              <a:buChar char="Ø"/>
            </a:pPr>
            <a:r>
              <a:rPr lang="zh-CN" altLang="en-US" dirty="0">
                <a:solidFill>
                  <a:schemeClr val="bg1"/>
                </a:solidFill>
                <a:latin typeface="微软雅黑"/>
                <a:ea typeface="微软雅黑"/>
                <a:cs typeface="微软雅黑"/>
              </a:rPr>
              <a:t>作业中出现异常情况时的对策。</a:t>
            </a:r>
          </a:p>
        </p:txBody>
      </p:sp>
      <p:sp>
        <p:nvSpPr>
          <p:cNvPr id="34" name="矩形 33"/>
          <p:cNvSpPr/>
          <p:nvPr/>
        </p:nvSpPr>
        <p:spPr>
          <a:xfrm>
            <a:off x="733503" y="1795518"/>
            <a:ext cx="1210588" cy="830997"/>
          </a:xfrm>
          <a:prstGeom prst="rect">
            <a:avLst/>
          </a:prstGeom>
        </p:spPr>
        <p:txBody>
          <a:bodyPr wrap="none">
            <a:spAutoFit/>
          </a:bodyPr>
          <a:lstStyle/>
          <a:p>
            <a:pPr algn="ctr" eaLnBrk="0" hangingPunct="0">
              <a:lnSpc>
                <a:spcPct val="110000"/>
              </a:lnSpc>
              <a:spcBef>
                <a:spcPct val="20000"/>
              </a:spcBef>
              <a:buClr>
                <a:srgbClr val="003399"/>
              </a:buClr>
              <a:buSzPct val="100000"/>
            </a:pPr>
            <a:r>
              <a:rPr lang="zh-CN" altLang="en-US" sz="2000" b="1" dirty="0">
                <a:solidFill>
                  <a:schemeClr val="bg1"/>
                </a:solidFill>
                <a:latin typeface="微软雅黑"/>
                <a:ea typeface="微软雅黑"/>
                <a:cs typeface="微软雅黑"/>
              </a:rPr>
              <a:t>作业</a:t>
            </a:r>
            <a:r>
              <a:rPr lang="zh-CN" altLang="en-US" sz="2000" b="1" dirty="0" smtClean="0">
                <a:solidFill>
                  <a:schemeClr val="bg1"/>
                </a:solidFill>
                <a:latin typeface="微软雅黑"/>
                <a:ea typeface="微软雅黑"/>
                <a:cs typeface="微软雅黑"/>
              </a:rPr>
              <a:t>准备</a:t>
            </a:r>
            <a:endParaRPr lang="en-US" altLang="zh-CN" sz="2000" b="1" dirty="0" smtClean="0">
              <a:solidFill>
                <a:schemeClr val="bg1"/>
              </a:solidFill>
              <a:latin typeface="微软雅黑"/>
              <a:ea typeface="微软雅黑"/>
              <a:cs typeface="微软雅黑"/>
            </a:endParaRPr>
          </a:p>
          <a:p>
            <a:pPr algn="ctr" eaLnBrk="0" hangingPunct="0">
              <a:lnSpc>
                <a:spcPct val="110000"/>
              </a:lnSpc>
              <a:spcBef>
                <a:spcPct val="20000"/>
              </a:spcBef>
              <a:buClr>
                <a:srgbClr val="003399"/>
              </a:buClr>
              <a:buSzPct val="100000"/>
            </a:pPr>
            <a:r>
              <a:rPr lang="zh-CN" altLang="en-US" sz="2000" b="1" dirty="0" smtClean="0">
                <a:solidFill>
                  <a:schemeClr val="bg1"/>
                </a:solidFill>
                <a:latin typeface="微软雅黑"/>
                <a:ea typeface="微软雅黑"/>
                <a:cs typeface="微软雅黑"/>
              </a:rPr>
              <a:t>确认</a:t>
            </a:r>
            <a:endParaRPr lang="zh-CN" altLang="en-US" sz="2000" b="1" dirty="0">
              <a:solidFill>
                <a:schemeClr val="bg1"/>
              </a:solidFill>
              <a:latin typeface="微软雅黑"/>
              <a:ea typeface="微软雅黑"/>
              <a:cs typeface="微软雅黑"/>
            </a:endParaRPr>
          </a:p>
        </p:txBody>
      </p:sp>
      <p:sp>
        <p:nvSpPr>
          <p:cNvPr id="35" name="六边形 34"/>
          <p:cNvSpPr/>
          <p:nvPr/>
        </p:nvSpPr>
        <p:spPr>
          <a:xfrm rot="5400000">
            <a:off x="2897680" y="1547135"/>
            <a:ext cx="1540210" cy="1327767"/>
          </a:xfrm>
          <a:prstGeom prst="hexag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rot="5400000">
            <a:off x="5341398" y="1547895"/>
            <a:ext cx="1540210" cy="1327767"/>
          </a:xfrm>
          <a:prstGeom prst="hexag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rot="5400000">
            <a:off x="7731182" y="1499581"/>
            <a:ext cx="1540210" cy="1327767"/>
          </a:xfrm>
          <a:prstGeom prst="hexag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六边形 37"/>
          <p:cNvSpPr/>
          <p:nvPr/>
        </p:nvSpPr>
        <p:spPr>
          <a:xfrm rot="5400000">
            <a:off x="10070455" y="1547134"/>
            <a:ext cx="1540210" cy="1327767"/>
          </a:xfrm>
          <a:prstGeom prst="hexag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3057868" y="1835627"/>
            <a:ext cx="1219833" cy="769441"/>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sz="2000" b="1" dirty="0">
                <a:solidFill>
                  <a:schemeClr val="bg1"/>
                </a:solidFill>
                <a:latin typeface="微软雅黑"/>
                <a:ea typeface="微软雅黑"/>
                <a:cs typeface="微软雅黑"/>
              </a:rPr>
              <a:t>作业方法确认</a:t>
            </a:r>
          </a:p>
        </p:txBody>
      </p:sp>
      <p:sp>
        <p:nvSpPr>
          <p:cNvPr id="40" name="矩形 39"/>
          <p:cNvSpPr/>
          <p:nvPr/>
        </p:nvSpPr>
        <p:spPr>
          <a:xfrm>
            <a:off x="5382179" y="1857074"/>
            <a:ext cx="1404713" cy="769441"/>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sz="2000" b="1" dirty="0">
                <a:solidFill>
                  <a:schemeClr val="bg1"/>
                </a:solidFill>
                <a:latin typeface="微软雅黑"/>
                <a:ea typeface="微软雅黑"/>
                <a:cs typeface="微软雅黑"/>
              </a:rPr>
              <a:t>设备运行确认</a:t>
            </a:r>
          </a:p>
        </p:txBody>
      </p:sp>
      <p:sp>
        <p:nvSpPr>
          <p:cNvPr id="41" name="矩形 40"/>
          <p:cNvSpPr/>
          <p:nvPr/>
        </p:nvSpPr>
        <p:spPr>
          <a:xfrm>
            <a:off x="7850818" y="1857073"/>
            <a:ext cx="1300938" cy="769441"/>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sz="2000" b="1" dirty="0">
                <a:solidFill>
                  <a:schemeClr val="bg1"/>
                </a:solidFill>
                <a:latin typeface="微软雅黑"/>
                <a:ea typeface="微软雅黑"/>
                <a:cs typeface="微软雅黑"/>
              </a:rPr>
              <a:t>设备关闭确认</a:t>
            </a:r>
          </a:p>
        </p:txBody>
      </p:sp>
      <p:sp>
        <p:nvSpPr>
          <p:cNvPr id="42" name="矩形 41"/>
          <p:cNvSpPr/>
          <p:nvPr/>
        </p:nvSpPr>
        <p:spPr>
          <a:xfrm>
            <a:off x="10227187" y="1857072"/>
            <a:ext cx="1199034" cy="769441"/>
          </a:xfrm>
          <a:prstGeom prst="rect">
            <a:avLst/>
          </a:prstGeom>
        </p:spPr>
        <p:txBody>
          <a:bodyPr wrap="square">
            <a:spAutoFit/>
          </a:bodyPr>
          <a:lstStyle/>
          <a:p>
            <a:pPr algn="ctr" eaLnBrk="0" hangingPunct="0">
              <a:lnSpc>
                <a:spcPct val="110000"/>
              </a:lnSpc>
              <a:spcBef>
                <a:spcPct val="20000"/>
              </a:spcBef>
              <a:buClr>
                <a:srgbClr val="003399"/>
              </a:buClr>
              <a:buSzPct val="100000"/>
            </a:pPr>
            <a:r>
              <a:rPr lang="zh-CN" altLang="en-US" sz="2000" b="1" dirty="0">
                <a:solidFill>
                  <a:schemeClr val="bg1"/>
                </a:solidFill>
                <a:latin typeface="微软雅黑"/>
                <a:ea typeface="微软雅黑"/>
                <a:cs typeface="微软雅黑"/>
              </a:rPr>
              <a:t>多人作业确认</a:t>
            </a:r>
          </a:p>
        </p:txBody>
      </p:sp>
      <p:sp>
        <p:nvSpPr>
          <p:cNvPr id="43" name="等腰三角形 42"/>
          <p:cNvSpPr/>
          <p:nvPr/>
        </p:nvSpPr>
        <p:spPr>
          <a:xfrm rot="5400000">
            <a:off x="2382250" y="2029199"/>
            <a:ext cx="324984" cy="261882"/>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rot="5400000">
            <a:off x="4833869" y="2029199"/>
            <a:ext cx="324984" cy="261882"/>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5400000">
            <a:off x="7194293" y="2029199"/>
            <a:ext cx="324984" cy="261882"/>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p:cNvSpPr/>
          <p:nvPr/>
        </p:nvSpPr>
        <p:spPr>
          <a:xfrm rot="5400000">
            <a:off x="9579128" y="2029199"/>
            <a:ext cx="324984" cy="261882"/>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68184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AutoShape 3"/>
          <p:cNvSpPr>
            <a:spLocks noChangeArrowheads="1"/>
          </p:cNvSpPr>
          <p:nvPr/>
        </p:nvSpPr>
        <p:spPr bwMode="auto">
          <a:xfrm>
            <a:off x="5173665" y="964972"/>
            <a:ext cx="1443036"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7170" name="灯片编号占位符 3"/>
          <p:cNvSpPr txBox="1">
            <a:spLocks noGrp="1" noChangeArrowheads="1"/>
          </p:cNvSpPr>
          <p:nvPr/>
        </p:nvSpPr>
        <p:spPr bwMode="auto">
          <a:xfrm>
            <a:off x="10980739" y="6297613"/>
            <a:ext cx="287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968F076F-074C-4216-80CF-1603A262A3D8}" type="slidenum">
              <a:rPr lang="en-US" altLang="zh-CN" sz="1000">
                <a:solidFill>
                  <a:schemeClr val="bg1"/>
                </a:solidFill>
              </a:rPr>
              <a:pPr algn="r"/>
              <a:t>44</a:t>
            </a:fld>
            <a:endParaRPr lang="en-US" altLang="zh-CN" sz="1000" dirty="0">
              <a:solidFill>
                <a:schemeClr val="bg1"/>
              </a:solidFill>
            </a:endParaRPr>
          </a:p>
        </p:txBody>
      </p:sp>
      <p:sp>
        <p:nvSpPr>
          <p:cNvPr id="7172" name="Text Box 13"/>
          <p:cNvSpPr txBox="1">
            <a:spLocks noChangeArrowheads="1"/>
          </p:cNvSpPr>
          <p:nvPr/>
        </p:nvSpPr>
        <p:spPr bwMode="auto">
          <a:xfrm>
            <a:off x="5316539" y="964972"/>
            <a:ext cx="2643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rPr>
              <a:t>起重机械</a:t>
            </a:r>
          </a:p>
        </p:txBody>
      </p:sp>
      <p:sp>
        <p:nvSpPr>
          <p:cNvPr id="7173" name="Text Box 13"/>
          <p:cNvSpPr txBox="1">
            <a:spLocks noChangeArrowheads="1"/>
          </p:cNvSpPr>
          <p:nvPr/>
        </p:nvSpPr>
        <p:spPr bwMode="auto">
          <a:xfrm>
            <a:off x="6135689" y="1649413"/>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危化品库房</a:t>
            </a:r>
            <a:endParaRPr lang="en-US" altLang="zh-CN" sz="1600" b="1">
              <a:solidFill>
                <a:schemeClr val="bg1"/>
              </a:solidFill>
            </a:endParaRPr>
          </a:p>
        </p:txBody>
      </p:sp>
      <p:pic>
        <p:nvPicPr>
          <p:cNvPr id="7174" name="Picture 2" descr="E:\E盘的东西(台式)\综合\工作\各区县\江北\2012年工作\中冶建工\预复评照片\DSC057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714500"/>
            <a:ext cx="2305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9"/>
          <p:cNvSpPr txBox="1">
            <a:spLocks noChangeArrowheads="1"/>
          </p:cNvSpPr>
          <p:nvPr/>
        </p:nvSpPr>
        <p:spPr bwMode="auto">
          <a:xfrm>
            <a:off x="1666875" y="3429000"/>
            <a:ext cx="28082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自制提升设备无特种设备使用备案登记证及检验合格证，操作人员无特种设备操作证</a:t>
            </a:r>
          </a:p>
        </p:txBody>
      </p:sp>
      <p:pic>
        <p:nvPicPr>
          <p:cNvPr id="71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039" y="1714500"/>
            <a:ext cx="25685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9"/>
          <p:cNvSpPr txBox="1">
            <a:spLocks noChangeArrowheads="1"/>
          </p:cNvSpPr>
          <p:nvPr/>
        </p:nvSpPr>
        <p:spPr bwMode="auto">
          <a:xfrm>
            <a:off x="4738689" y="3500439"/>
            <a:ext cx="2160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行车吊钩无防脱装置</a:t>
            </a:r>
          </a:p>
        </p:txBody>
      </p:sp>
      <p:pic>
        <p:nvPicPr>
          <p:cNvPr id="71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813" y="1714500"/>
            <a:ext cx="2590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9"/>
          <p:cNvSpPr txBox="1">
            <a:spLocks noChangeArrowheads="1"/>
          </p:cNvSpPr>
          <p:nvPr/>
        </p:nvSpPr>
        <p:spPr bwMode="auto">
          <a:xfrm>
            <a:off x="7739063" y="3500439"/>
            <a:ext cx="2374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钢丝绳断丝严重，在使用或降低吨位使用</a:t>
            </a:r>
          </a:p>
        </p:txBody>
      </p:sp>
      <p:pic>
        <p:nvPicPr>
          <p:cNvPr id="50" name="图片 49"/>
          <p:cNvPicPr>
            <a:picLocks noChangeAspect="1"/>
          </p:cNvPicPr>
          <p:nvPr/>
        </p:nvPicPr>
        <p:blipFill>
          <a:blip r:embed="rId5" cstate="print"/>
          <a:stretch>
            <a:fillRect/>
          </a:stretch>
        </p:blipFill>
        <p:spPr>
          <a:xfrm>
            <a:off x="1809719" y="4214818"/>
            <a:ext cx="2160240" cy="1584176"/>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1" name="椭圆 50"/>
          <p:cNvSpPr/>
          <p:nvPr/>
        </p:nvSpPr>
        <p:spPr>
          <a:xfrm>
            <a:off x="5699126" y="2722563"/>
            <a:ext cx="936625" cy="57626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52" name="椭圆 51"/>
          <p:cNvSpPr/>
          <p:nvPr/>
        </p:nvSpPr>
        <p:spPr>
          <a:xfrm rot="5400000">
            <a:off x="2379663" y="4645025"/>
            <a:ext cx="1079500" cy="6477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7183" name="Text Box 9"/>
          <p:cNvSpPr txBox="1">
            <a:spLocks noChangeArrowheads="1"/>
          </p:cNvSpPr>
          <p:nvPr/>
        </p:nvSpPr>
        <p:spPr bwMode="auto">
          <a:xfrm>
            <a:off x="1738314" y="5857875"/>
            <a:ext cx="2376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chemeClr val="tx2"/>
                </a:solidFill>
                <a:latin typeface="宋体" panose="02010600030101010101" pitchFamily="2" charset="-122"/>
              </a:rPr>
              <a:t>扫轨板牢固且与轨道之间的隙不大于</a:t>
            </a:r>
            <a:r>
              <a:rPr lang="en-US" altLang="zh-CN" sz="1400">
                <a:solidFill>
                  <a:schemeClr val="tx2"/>
                </a:solidFill>
                <a:latin typeface="宋体" panose="02010600030101010101" pitchFamily="2" charset="-122"/>
              </a:rPr>
              <a:t>10mm</a:t>
            </a:r>
            <a:endParaRPr lang="zh-CN" altLang="en-US" sz="1400">
              <a:solidFill>
                <a:schemeClr val="tx2"/>
              </a:solidFill>
            </a:endParaRPr>
          </a:p>
        </p:txBody>
      </p:sp>
      <p:pic>
        <p:nvPicPr>
          <p:cNvPr id="54" name="图片 53"/>
          <p:cNvPicPr>
            <a:picLocks noChangeAspect="1"/>
          </p:cNvPicPr>
          <p:nvPr/>
        </p:nvPicPr>
        <p:blipFill>
          <a:blip r:embed="rId6" cstate="print"/>
          <a:stretch>
            <a:fillRect/>
          </a:stretch>
        </p:blipFill>
        <p:spPr>
          <a:xfrm>
            <a:off x="4524364" y="4214818"/>
            <a:ext cx="2520280" cy="165618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85" name="Text Box 9"/>
          <p:cNvSpPr txBox="1">
            <a:spLocks noChangeArrowheads="1"/>
          </p:cNvSpPr>
          <p:nvPr/>
        </p:nvSpPr>
        <p:spPr bwMode="auto">
          <a:xfrm>
            <a:off x="4595814" y="5929314"/>
            <a:ext cx="23764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chemeClr val="tx2"/>
                </a:solidFill>
              </a:rPr>
              <a:t>钢丝绳应悬挂编号管理</a:t>
            </a:r>
          </a:p>
        </p:txBody>
      </p:sp>
      <p:pic>
        <p:nvPicPr>
          <p:cNvPr id="718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4143376"/>
            <a:ext cx="2519362"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Text Box 9"/>
          <p:cNvSpPr txBox="1">
            <a:spLocks noChangeArrowheads="1"/>
          </p:cNvSpPr>
          <p:nvPr/>
        </p:nvSpPr>
        <p:spPr bwMode="auto">
          <a:xfrm>
            <a:off x="7667625" y="5929314"/>
            <a:ext cx="28082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chemeClr val="tx2"/>
                </a:solidFill>
              </a:rPr>
              <a:t>无滑线通电指示灯和工作指示灯</a:t>
            </a:r>
          </a:p>
        </p:txBody>
      </p:sp>
      <p:sp>
        <p:nvSpPr>
          <p:cNvPr id="21" name="五边形 20"/>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五边形 21"/>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4" name="矩形 23"/>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现场隐患识别之特种设备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0927196"/>
      </p:ext>
    </p:extLst>
  </p:cSld>
  <p:clrMapOvr>
    <a:masterClrMapping/>
  </p:clrMapOvr>
  <p:transition>
    <p:wipe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3"/>
          <p:cNvSpPr>
            <a:spLocks noChangeArrowheads="1"/>
          </p:cNvSpPr>
          <p:nvPr/>
        </p:nvSpPr>
        <p:spPr bwMode="auto">
          <a:xfrm>
            <a:off x="4329114" y="1157288"/>
            <a:ext cx="2770187"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8194"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84E00C1D-CF03-43FB-A20F-42FB1D879FE4}" type="slidenum">
              <a:rPr lang="en-US" altLang="zh-CN" sz="1000">
                <a:solidFill>
                  <a:schemeClr val="bg1"/>
                </a:solidFill>
              </a:rPr>
              <a:pPr algn="r"/>
              <a:t>45</a:t>
            </a:fld>
            <a:endParaRPr lang="en-US" altLang="zh-CN" sz="1000">
              <a:solidFill>
                <a:schemeClr val="bg1"/>
              </a:solidFill>
            </a:endParaRPr>
          </a:p>
        </p:txBody>
      </p:sp>
      <p:sp>
        <p:nvSpPr>
          <p:cNvPr id="8196" name="Text Box 13"/>
          <p:cNvSpPr txBox="1">
            <a:spLocks noChangeArrowheads="1"/>
          </p:cNvSpPr>
          <p:nvPr/>
        </p:nvSpPr>
        <p:spPr bwMode="auto">
          <a:xfrm>
            <a:off x="4471989" y="1157288"/>
            <a:ext cx="2643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rPr>
              <a:t>空压罐、压力表、安全阀</a:t>
            </a:r>
          </a:p>
        </p:txBody>
      </p:sp>
      <p:sp>
        <p:nvSpPr>
          <p:cNvPr id="8197" name="Text Box 13"/>
          <p:cNvSpPr txBox="1">
            <a:spLocks noChangeArrowheads="1"/>
          </p:cNvSpPr>
          <p:nvPr/>
        </p:nvSpPr>
        <p:spPr bwMode="auto">
          <a:xfrm>
            <a:off x="6135689" y="1649413"/>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危化品库房</a:t>
            </a:r>
            <a:endParaRPr lang="en-US" altLang="zh-CN" sz="1600" b="1">
              <a:solidFill>
                <a:schemeClr val="bg1"/>
              </a:solidFill>
            </a:endParaRPr>
          </a:p>
        </p:txBody>
      </p:sp>
      <p:pic>
        <p:nvPicPr>
          <p:cNvPr id="8198" name="Picture 7" descr="DSC047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785938"/>
            <a:ext cx="23050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DSC045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785938"/>
            <a:ext cx="22860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 Box 9"/>
          <p:cNvSpPr txBox="1">
            <a:spLocks noChangeArrowheads="1"/>
          </p:cNvSpPr>
          <p:nvPr/>
        </p:nvSpPr>
        <p:spPr bwMode="auto">
          <a:xfrm>
            <a:off x="1952626" y="3429000"/>
            <a:ext cx="251936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压力表未定期进行有效检验（半年），未张贴检验合格标识，无限压警示红线</a:t>
            </a:r>
          </a:p>
          <a:p>
            <a:endParaRPr lang="zh-CN" altLang="en-US" sz="1400">
              <a:solidFill>
                <a:srgbClr val="FF3300"/>
              </a:solidFill>
            </a:endParaRPr>
          </a:p>
        </p:txBody>
      </p:sp>
      <p:sp>
        <p:nvSpPr>
          <p:cNvPr id="8201" name="Text Box 9"/>
          <p:cNvSpPr txBox="1">
            <a:spLocks noChangeArrowheads="1"/>
          </p:cNvSpPr>
          <p:nvPr/>
        </p:nvSpPr>
        <p:spPr bwMode="auto">
          <a:xfrm>
            <a:off x="4810126" y="3429000"/>
            <a:ext cx="251936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安全阀未定期进行有效检验（半年），无铅封</a:t>
            </a:r>
          </a:p>
          <a:p>
            <a:endParaRPr lang="zh-CN" altLang="en-US" sz="1400">
              <a:solidFill>
                <a:srgbClr val="FF3300"/>
              </a:solidFill>
            </a:endParaRPr>
          </a:p>
        </p:txBody>
      </p:sp>
      <p:sp>
        <p:nvSpPr>
          <p:cNvPr id="8202" name="Text Box 9"/>
          <p:cNvSpPr txBox="1">
            <a:spLocks noChangeArrowheads="1"/>
          </p:cNvSpPr>
          <p:nvPr/>
        </p:nvSpPr>
        <p:spPr bwMode="auto">
          <a:xfrm>
            <a:off x="7810500" y="3429000"/>
            <a:ext cx="2520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安全阀与楼顶板间距只有</a:t>
            </a:r>
            <a:r>
              <a:rPr lang="en-US" altLang="zh-CN" sz="1400"/>
              <a:t>2cm</a:t>
            </a:r>
            <a:r>
              <a:rPr lang="zh-CN" altLang="en-US" sz="1400"/>
              <a:t>，泄压空间</a:t>
            </a:r>
          </a:p>
        </p:txBody>
      </p:sp>
      <p:pic>
        <p:nvPicPr>
          <p:cNvPr id="24" name="图片 23" descr="IMG_1323.JPG"/>
          <p:cNvPicPr>
            <a:picLocks noChangeAspect="1"/>
          </p:cNvPicPr>
          <p:nvPr/>
        </p:nvPicPr>
        <p:blipFill>
          <a:blip r:embed="rId4"/>
          <a:srcRect l="15384" r="7692"/>
          <a:stretch>
            <a:fillRect/>
          </a:stretch>
        </p:blipFill>
        <p:spPr>
          <a:xfrm>
            <a:off x="3810001" y="4000501"/>
            <a:ext cx="2500313" cy="19081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204" name="Text Box 9"/>
          <p:cNvSpPr txBox="1">
            <a:spLocks noChangeArrowheads="1"/>
          </p:cNvSpPr>
          <p:nvPr/>
        </p:nvSpPr>
        <p:spPr bwMode="auto">
          <a:xfrm>
            <a:off x="3881438" y="6000750"/>
            <a:ext cx="2286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安全阀上无铅封</a:t>
            </a:r>
          </a:p>
        </p:txBody>
      </p:sp>
      <p:sp>
        <p:nvSpPr>
          <p:cNvPr id="26" name="椭圆 25"/>
          <p:cNvSpPr/>
          <p:nvPr/>
        </p:nvSpPr>
        <p:spPr>
          <a:xfrm>
            <a:off x="5738813" y="4143376"/>
            <a:ext cx="500062" cy="6254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pic>
        <p:nvPicPr>
          <p:cNvPr id="82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9063" y="1785938"/>
            <a:ext cx="250031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图片 3" descr="DSC044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6064" y="3929063"/>
            <a:ext cx="24288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椭圆 7"/>
          <p:cNvSpPr>
            <a:spLocks noChangeArrowheads="1"/>
          </p:cNvSpPr>
          <p:nvPr/>
        </p:nvSpPr>
        <p:spPr bwMode="auto">
          <a:xfrm>
            <a:off x="7524751" y="4929188"/>
            <a:ext cx="1152525" cy="5715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8209" name="Text Box 9"/>
          <p:cNvSpPr txBox="1">
            <a:spLocks noChangeArrowheads="1"/>
          </p:cNvSpPr>
          <p:nvPr/>
        </p:nvSpPr>
        <p:spPr bwMode="auto">
          <a:xfrm>
            <a:off x="6667500" y="5929314"/>
            <a:ext cx="2571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张贴标签和设置限压警示红线</a:t>
            </a:r>
          </a:p>
        </p:txBody>
      </p:sp>
      <p:sp>
        <p:nvSpPr>
          <p:cNvPr id="20" name="五边形 19"/>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3" name="矩形 22"/>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现场隐患识别之特种设备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950541144"/>
      </p:ext>
    </p:extLst>
  </p:cSld>
  <p:clrMapOvr>
    <a:masterClrMapping/>
  </p:clrMapOvr>
  <p:transition>
    <p:pull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AutoShape 3"/>
          <p:cNvSpPr>
            <a:spLocks noChangeArrowheads="1"/>
          </p:cNvSpPr>
          <p:nvPr/>
        </p:nvSpPr>
        <p:spPr bwMode="auto">
          <a:xfrm>
            <a:off x="5043489" y="1138238"/>
            <a:ext cx="1262061"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9218" name="灯片编号占位符 3"/>
          <p:cNvSpPr txBox="1">
            <a:spLocks noGrp="1" noChangeArrowheads="1"/>
          </p:cNvSpPr>
          <p:nvPr/>
        </p:nvSpPr>
        <p:spPr bwMode="auto">
          <a:xfrm>
            <a:off x="10761664" y="6502400"/>
            <a:ext cx="287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AD1901E6-2B76-4B95-9122-A28F1C084D06}" type="slidenum">
              <a:rPr lang="en-US" altLang="zh-CN" sz="1000">
                <a:solidFill>
                  <a:schemeClr val="bg1"/>
                </a:solidFill>
              </a:rPr>
              <a:pPr algn="r"/>
              <a:t>46</a:t>
            </a:fld>
            <a:endParaRPr lang="en-US" altLang="zh-CN" sz="1000">
              <a:solidFill>
                <a:schemeClr val="bg1"/>
              </a:solidFill>
            </a:endParaRPr>
          </a:p>
        </p:txBody>
      </p:sp>
      <p:sp>
        <p:nvSpPr>
          <p:cNvPr id="9220" name="Text Box 13"/>
          <p:cNvSpPr txBox="1">
            <a:spLocks noChangeArrowheads="1"/>
          </p:cNvSpPr>
          <p:nvPr/>
        </p:nvSpPr>
        <p:spPr bwMode="auto">
          <a:xfrm>
            <a:off x="5186364" y="1138238"/>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rPr>
              <a:t>压力管道</a:t>
            </a:r>
          </a:p>
        </p:txBody>
      </p:sp>
      <p:pic>
        <p:nvPicPr>
          <p:cNvPr id="9221" name="图片 15" descr="DSC028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163" y="1785938"/>
            <a:ext cx="2857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椭圆 7"/>
          <p:cNvSpPr>
            <a:spLocks noChangeArrowheads="1"/>
          </p:cNvSpPr>
          <p:nvPr/>
        </p:nvSpPr>
        <p:spPr bwMode="auto">
          <a:xfrm>
            <a:off x="3697288" y="3000375"/>
            <a:ext cx="571500" cy="3571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9223" name="Text Box 9"/>
          <p:cNvSpPr txBox="1">
            <a:spLocks noChangeArrowheads="1"/>
          </p:cNvSpPr>
          <p:nvPr/>
        </p:nvSpPr>
        <p:spPr bwMode="auto">
          <a:xfrm>
            <a:off x="2697163" y="3786189"/>
            <a:ext cx="25193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管道颜色不正确，无流向标志</a:t>
            </a:r>
          </a:p>
        </p:txBody>
      </p:sp>
      <p:pic>
        <p:nvPicPr>
          <p:cNvPr id="92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2571750"/>
            <a:ext cx="37973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6769101" y="5500689"/>
            <a:ext cx="1800225" cy="3063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buFontTx/>
              <a:buNone/>
              <a:defRPr/>
            </a:pPr>
            <a:r>
              <a:rPr lang="zh-CN" altLang="en-US" sz="1400" dirty="0">
                <a:solidFill>
                  <a:schemeClr val="tx2"/>
                </a:solidFill>
              </a:rPr>
              <a:t>法兰盘跨接示例</a:t>
            </a:r>
          </a:p>
        </p:txBody>
      </p:sp>
      <p:pic>
        <p:nvPicPr>
          <p:cNvPr id="92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163" y="4071938"/>
            <a:ext cx="27860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5"/>
          <p:cNvSpPr txBox="1">
            <a:spLocks noChangeArrowheads="1"/>
          </p:cNvSpPr>
          <p:nvPr/>
        </p:nvSpPr>
        <p:spPr bwMode="auto">
          <a:xfrm>
            <a:off x="2840038" y="6072189"/>
            <a:ext cx="2520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天然气管道法兰未跨接</a:t>
            </a:r>
          </a:p>
        </p:txBody>
      </p:sp>
      <p:sp>
        <p:nvSpPr>
          <p:cNvPr id="14" name="五边形 1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边形 1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7" name="矩形 16"/>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现场隐患识别之特种设备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32517090"/>
      </p:ext>
    </p:extLst>
  </p:cSld>
  <p:clrMapOvr>
    <a:masterClrMapping/>
  </p:clrMapOvr>
  <p:transition>
    <p:pull dir="l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AutoShape 3"/>
          <p:cNvSpPr>
            <a:spLocks noChangeArrowheads="1"/>
          </p:cNvSpPr>
          <p:nvPr/>
        </p:nvSpPr>
        <p:spPr bwMode="auto">
          <a:xfrm>
            <a:off x="4919665" y="1071563"/>
            <a:ext cx="928686"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0243" name="Text Box 13"/>
          <p:cNvSpPr txBox="1">
            <a:spLocks noChangeArrowheads="1"/>
          </p:cNvSpPr>
          <p:nvPr/>
        </p:nvSpPr>
        <p:spPr bwMode="auto">
          <a:xfrm>
            <a:off x="5062539" y="1071563"/>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rPr>
              <a:t>气瓶</a:t>
            </a:r>
          </a:p>
        </p:txBody>
      </p:sp>
      <p:pic>
        <p:nvPicPr>
          <p:cNvPr id="10244" name="Picture 6" descr="DSC06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5" y="4071938"/>
            <a:ext cx="29098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DSC045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089400"/>
            <a:ext cx="26606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9"/>
          <p:cNvSpPr txBox="1">
            <a:spLocks noChangeArrowheads="1"/>
          </p:cNvSpPr>
          <p:nvPr/>
        </p:nvSpPr>
        <p:spPr bwMode="auto">
          <a:xfrm>
            <a:off x="4881563" y="2928939"/>
            <a:ext cx="20002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rgbClr val="002060"/>
                </a:solidFill>
              </a:rPr>
              <a:t>氧气、乙炔气瓶使用时需间距5</a:t>
            </a:r>
            <a:r>
              <a:rPr lang="en-US" altLang="zh-CN" sz="1400">
                <a:solidFill>
                  <a:srgbClr val="002060"/>
                </a:solidFill>
              </a:rPr>
              <a:t>m</a:t>
            </a:r>
            <a:r>
              <a:rPr lang="zh-CN" altLang="en-US" sz="1400">
                <a:solidFill>
                  <a:srgbClr val="002060"/>
                </a:solidFill>
              </a:rPr>
              <a:t>，距离动火点间距10m，要有防倾倒措施，气瓶堆放时，瓶帽和减震圈齐备，气瓶无严重锈蚀现象，漆色应正确，有警示标志，氧气瓶存放处要有禁油脂的标志</a:t>
            </a:r>
          </a:p>
          <a:p>
            <a:endParaRPr lang="zh-CN" altLang="en-US" sz="1400">
              <a:solidFill>
                <a:srgbClr val="FF3300"/>
              </a:solidFill>
            </a:endParaRPr>
          </a:p>
        </p:txBody>
      </p:sp>
      <p:pic>
        <p:nvPicPr>
          <p:cNvPr id="102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25" y="1785938"/>
            <a:ext cx="26622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5" y="1785938"/>
            <a:ext cx="290988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五边形 10"/>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五边形 11"/>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4" name="矩形 13"/>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现场隐患识别之特种设备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67781847"/>
      </p:ext>
    </p:extLst>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AutoShape 3"/>
          <p:cNvSpPr>
            <a:spLocks noChangeArrowheads="1"/>
          </p:cNvSpPr>
          <p:nvPr/>
        </p:nvSpPr>
        <p:spPr bwMode="auto">
          <a:xfrm>
            <a:off x="4929190" y="1109663"/>
            <a:ext cx="1023936"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1267" name="Text Box 13"/>
          <p:cNvSpPr txBox="1">
            <a:spLocks noChangeArrowheads="1"/>
          </p:cNvSpPr>
          <p:nvPr/>
        </p:nvSpPr>
        <p:spPr bwMode="auto">
          <a:xfrm>
            <a:off x="5072064" y="1109663"/>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600" b="1" dirty="0">
                <a:solidFill>
                  <a:schemeClr val="bg1"/>
                </a:solidFill>
                <a:latin typeface="微软雅黑" panose="020B0503020204020204" pitchFamily="34" charset="-122"/>
              </a:rPr>
              <a:t>气瓶</a:t>
            </a:r>
          </a:p>
        </p:txBody>
      </p:sp>
      <p:pic>
        <p:nvPicPr>
          <p:cNvPr id="11268" name="Picture 3" descr="DSC042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6" y="4214813"/>
            <a:ext cx="25193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3"/>
          <p:cNvSpPr txBox="1">
            <a:spLocks noChangeArrowheads="1"/>
          </p:cNvSpPr>
          <p:nvPr/>
        </p:nvSpPr>
        <p:spPr bwMode="auto">
          <a:xfrm>
            <a:off x="4562476" y="4076700"/>
            <a:ext cx="288925" cy="3683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a:solidFill>
                  <a:srgbClr val="000000"/>
                </a:solidFill>
              </a:rPr>
              <a:t>2</a:t>
            </a:r>
          </a:p>
        </p:txBody>
      </p:sp>
      <p:pic>
        <p:nvPicPr>
          <p:cNvPr id="112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6" y="1643063"/>
            <a:ext cx="55530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9"/>
          <p:cNvSpPr txBox="1">
            <a:spLocks noChangeArrowheads="1"/>
          </p:cNvSpPr>
          <p:nvPr/>
        </p:nvSpPr>
        <p:spPr bwMode="auto">
          <a:xfrm>
            <a:off x="2595564" y="4786314"/>
            <a:ext cx="28082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b="1">
                <a:solidFill>
                  <a:schemeClr val="bg1"/>
                </a:solidFill>
              </a:rPr>
              <a:t>乙炔瓶应设有回火防止器</a:t>
            </a:r>
          </a:p>
        </p:txBody>
      </p:sp>
      <p:pic>
        <p:nvPicPr>
          <p:cNvPr id="11272" name="图片 8" desc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3643314"/>
            <a:ext cx="418941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9"/>
          <p:cNvSpPr txBox="1">
            <a:spLocks noChangeArrowheads="1"/>
          </p:cNvSpPr>
          <p:nvPr/>
        </p:nvSpPr>
        <p:spPr bwMode="auto">
          <a:xfrm>
            <a:off x="2452688" y="2357439"/>
            <a:ext cx="25193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乙炔气瓶的防回火装置</a:t>
            </a:r>
          </a:p>
        </p:txBody>
      </p:sp>
      <p:cxnSp>
        <p:nvCxnSpPr>
          <p:cNvPr id="23" name="直接箭头连接符 22"/>
          <p:cNvCxnSpPr/>
          <p:nvPr/>
        </p:nvCxnSpPr>
        <p:spPr>
          <a:xfrm>
            <a:off x="4452939" y="2500314"/>
            <a:ext cx="1500187" cy="142875"/>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3" name="五边形 12"/>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边形 13"/>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6" name="矩形 15"/>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现场隐患识别之特种设备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759921824"/>
      </p:ext>
    </p:extLst>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8FA80635-B806-432C-872F-7CC1DF727B97}" type="slidenum">
              <a:rPr lang="en-US" altLang="zh-CN" sz="1000">
                <a:solidFill>
                  <a:schemeClr val="bg1"/>
                </a:solidFill>
              </a:rPr>
              <a:pPr algn="r"/>
              <a:t>49</a:t>
            </a:fld>
            <a:endParaRPr lang="en-US" altLang="zh-CN" sz="1000">
              <a:solidFill>
                <a:schemeClr val="bg1"/>
              </a:solidFill>
            </a:endParaRPr>
          </a:p>
        </p:txBody>
      </p:sp>
      <p:sp>
        <p:nvSpPr>
          <p:cNvPr id="12291" name="Text Box 13"/>
          <p:cNvSpPr txBox="1">
            <a:spLocks noChangeArrowheads="1"/>
          </p:cNvSpPr>
          <p:nvPr/>
        </p:nvSpPr>
        <p:spPr bwMode="auto">
          <a:xfrm>
            <a:off x="2095500" y="1714500"/>
            <a:ext cx="1824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涂装作业场所</a:t>
            </a:r>
            <a:endParaRPr lang="en-US" altLang="zh-CN" sz="1600" b="1">
              <a:solidFill>
                <a:schemeClr val="bg1"/>
              </a:solidFill>
            </a:endParaRPr>
          </a:p>
        </p:txBody>
      </p:sp>
      <p:sp>
        <p:nvSpPr>
          <p:cNvPr id="12292" name="AutoShape 3"/>
          <p:cNvSpPr>
            <a:spLocks noChangeArrowheads="1"/>
          </p:cNvSpPr>
          <p:nvPr/>
        </p:nvSpPr>
        <p:spPr bwMode="auto">
          <a:xfrm>
            <a:off x="4729164" y="1176338"/>
            <a:ext cx="2038349"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2293" name="Text Box 13"/>
          <p:cNvSpPr txBox="1">
            <a:spLocks noChangeArrowheads="1"/>
          </p:cNvSpPr>
          <p:nvPr/>
        </p:nvSpPr>
        <p:spPr bwMode="auto">
          <a:xfrm>
            <a:off x="4943475" y="1176338"/>
            <a:ext cx="1824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危化品使用和储存</a:t>
            </a:r>
            <a:endParaRPr lang="en-US" altLang="zh-CN" sz="1600" b="1">
              <a:solidFill>
                <a:schemeClr val="bg1"/>
              </a:solidFill>
            </a:endParaRPr>
          </a:p>
        </p:txBody>
      </p:sp>
      <p:sp>
        <p:nvSpPr>
          <p:cNvPr id="12294" name="日期占位符 3"/>
          <p:cNvSpPr txBox="1">
            <a:spLocks noChangeArrowheads="1"/>
          </p:cNvSpPr>
          <p:nvPr/>
        </p:nvSpPr>
        <p:spPr bwMode="auto">
          <a:xfrm>
            <a:off x="1441451" y="6407150"/>
            <a:ext cx="228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34FC9BDF-EB01-4076-8641-58E462EA4872}" type="datetime1">
              <a:rPr lang="zh-CN" altLang="en-US" sz="1000">
                <a:solidFill>
                  <a:schemeClr val="bg1"/>
                </a:solidFill>
              </a:rPr>
              <a:pPr algn="r"/>
              <a:t>2019/9/20</a:t>
            </a:fld>
            <a:endParaRPr lang="zh-CN" altLang="en-US" sz="1000">
              <a:solidFill>
                <a:schemeClr val="bg1"/>
              </a:solidFill>
            </a:endParaRPr>
          </a:p>
        </p:txBody>
      </p:sp>
      <p:sp>
        <p:nvSpPr>
          <p:cNvPr id="12295" name="灯片编号占位符 4"/>
          <p:cNvSpPr>
            <a:spLocks noGrp="1" noChangeArrowheads="1"/>
          </p:cNvSpPr>
          <p:nvPr>
            <p:ph type="sldNum" sz="quarter" idx="12"/>
          </p:nvPr>
        </p:nvSpPr>
        <p:spPr bwMode="auto">
          <a:xfrm>
            <a:off x="8242300" y="6407150"/>
            <a:ext cx="231140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7AF03AFB-DF37-401F-B458-B24B6DDDAE7E}" type="slidenum">
              <a:rPr lang="en-US" altLang="zh-CN" sz="1000">
                <a:solidFill>
                  <a:schemeClr val="bg1"/>
                </a:solidFill>
              </a:rPr>
              <a:pPr/>
              <a:t>49</a:t>
            </a:fld>
            <a:endParaRPr lang="en-US" altLang="zh-CN" sz="1000">
              <a:solidFill>
                <a:schemeClr val="bg1"/>
              </a:solidFill>
            </a:endParaRPr>
          </a:p>
        </p:txBody>
      </p:sp>
      <p:pic>
        <p:nvPicPr>
          <p:cNvPr id="122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928814"/>
            <a:ext cx="3059112"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6" descr="E:\综合\工作\各区县\涪陵\2012工作\涪陵第一次检查现场照片\凯高玩具\DSC041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928813"/>
            <a:ext cx="27860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9"/>
          <p:cNvSpPr txBox="1">
            <a:spLocks noChangeArrowheads="1"/>
          </p:cNvSpPr>
          <p:nvPr/>
        </p:nvSpPr>
        <p:spPr bwMode="auto">
          <a:xfrm>
            <a:off x="1881188" y="5286375"/>
            <a:ext cx="25193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危险化学品露天堆放</a:t>
            </a:r>
          </a:p>
        </p:txBody>
      </p:sp>
      <p:sp>
        <p:nvSpPr>
          <p:cNvPr id="12299" name="Text Box 9"/>
          <p:cNvSpPr txBox="1">
            <a:spLocks noChangeArrowheads="1"/>
          </p:cNvSpPr>
          <p:nvPr/>
        </p:nvSpPr>
        <p:spPr bwMode="auto">
          <a:xfrm>
            <a:off x="5095876" y="5214939"/>
            <a:ext cx="25193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不同特性的危险化学品存储于同一库房内</a:t>
            </a:r>
          </a:p>
        </p:txBody>
      </p:sp>
      <p:pic>
        <p:nvPicPr>
          <p:cNvPr id="1230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939" y="1928814"/>
            <a:ext cx="27146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Text Box 9"/>
          <p:cNvSpPr txBox="1">
            <a:spLocks noChangeArrowheads="1"/>
          </p:cNvSpPr>
          <p:nvPr/>
        </p:nvSpPr>
        <p:spPr bwMode="auto">
          <a:xfrm>
            <a:off x="8024813" y="5286375"/>
            <a:ext cx="25193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作业现场危险化学品储量过多</a:t>
            </a:r>
          </a:p>
        </p:txBody>
      </p:sp>
      <p:sp>
        <p:nvSpPr>
          <p:cNvPr id="16" name="五边形 15"/>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五边形 16"/>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9" name="矩形 18"/>
          <p:cNvSpPr/>
          <p:nvPr/>
        </p:nvSpPr>
        <p:spPr>
          <a:xfrm>
            <a:off x="1790345" y="202068"/>
            <a:ext cx="4801314"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现场隐患识别之危化品</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59708652"/>
      </p:ext>
    </p:extLst>
  </p:cSld>
  <p:clrMapOvr>
    <a:masterClrMapping/>
  </p:clrMapOvr>
  <p:transition>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接连接符 41"/>
          <p:cNvCxnSpPr/>
          <p:nvPr/>
        </p:nvCxnSpPr>
        <p:spPr>
          <a:xfrm>
            <a:off x="10019052" y="4649631"/>
            <a:ext cx="0" cy="61659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p:cNvCxnSpPr/>
          <p:nvPr/>
        </p:nvCxnSpPr>
        <p:spPr>
          <a:xfrm>
            <a:off x="10023776" y="2150571"/>
            <a:ext cx="0" cy="61659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任意多边形 27"/>
          <p:cNvSpPr/>
          <p:nvPr/>
        </p:nvSpPr>
        <p:spPr>
          <a:xfrm flipH="1" flipV="1">
            <a:off x="6806092" y="4191804"/>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flipV="1">
            <a:off x="5010356" y="4191804"/>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flipH="1" flipV="1">
            <a:off x="3079157" y="4191804"/>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flipV="1">
            <a:off x="1351200" y="4191804"/>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357085" y="2150571"/>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493601" y="188685"/>
            <a:ext cx="2031326"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管理内容</a:t>
            </a:r>
            <a:endParaRPr lang="zh-CN" altLang="zh-CN" sz="3600" b="1" dirty="0">
              <a:solidFill>
                <a:schemeClr val="bg1"/>
              </a:solidFill>
              <a:latin typeface="华文中宋" panose="02010600040101010101" pitchFamily="2" charset="-122"/>
              <a:ea typeface="华文中宋" panose="02010600040101010101" pitchFamily="2" charset="-122"/>
            </a:endParaRPr>
          </a:p>
        </p:txBody>
      </p:sp>
      <p:sp>
        <p:nvSpPr>
          <p:cNvPr id="7" name="菱形 6"/>
          <p:cNvSpPr/>
          <p:nvPr/>
        </p:nvSpPr>
        <p:spPr>
          <a:xfrm>
            <a:off x="1738422" y="2767165"/>
            <a:ext cx="1882466" cy="1882466"/>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nvSpPr>
        <p:spPr>
          <a:xfrm>
            <a:off x="5406952" y="2767165"/>
            <a:ext cx="1882466" cy="1882466"/>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9075482" y="2767165"/>
            <a:ext cx="1882466" cy="1882466"/>
          </a:xfrm>
          <a:prstGeom prst="diamond">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971769" y="3477565"/>
            <a:ext cx="1415772" cy="461665"/>
          </a:xfrm>
          <a:prstGeom prst="rect">
            <a:avLst/>
          </a:prstGeom>
        </p:spPr>
        <p:txBody>
          <a:bodyPr wrap="none">
            <a:spAutoFit/>
          </a:bodyPr>
          <a:lstStyle/>
          <a:p>
            <a:pPr algn="ctr" fontAlgn="auto">
              <a:spcBef>
                <a:spcPts val="0"/>
              </a:spcBef>
              <a:spcAft>
                <a:spcPts val="0"/>
              </a:spcAft>
              <a:defRPr/>
            </a:pPr>
            <a:r>
              <a:rPr kumimoji="1" lang="zh-CN" altLang="en-US" sz="2400" b="1" dirty="0">
                <a:solidFill>
                  <a:schemeClr val="bg1"/>
                </a:solidFill>
                <a:latin typeface="微软雅黑" pitchFamily="34" charset="-122"/>
                <a:ea typeface="微软雅黑" pitchFamily="34" charset="-122"/>
              </a:rPr>
              <a:t>管理任务</a:t>
            </a:r>
          </a:p>
        </p:txBody>
      </p:sp>
      <p:sp>
        <p:nvSpPr>
          <p:cNvPr id="12" name="任意多边形 11"/>
          <p:cNvSpPr/>
          <p:nvPr/>
        </p:nvSpPr>
        <p:spPr>
          <a:xfrm flipH="1">
            <a:off x="3123607" y="2150571"/>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2679655" y="2150571"/>
            <a:ext cx="0" cy="61659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 name="椭圆 15"/>
          <p:cNvSpPr/>
          <p:nvPr/>
        </p:nvSpPr>
        <p:spPr>
          <a:xfrm>
            <a:off x="946588" y="14932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269632" y="14932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610384" y="1493233"/>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2674394" y="4649631"/>
            <a:ext cx="0" cy="61659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椭圆 21"/>
          <p:cNvSpPr/>
          <p:nvPr/>
        </p:nvSpPr>
        <p:spPr>
          <a:xfrm>
            <a:off x="946437" y="51519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269632" y="51519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565934" y="51519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5005632" y="2150571"/>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flipH="1">
            <a:off x="6806092" y="2150571"/>
            <a:ext cx="891540" cy="1074420"/>
          </a:xfrm>
          <a:custGeom>
            <a:avLst/>
            <a:gdLst>
              <a:gd name="connsiteX0" fmla="*/ 891540 w 891540"/>
              <a:gd name="connsiteY0" fmla="*/ 1074420 h 1074420"/>
              <a:gd name="connsiteX1" fmla="*/ 0 w 891540"/>
              <a:gd name="connsiteY1" fmla="*/ 647700 h 1074420"/>
              <a:gd name="connsiteX2" fmla="*/ 0 w 891540"/>
              <a:gd name="connsiteY2" fmla="*/ 0 h 1074420"/>
            </a:gdLst>
            <a:ahLst/>
            <a:cxnLst>
              <a:cxn ang="0">
                <a:pos x="connsiteX0" y="connsiteY0"/>
              </a:cxn>
              <a:cxn ang="0">
                <a:pos x="connsiteX1" y="connsiteY1"/>
              </a:cxn>
              <a:cxn ang="0">
                <a:pos x="connsiteX2" y="connsiteY2"/>
              </a:cxn>
            </a:cxnLst>
            <a:rect l="l" t="t" r="r" b="b"/>
            <a:pathLst>
              <a:path w="891540" h="1074420">
                <a:moveTo>
                  <a:pt x="891540" y="1074420"/>
                </a:moveTo>
                <a:lnTo>
                  <a:pt x="0" y="647700"/>
                </a:ln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a:off x="6348185" y="2150571"/>
            <a:ext cx="0" cy="61659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a:off x="6348185" y="4649631"/>
            <a:ext cx="0" cy="61659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1" name="椭圆 30"/>
          <p:cNvSpPr/>
          <p:nvPr/>
        </p:nvSpPr>
        <p:spPr>
          <a:xfrm>
            <a:off x="4620227" y="51519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943422" y="51519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239724" y="5151934"/>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620227" y="1493233"/>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943422" y="1493233"/>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7239724" y="1493233"/>
            <a:ext cx="809525" cy="8095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9523132" y="1327889"/>
            <a:ext cx="991840" cy="991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640298" y="3472128"/>
            <a:ext cx="1415773" cy="461665"/>
          </a:xfrm>
          <a:prstGeom prst="rect">
            <a:avLst/>
          </a:prstGeom>
        </p:spPr>
        <p:txBody>
          <a:bodyPr wrap="none">
            <a:spAutoFit/>
          </a:bodyPr>
          <a:lstStyle/>
          <a:p>
            <a:pPr algn="ctr"/>
            <a:r>
              <a:rPr kumimoji="1" lang="zh-CN" altLang="en-US" sz="2400" b="1" dirty="0">
                <a:solidFill>
                  <a:schemeClr val="bg1"/>
                </a:solidFill>
                <a:latin typeface="微软雅黑" pitchFamily="34" charset="-122"/>
                <a:ea typeface="微软雅黑" pitchFamily="34" charset="-122"/>
              </a:rPr>
              <a:t>管理内容</a:t>
            </a:r>
          </a:p>
        </p:txBody>
      </p:sp>
      <p:sp>
        <p:nvSpPr>
          <p:cNvPr id="50" name="矩形 49"/>
          <p:cNvSpPr/>
          <p:nvPr/>
        </p:nvSpPr>
        <p:spPr>
          <a:xfrm>
            <a:off x="9308828" y="3465939"/>
            <a:ext cx="1415773" cy="461665"/>
          </a:xfrm>
          <a:prstGeom prst="rect">
            <a:avLst/>
          </a:prstGeom>
        </p:spPr>
        <p:txBody>
          <a:bodyPr wrap="none">
            <a:spAutoFit/>
          </a:bodyPr>
          <a:lstStyle/>
          <a:p>
            <a:pPr algn="ctr"/>
            <a:r>
              <a:rPr kumimoji="1" lang="zh-CN" altLang="en-US" sz="2400" b="1" dirty="0">
                <a:solidFill>
                  <a:schemeClr val="bg1"/>
                </a:solidFill>
                <a:latin typeface="微软雅黑" pitchFamily="34" charset="-122"/>
                <a:ea typeface="微软雅黑" pitchFamily="34" charset="-122"/>
              </a:rPr>
              <a:t>管理目标</a:t>
            </a:r>
          </a:p>
        </p:txBody>
      </p:sp>
      <p:sp>
        <p:nvSpPr>
          <p:cNvPr id="51" name="矩形 50"/>
          <p:cNvSpPr/>
          <p:nvPr/>
        </p:nvSpPr>
        <p:spPr>
          <a:xfrm>
            <a:off x="1006376" y="1704743"/>
            <a:ext cx="697627" cy="400110"/>
          </a:xfrm>
          <a:prstGeom prst="rect">
            <a:avLst/>
          </a:prstGeom>
        </p:spPr>
        <p:txBody>
          <a:bodyPr wrap="none">
            <a:spAutoFit/>
          </a:bodyPr>
          <a:lstStyle/>
          <a:p>
            <a:pPr algn="ctr">
              <a:spcBef>
                <a:spcPct val="50000"/>
              </a:spcBef>
            </a:pPr>
            <a:r>
              <a:rPr kumimoji="1" lang="zh-CN" altLang="en-US" sz="2000" dirty="0" smtClean="0">
                <a:solidFill>
                  <a:schemeClr val="bg1"/>
                </a:solidFill>
                <a:latin typeface="微软雅黑"/>
                <a:ea typeface="微软雅黑"/>
                <a:cs typeface="微软雅黑"/>
              </a:rPr>
              <a:t>计划</a:t>
            </a:r>
            <a:endParaRPr kumimoji="1" lang="zh-CN" altLang="en-US" sz="2000" dirty="0">
              <a:solidFill>
                <a:schemeClr val="bg1"/>
              </a:solidFill>
              <a:latin typeface="微软雅黑"/>
              <a:ea typeface="微软雅黑"/>
              <a:cs typeface="微软雅黑"/>
            </a:endParaRPr>
          </a:p>
        </p:txBody>
      </p:sp>
      <p:sp>
        <p:nvSpPr>
          <p:cNvPr id="52" name="矩形 51"/>
          <p:cNvSpPr/>
          <p:nvPr/>
        </p:nvSpPr>
        <p:spPr>
          <a:xfrm>
            <a:off x="1006376" y="5356641"/>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治理</a:t>
            </a:r>
          </a:p>
        </p:txBody>
      </p:sp>
      <p:sp>
        <p:nvSpPr>
          <p:cNvPr id="53" name="矩形 52"/>
          <p:cNvSpPr/>
          <p:nvPr/>
        </p:nvSpPr>
        <p:spPr>
          <a:xfrm>
            <a:off x="2325580" y="1706888"/>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组织</a:t>
            </a:r>
          </a:p>
        </p:txBody>
      </p:sp>
      <p:sp>
        <p:nvSpPr>
          <p:cNvPr id="54" name="矩形 53"/>
          <p:cNvSpPr/>
          <p:nvPr/>
        </p:nvSpPr>
        <p:spPr>
          <a:xfrm>
            <a:off x="3660786" y="1676509"/>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协调</a:t>
            </a:r>
          </a:p>
        </p:txBody>
      </p:sp>
      <p:sp>
        <p:nvSpPr>
          <p:cNvPr id="55" name="矩形 54"/>
          <p:cNvSpPr/>
          <p:nvPr/>
        </p:nvSpPr>
        <p:spPr>
          <a:xfrm>
            <a:off x="2331836" y="5368418"/>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优化</a:t>
            </a:r>
          </a:p>
        </p:txBody>
      </p:sp>
      <p:sp>
        <p:nvSpPr>
          <p:cNvPr id="56" name="矩形 55"/>
          <p:cNvSpPr/>
          <p:nvPr/>
        </p:nvSpPr>
        <p:spPr>
          <a:xfrm>
            <a:off x="3621882" y="5368417"/>
            <a:ext cx="697627" cy="400110"/>
          </a:xfrm>
          <a:prstGeom prst="rect">
            <a:avLst/>
          </a:prstGeom>
        </p:spPr>
        <p:txBody>
          <a:bodyPr wrap="none">
            <a:spAutoFit/>
          </a:bodyPr>
          <a:lstStyle/>
          <a:p>
            <a:pPr algn="ctr">
              <a:spcBef>
                <a:spcPct val="50000"/>
              </a:spcBef>
            </a:pPr>
            <a:r>
              <a:rPr kumimoji="1" lang="zh-CN" altLang="en-US" sz="2000" dirty="0" smtClean="0">
                <a:solidFill>
                  <a:schemeClr val="bg1"/>
                </a:solidFill>
                <a:latin typeface="微软雅黑"/>
                <a:ea typeface="微软雅黑"/>
                <a:cs typeface="微软雅黑"/>
              </a:rPr>
              <a:t>规范</a:t>
            </a:r>
            <a:endParaRPr kumimoji="1" lang="zh-CN" altLang="en-US" sz="2000" dirty="0">
              <a:solidFill>
                <a:schemeClr val="bg1"/>
              </a:solidFill>
              <a:latin typeface="微软雅黑"/>
              <a:ea typeface="微软雅黑"/>
              <a:cs typeface="微软雅黑"/>
            </a:endParaRPr>
          </a:p>
        </p:txBody>
      </p:sp>
      <p:sp>
        <p:nvSpPr>
          <p:cNvPr id="57" name="矩形 56"/>
          <p:cNvSpPr/>
          <p:nvPr/>
        </p:nvSpPr>
        <p:spPr>
          <a:xfrm>
            <a:off x="4666006" y="1682453"/>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物流</a:t>
            </a:r>
          </a:p>
        </p:txBody>
      </p:sp>
      <p:sp>
        <p:nvSpPr>
          <p:cNvPr id="58" name="矩形 57"/>
          <p:cNvSpPr/>
          <p:nvPr/>
        </p:nvSpPr>
        <p:spPr>
          <a:xfrm>
            <a:off x="6008296" y="1694854"/>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设备</a:t>
            </a:r>
          </a:p>
        </p:txBody>
      </p:sp>
      <p:sp>
        <p:nvSpPr>
          <p:cNvPr id="59" name="矩形 58"/>
          <p:cNvSpPr/>
          <p:nvPr/>
        </p:nvSpPr>
        <p:spPr>
          <a:xfrm>
            <a:off x="7295672" y="1710263"/>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场所</a:t>
            </a:r>
          </a:p>
        </p:txBody>
      </p:sp>
      <p:sp>
        <p:nvSpPr>
          <p:cNvPr id="60" name="矩形 59"/>
          <p:cNvSpPr/>
          <p:nvPr/>
        </p:nvSpPr>
        <p:spPr>
          <a:xfrm>
            <a:off x="4666006" y="5356641"/>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人员</a:t>
            </a:r>
          </a:p>
        </p:txBody>
      </p:sp>
      <p:sp>
        <p:nvSpPr>
          <p:cNvPr id="61" name="矩形 60"/>
          <p:cNvSpPr/>
          <p:nvPr/>
        </p:nvSpPr>
        <p:spPr>
          <a:xfrm>
            <a:off x="5995688" y="5354594"/>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作业</a:t>
            </a:r>
          </a:p>
        </p:txBody>
      </p:sp>
      <p:sp>
        <p:nvSpPr>
          <p:cNvPr id="62" name="矩形 61"/>
          <p:cNvSpPr/>
          <p:nvPr/>
        </p:nvSpPr>
        <p:spPr>
          <a:xfrm>
            <a:off x="7295672" y="5354594"/>
            <a:ext cx="697627" cy="400110"/>
          </a:xfrm>
          <a:prstGeom prst="rect">
            <a:avLst/>
          </a:prstGeom>
        </p:spPr>
        <p:txBody>
          <a:bodyPr wrap="none">
            <a:spAutoFit/>
          </a:bodyPr>
          <a:lstStyle/>
          <a:p>
            <a:pPr algn="ctr">
              <a:spcBef>
                <a:spcPct val="50000"/>
              </a:spcBef>
            </a:pPr>
            <a:r>
              <a:rPr kumimoji="1" lang="zh-CN" altLang="en-US" sz="2000" dirty="0">
                <a:solidFill>
                  <a:schemeClr val="bg1"/>
                </a:solidFill>
                <a:latin typeface="微软雅黑"/>
                <a:ea typeface="微软雅黑"/>
                <a:cs typeface="微软雅黑"/>
              </a:rPr>
              <a:t>制度</a:t>
            </a:r>
          </a:p>
        </p:txBody>
      </p:sp>
      <p:sp>
        <p:nvSpPr>
          <p:cNvPr id="63" name="矩形 62"/>
          <p:cNvSpPr/>
          <p:nvPr/>
        </p:nvSpPr>
        <p:spPr>
          <a:xfrm>
            <a:off x="9666830" y="1408310"/>
            <a:ext cx="697627" cy="830997"/>
          </a:xfrm>
          <a:prstGeom prst="rect">
            <a:avLst/>
          </a:prstGeom>
        </p:spPr>
        <p:txBody>
          <a:bodyPr wrap="none">
            <a:spAutoFit/>
          </a:bodyPr>
          <a:lstStyle/>
          <a:p>
            <a:pPr algn="ctr">
              <a:lnSpc>
                <a:spcPct val="120000"/>
              </a:lnSpc>
            </a:pPr>
            <a:r>
              <a:rPr kumimoji="1" lang="zh-CN" altLang="en-US" sz="2000" b="1" dirty="0" smtClean="0">
                <a:solidFill>
                  <a:schemeClr val="bg1"/>
                </a:solidFill>
                <a:latin typeface="微软雅黑"/>
                <a:ea typeface="微软雅黑"/>
                <a:cs typeface="微软雅黑"/>
              </a:rPr>
              <a:t>生产</a:t>
            </a:r>
            <a:endParaRPr kumimoji="1" lang="en-US" altLang="zh-CN" sz="2000" b="1" dirty="0" smtClean="0">
              <a:solidFill>
                <a:schemeClr val="bg1"/>
              </a:solidFill>
              <a:latin typeface="微软雅黑"/>
              <a:ea typeface="微软雅黑"/>
              <a:cs typeface="微软雅黑"/>
            </a:endParaRPr>
          </a:p>
          <a:p>
            <a:pPr algn="ctr">
              <a:lnSpc>
                <a:spcPct val="120000"/>
              </a:lnSpc>
            </a:pPr>
            <a:r>
              <a:rPr kumimoji="1" lang="zh-CN" altLang="en-US" sz="2000" b="1" dirty="0" smtClean="0">
                <a:solidFill>
                  <a:schemeClr val="bg1"/>
                </a:solidFill>
                <a:latin typeface="微软雅黑"/>
                <a:ea typeface="微软雅黑"/>
                <a:cs typeface="微软雅黑"/>
              </a:rPr>
              <a:t>目标</a:t>
            </a:r>
            <a:endParaRPr kumimoji="1" lang="zh-CN" altLang="en-US" sz="2000" b="1" dirty="0">
              <a:solidFill>
                <a:schemeClr val="bg1"/>
              </a:solidFill>
              <a:latin typeface="微软雅黑"/>
              <a:ea typeface="微软雅黑"/>
              <a:cs typeface="微软雅黑"/>
            </a:endParaRPr>
          </a:p>
        </p:txBody>
      </p:sp>
      <p:sp>
        <p:nvSpPr>
          <p:cNvPr id="64" name="椭圆 63"/>
          <p:cNvSpPr/>
          <p:nvPr/>
        </p:nvSpPr>
        <p:spPr>
          <a:xfrm>
            <a:off x="9527856" y="5058729"/>
            <a:ext cx="991840" cy="991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9674962" y="5147668"/>
            <a:ext cx="697627" cy="799706"/>
          </a:xfrm>
          <a:prstGeom prst="rect">
            <a:avLst/>
          </a:prstGeom>
        </p:spPr>
        <p:txBody>
          <a:bodyPr wrap="none">
            <a:spAutoFit/>
          </a:bodyPr>
          <a:lstStyle/>
          <a:p>
            <a:pPr algn="ctr">
              <a:lnSpc>
                <a:spcPct val="120000"/>
              </a:lnSpc>
            </a:pPr>
            <a:r>
              <a:rPr kumimoji="1" lang="zh-CN" altLang="en-US" sz="2000" b="1" dirty="0" smtClean="0">
                <a:solidFill>
                  <a:schemeClr val="bg1"/>
                </a:solidFill>
                <a:latin typeface="微软雅黑"/>
                <a:ea typeface="微软雅黑"/>
                <a:cs typeface="微软雅黑"/>
              </a:rPr>
              <a:t>安全</a:t>
            </a:r>
            <a:endParaRPr kumimoji="1" lang="en-US" altLang="zh-CN" sz="2000" b="1" dirty="0" smtClean="0">
              <a:solidFill>
                <a:schemeClr val="bg1"/>
              </a:solidFill>
              <a:latin typeface="微软雅黑"/>
              <a:ea typeface="微软雅黑"/>
              <a:cs typeface="微软雅黑"/>
            </a:endParaRPr>
          </a:p>
          <a:p>
            <a:pPr algn="ctr">
              <a:lnSpc>
                <a:spcPct val="120000"/>
              </a:lnSpc>
            </a:pPr>
            <a:r>
              <a:rPr kumimoji="1" lang="zh-CN" altLang="en-US" sz="2000" b="1" dirty="0" smtClean="0">
                <a:solidFill>
                  <a:schemeClr val="bg1"/>
                </a:solidFill>
                <a:latin typeface="微软雅黑"/>
                <a:ea typeface="微软雅黑"/>
                <a:cs typeface="微软雅黑"/>
              </a:rPr>
              <a:t>目标</a:t>
            </a:r>
            <a:endParaRPr kumimoji="1" lang="zh-CN" altLang="en-US" sz="2000" b="1" dirty="0">
              <a:solidFill>
                <a:schemeClr val="bg1"/>
              </a:solidFill>
              <a:latin typeface="微软雅黑"/>
              <a:ea typeface="微软雅黑"/>
              <a:cs typeface="微软雅黑"/>
            </a:endParaRPr>
          </a:p>
        </p:txBody>
      </p:sp>
      <p:sp>
        <p:nvSpPr>
          <p:cNvPr id="66" name="燕尾形 65"/>
          <p:cNvSpPr/>
          <p:nvPr/>
        </p:nvSpPr>
        <p:spPr>
          <a:xfrm>
            <a:off x="4144945" y="3351277"/>
            <a:ext cx="656407" cy="714239"/>
          </a:xfrm>
          <a:prstGeom prst="chevron">
            <a:avLst>
              <a:gd name="adj" fmla="val 5773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燕尾形 66"/>
          <p:cNvSpPr/>
          <p:nvPr/>
        </p:nvSpPr>
        <p:spPr>
          <a:xfrm>
            <a:off x="7895018" y="3351277"/>
            <a:ext cx="656407" cy="714239"/>
          </a:xfrm>
          <a:prstGeom prst="chevron">
            <a:avLst>
              <a:gd name="adj" fmla="val 5773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78249502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灯片编号占位符 3"/>
          <p:cNvSpPr txBox="1">
            <a:spLocks noGrp="1" noChangeArrowheads="1"/>
          </p:cNvSpPr>
          <p:nvPr/>
        </p:nvSpPr>
        <p:spPr bwMode="auto">
          <a:xfrm>
            <a:off x="10407650" y="6372225"/>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A650EEF2-4DDF-40B2-81CA-75B92DA3BD0F}" type="slidenum">
              <a:rPr lang="en-US" altLang="zh-CN" sz="1000">
                <a:solidFill>
                  <a:schemeClr val="bg1"/>
                </a:solidFill>
              </a:rPr>
              <a:pPr algn="r"/>
              <a:t>50</a:t>
            </a:fld>
            <a:endParaRPr lang="en-US" altLang="zh-CN" sz="1000">
              <a:solidFill>
                <a:schemeClr val="bg1"/>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1785938"/>
            <a:ext cx="252095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4651" y="1785939"/>
            <a:ext cx="24479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689" y="1785938"/>
            <a:ext cx="24479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4651" y="4378325"/>
            <a:ext cx="24479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75" y="4378325"/>
            <a:ext cx="25209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689" y="4378325"/>
            <a:ext cx="24479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AutoShape 3"/>
          <p:cNvSpPr>
            <a:spLocks noChangeArrowheads="1"/>
          </p:cNvSpPr>
          <p:nvPr/>
        </p:nvSpPr>
        <p:spPr bwMode="auto">
          <a:xfrm>
            <a:off x="4738690" y="1138238"/>
            <a:ext cx="2114550"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3322" name="Text Box 13"/>
          <p:cNvSpPr txBox="1">
            <a:spLocks noChangeArrowheads="1"/>
          </p:cNvSpPr>
          <p:nvPr/>
        </p:nvSpPr>
        <p:spPr bwMode="auto">
          <a:xfrm>
            <a:off x="4953000" y="1138238"/>
            <a:ext cx="1824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危化品使用和储存</a:t>
            </a:r>
            <a:endParaRPr lang="en-US" altLang="zh-CN" sz="1600" b="1">
              <a:solidFill>
                <a:schemeClr val="bg1"/>
              </a:solidFill>
            </a:endParaRPr>
          </a:p>
        </p:txBody>
      </p:sp>
      <p:sp>
        <p:nvSpPr>
          <p:cNvPr id="13323" name="Text Box 9"/>
          <p:cNvSpPr txBox="1">
            <a:spLocks noChangeArrowheads="1"/>
          </p:cNvSpPr>
          <p:nvPr/>
        </p:nvSpPr>
        <p:spPr bwMode="auto">
          <a:xfrm>
            <a:off x="3238501" y="3857625"/>
            <a:ext cx="6429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b="1"/>
              <a:t>危险化学品库房以及使用区域（易燃易爆区域）内的电气不防爆</a:t>
            </a:r>
          </a:p>
        </p:txBody>
      </p:sp>
      <p:sp>
        <p:nvSpPr>
          <p:cNvPr id="14" name="五边形 1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边形 1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7" name="矩形 16"/>
          <p:cNvSpPr/>
          <p:nvPr/>
        </p:nvSpPr>
        <p:spPr>
          <a:xfrm>
            <a:off x="1790345" y="202068"/>
            <a:ext cx="4801314"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现场隐患识别之危化品</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15906503"/>
      </p:ext>
    </p:extLst>
  </p:cSld>
  <p:clrMapOvr>
    <a:masterClrMapping/>
  </p:clrMapOvr>
  <p:transition>
    <p:pull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灯片编号占位符 3"/>
          <p:cNvSpPr txBox="1">
            <a:spLocks noGrp="1" noChangeArrowheads="1"/>
          </p:cNvSpPr>
          <p:nvPr/>
        </p:nvSpPr>
        <p:spPr bwMode="auto">
          <a:xfrm>
            <a:off x="10356850" y="5938838"/>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68ED0D4D-61A5-487D-88D1-AC9817BC6181}" type="slidenum">
              <a:rPr lang="en-US" altLang="zh-CN" sz="1000">
                <a:solidFill>
                  <a:schemeClr val="bg1"/>
                </a:solidFill>
              </a:rPr>
              <a:pPr algn="r"/>
              <a:t>51</a:t>
            </a:fld>
            <a:endParaRPr lang="en-US" altLang="zh-CN" sz="1000">
              <a:solidFill>
                <a:schemeClr val="bg1"/>
              </a:solidFill>
            </a:endParaRPr>
          </a:p>
        </p:txBody>
      </p:sp>
      <p:pic>
        <p:nvPicPr>
          <p:cNvPr id="14339" name="Picture 3" descr="DSC041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4071938"/>
            <a:ext cx="25209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1881188" y="6072189"/>
            <a:ext cx="2520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rgbClr val="000000"/>
                </a:solidFill>
              </a:rPr>
              <a:t>气体灭火器控制钱未连接</a:t>
            </a:r>
          </a:p>
        </p:txBody>
      </p:sp>
      <p:pic>
        <p:nvPicPr>
          <p:cNvPr id="14341" name="Picture 8" descr="DSC06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1500188"/>
            <a:ext cx="25209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DSC009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50" y="4000500"/>
            <a:ext cx="252095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SDC100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00188"/>
            <a:ext cx="266541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2"/>
          <p:cNvSpPr txBox="1">
            <a:spLocks noChangeArrowheads="1"/>
          </p:cNvSpPr>
          <p:nvPr/>
        </p:nvSpPr>
        <p:spPr bwMode="auto">
          <a:xfrm>
            <a:off x="5381626" y="6072189"/>
            <a:ext cx="14398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灭火器过期</a:t>
            </a:r>
          </a:p>
        </p:txBody>
      </p:sp>
      <p:sp>
        <p:nvSpPr>
          <p:cNvPr id="14345" name="Freeform 15"/>
          <p:cNvSpPr>
            <a:spLocks noChangeArrowheads="1"/>
          </p:cNvSpPr>
          <p:nvPr/>
        </p:nvSpPr>
        <p:spPr bwMode="auto">
          <a:xfrm>
            <a:off x="2889251" y="4437064"/>
            <a:ext cx="804863" cy="600075"/>
          </a:xfrm>
          <a:custGeom>
            <a:avLst/>
            <a:gdLst>
              <a:gd name="T0" fmla="*/ 91 w 507"/>
              <a:gd name="T1" fmla="*/ 53 h 378"/>
              <a:gd name="T2" fmla="*/ 0 w 507"/>
              <a:gd name="T3" fmla="*/ 235 h 378"/>
              <a:gd name="T4" fmla="*/ 91 w 507"/>
              <a:gd name="T5" fmla="*/ 371 h 378"/>
              <a:gd name="T6" fmla="*/ 454 w 507"/>
              <a:gd name="T7" fmla="*/ 280 h 378"/>
              <a:gd name="T8" fmla="*/ 409 w 507"/>
              <a:gd name="T9" fmla="*/ 99 h 378"/>
              <a:gd name="T10" fmla="*/ 136 w 507"/>
              <a:gd name="T11" fmla="*/ 8 h 378"/>
              <a:gd name="T12" fmla="*/ 91 w 507"/>
              <a:gd name="T13" fmla="*/ 53 h 378"/>
            </a:gdLst>
            <a:ahLst/>
            <a:cxnLst>
              <a:cxn ang="0">
                <a:pos x="T0" y="T1"/>
              </a:cxn>
              <a:cxn ang="0">
                <a:pos x="T2" y="T3"/>
              </a:cxn>
              <a:cxn ang="0">
                <a:pos x="T4" y="T5"/>
              </a:cxn>
              <a:cxn ang="0">
                <a:pos x="T6" y="T7"/>
              </a:cxn>
              <a:cxn ang="0">
                <a:pos x="T8" y="T9"/>
              </a:cxn>
              <a:cxn ang="0">
                <a:pos x="T10" y="T11"/>
              </a:cxn>
              <a:cxn ang="0">
                <a:pos x="T12" y="T13"/>
              </a:cxn>
            </a:cxnLst>
            <a:rect l="0" t="0" r="r" b="b"/>
            <a:pathLst>
              <a:path w="507" h="378">
                <a:moveTo>
                  <a:pt x="91" y="53"/>
                </a:moveTo>
                <a:cubicBezTo>
                  <a:pt x="68" y="91"/>
                  <a:pt x="0" y="182"/>
                  <a:pt x="0" y="235"/>
                </a:cubicBezTo>
                <a:cubicBezTo>
                  <a:pt x="0" y="288"/>
                  <a:pt x="15" y="364"/>
                  <a:pt x="91" y="371"/>
                </a:cubicBezTo>
                <a:cubicBezTo>
                  <a:pt x="167" y="378"/>
                  <a:pt x="401" y="325"/>
                  <a:pt x="454" y="280"/>
                </a:cubicBezTo>
                <a:cubicBezTo>
                  <a:pt x="507" y="235"/>
                  <a:pt x="462" y="144"/>
                  <a:pt x="409" y="99"/>
                </a:cubicBezTo>
                <a:cubicBezTo>
                  <a:pt x="356" y="54"/>
                  <a:pt x="189" y="16"/>
                  <a:pt x="136" y="8"/>
                </a:cubicBezTo>
                <a:cubicBezTo>
                  <a:pt x="83" y="0"/>
                  <a:pt x="114" y="15"/>
                  <a:pt x="91" y="53"/>
                </a:cubicBez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pic>
        <p:nvPicPr>
          <p:cNvPr id="14346" name="Picture 1" descr="E:\E盘的东西(台式)\综合\工作\各区县\江北\中天\江北中天搅拌站\DSC023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1188" y="1500188"/>
            <a:ext cx="25209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6"/>
          <p:cNvSpPr txBox="1">
            <a:spLocks noChangeArrowheads="1"/>
          </p:cNvSpPr>
          <p:nvPr/>
        </p:nvSpPr>
        <p:spPr bwMode="auto">
          <a:xfrm>
            <a:off x="1881188" y="3571875"/>
            <a:ext cx="2520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灭火器材管理不规范，消防水带、水枪缺失</a:t>
            </a:r>
          </a:p>
        </p:txBody>
      </p:sp>
      <p:sp>
        <p:nvSpPr>
          <p:cNvPr id="14348" name="Text Box 13"/>
          <p:cNvSpPr txBox="1">
            <a:spLocks noChangeArrowheads="1"/>
          </p:cNvSpPr>
          <p:nvPr/>
        </p:nvSpPr>
        <p:spPr bwMode="auto">
          <a:xfrm>
            <a:off x="7667626" y="3714750"/>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rgbClr val="000000"/>
                </a:solidFill>
              </a:rPr>
              <a:t>手提式灭火器未入箱或悬挂摆放</a:t>
            </a:r>
          </a:p>
        </p:txBody>
      </p:sp>
      <p:sp>
        <p:nvSpPr>
          <p:cNvPr id="14349" name="Text Box 12"/>
          <p:cNvSpPr txBox="1">
            <a:spLocks noChangeArrowheads="1"/>
          </p:cNvSpPr>
          <p:nvPr/>
        </p:nvSpPr>
        <p:spPr bwMode="auto">
          <a:xfrm>
            <a:off x="5167313" y="3714750"/>
            <a:ext cx="16573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灭火器欠压</a:t>
            </a:r>
            <a:r>
              <a:rPr lang="zh-CN" altLang="en-US" sz="1400">
                <a:solidFill>
                  <a:schemeClr val="bg1"/>
                </a:solidFill>
              </a:rPr>
              <a:t>失效</a:t>
            </a:r>
          </a:p>
        </p:txBody>
      </p:sp>
      <p:pic>
        <p:nvPicPr>
          <p:cNvPr id="14350"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7626" y="4000501"/>
            <a:ext cx="26654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 Box 13"/>
          <p:cNvSpPr txBox="1">
            <a:spLocks noChangeArrowheads="1"/>
          </p:cNvSpPr>
          <p:nvPr/>
        </p:nvSpPr>
        <p:spPr bwMode="auto">
          <a:xfrm>
            <a:off x="7953376" y="6000750"/>
            <a:ext cx="18716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灭火器悬挂过高</a:t>
            </a:r>
          </a:p>
        </p:txBody>
      </p:sp>
      <p:sp>
        <p:nvSpPr>
          <p:cNvPr id="18" name="五边形 17"/>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边形 18"/>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1" name="矩形 20"/>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现场隐患识别之消防设施</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882754128"/>
      </p:ext>
    </p:extLst>
  </p:cSld>
  <p:clrMapOvr>
    <a:masterClrMapping/>
  </p:clrMapOvr>
  <p:transition>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SC037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913" y="4000500"/>
            <a:ext cx="22288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DSC0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39" y="4000501"/>
            <a:ext cx="25923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DSC037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913" y="1643063"/>
            <a:ext cx="223996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DSC04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839" y="1643064"/>
            <a:ext cx="2528887"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7096126" y="3643314"/>
            <a:ext cx="27146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堆放凌乱，未留出消防应急通道</a:t>
            </a:r>
          </a:p>
        </p:txBody>
      </p:sp>
      <p:sp>
        <p:nvSpPr>
          <p:cNvPr id="15367" name="Text Box 6"/>
          <p:cNvSpPr txBox="1">
            <a:spLocks noChangeArrowheads="1"/>
          </p:cNvSpPr>
          <p:nvPr/>
        </p:nvSpPr>
        <p:spPr bwMode="auto">
          <a:xfrm>
            <a:off x="4667250" y="3643314"/>
            <a:ext cx="23129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消防设施缺失，无水枪</a:t>
            </a:r>
          </a:p>
        </p:txBody>
      </p:sp>
      <p:sp>
        <p:nvSpPr>
          <p:cNvPr id="15368" name="Text Box 6"/>
          <p:cNvSpPr txBox="1">
            <a:spLocks noChangeArrowheads="1"/>
          </p:cNvSpPr>
          <p:nvPr/>
        </p:nvSpPr>
        <p:spPr bwMode="auto">
          <a:xfrm>
            <a:off x="4810126" y="6000750"/>
            <a:ext cx="23034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无消防水带和水枪</a:t>
            </a:r>
          </a:p>
        </p:txBody>
      </p:sp>
      <p:sp>
        <p:nvSpPr>
          <p:cNvPr id="15369" name="Text Box 6"/>
          <p:cNvSpPr txBox="1">
            <a:spLocks noChangeArrowheads="1"/>
          </p:cNvSpPr>
          <p:nvPr/>
        </p:nvSpPr>
        <p:spPr bwMode="auto">
          <a:xfrm>
            <a:off x="7381875" y="6000750"/>
            <a:ext cx="2520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应急照明灯不能正常工作</a:t>
            </a:r>
          </a:p>
        </p:txBody>
      </p:sp>
      <p:pic>
        <p:nvPicPr>
          <p:cNvPr id="15370" name="Picture 3" descr="E:\E盘的东西(台式)\综合\工作\各区县\渝北\裕祥电池\现场照片\DSC0717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4000501"/>
            <a:ext cx="25209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6"/>
          <p:cNvSpPr txBox="1">
            <a:spLocks noChangeArrowheads="1"/>
          </p:cNvSpPr>
          <p:nvPr/>
        </p:nvSpPr>
        <p:spPr bwMode="auto">
          <a:xfrm>
            <a:off x="2166938" y="6000750"/>
            <a:ext cx="2520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消防栓箱被物件遮挡</a:t>
            </a:r>
          </a:p>
        </p:txBody>
      </p:sp>
      <p:pic>
        <p:nvPicPr>
          <p:cNvPr id="15372" name="Picture 4" descr="DSC070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1" y="1643064"/>
            <a:ext cx="2538413"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 Box 6"/>
          <p:cNvSpPr txBox="1">
            <a:spLocks noChangeArrowheads="1"/>
          </p:cNvSpPr>
          <p:nvPr/>
        </p:nvSpPr>
        <p:spPr bwMode="auto">
          <a:xfrm>
            <a:off x="2095501" y="3643314"/>
            <a:ext cx="25304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消防栓箱被物件遮挡</a:t>
            </a:r>
          </a:p>
        </p:txBody>
      </p:sp>
      <p:sp>
        <p:nvSpPr>
          <p:cNvPr id="16" name="五边形 15"/>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五边形 16"/>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9" name="矩形 18"/>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现场隐患识别之消防设施</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36263555"/>
      </p:ext>
    </p:extLst>
  </p:cSld>
  <p:clrMapOvr>
    <a:masterClrMapping/>
  </p:clrMapOvr>
  <p:transition>
    <p:pull dir="l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BA6834CD-F651-4B45-BD1A-CC7D586DFD78}" type="slidenum">
              <a:rPr lang="en-US" altLang="zh-CN" sz="1000">
                <a:solidFill>
                  <a:schemeClr val="bg1"/>
                </a:solidFill>
              </a:rPr>
              <a:pPr algn="r"/>
              <a:t>53</a:t>
            </a:fld>
            <a:endParaRPr lang="en-US" altLang="zh-CN" sz="1000">
              <a:solidFill>
                <a:schemeClr val="bg1"/>
              </a:solidFill>
            </a:endParaRPr>
          </a:p>
        </p:txBody>
      </p:sp>
      <p:pic>
        <p:nvPicPr>
          <p:cNvPr id="16387" name="Picture 3" descr="DSC037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4071939"/>
            <a:ext cx="25336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5310188" y="6000750"/>
            <a:ext cx="16557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空洞未封闭</a:t>
            </a:r>
          </a:p>
        </p:txBody>
      </p:sp>
      <p:pic>
        <p:nvPicPr>
          <p:cNvPr id="16389" name="Picture 5" descr="DSC037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1857375"/>
            <a:ext cx="23034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自由曲线 287"/>
          <p:cNvSpPr>
            <a:spLocks noChangeArrowheads="1"/>
          </p:cNvSpPr>
          <p:nvPr/>
        </p:nvSpPr>
        <p:spPr bwMode="auto">
          <a:xfrm>
            <a:off x="5461001" y="4648200"/>
            <a:ext cx="1152525" cy="793750"/>
          </a:xfrm>
          <a:custGeom>
            <a:avLst/>
            <a:gdLst>
              <a:gd name="T0" fmla="*/ 10570 w 21600"/>
              <a:gd name="T1" fmla="*/ 720 h 21600"/>
              <a:gd name="T2" fmla="*/ 9431 w 21600"/>
              <a:gd name="T3" fmla="*/ 599 h 21600"/>
              <a:gd name="T4" fmla="*/ 8410 w 21600"/>
              <a:gd name="T5" fmla="*/ 599 h 21600"/>
              <a:gd name="T6" fmla="*/ 4644 w 21600"/>
              <a:gd name="T7" fmla="*/ 850 h 21600"/>
              <a:gd name="T8" fmla="*/ 996 w 21600"/>
              <a:gd name="T9" fmla="*/ 5729 h 21600"/>
              <a:gd name="T10" fmla="*/ 538 w 21600"/>
              <a:gd name="T11" fmla="*/ 6728 h 21600"/>
              <a:gd name="T12" fmla="*/ 79 w 21600"/>
              <a:gd name="T13" fmla="*/ 11859 h 21600"/>
              <a:gd name="T14" fmla="*/ 648 w 21600"/>
              <a:gd name="T15" fmla="*/ 13482 h 21600"/>
              <a:gd name="T16" fmla="*/ 3956 w 21600"/>
              <a:gd name="T17" fmla="*/ 18613 h 21600"/>
              <a:gd name="T18" fmla="*/ 4755 w 21600"/>
              <a:gd name="T19" fmla="*/ 19238 h 21600"/>
              <a:gd name="T20" fmla="*/ 6013 w 21600"/>
              <a:gd name="T21" fmla="*/ 19993 h 21600"/>
              <a:gd name="T22" fmla="*/ 9890 w 21600"/>
              <a:gd name="T23" fmla="*/ 21374 h 21600"/>
              <a:gd name="T24" fmla="*/ 10918 w 21600"/>
              <a:gd name="T25" fmla="*/ 21374 h 21600"/>
              <a:gd name="T26" fmla="*/ 15705 w 21600"/>
              <a:gd name="T27" fmla="*/ 19993 h 21600"/>
              <a:gd name="T28" fmla="*/ 16734 w 21600"/>
              <a:gd name="T29" fmla="*/ 19620 h 21600"/>
              <a:gd name="T30" fmla="*/ 18783 w 21600"/>
              <a:gd name="T31" fmla="*/ 18118 h 21600"/>
              <a:gd name="T32" fmla="*/ 20041 w 21600"/>
              <a:gd name="T33" fmla="*/ 16738 h 21600"/>
              <a:gd name="T34" fmla="*/ 21410 w 21600"/>
              <a:gd name="T35" fmla="*/ 14611 h 21600"/>
              <a:gd name="T36" fmla="*/ 21180 w 21600"/>
              <a:gd name="T37" fmla="*/ 11980 h 21600"/>
              <a:gd name="T38" fmla="*/ 19701 w 21600"/>
              <a:gd name="T39" fmla="*/ 8976 h 21600"/>
              <a:gd name="T40" fmla="*/ 17303 w 21600"/>
              <a:gd name="T41" fmla="*/ 6103 h 21600"/>
              <a:gd name="T42" fmla="*/ 15025 w 21600"/>
              <a:gd name="T43" fmla="*/ 4479 h 21600"/>
              <a:gd name="T44" fmla="*/ 12287 w 21600"/>
              <a:gd name="T45" fmla="*/ 2726 h 21600"/>
              <a:gd name="T46" fmla="*/ 10918 w 21600"/>
              <a:gd name="T47" fmla="*/ 1718 h 21600"/>
              <a:gd name="T48" fmla="*/ 10119 w 21600"/>
              <a:gd name="T49" fmla="*/ 97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00" h="21600">
                <a:moveTo>
                  <a:pt x="10570" y="720"/>
                </a:moveTo>
                <a:cubicBezTo>
                  <a:pt x="10380" y="703"/>
                  <a:pt x="9787" y="616"/>
                  <a:pt x="9431" y="599"/>
                </a:cubicBezTo>
                <a:cubicBezTo>
                  <a:pt x="9075" y="581"/>
                  <a:pt x="9209" y="555"/>
                  <a:pt x="8410" y="599"/>
                </a:cubicBezTo>
                <a:cubicBezTo>
                  <a:pt x="7611" y="642"/>
                  <a:pt x="5878" y="0"/>
                  <a:pt x="4644" y="850"/>
                </a:cubicBezTo>
                <a:cubicBezTo>
                  <a:pt x="3410" y="1701"/>
                  <a:pt x="1677" y="4748"/>
                  <a:pt x="996" y="5729"/>
                </a:cubicBezTo>
                <a:cubicBezTo>
                  <a:pt x="316" y="6710"/>
                  <a:pt x="688" y="5703"/>
                  <a:pt x="538" y="6728"/>
                </a:cubicBezTo>
                <a:cubicBezTo>
                  <a:pt x="387" y="7752"/>
                  <a:pt x="63" y="10730"/>
                  <a:pt x="79" y="11859"/>
                </a:cubicBezTo>
                <a:cubicBezTo>
                  <a:pt x="94" y="12987"/>
                  <a:pt x="0" y="12354"/>
                  <a:pt x="648" y="13482"/>
                </a:cubicBezTo>
                <a:cubicBezTo>
                  <a:pt x="1297" y="14611"/>
                  <a:pt x="3275" y="17658"/>
                  <a:pt x="3956" y="18613"/>
                </a:cubicBezTo>
                <a:cubicBezTo>
                  <a:pt x="4636" y="19568"/>
                  <a:pt x="4414" y="19012"/>
                  <a:pt x="4755" y="19238"/>
                </a:cubicBezTo>
                <a:cubicBezTo>
                  <a:pt x="5095" y="19464"/>
                  <a:pt x="5158" y="19637"/>
                  <a:pt x="6013" y="19993"/>
                </a:cubicBezTo>
                <a:cubicBezTo>
                  <a:pt x="6867" y="20349"/>
                  <a:pt x="9075" y="21148"/>
                  <a:pt x="9890" y="21374"/>
                </a:cubicBezTo>
                <a:cubicBezTo>
                  <a:pt x="10705" y="21600"/>
                  <a:pt x="9953" y="21600"/>
                  <a:pt x="10918" y="21374"/>
                </a:cubicBezTo>
                <a:cubicBezTo>
                  <a:pt x="11883" y="21148"/>
                  <a:pt x="14740" y="20289"/>
                  <a:pt x="15705" y="19993"/>
                </a:cubicBezTo>
                <a:cubicBezTo>
                  <a:pt x="16670" y="19698"/>
                  <a:pt x="16219" y="19933"/>
                  <a:pt x="16734" y="19620"/>
                </a:cubicBezTo>
                <a:cubicBezTo>
                  <a:pt x="17248" y="19308"/>
                  <a:pt x="18229" y="18596"/>
                  <a:pt x="18783" y="18118"/>
                </a:cubicBezTo>
                <a:cubicBezTo>
                  <a:pt x="19337" y="17641"/>
                  <a:pt x="19606" y="17319"/>
                  <a:pt x="20041" y="16738"/>
                </a:cubicBezTo>
                <a:cubicBezTo>
                  <a:pt x="20476" y="16156"/>
                  <a:pt x="21220" y="15401"/>
                  <a:pt x="21410" y="14611"/>
                </a:cubicBezTo>
                <a:cubicBezTo>
                  <a:pt x="21600" y="13821"/>
                  <a:pt x="21465" y="12918"/>
                  <a:pt x="21180" y="11980"/>
                </a:cubicBezTo>
                <a:cubicBezTo>
                  <a:pt x="20895" y="11043"/>
                  <a:pt x="20349" y="9957"/>
                  <a:pt x="19701" y="8976"/>
                </a:cubicBezTo>
                <a:cubicBezTo>
                  <a:pt x="19052" y="7995"/>
                  <a:pt x="18079" y="6849"/>
                  <a:pt x="17303" y="6103"/>
                </a:cubicBezTo>
                <a:cubicBezTo>
                  <a:pt x="16528" y="5356"/>
                  <a:pt x="15863" y="5044"/>
                  <a:pt x="15025" y="4479"/>
                </a:cubicBezTo>
                <a:cubicBezTo>
                  <a:pt x="14186" y="3915"/>
                  <a:pt x="12967" y="3186"/>
                  <a:pt x="12287" y="2726"/>
                </a:cubicBezTo>
                <a:cubicBezTo>
                  <a:pt x="11607" y="2265"/>
                  <a:pt x="11282" y="2014"/>
                  <a:pt x="10918" y="1718"/>
                </a:cubicBezTo>
                <a:cubicBezTo>
                  <a:pt x="10554" y="1423"/>
                  <a:pt x="10254" y="1093"/>
                  <a:pt x="10119" y="972"/>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6391" name="自由曲线 290"/>
          <p:cNvSpPr>
            <a:spLocks noChangeArrowheads="1"/>
          </p:cNvSpPr>
          <p:nvPr/>
        </p:nvSpPr>
        <p:spPr bwMode="auto">
          <a:xfrm>
            <a:off x="7405688" y="4287838"/>
            <a:ext cx="819150" cy="381000"/>
          </a:xfrm>
          <a:custGeom>
            <a:avLst/>
            <a:gdLst>
              <a:gd name="T0" fmla="*/ 0 w 21600"/>
              <a:gd name="T1" fmla="*/ 0 h 21600"/>
              <a:gd name="T2" fmla="*/ 7953 w 21600"/>
              <a:gd name="T3" fmla="*/ 463 h 21600"/>
              <a:gd name="T4" fmla="*/ 9644 w 21600"/>
              <a:gd name="T5" fmla="*/ 463 h 21600"/>
              <a:gd name="T6" fmla="*/ 12055 w 21600"/>
              <a:gd name="T7" fmla="*/ 463 h 21600"/>
              <a:gd name="T8" fmla="*/ 13998 w 21600"/>
              <a:gd name="T9" fmla="*/ 1918 h 21600"/>
              <a:gd name="T10" fmla="*/ 20260 w 21600"/>
              <a:gd name="T11" fmla="*/ 2844 h 21600"/>
              <a:gd name="T12" fmla="*/ 21482 w 21600"/>
              <a:gd name="T13" fmla="*/ 6185 h 21600"/>
              <a:gd name="T14" fmla="*/ 20997 w 21600"/>
              <a:gd name="T15" fmla="*/ 17167 h 21600"/>
              <a:gd name="T16" fmla="*/ 18334 w 21600"/>
              <a:gd name="T17" fmla="*/ 20971 h 21600"/>
              <a:gd name="T18" fmla="*/ 11586 w 21600"/>
              <a:gd name="T19" fmla="*/ 20971 h 21600"/>
              <a:gd name="T20" fmla="*/ 9644 w 21600"/>
              <a:gd name="T21" fmla="*/ 20971 h 21600"/>
              <a:gd name="T22" fmla="*/ 7953 w 21600"/>
              <a:gd name="T23" fmla="*/ 20971 h 21600"/>
              <a:gd name="T24" fmla="*/ 3851 w 21600"/>
              <a:gd name="T25" fmla="*/ 19549 h 21600"/>
              <a:gd name="T26" fmla="*/ 2411 w 21600"/>
              <a:gd name="T27" fmla="*/ 16208 h 21600"/>
              <a:gd name="T28" fmla="*/ 1205 w 21600"/>
              <a:gd name="T29" fmla="*/ 11908 h 21600"/>
              <a:gd name="T30" fmla="*/ 720 w 21600"/>
              <a:gd name="T31" fmla="*/ 5722 h 21600"/>
              <a:gd name="T32" fmla="*/ 468 w 21600"/>
              <a:gd name="T33" fmla="*/ 238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0" y="0"/>
                </a:moveTo>
                <a:cubicBezTo>
                  <a:pt x="1322" y="66"/>
                  <a:pt x="6346" y="396"/>
                  <a:pt x="7953" y="463"/>
                </a:cubicBezTo>
                <a:cubicBezTo>
                  <a:pt x="9560" y="529"/>
                  <a:pt x="8958" y="463"/>
                  <a:pt x="9644" y="463"/>
                </a:cubicBezTo>
                <a:cubicBezTo>
                  <a:pt x="10331" y="463"/>
                  <a:pt x="11335" y="231"/>
                  <a:pt x="12055" y="463"/>
                </a:cubicBezTo>
                <a:cubicBezTo>
                  <a:pt x="12775" y="694"/>
                  <a:pt x="12625" y="1521"/>
                  <a:pt x="13998" y="1918"/>
                </a:cubicBezTo>
                <a:cubicBezTo>
                  <a:pt x="15371" y="2315"/>
                  <a:pt x="19021" y="2150"/>
                  <a:pt x="20260" y="2844"/>
                </a:cubicBezTo>
                <a:cubicBezTo>
                  <a:pt x="21499" y="3539"/>
                  <a:pt x="21365" y="3803"/>
                  <a:pt x="21482" y="6185"/>
                </a:cubicBezTo>
                <a:cubicBezTo>
                  <a:pt x="21600" y="8567"/>
                  <a:pt x="21516" y="14719"/>
                  <a:pt x="20997" y="17167"/>
                </a:cubicBezTo>
                <a:cubicBezTo>
                  <a:pt x="20478" y="19615"/>
                  <a:pt x="19908" y="20343"/>
                  <a:pt x="18334" y="20971"/>
                </a:cubicBezTo>
                <a:cubicBezTo>
                  <a:pt x="16760" y="21600"/>
                  <a:pt x="13026" y="20971"/>
                  <a:pt x="11586" y="20971"/>
                </a:cubicBezTo>
                <a:cubicBezTo>
                  <a:pt x="10146" y="20971"/>
                  <a:pt x="10247" y="20971"/>
                  <a:pt x="9644" y="20971"/>
                </a:cubicBezTo>
                <a:cubicBezTo>
                  <a:pt x="9041" y="20971"/>
                  <a:pt x="8924" y="21203"/>
                  <a:pt x="7953" y="20971"/>
                </a:cubicBezTo>
                <a:cubicBezTo>
                  <a:pt x="6982" y="20739"/>
                  <a:pt x="4772" y="20343"/>
                  <a:pt x="3851" y="19549"/>
                </a:cubicBezTo>
                <a:cubicBezTo>
                  <a:pt x="2930" y="18755"/>
                  <a:pt x="2846" y="17465"/>
                  <a:pt x="2411" y="16208"/>
                </a:cubicBezTo>
                <a:cubicBezTo>
                  <a:pt x="1975" y="14951"/>
                  <a:pt x="1490" y="13661"/>
                  <a:pt x="1205" y="11908"/>
                </a:cubicBezTo>
                <a:cubicBezTo>
                  <a:pt x="920" y="10154"/>
                  <a:pt x="837" y="7310"/>
                  <a:pt x="720" y="5722"/>
                </a:cubicBezTo>
                <a:cubicBezTo>
                  <a:pt x="602" y="4134"/>
                  <a:pt x="502" y="2943"/>
                  <a:pt x="468" y="2381"/>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nvGrpSpPr>
          <p:cNvPr id="16392" name="Group 9"/>
          <p:cNvGrpSpPr>
            <a:grpSpLocks/>
          </p:cNvGrpSpPr>
          <p:nvPr/>
        </p:nvGrpSpPr>
        <p:grpSpPr bwMode="auto">
          <a:xfrm>
            <a:off x="7269164" y="1857376"/>
            <a:ext cx="2587625" cy="2093913"/>
            <a:chOff x="236" y="754"/>
            <a:chExt cx="2041" cy="1974"/>
          </a:xfrm>
        </p:grpSpPr>
        <p:pic>
          <p:nvPicPr>
            <p:cNvPr id="16393" name="Picture 10" descr="DSC04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 y="754"/>
              <a:ext cx="2041" cy="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1"/>
            <p:cNvSpPr txBox="1">
              <a:spLocks noChangeArrowheads="1"/>
            </p:cNvSpPr>
            <p:nvPr/>
          </p:nvSpPr>
          <p:spPr bwMode="auto">
            <a:xfrm>
              <a:off x="325" y="2235"/>
              <a:ext cx="1867"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无绝缘胶皮，无火灾自动报警装置</a:t>
              </a:r>
            </a:p>
          </p:txBody>
        </p:sp>
        <p:sp>
          <p:nvSpPr>
            <p:cNvPr id="16395" name="自由曲线 331"/>
            <p:cNvSpPr>
              <a:spLocks noChangeArrowheads="1"/>
            </p:cNvSpPr>
            <p:nvPr/>
          </p:nvSpPr>
          <p:spPr bwMode="auto">
            <a:xfrm>
              <a:off x="354" y="1690"/>
              <a:ext cx="1859" cy="90"/>
            </a:xfrm>
            <a:custGeom>
              <a:avLst/>
              <a:gdLst>
                <a:gd name="T0" fmla="*/ 18 w 21600"/>
                <a:gd name="T1" fmla="*/ 8216 h 21600"/>
                <a:gd name="T2" fmla="*/ 18 w 21600"/>
                <a:gd name="T3" fmla="*/ 13435 h 21600"/>
                <a:gd name="T4" fmla="*/ 129 w 21600"/>
                <a:gd name="T5" fmla="*/ 19377 h 21600"/>
                <a:gd name="T6" fmla="*/ 622 w 21600"/>
                <a:gd name="T7" fmla="*/ 20101 h 21600"/>
                <a:gd name="T8" fmla="*/ 1278 w 21600"/>
                <a:gd name="T9" fmla="*/ 20101 h 21600"/>
                <a:gd name="T10" fmla="*/ 2318 w 21600"/>
                <a:gd name="T11" fmla="*/ 20876 h 21600"/>
                <a:gd name="T12" fmla="*/ 3411 w 21600"/>
                <a:gd name="T13" fmla="*/ 20876 h 21600"/>
                <a:gd name="T14" fmla="*/ 3794 w 21600"/>
                <a:gd name="T15" fmla="*/ 20876 h 21600"/>
                <a:gd name="T16" fmla="*/ 4341 w 21600"/>
                <a:gd name="T17" fmla="*/ 20876 h 21600"/>
                <a:gd name="T18" fmla="*/ 5707 w 21600"/>
                <a:gd name="T19" fmla="*/ 20876 h 21600"/>
                <a:gd name="T20" fmla="*/ 6147 w 21600"/>
                <a:gd name="T21" fmla="*/ 20876 h 21600"/>
                <a:gd name="T22" fmla="*/ 7240 w 21600"/>
                <a:gd name="T23" fmla="*/ 20876 h 21600"/>
                <a:gd name="T24" fmla="*/ 8443 w 21600"/>
                <a:gd name="T25" fmla="*/ 20876 h 21600"/>
                <a:gd name="T26" fmla="*/ 8826 w 21600"/>
                <a:gd name="T27" fmla="*/ 20876 h 21600"/>
                <a:gd name="T28" fmla="*/ 10192 w 21600"/>
                <a:gd name="T29" fmla="*/ 20876 h 21600"/>
                <a:gd name="T30" fmla="*/ 11889 w 21600"/>
                <a:gd name="T31" fmla="*/ 20876 h 21600"/>
                <a:gd name="T32" fmla="*/ 12272 w 21600"/>
                <a:gd name="T33" fmla="*/ 20876 h 21600"/>
                <a:gd name="T34" fmla="*/ 13585 w 21600"/>
                <a:gd name="T35" fmla="*/ 20876 h 21600"/>
                <a:gd name="T36" fmla="*/ 14845 w 21600"/>
                <a:gd name="T37" fmla="*/ 16380 h 21600"/>
                <a:gd name="T38" fmla="*/ 15991 w 21600"/>
                <a:gd name="T39" fmla="*/ 11936 h 21600"/>
                <a:gd name="T40" fmla="*/ 17304 w 21600"/>
                <a:gd name="T41" fmla="*/ 11936 h 21600"/>
                <a:gd name="T42" fmla="*/ 18344 w 21600"/>
                <a:gd name="T43" fmla="*/ 11936 h 21600"/>
                <a:gd name="T44" fmla="*/ 19273 w 21600"/>
                <a:gd name="T45" fmla="*/ 11936 h 21600"/>
                <a:gd name="T46" fmla="*/ 19987 w 21600"/>
                <a:gd name="T47" fmla="*/ 11936 h 21600"/>
                <a:gd name="T48" fmla="*/ 20476 w 21600"/>
                <a:gd name="T49" fmla="*/ 11936 h 21600"/>
                <a:gd name="T50" fmla="*/ 20860 w 21600"/>
                <a:gd name="T51" fmla="*/ 11936 h 21600"/>
                <a:gd name="T52" fmla="*/ 21243 w 21600"/>
                <a:gd name="T53" fmla="*/ 11936 h 21600"/>
                <a:gd name="T54" fmla="*/ 21573 w 21600"/>
                <a:gd name="T55" fmla="*/ 6717 h 21600"/>
                <a:gd name="T56" fmla="*/ 21406 w 21600"/>
                <a:gd name="T5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00" h="21600">
                  <a:moveTo>
                    <a:pt x="18" y="8216"/>
                  </a:moveTo>
                  <a:cubicBezTo>
                    <a:pt x="18" y="9094"/>
                    <a:pt x="0" y="11575"/>
                    <a:pt x="18" y="13435"/>
                  </a:cubicBezTo>
                  <a:cubicBezTo>
                    <a:pt x="37" y="15295"/>
                    <a:pt x="30" y="18292"/>
                    <a:pt x="129" y="19377"/>
                  </a:cubicBezTo>
                  <a:cubicBezTo>
                    <a:pt x="227" y="20463"/>
                    <a:pt x="432" y="19998"/>
                    <a:pt x="622" y="20101"/>
                  </a:cubicBezTo>
                  <a:cubicBezTo>
                    <a:pt x="812" y="20204"/>
                    <a:pt x="998" y="19998"/>
                    <a:pt x="1278" y="20101"/>
                  </a:cubicBezTo>
                  <a:cubicBezTo>
                    <a:pt x="1559" y="20204"/>
                    <a:pt x="1961" y="20773"/>
                    <a:pt x="2318" y="20876"/>
                  </a:cubicBezTo>
                  <a:cubicBezTo>
                    <a:pt x="2675" y="20979"/>
                    <a:pt x="3164" y="20876"/>
                    <a:pt x="3411" y="20876"/>
                  </a:cubicBezTo>
                  <a:cubicBezTo>
                    <a:pt x="3658" y="20876"/>
                    <a:pt x="3639" y="20876"/>
                    <a:pt x="3794" y="20876"/>
                  </a:cubicBezTo>
                  <a:cubicBezTo>
                    <a:pt x="3950" y="20876"/>
                    <a:pt x="4022" y="20876"/>
                    <a:pt x="4341" y="20876"/>
                  </a:cubicBezTo>
                  <a:cubicBezTo>
                    <a:pt x="4660" y="20876"/>
                    <a:pt x="5407" y="20876"/>
                    <a:pt x="5707" y="20876"/>
                  </a:cubicBezTo>
                  <a:cubicBezTo>
                    <a:pt x="6007" y="20876"/>
                    <a:pt x="5893" y="20876"/>
                    <a:pt x="6147" y="20876"/>
                  </a:cubicBezTo>
                  <a:cubicBezTo>
                    <a:pt x="6401" y="20876"/>
                    <a:pt x="6857" y="20876"/>
                    <a:pt x="7240" y="20876"/>
                  </a:cubicBezTo>
                  <a:cubicBezTo>
                    <a:pt x="7623" y="20876"/>
                    <a:pt x="8177" y="20876"/>
                    <a:pt x="8443" y="20876"/>
                  </a:cubicBezTo>
                  <a:cubicBezTo>
                    <a:pt x="8709" y="20876"/>
                    <a:pt x="8534" y="20876"/>
                    <a:pt x="8826" y="20876"/>
                  </a:cubicBezTo>
                  <a:cubicBezTo>
                    <a:pt x="9118" y="20876"/>
                    <a:pt x="9684" y="20876"/>
                    <a:pt x="10192" y="20876"/>
                  </a:cubicBezTo>
                  <a:cubicBezTo>
                    <a:pt x="10701" y="20876"/>
                    <a:pt x="11543" y="20876"/>
                    <a:pt x="11889" y="20876"/>
                  </a:cubicBezTo>
                  <a:cubicBezTo>
                    <a:pt x="12234" y="20876"/>
                    <a:pt x="11991" y="20876"/>
                    <a:pt x="12272" y="20876"/>
                  </a:cubicBezTo>
                  <a:cubicBezTo>
                    <a:pt x="12553" y="20876"/>
                    <a:pt x="13156" y="21600"/>
                    <a:pt x="13585" y="20876"/>
                  </a:cubicBezTo>
                  <a:cubicBezTo>
                    <a:pt x="14014" y="20153"/>
                    <a:pt x="14443" y="17879"/>
                    <a:pt x="14845" y="16380"/>
                  </a:cubicBezTo>
                  <a:cubicBezTo>
                    <a:pt x="15247" y="14882"/>
                    <a:pt x="15581" y="12660"/>
                    <a:pt x="15991" y="11936"/>
                  </a:cubicBezTo>
                  <a:cubicBezTo>
                    <a:pt x="16401" y="11213"/>
                    <a:pt x="16913" y="11936"/>
                    <a:pt x="17304" y="11936"/>
                  </a:cubicBezTo>
                  <a:cubicBezTo>
                    <a:pt x="17695" y="11936"/>
                    <a:pt x="18017" y="11936"/>
                    <a:pt x="18344" y="11936"/>
                  </a:cubicBezTo>
                  <a:cubicBezTo>
                    <a:pt x="18670" y="11936"/>
                    <a:pt x="19000" y="11936"/>
                    <a:pt x="19273" y="11936"/>
                  </a:cubicBezTo>
                  <a:cubicBezTo>
                    <a:pt x="19547" y="11936"/>
                    <a:pt x="19786" y="11936"/>
                    <a:pt x="19987" y="11936"/>
                  </a:cubicBezTo>
                  <a:cubicBezTo>
                    <a:pt x="20188" y="11936"/>
                    <a:pt x="20332" y="11936"/>
                    <a:pt x="20476" y="11936"/>
                  </a:cubicBezTo>
                  <a:cubicBezTo>
                    <a:pt x="20620" y="11936"/>
                    <a:pt x="20730" y="11936"/>
                    <a:pt x="20860" y="11936"/>
                  </a:cubicBezTo>
                  <a:cubicBezTo>
                    <a:pt x="20989" y="11936"/>
                    <a:pt x="21125" y="12815"/>
                    <a:pt x="21243" y="11936"/>
                  </a:cubicBezTo>
                  <a:cubicBezTo>
                    <a:pt x="21360" y="11058"/>
                    <a:pt x="21546" y="8681"/>
                    <a:pt x="21573" y="6717"/>
                  </a:cubicBezTo>
                  <a:cubicBezTo>
                    <a:pt x="21600" y="4754"/>
                    <a:pt x="21433" y="1136"/>
                    <a:pt x="21406" y="0"/>
                  </a:cubicBez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grpSp>
        <p:nvGrpSpPr>
          <p:cNvPr id="16396" name="Group 13"/>
          <p:cNvGrpSpPr>
            <a:grpSpLocks/>
          </p:cNvGrpSpPr>
          <p:nvPr/>
        </p:nvGrpSpPr>
        <p:grpSpPr bwMode="auto">
          <a:xfrm>
            <a:off x="1881188" y="4000500"/>
            <a:ext cx="2303462" cy="1912938"/>
            <a:chOff x="2790" y="164"/>
            <a:chExt cx="2907" cy="2135"/>
          </a:xfrm>
        </p:grpSpPr>
        <p:pic>
          <p:nvPicPr>
            <p:cNvPr id="16397" name="Picture 14" descr="DSC045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0" y="164"/>
              <a:ext cx="2907" cy="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自由曲线 333"/>
            <p:cNvSpPr>
              <a:spLocks noChangeArrowheads="1"/>
            </p:cNvSpPr>
            <p:nvPr/>
          </p:nvSpPr>
          <p:spPr bwMode="auto">
            <a:xfrm>
              <a:off x="3152" y="1842"/>
              <a:ext cx="378" cy="106"/>
            </a:xfrm>
            <a:custGeom>
              <a:avLst/>
              <a:gdLst>
                <a:gd name="T0" fmla="*/ 0 w 21600"/>
                <a:gd name="T1" fmla="*/ 7824 h 21600"/>
                <a:gd name="T2" fmla="*/ 2311 w 21600"/>
                <a:gd name="T3" fmla="*/ 10188 h 21600"/>
                <a:gd name="T4" fmla="*/ 4942 w 21600"/>
                <a:gd name="T5" fmla="*/ 10188 h 21600"/>
                <a:gd name="T6" fmla="*/ 11211 w 21600"/>
                <a:gd name="T7" fmla="*/ 5542 h 21600"/>
                <a:gd name="T8" fmla="*/ 15833 w 21600"/>
                <a:gd name="T9" fmla="*/ 815 h 21600"/>
                <a:gd name="T10" fmla="*/ 18808 w 21600"/>
                <a:gd name="T11" fmla="*/ 815 h 21600"/>
                <a:gd name="T12" fmla="*/ 21119 w 21600"/>
                <a:gd name="T13" fmla="*/ 4320 h 21600"/>
                <a:gd name="T14" fmla="*/ 20776 w 21600"/>
                <a:gd name="T15" fmla="*/ 16057 h 21600"/>
                <a:gd name="T16" fmla="*/ 16177 w 21600"/>
                <a:gd name="T17" fmla="*/ 20784 h 21600"/>
                <a:gd name="T18" fmla="*/ 10548 w 21600"/>
                <a:gd name="T19" fmla="*/ 20784 h 21600"/>
                <a:gd name="T20" fmla="*/ 4301 w 21600"/>
                <a:gd name="T21" fmla="*/ 19643 h 21600"/>
                <a:gd name="T22" fmla="*/ 1990 w 21600"/>
                <a:gd name="T23" fmla="*/ 1605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00" h="21600">
                  <a:moveTo>
                    <a:pt x="0" y="7824"/>
                  </a:moveTo>
                  <a:cubicBezTo>
                    <a:pt x="388" y="8232"/>
                    <a:pt x="1487" y="9781"/>
                    <a:pt x="2311" y="10188"/>
                  </a:cubicBezTo>
                  <a:cubicBezTo>
                    <a:pt x="3134" y="10596"/>
                    <a:pt x="3455" y="10922"/>
                    <a:pt x="4942" y="10188"/>
                  </a:cubicBezTo>
                  <a:cubicBezTo>
                    <a:pt x="6429" y="9455"/>
                    <a:pt x="9404" y="7091"/>
                    <a:pt x="11211" y="5542"/>
                  </a:cubicBezTo>
                  <a:cubicBezTo>
                    <a:pt x="13019" y="3993"/>
                    <a:pt x="14575" y="1630"/>
                    <a:pt x="15833" y="815"/>
                  </a:cubicBezTo>
                  <a:cubicBezTo>
                    <a:pt x="17092" y="0"/>
                    <a:pt x="17938" y="244"/>
                    <a:pt x="18808" y="815"/>
                  </a:cubicBezTo>
                  <a:cubicBezTo>
                    <a:pt x="19677" y="1385"/>
                    <a:pt x="20799" y="1793"/>
                    <a:pt x="21119" y="4320"/>
                  </a:cubicBezTo>
                  <a:cubicBezTo>
                    <a:pt x="21439" y="6846"/>
                    <a:pt x="21600" y="13286"/>
                    <a:pt x="20776" y="16057"/>
                  </a:cubicBezTo>
                  <a:cubicBezTo>
                    <a:pt x="19952" y="18828"/>
                    <a:pt x="17870" y="19969"/>
                    <a:pt x="16177" y="20784"/>
                  </a:cubicBezTo>
                  <a:cubicBezTo>
                    <a:pt x="14483" y="21600"/>
                    <a:pt x="12516" y="20947"/>
                    <a:pt x="10548" y="20784"/>
                  </a:cubicBezTo>
                  <a:cubicBezTo>
                    <a:pt x="8580" y="20621"/>
                    <a:pt x="5720" y="20458"/>
                    <a:pt x="4301" y="19643"/>
                  </a:cubicBezTo>
                  <a:cubicBezTo>
                    <a:pt x="2883" y="18828"/>
                    <a:pt x="2379" y="16627"/>
                    <a:pt x="1990" y="16057"/>
                  </a:cubicBez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6399" name="自由曲线 343"/>
            <p:cNvSpPr>
              <a:spLocks noChangeArrowheads="1"/>
            </p:cNvSpPr>
            <p:nvPr/>
          </p:nvSpPr>
          <p:spPr bwMode="auto">
            <a:xfrm>
              <a:off x="4150" y="1797"/>
              <a:ext cx="344" cy="95"/>
            </a:xfrm>
            <a:custGeom>
              <a:avLst/>
              <a:gdLst>
                <a:gd name="T0" fmla="*/ 21423 w 21600"/>
                <a:gd name="T1" fmla="*/ 21600 h 21600"/>
                <a:gd name="T2" fmla="*/ 21070 w 21600"/>
                <a:gd name="T3" fmla="*/ 9701 h 21600"/>
                <a:gd name="T4" fmla="*/ 18172 w 21600"/>
                <a:gd name="T5" fmla="*/ 3111 h 21600"/>
                <a:gd name="T6" fmla="*/ 14517 w 21600"/>
                <a:gd name="T7" fmla="*/ 457 h 21600"/>
                <a:gd name="T8" fmla="*/ 10535 w 21600"/>
                <a:gd name="T9" fmla="*/ 457 h 21600"/>
                <a:gd name="T10" fmla="*/ 6527 w 21600"/>
                <a:gd name="T11" fmla="*/ 457 h 21600"/>
                <a:gd name="T12" fmla="*/ 3982 w 21600"/>
                <a:gd name="T13" fmla="*/ 1830 h 21600"/>
                <a:gd name="T14" fmla="*/ 1083 w 21600"/>
                <a:gd name="T15" fmla="*/ 4484 h 21600"/>
                <a:gd name="T16" fmla="*/ 0 w 21600"/>
                <a:gd name="T17" fmla="*/ 1372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21423" y="21600"/>
                  </a:moveTo>
                  <a:cubicBezTo>
                    <a:pt x="21373" y="19586"/>
                    <a:pt x="21600" y="12813"/>
                    <a:pt x="21070" y="9701"/>
                  </a:cubicBezTo>
                  <a:cubicBezTo>
                    <a:pt x="20541" y="6589"/>
                    <a:pt x="19256" y="4667"/>
                    <a:pt x="18172" y="3111"/>
                  </a:cubicBezTo>
                  <a:cubicBezTo>
                    <a:pt x="17088" y="1555"/>
                    <a:pt x="15777" y="915"/>
                    <a:pt x="14517" y="457"/>
                  </a:cubicBezTo>
                  <a:cubicBezTo>
                    <a:pt x="13257" y="0"/>
                    <a:pt x="11871" y="457"/>
                    <a:pt x="10535" y="457"/>
                  </a:cubicBezTo>
                  <a:cubicBezTo>
                    <a:pt x="9199" y="457"/>
                    <a:pt x="7611" y="274"/>
                    <a:pt x="6527" y="457"/>
                  </a:cubicBezTo>
                  <a:cubicBezTo>
                    <a:pt x="5444" y="640"/>
                    <a:pt x="4889" y="1189"/>
                    <a:pt x="3982" y="1830"/>
                  </a:cubicBezTo>
                  <a:cubicBezTo>
                    <a:pt x="3074" y="2471"/>
                    <a:pt x="1739" y="2471"/>
                    <a:pt x="1083" y="4484"/>
                  </a:cubicBezTo>
                  <a:cubicBezTo>
                    <a:pt x="428" y="6498"/>
                    <a:pt x="176" y="12172"/>
                    <a:pt x="0" y="13728"/>
                  </a:cubicBez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sp>
        <p:nvSpPr>
          <p:cNvPr id="16400" name="Text Box 17"/>
          <p:cNvSpPr txBox="1">
            <a:spLocks noChangeArrowheads="1"/>
          </p:cNvSpPr>
          <p:nvPr/>
        </p:nvSpPr>
        <p:spPr bwMode="auto">
          <a:xfrm>
            <a:off x="2309813" y="3571875"/>
            <a:ext cx="16557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接线不规范</a:t>
            </a:r>
          </a:p>
        </p:txBody>
      </p:sp>
      <p:grpSp>
        <p:nvGrpSpPr>
          <p:cNvPr id="16401" name="Group 20"/>
          <p:cNvGrpSpPr>
            <a:grpSpLocks/>
          </p:cNvGrpSpPr>
          <p:nvPr/>
        </p:nvGrpSpPr>
        <p:grpSpPr bwMode="auto">
          <a:xfrm>
            <a:off x="7261225" y="4071939"/>
            <a:ext cx="2592388" cy="1920875"/>
            <a:chOff x="3152" y="2568"/>
            <a:chExt cx="1950" cy="1315"/>
          </a:xfrm>
        </p:grpSpPr>
        <p:pic>
          <p:nvPicPr>
            <p:cNvPr id="16402" name="Picture 21" descr="DSC042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 y="2568"/>
              <a:ext cx="1950"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箭头 303"/>
            <p:cNvSpPr>
              <a:spLocks noChangeShapeType="1"/>
            </p:cNvSpPr>
            <p:nvPr/>
          </p:nvSpPr>
          <p:spPr bwMode="auto">
            <a:xfrm flipV="1">
              <a:off x="4014" y="2931"/>
              <a:ext cx="273" cy="11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404" name="箭头 304"/>
            <p:cNvSpPr>
              <a:spLocks noChangeShapeType="1"/>
            </p:cNvSpPr>
            <p:nvPr/>
          </p:nvSpPr>
          <p:spPr bwMode="auto">
            <a:xfrm>
              <a:off x="4014" y="3054"/>
              <a:ext cx="273" cy="14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16405" name="Text Box 24"/>
          <p:cNvSpPr txBox="1">
            <a:spLocks noChangeArrowheads="1"/>
          </p:cNvSpPr>
          <p:nvPr/>
        </p:nvSpPr>
        <p:spPr bwMode="auto">
          <a:xfrm>
            <a:off x="7810501" y="6000750"/>
            <a:ext cx="16557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桥架未跨接</a:t>
            </a:r>
          </a:p>
        </p:txBody>
      </p:sp>
      <p:pic>
        <p:nvPicPr>
          <p:cNvPr id="16406"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314" y="1857376"/>
            <a:ext cx="24479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Text Box 17"/>
          <p:cNvSpPr txBox="1">
            <a:spLocks noChangeArrowheads="1"/>
          </p:cNvSpPr>
          <p:nvPr/>
        </p:nvSpPr>
        <p:spPr bwMode="auto">
          <a:xfrm>
            <a:off x="4810126" y="3500439"/>
            <a:ext cx="20161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柜体无侧盖和后盖</a:t>
            </a:r>
          </a:p>
        </p:txBody>
      </p:sp>
      <p:sp>
        <p:nvSpPr>
          <p:cNvPr id="16408" name="AutoShape 3"/>
          <p:cNvSpPr>
            <a:spLocks noChangeArrowheads="1"/>
          </p:cNvSpPr>
          <p:nvPr/>
        </p:nvSpPr>
        <p:spPr bwMode="auto">
          <a:xfrm>
            <a:off x="5091114" y="1138238"/>
            <a:ext cx="1338261"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6409" name="Text Box 13"/>
          <p:cNvSpPr txBox="1">
            <a:spLocks noChangeArrowheads="1"/>
          </p:cNvSpPr>
          <p:nvPr/>
        </p:nvSpPr>
        <p:spPr bwMode="auto">
          <a:xfrm>
            <a:off x="5305425" y="1138238"/>
            <a:ext cx="1824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配电房</a:t>
            </a:r>
            <a:endParaRPr lang="en-US" altLang="zh-CN" sz="1600" b="1">
              <a:solidFill>
                <a:schemeClr val="bg1"/>
              </a:solidFill>
            </a:endParaRPr>
          </a:p>
        </p:txBody>
      </p:sp>
      <p:sp>
        <p:nvSpPr>
          <p:cNvPr id="16410" name="Text Box 4"/>
          <p:cNvSpPr txBox="1">
            <a:spLocks noChangeArrowheads="1"/>
          </p:cNvSpPr>
          <p:nvPr/>
        </p:nvSpPr>
        <p:spPr bwMode="auto">
          <a:xfrm>
            <a:off x="2381251" y="6000750"/>
            <a:ext cx="16557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无挡鼠板</a:t>
            </a:r>
          </a:p>
        </p:txBody>
      </p:sp>
      <p:sp>
        <p:nvSpPr>
          <p:cNvPr id="29" name="五边形 28"/>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五边形 29"/>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32" name="矩形 31"/>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现场隐患识别之电气设备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237441104"/>
      </p:ext>
    </p:extLst>
  </p:cSld>
  <p:clrMapOvr>
    <a:masterClrMapping/>
  </p:clrMapOvr>
  <p:transition>
    <p:strips dir="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EAE1A2D2-61E2-42F5-8299-D81DE730190D}" type="slidenum">
              <a:rPr lang="en-US" altLang="zh-CN" sz="1000">
                <a:solidFill>
                  <a:schemeClr val="bg1"/>
                </a:solidFill>
              </a:rPr>
              <a:pPr algn="r"/>
              <a:t>54</a:t>
            </a:fld>
            <a:endParaRPr lang="en-US" altLang="zh-CN" sz="1000">
              <a:solidFill>
                <a:schemeClr val="bg1"/>
              </a:solidFill>
            </a:endParaRPr>
          </a:p>
        </p:txBody>
      </p:sp>
      <p:sp>
        <p:nvSpPr>
          <p:cNvPr id="17411" name="AutoShape 3"/>
          <p:cNvSpPr>
            <a:spLocks noChangeArrowheads="1"/>
          </p:cNvSpPr>
          <p:nvPr/>
        </p:nvSpPr>
        <p:spPr bwMode="auto">
          <a:xfrm>
            <a:off x="4922839" y="1123156"/>
            <a:ext cx="1183963"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7412" name="Text Box 13"/>
          <p:cNvSpPr txBox="1">
            <a:spLocks noChangeArrowheads="1"/>
          </p:cNvSpPr>
          <p:nvPr/>
        </p:nvSpPr>
        <p:spPr bwMode="auto">
          <a:xfrm>
            <a:off x="5137150" y="1123156"/>
            <a:ext cx="1824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配电房</a:t>
            </a:r>
            <a:endParaRPr lang="en-US" altLang="zh-CN" sz="1600" b="1">
              <a:solidFill>
                <a:schemeClr val="bg1"/>
              </a:solidFill>
            </a:endParaRPr>
          </a:p>
        </p:txBody>
      </p:sp>
      <p:grpSp>
        <p:nvGrpSpPr>
          <p:cNvPr id="17413" name="Group 3"/>
          <p:cNvGrpSpPr>
            <a:grpSpLocks/>
          </p:cNvGrpSpPr>
          <p:nvPr/>
        </p:nvGrpSpPr>
        <p:grpSpPr bwMode="auto">
          <a:xfrm>
            <a:off x="4562476" y="1844675"/>
            <a:ext cx="2447925" cy="1943100"/>
            <a:chOff x="3243" y="1480"/>
            <a:chExt cx="1912" cy="1434"/>
          </a:xfrm>
        </p:grpSpPr>
        <p:pic>
          <p:nvPicPr>
            <p:cNvPr id="17414" name="Picture 4" descr="DSC045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 y="1480"/>
              <a:ext cx="1912" cy="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自由曲线 286"/>
            <p:cNvSpPr>
              <a:spLocks noChangeArrowheads="1"/>
            </p:cNvSpPr>
            <p:nvPr/>
          </p:nvSpPr>
          <p:spPr bwMode="auto">
            <a:xfrm>
              <a:off x="4014" y="1661"/>
              <a:ext cx="874" cy="1040"/>
            </a:xfrm>
            <a:custGeom>
              <a:avLst/>
              <a:gdLst>
                <a:gd name="T0" fmla="*/ 5653 w 21600"/>
                <a:gd name="T1" fmla="*/ 116 h 21600"/>
                <a:gd name="T2" fmla="*/ 1416 w 21600"/>
                <a:gd name="T3" fmla="*/ 6220 h 21600"/>
                <a:gd name="T4" fmla="*/ 1029 w 21600"/>
                <a:gd name="T5" fmla="*/ 7299 h 21600"/>
                <a:gd name="T6" fmla="*/ 454 w 21600"/>
                <a:gd name="T7" fmla="*/ 11128 h 21600"/>
                <a:gd name="T8" fmla="*/ 454 w 21600"/>
                <a:gd name="T9" fmla="*/ 12207 h 21600"/>
                <a:gd name="T10" fmla="*/ 66 w 21600"/>
                <a:gd name="T11" fmla="*/ 15197 h 21600"/>
                <a:gd name="T12" fmla="*/ 454 w 21600"/>
                <a:gd name="T13" fmla="*/ 17588 h 21600"/>
                <a:gd name="T14" fmla="*/ 2766 w 21600"/>
                <a:gd name="T15" fmla="*/ 19266 h 21600"/>
                <a:gd name="T16" fmla="*/ 5453 w 21600"/>
                <a:gd name="T17" fmla="*/ 20703 h 21600"/>
                <a:gd name="T18" fmla="*/ 7578 w 21600"/>
                <a:gd name="T19" fmla="*/ 21541 h 21600"/>
                <a:gd name="T20" fmla="*/ 10278 w 21600"/>
                <a:gd name="T21" fmla="*/ 21068 h 21600"/>
                <a:gd name="T22" fmla="*/ 17015 w 21600"/>
                <a:gd name="T23" fmla="*/ 18668 h 21600"/>
                <a:gd name="T24" fmla="*/ 18365 w 21600"/>
                <a:gd name="T25" fmla="*/ 18195 h 21600"/>
                <a:gd name="T26" fmla="*/ 21065 w 21600"/>
                <a:gd name="T27" fmla="*/ 16758 h 21600"/>
                <a:gd name="T28" fmla="*/ 21252 w 21600"/>
                <a:gd name="T29" fmla="*/ 14358 h 21600"/>
                <a:gd name="T30" fmla="*/ 21252 w 21600"/>
                <a:gd name="T31" fmla="*/ 11252 h 21600"/>
                <a:gd name="T32" fmla="*/ 21252 w 21600"/>
                <a:gd name="T33" fmla="*/ 10413 h 21600"/>
                <a:gd name="T34" fmla="*/ 19140 w 21600"/>
                <a:gd name="T35" fmla="*/ 6577 h 21600"/>
                <a:gd name="T36" fmla="*/ 18565 w 21600"/>
                <a:gd name="T37" fmla="*/ 5738 h 21600"/>
                <a:gd name="T38" fmla="*/ 14903 w 21600"/>
                <a:gd name="T39" fmla="*/ 2632 h 21600"/>
                <a:gd name="T40" fmla="*/ 13352 w 21600"/>
                <a:gd name="T41" fmla="*/ 1910 h 21600"/>
                <a:gd name="T42" fmla="*/ 11628 w 21600"/>
                <a:gd name="T43" fmla="*/ 1071 h 21600"/>
                <a:gd name="T44" fmla="*/ 10078 w 21600"/>
                <a:gd name="T45" fmla="*/ 1071 h 21600"/>
                <a:gd name="T46" fmla="*/ 8728 w 21600"/>
                <a:gd name="T47" fmla="*/ 955 h 21600"/>
                <a:gd name="T48" fmla="*/ 7191 w 21600"/>
                <a:gd name="T49" fmla="*/ 473 h 21600"/>
                <a:gd name="T50" fmla="*/ 5841 w 21600"/>
                <a:gd name="T5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00" h="21600">
                  <a:moveTo>
                    <a:pt x="5653" y="116"/>
                  </a:moveTo>
                  <a:cubicBezTo>
                    <a:pt x="4945" y="1129"/>
                    <a:pt x="2192" y="5024"/>
                    <a:pt x="1416" y="6220"/>
                  </a:cubicBezTo>
                  <a:cubicBezTo>
                    <a:pt x="641" y="7415"/>
                    <a:pt x="1189" y="6485"/>
                    <a:pt x="1029" y="7299"/>
                  </a:cubicBezTo>
                  <a:cubicBezTo>
                    <a:pt x="868" y="8113"/>
                    <a:pt x="548" y="10314"/>
                    <a:pt x="454" y="11128"/>
                  </a:cubicBezTo>
                  <a:cubicBezTo>
                    <a:pt x="360" y="11941"/>
                    <a:pt x="521" y="11526"/>
                    <a:pt x="454" y="12207"/>
                  </a:cubicBezTo>
                  <a:cubicBezTo>
                    <a:pt x="387" y="12888"/>
                    <a:pt x="66" y="14300"/>
                    <a:pt x="66" y="15197"/>
                  </a:cubicBezTo>
                  <a:cubicBezTo>
                    <a:pt x="66" y="16094"/>
                    <a:pt x="0" y="16907"/>
                    <a:pt x="454" y="17588"/>
                  </a:cubicBezTo>
                  <a:cubicBezTo>
                    <a:pt x="908" y="18269"/>
                    <a:pt x="1938" y="18751"/>
                    <a:pt x="2766" y="19266"/>
                  </a:cubicBezTo>
                  <a:cubicBezTo>
                    <a:pt x="3595" y="19781"/>
                    <a:pt x="4651" y="20321"/>
                    <a:pt x="5453" y="20703"/>
                  </a:cubicBezTo>
                  <a:cubicBezTo>
                    <a:pt x="6255" y="21085"/>
                    <a:pt x="6776" y="21483"/>
                    <a:pt x="7578" y="21541"/>
                  </a:cubicBezTo>
                  <a:cubicBezTo>
                    <a:pt x="8380" y="21600"/>
                    <a:pt x="8701" y="21550"/>
                    <a:pt x="10278" y="21068"/>
                  </a:cubicBezTo>
                  <a:cubicBezTo>
                    <a:pt x="11855" y="20586"/>
                    <a:pt x="15665" y="19150"/>
                    <a:pt x="17015" y="18668"/>
                  </a:cubicBezTo>
                  <a:cubicBezTo>
                    <a:pt x="18365" y="18186"/>
                    <a:pt x="17697" y="18510"/>
                    <a:pt x="18365" y="18195"/>
                  </a:cubicBezTo>
                  <a:cubicBezTo>
                    <a:pt x="19033" y="17879"/>
                    <a:pt x="20584" y="17397"/>
                    <a:pt x="21065" y="16758"/>
                  </a:cubicBezTo>
                  <a:cubicBezTo>
                    <a:pt x="21546" y="16119"/>
                    <a:pt x="21225" y="15271"/>
                    <a:pt x="21252" y="14358"/>
                  </a:cubicBezTo>
                  <a:cubicBezTo>
                    <a:pt x="21279" y="13444"/>
                    <a:pt x="21252" y="11908"/>
                    <a:pt x="21252" y="11252"/>
                  </a:cubicBezTo>
                  <a:cubicBezTo>
                    <a:pt x="21252" y="10596"/>
                    <a:pt x="21600" y="11194"/>
                    <a:pt x="21252" y="10413"/>
                  </a:cubicBezTo>
                  <a:cubicBezTo>
                    <a:pt x="20904" y="9633"/>
                    <a:pt x="19581" y="7357"/>
                    <a:pt x="19140" y="6577"/>
                  </a:cubicBezTo>
                  <a:cubicBezTo>
                    <a:pt x="18699" y="5796"/>
                    <a:pt x="19274" y="6394"/>
                    <a:pt x="18565" y="5738"/>
                  </a:cubicBezTo>
                  <a:cubicBezTo>
                    <a:pt x="17857" y="5082"/>
                    <a:pt x="15772" y="3271"/>
                    <a:pt x="14903" y="2632"/>
                  </a:cubicBezTo>
                  <a:cubicBezTo>
                    <a:pt x="14034" y="1993"/>
                    <a:pt x="13900" y="2167"/>
                    <a:pt x="13352" y="1910"/>
                  </a:cubicBezTo>
                  <a:cubicBezTo>
                    <a:pt x="12804" y="1652"/>
                    <a:pt x="12176" y="1212"/>
                    <a:pt x="11628" y="1071"/>
                  </a:cubicBezTo>
                  <a:cubicBezTo>
                    <a:pt x="11080" y="930"/>
                    <a:pt x="10559" y="1087"/>
                    <a:pt x="10078" y="1071"/>
                  </a:cubicBezTo>
                  <a:cubicBezTo>
                    <a:pt x="9597" y="1054"/>
                    <a:pt x="9209" y="1054"/>
                    <a:pt x="8728" y="955"/>
                  </a:cubicBezTo>
                  <a:cubicBezTo>
                    <a:pt x="8247" y="855"/>
                    <a:pt x="7672" y="631"/>
                    <a:pt x="7191" y="473"/>
                  </a:cubicBezTo>
                  <a:cubicBezTo>
                    <a:pt x="6709" y="315"/>
                    <a:pt x="6068" y="74"/>
                    <a:pt x="5841"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grpSp>
        <p:nvGrpSpPr>
          <p:cNvPr id="17416" name="Group 6"/>
          <p:cNvGrpSpPr>
            <a:grpSpLocks/>
          </p:cNvGrpSpPr>
          <p:nvPr/>
        </p:nvGrpSpPr>
        <p:grpSpPr bwMode="auto">
          <a:xfrm>
            <a:off x="1898651" y="1844675"/>
            <a:ext cx="2519363" cy="1943100"/>
            <a:chOff x="522" y="1525"/>
            <a:chExt cx="1587" cy="1180"/>
          </a:xfrm>
        </p:grpSpPr>
        <p:pic>
          <p:nvPicPr>
            <p:cNvPr id="17417" name="Picture 7" descr="DSC037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1525"/>
              <a:ext cx="1542"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自由曲线 140"/>
            <p:cNvSpPr>
              <a:spLocks noChangeArrowheads="1"/>
            </p:cNvSpPr>
            <p:nvPr/>
          </p:nvSpPr>
          <p:spPr bwMode="auto">
            <a:xfrm>
              <a:off x="522" y="2006"/>
              <a:ext cx="1219" cy="545"/>
            </a:xfrm>
            <a:custGeom>
              <a:avLst/>
              <a:gdLst>
                <a:gd name="T0" fmla="*/ 1297 w 21600"/>
                <a:gd name="T1" fmla="*/ 679 h 21600"/>
                <a:gd name="T2" fmla="*/ 2133 w 21600"/>
                <a:gd name="T3" fmla="*/ 679 h 21600"/>
                <a:gd name="T4" fmla="*/ 3480 w 21600"/>
                <a:gd name="T5" fmla="*/ 679 h 21600"/>
                <a:gd name="T6" fmla="*/ 4522 w 21600"/>
                <a:gd name="T7" fmla="*/ 679 h 21600"/>
                <a:gd name="T8" fmla="*/ 5458 w 21600"/>
                <a:gd name="T9" fmla="*/ 388 h 21600"/>
                <a:gd name="T10" fmla="*/ 6294 w 21600"/>
                <a:gd name="T11" fmla="*/ 97 h 21600"/>
                <a:gd name="T12" fmla="*/ 7124 w 21600"/>
                <a:gd name="T13" fmla="*/ 97 h 21600"/>
                <a:gd name="T14" fmla="*/ 7953 w 21600"/>
                <a:gd name="T15" fmla="*/ 97 h 21600"/>
                <a:gd name="T16" fmla="*/ 8683 w 21600"/>
                <a:gd name="T17" fmla="*/ 97 h 21600"/>
                <a:gd name="T18" fmla="*/ 9414 w 21600"/>
                <a:gd name="T19" fmla="*/ 97 h 21600"/>
                <a:gd name="T20" fmla="*/ 10243 w 21600"/>
                <a:gd name="T21" fmla="*/ 97 h 21600"/>
                <a:gd name="T22" fmla="*/ 10973 w 21600"/>
                <a:gd name="T23" fmla="*/ 97 h 21600"/>
                <a:gd name="T24" fmla="*/ 11703 w 21600"/>
                <a:gd name="T25" fmla="*/ 97 h 21600"/>
                <a:gd name="T26" fmla="*/ 12426 w 21600"/>
                <a:gd name="T27" fmla="*/ 97 h 21600"/>
                <a:gd name="T28" fmla="*/ 13157 w 21600"/>
                <a:gd name="T29" fmla="*/ 97 h 21600"/>
                <a:gd name="T30" fmla="*/ 14092 w 21600"/>
                <a:gd name="T31" fmla="*/ 679 h 21600"/>
                <a:gd name="T32" fmla="*/ 14822 w 21600"/>
                <a:gd name="T33" fmla="*/ 1242 h 21600"/>
                <a:gd name="T34" fmla="*/ 15652 w 21600"/>
                <a:gd name="T35" fmla="*/ 2387 h 21600"/>
                <a:gd name="T36" fmla="*/ 16382 w 21600"/>
                <a:gd name="T37" fmla="*/ 3512 h 21600"/>
                <a:gd name="T38" fmla="*/ 17112 w 21600"/>
                <a:gd name="T39" fmla="*/ 5220 h 21600"/>
                <a:gd name="T40" fmla="*/ 17835 w 21600"/>
                <a:gd name="T41" fmla="*/ 6074 h 21600"/>
                <a:gd name="T42" fmla="*/ 18565 w 21600"/>
                <a:gd name="T43" fmla="*/ 7510 h 21600"/>
                <a:gd name="T44" fmla="*/ 19296 w 21600"/>
                <a:gd name="T45" fmla="*/ 8073 h 21600"/>
                <a:gd name="T46" fmla="*/ 20019 w 21600"/>
                <a:gd name="T47" fmla="*/ 9509 h 21600"/>
                <a:gd name="T48" fmla="*/ 20749 w 21600"/>
                <a:gd name="T49" fmla="*/ 11217 h 21600"/>
                <a:gd name="T50" fmla="*/ 21479 w 21600"/>
                <a:gd name="T51" fmla="*/ 12633 h 21600"/>
                <a:gd name="T52" fmla="*/ 21479 w 21600"/>
                <a:gd name="T53" fmla="*/ 14632 h 21600"/>
                <a:gd name="T54" fmla="*/ 21167 w 21600"/>
                <a:gd name="T55" fmla="*/ 16612 h 21600"/>
                <a:gd name="T56" fmla="*/ 20650 w 21600"/>
                <a:gd name="T57" fmla="*/ 18611 h 21600"/>
                <a:gd name="T58" fmla="*/ 19707 w 21600"/>
                <a:gd name="T59" fmla="*/ 20610 h 21600"/>
                <a:gd name="T60" fmla="*/ 18984 w 21600"/>
                <a:gd name="T61" fmla="*/ 21464 h 21600"/>
                <a:gd name="T62" fmla="*/ 18147 w 21600"/>
                <a:gd name="T63" fmla="*/ 21464 h 21600"/>
                <a:gd name="T64" fmla="*/ 17318 w 21600"/>
                <a:gd name="T65" fmla="*/ 21464 h 21600"/>
                <a:gd name="T66" fmla="*/ 16588 w 21600"/>
                <a:gd name="T67" fmla="*/ 21464 h 21600"/>
                <a:gd name="T68" fmla="*/ 15865 w 21600"/>
                <a:gd name="T69" fmla="*/ 21464 h 21600"/>
                <a:gd name="T70" fmla="*/ 15134 w 21600"/>
                <a:gd name="T71" fmla="*/ 21464 h 21600"/>
                <a:gd name="T72" fmla="*/ 14404 w 21600"/>
                <a:gd name="T73" fmla="*/ 21464 h 21600"/>
                <a:gd name="T74" fmla="*/ 13575 w 21600"/>
                <a:gd name="T75" fmla="*/ 20901 h 21600"/>
                <a:gd name="T76" fmla="*/ 12327 w 21600"/>
                <a:gd name="T77" fmla="*/ 20047 h 21600"/>
                <a:gd name="T78" fmla="*/ 11391 w 21600"/>
                <a:gd name="T79" fmla="*/ 19465 h 21600"/>
                <a:gd name="T80" fmla="*/ 10349 w 21600"/>
                <a:gd name="T81" fmla="*/ 19174 h 21600"/>
                <a:gd name="T82" fmla="*/ 9307 w 21600"/>
                <a:gd name="T83" fmla="*/ 18611 h 21600"/>
                <a:gd name="T84" fmla="*/ 8166 w 21600"/>
                <a:gd name="T85" fmla="*/ 17757 h 21600"/>
                <a:gd name="T86" fmla="*/ 7124 w 21600"/>
                <a:gd name="T87" fmla="*/ 17194 h 21600"/>
                <a:gd name="T88" fmla="*/ 6188 w 21600"/>
                <a:gd name="T89" fmla="*/ 16612 h 21600"/>
                <a:gd name="T90" fmla="*/ 5458 w 21600"/>
                <a:gd name="T91" fmla="*/ 16340 h 21600"/>
                <a:gd name="T92" fmla="*/ 4629 w 21600"/>
                <a:gd name="T93" fmla="*/ 15758 h 21600"/>
                <a:gd name="T94" fmla="*/ 3792 w 21600"/>
                <a:gd name="T95" fmla="*/ 15486 h 21600"/>
                <a:gd name="T96" fmla="*/ 3069 w 21600"/>
                <a:gd name="T97" fmla="*/ 14904 h 21600"/>
                <a:gd name="T98" fmla="*/ 2233 w 21600"/>
                <a:gd name="T99" fmla="*/ 14050 h 21600"/>
                <a:gd name="T100" fmla="*/ 1403 w 21600"/>
                <a:gd name="T101" fmla="*/ 12925 h 21600"/>
                <a:gd name="T102" fmla="*/ 567 w 21600"/>
                <a:gd name="T103" fmla="*/ 12071 h 21600"/>
                <a:gd name="T104" fmla="*/ 49 w 21600"/>
                <a:gd name="T105" fmla="*/ 10072 h 21600"/>
                <a:gd name="T106" fmla="*/ 255 w 21600"/>
                <a:gd name="T107" fmla="*/ 8073 h 21600"/>
                <a:gd name="T108" fmla="*/ 361 w 21600"/>
                <a:gd name="T109" fmla="*/ 6074 h 21600"/>
                <a:gd name="T110" fmla="*/ 467 w 21600"/>
                <a:gd name="T111" fmla="*/ 4094 h 21600"/>
                <a:gd name="T112" fmla="*/ 1198 w 21600"/>
                <a:gd name="T113" fmla="*/ 2658 h 21600"/>
                <a:gd name="T114" fmla="*/ 985 w 21600"/>
                <a:gd name="T115" fmla="*/ 67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00" h="21600">
                  <a:moveTo>
                    <a:pt x="1297" y="679"/>
                  </a:moveTo>
                  <a:cubicBezTo>
                    <a:pt x="1439" y="679"/>
                    <a:pt x="1772" y="679"/>
                    <a:pt x="2133" y="679"/>
                  </a:cubicBezTo>
                  <a:cubicBezTo>
                    <a:pt x="2495" y="679"/>
                    <a:pt x="3083" y="679"/>
                    <a:pt x="3480" y="679"/>
                  </a:cubicBezTo>
                  <a:cubicBezTo>
                    <a:pt x="3877" y="679"/>
                    <a:pt x="4196" y="718"/>
                    <a:pt x="4522" y="679"/>
                  </a:cubicBezTo>
                  <a:cubicBezTo>
                    <a:pt x="4848" y="640"/>
                    <a:pt x="5160" y="485"/>
                    <a:pt x="5458" y="388"/>
                  </a:cubicBezTo>
                  <a:cubicBezTo>
                    <a:pt x="5756" y="291"/>
                    <a:pt x="6018" y="135"/>
                    <a:pt x="6294" y="97"/>
                  </a:cubicBezTo>
                  <a:cubicBezTo>
                    <a:pt x="6571" y="58"/>
                    <a:pt x="6847" y="97"/>
                    <a:pt x="7124" y="97"/>
                  </a:cubicBezTo>
                  <a:cubicBezTo>
                    <a:pt x="7400" y="97"/>
                    <a:pt x="7691" y="97"/>
                    <a:pt x="7953" y="97"/>
                  </a:cubicBezTo>
                  <a:cubicBezTo>
                    <a:pt x="8216" y="97"/>
                    <a:pt x="8442" y="97"/>
                    <a:pt x="8683" y="97"/>
                  </a:cubicBezTo>
                  <a:cubicBezTo>
                    <a:pt x="8924" y="97"/>
                    <a:pt x="9151" y="97"/>
                    <a:pt x="9414" y="97"/>
                  </a:cubicBezTo>
                  <a:cubicBezTo>
                    <a:pt x="9676" y="97"/>
                    <a:pt x="9981" y="97"/>
                    <a:pt x="10243" y="97"/>
                  </a:cubicBezTo>
                  <a:cubicBezTo>
                    <a:pt x="10505" y="97"/>
                    <a:pt x="10732" y="97"/>
                    <a:pt x="10973" y="97"/>
                  </a:cubicBezTo>
                  <a:cubicBezTo>
                    <a:pt x="11214" y="97"/>
                    <a:pt x="11462" y="97"/>
                    <a:pt x="11703" y="97"/>
                  </a:cubicBezTo>
                  <a:cubicBezTo>
                    <a:pt x="11944" y="97"/>
                    <a:pt x="12185" y="97"/>
                    <a:pt x="12426" y="97"/>
                  </a:cubicBezTo>
                  <a:cubicBezTo>
                    <a:pt x="12667" y="97"/>
                    <a:pt x="12880" y="0"/>
                    <a:pt x="13157" y="97"/>
                  </a:cubicBezTo>
                  <a:cubicBezTo>
                    <a:pt x="13433" y="194"/>
                    <a:pt x="13816" y="485"/>
                    <a:pt x="14092" y="679"/>
                  </a:cubicBezTo>
                  <a:cubicBezTo>
                    <a:pt x="14369" y="873"/>
                    <a:pt x="14560" y="950"/>
                    <a:pt x="14822" y="1242"/>
                  </a:cubicBezTo>
                  <a:cubicBezTo>
                    <a:pt x="15085" y="1533"/>
                    <a:pt x="15390" y="2018"/>
                    <a:pt x="15652" y="2387"/>
                  </a:cubicBezTo>
                  <a:cubicBezTo>
                    <a:pt x="15914" y="2755"/>
                    <a:pt x="16141" y="3046"/>
                    <a:pt x="16382" y="3512"/>
                  </a:cubicBezTo>
                  <a:cubicBezTo>
                    <a:pt x="16623" y="3978"/>
                    <a:pt x="16871" y="4793"/>
                    <a:pt x="17112" y="5220"/>
                  </a:cubicBezTo>
                  <a:cubicBezTo>
                    <a:pt x="17353" y="5647"/>
                    <a:pt x="17594" y="5686"/>
                    <a:pt x="17835" y="6074"/>
                  </a:cubicBezTo>
                  <a:cubicBezTo>
                    <a:pt x="18076" y="6462"/>
                    <a:pt x="18324" y="7180"/>
                    <a:pt x="18565" y="7510"/>
                  </a:cubicBezTo>
                  <a:cubicBezTo>
                    <a:pt x="18806" y="7840"/>
                    <a:pt x="19055" y="7743"/>
                    <a:pt x="19296" y="8073"/>
                  </a:cubicBezTo>
                  <a:cubicBezTo>
                    <a:pt x="19537" y="8403"/>
                    <a:pt x="19778" y="8985"/>
                    <a:pt x="20019" y="9509"/>
                  </a:cubicBezTo>
                  <a:cubicBezTo>
                    <a:pt x="20260" y="10033"/>
                    <a:pt x="20508" y="10693"/>
                    <a:pt x="20749" y="11217"/>
                  </a:cubicBezTo>
                  <a:cubicBezTo>
                    <a:pt x="20990" y="11741"/>
                    <a:pt x="21358" y="12071"/>
                    <a:pt x="21479" y="12633"/>
                  </a:cubicBezTo>
                  <a:cubicBezTo>
                    <a:pt x="21600" y="13196"/>
                    <a:pt x="21529" y="13973"/>
                    <a:pt x="21479" y="14632"/>
                  </a:cubicBezTo>
                  <a:cubicBezTo>
                    <a:pt x="21429" y="15292"/>
                    <a:pt x="21302" y="15952"/>
                    <a:pt x="21167" y="16612"/>
                  </a:cubicBezTo>
                  <a:cubicBezTo>
                    <a:pt x="21032" y="17272"/>
                    <a:pt x="20891" y="17951"/>
                    <a:pt x="20650" y="18611"/>
                  </a:cubicBezTo>
                  <a:cubicBezTo>
                    <a:pt x="20409" y="19271"/>
                    <a:pt x="19983" y="20144"/>
                    <a:pt x="19707" y="20610"/>
                  </a:cubicBezTo>
                  <a:cubicBezTo>
                    <a:pt x="19430" y="21076"/>
                    <a:pt x="19246" y="21328"/>
                    <a:pt x="18984" y="21464"/>
                  </a:cubicBezTo>
                  <a:cubicBezTo>
                    <a:pt x="18721" y="21600"/>
                    <a:pt x="18424" y="21464"/>
                    <a:pt x="18147" y="21464"/>
                  </a:cubicBezTo>
                  <a:cubicBezTo>
                    <a:pt x="17871" y="21464"/>
                    <a:pt x="17580" y="21464"/>
                    <a:pt x="17318" y="21464"/>
                  </a:cubicBezTo>
                  <a:cubicBezTo>
                    <a:pt x="17055" y="21464"/>
                    <a:pt x="16829" y="21464"/>
                    <a:pt x="16588" y="21464"/>
                  </a:cubicBezTo>
                  <a:cubicBezTo>
                    <a:pt x="16347" y="21464"/>
                    <a:pt x="16106" y="21464"/>
                    <a:pt x="15865" y="21464"/>
                  </a:cubicBezTo>
                  <a:cubicBezTo>
                    <a:pt x="15624" y="21464"/>
                    <a:pt x="15375" y="21464"/>
                    <a:pt x="15134" y="21464"/>
                  </a:cubicBezTo>
                  <a:cubicBezTo>
                    <a:pt x="14893" y="21464"/>
                    <a:pt x="14667" y="21561"/>
                    <a:pt x="14404" y="21464"/>
                  </a:cubicBezTo>
                  <a:cubicBezTo>
                    <a:pt x="14142" y="21367"/>
                    <a:pt x="13922" y="21134"/>
                    <a:pt x="13575" y="20901"/>
                  </a:cubicBezTo>
                  <a:cubicBezTo>
                    <a:pt x="13227" y="20668"/>
                    <a:pt x="12689" y="20280"/>
                    <a:pt x="12327" y="20047"/>
                  </a:cubicBezTo>
                  <a:cubicBezTo>
                    <a:pt x="11966" y="19814"/>
                    <a:pt x="11718" y="19601"/>
                    <a:pt x="11391" y="19465"/>
                  </a:cubicBezTo>
                  <a:cubicBezTo>
                    <a:pt x="11065" y="19329"/>
                    <a:pt x="10697" y="19309"/>
                    <a:pt x="10349" y="19174"/>
                  </a:cubicBezTo>
                  <a:cubicBezTo>
                    <a:pt x="10002" y="19038"/>
                    <a:pt x="9669" y="18844"/>
                    <a:pt x="9307" y="18611"/>
                  </a:cubicBezTo>
                  <a:cubicBezTo>
                    <a:pt x="8946" y="18378"/>
                    <a:pt x="8527" y="17990"/>
                    <a:pt x="8166" y="17757"/>
                  </a:cubicBezTo>
                  <a:cubicBezTo>
                    <a:pt x="7804" y="17524"/>
                    <a:pt x="7450" y="17388"/>
                    <a:pt x="7124" y="17194"/>
                  </a:cubicBezTo>
                  <a:cubicBezTo>
                    <a:pt x="6798" y="17000"/>
                    <a:pt x="6465" y="16748"/>
                    <a:pt x="6188" y="16612"/>
                  </a:cubicBezTo>
                  <a:cubicBezTo>
                    <a:pt x="5912" y="16476"/>
                    <a:pt x="5720" y="16476"/>
                    <a:pt x="5458" y="16340"/>
                  </a:cubicBezTo>
                  <a:cubicBezTo>
                    <a:pt x="5196" y="16204"/>
                    <a:pt x="4905" y="15894"/>
                    <a:pt x="4629" y="15758"/>
                  </a:cubicBezTo>
                  <a:cubicBezTo>
                    <a:pt x="4352" y="15622"/>
                    <a:pt x="4054" y="15622"/>
                    <a:pt x="3792" y="15486"/>
                  </a:cubicBezTo>
                  <a:cubicBezTo>
                    <a:pt x="3530" y="15350"/>
                    <a:pt x="3331" y="15137"/>
                    <a:pt x="3069" y="14904"/>
                  </a:cubicBezTo>
                  <a:cubicBezTo>
                    <a:pt x="2807" y="14671"/>
                    <a:pt x="2509" y="14380"/>
                    <a:pt x="2233" y="14050"/>
                  </a:cubicBezTo>
                  <a:cubicBezTo>
                    <a:pt x="1956" y="13720"/>
                    <a:pt x="1680" y="13254"/>
                    <a:pt x="1403" y="12925"/>
                  </a:cubicBezTo>
                  <a:cubicBezTo>
                    <a:pt x="1127" y="12595"/>
                    <a:pt x="793" y="12536"/>
                    <a:pt x="567" y="12071"/>
                  </a:cubicBezTo>
                  <a:cubicBezTo>
                    <a:pt x="340" y="11605"/>
                    <a:pt x="99" y="10732"/>
                    <a:pt x="49" y="10072"/>
                  </a:cubicBezTo>
                  <a:cubicBezTo>
                    <a:pt x="0" y="9412"/>
                    <a:pt x="205" y="8733"/>
                    <a:pt x="255" y="8073"/>
                  </a:cubicBezTo>
                  <a:cubicBezTo>
                    <a:pt x="304" y="7413"/>
                    <a:pt x="326" y="6734"/>
                    <a:pt x="361" y="6074"/>
                  </a:cubicBezTo>
                  <a:cubicBezTo>
                    <a:pt x="396" y="5414"/>
                    <a:pt x="326" y="4657"/>
                    <a:pt x="467" y="4094"/>
                  </a:cubicBezTo>
                  <a:cubicBezTo>
                    <a:pt x="609" y="3532"/>
                    <a:pt x="1112" y="3221"/>
                    <a:pt x="1198" y="2658"/>
                  </a:cubicBezTo>
                  <a:cubicBezTo>
                    <a:pt x="1283" y="2095"/>
                    <a:pt x="1020" y="1009"/>
                    <a:pt x="985" y="679"/>
                  </a:cubicBez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grpSp>
        <p:nvGrpSpPr>
          <p:cNvPr id="17419" name="Group 9"/>
          <p:cNvGrpSpPr>
            <a:grpSpLocks/>
          </p:cNvGrpSpPr>
          <p:nvPr/>
        </p:nvGrpSpPr>
        <p:grpSpPr bwMode="auto">
          <a:xfrm>
            <a:off x="7154863" y="1844675"/>
            <a:ext cx="2305050" cy="1943100"/>
            <a:chOff x="2562" y="2432"/>
            <a:chExt cx="1361" cy="1188"/>
          </a:xfrm>
        </p:grpSpPr>
        <p:pic>
          <p:nvPicPr>
            <p:cNvPr id="17420" name="Picture 10" descr="DSC03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 y="2432"/>
              <a:ext cx="1361"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自由曲线 143"/>
            <p:cNvSpPr>
              <a:spLocks noChangeArrowheads="1"/>
            </p:cNvSpPr>
            <p:nvPr/>
          </p:nvSpPr>
          <p:spPr bwMode="auto">
            <a:xfrm>
              <a:off x="2699" y="2659"/>
              <a:ext cx="907" cy="907"/>
            </a:xfrm>
            <a:custGeom>
              <a:avLst/>
              <a:gdLst>
                <a:gd name="T0" fmla="*/ 0 w 21600"/>
                <a:gd name="T1" fmla="*/ 5738 h 21600"/>
                <a:gd name="T2" fmla="*/ 683 w 21600"/>
                <a:gd name="T3" fmla="*/ 4370 h 21600"/>
                <a:gd name="T4" fmla="*/ 917 w 21600"/>
                <a:gd name="T5" fmla="*/ 2816 h 21600"/>
                <a:gd name="T6" fmla="*/ 1601 w 21600"/>
                <a:gd name="T7" fmla="*/ 1447 h 21600"/>
                <a:gd name="T8" fmla="*/ 2510 w 21600"/>
                <a:gd name="T9" fmla="*/ 1062 h 21600"/>
                <a:gd name="T10" fmla="*/ 3311 w 21600"/>
                <a:gd name="T11" fmla="*/ 677 h 21600"/>
                <a:gd name="T12" fmla="*/ 4562 w 21600"/>
                <a:gd name="T13" fmla="*/ 92 h 21600"/>
                <a:gd name="T14" fmla="*/ 5588 w 21600"/>
                <a:gd name="T15" fmla="*/ 92 h 21600"/>
                <a:gd name="T16" fmla="*/ 6389 w 21600"/>
                <a:gd name="T17" fmla="*/ 92 h 21600"/>
                <a:gd name="T18" fmla="*/ 7298 w 21600"/>
                <a:gd name="T19" fmla="*/ 92 h 21600"/>
                <a:gd name="T20" fmla="*/ 8215 w 21600"/>
                <a:gd name="T21" fmla="*/ 92 h 21600"/>
                <a:gd name="T22" fmla="*/ 9241 w 21600"/>
                <a:gd name="T23" fmla="*/ 92 h 21600"/>
                <a:gd name="T24" fmla="*/ 10150 w 21600"/>
                <a:gd name="T25" fmla="*/ 92 h 21600"/>
                <a:gd name="T26" fmla="*/ 10951 w 21600"/>
                <a:gd name="T27" fmla="*/ 92 h 21600"/>
                <a:gd name="T28" fmla="*/ 11752 w 21600"/>
                <a:gd name="T29" fmla="*/ 92 h 21600"/>
                <a:gd name="T30" fmla="*/ 12661 w 21600"/>
                <a:gd name="T31" fmla="*/ 278 h 21600"/>
                <a:gd name="T32" fmla="*/ 13570 w 21600"/>
                <a:gd name="T33" fmla="*/ 278 h 21600"/>
                <a:gd name="T34" fmla="*/ 14488 w 21600"/>
                <a:gd name="T35" fmla="*/ 278 h 21600"/>
                <a:gd name="T36" fmla="*/ 15288 w 21600"/>
                <a:gd name="T37" fmla="*/ 863 h 21600"/>
                <a:gd name="T38" fmla="*/ 16198 w 21600"/>
                <a:gd name="T39" fmla="*/ 1647 h 21600"/>
                <a:gd name="T40" fmla="*/ 16998 w 21600"/>
                <a:gd name="T41" fmla="*/ 2430 h 21600"/>
                <a:gd name="T42" fmla="*/ 17908 w 21600"/>
                <a:gd name="T43" fmla="*/ 3015 h 21600"/>
                <a:gd name="T44" fmla="*/ 18817 w 21600"/>
                <a:gd name="T45" fmla="*/ 3785 h 21600"/>
                <a:gd name="T46" fmla="*/ 19734 w 21600"/>
                <a:gd name="T47" fmla="*/ 4370 h 21600"/>
                <a:gd name="T48" fmla="*/ 20535 w 21600"/>
                <a:gd name="T49" fmla="*/ 5154 h 21600"/>
                <a:gd name="T50" fmla="*/ 21327 w 21600"/>
                <a:gd name="T51" fmla="*/ 6721 h 21600"/>
                <a:gd name="T52" fmla="*/ 21561 w 21600"/>
                <a:gd name="T53" fmla="*/ 8276 h 21600"/>
                <a:gd name="T54" fmla="*/ 21561 w 21600"/>
                <a:gd name="T55" fmla="*/ 9830 h 21600"/>
                <a:gd name="T56" fmla="*/ 21561 w 21600"/>
                <a:gd name="T57" fmla="*/ 11198 h 21600"/>
                <a:gd name="T58" fmla="*/ 21561 w 21600"/>
                <a:gd name="T59" fmla="*/ 12752 h 21600"/>
                <a:gd name="T60" fmla="*/ 21444 w 21600"/>
                <a:gd name="T61" fmla="*/ 14904 h 21600"/>
                <a:gd name="T62" fmla="*/ 21102 w 21600"/>
                <a:gd name="T63" fmla="*/ 16459 h 21600"/>
                <a:gd name="T64" fmla="*/ 20643 w 21600"/>
                <a:gd name="T65" fmla="*/ 18212 h 21600"/>
                <a:gd name="T66" fmla="*/ 20301 w 21600"/>
                <a:gd name="T67" fmla="*/ 19580 h 21600"/>
                <a:gd name="T68" fmla="*/ 19392 w 21600"/>
                <a:gd name="T69" fmla="*/ 20550 h 21600"/>
                <a:gd name="T70" fmla="*/ 18592 w 21600"/>
                <a:gd name="T71" fmla="*/ 21135 h 21600"/>
                <a:gd name="T72" fmla="*/ 17682 w 21600"/>
                <a:gd name="T73" fmla="*/ 21533 h 21600"/>
                <a:gd name="T74" fmla="*/ 16765 w 21600"/>
                <a:gd name="T75" fmla="*/ 21533 h 21600"/>
                <a:gd name="T76" fmla="*/ 15630 w 21600"/>
                <a:gd name="T77" fmla="*/ 21533 h 21600"/>
                <a:gd name="T78" fmla="*/ 14488 w 21600"/>
                <a:gd name="T79" fmla="*/ 21533 h 21600"/>
                <a:gd name="T80" fmla="*/ 13570 w 21600"/>
                <a:gd name="T81" fmla="*/ 21533 h 21600"/>
                <a:gd name="T82" fmla="*/ 12661 w 21600"/>
                <a:gd name="T83" fmla="*/ 21533 h 21600"/>
                <a:gd name="T84" fmla="*/ 11635 w 21600"/>
                <a:gd name="T85" fmla="*/ 21533 h 21600"/>
                <a:gd name="T86" fmla="*/ 10834 w 21600"/>
                <a:gd name="T87" fmla="*/ 21334 h 21600"/>
                <a:gd name="T88" fmla="*/ 9925 w 21600"/>
                <a:gd name="T89" fmla="*/ 21135 h 21600"/>
                <a:gd name="T90" fmla="*/ 9125 w 21600"/>
                <a:gd name="T91" fmla="*/ 21135 h 21600"/>
                <a:gd name="T92" fmla="*/ 7982 w 21600"/>
                <a:gd name="T93" fmla="*/ 21135 h 21600"/>
                <a:gd name="T94" fmla="*/ 7189 w 21600"/>
                <a:gd name="T95" fmla="*/ 21135 h 21600"/>
                <a:gd name="T96" fmla="*/ 6389 w 21600"/>
                <a:gd name="T97" fmla="*/ 20364 h 21600"/>
                <a:gd name="T98" fmla="*/ 5479 w 21600"/>
                <a:gd name="T99" fmla="*/ 19580 h 21600"/>
                <a:gd name="T100" fmla="*/ 4679 w 21600"/>
                <a:gd name="T101" fmla="*/ 18611 h 21600"/>
                <a:gd name="T102" fmla="*/ 3878 w 21600"/>
                <a:gd name="T103" fmla="*/ 17242 h 21600"/>
                <a:gd name="T104" fmla="*/ 3077 w 21600"/>
                <a:gd name="T105" fmla="*/ 16073 h 21600"/>
                <a:gd name="T106" fmla="*/ 2393 w 21600"/>
                <a:gd name="T107" fmla="*/ 14705 h 21600"/>
                <a:gd name="T108" fmla="*/ 1826 w 21600"/>
                <a:gd name="T109" fmla="*/ 13337 h 21600"/>
                <a:gd name="T110" fmla="*/ 1259 w 21600"/>
                <a:gd name="T111" fmla="*/ 11982 h 21600"/>
                <a:gd name="T112" fmla="*/ 917 w 21600"/>
                <a:gd name="T113" fmla="*/ 10614 h 21600"/>
                <a:gd name="T114" fmla="*/ 575 w 21600"/>
                <a:gd name="T115" fmla="*/ 9245 h 21600"/>
                <a:gd name="T116" fmla="*/ 458 w 21600"/>
                <a:gd name="T117" fmla="*/ 7691 h 21600"/>
                <a:gd name="T118" fmla="*/ 458 w 21600"/>
                <a:gd name="T119" fmla="*/ 632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00" h="21600">
                  <a:moveTo>
                    <a:pt x="0" y="5738"/>
                  </a:moveTo>
                  <a:cubicBezTo>
                    <a:pt x="116" y="5512"/>
                    <a:pt x="528" y="4861"/>
                    <a:pt x="683" y="4370"/>
                  </a:cubicBezTo>
                  <a:cubicBezTo>
                    <a:pt x="839" y="3878"/>
                    <a:pt x="761" y="3307"/>
                    <a:pt x="917" y="2816"/>
                  </a:cubicBezTo>
                  <a:cubicBezTo>
                    <a:pt x="1072" y="2324"/>
                    <a:pt x="1336" y="1740"/>
                    <a:pt x="1601" y="1447"/>
                  </a:cubicBezTo>
                  <a:cubicBezTo>
                    <a:pt x="1865" y="1155"/>
                    <a:pt x="2222" y="1195"/>
                    <a:pt x="2510" y="1062"/>
                  </a:cubicBezTo>
                  <a:cubicBezTo>
                    <a:pt x="2798" y="929"/>
                    <a:pt x="2969" y="836"/>
                    <a:pt x="3311" y="677"/>
                  </a:cubicBezTo>
                  <a:cubicBezTo>
                    <a:pt x="3653" y="518"/>
                    <a:pt x="4181" y="185"/>
                    <a:pt x="4562" y="92"/>
                  </a:cubicBezTo>
                  <a:cubicBezTo>
                    <a:pt x="4943" y="0"/>
                    <a:pt x="5285" y="92"/>
                    <a:pt x="5588" y="92"/>
                  </a:cubicBezTo>
                  <a:cubicBezTo>
                    <a:pt x="5891" y="92"/>
                    <a:pt x="6101" y="92"/>
                    <a:pt x="6389" y="92"/>
                  </a:cubicBezTo>
                  <a:cubicBezTo>
                    <a:pt x="6676" y="92"/>
                    <a:pt x="6995" y="92"/>
                    <a:pt x="7298" y="92"/>
                  </a:cubicBezTo>
                  <a:cubicBezTo>
                    <a:pt x="7601" y="92"/>
                    <a:pt x="7889" y="92"/>
                    <a:pt x="8215" y="92"/>
                  </a:cubicBezTo>
                  <a:cubicBezTo>
                    <a:pt x="8542" y="92"/>
                    <a:pt x="8922" y="92"/>
                    <a:pt x="9241" y="92"/>
                  </a:cubicBezTo>
                  <a:cubicBezTo>
                    <a:pt x="9560" y="92"/>
                    <a:pt x="9863" y="92"/>
                    <a:pt x="10150" y="92"/>
                  </a:cubicBezTo>
                  <a:cubicBezTo>
                    <a:pt x="10438" y="92"/>
                    <a:pt x="10687" y="92"/>
                    <a:pt x="10951" y="92"/>
                  </a:cubicBezTo>
                  <a:cubicBezTo>
                    <a:pt x="11215" y="92"/>
                    <a:pt x="11464" y="66"/>
                    <a:pt x="11752" y="92"/>
                  </a:cubicBezTo>
                  <a:cubicBezTo>
                    <a:pt x="12039" y="119"/>
                    <a:pt x="12358" y="252"/>
                    <a:pt x="12661" y="278"/>
                  </a:cubicBezTo>
                  <a:cubicBezTo>
                    <a:pt x="12964" y="305"/>
                    <a:pt x="13267" y="278"/>
                    <a:pt x="13570" y="278"/>
                  </a:cubicBezTo>
                  <a:cubicBezTo>
                    <a:pt x="13874" y="278"/>
                    <a:pt x="14200" y="185"/>
                    <a:pt x="14488" y="278"/>
                  </a:cubicBezTo>
                  <a:cubicBezTo>
                    <a:pt x="14775" y="371"/>
                    <a:pt x="15001" y="637"/>
                    <a:pt x="15288" y="863"/>
                  </a:cubicBezTo>
                  <a:cubicBezTo>
                    <a:pt x="15576" y="1089"/>
                    <a:pt x="15910" y="1381"/>
                    <a:pt x="16198" y="1647"/>
                  </a:cubicBezTo>
                  <a:cubicBezTo>
                    <a:pt x="16485" y="1912"/>
                    <a:pt x="16711" y="2205"/>
                    <a:pt x="16998" y="2430"/>
                  </a:cubicBezTo>
                  <a:cubicBezTo>
                    <a:pt x="17286" y="2656"/>
                    <a:pt x="17604" y="2789"/>
                    <a:pt x="17908" y="3015"/>
                  </a:cubicBezTo>
                  <a:cubicBezTo>
                    <a:pt x="18211" y="3241"/>
                    <a:pt x="18514" y="3560"/>
                    <a:pt x="18817" y="3785"/>
                  </a:cubicBezTo>
                  <a:cubicBezTo>
                    <a:pt x="19120" y="4011"/>
                    <a:pt x="19446" y="4144"/>
                    <a:pt x="19734" y="4370"/>
                  </a:cubicBezTo>
                  <a:cubicBezTo>
                    <a:pt x="20022" y="4596"/>
                    <a:pt x="20270" y="4769"/>
                    <a:pt x="20535" y="5154"/>
                  </a:cubicBezTo>
                  <a:cubicBezTo>
                    <a:pt x="20799" y="5539"/>
                    <a:pt x="21156" y="6203"/>
                    <a:pt x="21327" y="6721"/>
                  </a:cubicBezTo>
                  <a:cubicBezTo>
                    <a:pt x="21498" y="7239"/>
                    <a:pt x="21522" y="7757"/>
                    <a:pt x="21561" y="8276"/>
                  </a:cubicBezTo>
                  <a:cubicBezTo>
                    <a:pt x="21600" y="8794"/>
                    <a:pt x="21561" y="9338"/>
                    <a:pt x="21561" y="9830"/>
                  </a:cubicBezTo>
                  <a:cubicBezTo>
                    <a:pt x="21561" y="10321"/>
                    <a:pt x="21561" y="10707"/>
                    <a:pt x="21561" y="11198"/>
                  </a:cubicBezTo>
                  <a:cubicBezTo>
                    <a:pt x="21561" y="11690"/>
                    <a:pt x="21576" y="12141"/>
                    <a:pt x="21561" y="12752"/>
                  </a:cubicBezTo>
                  <a:cubicBezTo>
                    <a:pt x="21545" y="13363"/>
                    <a:pt x="21522" y="14293"/>
                    <a:pt x="21444" y="14904"/>
                  </a:cubicBezTo>
                  <a:cubicBezTo>
                    <a:pt x="21366" y="15515"/>
                    <a:pt x="21234" y="15914"/>
                    <a:pt x="21102" y="16459"/>
                  </a:cubicBezTo>
                  <a:cubicBezTo>
                    <a:pt x="20970" y="17003"/>
                    <a:pt x="20776" y="17694"/>
                    <a:pt x="20643" y="18212"/>
                  </a:cubicBezTo>
                  <a:cubicBezTo>
                    <a:pt x="20511" y="18730"/>
                    <a:pt x="20511" y="19195"/>
                    <a:pt x="20301" y="19580"/>
                  </a:cubicBezTo>
                  <a:cubicBezTo>
                    <a:pt x="20092" y="19966"/>
                    <a:pt x="19680" y="20298"/>
                    <a:pt x="19392" y="20550"/>
                  </a:cubicBezTo>
                  <a:cubicBezTo>
                    <a:pt x="19105" y="20802"/>
                    <a:pt x="18879" y="20975"/>
                    <a:pt x="18592" y="21135"/>
                  </a:cubicBezTo>
                  <a:cubicBezTo>
                    <a:pt x="18304" y="21294"/>
                    <a:pt x="17985" y="21467"/>
                    <a:pt x="17682" y="21533"/>
                  </a:cubicBezTo>
                  <a:cubicBezTo>
                    <a:pt x="17379" y="21600"/>
                    <a:pt x="17107" y="21533"/>
                    <a:pt x="16765" y="21533"/>
                  </a:cubicBezTo>
                  <a:cubicBezTo>
                    <a:pt x="16423" y="21533"/>
                    <a:pt x="16011" y="21533"/>
                    <a:pt x="15630" y="21533"/>
                  </a:cubicBezTo>
                  <a:cubicBezTo>
                    <a:pt x="15249" y="21533"/>
                    <a:pt x="14830" y="21533"/>
                    <a:pt x="14488" y="21533"/>
                  </a:cubicBezTo>
                  <a:cubicBezTo>
                    <a:pt x="14146" y="21533"/>
                    <a:pt x="13874" y="21533"/>
                    <a:pt x="13570" y="21533"/>
                  </a:cubicBezTo>
                  <a:cubicBezTo>
                    <a:pt x="13267" y="21533"/>
                    <a:pt x="12980" y="21533"/>
                    <a:pt x="12661" y="21533"/>
                  </a:cubicBezTo>
                  <a:cubicBezTo>
                    <a:pt x="12342" y="21533"/>
                    <a:pt x="11938" y="21560"/>
                    <a:pt x="11635" y="21533"/>
                  </a:cubicBezTo>
                  <a:cubicBezTo>
                    <a:pt x="11332" y="21507"/>
                    <a:pt x="11122" y="21400"/>
                    <a:pt x="10834" y="21334"/>
                  </a:cubicBezTo>
                  <a:cubicBezTo>
                    <a:pt x="10547" y="21267"/>
                    <a:pt x="10213" y="21161"/>
                    <a:pt x="9925" y="21135"/>
                  </a:cubicBezTo>
                  <a:cubicBezTo>
                    <a:pt x="9637" y="21108"/>
                    <a:pt x="9451" y="21135"/>
                    <a:pt x="9125" y="21135"/>
                  </a:cubicBezTo>
                  <a:cubicBezTo>
                    <a:pt x="8798" y="21135"/>
                    <a:pt x="8301" y="21135"/>
                    <a:pt x="7982" y="21135"/>
                  </a:cubicBezTo>
                  <a:cubicBezTo>
                    <a:pt x="7663" y="21135"/>
                    <a:pt x="7453" y="21267"/>
                    <a:pt x="7189" y="21135"/>
                  </a:cubicBezTo>
                  <a:cubicBezTo>
                    <a:pt x="6925" y="21002"/>
                    <a:pt x="6676" y="20616"/>
                    <a:pt x="6389" y="20364"/>
                  </a:cubicBezTo>
                  <a:cubicBezTo>
                    <a:pt x="6101" y="20112"/>
                    <a:pt x="5767" y="19873"/>
                    <a:pt x="5479" y="19580"/>
                  </a:cubicBezTo>
                  <a:cubicBezTo>
                    <a:pt x="5192" y="19288"/>
                    <a:pt x="4943" y="18996"/>
                    <a:pt x="4679" y="18611"/>
                  </a:cubicBezTo>
                  <a:cubicBezTo>
                    <a:pt x="4414" y="18225"/>
                    <a:pt x="4142" y="17667"/>
                    <a:pt x="3878" y="17242"/>
                  </a:cubicBezTo>
                  <a:cubicBezTo>
                    <a:pt x="3614" y="16817"/>
                    <a:pt x="3326" y="16498"/>
                    <a:pt x="3077" y="16073"/>
                  </a:cubicBezTo>
                  <a:cubicBezTo>
                    <a:pt x="2829" y="15648"/>
                    <a:pt x="2603" y="15157"/>
                    <a:pt x="2393" y="14705"/>
                  </a:cubicBezTo>
                  <a:cubicBezTo>
                    <a:pt x="2184" y="14253"/>
                    <a:pt x="2013" y="13788"/>
                    <a:pt x="1826" y="13337"/>
                  </a:cubicBezTo>
                  <a:cubicBezTo>
                    <a:pt x="1640" y="12885"/>
                    <a:pt x="1406" y="12433"/>
                    <a:pt x="1259" y="11982"/>
                  </a:cubicBezTo>
                  <a:cubicBezTo>
                    <a:pt x="1111" y="11530"/>
                    <a:pt x="1033" y="11065"/>
                    <a:pt x="917" y="10614"/>
                  </a:cubicBezTo>
                  <a:cubicBezTo>
                    <a:pt x="800" y="10162"/>
                    <a:pt x="652" y="9737"/>
                    <a:pt x="575" y="9245"/>
                  </a:cubicBezTo>
                  <a:cubicBezTo>
                    <a:pt x="497" y="8754"/>
                    <a:pt x="474" y="8183"/>
                    <a:pt x="458" y="7691"/>
                  </a:cubicBezTo>
                  <a:cubicBezTo>
                    <a:pt x="443" y="7200"/>
                    <a:pt x="458" y="6549"/>
                    <a:pt x="458" y="6323"/>
                  </a:cubicBez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sp>
        <p:nvSpPr>
          <p:cNvPr id="17422" name="Text Box 12"/>
          <p:cNvSpPr txBox="1">
            <a:spLocks noChangeArrowheads="1"/>
          </p:cNvSpPr>
          <p:nvPr/>
        </p:nvSpPr>
        <p:spPr bwMode="auto">
          <a:xfrm>
            <a:off x="2401888" y="3789364"/>
            <a:ext cx="144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t>配电室杂乱</a:t>
            </a:r>
          </a:p>
        </p:txBody>
      </p:sp>
      <p:sp>
        <p:nvSpPr>
          <p:cNvPr id="17423" name="Text Box 13"/>
          <p:cNvSpPr txBox="1">
            <a:spLocks noChangeArrowheads="1"/>
          </p:cNvSpPr>
          <p:nvPr/>
        </p:nvSpPr>
        <p:spPr bwMode="auto">
          <a:xfrm>
            <a:off x="4922839" y="3789364"/>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t>配电室用烤鞋器</a:t>
            </a:r>
          </a:p>
        </p:txBody>
      </p:sp>
      <p:sp>
        <p:nvSpPr>
          <p:cNvPr id="17424" name="Text Box 14"/>
          <p:cNvSpPr txBox="1">
            <a:spLocks noChangeArrowheads="1"/>
          </p:cNvSpPr>
          <p:nvPr/>
        </p:nvSpPr>
        <p:spPr bwMode="auto">
          <a:xfrm>
            <a:off x="7154864" y="3789364"/>
            <a:ext cx="23764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t>绝缘工具未定期检测</a:t>
            </a:r>
          </a:p>
        </p:txBody>
      </p:sp>
      <p:pic>
        <p:nvPicPr>
          <p:cNvPr id="17425" name="Picture 1" descr="E:\E盘的东西(台式)\综合\工作\各区县\江北\中天\江北中天搅拌站\DSC002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564" y="4214814"/>
            <a:ext cx="29289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Text Box 12"/>
          <p:cNvSpPr txBox="1">
            <a:spLocks noChangeArrowheads="1"/>
          </p:cNvSpPr>
          <p:nvPr/>
        </p:nvSpPr>
        <p:spPr bwMode="auto">
          <a:xfrm>
            <a:off x="2546350" y="6021389"/>
            <a:ext cx="1873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t>配电室晾晒衣物</a:t>
            </a:r>
          </a:p>
        </p:txBody>
      </p:sp>
      <p:sp>
        <p:nvSpPr>
          <p:cNvPr id="17427" name="Text Box 12"/>
          <p:cNvSpPr txBox="1">
            <a:spLocks noChangeArrowheads="1"/>
          </p:cNvSpPr>
          <p:nvPr/>
        </p:nvSpPr>
        <p:spPr bwMode="auto">
          <a:xfrm>
            <a:off x="4738688" y="6000750"/>
            <a:ext cx="25193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t>配电室有日常生活设施</a:t>
            </a:r>
          </a:p>
        </p:txBody>
      </p:sp>
      <p:pic>
        <p:nvPicPr>
          <p:cNvPr id="17428" name="Picture 3" descr="E:\E盘的东西(台式)\综合\工作\各区县\长寿\重庆信友达日化有限责任公司\现场照片\DSC072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7889" y="4221164"/>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椭圆 46"/>
          <p:cNvSpPr/>
          <p:nvPr/>
        </p:nvSpPr>
        <p:spPr>
          <a:xfrm>
            <a:off x="7370764" y="4437063"/>
            <a:ext cx="936625" cy="6477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17430" name="Text Box 14"/>
          <p:cNvSpPr txBox="1">
            <a:spLocks noChangeArrowheads="1"/>
          </p:cNvSpPr>
          <p:nvPr/>
        </p:nvSpPr>
        <p:spPr bwMode="auto">
          <a:xfrm>
            <a:off x="7453314" y="6000750"/>
            <a:ext cx="24399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t>门窗无防小动物网格</a:t>
            </a:r>
          </a:p>
        </p:txBody>
      </p:sp>
      <p:pic>
        <p:nvPicPr>
          <p:cNvPr id="17431"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5500" y="4221164"/>
            <a:ext cx="2387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五边形 25"/>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五边形 26"/>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9" name="矩形 28"/>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现场隐患识别之电气设备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88578599"/>
      </p:ext>
    </p:extLst>
  </p:cSld>
  <p:clrMapOvr>
    <a:masterClrMapping/>
  </p:clrMapOvr>
  <p:transition>
    <p:strips/>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6A9DE5A0-1A4D-47C0-B675-C6F3DA27AC0F}" type="slidenum">
              <a:rPr lang="en-US" altLang="zh-CN" sz="1000">
                <a:solidFill>
                  <a:schemeClr val="bg1"/>
                </a:solidFill>
              </a:rPr>
              <a:pPr algn="r"/>
              <a:t>55</a:t>
            </a:fld>
            <a:endParaRPr lang="en-US" altLang="zh-CN" sz="1000">
              <a:solidFill>
                <a:schemeClr val="bg1"/>
              </a:solidFill>
            </a:endParaRPr>
          </a:p>
        </p:txBody>
      </p:sp>
      <p:sp>
        <p:nvSpPr>
          <p:cNvPr id="18435" name="AutoShape 3"/>
          <p:cNvSpPr>
            <a:spLocks noChangeArrowheads="1"/>
          </p:cNvSpPr>
          <p:nvPr/>
        </p:nvSpPr>
        <p:spPr bwMode="auto">
          <a:xfrm>
            <a:off x="4243389" y="1028474"/>
            <a:ext cx="2770187"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8436" name="Text Box 13"/>
          <p:cNvSpPr txBox="1">
            <a:spLocks noChangeArrowheads="1"/>
          </p:cNvSpPr>
          <p:nvPr/>
        </p:nvSpPr>
        <p:spPr bwMode="auto">
          <a:xfrm>
            <a:off x="4457700" y="1028474"/>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配电系统及电气线路</a:t>
            </a:r>
            <a:endParaRPr lang="en-US" altLang="zh-CN" sz="1600" b="1">
              <a:solidFill>
                <a:schemeClr val="bg1"/>
              </a:solidFill>
            </a:endParaRPr>
          </a:p>
        </p:txBody>
      </p:sp>
      <p:pic>
        <p:nvPicPr>
          <p:cNvPr id="18437" name="Picture 3" descr="DSC04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688" y="1785938"/>
            <a:ext cx="25717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DSC047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3786188"/>
            <a:ext cx="30003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2524125" y="5786439"/>
            <a:ext cx="20716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电线布置不规范</a:t>
            </a:r>
          </a:p>
        </p:txBody>
      </p:sp>
      <p:pic>
        <p:nvPicPr>
          <p:cNvPr id="18440" name="Picture 6" descr="DSC042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064" y="1785939"/>
            <a:ext cx="30003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7"/>
          <p:cNvSpPr txBox="1">
            <a:spLocks noChangeArrowheads="1"/>
          </p:cNvSpPr>
          <p:nvPr/>
        </p:nvSpPr>
        <p:spPr bwMode="auto">
          <a:xfrm>
            <a:off x="6024563" y="3714750"/>
            <a:ext cx="25003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插座直接安装在配电箱外壳上</a:t>
            </a:r>
          </a:p>
        </p:txBody>
      </p:sp>
      <p:pic>
        <p:nvPicPr>
          <p:cNvPr id="18442" name="Picture 8" descr="DSC045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00500"/>
            <a:ext cx="28463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9"/>
          <p:cNvSpPr txBox="1">
            <a:spLocks noChangeArrowheads="1"/>
          </p:cNvSpPr>
          <p:nvPr/>
        </p:nvSpPr>
        <p:spPr bwMode="auto">
          <a:xfrm>
            <a:off x="8453439" y="6000750"/>
            <a:ext cx="1717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配电柜被遮挡</a:t>
            </a:r>
          </a:p>
        </p:txBody>
      </p:sp>
      <p:sp>
        <p:nvSpPr>
          <p:cNvPr id="14" name="五边形 1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边形 1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7" name="矩形 16"/>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现场隐患识别之电气设备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93071913"/>
      </p:ext>
    </p:extLst>
  </p:cSld>
  <p:clrMapOvr>
    <a:masterClrMapping/>
  </p:clrMapOvr>
  <p:transition>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8BD46EB5-C875-4244-992B-AEA180086BEF}" type="slidenum">
              <a:rPr lang="en-US" altLang="zh-CN" sz="1000">
                <a:solidFill>
                  <a:schemeClr val="bg1"/>
                </a:solidFill>
              </a:rPr>
              <a:pPr algn="r"/>
              <a:t>56</a:t>
            </a:fld>
            <a:endParaRPr lang="en-US" altLang="zh-CN" sz="1000">
              <a:solidFill>
                <a:schemeClr val="bg1"/>
              </a:solidFill>
            </a:endParaRPr>
          </a:p>
        </p:txBody>
      </p:sp>
      <p:sp>
        <p:nvSpPr>
          <p:cNvPr id="19459" name="AutoShape 3"/>
          <p:cNvSpPr>
            <a:spLocks noChangeArrowheads="1"/>
          </p:cNvSpPr>
          <p:nvPr/>
        </p:nvSpPr>
        <p:spPr bwMode="auto">
          <a:xfrm>
            <a:off x="7739064" y="1357313"/>
            <a:ext cx="2770187"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9460" name="Text Box 13"/>
          <p:cNvSpPr txBox="1">
            <a:spLocks noChangeArrowheads="1"/>
          </p:cNvSpPr>
          <p:nvPr/>
        </p:nvSpPr>
        <p:spPr bwMode="auto">
          <a:xfrm>
            <a:off x="7953375" y="1357313"/>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配电系统及电气线路</a:t>
            </a:r>
            <a:endParaRPr lang="en-US" altLang="zh-CN" sz="1600" b="1">
              <a:solidFill>
                <a:schemeClr val="bg1"/>
              </a:solidFill>
            </a:endParaRPr>
          </a:p>
        </p:txBody>
      </p:sp>
      <p:sp>
        <p:nvSpPr>
          <p:cNvPr id="19461" name="Text Box 5"/>
          <p:cNvSpPr txBox="1">
            <a:spLocks noChangeArrowheads="1"/>
          </p:cNvSpPr>
          <p:nvPr/>
        </p:nvSpPr>
        <p:spPr bwMode="auto">
          <a:xfrm>
            <a:off x="1881189" y="5786439"/>
            <a:ext cx="2714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开关板不规范，未入箱设置，线路未穿管，插座未装漏电保护器</a:t>
            </a:r>
          </a:p>
        </p:txBody>
      </p:sp>
      <p:pic>
        <p:nvPicPr>
          <p:cNvPr id="19462" name="Picture 2" descr="E:\E盘的东西(台式)\综合\工作\各区县\长寿\重庆信友达日化有限责任公司\现场照片\DSC07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1" y="1714501"/>
            <a:ext cx="271462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1" y="3857625"/>
            <a:ext cx="27146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9"/>
          <p:cNvSpPr txBox="1">
            <a:spLocks noChangeArrowheads="1"/>
          </p:cNvSpPr>
          <p:nvPr/>
        </p:nvSpPr>
        <p:spPr bwMode="auto">
          <a:xfrm>
            <a:off x="5095875" y="4714875"/>
            <a:ext cx="2357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箱门未接</a:t>
            </a:r>
            <a:r>
              <a:rPr lang="en-US" altLang="zh-CN" sz="1400"/>
              <a:t>PE</a:t>
            </a:r>
            <a:r>
              <a:rPr lang="zh-CN" altLang="en-US" sz="1400"/>
              <a:t>线，门内侧未张贴接线图</a:t>
            </a:r>
          </a:p>
        </p:txBody>
      </p:sp>
      <p:pic>
        <p:nvPicPr>
          <p:cNvPr id="194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1" y="2286001"/>
            <a:ext cx="2811463"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6" y="2286000"/>
            <a:ext cx="2733675"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椭圆 24"/>
          <p:cNvSpPr/>
          <p:nvPr/>
        </p:nvSpPr>
        <p:spPr>
          <a:xfrm>
            <a:off x="9096376" y="4214813"/>
            <a:ext cx="936625" cy="6477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19468" name="Text Box 5"/>
          <p:cNvSpPr txBox="1">
            <a:spLocks noChangeArrowheads="1"/>
          </p:cNvSpPr>
          <p:nvPr/>
        </p:nvSpPr>
        <p:spPr bwMode="auto">
          <a:xfrm>
            <a:off x="7667625" y="5429250"/>
            <a:ext cx="29289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采用电源箱，插座装有漏电保护器</a:t>
            </a:r>
          </a:p>
        </p:txBody>
      </p:sp>
      <p:sp>
        <p:nvSpPr>
          <p:cNvPr id="15" name="五边形 14"/>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五边形 15"/>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8" name="矩形 17"/>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现场隐患识别之电气设备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206767727"/>
      </p:ext>
    </p:extLst>
  </p:cSld>
  <p:clrMapOvr>
    <a:masterClrMapping/>
  </p:clrMapOvr>
  <p:transition>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DFFC2BD9-EB4F-448C-A6DC-7D635BB59C1B}" type="slidenum">
              <a:rPr lang="en-US" altLang="zh-CN" sz="1000">
                <a:solidFill>
                  <a:schemeClr val="bg1"/>
                </a:solidFill>
              </a:rPr>
              <a:pPr algn="r"/>
              <a:t>57</a:t>
            </a:fld>
            <a:endParaRPr lang="en-US" altLang="zh-CN" sz="1000">
              <a:solidFill>
                <a:schemeClr val="bg1"/>
              </a:solidFill>
            </a:endParaRPr>
          </a:p>
        </p:txBody>
      </p:sp>
      <p:sp>
        <p:nvSpPr>
          <p:cNvPr id="20483" name="AutoShape 3"/>
          <p:cNvSpPr>
            <a:spLocks noChangeArrowheads="1"/>
          </p:cNvSpPr>
          <p:nvPr/>
        </p:nvSpPr>
        <p:spPr bwMode="auto">
          <a:xfrm>
            <a:off x="4322181" y="1081882"/>
            <a:ext cx="2770187"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0484" name="Text Box 13"/>
          <p:cNvSpPr txBox="1">
            <a:spLocks noChangeArrowheads="1"/>
          </p:cNvSpPr>
          <p:nvPr/>
        </p:nvSpPr>
        <p:spPr bwMode="auto">
          <a:xfrm>
            <a:off x="4536492" y="1081882"/>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移动电气及电气设备</a:t>
            </a:r>
            <a:endParaRPr lang="en-US" altLang="zh-CN" sz="1600" b="1">
              <a:solidFill>
                <a:schemeClr val="bg1"/>
              </a:solidFill>
            </a:endParaRP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2357438"/>
            <a:ext cx="3248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descr="C~00001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881813" y="4214814"/>
            <a:ext cx="33385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9"/>
          <p:cNvSpPr txBox="1">
            <a:spLocks noChangeArrowheads="1"/>
          </p:cNvSpPr>
          <p:nvPr/>
        </p:nvSpPr>
        <p:spPr bwMode="auto">
          <a:xfrm>
            <a:off x="1809750" y="4714875"/>
            <a:ext cx="3500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1400"/>
              <a:t>工业摇头风扇</a:t>
            </a:r>
            <a:r>
              <a:rPr lang="zh-CN" altLang="en-US" sz="1400"/>
              <a:t>等移动电气设备</a:t>
            </a:r>
            <a:r>
              <a:rPr lang="zh-CN" altLang="zh-CN" sz="1400"/>
              <a:t>电源线为单相两孔插头，且电源线有接头，长度过长</a:t>
            </a:r>
            <a:endParaRPr lang="zh-CN" altLang="en-US" sz="1400"/>
          </a:p>
        </p:txBody>
      </p:sp>
      <p:sp>
        <p:nvSpPr>
          <p:cNvPr id="20488" name="Text Box 9"/>
          <p:cNvSpPr txBox="1">
            <a:spLocks noChangeArrowheads="1"/>
          </p:cNvSpPr>
          <p:nvPr/>
        </p:nvSpPr>
        <p:spPr bwMode="auto">
          <a:xfrm>
            <a:off x="5881688" y="4429125"/>
            <a:ext cx="857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400"/>
              <a:t>I</a:t>
            </a:r>
            <a:r>
              <a:rPr lang="zh-CN" altLang="zh-CN" sz="1400"/>
              <a:t>类手持电动工具电源线为两芯线缺少保护接零线</a:t>
            </a:r>
            <a:endParaRPr lang="zh-CN" altLang="en-US" sz="1400"/>
          </a:p>
        </p:txBody>
      </p:sp>
      <p:pic>
        <p:nvPicPr>
          <p:cNvPr id="20489" name="Picture 5" descr="C~000020"/>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810375" y="1714500"/>
            <a:ext cx="33528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9"/>
          <p:cNvSpPr txBox="1">
            <a:spLocks noChangeArrowheads="1"/>
          </p:cNvSpPr>
          <p:nvPr/>
        </p:nvSpPr>
        <p:spPr bwMode="auto">
          <a:xfrm>
            <a:off x="5953125" y="1928814"/>
            <a:ext cx="8572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1400"/>
              <a:t>Ⅰ类手持电动工具没有进行保护接零，电源线为塑料线并有接头</a:t>
            </a:r>
            <a:endParaRPr lang="zh-CN" altLang="en-US" sz="1400"/>
          </a:p>
        </p:txBody>
      </p:sp>
      <p:sp>
        <p:nvSpPr>
          <p:cNvPr id="13" name="五边形 12"/>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边形 13"/>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6" name="矩形 15"/>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现场隐患识别之电气设备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64121075"/>
      </p:ext>
    </p:extLst>
  </p:cSld>
  <p:clrMapOvr>
    <a:masterClrMapping/>
  </p:clrMapOvr>
  <p:transition>
    <p:cover dir="l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3"/>
          <p:cNvSpPr>
            <a:spLocks noChangeArrowheads="1"/>
          </p:cNvSpPr>
          <p:nvPr/>
        </p:nvSpPr>
        <p:spPr bwMode="auto">
          <a:xfrm>
            <a:off x="4395789" y="1104787"/>
            <a:ext cx="2770187"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1506"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B90A15E9-EC33-407D-8036-EFFF4998C589}" type="slidenum">
              <a:rPr lang="en-US" altLang="zh-CN" sz="1000">
                <a:solidFill>
                  <a:schemeClr val="bg1"/>
                </a:solidFill>
              </a:rPr>
              <a:pPr algn="r"/>
              <a:t>58</a:t>
            </a:fld>
            <a:endParaRPr lang="en-US" altLang="zh-CN" sz="1000">
              <a:solidFill>
                <a:schemeClr val="bg1"/>
              </a:solidFill>
            </a:endParaRPr>
          </a:p>
        </p:txBody>
      </p:sp>
      <p:sp>
        <p:nvSpPr>
          <p:cNvPr id="21508" name="Text Box 13"/>
          <p:cNvSpPr txBox="1">
            <a:spLocks noChangeArrowheads="1"/>
          </p:cNvSpPr>
          <p:nvPr/>
        </p:nvSpPr>
        <p:spPr bwMode="auto">
          <a:xfrm>
            <a:off x="4610100" y="1693749"/>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移动电气及电气设备</a:t>
            </a:r>
            <a:endParaRPr lang="en-US" altLang="zh-CN" sz="1600" b="1">
              <a:solidFill>
                <a:schemeClr val="bg1"/>
              </a:solidFill>
            </a:endParaRPr>
          </a:p>
        </p:txBody>
      </p:sp>
      <p:pic>
        <p:nvPicPr>
          <p:cNvPr id="215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6" y="1714501"/>
            <a:ext cx="5857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椭圆 38"/>
          <p:cNvSpPr/>
          <p:nvPr/>
        </p:nvSpPr>
        <p:spPr>
          <a:xfrm>
            <a:off x="2595564" y="2143126"/>
            <a:ext cx="1800225" cy="93662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21511" name="Text Box 13"/>
          <p:cNvSpPr txBox="1">
            <a:spLocks noChangeArrowheads="1"/>
          </p:cNvSpPr>
          <p:nvPr/>
        </p:nvSpPr>
        <p:spPr bwMode="auto">
          <a:xfrm>
            <a:off x="4610100" y="1104787"/>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移动电气及电气设备</a:t>
            </a:r>
            <a:endParaRPr lang="en-US" altLang="zh-CN" sz="1600" b="1">
              <a:solidFill>
                <a:schemeClr val="bg1"/>
              </a:solidFill>
            </a:endParaRPr>
          </a:p>
        </p:txBody>
      </p:sp>
      <p:sp>
        <p:nvSpPr>
          <p:cNvPr id="21512" name="矩形 18"/>
          <p:cNvSpPr>
            <a:spLocks noChangeArrowheads="1"/>
          </p:cNvSpPr>
          <p:nvPr/>
        </p:nvSpPr>
        <p:spPr bwMode="auto">
          <a:xfrm>
            <a:off x="2166938" y="4214814"/>
            <a:ext cx="4953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solidFill>
                  <a:schemeClr val="tx2"/>
                </a:solidFill>
              </a:rPr>
              <a:t>焊机二次侧接头应采用快速接头，接头不得裸露和破损</a:t>
            </a:r>
          </a:p>
        </p:txBody>
      </p:sp>
      <p:pic>
        <p:nvPicPr>
          <p:cNvPr id="21513" name="Picture 4" descr="DSC061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1" y="4000501"/>
            <a:ext cx="3000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矩形 21"/>
          <p:cNvSpPr>
            <a:spLocks noChangeArrowheads="1"/>
          </p:cNvSpPr>
          <p:nvPr/>
        </p:nvSpPr>
        <p:spPr bwMode="auto">
          <a:xfrm>
            <a:off x="7596188" y="3643314"/>
            <a:ext cx="295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t>线路破损，一次侧线过长且有接头</a:t>
            </a:r>
          </a:p>
        </p:txBody>
      </p:sp>
      <p:sp>
        <p:nvSpPr>
          <p:cNvPr id="23" name="椭圆 22"/>
          <p:cNvSpPr/>
          <p:nvPr/>
        </p:nvSpPr>
        <p:spPr>
          <a:xfrm>
            <a:off x="8739189" y="4786314"/>
            <a:ext cx="1800225" cy="93662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14" name="五边形 1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边形 1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7" name="矩形 16"/>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现场隐患识别之电气设备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01336835"/>
      </p:ext>
    </p:extLst>
  </p:cSld>
  <p:clrMapOvr>
    <a:masterClrMapping/>
  </p:clrMapOvr>
  <p:transition>
    <p:cover dir="l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B29B1423-9CFB-4810-80F1-07AD11EBD7C8}" type="slidenum">
              <a:rPr lang="en-US" altLang="zh-CN" sz="1000">
                <a:solidFill>
                  <a:schemeClr val="bg1"/>
                </a:solidFill>
              </a:rPr>
              <a:pPr algn="r"/>
              <a:t>59</a:t>
            </a:fld>
            <a:endParaRPr lang="en-US" altLang="zh-CN" sz="1000">
              <a:solidFill>
                <a:schemeClr val="bg1"/>
              </a:solidFill>
            </a:endParaRPr>
          </a:p>
        </p:txBody>
      </p:sp>
      <p:sp>
        <p:nvSpPr>
          <p:cNvPr id="22531" name="TextBox 8"/>
          <p:cNvSpPr txBox="1">
            <a:spLocks noChangeArrowheads="1"/>
          </p:cNvSpPr>
          <p:nvPr/>
        </p:nvSpPr>
        <p:spPr bwMode="auto">
          <a:xfrm>
            <a:off x="5810251" y="1071564"/>
            <a:ext cx="47529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a:solidFill>
                  <a:schemeClr val="tx2"/>
                </a:solidFill>
              </a:rPr>
              <a:t>《</a:t>
            </a:r>
            <a:r>
              <a:rPr lang="zh-CN" altLang="en-US">
                <a:solidFill>
                  <a:schemeClr val="tx2"/>
                </a:solidFill>
              </a:rPr>
              <a:t>机械安全 防护装置固定式和活动式防护装置设计与制造一般要求</a:t>
            </a:r>
            <a:r>
              <a:rPr lang="en-US" altLang="zh-CN">
                <a:solidFill>
                  <a:schemeClr val="tx2"/>
                </a:solidFill>
              </a:rPr>
              <a:t>》</a:t>
            </a:r>
            <a:r>
              <a:rPr lang="zh-CN" altLang="en-US">
                <a:solidFill>
                  <a:schemeClr val="tx2"/>
                </a:solidFill>
              </a:rPr>
              <a:t>（</a:t>
            </a:r>
            <a:r>
              <a:rPr lang="en-US" altLang="zh-CN">
                <a:solidFill>
                  <a:schemeClr val="tx2"/>
                </a:solidFill>
              </a:rPr>
              <a:t>GB/T8196-2003</a:t>
            </a:r>
            <a:r>
              <a:rPr lang="zh-CN" altLang="en-US">
                <a:solidFill>
                  <a:schemeClr val="tx2"/>
                </a:solidFill>
              </a:rPr>
              <a:t>）</a:t>
            </a:r>
          </a:p>
        </p:txBody>
      </p:sp>
      <p:pic>
        <p:nvPicPr>
          <p:cNvPr id="22532" name="内容占位符 2" descr="电机联轴器无护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6" y="1714501"/>
            <a:ext cx="25003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1714501"/>
            <a:ext cx="26606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椭圆 4"/>
          <p:cNvSpPr>
            <a:spLocks noChangeArrowheads="1"/>
          </p:cNvSpPr>
          <p:nvPr/>
        </p:nvSpPr>
        <p:spPr bwMode="auto">
          <a:xfrm>
            <a:off x="2881313" y="2428875"/>
            <a:ext cx="1143000" cy="45243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solidFill>
                <a:srgbClr val="FF0000"/>
              </a:solidFill>
              <a:latin typeface="黑体" panose="02010609060101010101" pitchFamily="49" charset="-122"/>
              <a:ea typeface="黑体" panose="02010609060101010101" pitchFamily="49" charset="-122"/>
            </a:endParaRPr>
          </a:p>
        </p:txBody>
      </p:sp>
      <p:sp>
        <p:nvSpPr>
          <p:cNvPr id="22535" name="椭圆 5"/>
          <p:cNvSpPr>
            <a:spLocks noChangeArrowheads="1"/>
          </p:cNvSpPr>
          <p:nvPr/>
        </p:nvSpPr>
        <p:spPr bwMode="auto">
          <a:xfrm rot="1688571">
            <a:off x="4503739" y="3136900"/>
            <a:ext cx="1641475" cy="6238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2536" name="矩形 13"/>
          <p:cNvSpPr>
            <a:spLocks noChangeArrowheads="1"/>
          </p:cNvSpPr>
          <p:nvPr/>
        </p:nvSpPr>
        <p:spPr bwMode="auto">
          <a:xfrm>
            <a:off x="1524001" y="4286250"/>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latin typeface="黑体" panose="02010609060101010101" pitchFamily="49" charset="-122"/>
                <a:ea typeface="黑体" panose="02010609060101010101" pitchFamily="49" charset="-122"/>
              </a:rPr>
              <a:t>电机联轴器无护罩</a:t>
            </a:r>
          </a:p>
        </p:txBody>
      </p:sp>
      <p:pic>
        <p:nvPicPr>
          <p:cNvPr id="22537" name="Picture 3" descr="DSC036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4286250"/>
            <a:ext cx="278765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4" descr="DSC035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6" y="4286250"/>
            <a:ext cx="260667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椭圆 5"/>
          <p:cNvSpPr>
            <a:spLocks noChangeArrowheads="1"/>
          </p:cNvSpPr>
          <p:nvPr/>
        </p:nvSpPr>
        <p:spPr bwMode="auto">
          <a:xfrm rot="1688571">
            <a:off x="5218114" y="5351464"/>
            <a:ext cx="1641475" cy="6238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2540" name="椭圆 4"/>
          <p:cNvSpPr>
            <a:spLocks noChangeArrowheads="1"/>
          </p:cNvSpPr>
          <p:nvPr/>
        </p:nvSpPr>
        <p:spPr bwMode="auto">
          <a:xfrm>
            <a:off x="8239125" y="4929188"/>
            <a:ext cx="928688"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solidFill>
                <a:srgbClr val="FF0000"/>
              </a:solidFill>
              <a:latin typeface="黑体" panose="02010609060101010101" pitchFamily="49" charset="-122"/>
              <a:ea typeface="黑体" panose="02010609060101010101" pitchFamily="49" charset="-122"/>
            </a:endParaRPr>
          </a:p>
        </p:txBody>
      </p:sp>
      <p:sp>
        <p:nvSpPr>
          <p:cNvPr id="22541" name="矩形 18"/>
          <p:cNvSpPr>
            <a:spLocks noChangeArrowheads="1"/>
          </p:cNvSpPr>
          <p:nvPr/>
        </p:nvSpPr>
        <p:spPr bwMode="auto">
          <a:xfrm>
            <a:off x="3453052" y="5286376"/>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t>缺防护网</a:t>
            </a:r>
          </a:p>
        </p:txBody>
      </p:sp>
      <p:sp>
        <p:nvSpPr>
          <p:cNvPr id="22542" name="矩形 19"/>
          <p:cNvSpPr>
            <a:spLocks noChangeArrowheads="1"/>
          </p:cNvSpPr>
          <p:nvPr/>
        </p:nvSpPr>
        <p:spPr bwMode="auto">
          <a:xfrm>
            <a:off x="8239067" y="3929064"/>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t>正确安装防护网罩</a:t>
            </a:r>
          </a:p>
        </p:txBody>
      </p:sp>
      <p:sp>
        <p:nvSpPr>
          <p:cNvPr id="22543" name="矩形 20"/>
          <p:cNvSpPr>
            <a:spLocks noChangeArrowheads="1"/>
          </p:cNvSpPr>
          <p:nvPr/>
        </p:nvSpPr>
        <p:spPr bwMode="auto">
          <a:xfrm>
            <a:off x="6810376" y="2214563"/>
            <a:ext cx="50006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t>正确安装防护网罩</a:t>
            </a:r>
          </a:p>
        </p:txBody>
      </p:sp>
      <p:sp>
        <p:nvSpPr>
          <p:cNvPr id="18" name="五边形 17"/>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边形 18"/>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1" name="矩形 20"/>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现场隐患识别之机械设备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04807267"/>
      </p:ext>
    </p:extLst>
  </p:cSld>
  <p:clrMapOvr>
    <a:masterClrMapping/>
  </p:clrMapOvr>
  <p:transition>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43"/>
          <p:cNvCxnSpPr/>
          <p:nvPr/>
        </p:nvCxnSpPr>
        <p:spPr>
          <a:xfrm>
            <a:off x="6506150" y="1729656"/>
            <a:ext cx="118301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五边形 4"/>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487488" y="188685"/>
            <a:ext cx="2031326"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管理方法</a:t>
            </a:r>
            <a:endParaRPr lang="zh-CN" altLang="zh-CN" sz="3600" b="1" dirty="0">
              <a:solidFill>
                <a:schemeClr val="bg1"/>
              </a:solidFill>
              <a:latin typeface="华文中宋" panose="02010600040101010101" pitchFamily="2" charset="-122"/>
              <a:ea typeface="华文中宋" panose="02010600040101010101" pitchFamily="2" charset="-122"/>
            </a:endParaRPr>
          </a:p>
        </p:txBody>
      </p:sp>
      <p:sp>
        <p:nvSpPr>
          <p:cNvPr id="7" name="椭圆 6"/>
          <p:cNvSpPr/>
          <p:nvPr/>
        </p:nvSpPr>
        <p:spPr>
          <a:xfrm>
            <a:off x="1809411" y="2668552"/>
            <a:ext cx="2324100" cy="23241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295563" y="1155362"/>
            <a:ext cx="1244937" cy="1244937"/>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295562" y="2526962"/>
            <a:ext cx="1244937" cy="1244937"/>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95563" y="3898562"/>
            <a:ext cx="1244937" cy="1244937"/>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295562" y="5270162"/>
            <a:ext cx="1244937" cy="1244937"/>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29911" y="1423888"/>
            <a:ext cx="1210588" cy="707886"/>
          </a:xfrm>
          <a:prstGeom prst="rect">
            <a:avLst/>
          </a:prstGeom>
        </p:spPr>
        <p:txBody>
          <a:bodyPr wrap="none">
            <a:spAutoFit/>
          </a:bodyPr>
          <a:lstStyle/>
          <a:p>
            <a:pPr algn="ctr" fontAlgn="auto">
              <a:spcBef>
                <a:spcPts val="0"/>
              </a:spcBef>
              <a:spcAft>
                <a:spcPts val="0"/>
              </a:spcAft>
              <a:defRPr/>
            </a:pPr>
            <a:r>
              <a:rPr kumimoji="1" lang="zh-CN" altLang="en-US" sz="2000" b="1" dirty="0">
                <a:solidFill>
                  <a:schemeClr val="bg1"/>
                </a:solidFill>
                <a:latin typeface="微软雅黑" pitchFamily="34" charset="-122"/>
                <a:ea typeface="微软雅黑" pitchFamily="34" charset="-122"/>
              </a:rPr>
              <a:t>提高</a:t>
            </a:r>
            <a:r>
              <a:rPr kumimoji="1" lang="zh-CN" altLang="en-US" sz="2000" b="1" dirty="0" smtClean="0">
                <a:solidFill>
                  <a:schemeClr val="bg1"/>
                </a:solidFill>
                <a:latin typeface="微软雅黑" pitchFamily="34" charset="-122"/>
                <a:ea typeface="微软雅黑" pitchFamily="34" charset="-122"/>
              </a:rPr>
              <a:t>工作</a:t>
            </a:r>
            <a:endParaRPr kumimoji="1" lang="en-US" altLang="zh-CN" sz="2000" b="1" dirty="0" smtClean="0">
              <a:solidFill>
                <a:schemeClr val="bg1"/>
              </a:solidFill>
              <a:latin typeface="微软雅黑" pitchFamily="34" charset="-122"/>
              <a:ea typeface="微软雅黑" pitchFamily="34" charset="-122"/>
            </a:endParaRPr>
          </a:p>
          <a:p>
            <a:pPr algn="ctr" fontAlgn="auto">
              <a:spcBef>
                <a:spcPts val="0"/>
              </a:spcBef>
              <a:spcAft>
                <a:spcPts val="0"/>
              </a:spcAft>
              <a:defRPr/>
            </a:pPr>
            <a:r>
              <a:rPr kumimoji="1" lang="zh-CN" altLang="en-US" sz="2000" b="1" dirty="0" smtClean="0">
                <a:solidFill>
                  <a:schemeClr val="bg1"/>
                </a:solidFill>
                <a:latin typeface="微软雅黑" pitchFamily="34" charset="-122"/>
                <a:ea typeface="微软雅黑" pitchFamily="34" charset="-122"/>
              </a:rPr>
              <a:t>有效性</a:t>
            </a:r>
            <a:endParaRPr kumimoji="1" lang="zh-CN" altLang="en-US" sz="2000" b="1" dirty="0">
              <a:solidFill>
                <a:schemeClr val="bg1"/>
              </a:solidFill>
              <a:latin typeface="微软雅黑" pitchFamily="34" charset="-122"/>
              <a:ea typeface="微软雅黑" pitchFamily="34" charset="-122"/>
            </a:endParaRPr>
          </a:p>
        </p:txBody>
      </p:sp>
      <p:sp>
        <p:nvSpPr>
          <p:cNvPr id="16" name="矩形 15"/>
          <p:cNvSpPr/>
          <p:nvPr/>
        </p:nvSpPr>
        <p:spPr>
          <a:xfrm>
            <a:off x="5329911" y="2795487"/>
            <a:ext cx="1210588" cy="707886"/>
          </a:xfrm>
          <a:prstGeom prst="rect">
            <a:avLst/>
          </a:prstGeom>
        </p:spPr>
        <p:txBody>
          <a:bodyPr wrap="none">
            <a:spAutoFit/>
          </a:bodyPr>
          <a:lstStyle/>
          <a:p>
            <a:pPr algn="ctr"/>
            <a:r>
              <a:rPr kumimoji="1" lang="zh-CN" altLang="en-US" sz="2000" b="1" dirty="0">
                <a:solidFill>
                  <a:schemeClr val="bg1"/>
                </a:solidFill>
                <a:latin typeface="微软雅黑" pitchFamily="34" charset="-122"/>
                <a:ea typeface="微软雅黑" pitchFamily="34" charset="-122"/>
              </a:rPr>
              <a:t>提高</a:t>
            </a:r>
            <a:r>
              <a:rPr kumimoji="1" lang="zh-CN" altLang="en-US" sz="2000" b="1" dirty="0" smtClean="0">
                <a:solidFill>
                  <a:schemeClr val="bg1"/>
                </a:solidFill>
                <a:latin typeface="微软雅黑" pitchFamily="34" charset="-122"/>
                <a:ea typeface="微软雅黑" pitchFamily="34" charset="-122"/>
              </a:rPr>
              <a:t>危险</a:t>
            </a:r>
            <a:endParaRPr kumimoji="1" lang="en-US" altLang="zh-CN" sz="2000" b="1" dirty="0" smtClean="0">
              <a:solidFill>
                <a:schemeClr val="bg1"/>
              </a:solidFill>
              <a:latin typeface="微软雅黑" pitchFamily="34" charset="-122"/>
              <a:ea typeface="微软雅黑" pitchFamily="34" charset="-122"/>
            </a:endParaRPr>
          </a:p>
          <a:p>
            <a:pPr algn="ctr"/>
            <a:r>
              <a:rPr kumimoji="1" lang="zh-CN" altLang="en-US" sz="2000" b="1" dirty="0" smtClean="0">
                <a:solidFill>
                  <a:schemeClr val="bg1"/>
                </a:solidFill>
                <a:latin typeface="微软雅黑" pitchFamily="34" charset="-122"/>
                <a:ea typeface="微软雅黑" pitchFamily="34" charset="-122"/>
              </a:rPr>
              <a:t>识别力</a:t>
            </a:r>
            <a:endParaRPr kumimoji="1" lang="zh-CN" altLang="en-US" sz="2000" b="1" dirty="0">
              <a:solidFill>
                <a:schemeClr val="bg1"/>
              </a:solidFill>
              <a:latin typeface="微软雅黑" pitchFamily="34" charset="-122"/>
              <a:ea typeface="微软雅黑" pitchFamily="34" charset="-122"/>
            </a:endParaRPr>
          </a:p>
        </p:txBody>
      </p:sp>
      <p:sp>
        <p:nvSpPr>
          <p:cNvPr id="17" name="矩形 16"/>
          <p:cNvSpPr/>
          <p:nvPr/>
        </p:nvSpPr>
        <p:spPr>
          <a:xfrm>
            <a:off x="5295562" y="4145002"/>
            <a:ext cx="1210588" cy="707886"/>
          </a:xfrm>
          <a:prstGeom prst="rect">
            <a:avLst/>
          </a:prstGeom>
        </p:spPr>
        <p:txBody>
          <a:bodyPr wrap="none">
            <a:spAutoFit/>
          </a:bodyPr>
          <a:lstStyle/>
          <a:p>
            <a:pPr algn="ctr"/>
            <a:r>
              <a:rPr kumimoji="1" lang="zh-CN" altLang="en-US" sz="2000" b="1" dirty="0">
                <a:solidFill>
                  <a:schemeClr val="bg1"/>
                </a:solidFill>
                <a:latin typeface="微软雅黑" pitchFamily="34" charset="-122"/>
                <a:ea typeface="微软雅黑" pitchFamily="34" charset="-122"/>
              </a:rPr>
              <a:t>使</a:t>
            </a:r>
            <a:r>
              <a:rPr kumimoji="1" lang="zh-CN" altLang="en-US" sz="2000" b="1" dirty="0" smtClean="0">
                <a:solidFill>
                  <a:schemeClr val="bg1"/>
                </a:solidFill>
                <a:latin typeface="微软雅黑" pitchFamily="34" charset="-122"/>
                <a:ea typeface="微软雅黑" pitchFamily="34" charset="-122"/>
              </a:rPr>
              <a:t>工作</a:t>
            </a:r>
            <a:endParaRPr kumimoji="1" lang="en-US" altLang="zh-CN" sz="2000" b="1" dirty="0" smtClean="0">
              <a:solidFill>
                <a:schemeClr val="bg1"/>
              </a:solidFill>
              <a:latin typeface="微软雅黑" pitchFamily="34" charset="-122"/>
              <a:ea typeface="微软雅黑" pitchFamily="34" charset="-122"/>
            </a:endParaRPr>
          </a:p>
          <a:p>
            <a:pPr algn="ctr"/>
            <a:r>
              <a:rPr kumimoji="1" lang="zh-CN" altLang="en-US" sz="2000" b="1" dirty="0" smtClean="0">
                <a:solidFill>
                  <a:schemeClr val="bg1"/>
                </a:solidFill>
                <a:latin typeface="微软雅黑" pitchFamily="34" charset="-122"/>
                <a:ea typeface="微软雅黑" pitchFamily="34" charset="-122"/>
              </a:rPr>
              <a:t>持续</a:t>
            </a:r>
            <a:r>
              <a:rPr kumimoji="1" lang="zh-CN" altLang="en-US" sz="2000" b="1" dirty="0">
                <a:solidFill>
                  <a:schemeClr val="bg1"/>
                </a:solidFill>
                <a:latin typeface="微软雅黑" pitchFamily="34" charset="-122"/>
                <a:ea typeface="微软雅黑" pitchFamily="34" charset="-122"/>
              </a:rPr>
              <a:t>改进</a:t>
            </a:r>
          </a:p>
        </p:txBody>
      </p:sp>
      <p:sp>
        <p:nvSpPr>
          <p:cNvPr id="18" name="矩形 17"/>
          <p:cNvSpPr/>
          <p:nvPr/>
        </p:nvSpPr>
        <p:spPr>
          <a:xfrm>
            <a:off x="5312736" y="5560773"/>
            <a:ext cx="1210588" cy="707886"/>
          </a:xfrm>
          <a:prstGeom prst="rect">
            <a:avLst/>
          </a:prstGeom>
        </p:spPr>
        <p:txBody>
          <a:bodyPr wrap="none">
            <a:spAutoFit/>
          </a:bodyPr>
          <a:lstStyle/>
          <a:p>
            <a:pPr algn="ctr"/>
            <a:r>
              <a:rPr kumimoji="1" lang="zh-CN" altLang="en-US" sz="2000" b="1" dirty="0">
                <a:solidFill>
                  <a:schemeClr val="bg1"/>
                </a:solidFill>
                <a:latin typeface="微软雅黑" pitchFamily="34" charset="-122"/>
                <a:ea typeface="微软雅黑" pitchFamily="34" charset="-122"/>
              </a:rPr>
              <a:t>提高</a:t>
            </a:r>
            <a:r>
              <a:rPr kumimoji="1" lang="zh-CN" altLang="en-US" sz="2000" b="1" dirty="0" smtClean="0">
                <a:solidFill>
                  <a:schemeClr val="bg1"/>
                </a:solidFill>
                <a:latin typeface="微软雅黑" pitchFamily="34" charset="-122"/>
                <a:ea typeface="微软雅黑" pitchFamily="34" charset="-122"/>
              </a:rPr>
              <a:t>工作</a:t>
            </a:r>
            <a:endParaRPr kumimoji="1" lang="en-US" altLang="zh-CN" sz="2000" b="1" dirty="0" smtClean="0">
              <a:solidFill>
                <a:schemeClr val="bg1"/>
              </a:solidFill>
              <a:latin typeface="微软雅黑" pitchFamily="34" charset="-122"/>
              <a:ea typeface="微软雅黑" pitchFamily="34" charset="-122"/>
            </a:endParaRPr>
          </a:p>
          <a:p>
            <a:pPr algn="ctr"/>
            <a:r>
              <a:rPr kumimoji="1" lang="zh-CN" altLang="en-US" sz="2000" b="1" dirty="0" smtClean="0">
                <a:solidFill>
                  <a:schemeClr val="bg1"/>
                </a:solidFill>
                <a:latin typeface="微软雅黑" pitchFamily="34" charset="-122"/>
                <a:ea typeface="微软雅黑" pitchFamily="34" charset="-122"/>
              </a:rPr>
              <a:t>规范性</a:t>
            </a:r>
            <a:endParaRPr kumimoji="1" lang="zh-CN" altLang="en-US" sz="2000" b="1" dirty="0">
              <a:solidFill>
                <a:schemeClr val="bg1"/>
              </a:solidFill>
              <a:latin typeface="微软雅黑" pitchFamily="34" charset="-122"/>
              <a:ea typeface="微软雅黑" pitchFamily="34" charset="-122"/>
            </a:endParaRPr>
          </a:p>
        </p:txBody>
      </p:sp>
      <p:sp>
        <p:nvSpPr>
          <p:cNvPr id="19" name="圆角矩形 18"/>
          <p:cNvSpPr/>
          <p:nvPr/>
        </p:nvSpPr>
        <p:spPr>
          <a:xfrm>
            <a:off x="7859478" y="1063287"/>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859477" y="1085115"/>
            <a:ext cx="1467068" cy="400110"/>
          </a:xfrm>
          <a:prstGeom prst="rect">
            <a:avLst/>
          </a:prstGeom>
        </p:spPr>
        <p:txBody>
          <a:bodyPr wrap="none">
            <a:spAutoFit/>
          </a:bodyPr>
          <a:lstStyle/>
          <a:p>
            <a:pPr>
              <a:spcBef>
                <a:spcPct val="50000"/>
              </a:spcBef>
            </a:pPr>
            <a:r>
              <a:rPr kumimoji="1" lang="zh-CN" altLang="en-US" sz="2000" dirty="0" smtClean="0">
                <a:solidFill>
                  <a:schemeClr val="tx1">
                    <a:lumMod val="85000"/>
                    <a:lumOff val="15000"/>
                  </a:schemeClr>
                </a:solidFill>
                <a:latin typeface="微软雅黑"/>
                <a:ea typeface="微软雅黑"/>
                <a:cs typeface="微软雅黑"/>
              </a:rPr>
              <a:t>目标管理法</a:t>
            </a:r>
            <a:endParaRPr kumimoji="1" lang="zh-CN" altLang="en-US" sz="2000" dirty="0">
              <a:solidFill>
                <a:schemeClr val="tx1">
                  <a:lumMod val="85000"/>
                  <a:lumOff val="15000"/>
                </a:schemeClr>
              </a:solidFill>
              <a:latin typeface="微软雅黑"/>
              <a:ea typeface="微软雅黑"/>
              <a:cs typeface="微软雅黑"/>
            </a:endParaRPr>
          </a:p>
        </p:txBody>
      </p:sp>
      <p:sp>
        <p:nvSpPr>
          <p:cNvPr id="21" name="圆角矩形 20"/>
          <p:cNvSpPr/>
          <p:nvPr/>
        </p:nvSpPr>
        <p:spPr>
          <a:xfrm>
            <a:off x="7859476" y="1507053"/>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7859476" y="1955770"/>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859477" y="1520442"/>
            <a:ext cx="1467068"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动素分析法</a:t>
            </a:r>
          </a:p>
        </p:txBody>
      </p:sp>
      <p:sp>
        <p:nvSpPr>
          <p:cNvPr id="24" name="矩形 23"/>
          <p:cNvSpPr/>
          <p:nvPr/>
        </p:nvSpPr>
        <p:spPr>
          <a:xfrm>
            <a:off x="7859477" y="1976293"/>
            <a:ext cx="1467068"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信息控制法</a:t>
            </a:r>
          </a:p>
        </p:txBody>
      </p:sp>
      <p:sp>
        <p:nvSpPr>
          <p:cNvPr id="25" name="圆角矩形 24"/>
          <p:cNvSpPr/>
          <p:nvPr/>
        </p:nvSpPr>
        <p:spPr>
          <a:xfrm>
            <a:off x="7861300" y="2670492"/>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7861300" y="3119209"/>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925421" y="2660134"/>
            <a:ext cx="1467068"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危险预知法</a:t>
            </a:r>
          </a:p>
        </p:txBody>
      </p:sp>
      <p:sp>
        <p:nvSpPr>
          <p:cNvPr id="28" name="矩形 27"/>
          <p:cNvSpPr/>
          <p:nvPr/>
        </p:nvSpPr>
        <p:spPr>
          <a:xfrm>
            <a:off x="7925421" y="3119209"/>
            <a:ext cx="1467068"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头脑风爆法</a:t>
            </a:r>
          </a:p>
        </p:txBody>
      </p:sp>
      <p:sp>
        <p:nvSpPr>
          <p:cNvPr id="29" name="圆角矩形 28"/>
          <p:cNvSpPr/>
          <p:nvPr/>
        </p:nvSpPr>
        <p:spPr>
          <a:xfrm>
            <a:off x="7859476" y="4287976"/>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7925421" y="4309804"/>
            <a:ext cx="1659429" cy="400110"/>
          </a:xfrm>
          <a:prstGeom prst="rect">
            <a:avLst/>
          </a:prstGeom>
        </p:spPr>
        <p:txBody>
          <a:bodyPr wrap="none">
            <a:spAutoFit/>
          </a:bodyPr>
          <a:lstStyle/>
          <a:p>
            <a:pPr>
              <a:spcBef>
                <a:spcPct val="50000"/>
              </a:spcBef>
            </a:pPr>
            <a:r>
              <a:rPr kumimoji="1" lang="en-US" altLang="zh-CN" sz="2000" dirty="0">
                <a:solidFill>
                  <a:schemeClr val="tx1">
                    <a:lumMod val="85000"/>
                    <a:lumOff val="15000"/>
                  </a:schemeClr>
                </a:solidFill>
                <a:latin typeface="微软雅黑"/>
                <a:ea typeface="微软雅黑"/>
                <a:cs typeface="微软雅黑"/>
              </a:rPr>
              <a:t>PDCA</a:t>
            </a:r>
            <a:r>
              <a:rPr kumimoji="1" lang="zh-CN" altLang="en-US" sz="2000" dirty="0">
                <a:solidFill>
                  <a:schemeClr val="tx1">
                    <a:lumMod val="85000"/>
                    <a:lumOff val="15000"/>
                  </a:schemeClr>
                </a:solidFill>
                <a:latin typeface="微软雅黑"/>
                <a:ea typeface="微软雅黑"/>
                <a:cs typeface="微软雅黑"/>
              </a:rPr>
              <a:t>循环法</a:t>
            </a:r>
          </a:p>
        </p:txBody>
      </p:sp>
      <p:sp>
        <p:nvSpPr>
          <p:cNvPr id="31" name="圆角矩形 30"/>
          <p:cNvSpPr/>
          <p:nvPr/>
        </p:nvSpPr>
        <p:spPr>
          <a:xfrm>
            <a:off x="7861300" y="4921675"/>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7861300" y="5370392"/>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7861300" y="5819942"/>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7861300" y="6268659"/>
            <a:ext cx="1955800" cy="421938"/>
          </a:xfrm>
          <a:prstGeom prst="roundRect">
            <a:avLst>
              <a:gd name="adj" fmla="val 1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7913560" y="4951951"/>
            <a:ext cx="1467068"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定置管理法</a:t>
            </a:r>
          </a:p>
        </p:txBody>
      </p:sp>
      <p:sp>
        <p:nvSpPr>
          <p:cNvPr id="36" name="矩形 35"/>
          <p:cNvSpPr/>
          <p:nvPr/>
        </p:nvSpPr>
        <p:spPr>
          <a:xfrm>
            <a:off x="7925421" y="5402937"/>
            <a:ext cx="1252266" cy="400110"/>
          </a:xfrm>
          <a:prstGeom prst="rect">
            <a:avLst/>
          </a:prstGeom>
        </p:spPr>
        <p:txBody>
          <a:bodyPr wrap="none">
            <a:spAutoFit/>
          </a:bodyPr>
          <a:lstStyle/>
          <a:p>
            <a:pPr>
              <a:spcBef>
                <a:spcPct val="50000"/>
              </a:spcBef>
            </a:pPr>
            <a:r>
              <a:rPr kumimoji="1" lang="en-US" altLang="zh-CN" sz="2000" dirty="0">
                <a:solidFill>
                  <a:schemeClr val="tx1">
                    <a:lumMod val="85000"/>
                    <a:lumOff val="15000"/>
                  </a:schemeClr>
                </a:solidFill>
                <a:latin typeface="微软雅黑"/>
                <a:ea typeface="微软雅黑"/>
                <a:cs typeface="微软雅黑"/>
              </a:rPr>
              <a:t>5S</a:t>
            </a:r>
            <a:r>
              <a:rPr kumimoji="1" lang="zh-CN" altLang="en-US" sz="2000" dirty="0">
                <a:solidFill>
                  <a:schemeClr val="tx1">
                    <a:lumMod val="85000"/>
                    <a:lumOff val="15000"/>
                  </a:schemeClr>
                </a:solidFill>
                <a:latin typeface="微软雅黑"/>
                <a:ea typeface="微软雅黑"/>
                <a:cs typeface="微软雅黑"/>
              </a:rPr>
              <a:t>管理法</a:t>
            </a:r>
          </a:p>
        </p:txBody>
      </p:sp>
      <p:sp>
        <p:nvSpPr>
          <p:cNvPr id="37" name="矩形 36"/>
          <p:cNvSpPr/>
          <p:nvPr/>
        </p:nvSpPr>
        <p:spPr>
          <a:xfrm>
            <a:off x="7913560" y="5820336"/>
            <a:ext cx="1467068"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目视管理法</a:t>
            </a:r>
          </a:p>
        </p:txBody>
      </p:sp>
      <p:sp>
        <p:nvSpPr>
          <p:cNvPr id="38" name="矩形 37"/>
          <p:cNvSpPr/>
          <p:nvPr/>
        </p:nvSpPr>
        <p:spPr>
          <a:xfrm>
            <a:off x="7925421" y="6296665"/>
            <a:ext cx="1723549" cy="400110"/>
          </a:xfrm>
          <a:prstGeom prst="rect">
            <a:avLst/>
          </a:prstGeom>
        </p:spPr>
        <p:txBody>
          <a:bodyPr wrap="none">
            <a:spAutoFit/>
          </a:bodyPr>
          <a:lstStyle/>
          <a:p>
            <a:pPr>
              <a:spcBef>
                <a:spcPct val="50000"/>
              </a:spcBef>
            </a:pPr>
            <a:r>
              <a:rPr kumimoji="1" lang="zh-CN" altLang="en-US" sz="2000" dirty="0">
                <a:solidFill>
                  <a:schemeClr val="tx1">
                    <a:lumMod val="85000"/>
                    <a:lumOff val="15000"/>
                  </a:schemeClr>
                </a:solidFill>
                <a:latin typeface="微软雅黑"/>
                <a:ea typeface="微软雅黑"/>
                <a:cs typeface="微软雅黑"/>
              </a:rPr>
              <a:t>标准化管理法</a:t>
            </a:r>
          </a:p>
        </p:txBody>
      </p:sp>
      <p:sp>
        <p:nvSpPr>
          <p:cNvPr id="39" name="左中括号 38"/>
          <p:cNvSpPr/>
          <p:nvPr/>
        </p:nvSpPr>
        <p:spPr>
          <a:xfrm>
            <a:off x="4588707" y="1783080"/>
            <a:ext cx="633186" cy="4131636"/>
          </a:xfrm>
          <a:prstGeom prst="leftBracket">
            <a:avLst>
              <a:gd name="adj" fmla="val 0"/>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1" name="直接连接符 40"/>
          <p:cNvCxnSpPr/>
          <p:nvPr/>
        </p:nvCxnSpPr>
        <p:spPr>
          <a:xfrm>
            <a:off x="4588707" y="3113110"/>
            <a:ext cx="63318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588707" y="4509940"/>
            <a:ext cx="63318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2253908" y="3309247"/>
            <a:ext cx="1416055" cy="978729"/>
          </a:xfrm>
          <a:prstGeom prst="rect">
            <a:avLst/>
          </a:prstGeom>
        </p:spPr>
        <p:txBody>
          <a:bodyPr wrap="square">
            <a:spAutoFit/>
          </a:bodyPr>
          <a:lstStyle/>
          <a:p>
            <a:pPr algn="ctr" fontAlgn="auto">
              <a:lnSpc>
                <a:spcPct val="120000"/>
              </a:lnSpc>
              <a:spcBef>
                <a:spcPts val="0"/>
              </a:spcBef>
              <a:spcAft>
                <a:spcPts val="0"/>
              </a:spcAft>
              <a:defRPr/>
            </a:pPr>
            <a:r>
              <a:rPr kumimoji="1" lang="zh-CN" altLang="en-US" sz="2400" b="1" dirty="0" smtClean="0">
                <a:solidFill>
                  <a:schemeClr val="bg1"/>
                </a:solidFill>
                <a:latin typeface="微软雅黑" pitchFamily="34" charset="-122"/>
                <a:ea typeface="微软雅黑" pitchFamily="34" charset="-122"/>
              </a:rPr>
              <a:t>现场安全管理方法</a:t>
            </a:r>
            <a:endParaRPr kumimoji="1" lang="zh-CN" altLang="en-US" sz="2400" b="1" dirty="0">
              <a:solidFill>
                <a:schemeClr val="bg1"/>
              </a:solidFill>
              <a:latin typeface="微软雅黑" pitchFamily="34" charset="-122"/>
              <a:ea typeface="微软雅黑" pitchFamily="34" charset="-122"/>
            </a:endParaRPr>
          </a:p>
        </p:txBody>
      </p:sp>
      <p:sp>
        <p:nvSpPr>
          <p:cNvPr id="46" name="左中括号 45"/>
          <p:cNvSpPr/>
          <p:nvPr/>
        </p:nvSpPr>
        <p:spPr>
          <a:xfrm>
            <a:off x="7055974" y="1294639"/>
            <a:ext cx="633186" cy="831236"/>
          </a:xfrm>
          <a:prstGeom prst="leftBracket">
            <a:avLst>
              <a:gd name="adj" fmla="val 0"/>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左中括号 47"/>
          <p:cNvSpPr/>
          <p:nvPr/>
        </p:nvSpPr>
        <p:spPr>
          <a:xfrm>
            <a:off x="7057098" y="2863629"/>
            <a:ext cx="633186" cy="498961"/>
          </a:xfrm>
          <a:prstGeom prst="leftBracket">
            <a:avLst>
              <a:gd name="adj" fmla="val 0"/>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9" name="直接连接符 48"/>
          <p:cNvCxnSpPr/>
          <p:nvPr/>
        </p:nvCxnSpPr>
        <p:spPr>
          <a:xfrm>
            <a:off x="6540499" y="4521029"/>
            <a:ext cx="12846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48" idx="1"/>
          </p:cNvCxnSpPr>
          <p:nvPr/>
        </p:nvCxnSpPr>
        <p:spPr>
          <a:xfrm>
            <a:off x="6523324" y="3113109"/>
            <a:ext cx="533774"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左中括号 53"/>
          <p:cNvSpPr/>
          <p:nvPr/>
        </p:nvSpPr>
        <p:spPr>
          <a:xfrm>
            <a:off x="7073221" y="5143494"/>
            <a:ext cx="633186" cy="1371605"/>
          </a:xfrm>
          <a:prstGeom prst="leftBracket">
            <a:avLst>
              <a:gd name="adj" fmla="val 0"/>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5" name="直接连接符 54"/>
          <p:cNvCxnSpPr/>
          <p:nvPr/>
        </p:nvCxnSpPr>
        <p:spPr>
          <a:xfrm>
            <a:off x="6539446" y="5892628"/>
            <a:ext cx="533774"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7073220" y="5601505"/>
            <a:ext cx="63318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7073220" y="6031716"/>
            <a:ext cx="63318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6421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8C0B5784-9853-4A99-8AA5-B6F703ED7EED}" type="slidenum">
              <a:rPr lang="en-US" altLang="zh-CN" sz="1000">
                <a:solidFill>
                  <a:schemeClr val="bg1"/>
                </a:solidFill>
              </a:rPr>
              <a:pPr algn="r"/>
              <a:t>60</a:t>
            </a:fld>
            <a:endParaRPr lang="en-US" altLang="zh-CN" sz="1000">
              <a:solidFill>
                <a:schemeClr val="bg1"/>
              </a:solidFill>
            </a:endParaRPr>
          </a:p>
        </p:txBody>
      </p:sp>
      <p:pic>
        <p:nvPicPr>
          <p:cNvPr id="23555" name="Picture 3" descr="DSC036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785939"/>
            <a:ext cx="30718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785939"/>
            <a:ext cx="28543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descr="IMG_1328.JPG"/>
          <p:cNvPicPr>
            <a:picLocks noChangeAspect="1"/>
          </p:cNvPicPr>
          <p:nvPr/>
        </p:nvPicPr>
        <p:blipFill>
          <a:blip r:embed="rId4"/>
          <a:stretch>
            <a:fillRect/>
          </a:stretch>
        </p:blipFill>
        <p:spPr>
          <a:xfrm>
            <a:off x="7881938" y="1785939"/>
            <a:ext cx="2500312" cy="2071687"/>
          </a:xfrm>
          <a:prstGeom prst="rect">
            <a:avLst/>
          </a:prstGeom>
          <a:ln>
            <a:noFill/>
          </a:ln>
          <a:effectLst>
            <a:outerShdw blurRad="190500" algn="tl" rotWithShape="0">
              <a:srgbClr val="000000">
                <a:alpha val="70000"/>
              </a:srgbClr>
            </a:outerShdw>
          </a:effectLst>
        </p:spPr>
      </p:pic>
      <p:sp>
        <p:nvSpPr>
          <p:cNvPr id="23558" name="矩形 15"/>
          <p:cNvSpPr>
            <a:spLocks noChangeArrowheads="1"/>
          </p:cNvSpPr>
          <p:nvPr/>
        </p:nvSpPr>
        <p:spPr bwMode="auto">
          <a:xfrm>
            <a:off x="1881189" y="3857625"/>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t>缺防手误入隔离珊</a:t>
            </a:r>
          </a:p>
        </p:txBody>
      </p:sp>
      <p:sp>
        <p:nvSpPr>
          <p:cNvPr id="23559" name="椭圆 4"/>
          <p:cNvSpPr>
            <a:spLocks noChangeArrowheads="1"/>
          </p:cNvSpPr>
          <p:nvPr/>
        </p:nvSpPr>
        <p:spPr bwMode="auto">
          <a:xfrm>
            <a:off x="5953125" y="2643189"/>
            <a:ext cx="1143000" cy="45243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solidFill>
                <a:srgbClr val="FF0000"/>
              </a:solidFill>
              <a:latin typeface="黑体" panose="02010609060101010101" pitchFamily="49" charset="-122"/>
              <a:ea typeface="黑体" panose="02010609060101010101" pitchFamily="49" charset="-122"/>
            </a:endParaRPr>
          </a:p>
        </p:txBody>
      </p:sp>
      <p:sp>
        <p:nvSpPr>
          <p:cNvPr id="26" name="椭圆 4"/>
          <p:cNvSpPr>
            <a:spLocks noChangeArrowheads="1"/>
          </p:cNvSpPr>
          <p:nvPr/>
        </p:nvSpPr>
        <p:spPr bwMode="auto">
          <a:xfrm>
            <a:off x="8882063" y="2357439"/>
            <a:ext cx="1143000" cy="452437"/>
          </a:xfrm>
          <a:prstGeom prst="ellipse">
            <a:avLst/>
          </a:prstGeom>
          <a:noFill/>
        </p:spPr>
        <p:style>
          <a:lnRef idx="2">
            <a:schemeClr val="dk1"/>
          </a:lnRef>
          <a:fillRef idx="1">
            <a:schemeClr val="lt1"/>
          </a:fillRef>
          <a:effectRef idx="0">
            <a:schemeClr val="dk1"/>
          </a:effectRef>
          <a:fontRef idx="minor">
            <a:schemeClr val="dk1"/>
          </a:fontRef>
        </p:style>
        <p:txBody>
          <a:bodyPr wrap="none" lIns="90000" tIns="46800" rIns="90000" bIns="46800" anchor="ctr"/>
          <a:lstStyle/>
          <a:p>
            <a:pPr>
              <a:buFontTx/>
              <a:buNone/>
              <a:defRPr/>
            </a:pPr>
            <a:endParaRPr lang="zh-CN" altLang="en-US" dirty="0">
              <a:solidFill>
                <a:srgbClr val="FF0000"/>
              </a:solidFill>
              <a:latin typeface="黑体" panose="02010609060101010101" pitchFamily="2" charset="-122"/>
              <a:ea typeface="黑体" panose="02010609060101010101" pitchFamily="2" charset="-122"/>
            </a:endParaRPr>
          </a:p>
        </p:txBody>
      </p:sp>
      <p:sp>
        <p:nvSpPr>
          <p:cNvPr id="23561" name="矩形 27"/>
          <p:cNvSpPr>
            <a:spLocks noChangeArrowheads="1"/>
          </p:cNvSpPr>
          <p:nvPr/>
        </p:nvSpPr>
        <p:spPr bwMode="auto">
          <a:xfrm>
            <a:off x="6738938" y="3857625"/>
            <a:ext cx="20002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a:t>防手误入隔离栅</a:t>
            </a:r>
          </a:p>
        </p:txBody>
      </p:sp>
      <p:pic>
        <p:nvPicPr>
          <p:cNvPr id="235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4064" y="4357689"/>
            <a:ext cx="3024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椭圆 29"/>
          <p:cNvSpPr/>
          <p:nvPr/>
        </p:nvSpPr>
        <p:spPr>
          <a:xfrm>
            <a:off x="2881314" y="5643564"/>
            <a:ext cx="1152525" cy="42862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pic>
        <p:nvPicPr>
          <p:cNvPr id="31" name="图片 30" descr="IMG_1307.JPG"/>
          <p:cNvPicPr>
            <a:picLocks noChangeAspect="1"/>
          </p:cNvPicPr>
          <p:nvPr/>
        </p:nvPicPr>
        <p:blipFill>
          <a:blip r:embed="rId6"/>
          <a:stretch>
            <a:fillRect/>
          </a:stretch>
        </p:blipFill>
        <p:spPr>
          <a:xfrm>
            <a:off x="6667500" y="4357688"/>
            <a:ext cx="2819400" cy="1879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3565" name="TextBox 24"/>
          <p:cNvSpPr txBox="1">
            <a:spLocks noChangeArrowheads="1"/>
          </p:cNvSpPr>
          <p:nvPr/>
        </p:nvSpPr>
        <p:spPr bwMode="auto">
          <a:xfrm>
            <a:off x="5238751" y="4643438"/>
            <a:ext cx="13573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latin typeface="宋体" panose="02010600030101010101" pitchFamily="2" charset="-122"/>
              </a:rPr>
              <a:t>冲压设备脚踏开关无三面防护防护罩（上、左、右）</a:t>
            </a:r>
            <a:endParaRPr lang="zh-CN" altLang="en-US"/>
          </a:p>
        </p:txBody>
      </p:sp>
      <p:sp>
        <p:nvSpPr>
          <p:cNvPr id="33" name="椭圆 32"/>
          <p:cNvSpPr/>
          <p:nvPr/>
        </p:nvSpPr>
        <p:spPr>
          <a:xfrm>
            <a:off x="7667626" y="5072064"/>
            <a:ext cx="1152525" cy="42862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17" name="五边形 16"/>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边形 17"/>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1" name="矩形 20"/>
          <p:cNvSpPr/>
          <p:nvPr/>
        </p:nvSpPr>
        <p:spPr>
          <a:xfrm>
            <a:off x="1559512" y="202068"/>
            <a:ext cx="526298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现场隐患识别之机械设备</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734732969"/>
      </p:ext>
    </p:extLst>
  </p:cSld>
  <p:clrMapOvr>
    <a:masterClrMapping/>
  </p:clrMapOvr>
  <p:transition>
    <p:cover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3357B7FA-7339-40E4-8182-ECE924C19179}" type="slidenum">
              <a:rPr lang="en-US" altLang="zh-CN" sz="1000">
                <a:solidFill>
                  <a:schemeClr val="bg1"/>
                </a:solidFill>
              </a:rPr>
              <a:pPr algn="r"/>
              <a:t>61</a:t>
            </a:fld>
            <a:endParaRPr lang="en-US" altLang="zh-CN" sz="1000">
              <a:solidFill>
                <a:schemeClr val="bg1"/>
              </a:solidFill>
            </a:endParaRPr>
          </a:p>
        </p:txBody>
      </p:sp>
      <p:sp>
        <p:nvSpPr>
          <p:cNvPr id="24579" name="AutoShape 3"/>
          <p:cNvSpPr>
            <a:spLocks noChangeArrowheads="1"/>
          </p:cNvSpPr>
          <p:nvPr/>
        </p:nvSpPr>
        <p:spPr bwMode="auto">
          <a:xfrm>
            <a:off x="4667250" y="1256393"/>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4580" name="Text Box 13"/>
          <p:cNvSpPr txBox="1">
            <a:spLocks noChangeArrowheads="1"/>
          </p:cNvSpPr>
          <p:nvPr/>
        </p:nvSpPr>
        <p:spPr bwMode="auto">
          <a:xfrm>
            <a:off x="5024438" y="1256393"/>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平面布置</a:t>
            </a:r>
            <a:endParaRPr lang="en-US" altLang="zh-CN" sz="1600" b="1">
              <a:solidFill>
                <a:schemeClr val="bg1"/>
              </a:solidFill>
            </a:endParaRPr>
          </a:p>
        </p:txBody>
      </p:sp>
      <p:pic>
        <p:nvPicPr>
          <p:cNvPr id="24581" name="内容占位符 5" descr="油漆库房与民房防火间距不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6" y="2286001"/>
            <a:ext cx="27352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日期占位符 4"/>
          <p:cNvSpPr txBox="1">
            <a:spLocks noChangeArrowheads="1"/>
          </p:cNvSpPr>
          <p:nvPr/>
        </p:nvSpPr>
        <p:spPr bwMode="auto">
          <a:xfrm>
            <a:off x="1441451" y="6407150"/>
            <a:ext cx="228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C288D3CB-27D0-4157-9114-8DF197233093}" type="datetime1">
              <a:rPr lang="zh-CN" altLang="en-US" sz="1000">
                <a:solidFill>
                  <a:schemeClr val="bg1"/>
                </a:solidFill>
              </a:rPr>
              <a:pPr algn="r"/>
              <a:t>2019/9/20</a:t>
            </a:fld>
            <a:endParaRPr lang="zh-CN" altLang="en-US" sz="1000">
              <a:solidFill>
                <a:schemeClr val="bg1"/>
              </a:solidFill>
            </a:endParaRPr>
          </a:p>
        </p:txBody>
      </p:sp>
      <p:sp>
        <p:nvSpPr>
          <p:cNvPr id="24583" name="灯片编号占位符 5"/>
          <p:cNvSpPr>
            <a:spLocks noGrp="1" noChangeArrowheads="1"/>
          </p:cNvSpPr>
          <p:nvPr>
            <p:ph type="sldNum" sz="quarter" idx="12"/>
          </p:nvPr>
        </p:nvSpPr>
        <p:spPr bwMode="auto">
          <a:xfrm>
            <a:off x="8242300" y="6407150"/>
            <a:ext cx="231140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6F012CC1-7155-430F-998D-CFC11CC83723}" type="slidenum">
              <a:rPr lang="en-US" altLang="zh-CN" sz="1000">
                <a:solidFill>
                  <a:schemeClr val="bg1"/>
                </a:solidFill>
              </a:rPr>
              <a:pPr/>
              <a:t>61</a:t>
            </a:fld>
            <a:endParaRPr lang="en-US" altLang="zh-CN" sz="1000">
              <a:solidFill>
                <a:schemeClr val="bg1"/>
              </a:solidFill>
            </a:endParaRPr>
          </a:p>
        </p:txBody>
      </p:sp>
      <p:pic>
        <p:nvPicPr>
          <p:cNvPr id="24584" name="Picture 2" descr="E:\E盘的东西(台式)\综合\安全隐患图库\隐患照片\陈忠勇\事故隐患照片实例\二、总平面布置存在的隐患\厂房与仓库防火间距不足.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9" y="2357439"/>
            <a:ext cx="29289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3" descr="E:\E盘的东西(台式)\综合\安全隐患图库\隐患照片\陈忠勇\事故隐患照片实例\二、总平面布置存在的隐患\仓库与宿舍楼严禁设在同一建筑内.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4" y="2357439"/>
            <a:ext cx="29289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p:cNvSpPr/>
          <p:nvPr/>
        </p:nvSpPr>
        <p:spPr>
          <a:xfrm rot="20011810">
            <a:off x="2197101" y="3457576"/>
            <a:ext cx="1865313"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24587" name="矩形 31"/>
          <p:cNvSpPr>
            <a:spLocks noChangeArrowheads="1"/>
          </p:cNvSpPr>
          <p:nvPr/>
        </p:nvSpPr>
        <p:spPr bwMode="auto">
          <a:xfrm>
            <a:off x="1738314" y="4857750"/>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油漆仓库与民居间距不足</a:t>
            </a:r>
          </a:p>
        </p:txBody>
      </p:sp>
      <p:sp>
        <p:nvSpPr>
          <p:cNvPr id="24588" name="矩形 32"/>
          <p:cNvSpPr>
            <a:spLocks noChangeArrowheads="1"/>
          </p:cNvSpPr>
          <p:nvPr/>
        </p:nvSpPr>
        <p:spPr bwMode="auto">
          <a:xfrm>
            <a:off x="4667250" y="4786314"/>
            <a:ext cx="2518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宿舍与仓库设在同一建筑物内</a:t>
            </a:r>
          </a:p>
        </p:txBody>
      </p:sp>
      <p:sp>
        <p:nvSpPr>
          <p:cNvPr id="24589" name="矩形 33"/>
          <p:cNvSpPr>
            <a:spLocks noChangeArrowheads="1"/>
          </p:cNvSpPr>
          <p:nvPr/>
        </p:nvSpPr>
        <p:spPr bwMode="auto">
          <a:xfrm>
            <a:off x="8167689" y="4786314"/>
            <a:ext cx="1800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厂房与仓库间距不足</a:t>
            </a:r>
          </a:p>
        </p:txBody>
      </p:sp>
      <p:sp>
        <p:nvSpPr>
          <p:cNvPr id="35" name="椭圆 34"/>
          <p:cNvSpPr/>
          <p:nvPr/>
        </p:nvSpPr>
        <p:spPr>
          <a:xfrm rot="20011810">
            <a:off x="8550276" y="3213101"/>
            <a:ext cx="1660525" cy="568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16" name="五边形 15"/>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五边形 16"/>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9" name="矩形 18"/>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714426720"/>
      </p:ext>
    </p:extLst>
  </p:cSld>
  <p:clrMapOvr>
    <a:masterClrMapping/>
  </p:clrMapOvr>
  <p:transition>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E49AAE90-43B4-4B0F-8B06-8DDD4695A84E}" type="slidenum">
              <a:rPr lang="en-US" altLang="zh-CN" sz="1000">
                <a:solidFill>
                  <a:schemeClr val="bg1"/>
                </a:solidFill>
              </a:rPr>
              <a:pPr algn="r"/>
              <a:t>62</a:t>
            </a:fld>
            <a:endParaRPr lang="en-US" altLang="zh-CN" sz="1000">
              <a:solidFill>
                <a:schemeClr val="bg1"/>
              </a:solidFill>
            </a:endParaRPr>
          </a:p>
        </p:txBody>
      </p:sp>
      <p:sp>
        <p:nvSpPr>
          <p:cNvPr id="25603" name="AutoShape 3"/>
          <p:cNvSpPr>
            <a:spLocks noChangeArrowheads="1"/>
          </p:cNvSpPr>
          <p:nvPr/>
        </p:nvSpPr>
        <p:spPr bwMode="auto">
          <a:xfrm>
            <a:off x="4621215" y="1077799"/>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5604" name="Text Box 13"/>
          <p:cNvSpPr txBox="1">
            <a:spLocks noChangeArrowheads="1"/>
          </p:cNvSpPr>
          <p:nvPr/>
        </p:nvSpPr>
        <p:spPr bwMode="auto">
          <a:xfrm>
            <a:off x="4978403" y="1077799"/>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平面布置</a:t>
            </a:r>
            <a:endParaRPr lang="en-US" altLang="zh-CN" sz="1600" b="1">
              <a:solidFill>
                <a:schemeClr val="bg1"/>
              </a:solidFill>
            </a:endParaRPr>
          </a:p>
        </p:txBody>
      </p:sp>
      <p:sp>
        <p:nvSpPr>
          <p:cNvPr id="25605" name="日期占位符 4"/>
          <p:cNvSpPr txBox="1">
            <a:spLocks noChangeArrowheads="1"/>
          </p:cNvSpPr>
          <p:nvPr/>
        </p:nvSpPr>
        <p:spPr bwMode="auto">
          <a:xfrm>
            <a:off x="1441451" y="6407150"/>
            <a:ext cx="228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1B9188A1-8FD9-48DF-8D9A-5E63F9C5A703}" type="datetime1">
              <a:rPr lang="zh-CN" altLang="en-US" sz="1000">
                <a:solidFill>
                  <a:schemeClr val="bg1"/>
                </a:solidFill>
              </a:rPr>
              <a:pPr algn="r"/>
              <a:t>2019/9/20</a:t>
            </a:fld>
            <a:endParaRPr lang="zh-CN" altLang="en-US" sz="1000">
              <a:solidFill>
                <a:schemeClr val="bg1"/>
              </a:solidFill>
            </a:endParaRPr>
          </a:p>
        </p:txBody>
      </p:sp>
      <p:sp>
        <p:nvSpPr>
          <p:cNvPr id="25606" name="灯片编号占位符 5"/>
          <p:cNvSpPr>
            <a:spLocks noGrp="1" noChangeArrowheads="1"/>
          </p:cNvSpPr>
          <p:nvPr>
            <p:ph type="sldNum" sz="quarter" idx="12"/>
          </p:nvPr>
        </p:nvSpPr>
        <p:spPr bwMode="auto">
          <a:xfrm>
            <a:off x="8242300" y="6407150"/>
            <a:ext cx="231140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21ADC738-F58A-4EFE-B987-7C5A1385848F}" type="slidenum">
              <a:rPr lang="en-US" altLang="zh-CN" sz="1000">
                <a:solidFill>
                  <a:schemeClr val="bg1"/>
                </a:solidFill>
              </a:rPr>
              <a:pPr/>
              <a:t>62</a:t>
            </a:fld>
            <a:endParaRPr lang="en-US" altLang="zh-CN" sz="1000">
              <a:solidFill>
                <a:schemeClr val="bg1"/>
              </a:solidFill>
            </a:endParaRPr>
          </a:p>
        </p:txBody>
      </p:sp>
      <p:sp>
        <p:nvSpPr>
          <p:cNvPr id="19" name="右箭头 18"/>
          <p:cNvSpPr/>
          <p:nvPr/>
        </p:nvSpPr>
        <p:spPr>
          <a:xfrm rot="10800000">
            <a:off x="7065964" y="4521201"/>
            <a:ext cx="720725" cy="288925"/>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buFontTx/>
              <a:buNone/>
              <a:defRPr/>
            </a:pPr>
            <a:endParaRPr lang="zh-CN" altLang="en-US"/>
          </a:p>
        </p:txBody>
      </p:sp>
      <p:pic>
        <p:nvPicPr>
          <p:cNvPr id="2560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4" y="3286126"/>
            <a:ext cx="44291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AutoShape 10"/>
          <p:cNvSpPr>
            <a:spLocks noChangeArrowheads="1"/>
          </p:cNvSpPr>
          <p:nvPr/>
        </p:nvSpPr>
        <p:spPr bwMode="auto">
          <a:xfrm>
            <a:off x="6953251" y="3571875"/>
            <a:ext cx="936625" cy="431800"/>
          </a:xfrm>
          <a:prstGeom prst="wedgeRectCallout">
            <a:avLst>
              <a:gd name="adj1" fmla="val -111185"/>
              <a:gd name="adj2" fmla="val 4963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b="1">
                <a:solidFill>
                  <a:srgbClr val="FF0000"/>
                </a:solidFill>
              </a:rPr>
              <a:t>铁路</a:t>
            </a:r>
          </a:p>
        </p:txBody>
      </p:sp>
      <p:sp>
        <p:nvSpPr>
          <p:cNvPr id="25610" name="AutoShape 11"/>
          <p:cNvSpPr>
            <a:spLocks noChangeArrowheads="1"/>
          </p:cNvSpPr>
          <p:nvPr/>
        </p:nvSpPr>
        <p:spPr bwMode="auto">
          <a:xfrm>
            <a:off x="8524875" y="3643313"/>
            <a:ext cx="935038" cy="431800"/>
          </a:xfrm>
          <a:prstGeom prst="wedgeRectCallout">
            <a:avLst>
              <a:gd name="adj1" fmla="val 115028"/>
              <a:gd name="adj2" fmla="val 5588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b="1">
                <a:solidFill>
                  <a:srgbClr val="FF0000"/>
                </a:solidFill>
              </a:rPr>
              <a:t>办公楼</a:t>
            </a:r>
          </a:p>
        </p:txBody>
      </p:sp>
      <p:sp>
        <p:nvSpPr>
          <p:cNvPr id="25611" name="矩形 26"/>
          <p:cNvSpPr>
            <a:spLocks noChangeArrowheads="1"/>
          </p:cNvSpPr>
          <p:nvPr/>
        </p:nvSpPr>
        <p:spPr bwMode="auto">
          <a:xfrm>
            <a:off x="6810375" y="2857501"/>
            <a:ext cx="2518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库房与周边环境防火间距不足</a:t>
            </a:r>
          </a:p>
        </p:txBody>
      </p:sp>
      <p:pic>
        <p:nvPicPr>
          <p:cNvPr id="25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928814"/>
            <a:ext cx="40513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AutoShape 5"/>
          <p:cNvSpPr>
            <a:spLocks noChangeArrowheads="1"/>
          </p:cNvSpPr>
          <p:nvPr/>
        </p:nvSpPr>
        <p:spPr bwMode="auto">
          <a:xfrm>
            <a:off x="7881939" y="4357689"/>
            <a:ext cx="1000125" cy="333375"/>
          </a:xfrm>
          <a:prstGeom prst="wedgeRectCallout">
            <a:avLst>
              <a:gd name="adj1" fmla="val 69824"/>
              <a:gd name="adj2" fmla="val 18699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b="1">
                <a:solidFill>
                  <a:srgbClr val="FF0000"/>
                </a:solidFill>
              </a:rPr>
              <a:t>油漆库房</a:t>
            </a:r>
          </a:p>
        </p:txBody>
      </p:sp>
      <p:sp>
        <p:nvSpPr>
          <p:cNvPr id="25614" name="AutoShape 6"/>
          <p:cNvSpPr>
            <a:spLocks noChangeArrowheads="1"/>
          </p:cNvSpPr>
          <p:nvPr/>
        </p:nvSpPr>
        <p:spPr bwMode="auto">
          <a:xfrm>
            <a:off x="3703638" y="2217739"/>
            <a:ext cx="881062" cy="333375"/>
          </a:xfrm>
          <a:prstGeom prst="wedgeRectCallout">
            <a:avLst>
              <a:gd name="adj1" fmla="val 49671"/>
              <a:gd name="adj2" fmla="val 11337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b="1">
                <a:solidFill>
                  <a:srgbClr val="FF0000"/>
                </a:solidFill>
              </a:rPr>
              <a:t>职工宿舍</a:t>
            </a:r>
          </a:p>
        </p:txBody>
      </p:sp>
      <p:sp>
        <p:nvSpPr>
          <p:cNvPr id="25615" name="矩形 31"/>
          <p:cNvSpPr>
            <a:spLocks noChangeArrowheads="1"/>
          </p:cNvSpPr>
          <p:nvPr/>
        </p:nvSpPr>
        <p:spPr bwMode="auto">
          <a:xfrm>
            <a:off x="2595564" y="4643439"/>
            <a:ext cx="1980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仓库严禁设置职工宿舍</a:t>
            </a:r>
          </a:p>
        </p:txBody>
      </p:sp>
      <p:sp>
        <p:nvSpPr>
          <p:cNvPr id="25616" name="AutoShape 5"/>
          <p:cNvSpPr>
            <a:spLocks noChangeArrowheads="1"/>
          </p:cNvSpPr>
          <p:nvPr/>
        </p:nvSpPr>
        <p:spPr bwMode="auto">
          <a:xfrm>
            <a:off x="2166939" y="2857501"/>
            <a:ext cx="1023937" cy="333375"/>
          </a:xfrm>
          <a:prstGeom prst="wedgeRectCallout">
            <a:avLst>
              <a:gd name="adj1" fmla="val 69824"/>
              <a:gd name="adj2" fmla="val 18699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1400" b="1">
                <a:solidFill>
                  <a:srgbClr val="FF0000"/>
                </a:solidFill>
              </a:rPr>
              <a:t>油漆库房</a:t>
            </a:r>
          </a:p>
        </p:txBody>
      </p:sp>
      <p:sp>
        <p:nvSpPr>
          <p:cNvPr id="20" name="五边形 19"/>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3" name="矩形 22"/>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500825373"/>
      </p:ext>
    </p:extLst>
  </p:cSld>
  <p:clrMapOvr>
    <a:masterClrMapping/>
  </p:clrMapOvr>
  <p:transition>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CB62B14B-C567-4663-B2E1-36306D813773}" type="slidenum">
              <a:rPr lang="en-US" altLang="zh-CN" sz="1000">
                <a:solidFill>
                  <a:schemeClr val="bg1"/>
                </a:solidFill>
              </a:rPr>
              <a:pPr algn="r"/>
              <a:t>63</a:t>
            </a:fld>
            <a:endParaRPr lang="en-US" altLang="zh-CN" sz="1000">
              <a:solidFill>
                <a:schemeClr val="bg1"/>
              </a:solidFill>
            </a:endParaRPr>
          </a:p>
        </p:txBody>
      </p:sp>
      <p:pic>
        <p:nvPicPr>
          <p:cNvPr id="26627" name="Picture 3" descr="DSC04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1928813"/>
            <a:ext cx="29876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DSC04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4000500"/>
            <a:ext cx="3167062"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SC06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2143126"/>
            <a:ext cx="34290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2952751" y="4929189"/>
            <a:ext cx="14398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被撞的门柱</a:t>
            </a:r>
          </a:p>
        </p:txBody>
      </p:sp>
      <p:sp>
        <p:nvSpPr>
          <p:cNvPr id="26631" name="自由曲线 277"/>
          <p:cNvSpPr>
            <a:spLocks noChangeArrowheads="1"/>
          </p:cNvSpPr>
          <p:nvPr/>
        </p:nvSpPr>
        <p:spPr bwMode="auto">
          <a:xfrm>
            <a:off x="2381250" y="3500439"/>
            <a:ext cx="312738" cy="936625"/>
          </a:xfrm>
          <a:custGeom>
            <a:avLst/>
            <a:gdLst>
              <a:gd name="T0" fmla="*/ 7273 w 21600"/>
              <a:gd name="T1" fmla="*/ 0 h 21600"/>
              <a:gd name="T2" fmla="*/ 6615 w 21600"/>
              <a:gd name="T3" fmla="*/ 1684 h 21600"/>
              <a:gd name="T4" fmla="*/ 6615 w 21600"/>
              <a:gd name="T5" fmla="*/ 3163 h 21600"/>
              <a:gd name="T6" fmla="*/ 6002 w 21600"/>
              <a:gd name="T7" fmla="*/ 6121 h 21600"/>
              <a:gd name="T8" fmla="*/ 2847 w 21600"/>
              <a:gd name="T9" fmla="*/ 9079 h 21600"/>
              <a:gd name="T10" fmla="*/ 306 w 21600"/>
              <a:gd name="T11" fmla="*/ 12872 h 21600"/>
              <a:gd name="T12" fmla="*/ 963 w 21600"/>
              <a:gd name="T13" fmla="*/ 15625 h 21600"/>
              <a:gd name="T14" fmla="*/ 2234 w 21600"/>
              <a:gd name="T15" fmla="*/ 18788 h 21600"/>
              <a:gd name="T16" fmla="*/ 6002 w 21600"/>
              <a:gd name="T17" fmla="*/ 20472 h 21600"/>
              <a:gd name="T18" fmla="*/ 11040 w 21600"/>
              <a:gd name="T19" fmla="*/ 21526 h 21600"/>
              <a:gd name="T20" fmla="*/ 15466 w 21600"/>
              <a:gd name="T21" fmla="*/ 20897 h 21600"/>
              <a:gd name="T22" fmla="*/ 17393 w 21600"/>
              <a:gd name="T23" fmla="*/ 19418 h 21600"/>
              <a:gd name="T24" fmla="*/ 16736 w 21600"/>
              <a:gd name="T25" fmla="*/ 16884 h 21600"/>
              <a:gd name="T26" fmla="*/ 16736 w 21600"/>
              <a:gd name="T27" fmla="*/ 15200 h 21600"/>
              <a:gd name="T28" fmla="*/ 19891 w 21600"/>
              <a:gd name="T29" fmla="*/ 12667 h 21600"/>
              <a:gd name="T30" fmla="*/ 20548 w 21600"/>
              <a:gd name="T31" fmla="*/ 10968 h 21600"/>
              <a:gd name="T32" fmla="*/ 21161 w 21600"/>
              <a:gd name="T33" fmla="*/ 9079 h 21600"/>
              <a:gd name="T34" fmla="*/ 21161 w 21600"/>
              <a:gd name="T35" fmla="*/ 7175 h 21600"/>
              <a:gd name="T36" fmla="*/ 21161 w 21600"/>
              <a:gd name="T37" fmla="*/ 5271 h 21600"/>
              <a:gd name="T38" fmla="*/ 18620 w 21600"/>
              <a:gd name="T39" fmla="*/ 3163 h 21600"/>
              <a:gd name="T40" fmla="*/ 15466 w 21600"/>
              <a:gd name="T41" fmla="*/ 1054 h 21600"/>
              <a:gd name="T42" fmla="*/ 9814 w 21600"/>
              <a:gd name="T43"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00" h="21600">
                <a:moveTo>
                  <a:pt x="7273" y="0"/>
                </a:moveTo>
                <a:cubicBezTo>
                  <a:pt x="7185" y="278"/>
                  <a:pt x="6703" y="1156"/>
                  <a:pt x="6615" y="1684"/>
                </a:cubicBezTo>
                <a:cubicBezTo>
                  <a:pt x="6528" y="2211"/>
                  <a:pt x="6703" y="2430"/>
                  <a:pt x="6615" y="3163"/>
                </a:cubicBezTo>
                <a:cubicBezTo>
                  <a:pt x="6528" y="3895"/>
                  <a:pt x="6615" y="5140"/>
                  <a:pt x="6002" y="6121"/>
                </a:cubicBezTo>
                <a:cubicBezTo>
                  <a:pt x="5389" y="7102"/>
                  <a:pt x="3811" y="7951"/>
                  <a:pt x="2847" y="9079"/>
                </a:cubicBezTo>
                <a:cubicBezTo>
                  <a:pt x="1883" y="10206"/>
                  <a:pt x="613" y="11788"/>
                  <a:pt x="306" y="12872"/>
                </a:cubicBezTo>
                <a:cubicBezTo>
                  <a:pt x="0" y="13955"/>
                  <a:pt x="657" y="14644"/>
                  <a:pt x="963" y="15625"/>
                </a:cubicBezTo>
                <a:cubicBezTo>
                  <a:pt x="1270" y="16606"/>
                  <a:pt x="1402" y="17982"/>
                  <a:pt x="2234" y="18788"/>
                </a:cubicBezTo>
                <a:cubicBezTo>
                  <a:pt x="3066" y="19593"/>
                  <a:pt x="4556" y="20018"/>
                  <a:pt x="6002" y="20472"/>
                </a:cubicBezTo>
                <a:cubicBezTo>
                  <a:pt x="7448" y="20926"/>
                  <a:pt x="9463" y="21453"/>
                  <a:pt x="11040" y="21526"/>
                </a:cubicBezTo>
                <a:cubicBezTo>
                  <a:pt x="12618" y="21600"/>
                  <a:pt x="14414" y="21248"/>
                  <a:pt x="15466" y="20897"/>
                </a:cubicBezTo>
                <a:cubicBezTo>
                  <a:pt x="16517" y="20545"/>
                  <a:pt x="17174" y="20091"/>
                  <a:pt x="17393" y="19418"/>
                </a:cubicBezTo>
                <a:cubicBezTo>
                  <a:pt x="17612" y="18744"/>
                  <a:pt x="16824" y="17587"/>
                  <a:pt x="16736" y="16884"/>
                </a:cubicBezTo>
                <a:cubicBezTo>
                  <a:pt x="16649" y="16181"/>
                  <a:pt x="16210" y="15903"/>
                  <a:pt x="16736" y="15200"/>
                </a:cubicBezTo>
                <a:cubicBezTo>
                  <a:pt x="17262" y="14497"/>
                  <a:pt x="19277" y="13370"/>
                  <a:pt x="19891" y="12667"/>
                </a:cubicBezTo>
                <a:cubicBezTo>
                  <a:pt x="20504" y="11964"/>
                  <a:pt x="20329" y="11568"/>
                  <a:pt x="20548" y="10968"/>
                </a:cubicBezTo>
                <a:cubicBezTo>
                  <a:pt x="20767" y="10368"/>
                  <a:pt x="21074" y="9709"/>
                  <a:pt x="21161" y="9079"/>
                </a:cubicBezTo>
                <a:cubicBezTo>
                  <a:pt x="21249" y="8449"/>
                  <a:pt x="21161" y="7805"/>
                  <a:pt x="21161" y="7175"/>
                </a:cubicBezTo>
                <a:cubicBezTo>
                  <a:pt x="21161" y="6545"/>
                  <a:pt x="21600" y="5945"/>
                  <a:pt x="21161" y="5271"/>
                </a:cubicBezTo>
                <a:cubicBezTo>
                  <a:pt x="20723" y="4598"/>
                  <a:pt x="19584" y="3866"/>
                  <a:pt x="18620" y="3163"/>
                </a:cubicBezTo>
                <a:cubicBezTo>
                  <a:pt x="17656" y="2460"/>
                  <a:pt x="16911" y="1581"/>
                  <a:pt x="15466" y="1054"/>
                </a:cubicBezTo>
                <a:cubicBezTo>
                  <a:pt x="14020" y="527"/>
                  <a:pt x="10734" y="175"/>
                  <a:pt x="9814"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6632" name="AutoShape 3"/>
          <p:cNvSpPr>
            <a:spLocks noChangeArrowheads="1"/>
          </p:cNvSpPr>
          <p:nvPr/>
        </p:nvSpPr>
        <p:spPr bwMode="auto">
          <a:xfrm>
            <a:off x="4392614" y="1184955"/>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6633" name="Text Box 13"/>
          <p:cNvSpPr txBox="1">
            <a:spLocks noChangeArrowheads="1"/>
          </p:cNvSpPr>
          <p:nvPr/>
        </p:nvSpPr>
        <p:spPr bwMode="auto">
          <a:xfrm>
            <a:off x="4749802" y="1184955"/>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厂区大门</a:t>
            </a:r>
            <a:endParaRPr lang="en-US" altLang="zh-CN" sz="1600" b="1">
              <a:solidFill>
                <a:schemeClr val="bg1"/>
              </a:solidFill>
            </a:endParaRPr>
          </a:p>
        </p:txBody>
      </p:sp>
      <p:sp>
        <p:nvSpPr>
          <p:cNvPr id="12" name="五边形 11"/>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边形 12"/>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5" name="矩形 14"/>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21951609"/>
      </p:ext>
    </p:extLst>
  </p:cSld>
  <p:clrMapOvr>
    <a:masterClrMapping/>
  </p:clrMapOvr>
  <p:transition>
    <p:split orient="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灯片编号占位符 3"/>
          <p:cNvSpPr txBox="1">
            <a:spLocks noGrp="1" noChangeArrowheads="1"/>
          </p:cNvSpPr>
          <p:nvPr/>
        </p:nvSpPr>
        <p:spPr bwMode="auto">
          <a:xfrm>
            <a:off x="10660064" y="6527850"/>
            <a:ext cx="21748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4BBE9834-4DCD-4315-BB0C-37AB43EAEC96}" type="slidenum">
              <a:rPr lang="en-US" altLang="zh-CN" sz="1000">
                <a:solidFill>
                  <a:schemeClr val="bg1"/>
                </a:solidFill>
              </a:rPr>
              <a:pPr algn="r"/>
              <a:t>64</a:t>
            </a:fld>
            <a:endParaRPr lang="en-US" altLang="zh-CN" sz="1000">
              <a:solidFill>
                <a:schemeClr val="bg1"/>
              </a:solidFill>
            </a:endParaRPr>
          </a:p>
        </p:txBody>
      </p:sp>
      <p:sp>
        <p:nvSpPr>
          <p:cNvPr id="27651" name="AutoShape 3"/>
          <p:cNvSpPr>
            <a:spLocks noChangeArrowheads="1"/>
          </p:cNvSpPr>
          <p:nvPr/>
        </p:nvSpPr>
        <p:spPr bwMode="auto">
          <a:xfrm>
            <a:off x="4495801" y="1353230"/>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7652" name="Text Box 13"/>
          <p:cNvSpPr txBox="1">
            <a:spLocks noChangeArrowheads="1"/>
          </p:cNvSpPr>
          <p:nvPr/>
        </p:nvSpPr>
        <p:spPr bwMode="auto">
          <a:xfrm>
            <a:off x="4567239" y="1353230"/>
            <a:ext cx="210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砂轮机及砂轮切割机</a:t>
            </a:r>
            <a:endParaRPr lang="en-US" altLang="zh-CN" sz="1600" b="1">
              <a:solidFill>
                <a:schemeClr val="bg1"/>
              </a:solidFill>
            </a:endParaRPr>
          </a:p>
        </p:txBody>
      </p:sp>
      <p:pic>
        <p:nvPicPr>
          <p:cNvPr id="27653" name="Picture 3" descr="DSC04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2147888"/>
            <a:ext cx="2455862"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descr="DSC04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1" y="2143125"/>
            <a:ext cx="25749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6"/>
          <p:cNvSpPr txBox="1">
            <a:spLocks noChangeArrowheads="1"/>
          </p:cNvSpPr>
          <p:nvPr/>
        </p:nvSpPr>
        <p:spPr bwMode="auto">
          <a:xfrm>
            <a:off x="1881188" y="4514850"/>
            <a:ext cx="2220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砂轮机无托架、无挡屑板、无软垫、无护罩护罩</a:t>
            </a:r>
          </a:p>
        </p:txBody>
      </p:sp>
      <p:sp>
        <p:nvSpPr>
          <p:cNvPr id="27656" name="Text Box 7"/>
          <p:cNvSpPr txBox="1">
            <a:spLocks noChangeArrowheads="1"/>
          </p:cNvSpPr>
          <p:nvPr/>
        </p:nvSpPr>
        <p:spPr bwMode="auto">
          <a:xfrm>
            <a:off x="4881564" y="4572000"/>
            <a:ext cx="2382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挡屑板安装方向错误，开口朝向不正确</a:t>
            </a:r>
          </a:p>
        </p:txBody>
      </p:sp>
      <p:pic>
        <p:nvPicPr>
          <p:cNvPr id="27657" name="Picture 3" descr="DSC045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064" y="2214564"/>
            <a:ext cx="24479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7"/>
          <p:cNvSpPr txBox="1">
            <a:spLocks noChangeArrowheads="1"/>
          </p:cNvSpPr>
          <p:nvPr/>
        </p:nvSpPr>
        <p:spPr bwMode="auto">
          <a:xfrm>
            <a:off x="7810500" y="4500563"/>
            <a:ext cx="23828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皮带无防护罩，法兰盘和砂轮间无缓冲垫，无切割想下限位装置</a:t>
            </a:r>
          </a:p>
        </p:txBody>
      </p:sp>
      <p:sp>
        <p:nvSpPr>
          <p:cNvPr id="12" name="五边形 11"/>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边形 12"/>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5" name="矩形 14"/>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230022570"/>
      </p:ext>
    </p:extLst>
  </p:cSld>
  <p:clrMapOvr>
    <a:masterClrMapping/>
  </p:clrMapOvr>
  <p:transition>
    <p:strips dir="l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灯片编号占位符 3"/>
          <p:cNvSpPr txBox="1">
            <a:spLocks noGrp="1" noChangeArrowheads="1"/>
          </p:cNvSpPr>
          <p:nvPr/>
        </p:nvSpPr>
        <p:spPr bwMode="auto">
          <a:xfrm>
            <a:off x="10761664" y="6186488"/>
            <a:ext cx="287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B303EF80-4575-44B7-81BB-60C6CE5EEC06}" type="slidenum">
              <a:rPr lang="en-US" altLang="zh-CN" sz="1000">
                <a:solidFill>
                  <a:schemeClr val="bg1"/>
                </a:solidFill>
              </a:rPr>
              <a:pPr algn="r"/>
              <a:t>65</a:t>
            </a:fld>
            <a:endParaRPr lang="en-US" altLang="zh-CN" sz="1000">
              <a:solidFill>
                <a:schemeClr val="bg1"/>
              </a:solidFill>
            </a:endParaRPr>
          </a:p>
        </p:txBody>
      </p:sp>
      <p:sp>
        <p:nvSpPr>
          <p:cNvPr id="28675" name="AutoShape 3"/>
          <p:cNvSpPr>
            <a:spLocks noChangeArrowheads="1"/>
          </p:cNvSpPr>
          <p:nvPr/>
        </p:nvSpPr>
        <p:spPr bwMode="auto">
          <a:xfrm>
            <a:off x="4678364" y="1113517"/>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8676" name="Text Box 13"/>
          <p:cNvSpPr txBox="1">
            <a:spLocks noChangeArrowheads="1"/>
          </p:cNvSpPr>
          <p:nvPr/>
        </p:nvSpPr>
        <p:spPr bwMode="auto">
          <a:xfrm>
            <a:off x="5035552" y="1113517"/>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作业环境及人员</a:t>
            </a:r>
            <a:endParaRPr lang="en-US" altLang="zh-CN" sz="1600" b="1">
              <a:solidFill>
                <a:schemeClr val="bg1"/>
              </a:solidFill>
            </a:endParaRPr>
          </a:p>
        </p:txBody>
      </p:sp>
      <p:sp>
        <p:nvSpPr>
          <p:cNvPr id="28677" name="日期占位符 4"/>
          <p:cNvSpPr txBox="1">
            <a:spLocks noChangeArrowheads="1"/>
          </p:cNvSpPr>
          <p:nvPr/>
        </p:nvSpPr>
        <p:spPr bwMode="auto">
          <a:xfrm>
            <a:off x="1757364" y="6091238"/>
            <a:ext cx="228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4A91FE7D-0879-46FF-A54D-BC613800DF00}" type="datetime1">
              <a:rPr lang="zh-CN" altLang="en-US" sz="1000">
                <a:solidFill>
                  <a:schemeClr val="bg1"/>
                </a:solidFill>
              </a:rPr>
              <a:pPr algn="r"/>
              <a:t>2019/9/20</a:t>
            </a:fld>
            <a:endParaRPr lang="zh-CN" altLang="en-US" sz="1000">
              <a:solidFill>
                <a:schemeClr val="bg1"/>
              </a:solidFill>
            </a:endParaRPr>
          </a:p>
        </p:txBody>
      </p:sp>
      <p:pic>
        <p:nvPicPr>
          <p:cNvPr id="28678" name="Picture 2" descr="E:\E盘的东西(台式)\综合\安全隐患图库\安全隐患图片\隐患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1785938"/>
            <a:ext cx="25717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内容占位符 2" descr="受限空间作业人员无防护且无人监护.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4" y="2143125"/>
            <a:ext cx="2638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3" descr="E:\E盘的东西(台式)\综合\安全隐患图库\隐患照片\陈忠勇\事故隐患照片实例\七、三违作业\高处作业不系安全带.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4000500"/>
            <a:ext cx="25717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6"/>
          <p:cNvSpPr txBox="1">
            <a:spLocks noChangeArrowheads="1"/>
          </p:cNvSpPr>
          <p:nvPr/>
        </p:nvSpPr>
        <p:spPr bwMode="auto">
          <a:xfrm>
            <a:off x="1809751" y="3714750"/>
            <a:ext cx="2220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作业人员穿拖鞋</a:t>
            </a:r>
          </a:p>
        </p:txBody>
      </p:sp>
      <p:sp>
        <p:nvSpPr>
          <p:cNvPr id="28682" name="Text Box 6"/>
          <p:cNvSpPr txBox="1">
            <a:spLocks noChangeArrowheads="1"/>
          </p:cNvSpPr>
          <p:nvPr/>
        </p:nvSpPr>
        <p:spPr bwMode="auto">
          <a:xfrm>
            <a:off x="4524376" y="4786313"/>
            <a:ext cx="22209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进入受限空间作业人员未佩戴个体劳动防护用品，现场无人监护</a:t>
            </a:r>
          </a:p>
        </p:txBody>
      </p:sp>
      <p:sp>
        <p:nvSpPr>
          <p:cNvPr id="28683" name="Text Box 6"/>
          <p:cNvSpPr txBox="1">
            <a:spLocks noChangeArrowheads="1"/>
          </p:cNvSpPr>
          <p:nvPr/>
        </p:nvSpPr>
        <p:spPr bwMode="auto">
          <a:xfrm>
            <a:off x="1738313" y="6072189"/>
            <a:ext cx="22209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作业无任何防护</a:t>
            </a:r>
          </a:p>
        </p:txBody>
      </p:sp>
      <p:pic>
        <p:nvPicPr>
          <p:cNvPr id="286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939" y="3857626"/>
            <a:ext cx="256063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4688" y="2000250"/>
            <a:ext cx="298291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椭圆 31"/>
          <p:cNvSpPr/>
          <p:nvPr/>
        </p:nvSpPr>
        <p:spPr>
          <a:xfrm>
            <a:off x="8524875" y="2643188"/>
            <a:ext cx="554038" cy="292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28687" name="Text Box 6"/>
          <p:cNvSpPr txBox="1">
            <a:spLocks noChangeArrowheads="1"/>
          </p:cNvSpPr>
          <p:nvPr/>
        </p:nvSpPr>
        <p:spPr bwMode="auto">
          <a:xfrm>
            <a:off x="8024813" y="5857875"/>
            <a:ext cx="22209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作业人员现场吸烟</a:t>
            </a:r>
          </a:p>
        </p:txBody>
      </p:sp>
      <p:sp>
        <p:nvSpPr>
          <p:cNvPr id="17" name="五边形 16"/>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边形 17"/>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0" name="矩形 19"/>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21235205"/>
      </p:ext>
    </p:extLst>
  </p:cSld>
  <p:clrMapOvr>
    <a:masterClrMapping/>
  </p:clrMapOvr>
  <p:transition>
    <p:plus/>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灯片编号占位符 3"/>
          <p:cNvSpPr txBox="1">
            <a:spLocks noGrp="1" noChangeArrowheads="1"/>
          </p:cNvSpPr>
          <p:nvPr/>
        </p:nvSpPr>
        <p:spPr bwMode="auto">
          <a:xfrm>
            <a:off x="10445750" y="6502400"/>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822C9866-01EC-4B9B-A25E-99665039C3C2}" type="slidenum">
              <a:rPr lang="en-US" altLang="zh-CN" sz="1000">
                <a:solidFill>
                  <a:schemeClr val="bg1"/>
                </a:solidFill>
              </a:rPr>
              <a:pPr algn="r"/>
              <a:t>66</a:t>
            </a:fld>
            <a:endParaRPr lang="en-US" altLang="zh-CN" sz="1000">
              <a:solidFill>
                <a:schemeClr val="bg1"/>
              </a:solidFill>
            </a:endParaRPr>
          </a:p>
        </p:txBody>
      </p:sp>
      <p:sp>
        <p:nvSpPr>
          <p:cNvPr id="29699" name="AutoShape 3"/>
          <p:cNvSpPr>
            <a:spLocks noChangeArrowheads="1"/>
          </p:cNvSpPr>
          <p:nvPr/>
        </p:nvSpPr>
        <p:spPr bwMode="auto">
          <a:xfrm>
            <a:off x="4429125" y="1076999"/>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9700" name="Text Box 13"/>
          <p:cNvSpPr txBox="1">
            <a:spLocks noChangeArrowheads="1"/>
          </p:cNvSpPr>
          <p:nvPr/>
        </p:nvSpPr>
        <p:spPr bwMode="auto">
          <a:xfrm>
            <a:off x="4786313" y="1076999"/>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作业环境及人员</a:t>
            </a:r>
            <a:endParaRPr lang="en-US" altLang="zh-CN" sz="1600" b="1">
              <a:solidFill>
                <a:schemeClr val="bg1"/>
              </a:solidFill>
            </a:endParaRPr>
          </a:p>
        </p:txBody>
      </p:sp>
      <p:pic>
        <p:nvPicPr>
          <p:cNvPr id="29701" name="Picture 11" descr="E:\E盘的东西(台式)\综合\安全隐患图库\隐患照片\陈忠勇\事故隐患照片实例\六、作业环境缺陷\水池旁应设防护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3786189"/>
            <a:ext cx="276225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日期占位符 4"/>
          <p:cNvSpPr txBox="1">
            <a:spLocks noChangeArrowheads="1"/>
          </p:cNvSpPr>
          <p:nvPr/>
        </p:nvSpPr>
        <p:spPr bwMode="auto">
          <a:xfrm>
            <a:off x="1441451" y="6407150"/>
            <a:ext cx="228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5D3C8F74-D4DC-4F27-9B1A-F654C5DBBA84}" type="datetime1">
              <a:rPr lang="zh-CN" altLang="en-US" sz="1000">
                <a:solidFill>
                  <a:schemeClr val="bg1"/>
                </a:solidFill>
              </a:rPr>
              <a:pPr algn="r"/>
              <a:t>2019/9/20</a:t>
            </a:fld>
            <a:endParaRPr lang="zh-CN" altLang="en-US" sz="1000">
              <a:solidFill>
                <a:schemeClr val="bg1"/>
              </a:solidFill>
            </a:endParaRPr>
          </a:p>
        </p:txBody>
      </p:sp>
      <p:sp>
        <p:nvSpPr>
          <p:cNvPr id="29703" name="灯片编号占位符 5"/>
          <p:cNvSpPr>
            <a:spLocks noGrp="1" noChangeArrowheads="1"/>
          </p:cNvSpPr>
          <p:nvPr>
            <p:ph type="sldNum" sz="quarter" idx="12"/>
          </p:nvPr>
        </p:nvSpPr>
        <p:spPr bwMode="auto">
          <a:xfrm>
            <a:off x="8242300" y="6407150"/>
            <a:ext cx="231140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30F49B1C-0947-424D-A9A1-61634F4537E2}" type="slidenum">
              <a:rPr lang="en-US" altLang="zh-CN" sz="1000">
                <a:solidFill>
                  <a:schemeClr val="bg1"/>
                </a:solidFill>
              </a:rPr>
              <a:pPr/>
              <a:t>66</a:t>
            </a:fld>
            <a:endParaRPr lang="en-US" altLang="zh-CN" sz="1000">
              <a:solidFill>
                <a:schemeClr val="bg1"/>
              </a:solidFill>
            </a:endParaRPr>
          </a:p>
        </p:txBody>
      </p:sp>
      <p:pic>
        <p:nvPicPr>
          <p:cNvPr id="297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714500"/>
            <a:ext cx="27400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 Box 6"/>
          <p:cNvSpPr txBox="1">
            <a:spLocks noChangeArrowheads="1"/>
          </p:cNvSpPr>
          <p:nvPr/>
        </p:nvSpPr>
        <p:spPr bwMode="auto">
          <a:xfrm>
            <a:off x="1738314" y="5857875"/>
            <a:ext cx="2714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循环水池孔洞及周边无安全防护盖板或安全防护栏杆</a:t>
            </a:r>
          </a:p>
        </p:txBody>
      </p:sp>
      <p:pic>
        <p:nvPicPr>
          <p:cNvPr id="29706" name="Picture 8" descr="E:\综合\工作\各区县\涪陵\2012工作\涪陵第一次检查现场照片\亚东亚\DSC04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3857626"/>
            <a:ext cx="2425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9" descr="E:\E盘的东西(台式)\综合\工作\各区县\云阳\2013年工作\2013年1月云阳工贸企业检查\2013.1.17\重庆市云阳县世锦玻璃制品有限责任公司\现场照片\DSC077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9" y="1857376"/>
            <a:ext cx="24542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0" descr="E:\E盘的东西(台式)\综合\工作\各区县\云阳\2013年工作\2013年1月云阳工贸企业检查\2013.1.17\重庆市云阳县世锦玻璃制品有限责任公司\现场照片\DSC077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2786064"/>
            <a:ext cx="2795588"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TextBox 24"/>
          <p:cNvSpPr txBox="1">
            <a:spLocks noChangeArrowheads="1"/>
          </p:cNvSpPr>
          <p:nvPr/>
        </p:nvSpPr>
        <p:spPr bwMode="auto">
          <a:xfrm>
            <a:off x="5667376" y="5000625"/>
            <a:ext cx="15716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厂区临边处，斜梯以及竖梯无安全防护栏杆</a:t>
            </a:r>
          </a:p>
        </p:txBody>
      </p:sp>
      <p:pic>
        <p:nvPicPr>
          <p:cNvPr id="29710" name="Picture 8" descr="E:\综合\工作\各区县\涪陵\2012工作\涪陵第一次检查现场照片\亚东亚\DSC041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3314" y="3865563"/>
            <a:ext cx="26828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9" descr="E:\E盘的东西(台式)\综合\工作\各区县\云阳\2013年工作\2013年1月云阳工贸企业检查\2013.1.17\重庆市云阳县世锦玻璃制品有限责任公司\现场照片\DSC077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3314" y="1857376"/>
            <a:ext cx="27146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五边形 16"/>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边形 17"/>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20" name="矩形 19"/>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510913519"/>
      </p:ext>
    </p:extLst>
  </p:cSld>
  <p:clrMapOvr>
    <a:masterClrMapping/>
  </p:clrMapOvr>
  <p:transition>
    <p:wipe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8" descr="SDC134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2428875"/>
            <a:ext cx="3048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灯片编号占位符 3"/>
          <p:cNvSpPr txBox="1">
            <a:spLocks noGrp="1" noChangeArrowheads="1"/>
          </p:cNvSpPr>
          <p:nvPr/>
        </p:nvSpPr>
        <p:spPr bwMode="auto">
          <a:xfrm>
            <a:off x="10445750" y="7145338"/>
            <a:ext cx="287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fld id="{0233F88D-775F-431A-A979-6823834C21E1}" type="slidenum">
              <a:rPr lang="en-US" altLang="zh-CN" sz="1000">
                <a:solidFill>
                  <a:schemeClr val="bg1"/>
                </a:solidFill>
              </a:rPr>
              <a:pPr algn="r"/>
              <a:t>67</a:t>
            </a:fld>
            <a:endParaRPr lang="en-US" altLang="zh-CN" sz="1000">
              <a:solidFill>
                <a:schemeClr val="bg1"/>
              </a:solidFill>
            </a:endParaRPr>
          </a:p>
        </p:txBody>
      </p:sp>
      <p:sp>
        <p:nvSpPr>
          <p:cNvPr id="30724" name="AutoShape 3"/>
          <p:cNvSpPr>
            <a:spLocks noChangeArrowheads="1"/>
          </p:cNvSpPr>
          <p:nvPr/>
        </p:nvSpPr>
        <p:spPr bwMode="auto">
          <a:xfrm>
            <a:off x="4752976" y="1357313"/>
            <a:ext cx="2270125" cy="336550"/>
          </a:xfrm>
          <a:prstGeom prst="roundRect">
            <a:avLst>
              <a:gd name="adj" fmla="val 50000"/>
            </a:avLst>
          </a:prstGeom>
          <a:solidFill>
            <a:srgbClr val="5F73B5"/>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30725" name="Text Box 13"/>
          <p:cNvSpPr txBox="1">
            <a:spLocks noChangeArrowheads="1"/>
          </p:cNvSpPr>
          <p:nvPr/>
        </p:nvSpPr>
        <p:spPr bwMode="auto">
          <a:xfrm>
            <a:off x="5110164" y="1357313"/>
            <a:ext cx="1824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sz="1600" b="1">
                <a:solidFill>
                  <a:schemeClr val="bg1"/>
                </a:solidFill>
              </a:rPr>
              <a:t>制氧制氮</a:t>
            </a:r>
            <a:endParaRPr lang="en-US" altLang="zh-CN" sz="1600" b="1">
              <a:solidFill>
                <a:schemeClr val="bg1"/>
              </a:solidFill>
            </a:endParaRPr>
          </a:p>
        </p:txBody>
      </p:sp>
      <p:sp>
        <p:nvSpPr>
          <p:cNvPr id="30726" name="Text Box 6"/>
          <p:cNvSpPr txBox="1">
            <a:spLocks noChangeArrowheads="1"/>
          </p:cNvSpPr>
          <p:nvPr/>
        </p:nvSpPr>
        <p:spPr bwMode="auto">
          <a:xfrm>
            <a:off x="1809751" y="4857750"/>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部分工贸企业有制氧未进行评价</a:t>
            </a:r>
          </a:p>
        </p:txBody>
      </p:sp>
      <p:pic>
        <p:nvPicPr>
          <p:cNvPr id="30727" name="图片 14" descr="SDC13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3" y="2428875"/>
            <a:ext cx="28575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6"/>
          <p:cNvSpPr txBox="1">
            <a:spLocks noChangeArrowheads="1"/>
          </p:cNvSpPr>
          <p:nvPr/>
        </p:nvSpPr>
        <p:spPr bwMode="auto">
          <a:xfrm>
            <a:off x="4953001" y="4857750"/>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液氧输送管道的保温层破损</a:t>
            </a:r>
          </a:p>
        </p:txBody>
      </p:sp>
      <p:pic>
        <p:nvPicPr>
          <p:cNvPr id="30729" name="图片 17" descr="压缩机应有防护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2428875"/>
            <a:ext cx="2667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6"/>
          <p:cNvSpPr txBox="1">
            <a:spLocks noChangeArrowheads="1"/>
          </p:cNvSpPr>
          <p:nvPr/>
        </p:nvSpPr>
        <p:spPr bwMode="auto">
          <a:xfrm>
            <a:off x="7953376" y="4857750"/>
            <a:ext cx="2714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400"/>
              <a:t>压缩机旋转皮带无防护罩</a:t>
            </a:r>
          </a:p>
        </p:txBody>
      </p:sp>
      <p:sp>
        <p:nvSpPr>
          <p:cNvPr id="12" name="五边形 11"/>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边形 12"/>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55814" y="232847"/>
            <a:ext cx="419100" cy="584775"/>
          </a:xfrm>
          <a:prstGeom prst="rect">
            <a:avLst/>
          </a:prstGeom>
          <a:noFill/>
        </p:spPr>
        <p:txBody>
          <a:bodyPr wrap="square" rtlCol="0">
            <a:spAutoFit/>
          </a:bodyPr>
          <a:lstStyle/>
          <a:p>
            <a:r>
              <a:rPr lang="en-US" altLang="zh-CN" sz="3200" b="1" dirty="0" smtClean="0">
                <a:solidFill>
                  <a:schemeClr val="bg1"/>
                </a:solidFill>
                <a:latin typeface="Kozuka Mincho Pro H" panose="02020A00000000000000" pitchFamily="18" charset="-128"/>
                <a:ea typeface="Kozuka Mincho Pro H" panose="02020A00000000000000" pitchFamily="18" charset="-128"/>
              </a:rPr>
              <a:t>6</a:t>
            </a:r>
            <a:endParaRPr lang="zh-CN" altLang="en-US" sz="3200" b="1" dirty="0">
              <a:solidFill>
                <a:schemeClr val="bg1"/>
              </a:solidFill>
              <a:latin typeface="Kozuka Mincho Pro H" panose="02020A00000000000000" pitchFamily="18" charset="-128"/>
              <a:ea typeface="Kozuka Mincho Pro H" panose="02020A00000000000000" pitchFamily="18" charset="-128"/>
            </a:endParaRPr>
          </a:p>
        </p:txBody>
      </p:sp>
      <p:sp>
        <p:nvSpPr>
          <p:cNvPr id="15" name="矩形 14"/>
          <p:cNvSpPr/>
          <p:nvPr/>
        </p:nvSpPr>
        <p:spPr>
          <a:xfrm>
            <a:off x="2021177" y="202068"/>
            <a:ext cx="4339650" cy="646331"/>
          </a:xfrm>
          <a:prstGeom prst="rect">
            <a:avLst/>
          </a:prstGeom>
        </p:spPr>
        <p:txBody>
          <a:bodyPr wrap="none">
            <a:spAutoFit/>
          </a:bodyPr>
          <a:lstStyle/>
          <a:p>
            <a:pPr algn="ctr" eaLnBrk="0" hangingPunct="0"/>
            <a:r>
              <a:rPr lang="zh-CN" altLang="en-US" sz="3600" b="1" dirty="0" smtClean="0">
                <a:solidFill>
                  <a:schemeClr val="bg1"/>
                </a:solidFill>
                <a:latin typeface="华文中宋" panose="02010600040101010101" pitchFamily="2" charset="-122"/>
                <a:ea typeface="华文中宋" panose="02010600040101010101" pitchFamily="2" charset="-122"/>
              </a:rPr>
              <a:t>现场隐患识别之其他</a:t>
            </a:r>
            <a:endParaRPr lang="zh-CN" altLang="en-US"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10945704"/>
      </p:ext>
    </p:extLst>
  </p:cSld>
  <p:clrMapOvr>
    <a:masterClrMapping/>
  </p:clrMapOvr>
  <p:transition>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3953880" y="0"/>
            <a:ext cx="4284239" cy="2338775"/>
          </a:xfrm>
          <a:custGeom>
            <a:avLst/>
            <a:gdLst>
              <a:gd name="connsiteX0" fmla="*/ 0 w 5158014"/>
              <a:gd name="connsiteY0" fmla="*/ 0 h 3556000"/>
              <a:gd name="connsiteX1" fmla="*/ 2579007 w 5158014"/>
              <a:gd name="connsiteY1" fmla="*/ 0 h 3556000"/>
              <a:gd name="connsiteX2" fmla="*/ 5158014 w 5158014"/>
              <a:gd name="connsiteY2" fmla="*/ 0 h 3556000"/>
              <a:gd name="connsiteX3" fmla="*/ 5158014 w 5158014"/>
              <a:gd name="connsiteY3" fmla="*/ 810054 h 3556000"/>
              <a:gd name="connsiteX4" fmla="*/ 4257408 w 5158014"/>
              <a:gd name="connsiteY4" fmla="*/ 1194487 h 3556000"/>
              <a:gd name="connsiteX5" fmla="*/ 4257408 w 5158014"/>
              <a:gd name="connsiteY5" fmla="*/ 1935892 h 3556000"/>
              <a:gd name="connsiteX6" fmla="*/ 3459144 w 5158014"/>
              <a:gd name="connsiteY6" fmla="*/ 2347784 h 3556000"/>
              <a:gd name="connsiteX7" fmla="*/ 3459144 w 5158014"/>
              <a:gd name="connsiteY7" fmla="*/ 3144108 h 3556000"/>
              <a:gd name="connsiteX8" fmla="*/ 2579007 w 5158014"/>
              <a:gd name="connsiteY8" fmla="*/ 3556000 h 3556000"/>
              <a:gd name="connsiteX9" fmla="*/ 1698870 w 5158014"/>
              <a:gd name="connsiteY9" fmla="*/ 3144108 h 3556000"/>
              <a:gd name="connsiteX10" fmla="*/ 1698870 w 5158014"/>
              <a:gd name="connsiteY10" fmla="*/ 2347784 h 3556000"/>
              <a:gd name="connsiteX11" fmla="*/ 900606 w 5158014"/>
              <a:gd name="connsiteY11" fmla="*/ 1935892 h 3556000"/>
              <a:gd name="connsiteX12" fmla="*/ 900606 w 5158014"/>
              <a:gd name="connsiteY12" fmla="*/ 1194487 h 3556000"/>
              <a:gd name="connsiteX13" fmla="*/ 0 w 5158014"/>
              <a:gd name="connsiteY13" fmla="*/ 810054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8014" h="3556000">
                <a:moveTo>
                  <a:pt x="0" y="0"/>
                </a:moveTo>
                <a:lnTo>
                  <a:pt x="2579007" y="0"/>
                </a:lnTo>
                <a:lnTo>
                  <a:pt x="5158014" y="0"/>
                </a:lnTo>
                <a:lnTo>
                  <a:pt x="5158014" y="810054"/>
                </a:lnTo>
                <a:lnTo>
                  <a:pt x="4257408" y="1194487"/>
                </a:lnTo>
                <a:lnTo>
                  <a:pt x="4257408" y="1935892"/>
                </a:lnTo>
                <a:lnTo>
                  <a:pt x="3459144" y="2347784"/>
                </a:lnTo>
                <a:lnTo>
                  <a:pt x="3459144" y="3144108"/>
                </a:lnTo>
                <a:lnTo>
                  <a:pt x="2579007" y="3556000"/>
                </a:lnTo>
                <a:lnTo>
                  <a:pt x="1698870" y="3144108"/>
                </a:lnTo>
                <a:lnTo>
                  <a:pt x="1698870" y="2347784"/>
                </a:lnTo>
                <a:lnTo>
                  <a:pt x="900606" y="1935892"/>
                </a:lnTo>
                <a:lnTo>
                  <a:pt x="900606" y="1194487"/>
                </a:lnTo>
                <a:lnTo>
                  <a:pt x="0" y="810054"/>
                </a:ln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flipV="1">
            <a:off x="3953880" y="4519225"/>
            <a:ext cx="4284239" cy="2338775"/>
          </a:xfrm>
          <a:custGeom>
            <a:avLst/>
            <a:gdLst>
              <a:gd name="connsiteX0" fmla="*/ 0 w 5158014"/>
              <a:gd name="connsiteY0" fmla="*/ 0 h 3556000"/>
              <a:gd name="connsiteX1" fmla="*/ 2579007 w 5158014"/>
              <a:gd name="connsiteY1" fmla="*/ 0 h 3556000"/>
              <a:gd name="connsiteX2" fmla="*/ 5158014 w 5158014"/>
              <a:gd name="connsiteY2" fmla="*/ 0 h 3556000"/>
              <a:gd name="connsiteX3" fmla="*/ 5158014 w 5158014"/>
              <a:gd name="connsiteY3" fmla="*/ 810054 h 3556000"/>
              <a:gd name="connsiteX4" fmla="*/ 4257408 w 5158014"/>
              <a:gd name="connsiteY4" fmla="*/ 1194487 h 3556000"/>
              <a:gd name="connsiteX5" fmla="*/ 4257408 w 5158014"/>
              <a:gd name="connsiteY5" fmla="*/ 1935892 h 3556000"/>
              <a:gd name="connsiteX6" fmla="*/ 3459144 w 5158014"/>
              <a:gd name="connsiteY6" fmla="*/ 2347784 h 3556000"/>
              <a:gd name="connsiteX7" fmla="*/ 3459144 w 5158014"/>
              <a:gd name="connsiteY7" fmla="*/ 3144108 h 3556000"/>
              <a:gd name="connsiteX8" fmla="*/ 2579007 w 5158014"/>
              <a:gd name="connsiteY8" fmla="*/ 3556000 h 3556000"/>
              <a:gd name="connsiteX9" fmla="*/ 1698870 w 5158014"/>
              <a:gd name="connsiteY9" fmla="*/ 3144108 h 3556000"/>
              <a:gd name="connsiteX10" fmla="*/ 1698870 w 5158014"/>
              <a:gd name="connsiteY10" fmla="*/ 2347784 h 3556000"/>
              <a:gd name="connsiteX11" fmla="*/ 900606 w 5158014"/>
              <a:gd name="connsiteY11" fmla="*/ 1935892 h 3556000"/>
              <a:gd name="connsiteX12" fmla="*/ 900606 w 5158014"/>
              <a:gd name="connsiteY12" fmla="*/ 1194487 h 3556000"/>
              <a:gd name="connsiteX13" fmla="*/ 0 w 5158014"/>
              <a:gd name="connsiteY13" fmla="*/ 810054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8014" h="3556000">
                <a:moveTo>
                  <a:pt x="0" y="0"/>
                </a:moveTo>
                <a:lnTo>
                  <a:pt x="2579007" y="0"/>
                </a:lnTo>
                <a:lnTo>
                  <a:pt x="5158014" y="0"/>
                </a:lnTo>
                <a:lnTo>
                  <a:pt x="5158014" y="810054"/>
                </a:lnTo>
                <a:lnTo>
                  <a:pt x="4257408" y="1194487"/>
                </a:lnTo>
                <a:lnTo>
                  <a:pt x="4257408" y="1935892"/>
                </a:lnTo>
                <a:lnTo>
                  <a:pt x="3459144" y="2347784"/>
                </a:lnTo>
                <a:lnTo>
                  <a:pt x="3459144" y="3144108"/>
                </a:lnTo>
                <a:lnTo>
                  <a:pt x="2579007" y="3556000"/>
                </a:lnTo>
                <a:lnTo>
                  <a:pt x="1698870" y="3144108"/>
                </a:lnTo>
                <a:lnTo>
                  <a:pt x="1698870" y="2347784"/>
                </a:lnTo>
                <a:lnTo>
                  <a:pt x="900606" y="1935892"/>
                </a:lnTo>
                <a:lnTo>
                  <a:pt x="900606" y="1194487"/>
                </a:lnTo>
                <a:lnTo>
                  <a:pt x="0" y="810054"/>
                </a:ln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717143" y="2875002"/>
            <a:ext cx="2757714" cy="1107996"/>
          </a:xfrm>
          <a:prstGeom prst="rect">
            <a:avLst/>
          </a:prstGeom>
          <a:noFill/>
        </p:spPr>
        <p:txBody>
          <a:bodyPr wrap="square" rtlCol="0">
            <a:spAutoFit/>
          </a:bodyPr>
          <a:lstStyle/>
          <a:p>
            <a:pPr algn="ctr"/>
            <a:r>
              <a:rPr lang="zh-CN" altLang="en-US" sz="6600" b="1" dirty="0">
                <a:solidFill>
                  <a:schemeClr val="accent2"/>
                </a:solidFill>
                <a:latin typeface="微软雅黑" panose="020B0503020204020204" pitchFamily="34" charset="-122"/>
                <a:ea typeface="微软雅黑" panose="020B0503020204020204" pitchFamily="34" charset="-122"/>
              </a:rPr>
              <a:t>谢谢</a:t>
            </a:r>
          </a:p>
        </p:txBody>
      </p:sp>
    </p:spTree>
    <p:extLst>
      <p:ext uri="{BB962C8B-B14F-4D97-AF65-F5344CB8AC3E}">
        <p14:creationId xmlns:p14="http://schemas.microsoft.com/office/powerpoint/2010/main" val="123353314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487488" y="188685"/>
            <a:ext cx="2031326"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管理要素</a:t>
            </a:r>
            <a:endParaRPr lang="zh-CN" altLang="zh-CN" sz="3600" b="1" dirty="0">
              <a:solidFill>
                <a:schemeClr val="bg1"/>
              </a:solidFill>
              <a:latin typeface="华文中宋" panose="02010600040101010101" pitchFamily="2" charset="-122"/>
              <a:ea typeface="华文中宋" panose="02010600040101010101" pitchFamily="2" charset="-122"/>
            </a:endParaRPr>
          </a:p>
        </p:txBody>
      </p:sp>
      <p:sp>
        <p:nvSpPr>
          <p:cNvPr id="7" name="矩形 6"/>
          <p:cNvSpPr/>
          <p:nvPr/>
        </p:nvSpPr>
        <p:spPr>
          <a:xfrm>
            <a:off x="4491233" y="1163547"/>
            <a:ext cx="3209533" cy="461665"/>
          </a:xfrm>
          <a:prstGeom prst="rect">
            <a:avLst/>
          </a:prstGeom>
        </p:spPr>
        <p:txBody>
          <a:bodyPr wrap="none">
            <a:spAutoFit/>
          </a:bodyPr>
          <a:lstStyle/>
          <a:p>
            <a:r>
              <a:rPr lang="zh-CN" altLang="en-US" sz="2400" b="1" dirty="0" smtClean="0">
                <a:solidFill>
                  <a:schemeClr val="tx1">
                    <a:lumMod val="85000"/>
                    <a:lumOff val="15000"/>
                  </a:schemeClr>
                </a:solidFill>
                <a:latin typeface="微软雅黑"/>
                <a:ea typeface="微软雅黑"/>
              </a:rPr>
              <a:t>现场管理的要素</a:t>
            </a:r>
            <a:r>
              <a:rPr lang="en-US" altLang="zh-CN" sz="2400" b="1" dirty="0" smtClean="0">
                <a:solidFill>
                  <a:schemeClr val="tx1">
                    <a:lumMod val="85000"/>
                    <a:lumOff val="15000"/>
                  </a:schemeClr>
                </a:solidFill>
                <a:latin typeface="微软雅黑"/>
                <a:ea typeface="微软雅黑"/>
              </a:rPr>
              <a:t>4M1E</a:t>
            </a:r>
            <a:endParaRPr lang="zh-CN" altLang="en-US" sz="2400" dirty="0">
              <a:solidFill>
                <a:schemeClr val="tx1">
                  <a:lumMod val="85000"/>
                  <a:lumOff val="15000"/>
                </a:schemeClr>
              </a:solidFill>
            </a:endParaRPr>
          </a:p>
        </p:txBody>
      </p:sp>
      <p:grpSp>
        <p:nvGrpSpPr>
          <p:cNvPr id="16" name="组合 15"/>
          <p:cNvGrpSpPr/>
          <p:nvPr/>
        </p:nvGrpSpPr>
        <p:grpSpPr>
          <a:xfrm>
            <a:off x="4149550" y="2118499"/>
            <a:ext cx="3892897" cy="3812101"/>
            <a:chOff x="2244608" y="2164248"/>
            <a:chExt cx="3365500" cy="3295650"/>
          </a:xfrm>
        </p:grpSpPr>
        <p:sp>
          <p:nvSpPr>
            <p:cNvPr id="12" name="任意多边形 11"/>
            <p:cNvSpPr/>
            <p:nvPr/>
          </p:nvSpPr>
          <p:spPr>
            <a:xfrm>
              <a:off x="2244608" y="2164248"/>
              <a:ext cx="1530350" cy="1530350"/>
            </a:xfrm>
            <a:custGeom>
              <a:avLst/>
              <a:gdLst>
                <a:gd name="connsiteX0" fmla="*/ 1530350 w 1530350"/>
                <a:gd name="connsiteY0" fmla="*/ 0 h 1530350"/>
                <a:gd name="connsiteX1" fmla="*/ 1530350 w 1530350"/>
                <a:gd name="connsiteY1" fmla="*/ 1530350 h 1530350"/>
                <a:gd name="connsiteX2" fmla="*/ 0 w 1530350"/>
                <a:gd name="connsiteY2" fmla="*/ 1530350 h 1530350"/>
                <a:gd name="connsiteX3" fmla="*/ 1530350 w 1530350"/>
                <a:gd name="connsiteY3" fmla="*/ 0 h 1530350"/>
              </a:gdLst>
              <a:ahLst/>
              <a:cxnLst>
                <a:cxn ang="0">
                  <a:pos x="connsiteX0" y="connsiteY0"/>
                </a:cxn>
                <a:cxn ang="0">
                  <a:pos x="connsiteX1" y="connsiteY1"/>
                </a:cxn>
                <a:cxn ang="0">
                  <a:pos x="connsiteX2" y="connsiteY2"/>
                </a:cxn>
                <a:cxn ang="0">
                  <a:pos x="connsiteX3" y="connsiteY3"/>
                </a:cxn>
              </a:cxnLst>
              <a:rect l="l" t="t" r="r" b="b"/>
              <a:pathLst>
                <a:path w="1530350" h="1530350">
                  <a:moveTo>
                    <a:pt x="1530350" y="0"/>
                  </a:moveTo>
                  <a:lnTo>
                    <a:pt x="1530350" y="1530350"/>
                  </a:lnTo>
                  <a:lnTo>
                    <a:pt x="0" y="1530350"/>
                  </a:lnTo>
                  <a:cubicBezTo>
                    <a:pt x="0" y="685161"/>
                    <a:pt x="685161" y="0"/>
                    <a:pt x="1530350" y="0"/>
                  </a:cubicBezTo>
                  <a:close/>
                </a:path>
              </a:pathLst>
            </a:cu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flipH="1">
              <a:off x="4079758" y="2164248"/>
              <a:ext cx="1530350" cy="1530350"/>
            </a:xfrm>
            <a:custGeom>
              <a:avLst/>
              <a:gdLst>
                <a:gd name="connsiteX0" fmla="*/ 1530350 w 1530350"/>
                <a:gd name="connsiteY0" fmla="*/ 0 h 1530350"/>
                <a:gd name="connsiteX1" fmla="*/ 1530350 w 1530350"/>
                <a:gd name="connsiteY1" fmla="*/ 1530350 h 1530350"/>
                <a:gd name="connsiteX2" fmla="*/ 0 w 1530350"/>
                <a:gd name="connsiteY2" fmla="*/ 1530350 h 1530350"/>
                <a:gd name="connsiteX3" fmla="*/ 1530350 w 1530350"/>
                <a:gd name="connsiteY3" fmla="*/ 0 h 1530350"/>
              </a:gdLst>
              <a:ahLst/>
              <a:cxnLst>
                <a:cxn ang="0">
                  <a:pos x="connsiteX0" y="connsiteY0"/>
                </a:cxn>
                <a:cxn ang="0">
                  <a:pos x="connsiteX1" y="connsiteY1"/>
                </a:cxn>
                <a:cxn ang="0">
                  <a:pos x="connsiteX2" y="connsiteY2"/>
                </a:cxn>
                <a:cxn ang="0">
                  <a:pos x="connsiteX3" y="connsiteY3"/>
                </a:cxn>
              </a:cxnLst>
              <a:rect l="l" t="t" r="r" b="b"/>
              <a:pathLst>
                <a:path w="1530350" h="1530350">
                  <a:moveTo>
                    <a:pt x="1530350" y="0"/>
                  </a:moveTo>
                  <a:lnTo>
                    <a:pt x="1530350" y="1530350"/>
                  </a:lnTo>
                  <a:lnTo>
                    <a:pt x="0" y="1530350"/>
                  </a:lnTo>
                  <a:cubicBezTo>
                    <a:pt x="0" y="685161"/>
                    <a:pt x="685161" y="0"/>
                    <a:pt x="1530350" y="0"/>
                  </a:cubicBezTo>
                  <a:close/>
                </a:path>
              </a:pathLst>
            </a:cu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flipV="1">
              <a:off x="2244608" y="3929548"/>
              <a:ext cx="1530350" cy="1530350"/>
            </a:xfrm>
            <a:custGeom>
              <a:avLst/>
              <a:gdLst>
                <a:gd name="connsiteX0" fmla="*/ 1530350 w 1530350"/>
                <a:gd name="connsiteY0" fmla="*/ 0 h 1530350"/>
                <a:gd name="connsiteX1" fmla="*/ 1530350 w 1530350"/>
                <a:gd name="connsiteY1" fmla="*/ 1530350 h 1530350"/>
                <a:gd name="connsiteX2" fmla="*/ 0 w 1530350"/>
                <a:gd name="connsiteY2" fmla="*/ 1530350 h 1530350"/>
                <a:gd name="connsiteX3" fmla="*/ 1530350 w 1530350"/>
                <a:gd name="connsiteY3" fmla="*/ 0 h 1530350"/>
              </a:gdLst>
              <a:ahLst/>
              <a:cxnLst>
                <a:cxn ang="0">
                  <a:pos x="connsiteX0" y="connsiteY0"/>
                </a:cxn>
                <a:cxn ang="0">
                  <a:pos x="connsiteX1" y="connsiteY1"/>
                </a:cxn>
                <a:cxn ang="0">
                  <a:pos x="connsiteX2" y="connsiteY2"/>
                </a:cxn>
                <a:cxn ang="0">
                  <a:pos x="connsiteX3" y="connsiteY3"/>
                </a:cxn>
              </a:cxnLst>
              <a:rect l="l" t="t" r="r" b="b"/>
              <a:pathLst>
                <a:path w="1530350" h="1530350">
                  <a:moveTo>
                    <a:pt x="1530350" y="0"/>
                  </a:moveTo>
                  <a:lnTo>
                    <a:pt x="1530350" y="1530350"/>
                  </a:lnTo>
                  <a:lnTo>
                    <a:pt x="0" y="1530350"/>
                  </a:lnTo>
                  <a:cubicBezTo>
                    <a:pt x="0" y="685161"/>
                    <a:pt x="685161" y="0"/>
                    <a:pt x="1530350" y="0"/>
                  </a:cubicBezTo>
                  <a:close/>
                </a:path>
              </a:pathLst>
            </a:cu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flipH="1" flipV="1">
              <a:off x="4079758" y="3929548"/>
              <a:ext cx="1530350" cy="1530350"/>
            </a:xfrm>
            <a:custGeom>
              <a:avLst/>
              <a:gdLst>
                <a:gd name="connsiteX0" fmla="*/ 1530350 w 1530350"/>
                <a:gd name="connsiteY0" fmla="*/ 0 h 1530350"/>
                <a:gd name="connsiteX1" fmla="*/ 1530350 w 1530350"/>
                <a:gd name="connsiteY1" fmla="*/ 1530350 h 1530350"/>
                <a:gd name="connsiteX2" fmla="*/ 0 w 1530350"/>
                <a:gd name="connsiteY2" fmla="*/ 1530350 h 1530350"/>
                <a:gd name="connsiteX3" fmla="*/ 1530350 w 1530350"/>
                <a:gd name="connsiteY3" fmla="*/ 0 h 1530350"/>
              </a:gdLst>
              <a:ahLst/>
              <a:cxnLst>
                <a:cxn ang="0">
                  <a:pos x="connsiteX0" y="connsiteY0"/>
                </a:cxn>
                <a:cxn ang="0">
                  <a:pos x="connsiteX1" y="connsiteY1"/>
                </a:cxn>
                <a:cxn ang="0">
                  <a:pos x="connsiteX2" y="connsiteY2"/>
                </a:cxn>
                <a:cxn ang="0">
                  <a:pos x="connsiteX3" y="connsiteY3"/>
                </a:cxn>
              </a:cxnLst>
              <a:rect l="l" t="t" r="r" b="b"/>
              <a:pathLst>
                <a:path w="1530350" h="1530350">
                  <a:moveTo>
                    <a:pt x="1530350" y="0"/>
                  </a:moveTo>
                  <a:lnTo>
                    <a:pt x="1530350" y="1530350"/>
                  </a:lnTo>
                  <a:lnTo>
                    <a:pt x="0" y="1530350"/>
                  </a:lnTo>
                  <a:cubicBezTo>
                    <a:pt x="0" y="685161"/>
                    <a:pt x="685161" y="0"/>
                    <a:pt x="1530350" y="0"/>
                  </a:cubicBezTo>
                  <a:close/>
                </a:path>
              </a:pathLst>
            </a:cu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5244361" y="3172912"/>
            <a:ext cx="1703276" cy="1703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753598" y="3762940"/>
            <a:ext cx="684803" cy="523220"/>
          </a:xfrm>
          <a:prstGeom prst="rect">
            <a:avLst/>
          </a:prstGeom>
        </p:spPr>
        <p:txBody>
          <a:bodyPr wrap="none">
            <a:spAutoFit/>
          </a:bodyPr>
          <a:lstStyle/>
          <a:p>
            <a:r>
              <a:rPr lang="en-US" altLang="zh-CN" sz="2800" b="1" dirty="0" smtClean="0">
                <a:solidFill>
                  <a:schemeClr val="bg1"/>
                </a:solidFill>
                <a:latin typeface="Arial" panose="020B0604020202020204" pitchFamily="34" charset="0"/>
                <a:ea typeface="微软雅黑"/>
                <a:cs typeface="Arial" panose="020B0604020202020204" pitchFamily="34" charset="0"/>
              </a:rPr>
              <a:t>4M</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19" name="矩形 18"/>
          <p:cNvSpPr/>
          <p:nvPr/>
        </p:nvSpPr>
        <p:spPr>
          <a:xfrm>
            <a:off x="4601397" y="2621523"/>
            <a:ext cx="1285929" cy="707886"/>
          </a:xfrm>
          <a:prstGeom prst="rect">
            <a:avLst/>
          </a:prstGeom>
        </p:spPr>
        <p:txBody>
          <a:bodyPr wrap="none">
            <a:spAutoFit/>
          </a:bodyPr>
          <a:lstStyle/>
          <a:p>
            <a:pPr algn="ctr"/>
            <a:r>
              <a:rPr kumimoji="1" lang="zh-CN" altLang="en-US" sz="2000" b="1" dirty="0" smtClean="0">
                <a:solidFill>
                  <a:schemeClr val="bg1"/>
                </a:solidFill>
                <a:latin typeface="微软雅黑"/>
                <a:ea typeface="微软雅黑"/>
                <a:cs typeface="微软雅黑"/>
              </a:rPr>
              <a:t>机器设备</a:t>
            </a:r>
            <a:endParaRPr kumimoji="1" lang="en-US" altLang="zh-CN" sz="2000" b="1" dirty="0" smtClean="0">
              <a:solidFill>
                <a:schemeClr val="bg1"/>
              </a:solidFill>
              <a:latin typeface="微软雅黑"/>
              <a:ea typeface="微软雅黑"/>
              <a:cs typeface="微软雅黑"/>
            </a:endParaRPr>
          </a:p>
          <a:p>
            <a:pPr algn="ctr"/>
            <a:r>
              <a:rPr kumimoji="1" lang="en-US" altLang="zh-CN" sz="2000" b="1" dirty="0" smtClean="0">
                <a:solidFill>
                  <a:schemeClr val="bg1"/>
                </a:solidFill>
                <a:latin typeface="微软雅黑"/>
                <a:ea typeface="微软雅黑"/>
                <a:cs typeface="微软雅黑"/>
              </a:rPr>
              <a:t>Machine</a:t>
            </a:r>
            <a:endParaRPr kumimoji="1" lang="zh-CN" altLang="en-US" sz="2000" b="1" dirty="0">
              <a:solidFill>
                <a:schemeClr val="bg1"/>
              </a:solidFill>
              <a:latin typeface="微软雅黑"/>
              <a:ea typeface="微软雅黑"/>
              <a:cs typeface="微软雅黑"/>
            </a:endParaRPr>
          </a:p>
        </p:txBody>
      </p:sp>
      <p:sp>
        <p:nvSpPr>
          <p:cNvPr id="20" name="矩形 19"/>
          <p:cNvSpPr/>
          <p:nvPr/>
        </p:nvSpPr>
        <p:spPr>
          <a:xfrm>
            <a:off x="6385316" y="2621523"/>
            <a:ext cx="1258422" cy="707886"/>
          </a:xfrm>
          <a:prstGeom prst="rect">
            <a:avLst/>
          </a:prstGeom>
        </p:spPr>
        <p:txBody>
          <a:bodyPr wrap="none">
            <a:spAutoFit/>
          </a:bodyPr>
          <a:lstStyle/>
          <a:p>
            <a:pPr algn="ctr"/>
            <a:r>
              <a:rPr kumimoji="1" lang="zh-CN" altLang="en-US" sz="2000" b="1" dirty="0">
                <a:solidFill>
                  <a:schemeClr val="bg1"/>
                </a:solidFill>
                <a:latin typeface="微软雅黑"/>
                <a:ea typeface="微软雅黑"/>
                <a:cs typeface="微软雅黑"/>
              </a:rPr>
              <a:t>材料</a:t>
            </a:r>
            <a:endParaRPr kumimoji="1" lang="en-US" altLang="zh-CN" sz="2000" b="1" dirty="0">
              <a:solidFill>
                <a:schemeClr val="bg1"/>
              </a:solidFill>
              <a:latin typeface="微软雅黑"/>
              <a:ea typeface="微软雅黑"/>
              <a:cs typeface="微软雅黑"/>
            </a:endParaRPr>
          </a:p>
          <a:p>
            <a:pPr algn="ctr"/>
            <a:r>
              <a:rPr kumimoji="1" lang="en-US" altLang="zh-CN" sz="2000" b="1" dirty="0">
                <a:solidFill>
                  <a:schemeClr val="bg1"/>
                </a:solidFill>
                <a:latin typeface="微软雅黑"/>
                <a:ea typeface="微软雅黑"/>
                <a:cs typeface="微软雅黑"/>
              </a:rPr>
              <a:t>Material</a:t>
            </a:r>
            <a:endParaRPr kumimoji="1" lang="zh-CN" altLang="en-US" sz="2000" b="1" dirty="0">
              <a:solidFill>
                <a:schemeClr val="bg1"/>
              </a:solidFill>
              <a:latin typeface="微软雅黑"/>
              <a:ea typeface="微软雅黑"/>
              <a:cs typeface="微软雅黑"/>
            </a:endParaRPr>
          </a:p>
        </p:txBody>
      </p:sp>
      <p:sp>
        <p:nvSpPr>
          <p:cNvPr id="21" name="矩形 20"/>
          <p:cNvSpPr/>
          <p:nvPr/>
        </p:nvSpPr>
        <p:spPr>
          <a:xfrm>
            <a:off x="4388472" y="4601833"/>
            <a:ext cx="1577997" cy="707886"/>
          </a:xfrm>
          <a:prstGeom prst="rect">
            <a:avLst/>
          </a:prstGeom>
        </p:spPr>
        <p:txBody>
          <a:bodyPr wrap="none">
            <a:spAutoFit/>
          </a:bodyPr>
          <a:lstStyle/>
          <a:p>
            <a:pPr algn="ctr"/>
            <a:r>
              <a:rPr kumimoji="1" lang="zh-CN" altLang="en-US" sz="2000" b="1" dirty="0">
                <a:solidFill>
                  <a:schemeClr val="bg1"/>
                </a:solidFill>
                <a:latin typeface="微软雅黑"/>
                <a:ea typeface="微软雅黑"/>
                <a:cs typeface="微软雅黑"/>
              </a:rPr>
              <a:t>人力</a:t>
            </a:r>
            <a:endParaRPr kumimoji="1" lang="en-US" altLang="zh-CN" sz="2000" b="1" dirty="0">
              <a:solidFill>
                <a:schemeClr val="bg1"/>
              </a:solidFill>
              <a:latin typeface="微软雅黑"/>
              <a:ea typeface="微软雅黑"/>
              <a:cs typeface="微软雅黑"/>
            </a:endParaRPr>
          </a:p>
          <a:p>
            <a:pPr algn="ctr"/>
            <a:r>
              <a:rPr kumimoji="1" lang="en-US" altLang="zh-CN" sz="2000" b="1" dirty="0">
                <a:solidFill>
                  <a:schemeClr val="bg1"/>
                </a:solidFill>
                <a:latin typeface="微软雅黑"/>
                <a:ea typeface="微软雅黑"/>
                <a:cs typeface="微软雅黑"/>
              </a:rPr>
              <a:t>Manpower</a:t>
            </a:r>
            <a:endParaRPr kumimoji="1" lang="zh-CN" altLang="en-US" sz="2000" b="1" dirty="0">
              <a:solidFill>
                <a:schemeClr val="bg1"/>
              </a:solidFill>
              <a:latin typeface="微软雅黑"/>
              <a:ea typeface="微软雅黑"/>
              <a:cs typeface="微软雅黑"/>
            </a:endParaRPr>
          </a:p>
        </p:txBody>
      </p:sp>
      <p:sp>
        <p:nvSpPr>
          <p:cNvPr id="22" name="矩形 21"/>
          <p:cNvSpPr/>
          <p:nvPr/>
        </p:nvSpPr>
        <p:spPr>
          <a:xfrm>
            <a:off x="6438401" y="4589135"/>
            <a:ext cx="1207382" cy="707886"/>
          </a:xfrm>
          <a:prstGeom prst="rect">
            <a:avLst/>
          </a:prstGeom>
        </p:spPr>
        <p:txBody>
          <a:bodyPr wrap="none">
            <a:spAutoFit/>
          </a:bodyPr>
          <a:lstStyle/>
          <a:p>
            <a:pPr algn="ctr"/>
            <a:r>
              <a:rPr kumimoji="1" lang="zh-CN" altLang="en-US" sz="2000" b="1" dirty="0">
                <a:solidFill>
                  <a:schemeClr val="bg1"/>
                </a:solidFill>
                <a:latin typeface="微软雅黑"/>
                <a:ea typeface="微软雅黑"/>
                <a:cs typeface="微软雅黑"/>
              </a:rPr>
              <a:t>方法</a:t>
            </a:r>
            <a:endParaRPr kumimoji="1" lang="en-US" altLang="zh-CN" sz="2000" b="1" dirty="0">
              <a:solidFill>
                <a:schemeClr val="bg1"/>
              </a:solidFill>
              <a:latin typeface="微软雅黑"/>
              <a:ea typeface="微软雅黑"/>
              <a:cs typeface="微软雅黑"/>
            </a:endParaRPr>
          </a:p>
          <a:p>
            <a:pPr algn="ctr"/>
            <a:r>
              <a:rPr kumimoji="1" lang="en-US" altLang="zh-CN" sz="2000" b="1" dirty="0">
                <a:solidFill>
                  <a:schemeClr val="bg1"/>
                </a:solidFill>
                <a:latin typeface="微软雅黑"/>
                <a:ea typeface="微软雅黑"/>
                <a:cs typeface="微软雅黑"/>
              </a:rPr>
              <a:t>Method</a:t>
            </a:r>
            <a:endParaRPr kumimoji="1" lang="zh-CN" altLang="en-US" sz="2000" b="1" dirty="0">
              <a:solidFill>
                <a:schemeClr val="bg1"/>
              </a:solidFill>
              <a:latin typeface="微软雅黑"/>
              <a:ea typeface="微软雅黑"/>
              <a:cs typeface="微软雅黑"/>
            </a:endParaRPr>
          </a:p>
        </p:txBody>
      </p:sp>
      <p:sp>
        <p:nvSpPr>
          <p:cNvPr id="23" name="矩形 22"/>
          <p:cNvSpPr/>
          <p:nvPr/>
        </p:nvSpPr>
        <p:spPr>
          <a:xfrm>
            <a:off x="8042447" y="1483498"/>
            <a:ext cx="3811662" cy="1689413"/>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042447" y="4721998"/>
            <a:ext cx="3811662" cy="1689413"/>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81371" y="1483498"/>
            <a:ext cx="3811662" cy="1689413"/>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81371" y="4721998"/>
            <a:ext cx="3811662" cy="1689413"/>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22514" y="1820036"/>
            <a:ext cx="3359816" cy="1089529"/>
          </a:xfrm>
          <a:prstGeom prst="rect">
            <a:avLst/>
          </a:prstGeom>
        </p:spPr>
        <p:txBody>
          <a:bodyPr wrap="square">
            <a:spAutoFit/>
          </a:bodyPr>
          <a:lstStyle/>
          <a:p>
            <a:pPr algn="just">
              <a:lnSpc>
                <a:spcPct val="120000"/>
              </a:lnSpc>
              <a:spcBef>
                <a:spcPct val="20000"/>
              </a:spcBef>
              <a:buClr>
                <a:srgbClr val="FFFF00"/>
              </a:buClr>
              <a:buFont typeface="Wingdings" pitchFamily="2" charset="2"/>
              <a:buNone/>
            </a:pPr>
            <a:r>
              <a:rPr kumimoji="1" lang="zh-CN" altLang="en-US" dirty="0">
                <a:solidFill>
                  <a:schemeClr val="tx1">
                    <a:lumMod val="85000"/>
                    <a:lumOff val="15000"/>
                  </a:schemeClr>
                </a:solidFill>
                <a:latin typeface="微软雅黑"/>
                <a:ea typeface="微软雅黑"/>
                <a:cs typeface="微软雅黑"/>
              </a:rPr>
              <a:t>机器设备、工装夹具是生产现场的利刃，充分利用是管理者的职责之一。</a:t>
            </a:r>
          </a:p>
        </p:txBody>
      </p:sp>
      <p:sp>
        <p:nvSpPr>
          <p:cNvPr id="28" name="矩形 27"/>
          <p:cNvSpPr/>
          <p:nvPr/>
        </p:nvSpPr>
        <p:spPr>
          <a:xfrm>
            <a:off x="8186739" y="1653836"/>
            <a:ext cx="3523078" cy="1421928"/>
          </a:xfrm>
          <a:prstGeom prst="rect">
            <a:avLst/>
          </a:prstGeom>
        </p:spPr>
        <p:txBody>
          <a:bodyPr wrap="square">
            <a:spAutoFit/>
          </a:bodyPr>
          <a:lstStyle/>
          <a:p>
            <a:pPr algn="just">
              <a:lnSpc>
                <a:spcPct val="120000"/>
              </a:lnSpc>
              <a:spcBef>
                <a:spcPct val="20000"/>
              </a:spcBef>
              <a:buClr>
                <a:srgbClr val="FFFF00"/>
              </a:buClr>
              <a:buFont typeface="Wingdings" pitchFamily="2" charset="2"/>
              <a:buNone/>
            </a:pPr>
            <a:r>
              <a:rPr kumimoji="1" lang="zh-CN" altLang="en-US" dirty="0">
                <a:solidFill>
                  <a:schemeClr val="tx1">
                    <a:lumMod val="85000"/>
                    <a:lumOff val="15000"/>
                  </a:schemeClr>
                </a:solidFill>
                <a:latin typeface="微软雅黑"/>
                <a:ea typeface="微软雅黑"/>
                <a:cs typeface="微软雅黑"/>
              </a:rPr>
              <a:t>材料是企业生产的重要资源，大多数企业中，材料成本是产品成本的主要成分，因此材料应作为管理的重要要素。</a:t>
            </a:r>
          </a:p>
        </p:txBody>
      </p:sp>
      <p:sp>
        <p:nvSpPr>
          <p:cNvPr id="29" name="矩形 28"/>
          <p:cNvSpPr/>
          <p:nvPr/>
        </p:nvSpPr>
        <p:spPr>
          <a:xfrm>
            <a:off x="8026888" y="4646644"/>
            <a:ext cx="3827221" cy="1840119"/>
          </a:xfrm>
          <a:prstGeom prst="rect">
            <a:avLst/>
          </a:prstGeom>
        </p:spPr>
        <p:txBody>
          <a:bodyPr wrap="square">
            <a:spAutoFit/>
          </a:bodyPr>
          <a:lstStyle/>
          <a:p>
            <a:pPr algn="just">
              <a:lnSpc>
                <a:spcPct val="120000"/>
              </a:lnSpc>
              <a:spcBef>
                <a:spcPct val="20000"/>
              </a:spcBef>
              <a:buClr>
                <a:srgbClr val="FFFF00"/>
              </a:buClr>
              <a:buFont typeface="Wingdings" pitchFamily="2" charset="2"/>
              <a:buNone/>
            </a:pPr>
            <a:r>
              <a:rPr kumimoji="1" lang="zh-CN" altLang="en-US" sz="1600" dirty="0">
                <a:solidFill>
                  <a:schemeClr val="tx1">
                    <a:lumMod val="85000"/>
                    <a:lumOff val="15000"/>
                  </a:schemeClr>
                </a:solidFill>
                <a:latin typeface="微软雅黑"/>
                <a:ea typeface="微软雅黑"/>
                <a:cs typeface="微软雅黑"/>
              </a:rPr>
              <a:t>企业中的技术手段、工艺水准至关重要。企业文化、行事原则、标准规范、制度流程等与技术手段一起构成企业的</a:t>
            </a:r>
            <a:r>
              <a:rPr kumimoji="1" lang="en-US" altLang="zh-CN" sz="1600" dirty="0">
                <a:solidFill>
                  <a:schemeClr val="tx1">
                    <a:lumMod val="85000"/>
                    <a:lumOff val="15000"/>
                  </a:schemeClr>
                </a:solidFill>
                <a:latin typeface="微软雅黑"/>
                <a:ea typeface="微软雅黑"/>
                <a:cs typeface="微软雅黑"/>
              </a:rPr>
              <a:t>Know—How,</a:t>
            </a:r>
            <a:r>
              <a:rPr kumimoji="1" lang="zh-CN" altLang="en-US" sz="1600" dirty="0">
                <a:solidFill>
                  <a:schemeClr val="tx1">
                    <a:lumMod val="85000"/>
                    <a:lumOff val="15000"/>
                  </a:schemeClr>
                </a:solidFill>
                <a:latin typeface="微软雅黑"/>
                <a:ea typeface="微软雅黑"/>
                <a:cs typeface="微软雅黑"/>
              </a:rPr>
              <a:t>可以统一归入“方法”这一资源之中，成为企业在同行竞争中取胜的法宝。</a:t>
            </a:r>
          </a:p>
        </p:txBody>
      </p:sp>
      <p:sp>
        <p:nvSpPr>
          <p:cNvPr id="30" name="矩形 29"/>
          <p:cNvSpPr/>
          <p:nvPr/>
        </p:nvSpPr>
        <p:spPr>
          <a:xfrm>
            <a:off x="503676" y="4855739"/>
            <a:ext cx="3378653" cy="1421928"/>
          </a:xfrm>
          <a:prstGeom prst="rect">
            <a:avLst/>
          </a:prstGeom>
        </p:spPr>
        <p:txBody>
          <a:bodyPr wrap="square">
            <a:spAutoFit/>
          </a:bodyPr>
          <a:lstStyle/>
          <a:p>
            <a:pPr algn="just">
              <a:lnSpc>
                <a:spcPct val="120000"/>
              </a:lnSpc>
              <a:spcBef>
                <a:spcPct val="20000"/>
              </a:spcBef>
              <a:buClr>
                <a:srgbClr val="FFFF00"/>
              </a:buClr>
              <a:buFont typeface="Wingdings" pitchFamily="2" charset="2"/>
              <a:buNone/>
            </a:pPr>
            <a:r>
              <a:rPr kumimoji="1" lang="zh-CN" altLang="en-US" dirty="0">
                <a:solidFill>
                  <a:schemeClr val="tx1">
                    <a:lumMod val="85000"/>
                    <a:lumOff val="15000"/>
                  </a:schemeClr>
                </a:solidFill>
                <a:latin typeface="微软雅黑"/>
                <a:ea typeface="微软雅黑"/>
                <a:cs typeface="微软雅黑"/>
              </a:rPr>
              <a:t>员工是企业最大的财富，也是最重要的资源，如何选人、用人、育人、留人，是企业管理核心的课程</a:t>
            </a:r>
          </a:p>
        </p:txBody>
      </p:sp>
    </p:spTree>
    <p:extLst>
      <p:ext uri="{BB962C8B-B14F-4D97-AF65-F5344CB8AC3E}">
        <p14:creationId xmlns:p14="http://schemas.microsoft.com/office/powerpoint/2010/main" val="398790833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0" y="188685"/>
            <a:ext cx="1045028" cy="711200"/>
          </a:xfrm>
          <a:prstGeom prst="homePlate">
            <a:avLst>
              <a:gd name="adj" fmla="val 26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flipH="1">
            <a:off x="1175657" y="188685"/>
            <a:ext cx="8955313" cy="711200"/>
          </a:xfrm>
          <a:prstGeom prst="homePlate">
            <a:avLst>
              <a:gd name="adj" fmla="val 26644"/>
            </a:avLst>
          </a:prstGeom>
          <a:gradFill>
            <a:gsLst>
              <a:gs pos="100000">
                <a:schemeClr val="accent5"/>
              </a:gs>
              <a:gs pos="0">
                <a:srgbClr val="329B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809411" y="2668552"/>
            <a:ext cx="2324100" cy="2324100"/>
          </a:xfrm>
          <a:prstGeom prst="ellipse">
            <a:avLst/>
          </a:pr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887606" y="3244334"/>
            <a:ext cx="2167709" cy="978729"/>
          </a:xfrm>
          <a:prstGeom prst="rect">
            <a:avLst/>
          </a:prstGeom>
        </p:spPr>
        <p:txBody>
          <a:bodyPr wrap="square">
            <a:spAutoFit/>
          </a:bodyPr>
          <a:lstStyle/>
          <a:p>
            <a:pPr algn="ctr">
              <a:lnSpc>
                <a:spcPct val="120000"/>
              </a:lnSpc>
            </a:pPr>
            <a:r>
              <a:rPr kumimoji="1" lang="zh-CN" altLang="en-US" sz="2400" b="1" dirty="0">
                <a:solidFill>
                  <a:schemeClr val="bg1"/>
                </a:solidFill>
                <a:latin typeface="微软雅黑" pitchFamily="34" charset="-122"/>
                <a:ea typeface="微软雅黑" pitchFamily="34" charset="-122"/>
              </a:rPr>
              <a:t>环境</a:t>
            </a:r>
            <a:endParaRPr kumimoji="1" lang="en-US" altLang="zh-CN" sz="2400" b="1" dirty="0">
              <a:solidFill>
                <a:schemeClr val="bg1"/>
              </a:solidFill>
              <a:latin typeface="微软雅黑" pitchFamily="34" charset="-122"/>
              <a:ea typeface="微软雅黑" pitchFamily="34" charset="-122"/>
            </a:endParaRPr>
          </a:p>
          <a:p>
            <a:pPr algn="ctr">
              <a:lnSpc>
                <a:spcPct val="120000"/>
              </a:lnSpc>
            </a:pPr>
            <a:r>
              <a:rPr kumimoji="1" lang="en-US" altLang="zh-CN" sz="2400" b="1" dirty="0">
                <a:solidFill>
                  <a:schemeClr val="bg1"/>
                </a:solidFill>
                <a:latin typeface="微软雅黑" pitchFamily="34" charset="-122"/>
                <a:ea typeface="微软雅黑" pitchFamily="34" charset="-122"/>
              </a:rPr>
              <a:t>Environment</a:t>
            </a:r>
            <a:endParaRPr kumimoji="1" lang="zh-CN" altLang="en-US" sz="2400" b="1" dirty="0">
              <a:solidFill>
                <a:schemeClr val="bg1"/>
              </a:solidFill>
              <a:latin typeface="微软雅黑" pitchFamily="34" charset="-122"/>
              <a:ea typeface="微软雅黑" pitchFamily="34" charset="-122"/>
            </a:endParaRPr>
          </a:p>
        </p:txBody>
      </p:sp>
      <p:sp>
        <p:nvSpPr>
          <p:cNvPr id="9" name="矩形 8"/>
          <p:cNvSpPr/>
          <p:nvPr/>
        </p:nvSpPr>
        <p:spPr>
          <a:xfrm>
            <a:off x="5019846" y="2570746"/>
            <a:ext cx="5610053" cy="2519711"/>
          </a:xfrm>
          <a:prstGeom prst="rect">
            <a:avLst/>
          </a:prstGeom>
          <a:noFill/>
          <a:ln>
            <a:solidFill>
              <a:srgbClr val="329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488213" y="3161187"/>
            <a:ext cx="4874987" cy="1338828"/>
          </a:xfrm>
          <a:prstGeom prst="rect">
            <a:avLst/>
          </a:prstGeom>
        </p:spPr>
        <p:txBody>
          <a:bodyPr wrap="square">
            <a:spAutoFit/>
          </a:bodyPr>
          <a:lstStyle/>
          <a:p>
            <a:pPr algn="just">
              <a:lnSpc>
                <a:spcPct val="150000"/>
              </a:lnSpc>
              <a:spcBef>
                <a:spcPct val="20000"/>
              </a:spcBef>
              <a:buClr>
                <a:srgbClr val="FFFF00"/>
              </a:buClr>
              <a:buFont typeface="Wingdings" pitchFamily="2" charset="2"/>
              <a:buNone/>
            </a:pPr>
            <a:r>
              <a:rPr kumimoji="1" lang="zh-CN" altLang="en-US" dirty="0">
                <a:solidFill>
                  <a:schemeClr val="tx1">
                    <a:lumMod val="85000"/>
                    <a:lumOff val="15000"/>
                  </a:schemeClr>
                </a:solidFill>
                <a:latin typeface="微软雅黑"/>
                <a:ea typeface="微软雅黑"/>
                <a:cs typeface="微软雅黑"/>
              </a:rPr>
              <a:t>良好的工作环境、整洁的作业现场、融洽的团队氛围，有助于提升员工的工作热情，从而提高达成目标的机会。</a:t>
            </a:r>
          </a:p>
        </p:txBody>
      </p:sp>
      <p:sp>
        <p:nvSpPr>
          <p:cNvPr id="11" name="矩形 10"/>
          <p:cNvSpPr/>
          <p:nvPr/>
        </p:nvSpPr>
        <p:spPr>
          <a:xfrm>
            <a:off x="1487488" y="188685"/>
            <a:ext cx="2031326" cy="646331"/>
          </a:xfrm>
          <a:prstGeom prst="rect">
            <a:avLst/>
          </a:prstGeom>
        </p:spPr>
        <p:txBody>
          <a:bodyPr wrap="none">
            <a:spAutoFit/>
          </a:bodyPr>
          <a:lstStyle/>
          <a:p>
            <a:pPr algn="ctr" eaLnBrk="0" hangingPunct="0"/>
            <a:r>
              <a:rPr lang="zh-CN" altLang="en-US" sz="3600" b="1" dirty="0">
                <a:solidFill>
                  <a:schemeClr val="bg1"/>
                </a:solidFill>
                <a:latin typeface="华文中宋" panose="02010600040101010101" pitchFamily="2" charset="-122"/>
                <a:ea typeface="华文中宋" panose="02010600040101010101" pitchFamily="2" charset="-122"/>
              </a:rPr>
              <a:t>管理要素</a:t>
            </a:r>
            <a:endParaRPr lang="zh-CN" altLang="zh-CN" sz="36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44884872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1487488" y="3676724"/>
            <a:ext cx="9267639" cy="887611"/>
          </a:xfrm>
          <a:custGeom>
            <a:avLst/>
            <a:gdLst/>
            <a:ahLst/>
            <a:cxnLst/>
            <a:rect l="l" t="t" r="r" b="b"/>
            <a:pathLst>
              <a:path w="6851599" h="656214">
                <a:moveTo>
                  <a:pt x="2976550" y="506184"/>
                </a:moveTo>
                <a:lnTo>
                  <a:pt x="2976550" y="567832"/>
                </a:lnTo>
                <a:lnTo>
                  <a:pt x="3209744" y="567832"/>
                </a:lnTo>
                <a:lnTo>
                  <a:pt x="3209744" y="506184"/>
                </a:lnTo>
                <a:close/>
                <a:moveTo>
                  <a:pt x="5107781" y="409980"/>
                </a:moveTo>
                <a:cubicBezTo>
                  <a:pt x="5079656" y="445448"/>
                  <a:pt x="5059532" y="467515"/>
                  <a:pt x="5047409" y="476181"/>
                </a:cubicBezTo>
                <a:cubicBezTo>
                  <a:pt x="5081542" y="480503"/>
                  <a:pt x="5118911" y="486157"/>
                  <a:pt x="5159516" y="493144"/>
                </a:cubicBezTo>
                <a:cubicBezTo>
                  <a:pt x="5191098" y="466269"/>
                  <a:pt x="5214640" y="438547"/>
                  <a:pt x="5230142" y="409980"/>
                </a:cubicBezTo>
                <a:close/>
                <a:moveTo>
                  <a:pt x="1662505" y="341357"/>
                </a:moveTo>
                <a:lnTo>
                  <a:pt x="1607534" y="432932"/>
                </a:lnTo>
                <a:cubicBezTo>
                  <a:pt x="1656862" y="440891"/>
                  <a:pt x="1700564" y="449524"/>
                  <a:pt x="1738640" y="458832"/>
                </a:cubicBezTo>
                <a:cubicBezTo>
                  <a:pt x="1766665" y="425757"/>
                  <a:pt x="1787689" y="386598"/>
                  <a:pt x="1801712" y="341357"/>
                </a:cubicBezTo>
                <a:close/>
                <a:moveTo>
                  <a:pt x="2976550" y="339332"/>
                </a:moveTo>
                <a:lnTo>
                  <a:pt x="2976550" y="390895"/>
                </a:lnTo>
                <a:lnTo>
                  <a:pt x="3187541" y="390895"/>
                </a:lnTo>
                <a:lnTo>
                  <a:pt x="3187541" y="339332"/>
                </a:lnTo>
                <a:close/>
                <a:moveTo>
                  <a:pt x="1210575" y="297626"/>
                </a:moveTo>
                <a:cubicBezTo>
                  <a:pt x="1197059" y="346204"/>
                  <a:pt x="1181770" y="388348"/>
                  <a:pt x="1164707" y="424060"/>
                </a:cubicBezTo>
                <a:cubicBezTo>
                  <a:pt x="1147644" y="459772"/>
                  <a:pt x="1130267" y="487855"/>
                  <a:pt x="1112575" y="508312"/>
                </a:cubicBezTo>
                <a:lnTo>
                  <a:pt x="1085526" y="534419"/>
                </a:lnTo>
                <a:lnTo>
                  <a:pt x="1111306" y="540579"/>
                </a:lnTo>
                <a:cubicBezTo>
                  <a:pt x="1138268" y="546639"/>
                  <a:pt x="1157356" y="549669"/>
                  <a:pt x="1168570" y="549669"/>
                </a:cubicBezTo>
                <a:cubicBezTo>
                  <a:pt x="1183522" y="549669"/>
                  <a:pt x="1193619" y="544714"/>
                  <a:pt x="1198863" y="534806"/>
                </a:cubicBezTo>
                <a:cubicBezTo>
                  <a:pt x="1204106" y="524898"/>
                  <a:pt x="1210304" y="493142"/>
                  <a:pt x="1217455" y="439539"/>
                </a:cubicBezTo>
                <a:cubicBezTo>
                  <a:pt x="1224605" y="385936"/>
                  <a:pt x="1228845" y="338631"/>
                  <a:pt x="1230174" y="297626"/>
                </a:cubicBezTo>
                <a:close/>
                <a:moveTo>
                  <a:pt x="3734081" y="290487"/>
                </a:moveTo>
                <a:lnTo>
                  <a:pt x="3730609" y="296640"/>
                </a:lnTo>
                <a:cubicBezTo>
                  <a:pt x="3727223" y="298641"/>
                  <a:pt x="3722143" y="299641"/>
                  <a:pt x="3715371" y="299641"/>
                </a:cubicBezTo>
                <a:lnTo>
                  <a:pt x="3630728" y="299641"/>
                </a:lnTo>
                <a:lnTo>
                  <a:pt x="3630728" y="444023"/>
                </a:lnTo>
                <a:lnTo>
                  <a:pt x="3742782" y="400968"/>
                </a:lnTo>
                <a:lnTo>
                  <a:pt x="3752501" y="421306"/>
                </a:lnTo>
                <a:lnTo>
                  <a:pt x="3721924" y="438653"/>
                </a:lnTo>
                <a:lnTo>
                  <a:pt x="3733505" y="440332"/>
                </a:lnTo>
                <a:cubicBezTo>
                  <a:pt x="3740254" y="441007"/>
                  <a:pt x="3746768" y="441344"/>
                  <a:pt x="3753047" y="441344"/>
                </a:cubicBezTo>
                <a:lnTo>
                  <a:pt x="3860557" y="441344"/>
                </a:lnTo>
                <a:lnTo>
                  <a:pt x="3860557" y="348751"/>
                </a:lnTo>
                <a:lnTo>
                  <a:pt x="3796906" y="348751"/>
                </a:lnTo>
                <a:lnTo>
                  <a:pt x="3796906" y="366110"/>
                </a:lnTo>
                <a:cubicBezTo>
                  <a:pt x="3796906" y="373868"/>
                  <a:pt x="3794397" y="379519"/>
                  <a:pt x="3789378" y="383062"/>
                </a:cubicBezTo>
                <a:cubicBezTo>
                  <a:pt x="3784360" y="386605"/>
                  <a:pt x="3776497" y="390518"/>
                  <a:pt x="3765788" y="394801"/>
                </a:cubicBezTo>
                <a:cubicBezTo>
                  <a:pt x="3755080" y="399084"/>
                  <a:pt x="3746797" y="401225"/>
                  <a:pt x="3740939" y="401225"/>
                </a:cubicBezTo>
                <a:cubicBezTo>
                  <a:pt x="3733673" y="401225"/>
                  <a:pt x="3730287" y="396074"/>
                  <a:pt x="3730780" y="385773"/>
                </a:cubicBezTo>
                <a:cubicBezTo>
                  <a:pt x="3732980" y="365549"/>
                  <a:pt x="3734081" y="343971"/>
                  <a:pt x="3734081" y="321040"/>
                </a:cubicBezTo>
                <a:close/>
                <a:moveTo>
                  <a:pt x="3927423" y="223613"/>
                </a:moveTo>
                <a:lnTo>
                  <a:pt x="3927423" y="316218"/>
                </a:lnTo>
                <a:lnTo>
                  <a:pt x="3990409" y="316218"/>
                </a:lnTo>
                <a:lnTo>
                  <a:pt x="3990409" y="223613"/>
                </a:lnTo>
                <a:close/>
                <a:moveTo>
                  <a:pt x="3796906" y="223613"/>
                </a:moveTo>
                <a:lnTo>
                  <a:pt x="3796906" y="316218"/>
                </a:lnTo>
                <a:lnTo>
                  <a:pt x="3860557" y="316218"/>
                </a:lnTo>
                <a:lnTo>
                  <a:pt x="3860557" y="223613"/>
                </a:lnTo>
                <a:close/>
                <a:moveTo>
                  <a:pt x="5251252" y="185273"/>
                </a:moveTo>
                <a:lnTo>
                  <a:pt x="5251252" y="277192"/>
                </a:lnTo>
                <a:lnTo>
                  <a:pt x="5318278" y="277192"/>
                </a:lnTo>
                <a:lnTo>
                  <a:pt x="5318278" y="185273"/>
                </a:lnTo>
                <a:close/>
                <a:moveTo>
                  <a:pt x="5116032" y="185273"/>
                </a:moveTo>
                <a:lnTo>
                  <a:pt x="5116032" y="277192"/>
                </a:lnTo>
                <a:lnTo>
                  <a:pt x="5177668" y="277192"/>
                </a:lnTo>
                <a:lnTo>
                  <a:pt x="5177668" y="185273"/>
                </a:lnTo>
                <a:close/>
                <a:moveTo>
                  <a:pt x="4986190" y="185273"/>
                </a:moveTo>
                <a:lnTo>
                  <a:pt x="4986190" y="277192"/>
                </a:lnTo>
                <a:lnTo>
                  <a:pt x="5045801" y="277192"/>
                </a:lnTo>
                <a:lnTo>
                  <a:pt x="5045801" y="185273"/>
                </a:lnTo>
                <a:close/>
                <a:moveTo>
                  <a:pt x="6218316" y="160788"/>
                </a:moveTo>
                <a:cubicBezTo>
                  <a:pt x="6267922" y="179383"/>
                  <a:pt x="6300990" y="195389"/>
                  <a:pt x="6317521" y="208804"/>
                </a:cubicBezTo>
                <a:cubicBezTo>
                  <a:pt x="6334051" y="222220"/>
                  <a:pt x="6342317" y="237263"/>
                  <a:pt x="6342317" y="253933"/>
                </a:cubicBezTo>
                <a:cubicBezTo>
                  <a:pt x="6342317" y="270603"/>
                  <a:pt x="6337827" y="284968"/>
                  <a:pt x="6328847" y="297026"/>
                </a:cubicBezTo>
                <a:cubicBezTo>
                  <a:pt x="6319868" y="309085"/>
                  <a:pt x="6310897" y="315114"/>
                  <a:pt x="6301935" y="315114"/>
                </a:cubicBezTo>
                <a:cubicBezTo>
                  <a:pt x="6292973" y="315114"/>
                  <a:pt x="6286727" y="312173"/>
                  <a:pt x="6283199" y="306290"/>
                </a:cubicBezTo>
                <a:cubicBezTo>
                  <a:pt x="6279670" y="300407"/>
                  <a:pt x="6275569" y="288788"/>
                  <a:pt x="6270898" y="271432"/>
                </a:cubicBezTo>
                <a:cubicBezTo>
                  <a:pt x="6266225" y="254076"/>
                  <a:pt x="6258923" y="237951"/>
                  <a:pt x="6248989" y="223056"/>
                </a:cubicBezTo>
                <a:cubicBezTo>
                  <a:pt x="6239056" y="208162"/>
                  <a:pt x="6226571" y="194060"/>
                  <a:pt x="6211533" y="180751"/>
                </a:cubicBezTo>
                <a:close/>
                <a:moveTo>
                  <a:pt x="1669674" y="160788"/>
                </a:moveTo>
                <a:cubicBezTo>
                  <a:pt x="1694148" y="169275"/>
                  <a:pt x="1713394" y="177138"/>
                  <a:pt x="1727410" y="184378"/>
                </a:cubicBezTo>
                <a:cubicBezTo>
                  <a:pt x="1741426" y="191618"/>
                  <a:pt x="1749732" y="196698"/>
                  <a:pt x="1752329" y="199616"/>
                </a:cubicBezTo>
                <a:cubicBezTo>
                  <a:pt x="1754926" y="202534"/>
                  <a:pt x="1756224" y="205783"/>
                  <a:pt x="1756224" y="209362"/>
                </a:cubicBezTo>
                <a:cubicBezTo>
                  <a:pt x="1756224" y="219056"/>
                  <a:pt x="1750609" y="224231"/>
                  <a:pt x="1739379" y="224889"/>
                </a:cubicBezTo>
                <a:cubicBezTo>
                  <a:pt x="1728335" y="225653"/>
                  <a:pt x="1718093" y="235576"/>
                  <a:pt x="1708652" y="254657"/>
                </a:cubicBezTo>
                <a:cubicBezTo>
                  <a:pt x="1699212" y="273738"/>
                  <a:pt x="1688380" y="291565"/>
                  <a:pt x="1676157" y="308138"/>
                </a:cubicBezTo>
                <a:lnTo>
                  <a:pt x="1909286" y="308138"/>
                </a:lnTo>
                <a:lnTo>
                  <a:pt x="1940415" y="267290"/>
                </a:lnTo>
                <a:cubicBezTo>
                  <a:pt x="1945294" y="261332"/>
                  <a:pt x="1950038" y="258354"/>
                  <a:pt x="1954645" y="258354"/>
                </a:cubicBezTo>
                <a:cubicBezTo>
                  <a:pt x="1959253" y="258354"/>
                  <a:pt x="1965318" y="261206"/>
                  <a:pt x="1972841" y="266910"/>
                </a:cubicBezTo>
                <a:cubicBezTo>
                  <a:pt x="1980363" y="272614"/>
                  <a:pt x="1989530" y="280435"/>
                  <a:pt x="2000342" y="290372"/>
                </a:cubicBezTo>
                <a:cubicBezTo>
                  <a:pt x="2011154" y="300309"/>
                  <a:pt x="2018695" y="307810"/>
                  <a:pt x="2022963" y="312875"/>
                </a:cubicBezTo>
                <a:cubicBezTo>
                  <a:pt x="2027231" y="317940"/>
                  <a:pt x="2029365" y="322679"/>
                  <a:pt x="2029365" y="327094"/>
                </a:cubicBezTo>
                <a:cubicBezTo>
                  <a:pt x="2029365" y="336603"/>
                  <a:pt x="2023043" y="341357"/>
                  <a:pt x="2010399" y="341357"/>
                </a:cubicBezTo>
                <a:lnTo>
                  <a:pt x="1880740" y="341357"/>
                </a:lnTo>
                <a:cubicBezTo>
                  <a:pt x="1862209" y="396935"/>
                  <a:pt x="1837073" y="442255"/>
                  <a:pt x="1805334" y="477317"/>
                </a:cubicBezTo>
                <a:cubicBezTo>
                  <a:pt x="1907147" y="505163"/>
                  <a:pt x="1958053" y="536270"/>
                  <a:pt x="1958053" y="570639"/>
                </a:cubicBezTo>
                <a:cubicBezTo>
                  <a:pt x="1958053" y="585791"/>
                  <a:pt x="1955665" y="599468"/>
                  <a:pt x="1950890" y="611669"/>
                </a:cubicBezTo>
                <a:cubicBezTo>
                  <a:pt x="1946114" y="623871"/>
                  <a:pt x="1940211" y="629971"/>
                  <a:pt x="1933182" y="629971"/>
                </a:cubicBezTo>
                <a:cubicBezTo>
                  <a:pt x="1926153" y="629971"/>
                  <a:pt x="1920611" y="628484"/>
                  <a:pt x="1916557" y="625508"/>
                </a:cubicBezTo>
                <a:cubicBezTo>
                  <a:pt x="1912503" y="622533"/>
                  <a:pt x="1907229" y="618031"/>
                  <a:pt x="1900735" y="612001"/>
                </a:cubicBezTo>
                <a:cubicBezTo>
                  <a:pt x="1859644" y="574004"/>
                  <a:pt x="1814760" y="544114"/>
                  <a:pt x="1766083" y="522333"/>
                </a:cubicBezTo>
                <a:cubicBezTo>
                  <a:pt x="1733450" y="552330"/>
                  <a:pt x="1692618" y="576293"/>
                  <a:pt x="1643587" y="594224"/>
                </a:cubicBezTo>
                <a:cubicBezTo>
                  <a:pt x="1594556" y="612155"/>
                  <a:pt x="1529824" y="626760"/>
                  <a:pt x="1449393" y="638040"/>
                </a:cubicBezTo>
                <a:lnTo>
                  <a:pt x="1445139" y="615559"/>
                </a:lnTo>
                <a:cubicBezTo>
                  <a:pt x="1568669" y="582062"/>
                  <a:pt x="1655680" y="542953"/>
                  <a:pt x="1706172" y="498234"/>
                </a:cubicBezTo>
                <a:cubicBezTo>
                  <a:pt x="1664838" y="484953"/>
                  <a:pt x="1605634" y="470837"/>
                  <a:pt x="1528560" y="455885"/>
                </a:cubicBezTo>
                <a:cubicBezTo>
                  <a:pt x="1560907" y="395071"/>
                  <a:pt x="1582659" y="356894"/>
                  <a:pt x="1593818" y="341357"/>
                </a:cubicBezTo>
                <a:lnTo>
                  <a:pt x="1460077" y="341357"/>
                </a:lnTo>
                <a:cubicBezTo>
                  <a:pt x="1448968" y="341357"/>
                  <a:pt x="1438363" y="342925"/>
                  <a:pt x="1428262" y="346061"/>
                </a:cubicBezTo>
                <a:lnTo>
                  <a:pt x="1412842" y="304088"/>
                </a:lnTo>
                <a:cubicBezTo>
                  <a:pt x="1427286" y="306788"/>
                  <a:pt x="1440788" y="308138"/>
                  <a:pt x="1453347" y="308138"/>
                </a:cubicBezTo>
                <a:lnTo>
                  <a:pt x="1606977" y="308138"/>
                </a:lnTo>
                <a:cubicBezTo>
                  <a:pt x="1630294" y="261925"/>
                  <a:pt x="1651193" y="212809"/>
                  <a:pt x="1669674" y="160788"/>
                </a:cubicBezTo>
                <a:close/>
                <a:moveTo>
                  <a:pt x="3118220" y="127204"/>
                </a:moveTo>
                <a:lnTo>
                  <a:pt x="3110303" y="128759"/>
                </a:lnTo>
                <a:lnTo>
                  <a:pt x="2973860" y="128759"/>
                </a:lnTo>
                <a:cubicBezTo>
                  <a:pt x="3012437" y="140617"/>
                  <a:pt x="3031725" y="158738"/>
                  <a:pt x="3031725" y="183119"/>
                </a:cubicBezTo>
                <a:cubicBezTo>
                  <a:pt x="3031725" y="196421"/>
                  <a:pt x="3027303" y="208403"/>
                  <a:pt x="3018459" y="219065"/>
                </a:cubicBezTo>
                <a:cubicBezTo>
                  <a:pt x="3009615" y="229727"/>
                  <a:pt x="2999639" y="235058"/>
                  <a:pt x="2988530" y="235058"/>
                </a:cubicBezTo>
                <a:cubicBezTo>
                  <a:pt x="2981929" y="235058"/>
                  <a:pt x="2977140" y="231781"/>
                  <a:pt x="2974160" y="225226"/>
                </a:cubicBezTo>
                <a:cubicBezTo>
                  <a:pt x="2971182" y="218672"/>
                  <a:pt x="2968781" y="207429"/>
                  <a:pt x="2966960" y="191499"/>
                </a:cubicBezTo>
                <a:cubicBezTo>
                  <a:pt x="2963881" y="167760"/>
                  <a:pt x="2956762" y="146847"/>
                  <a:pt x="2945603" y="128759"/>
                </a:cubicBezTo>
                <a:lnTo>
                  <a:pt x="2937449" y="128759"/>
                </a:lnTo>
                <a:cubicBezTo>
                  <a:pt x="2920815" y="151304"/>
                  <a:pt x="2900581" y="173173"/>
                  <a:pt x="2876748" y="194365"/>
                </a:cubicBezTo>
                <a:lnTo>
                  <a:pt x="2873566" y="196744"/>
                </a:lnTo>
                <a:lnTo>
                  <a:pt x="2896740" y="199053"/>
                </a:lnTo>
                <a:cubicBezTo>
                  <a:pt x="2899191" y="211290"/>
                  <a:pt x="2901120" y="224106"/>
                  <a:pt x="2902527" y="237501"/>
                </a:cubicBezTo>
                <a:lnTo>
                  <a:pt x="3071795" y="237501"/>
                </a:lnTo>
                <a:lnTo>
                  <a:pt x="3069026" y="231929"/>
                </a:lnTo>
                <a:cubicBezTo>
                  <a:pt x="3056303" y="198918"/>
                  <a:pt x="3042659" y="175443"/>
                  <a:pt x="3028092" y="161506"/>
                </a:cubicBezTo>
                <a:lnTo>
                  <a:pt x="3034961" y="143300"/>
                </a:lnTo>
                <a:cubicBezTo>
                  <a:pt x="3060429" y="151001"/>
                  <a:pt x="3079881" y="158177"/>
                  <a:pt x="3093319" y="164828"/>
                </a:cubicBezTo>
                <a:cubicBezTo>
                  <a:pt x="3099921" y="156439"/>
                  <a:pt x="3106453" y="147050"/>
                  <a:pt x="3112914" y="136661"/>
                </a:cubicBezTo>
                <a:close/>
                <a:moveTo>
                  <a:pt x="283900" y="120378"/>
                </a:moveTo>
                <a:lnTo>
                  <a:pt x="273270" y="122704"/>
                </a:lnTo>
                <a:lnTo>
                  <a:pt x="175179" y="122704"/>
                </a:lnTo>
                <a:lnTo>
                  <a:pt x="175179" y="269787"/>
                </a:lnTo>
                <a:lnTo>
                  <a:pt x="183880" y="269787"/>
                </a:lnTo>
                <a:lnTo>
                  <a:pt x="202279" y="240994"/>
                </a:lnTo>
                <a:cubicBezTo>
                  <a:pt x="207444" y="232386"/>
                  <a:pt x="213161" y="228082"/>
                  <a:pt x="219429" y="228082"/>
                </a:cubicBezTo>
                <a:cubicBezTo>
                  <a:pt x="225698" y="228082"/>
                  <a:pt x="238615" y="236778"/>
                  <a:pt x="258182" y="254169"/>
                </a:cubicBezTo>
                <a:cubicBezTo>
                  <a:pt x="267965" y="262865"/>
                  <a:pt x="275303" y="270447"/>
                  <a:pt x="280195" y="276914"/>
                </a:cubicBezTo>
                <a:lnTo>
                  <a:pt x="283900" y="285024"/>
                </a:lnTo>
                <a:close/>
                <a:moveTo>
                  <a:pt x="3734009" y="109971"/>
                </a:moveTo>
                <a:lnTo>
                  <a:pt x="3730271" y="116081"/>
                </a:lnTo>
                <a:cubicBezTo>
                  <a:pt x="3727110" y="117803"/>
                  <a:pt x="3722369" y="118665"/>
                  <a:pt x="3716046" y="118665"/>
                </a:cubicBezTo>
                <a:lnTo>
                  <a:pt x="3630728" y="118665"/>
                </a:lnTo>
                <a:lnTo>
                  <a:pt x="3630728" y="266433"/>
                </a:lnTo>
                <a:lnTo>
                  <a:pt x="3635583" y="266433"/>
                </a:lnTo>
                <a:lnTo>
                  <a:pt x="3656542" y="236837"/>
                </a:lnTo>
                <a:cubicBezTo>
                  <a:pt x="3660950" y="230550"/>
                  <a:pt x="3666596" y="227407"/>
                  <a:pt x="3673478" y="227407"/>
                </a:cubicBezTo>
                <a:cubicBezTo>
                  <a:pt x="3680362" y="227407"/>
                  <a:pt x="3692450" y="235445"/>
                  <a:pt x="3709746" y="251522"/>
                </a:cubicBezTo>
                <a:cubicBezTo>
                  <a:pt x="3718393" y="259561"/>
                  <a:pt x="3724879" y="266590"/>
                  <a:pt x="3729202" y="272609"/>
                </a:cubicBezTo>
                <a:lnTo>
                  <a:pt x="3734081" y="283915"/>
                </a:lnTo>
                <a:lnTo>
                  <a:pt x="3734081" y="112482"/>
                </a:lnTo>
                <a:close/>
                <a:moveTo>
                  <a:pt x="4678352" y="104959"/>
                </a:moveTo>
                <a:cubicBezTo>
                  <a:pt x="4684675" y="104959"/>
                  <a:pt x="4699845" y="115543"/>
                  <a:pt x="4723862" y="136710"/>
                </a:cubicBezTo>
                <a:cubicBezTo>
                  <a:pt x="4747879" y="157877"/>
                  <a:pt x="4759887" y="173055"/>
                  <a:pt x="4759887" y="182246"/>
                </a:cubicBezTo>
                <a:cubicBezTo>
                  <a:pt x="4759887" y="191436"/>
                  <a:pt x="4753115" y="196031"/>
                  <a:pt x="4739571" y="196031"/>
                </a:cubicBezTo>
                <a:lnTo>
                  <a:pt x="4506249" y="196031"/>
                </a:lnTo>
                <a:lnTo>
                  <a:pt x="4506249" y="347829"/>
                </a:lnTo>
                <a:lnTo>
                  <a:pt x="4610544" y="347829"/>
                </a:lnTo>
                <a:lnTo>
                  <a:pt x="4630732" y="316936"/>
                </a:lnTo>
                <a:cubicBezTo>
                  <a:pt x="4636604" y="308378"/>
                  <a:pt x="4643509" y="304099"/>
                  <a:pt x="4651445" y="304099"/>
                </a:cubicBezTo>
                <a:cubicBezTo>
                  <a:pt x="4659382" y="304099"/>
                  <a:pt x="4675066" y="313426"/>
                  <a:pt x="4698498" y="332082"/>
                </a:cubicBezTo>
                <a:cubicBezTo>
                  <a:pt x="4721930" y="350738"/>
                  <a:pt x="4733645" y="363786"/>
                  <a:pt x="4733645" y="371227"/>
                </a:cubicBezTo>
                <a:cubicBezTo>
                  <a:pt x="4733645" y="378667"/>
                  <a:pt x="4725755" y="382387"/>
                  <a:pt x="4709974" y="382387"/>
                </a:cubicBezTo>
                <a:lnTo>
                  <a:pt x="4506249" y="382387"/>
                </a:lnTo>
                <a:lnTo>
                  <a:pt x="4506249" y="556387"/>
                </a:lnTo>
                <a:lnTo>
                  <a:pt x="4665911" y="556387"/>
                </a:lnTo>
                <a:lnTo>
                  <a:pt x="4696322" y="515839"/>
                </a:lnTo>
                <a:cubicBezTo>
                  <a:pt x="4701623" y="508788"/>
                  <a:pt x="4706845" y="505263"/>
                  <a:pt x="4711989" y="505263"/>
                </a:cubicBezTo>
                <a:cubicBezTo>
                  <a:pt x="4718632" y="505263"/>
                  <a:pt x="4733995" y="515396"/>
                  <a:pt x="4758076" y="535663"/>
                </a:cubicBezTo>
                <a:cubicBezTo>
                  <a:pt x="4782158" y="555930"/>
                  <a:pt x="4794199" y="570212"/>
                  <a:pt x="4794199" y="578510"/>
                </a:cubicBezTo>
                <a:cubicBezTo>
                  <a:pt x="4794199" y="586807"/>
                  <a:pt x="4787205" y="590956"/>
                  <a:pt x="4773217" y="590956"/>
                </a:cubicBezTo>
                <a:lnTo>
                  <a:pt x="4189923" y="590956"/>
                </a:lnTo>
                <a:cubicBezTo>
                  <a:pt x="4178980" y="590956"/>
                  <a:pt x="4168331" y="592524"/>
                  <a:pt x="4157980" y="595660"/>
                </a:cubicBezTo>
                <a:lnTo>
                  <a:pt x="4142700" y="552337"/>
                </a:lnTo>
                <a:cubicBezTo>
                  <a:pt x="4157137" y="555037"/>
                  <a:pt x="4170635" y="556387"/>
                  <a:pt x="4183194" y="556387"/>
                </a:cubicBezTo>
                <a:lnTo>
                  <a:pt x="4425935" y="556387"/>
                </a:lnTo>
                <a:lnTo>
                  <a:pt x="4425935" y="382387"/>
                </a:lnTo>
                <a:lnTo>
                  <a:pt x="4265940" y="382387"/>
                </a:lnTo>
                <a:cubicBezTo>
                  <a:pt x="4254846" y="382387"/>
                  <a:pt x="4244191" y="383959"/>
                  <a:pt x="4233975" y="387102"/>
                </a:cubicBezTo>
                <a:lnTo>
                  <a:pt x="4218716" y="343779"/>
                </a:lnTo>
                <a:cubicBezTo>
                  <a:pt x="4233161" y="346479"/>
                  <a:pt x="4246663" y="347829"/>
                  <a:pt x="4259221" y="347829"/>
                </a:cubicBezTo>
                <a:lnTo>
                  <a:pt x="4425935" y="347829"/>
                </a:lnTo>
                <a:lnTo>
                  <a:pt x="4425935" y="196031"/>
                </a:lnTo>
                <a:lnTo>
                  <a:pt x="4237694" y="196031"/>
                </a:lnTo>
                <a:cubicBezTo>
                  <a:pt x="4226592" y="196031"/>
                  <a:pt x="4215934" y="197603"/>
                  <a:pt x="4205718" y="200746"/>
                </a:cubicBezTo>
                <a:lnTo>
                  <a:pt x="4190459" y="157423"/>
                </a:lnTo>
                <a:cubicBezTo>
                  <a:pt x="4204904" y="160123"/>
                  <a:pt x="4218406" y="161474"/>
                  <a:pt x="4230964" y="161474"/>
                </a:cubicBezTo>
                <a:lnTo>
                  <a:pt x="4631514" y="161474"/>
                </a:lnTo>
                <a:lnTo>
                  <a:pt x="4664604" y="114389"/>
                </a:lnTo>
                <a:cubicBezTo>
                  <a:pt x="4668998" y="108103"/>
                  <a:pt x="4673580" y="104959"/>
                  <a:pt x="4678352" y="104959"/>
                </a:cubicBezTo>
                <a:close/>
                <a:moveTo>
                  <a:pt x="3927423" y="99827"/>
                </a:moveTo>
                <a:lnTo>
                  <a:pt x="3927423" y="192420"/>
                </a:lnTo>
                <a:lnTo>
                  <a:pt x="3990409" y="192420"/>
                </a:lnTo>
                <a:lnTo>
                  <a:pt x="3990409" y="99827"/>
                </a:lnTo>
                <a:close/>
                <a:moveTo>
                  <a:pt x="3796906" y="99827"/>
                </a:moveTo>
                <a:lnTo>
                  <a:pt x="3796906" y="192420"/>
                </a:lnTo>
                <a:lnTo>
                  <a:pt x="3860557" y="192420"/>
                </a:lnTo>
                <a:lnTo>
                  <a:pt x="3860557" y="99827"/>
                </a:lnTo>
                <a:close/>
                <a:moveTo>
                  <a:pt x="5116032" y="98487"/>
                </a:moveTo>
                <a:lnTo>
                  <a:pt x="5116032" y="154744"/>
                </a:lnTo>
                <a:lnTo>
                  <a:pt x="5177668" y="154744"/>
                </a:lnTo>
                <a:lnTo>
                  <a:pt x="5177668" y="98487"/>
                </a:lnTo>
                <a:close/>
                <a:moveTo>
                  <a:pt x="4017155" y="28943"/>
                </a:moveTo>
                <a:cubicBezTo>
                  <a:pt x="4021370" y="28943"/>
                  <a:pt x="4027044" y="31234"/>
                  <a:pt x="4034177" y="35817"/>
                </a:cubicBezTo>
                <a:cubicBezTo>
                  <a:pt x="4041310" y="40399"/>
                  <a:pt x="4050076" y="46784"/>
                  <a:pt x="4060473" y="54971"/>
                </a:cubicBezTo>
                <a:cubicBezTo>
                  <a:pt x="4070871" y="63158"/>
                  <a:pt x="4078206" y="69103"/>
                  <a:pt x="4082478" y="72807"/>
                </a:cubicBezTo>
                <a:cubicBezTo>
                  <a:pt x="4086750" y="76511"/>
                  <a:pt x="4088886" y="80092"/>
                  <a:pt x="4088886" y="83550"/>
                </a:cubicBezTo>
                <a:cubicBezTo>
                  <a:pt x="4088886" y="92051"/>
                  <a:pt x="4078795" y="100337"/>
                  <a:pt x="4058614" y="108410"/>
                </a:cubicBezTo>
                <a:lnTo>
                  <a:pt x="4058614" y="277985"/>
                </a:lnTo>
                <a:cubicBezTo>
                  <a:pt x="4058614" y="300394"/>
                  <a:pt x="4058800" y="314561"/>
                  <a:pt x="4059171" y="320483"/>
                </a:cubicBezTo>
                <a:lnTo>
                  <a:pt x="4059964" y="344068"/>
                </a:lnTo>
                <a:cubicBezTo>
                  <a:pt x="4059964" y="347904"/>
                  <a:pt x="4058250" y="351194"/>
                  <a:pt x="4054821" y="353937"/>
                </a:cubicBezTo>
                <a:cubicBezTo>
                  <a:pt x="4051392" y="356680"/>
                  <a:pt x="4046050" y="360038"/>
                  <a:pt x="4038795" y="364010"/>
                </a:cubicBezTo>
                <a:cubicBezTo>
                  <a:pt x="4031541" y="367982"/>
                  <a:pt x="4024126" y="370918"/>
                  <a:pt x="4016550" y="372818"/>
                </a:cubicBezTo>
                <a:cubicBezTo>
                  <a:pt x="4008974" y="374718"/>
                  <a:pt x="4002723" y="375668"/>
                  <a:pt x="3997797" y="375668"/>
                </a:cubicBezTo>
                <a:cubicBezTo>
                  <a:pt x="3992872" y="375668"/>
                  <a:pt x="3990409" y="370464"/>
                  <a:pt x="3990409" y="360056"/>
                </a:cubicBezTo>
                <a:lnTo>
                  <a:pt x="3990409" y="348751"/>
                </a:lnTo>
                <a:lnTo>
                  <a:pt x="3927423" y="348751"/>
                </a:lnTo>
                <a:lnTo>
                  <a:pt x="3927423" y="441344"/>
                </a:lnTo>
                <a:lnTo>
                  <a:pt x="3968013" y="441344"/>
                </a:lnTo>
                <a:lnTo>
                  <a:pt x="3994438" y="406133"/>
                </a:lnTo>
                <a:cubicBezTo>
                  <a:pt x="3998860" y="400453"/>
                  <a:pt x="4003615" y="397614"/>
                  <a:pt x="4008701" y="397614"/>
                </a:cubicBezTo>
                <a:cubicBezTo>
                  <a:pt x="4015909" y="397614"/>
                  <a:pt x="4029505" y="406404"/>
                  <a:pt x="4049490" y="423985"/>
                </a:cubicBezTo>
                <a:cubicBezTo>
                  <a:pt x="4069474" y="441566"/>
                  <a:pt x="4079467" y="454278"/>
                  <a:pt x="4079467" y="462122"/>
                </a:cubicBezTo>
                <a:cubicBezTo>
                  <a:pt x="4079467" y="469966"/>
                  <a:pt x="4070230" y="473888"/>
                  <a:pt x="4051756" y="473888"/>
                </a:cubicBezTo>
                <a:lnTo>
                  <a:pt x="3927423" y="473888"/>
                </a:lnTo>
                <a:lnTo>
                  <a:pt x="3927423" y="569846"/>
                </a:lnTo>
                <a:lnTo>
                  <a:pt x="3990248" y="569846"/>
                </a:lnTo>
                <a:lnTo>
                  <a:pt x="4018602" y="531409"/>
                </a:lnTo>
                <a:cubicBezTo>
                  <a:pt x="4023453" y="524744"/>
                  <a:pt x="4029089" y="521411"/>
                  <a:pt x="4035511" y="521411"/>
                </a:cubicBezTo>
                <a:cubicBezTo>
                  <a:pt x="4041933" y="521411"/>
                  <a:pt x="4055574" y="530884"/>
                  <a:pt x="4076434" y="549829"/>
                </a:cubicBezTo>
                <a:cubicBezTo>
                  <a:pt x="4097294" y="568774"/>
                  <a:pt x="4107724" y="582158"/>
                  <a:pt x="4107724" y="589981"/>
                </a:cubicBezTo>
                <a:cubicBezTo>
                  <a:pt x="4107724" y="597803"/>
                  <a:pt x="4100955" y="601714"/>
                  <a:pt x="4087418" y="601714"/>
                </a:cubicBezTo>
                <a:lnTo>
                  <a:pt x="3691154" y="601714"/>
                </a:lnTo>
                <a:cubicBezTo>
                  <a:pt x="3680060" y="601714"/>
                  <a:pt x="3669480" y="603286"/>
                  <a:pt x="3659414" y="606429"/>
                </a:cubicBezTo>
                <a:lnTo>
                  <a:pt x="3643930" y="565796"/>
                </a:lnTo>
                <a:cubicBezTo>
                  <a:pt x="3658368" y="568496"/>
                  <a:pt x="3671866" y="569846"/>
                  <a:pt x="3684424" y="569846"/>
                </a:cubicBezTo>
                <a:lnTo>
                  <a:pt x="3860557" y="569846"/>
                </a:lnTo>
                <a:lnTo>
                  <a:pt x="3860557" y="473888"/>
                </a:lnTo>
                <a:lnTo>
                  <a:pt x="3761116" y="473888"/>
                </a:lnTo>
                <a:cubicBezTo>
                  <a:pt x="3750022" y="473888"/>
                  <a:pt x="3739506" y="475459"/>
                  <a:pt x="3729569" y="478603"/>
                </a:cubicBezTo>
                <a:lnTo>
                  <a:pt x="3714782" y="442705"/>
                </a:lnTo>
                <a:lnTo>
                  <a:pt x="3572875" y="523212"/>
                </a:lnTo>
                <a:cubicBezTo>
                  <a:pt x="3543564" y="542450"/>
                  <a:pt x="3525633" y="554737"/>
                  <a:pt x="3519082" y="560073"/>
                </a:cubicBezTo>
                <a:cubicBezTo>
                  <a:pt x="3512532" y="565410"/>
                  <a:pt x="3507402" y="568078"/>
                  <a:pt x="3503695" y="568078"/>
                </a:cubicBezTo>
                <a:cubicBezTo>
                  <a:pt x="3499987" y="568078"/>
                  <a:pt x="3497253" y="566978"/>
                  <a:pt x="3495492" y="564778"/>
                </a:cubicBezTo>
                <a:cubicBezTo>
                  <a:pt x="3493731" y="562577"/>
                  <a:pt x="3489212" y="555064"/>
                  <a:pt x="3481936" y="542237"/>
                </a:cubicBezTo>
                <a:cubicBezTo>
                  <a:pt x="3474661" y="529411"/>
                  <a:pt x="3467437" y="514786"/>
                  <a:pt x="3460264" y="498362"/>
                </a:cubicBezTo>
                <a:cubicBezTo>
                  <a:pt x="3503805" y="485689"/>
                  <a:pt x="3536996" y="475416"/>
                  <a:pt x="3559834" y="467544"/>
                </a:cubicBezTo>
                <a:lnTo>
                  <a:pt x="3559834" y="299641"/>
                </a:lnTo>
                <a:lnTo>
                  <a:pt x="3519597" y="299641"/>
                </a:lnTo>
                <a:cubicBezTo>
                  <a:pt x="3510274" y="299641"/>
                  <a:pt x="3499605" y="301212"/>
                  <a:pt x="3487589" y="304356"/>
                </a:cubicBezTo>
                <a:lnTo>
                  <a:pt x="3472373" y="262383"/>
                </a:lnTo>
                <a:cubicBezTo>
                  <a:pt x="3486811" y="265083"/>
                  <a:pt x="3500309" y="266433"/>
                  <a:pt x="3512867" y="266433"/>
                </a:cubicBezTo>
                <a:lnTo>
                  <a:pt x="3559834" y="266433"/>
                </a:lnTo>
                <a:lnTo>
                  <a:pt x="3559834" y="118665"/>
                </a:lnTo>
                <a:lnTo>
                  <a:pt x="3512867" y="118665"/>
                </a:lnTo>
                <a:cubicBezTo>
                  <a:pt x="3501688" y="118665"/>
                  <a:pt x="3491075" y="120011"/>
                  <a:pt x="3481031" y="122704"/>
                </a:cubicBezTo>
                <a:lnTo>
                  <a:pt x="3465644" y="82746"/>
                </a:lnTo>
                <a:cubicBezTo>
                  <a:pt x="3480081" y="85446"/>
                  <a:pt x="3493579" y="86796"/>
                  <a:pt x="3506138" y="86796"/>
                </a:cubicBezTo>
                <a:lnTo>
                  <a:pt x="3632036" y="86796"/>
                </a:lnTo>
                <a:lnTo>
                  <a:pt x="3652438" y="55571"/>
                </a:lnTo>
                <a:cubicBezTo>
                  <a:pt x="3657853" y="48134"/>
                  <a:pt x="3663677" y="44416"/>
                  <a:pt x="3669910" y="44416"/>
                </a:cubicBezTo>
                <a:cubicBezTo>
                  <a:pt x="3676143" y="44416"/>
                  <a:pt x="3688552" y="53346"/>
                  <a:pt x="3707136" y="71205"/>
                </a:cubicBezTo>
                <a:cubicBezTo>
                  <a:pt x="3721074" y="84600"/>
                  <a:pt x="3729786" y="94909"/>
                  <a:pt x="3733271" y="102133"/>
                </a:cubicBezTo>
                <a:lnTo>
                  <a:pt x="3733843" y="104168"/>
                </a:lnTo>
                <a:lnTo>
                  <a:pt x="3732055" y="41705"/>
                </a:lnTo>
                <a:cubicBezTo>
                  <a:pt x="3765202" y="51178"/>
                  <a:pt x="3786555" y="59032"/>
                  <a:pt x="3796113" y="65269"/>
                </a:cubicBezTo>
                <a:lnTo>
                  <a:pt x="3986616" y="65269"/>
                </a:lnTo>
                <a:lnTo>
                  <a:pt x="4004929" y="37794"/>
                </a:lnTo>
                <a:cubicBezTo>
                  <a:pt x="4008865" y="31893"/>
                  <a:pt x="4012941" y="28943"/>
                  <a:pt x="4017155" y="28943"/>
                </a:cubicBezTo>
                <a:close/>
                <a:moveTo>
                  <a:pt x="533413" y="27593"/>
                </a:moveTo>
                <a:cubicBezTo>
                  <a:pt x="538135" y="27593"/>
                  <a:pt x="545543" y="30957"/>
                  <a:pt x="555637" y="37687"/>
                </a:cubicBezTo>
                <a:cubicBezTo>
                  <a:pt x="565731" y="44416"/>
                  <a:pt x="576495" y="52281"/>
                  <a:pt x="587929" y="61282"/>
                </a:cubicBezTo>
                <a:cubicBezTo>
                  <a:pt x="599362" y="70284"/>
                  <a:pt x="605079" y="77034"/>
                  <a:pt x="605079" y="81535"/>
                </a:cubicBezTo>
                <a:cubicBezTo>
                  <a:pt x="605079" y="88514"/>
                  <a:pt x="596557" y="97608"/>
                  <a:pt x="579511" y="108817"/>
                </a:cubicBezTo>
                <a:lnTo>
                  <a:pt x="579511" y="329784"/>
                </a:lnTo>
                <a:cubicBezTo>
                  <a:pt x="579511" y="347050"/>
                  <a:pt x="579697" y="358105"/>
                  <a:pt x="580069" y="362949"/>
                </a:cubicBezTo>
                <a:lnTo>
                  <a:pt x="580862" y="383437"/>
                </a:lnTo>
                <a:cubicBezTo>
                  <a:pt x="580862" y="391624"/>
                  <a:pt x="571964" y="399103"/>
                  <a:pt x="554169" y="405876"/>
                </a:cubicBezTo>
                <a:cubicBezTo>
                  <a:pt x="536374" y="412648"/>
                  <a:pt x="523922" y="416034"/>
                  <a:pt x="516815" y="416034"/>
                </a:cubicBezTo>
                <a:cubicBezTo>
                  <a:pt x="508656" y="416034"/>
                  <a:pt x="504577" y="411730"/>
                  <a:pt x="504577" y="403122"/>
                </a:cubicBezTo>
                <a:lnTo>
                  <a:pt x="504577" y="368379"/>
                </a:lnTo>
                <a:lnTo>
                  <a:pt x="490700" y="384766"/>
                </a:lnTo>
                <a:lnTo>
                  <a:pt x="490700" y="536328"/>
                </a:lnTo>
                <a:cubicBezTo>
                  <a:pt x="490700" y="546672"/>
                  <a:pt x="492010" y="552601"/>
                  <a:pt x="494628" y="554115"/>
                </a:cubicBezTo>
                <a:cubicBezTo>
                  <a:pt x="497246" y="555630"/>
                  <a:pt x="508903" y="556387"/>
                  <a:pt x="529598" y="556387"/>
                </a:cubicBezTo>
                <a:cubicBezTo>
                  <a:pt x="544372" y="556387"/>
                  <a:pt x="554208" y="554900"/>
                  <a:pt x="559109" y="551924"/>
                </a:cubicBezTo>
                <a:cubicBezTo>
                  <a:pt x="564010" y="548949"/>
                  <a:pt x="568267" y="540339"/>
                  <a:pt x="571882" y="526094"/>
                </a:cubicBezTo>
                <a:cubicBezTo>
                  <a:pt x="575497" y="511849"/>
                  <a:pt x="580444" y="482032"/>
                  <a:pt x="586723" y="436640"/>
                </a:cubicBezTo>
                <a:lnTo>
                  <a:pt x="611123" y="436640"/>
                </a:lnTo>
                <a:cubicBezTo>
                  <a:pt x="610615" y="469966"/>
                  <a:pt x="611123" y="493374"/>
                  <a:pt x="612644" y="506865"/>
                </a:cubicBezTo>
                <a:cubicBezTo>
                  <a:pt x="614166" y="520356"/>
                  <a:pt x="616463" y="529596"/>
                  <a:pt x="619534" y="534586"/>
                </a:cubicBezTo>
                <a:cubicBezTo>
                  <a:pt x="622606" y="539576"/>
                  <a:pt x="628477" y="544600"/>
                  <a:pt x="637146" y="549658"/>
                </a:cubicBezTo>
                <a:cubicBezTo>
                  <a:pt x="645814" y="554716"/>
                  <a:pt x="650149" y="560100"/>
                  <a:pt x="650149" y="565812"/>
                </a:cubicBezTo>
                <a:cubicBezTo>
                  <a:pt x="650149" y="571523"/>
                  <a:pt x="644920" y="580853"/>
                  <a:pt x="634461" y="593801"/>
                </a:cubicBezTo>
                <a:cubicBezTo>
                  <a:pt x="624003" y="606749"/>
                  <a:pt x="611905" y="614670"/>
                  <a:pt x="598168" y="617563"/>
                </a:cubicBezTo>
                <a:cubicBezTo>
                  <a:pt x="584430" y="620456"/>
                  <a:pt x="559397" y="621903"/>
                  <a:pt x="523067" y="621903"/>
                </a:cubicBezTo>
                <a:cubicBezTo>
                  <a:pt x="486737" y="621903"/>
                  <a:pt x="460781" y="618006"/>
                  <a:pt x="445196" y="610212"/>
                </a:cubicBezTo>
                <a:cubicBezTo>
                  <a:pt x="429613" y="602418"/>
                  <a:pt x="421820" y="579358"/>
                  <a:pt x="421820" y="541032"/>
                </a:cubicBezTo>
                <a:lnTo>
                  <a:pt x="421820" y="383737"/>
                </a:lnTo>
                <a:cubicBezTo>
                  <a:pt x="405654" y="491429"/>
                  <a:pt x="319750" y="578890"/>
                  <a:pt x="164110" y="646120"/>
                </a:cubicBezTo>
                <a:lnTo>
                  <a:pt x="155409" y="624957"/>
                </a:lnTo>
                <a:cubicBezTo>
                  <a:pt x="217488" y="585166"/>
                  <a:pt x="265815" y="546113"/>
                  <a:pt x="300391" y="507797"/>
                </a:cubicBezTo>
                <a:cubicBezTo>
                  <a:pt x="334967" y="469482"/>
                  <a:pt x="357907" y="426166"/>
                  <a:pt x="369212" y="377849"/>
                </a:cubicBezTo>
                <a:cubicBezTo>
                  <a:pt x="380517" y="329532"/>
                  <a:pt x="386170" y="270902"/>
                  <a:pt x="386170" y="201957"/>
                </a:cubicBezTo>
                <a:cubicBezTo>
                  <a:pt x="386170" y="183712"/>
                  <a:pt x="385944" y="159898"/>
                  <a:pt x="385495" y="130516"/>
                </a:cubicBezTo>
                <a:cubicBezTo>
                  <a:pt x="405876" y="132759"/>
                  <a:pt x="424090" y="135524"/>
                  <a:pt x="440139" y="138810"/>
                </a:cubicBezTo>
                <a:cubicBezTo>
                  <a:pt x="456187" y="142096"/>
                  <a:pt x="466498" y="145045"/>
                  <a:pt x="471070" y="147656"/>
                </a:cubicBezTo>
                <a:cubicBezTo>
                  <a:pt x="475641" y="150267"/>
                  <a:pt x="477928" y="154019"/>
                  <a:pt x="477928" y="158913"/>
                </a:cubicBezTo>
                <a:cubicBezTo>
                  <a:pt x="477928" y="163806"/>
                  <a:pt x="475388" y="167703"/>
                  <a:pt x="470309" y="170603"/>
                </a:cubicBezTo>
                <a:cubicBezTo>
                  <a:pt x="465229" y="173504"/>
                  <a:pt x="462172" y="176593"/>
                  <a:pt x="461136" y="179872"/>
                </a:cubicBezTo>
                <a:cubicBezTo>
                  <a:pt x="460100" y="183151"/>
                  <a:pt x="459382" y="188898"/>
                  <a:pt x="458982" y="197114"/>
                </a:cubicBezTo>
                <a:cubicBezTo>
                  <a:pt x="454882" y="253121"/>
                  <a:pt x="448859" y="301845"/>
                  <a:pt x="440916" y="343286"/>
                </a:cubicBezTo>
                <a:cubicBezTo>
                  <a:pt x="468619" y="348779"/>
                  <a:pt x="486311" y="352806"/>
                  <a:pt x="493990" y="355367"/>
                </a:cubicBezTo>
                <a:cubicBezTo>
                  <a:pt x="497830" y="356648"/>
                  <a:pt x="500710" y="358281"/>
                  <a:pt x="502630" y="360266"/>
                </a:cubicBezTo>
                <a:lnTo>
                  <a:pt x="504577" y="365008"/>
                </a:lnTo>
                <a:lnTo>
                  <a:pt x="504577" y="95122"/>
                </a:lnTo>
                <a:lnTo>
                  <a:pt x="352115" y="95122"/>
                </a:lnTo>
                <a:lnTo>
                  <a:pt x="352115" y="387648"/>
                </a:lnTo>
                <a:cubicBezTo>
                  <a:pt x="352115" y="392749"/>
                  <a:pt x="351205" y="396571"/>
                  <a:pt x="349383" y="399114"/>
                </a:cubicBezTo>
                <a:cubicBezTo>
                  <a:pt x="347561" y="401657"/>
                  <a:pt x="343212" y="404840"/>
                  <a:pt x="336336" y="408662"/>
                </a:cubicBezTo>
                <a:cubicBezTo>
                  <a:pt x="329461" y="412484"/>
                  <a:pt x="322451" y="415228"/>
                  <a:pt x="315307" y="416897"/>
                </a:cubicBezTo>
                <a:cubicBezTo>
                  <a:pt x="308163" y="418565"/>
                  <a:pt x="301339" y="419399"/>
                  <a:pt x="294835" y="419399"/>
                </a:cubicBezTo>
                <a:cubicBezTo>
                  <a:pt x="288330" y="419399"/>
                  <a:pt x="284434" y="418109"/>
                  <a:pt x="283144" y="415530"/>
                </a:cubicBezTo>
                <a:cubicBezTo>
                  <a:pt x="281855" y="412951"/>
                  <a:pt x="281210" y="409422"/>
                  <a:pt x="281210" y="404943"/>
                </a:cubicBezTo>
                <a:lnTo>
                  <a:pt x="282560" y="373997"/>
                </a:lnTo>
                <a:cubicBezTo>
                  <a:pt x="283453" y="352422"/>
                  <a:pt x="283900" y="332752"/>
                  <a:pt x="283900" y="314986"/>
                </a:cubicBezTo>
                <a:lnTo>
                  <a:pt x="283900" y="300839"/>
                </a:lnTo>
                <a:lnTo>
                  <a:pt x="283125" y="302515"/>
                </a:lnTo>
                <a:cubicBezTo>
                  <a:pt x="280188" y="304635"/>
                  <a:pt x="275781" y="305695"/>
                  <a:pt x="269905" y="305695"/>
                </a:cubicBezTo>
                <a:lnTo>
                  <a:pt x="175179" y="305695"/>
                </a:lnTo>
                <a:lnTo>
                  <a:pt x="175179" y="438644"/>
                </a:lnTo>
                <a:lnTo>
                  <a:pt x="275081" y="402982"/>
                </a:lnTo>
                <a:lnTo>
                  <a:pt x="282817" y="423610"/>
                </a:lnTo>
                <a:lnTo>
                  <a:pt x="134813" y="509881"/>
                </a:lnTo>
                <a:cubicBezTo>
                  <a:pt x="106810" y="526362"/>
                  <a:pt x="84457" y="541653"/>
                  <a:pt x="67755" y="555755"/>
                </a:cubicBezTo>
                <a:cubicBezTo>
                  <a:pt x="63868" y="559034"/>
                  <a:pt x="60191" y="560673"/>
                  <a:pt x="56723" y="560673"/>
                </a:cubicBezTo>
                <a:cubicBezTo>
                  <a:pt x="53255" y="560673"/>
                  <a:pt x="50351" y="559836"/>
                  <a:pt x="48011" y="558161"/>
                </a:cubicBezTo>
                <a:cubicBezTo>
                  <a:pt x="45672" y="556485"/>
                  <a:pt x="40091" y="550078"/>
                  <a:pt x="31268" y="538937"/>
                </a:cubicBezTo>
                <a:cubicBezTo>
                  <a:pt x="22445" y="527796"/>
                  <a:pt x="13145" y="511803"/>
                  <a:pt x="3364" y="490958"/>
                </a:cubicBezTo>
                <a:cubicBezTo>
                  <a:pt x="47913" y="478285"/>
                  <a:pt x="82446" y="467990"/>
                  <a:pt x="106963" y="460075"/>
                </a:cubicBezTo>
                <a:lnTo>
                  <a:pt x="106963" y="305695"/>
                </a:lnTo>
                <a:lnTo>
                  <a:pt x="57307" y="305695"/>
                </a:lnTo>
                <a:cubicBezTo>
                  <a:pt x="47984" y="305695"/>
                  <a:pt x="37244" y="307267"/>
                  <a:pt x="25085" y="310410"/>
                </a:cubicBezTo>
                <a:lnTo>
                  <a:pt x="10083" y="265747"/>
                </a:lnTo>
                <a:cubicBezTo>
                  <a:pt x="24528" y="268441"/>
                  <a:pt x="38030" y="269787"/>
                  <a:pt x="50588" y="269787"/>
                </a:cubicBezTo>
                <a:lnTo>
                  <a:pt x="106963" y="269787"/>
                </a:lnTo>
                <a:lnTo>
                  <a:pt x="106963" y="122704"/>
                </a:lnTo>
                <a:lnTo>
                  <a:pt x="47223" y="122704"/>
                </a:lnTo>
                <a:cubicBezTo>
                  <a:pt x="36036" y="122704"/>
                  <a:pt x="25407" y="124051"/>
                  <a:pt x="15334" y="126744"/>
                </a:cubicBezTo>
                <a:lnTo>
                  <a:pt x="0" y="86111"/>
                </a:lnTo>
                <a:cubicBezTo>
                  <a:pt x="14437" y="88811"/>
                  <a:pt x="27935" y="90161"/>
                  <a:pt x="40494" y="90161"/>
                </a:cubicBezTo>
                <a:lnTo>
                  <a:pt x="185766" y="90161"/>
                </a:lnTo>
                <a:lnTo>
                  <a:pt x="205536" y="58743"/>
                </a:lnTo>
                <a:cubicBezTo>
                  <a:pt x="210851" y="50535"/>
                  <a:pt x="216609" y="46431"/>
                  <a:pt x="222810" y="46431"/>
                </a:cubicBezTo>
                <a:cubicBezTo>
                  <a:pt x="231425" y="46431"/>
                  <a:pt x="244927" y="55382"/>
                  <a:pt x="263315" y="73284"/>
                </a:cubicBezTo>
                <a:cubicBezTo>
                  <a:pt x="267912" y="77760"/>
                  <a:pt x="271934" y="81905"/>
                  <a:pt x="275382" y="85719"/>
                </a:cubicBezTo>
                <a:lnTo>
                  <a:pt x="283839" y="95975"/>
                </a:lnTo>
                <a:lnTo>
                  <a:pt x="283396" y="68990"/>
                </a:lnTo>
                <a:cubicBezTo>
                  <a:pt x="283060" y="58204"/>
                  <a:pt x="282557" y="46870"/>
                  <a:pt x="281885" y="34986"/>
                </a:cubicBezTo>
                <a:cubicBezTo>
                  <a:pt x="310925" y="44888"/>
                  <a:pt x="333316" y="54310"/>
                  <a:pt x="349061" y="63254"/>
                </a:cubicBezTo>
                <a:lnTo>
                  <a:pt x="503473" y="63254"/>
                </a:lnTo>
                <a:lnTo>
                  <a:pt x="519772" y="37890"/>
                </a:lnTo>
                <a:cubicBezTo>
                  <a:pt x="524144" y="31025"/>
                  <a:pt x="528691" y="27593"/>
                  <a:pt x="533413" y="27593"/>
                </a:cubicBezTo>
                <a:close/>
                <a:moveTo>
                  <a:pt x="6284464" y="24892"/>
                </a:moveTo>
                <a:cubicBezTo>
                  <a:pt x="6335763" y="47109"/>
                  <a:pt x="6368881" y="64360"/>
                  <a:pt x="6383819" y="76643"/>
                </a:cubicBezTo>
                <a:cubicBezTo>
                  <a:pt x="6398757" y="88927"/>
                  <a:pt x="6406225" y="102661"/>
                  <a:pt x="6406225" y="117845"/>
                </a:cubicBezTo>
                <a:cubicBezTo>
                  <a:pt x="6406225" y="133029"/>
                  <a:pt x="6402109" y="147054"/>
                  <a:pt x="6393875" y="159920"/>
                </a:cubicBezTo>
                <a:cubicBezTo>
                  <a:pt x="6385642" y="172786"/>
                  <a:pt x="6376485" y="179219"/>
                  <a:pt x="6366406" y="179219"/>
                </a:cubicBezTo>
                <a:cubicBezTo>
                  <a:pt x="6359891" y="179219"/>
                  <a:pt x="6354647" y="177079"/>
                  <a:pt x="6350675" y="172800"/>
                </a:cubicBezTo>
                <a:cubicBezTo>
                  <a:pt x="6346703" y="168521"/>
                  <a:pt x="6343003" y="160756"/>
                  <a:pt x="6339574" y="149504"/>
                </a:cubicBezTo>
                <a:cubicBezTo>
                  <a:pt x="6327337" y="108435"/>
                  <a:pt x="6305963" y="73055"/>
                  <a:pt x="6275451" y="43366"/>
                </a:cubicBezTo>
                <a:close/>
                <a:moveTo>
                  <a:pt x="800949" y="20852"/>
                </a:moveTo>
                <a:cubicBezTo>
                  <a:pt x="869293" y="32361"/>
                  <a:pt x="903465" y="43616"/>
                  <a:pt x="903465" y="54617"/>
                </a:cubicBezTo>
                <a:cubicBezTo>
                  <a:pt x="903465" y="62111"/>
                  <a:pt x="894046" y="71691"/>
                  <a:pt x="875208" y="83357"/>
                </a:cubicBezTo>
                <a:lnTo>
                  <a:pt x="875208" y="224717"/>
                </a:lnTo>
                <a:lnTo>
                  <a:pt x="885388" y="224717"/>
                </a:lnTo>
                <a:lnTo>
                  <a:pt x="906090" y="194596"/>
                </a:lnTo>
                <a:cubicBezTo>
                  <a:pt x="911213" y="187766"/>
                  <a:pt x="917024" y="184351"/>
                  <a:pt x="923525" y="184351"/>
                </a:cubicBezTo>
                <a:cubicBezTo>
                  <a:pt x="928933" y="184351"/>
                  <a:pt x="936741" y="189088"/>
                  <a:pt x="946949" y="198560"/>
                </a:cubicBezTo>
                <a:cubicBezTo>
                  <a:pt x="957158" y="208033"/>
                  <a:pt x="966703" y="217693"/>
                  <a:pt x="975587" y="227541"/>
                </a:cubicBezTo>
                <a:cubicBezTo>
                  <a:pt x="980028" y="232465"/>
                  <a:pt x="983360" y="236948"/>
                  <a:pt x="985580" y="240992"/>
                </a:cubicBezTo>
                <a:lnTo>
                  <a:pt x="987229" y="246343"/>
                </a:lnTo>
                <a:lnTo>
                  <a:pt x="987914" y="245860"/>
                </a:lnTo>
                <a:cubicBezTo>
                  <a:pt x="991976" y="242806"/>
                  <a:pt x="996480" y="239248"/>
                  <a:pt x="1001427" y="235186"/>
                </a:cubicBezTo>
                <a:lnTo>
                  <a:pt x="1158186" y="95787"/>
                </a:lnTo>
                <a:lnTo>
                  <a:pt x="975999" y="95787"/>
                </a:lnTo>
                <a:cubicBezTo>
                  <a:pt x="968498" y="95787"/>
                  <a:pt x="959426" y="97358"/>
                  <a:pt x="948781" y="100502"/>
                </a:cubicBezTo>
                <a:lnTo>
                  <a:pt x="928100" y="57178"/>
                </a:lnTo>
                <a:cubicBezTo>
                  <a:pt x="943009" y="58536"/>
                  <a:pt x="956507" y="59214"/>
                  <a:pt x="968595" y="59214"/>
                </a:cubicBezTo>
                <a:lnTo>
                  <a:pt x="1174892" y="59214"/>
                </a:lnTo>
                <a:lnTo>
                  <a:pt x="1195187" y="41351"/>
                </a:lnTo>
                <a:cubicBezTo>
                  <a:pt x="1203081" y="32179"/>
                  <a:pt x="1209436" y="27593"/>
                  <a:pt x="1214251" y="27593"/>
                </a:cubicBezTo>
                <a:cubicBezTo>
                  <a:pt x="1219065" y="27593"/>
                  <a:pt x="1231824" y="36501"/>
                  <a:pt x="1252527" y="54317"/>
                </a:cubicBezTo>
                <a:cubicBezTo>
                  <a:pt x="1273229" y="72134"/>
                  <a:pt x="1283581" y="84480"/>
                  <a:pt x="1283581" y="91356"/>
                </a:cubicBezTo>
                <a:cubicBezTo>
                  <a:pt x="1283581" y="98232"/>
                  <a:pt x="1276633" y="102664"/>
                  <a:pt x="1262739" y="104654"/>
                </a:cubicBezTo>
                <a:cubicBezTo>
                  <a:pt x="1248844" y="106643"/>
                  <a:pt x="1235685" y="113021"/>
                  <a:pt x="1223262" y="123787"/>
                </a:cubicBezTo>
                <a:lnTo>
                  <a:pt x="1048790" y="263068"/>
                </a:lnTo>
                <a:lnTo>
                  <a:pt x="1231095" y="263068"/>
                </a:lnTo>
                <a:lnTo>
                  <a:pt x="1241747" y="246491"/>
                </a:lnTo>
                <a:cubicBezTo>
                  <a:pt x="1246826" y="239148"/>
                  <a:pt x="1252155" y="235476"/>
                  <a:pt x="1257734" y="235476"/>
                </a:cubicBezTo>
                <a:cubicBezTo>
                  <a:pt x="1263314" y="235476"/>
                  <a:pt x="1277426" y="243064"/>
                  <a:pt x="1300072" y="258241"/>
                </a:cubicBezTo>
                <a:cubicBezTo>
                  <a:pt x="1322718" y="273418"/>
                  <a:pt x="1334040" y="283810"/>
                  <a:pt x="1334040" y="289418"/>
                </a:cubicBezTo>
                <a:cubicBezTo>
                  <a:pt x="1334040" y="297348"/>
                  <a:pt x="1322468" y="306531"/>
                  <a:pt x="1299322" y="316968"/>
                </a:cubicBezTo>
                <a:cubicBezTo>
                  <a:pt x="1294114" y="388177"/>
                  <a:pt x="1289596" y="443036"/>
                  <a:pt x="1285767" y="481544"/>
                </a:cubicBezTo>
                <a:cubicBezTo>
                  <a:pt x="1281938" y="520052"/>
                  <a:pt x="1278042" y="547229"/>
                  <a:pt x="1274081" y="563074"/>
                </a:cubicBezTo>
                <a:cubicBezTo>
                  <a:pt x="1270120" y="578919"/>
                  <a:pt x="1263292" y="592174"/>
                  <a:pt x="1253598" y="602840"/>
                </a:cubicBezTo>
                <a:cubicBezTo>
                  <a:pt x="1243904" y="613505"/>
                  <a:pt x="1229078" y="622712"/>
                  <a:pt x="1209118" y="630459"/>
                </a:cubicBezTo>
                <a:cubicBezTo>
                  <a:pt x="1189158" y="638206"/>
                  <a:pt x="1176260" y="642080"/>
                  <a:pt x="1170424" y="642080"/>
                </a:cubicBezTo>
                <a:cubicBezTo>
                  <a:pt x="1163194" y="642080"/>
                  <a:pt x="1158343" y="637137"/>
                  <a:pt x="1155872" y="627250"/>
                </a:cubicBezTo>
                <a:cubicBezTo>
                  <a:pt x="1153607" y="616384"/>
                  <a:pt x="1150576" y="607849"/>
                  <a:pt x="1146780" y="601645"/>
                </a:cubicBezTo>
                <a:cubicBezTo>
                  <a:pt x="1142983" y="595440"/>
                  <a:pt x="1135914" y="588961"/>
                  <a:pt x="1125573" y="582207"/>
                </a:cubicBezTo>
                <a:cubicBezTo>
                  <a:pt x="1115233" y="575452"/>
                  <a:pt x="1098297" y="567339"/>
                  <a:pt x="1074765" y="557866"/>
                </a:cubicBezTo>
                <a:lnTo>
                  <a:pt x="1080082" y="539244"/>
                </a:lnTo>
                <a:lnTo>
                  <a:pt x="1042350" y="565951"/>
                </a:lnTo>
                <a:cubicBezTo>
                  <a:pt x="1013225" y="583921"/>
                  <a:pt x="981761" y="599302"/>
                  <a:pt x="947957" y="612092"/>
                </a:cubicBezTo>
                <a:cubicBezTo>
                  <a:pt x="914152" y="624883"/>
                  <a:pt x="879794" y="633758"/>
                  <a:pt x="844883" y="638715"/>
                </a:cubicBezTo>
                <a:lnTo>
                  <a:pt x="838625" y="616609"/>
                </a:lnTo>
                <a:cubicBezTo>
                  <a:pt x="1006010" y="564481"/>
                  <a:pt x="1106476" y="458153"/>
                  <a:pt x="1140023" y="297626"/>
                </a:cubicBezTo>
                <a:lnTo>
                  <a:pt x="1105969" y="297626"/>
                </a:lnTo>
                <a:cubicBezTo>
                  <a:pt x="1082945" y="364085"/>
                  <a:pt x="1055175" y="414830"/>
                  <a:pt x="1022660" y="449863"/>
                </a:cubicBezTo>
                <a:cubicBezTo>
                  <a:pt x="990146" y="484896"/>
                  <a:pt x="941202" y="516004"/>
                  <a:pt x="875830" y="543186"/>
                </a:cubicBezTo>
                <a:lnTo>
                  <a:pt x="862167" y="525258"/>
                </a:lnTo>
                <a:cubicBezTo>
                  <a:pt x="915803" y="487639"/>
                  <a:pt x="954497" y="453103"/>
                  <a:pt x="978250" y="421649"/>
                </a:cubicBezTo>
                <a:cubicBezTo>
                  <a:pt x="1002002" y="390195"/>
                  <a:pt x="1020719" y="348854"/>
                  <a:pt x="1034399" y="297626"/>
                </a:cubicBezTo>
                <a:lnTo>
                  <a:pt x="1024177" y="297626"/>
                </a:lnTo>
                <a:lnTo>
                  <a:pt x="1016097" y="310549"/>
                </a:lnTo>
                <a:cubicBezTo>
                  <a:pt x="1010275" y="319872"/>
                  <a:pt x="1004431" y="324533"/>
                  <a:pt x="998566" y="324533"/>
                </a:cubicBezTo>
                <a:cubicBezTo>
                  <a:pt x="992701" y="324533"/>
                  <a:pt x="987072" y="321394"/>
                  <a:pt x="981679" y="315114"/>
                </a:cubicBezTo>
                <a:lnTo>
                  <a:pt x="941559" y="268298"/>
                </a:lnTo>
                <a:lnTo>
                  <a:pt x="958387" y="261290"/>
                </a:lnTo>
                <a:lnTo>
                  <a:pt x="875208" y="261290"/>
                </a:lnTo>
                <a:lnTo>
                  <a:pt x="875208" y="419806"/>
                </a:lnTo>
                <a:lnTo>
                  <a:pt x="971874" y="388859"/>
                </a:lnTo>
                <a:lnTo>
                  <a:pt x="978817" y="414877"/>
                </a:lnTo>
                <a:lnTo>
                  <a:pt x="857902" y="474595"/>
                </a:lnTo>
                <a:cubicBezTo>
                  <a:pt x="810868" y="497883"/>
                  <a:pt x="775817" y="516614"/>
                  <a:pt x="752750" y="530788"/>
                </a:cubicBezTo>
                <a:cubicBezTo>
                  <a:pt x="747163" y="534117"/>
                  <a:pt x="742866" y="535781"/>
                  <a:pt x="739859" y="535781"/>
                </a:cubicBezTo>
                <a:cubicBezTo>
                  <a:pt x="732108" y="535781"/>
                  <a:pt x="716363" y="511467"/>
                  <a:pt x="692624" y="462840"/>
                </a:cubicBezTo>
                <a:cubicBezTo>
                  <a:pt x="749360" y="450567"/>
                  <a:pt x="785915" y="442530"/>
                  <a:pt x="802288" y="438730"/>
                </a:cubicBezTo>
                <a:lnTo>
                  <a:pt x="802288" y="261290"/>
                </a:lnTo>
                <a:lnTo>
                  <a:pt x="754657" y="261290"/>
                </a:lnTo>
                <a:cubicBezTo>
                  <a:pt x="743563" y="261290"/>
                  <a:pt x="732880" y="262861"/>
                  <a:pt x="722607" y="266004"/>
                </a:cubicBezTo>
                <a:lnTo>
                  <a:pt x="707433" y="220667"/>
                </a:lnTo>
                <a:cubicBezTo>
                  <a:pt x="721871" y="223367"/>
                  <a:pt x="735369" y="224717"/>
                  <a:pt x="747928" y="224717"/>
                </a:cubicBezTo>
                <a:lnTo>
                  <a:pt x="802288" y="224717"/>
                </a:lnTo>
                <a:lnTo>
                  <a:pt x="802288" y="87589"/>
                </a:lnTo>
                <a:cubicBezTo>
                  <a:pt x="802288" y="65451"/>
                  <a:pt x="801842" y="43205"/>
                  <a:pt x="800949" y="20852"/>
                </a:cubicBezTo>
                <a:close/>
                <a:moveTo>
                  <a:pt x="2922886" y="14123"/>
                </a:moveTo>
                <a:cubicBezTo>
                  <a:pt x="2960184" y="25374"/>
                  <a:pt x="2983835" y="33308"/>
                  <a:pt x="2993840" y="37922"/>
                </a:cubicBezTo>
                <a:cubicBezTo>
                  <a:pt x="3003845" y="42537"/>
                  <a:pt x="3008847" y="48279"/>
                  <a:pt x="3008847" y="55148"/>
                </a:cubicBezTo>
                <a:cubicBezTo>
                  <a:pt x="3008847" y="62016"/>
                  <a:pt x="3004477" y="65981"/>
                  <a:pt x="2995736" y="67042"/>
                </a:cubicBezTo>
                <a:cubicBezTo>
                  <a:pt x="2986996" y="68103"/>
                  <a:pt x="2981133" y="69951"/>
                  <a:pt x="2978147" y="72587"/>
                </a:cubicBezTo>
                <a:cubicBezTo>
                  <a:pt x="2975161" y="75223"/>
                  <a:pt x="2971466" y="80174"/>
                  <a:pt x="2967061" y="87439"/>
                </a:cubicBezTo>
                <a:cubicBezTo>
                  <a:pt x="2962658" y="94704"/>
                  <a:pt x="2958644" y="97630"/>
                  <a:pt x="2955022" y="96215"/>
                </a:cubicBezTo>
                <a:lnTo>
                  <a:pt x="3029507" y="96215"/>
                </a:lnTo>
                <a:lnTo>
                  <a:pt x="3051742" y="68355"/>
                </a:lnTo>
                <a:cubicBezTo>
                  <a:pt x="3056100" y="62711"/>
                  <a:pt x="3061139" y="59889"/>
                  <a:pt x="3066862" y="59889"/>
                </a:cubicBezTo>
                <a:cubicBezTo>
                  <a:pt x="3072584" y="59889"/>
                  <a:pt x="3084192" y="67906"/>
                  <a:pt x="3101687" y="83941"/>
                </a:cubicBezTo>
                <a:cubicBezTo>
                  <a:pt x="3110435" y="91958"/>
                  <a:pt x="3116996" y="98836"/>
                  <a:pt x="3121369" y="104575"/>
                </a:cubicBezTo>
                <a:lnTo>
                  <a:pt x="3125748" y="113786"/>
                </a:lnTo>
                <a:lnTo>
                  <a:pt x="3132085" y="102492"/>
                </a:lnTo>
                <a:cubicBezTo>
                  <a:pt x="3144724" y="77712"/>
                  <a:pt x="3157080" y="48931"/>
                  <a:pt x="3169153" y="16148"/>
                </a:cubicBezTo>
                <a:cubicBezTo>
                  <a:pt x="3190305" y="22128"/>
                  <a:pt x="3207552" y="27735"/>
                  <a:pt x="3220893" y="32972"/>
                </a:cubicBezTo>
                <a:cubicBezTo>
                  <a:pt x="3234234" y="38208"/>
                  <a:pt x="3242259" y="42184"/>
                  <a:pt x="3244966" y="44898"/>
                </a:cubicBezTo>
                <a:cubicBezTo>
                  <a:pt x="3247674" y="47613"/>
                  <a:pt x="3249027" y="50631"/>
                  <a:pt x="3249027" y="53953"/>
                </a:cubicBezTo>
                <a:cubicBezTo>
                  <a:pt x="3249027" y="63454"/>
                  <a:pt x="3241808" y="68205"/>
                  <a:pt x="3227371" y="68205"/>
                </a:cubicBezTo>
                <a:cubicBezTo>
                  <a:pt x="3222135" y="68205"/>
                  <a:pt x="3217713" y="70830"/>
                  <a:pt x="3214105" y="76081"/>
                </a:cubicBezTo>
                <a:cubicBezTo>
                  <a:pt x="3205933" y="87868"/>
                  <a:pt x="3198510" y="94804"/>
                  <a:pt x="3191838" y="96890"/>
                </a:cubicBezTo>
                <a:lnTo>
                  <a:pt x="3289736" y="96890"/>
                </a:lnTo>
                <a:lnTo>
                  <a:pt x="3312582" y="66822"/>
                </a:lnTo>
                <a:cubicBezTo>
                  <a:pt x="3317904" y="59507"/>
                  <a:pt x="3323136" y="55850"/>
                  <a:pt x="3328280" y="55850"/>
                </a:cubicBezTo>
                <a:cubicBezTo>
                  <a:pt x="3334488" y="55850"/>
                  <a:pt x="3348172" y="64867"/>
                  <a:pt x="3369331" y="82901"/>
                </a:cubicBezTo>
                <a:cubicBezTo>
                  <a:pt x="3390491" y="100936"/>
                  <a:pt x="3401071" y="113535"/>
                  <a:pt x="3401071" y="120701"/>
                </a:cubicBezTo>
                <a:cubicBezTo>
                  <a:pt x="3401071" y="127866"/>
                  <a:pt x="3394524" y="131448"/>
                  <a:pt x="3381430" y="131448"/>
                </a:cubicBezTo>
                <a:lnTo>
                  <a:pt x="3208661" y="131448"/>
                </a:lnTo>
                <a:cubicBezTo>
                  <a:pt x="3233936" y="134177"/>
                  <a:pt x="3251803" y="139901"/>
                  <a:pt x="3262261" y="148620"/>
                </a:cubicBezTo>
                <a:cubicBezTo>
                  <a:pt x="3272719" y="157339"/>
                  <a:pt x="3277949" y="167971"/>
                  <a:pt x="3277949" y="180515"/>
                </a:cubicBezTo>
                <a:cubicBezTo>
                  <a:pt x="3277949" y="193060"/>
                  <a:pt x="3274268" y="204725"/>
                  <a:pt x="3266906" y="215512"/>
                </a:cubicBezTo>
                <a:cubicBezTo>
                  <a:pt x="3259545" y="226300"/>
                  <a:pt x="3250849" y="231693"/>
                  <a:pt x="3240819" y="231693"/>
                </a:cubicBezTo>
                <a:cubicBezTo>
                  <a:pt x="3234775" y="231693"/>
                  <a:pt x="3230193" y="229511"/>
                  <a:pt x="3227071" y="225146"/>
                </a:cubicBezTo>
                <a:cubicBezTo>
                  <a:pt x="3223949" y="220781"/>
                  <a:pt x="3220561" y="212773"/>
                  <a:pt x="3216907" y="201121"/>
                </a:cubicBezTo>
                <a:cubicBezTo>
                  <a:pt x="3213253" y="189470"/>
                  <a:pt x="3208729" y="178574"/>
                  <a:pt x="3203336" y="168433"/>
                </a:cubicBezTo>
                <a:cubicBezTo>
                  <a:pt x="3197942" y="158293"/>
                  <a:pt x="3189359" y="145964"/>
                  <a:pt x="3177586" y="131448"/>
                </a:cubicBezTo>
                <a:lnTo>
                  <a:pt x="3169131" y="131448"/>
                </a:lnTo>
                <a:cubicBezTo>
                  <a:pt x="3151944" y="149479"/>
                  <a:pt x="3133052" y="164903"/>
                  <a:pt x="3112456" y="177718"/>
                </a:cubicBezTo>
                <a:cubicBezTo>
                  <a:pt x="3125015" y="183776"/>
                  <a:pt x="3131294" y="192265"/>
                  <a:pt x="3131294" y="203184"/>
                </a:cubicBezTo>
                <a:cubicBezTo>
                  <a:pt x="3131294" y="214103"/>
                  <a:pt x="3127825" y="224499"/>
                  <a:pt x="3120884" y="234372"/>
                </a:cubicBezTo>
                <a:lnTo>
                  <a:pt x="3118268" y="237501"/>
                </a:lnTo>
                <a:lnTo>
                  <a:pt x="3293401" y="237501"/>
                </a:lnTo>
                <a:lnTo>
                  <a:pt x="3308638" y="213659"/>
                </a:lnTo>
                <a:cubicBezTo>
                  <a:pt x="3312389" y="208022"/>
                  <a:pt x="3316816" y="205204"/>
                  <a:pt x="3321920" y="205204"/>
                </a:cubicBezTo>
                <a:cubicBezTo>
                  <a:pt x="3327024" y="205204"/>
                  <a:pt x="3342389" y="213107"/>
                  <a:pt x="3368013" y="228912"/>
                </a:cubicBezTo>
                <a:cubicBezTo>
                  <a:pt x="3393638" y="244718"/>
                  <a:pt x="3406450" y="256205"/>
                  <a:pt x="3406450" y="263374"/>
                </a:cubicBezTo>
                <a:cubicBezTo>
                  <a:pt x="3406450" y="270543"/>
                  <a:pt x="3399896" y="274784"/>
                  <a:pt x="3386787" y="276099"/>
                </a:cubicBezTo>
                <a:cubicBezTo>
                  <a:pt x="3366985" y="278156"/>
                  <a:pt x="3334634" y="301927"/>
                  <a:pt x="3289736" y="347411"/>
                </a:cubicBezTo>
                <a:lnTo>
                  <a:pt x="3270742" y="336961"/>
                </a:lnTo>
                <a:lnTo>
                  <a:pt x="3256421" y="347775"/>
                </a:lnTo>
                <a:lnTo>
                  <a:pt x="3256421" y="366785"/>
                </a:lnTo>
                <a:cubicBezTo>
                  <a:pt x="3256421" y="384401"/>
                  <a:pt x="3256610" y="396417"/>
                  <a:pt x="3256989" y="402832"/>
                </a:cubicBezTo>
                <a:lnTo>
                  <a:pt x="3258446" y="427457"/>
                </a:lnTo>
                <a:cubicBezTo>
                  <a:pt x="3258446" y="431864"/>
                  <a:pt x="3255757" y="435563"/>
                  <a:pt x="3250377" y="438553"/>
                </a:cubicBezTo>
                <a:cubicBezTo>
                  <a:pt x="3244998" y="441543"/>
                  <a:pt x="3236181" y="445039"/>
                  <a:pt x="3223926" y="449043"/>
                </a:cubicBezTo>
                <a:cubicBezTo>
                  <a:pt x="3211671" y="453048"/>
                  <a:pt x="3203175" y="455050"/>
                  <a:pt x="3198439" y="455050"/>
                </a:cubicBezTo>
                <a:cubicBezTo>
                  <a:pt x="3191174" y="455050"/>
                  <a:pt x="3187541" y="449624"/>
                  <a:pt x="3187541" y="438773"/>
                </a:cubicBezTo>
                <a:lnTo>
                  <a:pt x="3187541" y="424778"/>
                </a:lnTo>
                <a:lnTo>
                  <a:pt x="2976550" y="424778"/>
                </a:lnTo>
                <a:lnTo>
                  <a:pt x="2976550" y="471627"/>
                </a:lnTo>
                <a:lnTo>
                  <a:pt x="3209454" y="471627"/>
                </a:lnTo>
                <a:lnTo>
                  <a:pt x="3220449" y="456003"/>
                </a:lnTo>
                <a:cubicBezTo>
                  <a:pt x="3224906" y="450267"/>
                  <a:pt x="3230252" y="447399"/>
                  <a:pt x="3236485" y="447399"/>
                </a:cubicBezTo>
                <a:cubicBezTo>
                  <a:pt x="3242718" y="447399"/>
                  <a:pt x="3256457" y="453015"/>
                  <a:pt x="3277702" y="464249"/>
                </a:cubicBezTo>
                <a:cubicBezTo>
                  <a:pt x="3298948" y="475482"/>
                  <a:pt x="3309571" y="484828"/>
                  <a:pt x="3309571" y="492286"/>
                </a:cubicBezTo>
                <a:cubicBezTo>
                  <a:pt x="3309571" y="499744"/>
                  <a:pt x="3300827" y="508181"/>
                  <a:pt x="3283338" y="517597"/>
                </a:cubicBezTo>
                <a:lnTo>
                  <a:pt x="3283338" y="549786"/>
                </a:lnTo>
                <a:cubicBezTo>
                  <a:pt x="3283338" y="571718"/>
                  <a:pt x="3283524" y="586548"/>
                  <a:pt x="3283896" y="594278"/>
                </a:cubicBezTo>
                <a:lnTo>
                  <a:pt x="3284624" y="621056"/>
                </a:lnTo>
                <a:cubicBezTo>
                  <a:pt x="3284660" y="627343"/>
                  <a:pt x="3282138" y="631916"/>
                  <a:pt x="3277059" y="634777"/>
                </a:cubicBezTo>
                <a:cubicBezTo>
                  <a:pt x="3271980" y="637639"/>
                  <a:pt x="3263215" y="641028"/>
                  <a:pt x="3250763" y="644947"/>
                </a:cubicBezTo>
                <a:cubicBezTo>
                  <a:pt x="3238312" y="648865"/>
                  <a:pt x="3228493" y="650824"/>
                  <a:pt x="3221306" y="650824"/>
                </a:cubicBezTo>
                <a:cubicBezTo>
                  <a:pt x="3213598" y="650824"/>
                  <a:pt x="3209744" y="645848"/>
                  <a:pt x="3209744" y="635897"/>
                </a:cubicBezTo>
                <a:lnTo>
                  <a:pt x="3209744" y="604404"/>
                </a:lnTo>
                <a:lnTo>
                  <a:pt x="2976550" y="604404"/>
                </a:lnTo>
                <a:lnTo>
                  <a:pt x="2976550" y="623789"/>
                </a:lnTo>
                <a:cubicBezTo>
                  <a:pt x="2976550" y="629939"/>
                  <a:pt x="2975370" y="634393"/>
                  <a:pt x="2973009" y="637151"/>
                </a:cubicBezTo>
                <a:cubicBezTo>
                  <a:pt x="2970648" y="639908"/>
                  <a:pt x="2960943" y="643775"/>
                  <a:pt x="2943894" y="648751"/>
                </a:cubicBezTo>
                <a:cubicBezTo>
                  <a:pt x="2926846" y="653726"/>
                  <a:pt x="2915873" y="656214"/>
                  <a:pt x="2910976" y="656214"/>
                </a:cubicBezTo>
                <a:cubicBezTo>
                  <a:pt x="2906079" y="656214"/>
                  <a:pt x="2903630" y="652485"/>
                  <a:pt x="2903630" y="645027"/>
                </a:cubicBezTo>
                <a:lnTo>
                  <a:pt x="2905656" y="608658"/>
                </a:lnTo>
                <a:cubicBezTo>
                  <a:pt x="2906549" y="594749"/>
                  <a:pt x="2906995" y="575125"/>
                  <a:pt x="2906995" y="549786"/>
                </a:cubicBezTo>
                <a:lnTo>
                  <a:pt x="2906995" y="359391"/>
                </a:lnTo>
                <a:cubicBezTo>
                  <a:pt x="2906995" y="334559"/>
                  <a:pt x="2906324" y="306706"/>
                  <a:pt x="2904980" y="275831"/>
                </a:cubicBezTo>
                <a:cubicBezTo>
                  <a:pt x="2945329" y="286918"/>
                  <a:pt x="2973282" y="296565"/>
                  <a:pt x="2988841" y="304774"/>
                </a:cubicBezTo>
                <a:lnTo>
                  <a:pt x="3185526" y="304774"/>
                </a:lnTo>
                <a:lnTo>
                  <a:pt x="3194506" y="289697"/>
                </a:lnTo>
                <a:cubicBezTo>
                  <a:pt x="3198471" y="283153"/>
                  <a:pt x="3203022" y="279881"/>
                  <a:pt x="3208158" y="279881"/>
                </a:cubicBezTo>
                <a:cubicBezTo>
                  <a:pt x="3213294" y="279881"/>
                  <a:pt x="3226099" y="286096"/>
                  <a:pt x="3246573" y="298526"/>
                </a:cubicBezTo>
                <a:cubicBezTo>
                  <a:pt x="3256810" y="304741"/>
                  <a:pt x="3264488" y="310145"/>
                  <a:pt x="3269607" y="314738"/>
                </a:cubicBezTo>
                <a:lnTo>
                  <a:pt x="3275522" y="323479"/>
                </a:lnTo>
                <a:lnTo>
                  <a:pt x="3284440" y="300884"/>
                </a:lnTo>
                <a:cubicBezTo>
                  <a:pt x="3288589" y="289882"/>
                  <a:pt x="3292172" y="279824"/>
                  <a:pt x="3295190" y="270709"/>
                </a:cubicBezTo>
                <a:lnTo>
                  <a:pt x="2904563" y="270709"/>
                </a:lnTo>
                <a:cubicBezTo>
                  <a:pt x="2905913" y="299119"/>
                  <a:pt x="2899721" y="322033"/>
                  <a:pt x="2885987" y="339449"/>
                </a:cubicBezTo>
                <a:cubicBezTo>
                  <a:pt x="2872253" y="356866"/>
                  <a:pt x="2854185" y="365574"/>
                  <a:pt x="2831782" y="365574"/>
                </a:cubicBezTo>
                <a:cubicBezTo>
                  <a:pt x="2819574" y="365574"/>
                  <a:pt x="2810219" y="362606"/>
                  <a:pt x="2803718" y="356669"/>
                </a:cubicBezTo>
                <a:cubicBezTo>
                  <a:pt x="2797217" y="350733"/>
                  <a:pt x="2793967" y="343873"/>
                  <a:pt x="2793967" y="336090"/>
                </a:cubicBezTo>
                <a:cubicBezTo>
                  <a:pt x="2793967" y="328307"/>
                  <a:pt x="2802107" y="317652"/>
                  <a:pt x="2818387" y="304125"/>
                </a:cubicBezTo>
                <a:cubicBezTo>
                  <a:pt x="2834668" y="290599"/>
                  <a:pt x="2846797" y="275750"/>
                  <a:pt x="2854772" y="259580"/>
                </a:cubicBezTo>
                <a:cubicBezTo>
                  <a:pt x="2860755" y="247453"/>
                  <a:pt x="2865219" y="232584"/>
                  <a:pt x="2868165" y="214974"/>
                </a:cubicBezTo>
                <a:lnTo>
                  <a:pt x="2870238" y="199233"/>
                </a:lnTo>
                <a:lnTo>
                  <a:pt x="2794449" y="255910"/>
                </a:lnTo>
                <a:lnTo>
                  <a:pt x="2781858" y="238637"/>
                </a:lnTo>
                <a:cubicBezTo>
                  <a:pt x="2845538" y="170907"/>
                  <a:pt x="2892547" y="96069"/>
                  <a:pt x="2922886" y="14123"/>
                </a:cubicBezTo>
                <a:close/>
                <a:moveTo>
                  <a:pt x="2380762" y="12784"/>
                </a:moveTo>
                <a:cubicBezTo>
                  <a:pt x="2446791" y="33365"/>
                  <a:pt x="2479806" y="48209"/>
                  <a:pt x="2479806" y="57318"/>
                </a:cubicBezTo>
                <a:cubicBezTo>
                  <a:pt x="2479806" y="64111"/>
                  <a:pt x="2475104" y="68614"/>
                  <a:pt x="2465699" y="70825"/>
                </a:cubicBezTo>
                <a:cubicBezTo>
                  <a:pt x="2456294" y="73036"/>
                  <a:pt x="2451578" y="73691"/>
                  <a:pt x="2451549" y="72791"/>
                </a:cubicBezTo>
                <a:cubicBezTo>
                  <a:pt x="2521515" y="165653"/>
                  <a:pt x="2617048" y="227121"/>
                  <a:pt x="2738149" y="257196"/>
                </a:cubicBezTo>
                <a:lnTo>
                  <a:pt x="2737003" y="282817"/>
                </a:lnTo>
                <a:cubicBezTo>
                  <a:pt x="2726215" y="281924"/>
                  <a:pt x="2718479" y="281478"/>
                  <a:pt x="2713793" y="281478"/>
                </a:cubicBezTo>
                <a:cubicBezTo>
                  <a:pt x="2687911" y="281478"/>
                  <a:pt x="2670287" y="290843"/>
                  <a:pt x="2660922" y="309574"/>
                </a:cubicBezTo>
                <a:cubicBezTo>
                  <a:pt x="2657528" y="315511"/>
                  <a:pt x="2652053" y="318479"/>
                  <a:pt x="2644495" y="318479"/>
                </a:cubicBezTo>
                <a:cubicBezTo>
                  <a:pt x="2639522" y="318479"/>
                  <a:pt x="2634182" y="316461"/>
                  <a:pt x="2628475" y="312425"/>
                </a:cubicBezTo>
                <a:cubicBezTo>
                  <a:pt x="2594249" y="291401"/>
                  <a:pt x="2565383" y="269932"/>
                  <a:pt x="2541877" y="248018"/>
                </a:cubicBezTo>
                <a:cubicBezTo>
                  <a:pt x="2518370" y="226105"/>
                  <a:pt x="2497412" y="201852"/>
                  <a:pt x="2479002" y="175259"/>
                </a:cubicBezTo>
                <a:cubicBezTo>
                  <a:pt x="2460593" y="148667"/>
                  <a:pt x="2444552" y="118815"/>
                  <a:pt x="2430879" y="85703"/>
                </a:cubicBezTo>
                <a:cubicBezTo>
                  <a:pt x="2397481" y="152269"/>
                  <a:pt x="2355123" y="206895"/>
                  <a:pt x="2303802" y="249583"/>
                </a:cubicBezTo>
                <a:cubicBezTo>
                  <a:pt x="2290972" y="260255"/>
                  <a:pt x="2277074" y="270605"/>
                  <a:pt x="2262109" y="280634"/>
                </a:cubicBezTo>
                <a:lnTo>
                  <a:pt x="2253988" y="285551"/>
                </a:lnTo>
                <a:lnTo>
                  <a:pt x="2258971" y="286273"/>
                </a:lnTo>
                <a:cubicBezTo>
                  <a:pt x="2265720" y="286948"/>
                  <a:pt x="2272234" y="287286"/>
                  <a:pt x="2278513" y="287286"/>
                </a:cubicBezTo>
                <a:lnTo>
                  <a:pt x="2495954" y="287286"/>
                </a:lnTo>
                <a:lnTo>
                  <a:pt x="2515596" y="257207"/>
                </a:lnTo>
                <a:cubicBezTo>
                  <a:pt x="2520875" y="248999"/>
                  <a:pt x="2526169" y="244895"/>
                  <a:pt x="2531477" y="244895"/>
                </a:cubicBezTo>
                <a:cubicBezTo>
                  <a:pt x="2538299" y="244895"/>
                  <a:pt x="2551351" y="254296"/>
                  <a:pt x="2570632" y="273098"/>
                </a:cubicBezTo>
                <a:cubicBezTo>
                  <a:pt x="2589913" y="291901"/>
                  <a:pt x="2599553" y="304070"/>
                  <a:pt x="2599553" y="309606"/>
                </a:cubicBezTo>
                <a:cubicBezTo>
                  <a:pt x="2599553" y="317314"/>
                  <a:pt x="2592559" y="321169"/>
                  <a:pt x="2578572" y="321169"/>
                </a:cubicBezTo>
                <a:lnTo>
                  <a:pt x="2450199" y="321169"/>
                </a:lnTo>
                <a:lnTo>
                  <a:pt x="2450199" y="423856"/>
                </a:lnTo>
                <a:lnTo>
                  <a:pt x="2530373" y="423856"/>
                </a:lnTo>
                <a:lnTo>
                  <a:pt x="2551054" y="394313"/>
                </a:lnTo>
                <a:cubicBezTo>
                  <a:pt x="2556469" y="386198"/>
                  <a:pt x="2562275" y="382140"/>
                  <a:pt x="2568472" y="382140"/>
                </a:cubicBezTo>
                <a:cubicBezTo>
                  <a:pt x="2574670" y="382140"/>
                  <a:pt x="2588464" y="391154"/>
                  <a:pt x="2609856" y="409181"/>
                </a:cubicBezTo>
                <a:cubicBezTo>
                  <a:pt x="2631248" y="427209"/>
                  <a:pt x="2641944" y="439696"/>
                  <a:pt x="2641944" y="446643"/>
                </a:cubicBezTo>
                <a:cubicBezTo>
                  <a:pt x="2641944" y="453590"/>
                  <a:pt x="2634497" y="457064"/>
                  <a:pt x="2619602" y="457064"/>
                </a:cubicBezTo>
                <a:lnTo>
                  <a:pt x="2450199" y="457064"/>
                </a:lnTo>
                <a:lnTo>
                  <a:pt x="2450199" y="577251"/>
                </a:lnTo>
                <a:lnTo>
                  <a:pt x="2588098" y="577251"/>
                </a:lnTo>
                <a:lnTo>
                  <a:pt x="2612187" y="541128"/>
                </a:lnTo>
                <a:cubicBezTo>
                  <a:pt x="2617123" y="533363"/>
                  <a:pt x="2622938" y="529480"/>
                  <a:pt x="2629632" y="529480"/>
                </a:cubicBezTo>
                <a:cubicBezTo>
                  <a:pt x="2636326" y="529480"/>
                  <a:pt x="2651487" y="539505"/>
                  <a:pt x="2675114" y="559554"/>
                </a:cubicBezTo>
                <a:cubicBezTo>
                  <a:pt x="2698742" y="579603"/>
                  <a:pt x="2710557" y="593324"/>
                  <a:pt x="2710557" y="600718"/>
                </a:cubicBezTo>
                <a:cubicBezTo>
                  <a:pt x="2710557" y="608112"/>
                  <a:pt x="2702891" y="611808"/>
                  <a:pt x="2687561" y="611808"/>
                </a:cubicBezTo>
                <a:lnTo>
                  <a:pt x="2186348" y="611808"/>
                </a:lnTo>
                <a:cubicBezTo>
                  <a:pt x="2175161" y="611808"/>
                  <a:pt x="2164731" y="613155"/>
                  <a:pt x="2155059" y="615848"/>
                </a:cubicBezTo>
                <a:lnTo>
                  <a:pt x="2134409" y="573200"/>
                </a:lnTo>
                <a:cubicBezTo>
                  <a:pt x="2148854" y="575900"/>
                  <a:pt x="2162352" y="577251"/>
                  <a:pt x="2174904" y="577251"/>
                </a:cubicBezTo>
                <a:lnTo>
                  <a:pt x="2371900" y="577251"/>
                </a:lnTo>
                <a:lnTo>
                  <a:pt x="2371900" y="457064"/>
                </a:lnTo>
                <a:lnTo>
                  <a:pt x="2252946" y="457064"/>
                </a:lnTo>
                <a:cubicBezTo>
                  <a:pt x="2243623" y="457064"/>
                  <a:pt x="2233222" y="458636"/>
                  <a:pt x="2221742" y="461779"/>
                </a:cubicBezTo>
                <a:lnTo>
                  <a:pt x="2201018" y="419806"/>
                </a:lnTo>
                <a:cubicBezTo>
                  <a:pt x="2215455" y="422506"/>
                  <a:pt x="2228953" y="423856"/>
                  <a:pt x="2241512" y="423856"/>
                </a:cubicBezTo>
                <a:lnTo>
                  <a:pt x="2371900" y="423856"/>
                </a:lnTo>
                <a:lnTo>
                  <a:pt x="2371900" y="321169"/>
                </a:lnTo>
                <a:lnTo>
                  <a:pt x="2285243" y="321169"/>
                </a:lnTo>
                <a:cubicBezTo>
                  <a:pt x="2274063" y="321169"/>
                  <a:pt x="2263408" y="322515"/>
                  <a:pt x="2253278" y="325208"/>
                </a:cubicBezTo>
                <a:lnTo>
                  <a:pt x="2241590" y="293057"/>
                </a:lnTo>
                <a:lnTo>
                  <a:pt x="2214011" y="309755"/>
                </a:lnTo>
                <a:cubicBezTo>
                  <a:pt x="2179810" y="328526"/>
                  <a:pt x="2141339" y="346011"/>
                  <a:pt x="2098598" y="362209"/>
                </a:cubicBezTo>
                <a:lnTo>
                  <a:pt x="2089340" y="339428"/>
                </a:lnTo>
                <a:cubicBezTo>
                  <a:pt x="2162727" y="298844"/>
                  <a:pt x="2220008" y="256750"/>
                  <a:pt x="2261181" y="213144"/>
                </a:cubicBezTo>
                <a:cubicBezTo>
                  <a:pt x="2302354" y="169539"/>
                  <a:pt x="2342214" y="102752"/>
                  <a:pt x="2380762" y="12784"/>
                </a:cubicBezTo>
                <a:close/>
                <a:moveTo>
                  <a:pt x="5380794" y="12119"/>
                </a:moveTo>
                <a:cubicBezTo>
                  <a:pt x="5387623" y="12119"/>
                  <a:pt x="5402725" y="21897"/>
                  <a:pt x="5426099" y="41453"/>
                </a:cubicBezTo>
                <a:cubicBezTo>
                  <a:pt x="5449474" y="61009"/>
                  <a:pt x="5461161" y="74595"/>
                  <a:pt x="5461161" y="82210"/>
                </a:cubicBezTo>
                <a:cubicBezTo>
                  <a:pt x="5461161" y="93061"/>
                  <a:pt x="5451474" y="98487"/>
                  <a:pt x="5432100" y="98487"/>
                </a:cubicBezTo>
                <a:lnTo>
                  <a:pt x="5251252" y="98487"/>
                </a:lnTo>
                <a:lnTo>
                  <a:pt x="5251252" y="154744"/>
                </a:lnTo>
                <a:lnTo>
                  <a:pt x="5312545" y="154744"/>
                </a:lnTo>
                <a:lnTo>
                  <a:pt x="5329487" y="129916"/>
                </a:lnTo>
                <a:cubicBezTo>
                  <a:pt x="5334288" y="122701"/>
                  <a:pt x="5338903" y="119093"/>
                  <a:pt x="5343331" y="119093"/>
                </a:cubicBezTo>
                <a:cubicBezTo>
                  <a:pt x="5347761" y="119093"/>
                  <a:pt x="5361330" y="126098"/>
                  <a:pt x="5384040" y="140107"/>
                </a:cubicBezTo>
                <a:cubicBezTo>
                  <a:pt x="5406750" y="154115"/>
                  <a:pt x="5418105" y="164192"/>
                  <a:pt x="5418105" y="170335"/>
                </a:cubicBezTo>
                <a:cubicBezTo>
                  <a:pt x="5418105" y="177808"/>
                  <a:pt x="5408686" y="185805"/>
                  <a:pt x="5389848" y="194328"/>
                </a:cubicBezTo>
                <a:lnTo>
                  <a:pt x="5389848" y="283364"/>
                </a:lnTo>
                <a:cubicBezTo>
                  <a:pt x="5389848" y="291079"/>
                  <a:pt x="5390038" y="297198"/>
                  <a:pt x="5390416" y="301720"/>
                </a:cubicBezTo>
                <a:lnTo>
                  <a:pt x="5391863" y="317718"/>
                </a:lnTo>
                <a:cubicBezTo>
                  <a:pt x="5391863" y="325769"/>
                  <a:pt x="5383212" y="333179"/>
                  <a:pt x="5365909" y="339948"/>
                </a:cubicBezTo>
                <a:cubicBezTo>
                  <a:pt x="5348607" y="346716"/>
                  <a:pt x="5336810" y="350101"/>
                  <a:pt x="5330516" y="350101"/>
                </a:cubicBezTo>
                <a:cubicBezTo>
                  <a:pt x="5322358" y="350101"/>
                  <a:pt x="5318278" y="345122"/>
                  <a:pt x="5318278" y="335163"/>
                </a:cubicBezTo>
                <a:lnTo>
                  <a:pt x="5318278" y="308385"/>
                </a:lnTo>
                <a:lnTo>
                  <a:pt x="5123341" y="308385"/>
                </a:lnTo>
                <a:lnTo>
                  <a:pt x="5123780" y="308513"/>
                </a:lnTo>
                <a:cubicBezTo>
                  <a:pt x="5133994" y="312203"/>
                  <a:pt x="5143264" y="316314"/>
                  <a:pt x="5151591" y="320847"/>
                </a:cubicBezTo>
                <a:cubicBezTo>
                  <a:pt x="5168247" y="329912"/>
                  <a:pt x="5176575" y="337762"/>
                  <a:pt x="5176575" y="344395"/>
                </a:cubicBezTo>
                <a:cubicBezTo>
                  <a:pt x="5176575" y="351028"/>
                  <a:pt x="5172248" y="355132"/>
                  <a:pt x="5163593" y="356707"/>
                </a:cubicBezTo>
                <a:cubicBezTo>
                  <a:pt x="5154938" y="358282"/>
                  <a:pt x="5148822" y="360670"/>
                  <a:pt x="5145242" y="363870"/>
                </a:cubicBezTo>
                <a:cubicBezTo>
                  <a:pt x="5141663" y="367071"/>
                  <a:pt x="5137452" y="371753"/>
                  <a:pt x="5132609" y="377918"/>
                </a:cubicBezTo>
                <a:lnTo>
                  <a:pt x="5131227" y="379451"/>
                </a:lnTo>
                <a:lnTo>
                  <a:pt x="5349600" y="379451"/>
                </a:lnTo>
                <a:lnTo>
                  <a:pt x="5379325" y="337081"/>
                </a:lnTo>
                <a:cubicBezTo>
                  <a:pt x="5384605" y="329452"/>
                  <a:pt x="5391383" y="325637"/>
                  <a:pt x="5399658" y="325637"/>
                </a:cubicBezTo>
                <a:cubicBezTo>
                  <a:pt x="5407934" y="325637"/>
                  <a:pt x="5422720" y="336047"/>
                  <a:pt x="5444015" y="356868"/>
                </a:cubicBezTo>
                <a:cubicBezTo>
                  <a:pt x="5465311" y="377688"/>
                  <a:pt x="5475959" y="391534"/>
                  <a:pt x="5475959" y="398407"/>
                </a:cubicBezTo>
                <a:cubicBezTo>
                  <a:pt x="5475959" y="406122"/>
                  <a:pt x="5469636" y="409980"/>
                  <a:pt x="5456992" y="409980"/>
                </a:cubicBezTo>
                <a:lnTo>
                  <a:pt x="5311067" y="409980"/>
                </a:lnTo>
                <a:cubicBezTo>
                  <a:pt x="5290372" y="449656"/>
                  <a:pt x="5262136" y="482132"/>
                  <a:pt x="5226360" y="507406"/>
                </a:cubicBezTo>
                <a:cubicBezTo>
                  <a:pt x="5304648" y="521594"/>
                  <a:pt x="5354160" y="537029"/>
                  <a:pt x="5374895" y="553714"/>
                </a:cubicBezTo>
                <a:cubicBezTo>
                  <a:pt x="5395629" y="570398"/>
                  <a:pt x="5405997" y="590166"/>
                  <a:pt x="5405997" y="613019"/>
                </a:cubicBezTo>
                <a:cubicBezTo>
                  <a:pt x="5405997" y="622478"/>
                  <a:pt x="5403771" y="630472"/>
                  <a:pt x="5399320" y="637001"/>
                </a:cubicBezTo>
                <a:cubicBezTo>
                  <a:pt x="5394870" y="643530"/>
                  <a:pt x="5388530" y="646795"/>
                  <a:pt x="5380301" y="646795"/>
                </a:cubicBezTo>
                <a:cubicBezTo>
                  <a:pt x="5373257" y="646795"/>
                  <a:pt x="5359269" y="638705"/>
                  <a:pt x="5338338" y="622524"/>
                </a:cubicBezTo>
                <a:cubicBezTo>
                  <a:pt x="5295554" y="589449"/>
                  <a:pt x="5244391" y="563227"/>
                  <a:pt x="5184847" y="543861"/>
                </a:cubicBezTo>
                <a:cubicBezTo>
                  <a:pt x="5110410" y="594438"/>
                  <a:pt x="5005754" y="624710"/>
                  <a:pt x="4870879" y="634676"/>
                </a:cubicBezTo>
                <a:lnTo>
                  <a:pt x="4871801" y="609172"/>
                </a:lnTo>
                <a:cubicBezTo>
                  <a:pt x="4977050" y="592163"/>
                  <a:pt x="5061064" y="564724"/>
                  <a:pt x="5123844" y="526855"/>
                </a:cubicBezTo>
                <a:cubicBezTo>
                  <a:pt x="5077245" y="517518"/>
                  <a:pt x="5018041" y="510056"/>
                  <a:pt x="4946232" y="504470"/>
                </a:cubicBezTo>
                <a:cubicBezTo>
                  <a:pt x="4982915" y="461915"/>
                  <a:pt x="5010497" y="430418"/>
                  <a:pt x="5028978" y="409980"/>
                </a:cubicBezTo>
                <a:lnTo>
                  <a:pt x="4886481" y="409980"/>
                </a:lnTo>
                <a:cubicBezTo>
                  <a:pt x="4876352" y="409980"/>
                  <a:pt x="4866690" y="411323"/>
                  <a:pt x="4857496" y="414009"/>
                </a:cubicBezTo>
                <a:lnTo>
                  <a:pt x="4842622" y="375400"/>
                </a:lnTo>
                <a:cubicBezTo>
                  <a:pt x="4856711" y="378101"/>
                  <a:pt x="4869312" y="379451"/>
                  <a:pt x="4880427" y="379451"/>
                </a:cubicBezTo>
                <a:lnTo>
                  <a:pt x="5044119" y="379451"/>
                </a:lnTo>
                <a:lnTo>
                  <a:pt x="5084778" y="308385"/>
                </a:lnTo>
                <a:lnTo>
                  <a:pt x="4986190" y="308385"/>
                </a:lnTo>
                <a:lnTo>
                  <a:pt x="4986190" y="312971"/>
                </a:lnTo>
                <a:cubicBezTo>
                  <a:pt x="4986190" y="322637"/>
                  <a:pt x="4984173" y="329330"/>
                  <a:pt x="4980136" y="333052"/>
                </a:cubicBezTo>
                <a:cubicBezTo>
                  <a:pt x="4976100" y="336774"/>
                  <a:pt x="4967872" y="340546"/>
                  <a:pt x="4955453" y="344368"/>
                </a:cubicBezTo>
                <a:cubicBezTo>
                  <a:pt x="4943033" y="348190"/>
                  <a:pt x="4933052" y="350101"/>
                  <a:pt x="4925508" y="350101"/>
                </a:cubicBezTo>
                <a:cubicBezTo>
                  <a:pt x="4917793" y="350101"/>
                  <a:pt x="4914189" y="344636"/>
                  <a:pt x="4914696" y="333706"/>
                </a:cubicBezTo>
                <a:cubicBezTo>
                  <a:pt x="4916432" y="318082"/>
                  <a:pt x="4917300" y="302423"/>
                  <a:pt x="4917300" y="286728"/>
                </a:cubicBezTo>
                <a:lnTo>
                  <a:pt x="4917300" y="190524"/>
                </a:lnTo>
                <a:cubicBezTo>
                  <a:pt x="4917300" y="173836"/>
                  <a:pt x="4916628" y="153608"/>
                  <a:pt x="4915285" y="129841"/>
                </a:cubicBezTo>
                <a:cubicBezTo>
                  <a:pt x="4949218" y="137899"/>
                  <a:pt x="4973025" y="146200"/>
                  <a:pt x="4986705" y="154744"/>
                </a:cubicBezTo>
                <a:lnTo>
                  <a:pt x="5045801" y="154744"/>
                </a:lnTo>
                <a:lnTo>
                  <a:pt x="5045801" y="98487"/>
                </a:lnTo>
                <a:lnTo>
                  <a:pt x="4892536" y="98487"/>
                </a:lnTo>
                <a:cubicBezTo>
                  <a:pt x="4881435" y="98487"/>
                  <a:pt x="4870858" y="100055"/>
                  <a:pt x="4860807" y="103191"/>
                </a:cubicBezTo>
                <a:lnTo>
                  <a:pt x="4845312" y="62568"/>
                </a:lnTo>
                <a:cubicBezTo>
                  <a:pt x="4859757" y="65269"/>
                  <a:pt x="4873258" y="66619"/>
                  <a:pt x="4885817" y="66619"/>
                </a:cubicBezTo>
                <a:lnTo>
                  <a:pt x="5333323" y="66619"/>
                </a:lnTo>
                <a:lnTo>
                  <a:pt x="5362427" y="22963"/>
                </a:lnTo>
                <a:cubicBezTo>
                  <a:pt x="5367842" y="15734"/>
                  <a:pt x="5373964" y="12119"/>
                  <a:pt x="5380794" y="12119"/>
                </a:cubicBezTo>
                <a:close/>
                <a:moveTo>
                  <a:pt x="1645243" y="10094"/>
                </a:moveTo>
                <a:cubicBezTo>
                  <a:pt x="1683997" y="17116"/>
                  <a:pt x="1713415" y="25103"/>
                  <a:pt x="1733496" y="34054"/>
                </a:cubicBezTo>
                <a:cubicBezTo>
                  <a:pt x="1753577" y="43005"/>
                  <a:pt x="1763618" y="55467"/>
                  <a:pt x="1763618" y="71441"/>
                </a:cubicBezTo>
                <a:cubicBezTo>
                  <a:pt x="1763618" y="78485"/>
                  <a:pt x="1761568" y="86882"/>
                  <a:pt x="1757467" y="96633"/>
                </a:cubicBezTo>
                <a:cubicBezTo>
                  <a:pt x="1753367" y="106385"/>
                  <a:pt x="1746189" y="114512"/>
                  <a:pt x="1735934" y="121017"/>
                </a:cubicBezTo>
                <a:lnTo>
                  <a:pt x="1734455" y="121783"/>
                </a:lnTo>
                <a:lnTo>
                  <a:pt x="1890995" y="121783"/>
                </a:lnTo>
                <a:lnTo>
                  <a:pt x="1907582" y="98916"/>
                </a:lnTo>
                <a:cubicBezTo>
                  <a:pt x="1912062" y="92186"/>
                  <a:pt x="1916857" y="88822"/>
                  <a:pt x="1921968" y="88822"/>
                </a:cubicBezTo>
                <a:cubicBezTo>
                  <a:pt x="1927080" y="88822"/>
                  <a:pt x="1933512" y="91320"/>
                  <a:pt x="1941267" y="96317"/>
                </a:cubicBezTo>
                <a:cubicBezTo>
                  <a:pt x="1949022" y="101314"/>
                  <a:pt x="1961123" y="110781"/>
                  <a:pt x="1977572" y="124719"/>
                </a:cubicBezTo>
                <a:cubicBezTo>
                  <a:pt x="1994020" y="138656"/>
                  <a:pt x="2003737" y="147252"/>
                  <a:pt x="2006723" y="150506"/>
                </a:cubicBezTo>
                <a:cubicBezTo>
                  <a:pt x="2009709" y="153760"/>
                  <a:pt x="2011202" y="157455"/>
                  <a:pt x="2011202" y="161591"/>
                </a:cubicBezTo>
                <a:cubicBezTo>
                  <a:pt x="2011202" y="170907"/>
                  <a:pt x="2002760" y="175936"/>
                  <a:pt x="1985876" y="176679"/>
                </a:cubicBezTo>
                <a:cubicBezTo>
                  <a:pt x="1968992" y="177422"/>
                  <a:pt x="1953817" y="181640"/>
                  <a:pt x="1940351" y="189334"/>
                </a:cubicBezTo>
                <a:cubicBezTo>
                  <a:pt x="1926885" y="197028"/>
                  <a:pt x="1901367" y="217202"/>
                  <a:pt x="1863798" y="249856"/>
                </a:cubicBezTo>
                <a:lnTo>
                  <a:pt x="1844767" y="238798"/>
                </a:lnTo>
                <a:cubicBezTo>
                  <a:pt x="1864341" y="204622"/>
                  <a:pt x="1878918" y="176911"/>
                  <a:pt x="1888498" y="155666"/>
                </a:cubicBezTo>
                <a:lnTo>
                  <a:pt x="1542276" y="155666"/>
                </a:lnTo>
                <a:cubicBezTo>
                  <a:pt x="1543626" y="159438"/>
                  <a:pt x="1544301" y="165224"/>
                  <a:pt x="1544301" y="173025"/>
                </a:cubicBezTo>
                <a:cubicBezTo>
                  <a:pt x="1544301" y="198221"/>
                  <a:pt x="1538700" y="218783"/>
                  <a:pt x="1527499" y="234710"/>
                </a:cubicBezTo>
                <a:cubicBezTo>
                  <a:pt x="1516298" y="250637"/>
                  <a:pt x="1500774" y="258600"/>
                  <a:pt x="1480929" y="258600"/>
                </a:cubicBezTo>
                <a:cubicBezTo>
                  <a:pt x="1469170" y="258600"/>
                  <a:pt x="1459930" y="255521"/>
                  <a:pt x="1453208" y="249363"/>
                </a:cubicBezTo>
                <a:cubicBezTo>
                  <a:pt x="1446485" y="243205"/>
                  <a:pt x="1443124" y="236703"/>
                  <a:pt x="1443124" y="229855"/>
                </a:cubicBezTo>
                <a:cubicBezTo>
                  <a:pt x="1443124" y="223008"/>
                  <a:pt x="1449536" y="212319"/>
                  <a:pt x="1462359" y="197789"/>
                </a:cubicBezTo>
                <a:cubicBezTo>
                  <a:pt x="1485862" y="167421"/>
                  <a:pt x="1497167" y="128855"/>
                  <a:pt x="1496274" y="82092"/>
                </a:cubicBezTo>
                <a:lnTo>
                  <a:pt x="1523427" y="82092"/>
                </a:lnTo>
                <a:cubicBezTo>
                  <a:pt x="1530471" y="101066"/>
                  <a:pt x="1534771" y="114296"/>
                  <a:pt x="1536329" y="121783"/>
                </a:cubicBezTo>
                <a:lnTo>
                  <a:pt x="1697595" y="121783"/>
                </a:lnTo>
                <a:lnTo>
                  <a:pt x="1694974" y="115386"/>
                </a:lnTo>
                <a:cubicBezTo>
                  <a:pt x="1689723" y="94390"/>
                  <a:pt x="1683042" y="78449"/>
                  <a:pt x="1674930" y="67562"/>
                </a:cubicBezTo>
                <a:cubicBezTo>
                  <a:pt x="1666818" y="56675"/>
                  <a:pt x="1654583" y="44634"/>
                  <a:pt x="1638224" y="31439"/>
                </a:cubicBezTo>
                <a:close/>
                <a:moveTo>
                  <a:pt x="6568107" y="6054"/>
                </a:moveTo>
                <a:cubicBezTo>
                  <a:pt x="6637351" y="20906"/>
                  <a:pt x="6671973" y="33958"/>
                  <a:pt x="6671973" y="45209"/>
                </a:cubicBezTo>
                <a:cubicBezTo>
                  <a:pt x="6671973" y="53924"/>
                  <a:pt x="6662329" y="62990"/>
                  <a:pt x="6643041" y="72405"/>
                </a:cubicBezTo>
                <a:lnTo>
                  <a:pt x="6643041" y="164838"/>
                </a:lnTo>
                <a:lnTo>
                  <a:pt x="6702212" y="164838"/>
                </a:lnTo>
                <a:lnTo>
                  <a:pt x="6722561" y="133999"/>
                </a:lnTo>
                <a:cubicBezTo>
                  <a:pt x="6728290" y="125405"/>
                  <a:pt x="6734387" y="121108"/>
                  <a:pt x="6740853" y="121108"/>
                </a:cubicBezTo>
                <a:cubicBezTo>
                  <a:pt x="6747317" y="121108"/>
                  <a:pt x="6760664" y="130259"/>
                  <a:pt x="6780891" y="148561"/>
                </a:cubicBezTo>
                <a:cubicBezTo>
                  <a:pt x="6801119" y="166864"/>
                  <a:pt x="6811233" y="179799"/>
                  <a:pt x="6811233" y="187368"/>
                </a:cubicBezTo>
                <a:cubicBezTo>
                  <a:pt x="6811233" y="194937"/>
                  <a:pt x="6803564" y="198721"/>
                  <a:pt x="6788227" y="198721"/>
                </a:cubicBezTo>
                <a:lnTo>
                  <a:pt x="6643041" y="198721"/>
                </a:lnTo>
                <a:lnTo>
                  <a:pt x="6643041" y="308813"/>
                </a:lnTo>
                <a:lnTo>
                  <a:pt x="6727447" y="308813"/>
                </a:lnTo>
                <a:lnTo>
                  <a:pt x="6757526" y="269948"/>
                </a:lnTo>
                <a:cubicBezTo>
                  <a:pt x="6763598" y="262668"/>
                  <a:pt x="6769124" y="259029"/>
                  <a:pt x="6774103" y="259029"/>
                </a:cubicBezTo>
                <a:cubicBezTo>
                  <a:pt x="6780383" y="259029"/>
                  <a:pt x="6794868" y="269300"/>
                  <a:pt x="6817561" y="289841"/>
                </a:cubicBezTo>
                <a:cubicBezTo>
                  <a:pt x="6840252" y="310383"/>
                  <a:pt x="6851599" y="324328"/>
                  <a:pt x="6851599" y="331675"/>
                </a:cubicBezTo>
                <a:cubicBezTo>
                  <a:pt x="6851599" y="339023"/>
                  <a:pt x="6843258" y="342696"/>
                  <a:pt x="6826578" y="342696"/>
                </a:cubicBezTo>
                <a:lnTo>
                  <a:pt x="6609405" y="342696"/>
                </a:lnTo>
                <a:cubicBezTo>
                  <a:pt x="6645730" y="351776"/>
                  <a:pt x="6663893" y="361377"/>
                  <a:pt x="6663893" y="371500"/>
                </a:cubicBezTo>
                <a:cubicBezTo>
                  <a:pt x="6663893" y="379058"/>
                  <a:pt x="6659565" y="383982"/>
                  <a:pt x="6650911" y="386271"/>
                </a:cubicBezTo>
                <a:cubicBezTo>
                  <a:pt x="6642257" y="388561"/>
                  <a:pt x="6632557" y="395899"/>
                  <a:pt x="6621813" y="408287"/>
                </a:cubicBezTo>
                <a:cubicBezTo>
                  <a:pt x="6584330" y="451642"/>
                  <a:pt x="6537584" y="493829"/>
                  <a:pt x="6481577" y="534849"/>
                </a:cubicBezTo>
                <a:lnTo>
                  <a:pt x="6710056" y="516868"/>
                </a:lnTo>
                <a:cubicBezTo>
                  <a:pt x="6696811" y="491558"/>
                  <a:pt x="6674609" y="461018"/>
                  <a:pt x="6643447" y="425249"/>
                </a:cubicBezTo>
                <a:lnTo>
                  <a:pt x="6656627" y="407022"/>
                </a:lnTo>
                <a:cubicBezTo>
                  <a:pt x="6703005" y="436354"/>
                  <a:pt x="6739919" y="464052"/>
                  <a:pt x="6767369" y="490116"/>
                </a:cubicBezTo>
                <a:cubicBezTo>
                  <a:pt x="6794818" y="516180"/>
                  <a:pt x="6808543" y="542125"/>
                  <a:pt x="6808543" y="567949"/>
                </a:cubicBezTo>
                <a:cubicBezTo>
                  <a:pt x="6808543" y="587416"/>
                  <a:pt x="6803496" y="603965"/>
                  <a:pt x="6793402" y="617595"/>
                </a:cubicBezTo>
                <a:cubicBezTo>
                  <a:pt x="6783308" y="631225"/>
                  <a:pt x="6772627" y="638040"/>
                  <a:pt x="6761363" y="638040"/>
                </a:cubicBezTo>
                <a:cubicBezTo>
                  <a:pt x="6750097" y="638040"/>
                  <a:pt x="6742797" y="635163"/>
                  <a:pt x="6739465" y="629409"/>
                </a:cubicBezTo>
                <a:cubicBezTo>
                  <a:pt x="6736133" y="623655"/>
                  <a:pt x="6733211" y="612219"/>
                  <a:pt x="6730700" y="595103"/>
                </a:cubicBezTo>
                <a:cubicBezTo>
                  <a:pt x="6728189" y="577986"/>
                  <a:pt x="6724533" y="562027"/>
                  <a:pt x="6719732" y="547225"/>
                </a:cubicBezTo>
                <a:cubicBezTo>
                  <a:pt x="6647909" y="562834"/>
                  <a:pt x="6588319" y="577086"/>
                  <a:pt x="6540963" y="589981"/>
                </a:cubicBezTo>
                <a:cubicBezTo>
                  <a:pt x="6493607" y="602875"/>
                  <a:pt x="6465979" y="611530"/>
                  <a:pt x="6458078" y="615945"/>
                </a:cubicBezTo>
                <a:cubicBezTo>
                  <a:pt x="6450177" y="620360"/>
                  <a:pt x="6444397" y="622567"/>
                  <a:pt x="6440741" y="622567"/>
                </a:cubicBezTo>
                <a:cubicBezTo>
                  <a:pt x="6437083" y="622567"/>
                  <a:pt x="6433915" y="621063"/>
                  <a:pt x="6431235" y="618056"/>
                </a:cubicBezTo>
                <a:cubicBezTo>
                  <a:pt x="6428557" y="615048"/>
                  <a:pt x="6424395" y="607669"/>
                  <a:pt x="6418751" y="595917"/>
                </a:cubicBezTo>
                <a:cubicBezTo>
                  <a:pt x="6413107" y="584166"/>
                  <a:pt x="6407051" y="566899"/>
                  <a:pt x="6400578" y="544118"/>
                </a:cubicBezTo>
                <a:cubicBezTo>
                  <a:pt x="6423138" y="540910"/>
                  <a:pt x="6440117" y="534345"/>
                  <a:pt x="6451515" y="524422"/>
                </a:cubicBezTo>
                <a:cubicBezTo>
                  <a:pt x="6462912" y="514500"/>
                  <a:pt x="6483819" y="486673"/>
                  <a:pt x="6514233" y="440942"/>
                </a:cubicBezTo>
                <a:cubicBezTo>
                  <a:pt x="6544647" y="395212"/>
                  <a:pt x="6564399" y="362463"/>
                  <a:pt x="6573485" y="342696"/>
                </a:cubicBezTo>
                <a:lnTo>
                  <a:pt x="6450502" y="342696"/>
                </a:lnTo>
                <a:cubicBezTo>
                  <a:pt x="6439401" y="342696"/>
                  <a:pt x="6428845" y="344268"/>
                  <a:pt x="6418837" y="347411"/>
                </a:cubicBezTo>
                <a:lnTo>
                  <a:pt x="6401928" y="304763"/>
                </a:lnTo>
                <a:cubicBezTo>
                  <a:pt x="6416365" y="307463"/>
                  <a:pt x="6429863" y="308813"/>
                  <a:pt x="6442423" y="308813"/>
                </a:cubicBezTo>
                <a:lnTo>
                  <a:pt x="6569446" y="308813"/>
                </a:lnTo>
                <a:lnTo>
                  <a:pt x="6569446" y="198721"/>
                </a:lnTo>
                <a:lnTo>
                  <a:pt x="6488843" y="198721"/>
                </a:lnTo>
                <a:cubicBezTo>
                  <a:pt x="6477748" y="198721"/>
                  <a:pt x="6467283" y="200293"/>
                  <a:pt x="6457445" y="203436"/>
                </a:cubicBezTo>
                <a:lnTo>
                  <a:pt x="6442133" y="168166"/>
                </a:lnTo>
                <a:lnTo>
                  <a:pt x="6376629" y="372711"/>
                </a:lnTo>
                <a:cubicBezTo>
                  <a:pt x="6361827" y="424017"/>
                  <a:pt x="6354426" y="460316"/>
                  <a:pt x="6354426" y="481608"/>
                </a:cubicBezTo>
                <a:cubicBezTo>
                  <a:pt x="6354426" y="502900"/>
                  <a:pt x="6356443" y="524426"/>
                  <a:pt x="6360480" y="546186"/>
                </a:cubicBezTo>
                <a:cubicBezTo>
                  <a:pt x="6364516" y="567946"/>
                  <a:pt x="6366535" y="583048"/>
                  <a:pt x="6366535" y="591492"/>
                </a:cubicBezTo>
                <a:cubicBezTo>
                  <a:pt x="6366535" y="624324"/>
                  <a:pt x="6353933" y="640741"/>
                  <a:pt x="6328729" y="640741"/>
                </a:cubicBezTo>
                <a:cubicBezTo>
                  <a:pt x="6313049" y="640741"/>
                  <a:pt x="6300024" y="634417"/>
                  <a:pt x="6289655" y="621769"/>
                </a:cubicBezTo>
                <a:cubicBezTo>
                  <a:pt x="6279285" y="609121"/>
                  <a:pt x="6274101" y="594321"/>
                  <a:pt x="6274101" y="577368"/>
                </a:cubicBezTo>
                <a:cubicBezTo>
                  <a:pt x="6274101" y="570939"/>
                  <a:pt x="6275673" y="562220"/>
                  <a:pt x="6278817" y="551212"/>
                </a:cubicBezTo>
                <a:cubicBezTo>
                  <a:pt x="6281959" y="540203"/>
                  <a:pt x="6284315" y="529662"/>
                  <a:pt x="6285883" y="519590"/>
                </a:cubicBezTo>
                <a:cubicBezTo>
                  <a:pt x="6287451" y="509517"/>
                  <a:pt x="6288235" y="498378"/>
                  <a:pt x="6288235" y="486173"/>
                </a:cubicBezTo>
                <a:cubicBezTo>
                  <a:pt x="6288235" y="473968"/>
                  <a:pt x="6281920" y="464558"/>
                  <a:pt x="6269291" y="457943"/>
                </a:cubicBezTo>
                <a:cubicBezTo>
                  <a:pt x="6256659" y="451328"/>
                  <a:pt x="6235839" y="444727"/>
                  <a:pt x="6206829" y="438140"/>
                </a:cubicBezTo>
                <a:lnTo>
                  <a:pt x="6208737" y="412401"/>
                </a:lnTo>
                <a:cubicBezTo>
                  <a:pt x="6223495" y="413309"/>
                  <a:pt x="6238237" y="413762"/>
                  <a:pt x="6252959" y="413762"/>
                </a:cubicBezTo>
                <a:cubicBezTo>
                  <a:pt x="6267683" y="413762"/>
                  <a:pt x="6279703" y="411978"/>
                  <a:pt x="6289023" y="408410"/>
                </a:cubicBezTo>
                <a:cubicBezTo>
                  <a:pt x="6298341" y="404841"/>
                  <a:pt x="6305816" y="398784"/>
                  <a:pt x="6311445" y="390236"/>
                </a:cubicBezTo>
                <a:cubicBezTo>
                  <a:pt x="6317075" y="381689"/>
                  <a:pt x="6324137" y="369742"/>
                  <a:pt x="6332630" y="354398"/>
                </a:cubicBezTo>
                <a:lnTo>
                  <a:pt x="6442765" y="85435"/>
                </a:lnTo>
                <a:lnTo>
                  <a:pt x="6465429" y="95422"/>
                </a:lnTo>
                <a:lnTo>
                  <a:pt x="6444249" y="161559"/>
                </a:lnTo>
                <a:lnTo>
                  <a:pt x="6459887" y="163826"/>
                </a:lnTo>
                <a:cubicBezTo>
                  <a:pt x="6466635" y="164501"/>
                  <a:pt x="6473147" y="164838"/>
                  <a:pt x="6479423" y="164838"/>
                </a:cubicBezTo>
                <a:lnTo>
                  <a:pt x="6569446" y="164838"/>
                </a:lnTo>
                <a:lnTo>
                  <a:pt x="6569446" y="76156"/>
                </a:lnTo>
                <a:cubicBezTo>
                  <a:pt x="6569446" y="42187"/>
                  <a:pt x="6568999" y="18820"/>
                  <a:pt x="6568107" y="6054"/>
                </a:cubicBezTo>
                <a:close/>
                <a:moveTo>
                  <a:pt x="5750633" y="2689"/>
                </a:moveTo>
                <a:cubicBezTo>
                  <a:pt x="5805047" y="16563"/>
                  <a:pt x="5840639" y="28723"/>
                  <a:pt x="5857409" y="39171"/>
                </a:cubicBezTo>
                <a:cubicBezTo>
                  <a:pt x="5874179" y="49619"/>
                  <a:pt x="5882563" y="63249"/>
                  <a:pt x="5882563" y="80062"/>
                </a:cubicBezTo>
                <a:cubicBezTo>
                  <a:pt x="5882563" y="96874"/>
                  <a:pt x="5877598" y="111773"/>
                  <a:pt x="5867669" y="124756"/>
                </a:cubicBezTo>
                <a:cubicBezTo>
                  <a:pt x="5860221" y="134494"/>
                  <a:pt x="5852171" y="140580"/>
                  <a:pt x="5843518" y="143015"/>
                </a:cubicBezTo>
                <a:lnTo>
                  <a:pt x="5836457" y="143986"/>
                </a:lnTo>
                <a:lnTo>
                  <a:pt x="6011033" y="143986"/>
                </a:lnTo>
                <a:lnTo>
                  <a:pt x="6044723" y="93129"/>
                </a:lnTo>
                <a:cubicBezTo>
                  <a:pt x="6049401" y="87114"/>
                  <a:pt x="6053975" y="84107"/>
                  <a:pt x="6058445" y="84107"/>
                </a:cubicBezTo>
                <a:cubicBezTo>
                  <a:pt x="6062913" y="84107"/>
                  <a:pt x="6072731" y="89824"/>
                  <a:pt x="6087901" y="101257"/>
                </a:cubicBezTo>
                <a:cubicBezTo>
                  <a:pt x="6103071" y="112691"/>
                  <a:pt x="6116033" y="123422"/>
                  <a:pt x="6126789" y="133452"/>
                </a:cubicBezTo>
                <a:cubicBezTo>
                  <a:pt x="6137543" y="143482"/>
                  <a:pt x="6142921" y="151965"/>
                  <a:pt x="6142921" y="158902"/>
                </a:cubicBezTo>
                <a:cubicBezTo>
                  <a:pt x="6142921" y="171546"/>
                  <a:pt x="6134355" y="177868"/>
                  <a:pt x="6117225" y="177868"/>
                </a:cubicBezTo>
                <a:lnTo>
                  <a:pt x="5840385" y="177868"/>
                </a:lnTo>
                <a:lnTo>
                  <a:pt x="5857671" y="192538"/>
                </a:lnTo>
                <a:cubicBezTo>
                  <a:pt x="5857671" y="198460"/>
                  <a:pt x="5853975" y="203386"/>
                  <a:pt x="5846586" y="207315"/>
                </a:cubicBezTo>
                <a:cubicBezTo>
                  <a:pt x="5839195" y="211244"/>
                  <a:pt x="5834788" y="217782"/>
                  <a:pt x="5833363" y="226930"/>
                </a:cubicBezTo>
                <a:cubicBezTo>
                  <a:pt x="5831937" y="236078"/>
                  <a:pt x="5829949" y="249467"/>
                  <a:pt x="5827399" y="267097"/>
                </a:cubicBezTo>
                <a:lnTo>
                  <a:pt x="5943771" y="267097"/>
                </a:lnTo>
                <a:lnTo>
                  <a:pt x="5964099" y="236612"/>
                </a:lnTo>
                <a:cubicBezTo>
                  <a:pt x="5967513" y="230925"/>
                  <a:pt x="5971910" y="228082"/>
                  <a:pt x="5977289" y="228082"/>
                </a:cubicBezTo>
                <a:cubicBezTo>
                  <a:pt x="5982833" y="228082"/>
                  <a:pt x="5997360" y="236717"/>
                  <a:pt x="6020870" y="253987"/>
                </a:cubicBezTo>
                <a:cubicBezTo>
                  <a:pt x="6044380" y="271257"/>
                  <a:pt x="6056135" y="282842"/>
                  <a:pt x="6056135" y="288743"/>
                </a:cubicBezTo>
                <a:cubicBezTo>
                  <a:pt x="6056135" y="296330"/>
                  <a:pt x="6045491" y="304427"/>
                  <a:pt x="6024203" y="313035"/>
                </a:cubicBezTo>
                <a:cubicBezTo>
                  <a:pt x="6018480" y="439908"/>
                  <a:pt x="6011313" y="518934"/>
                  <a:pt x="6002701" y="550113"/>
                </a:cubicBezTo>
                <a:cubicBezTo>
                  <a:pt x="5994089" y="581292"/>
                  <a:pt x="5975646" y="604302"/>
                  <a:pt x="5947371" y="619143"/>
                </a:cubicBezTo>
                <a:cubicBezTo>
                  <a:pt x="5919096" y="633984"/>
                  <a:pt x="5900140" y="641405"/>
                  <a:pt x="5890503" y="641405"/>
                </a:cubicBezTo>
                <a:cubicBezTo>
                  <a:pt x="5880931" y="641405"/>
                  <a:pt x="5875545" y="634829"/>
                  <a:pt x="5874345" y="621678"/>
                </a:cubicBezTo>
                <a:cubicBezTo>
                  <a:pt x="5872658" y="606540"/>
                  <a:pt x="5866879" y="594446"/>
                  <a:pt x="5857007" y="585394"/>
                </a:cubicBezTo>
                <a:cubicBezTo>
                  <a:pt x="5847133" y="576343"/>
                  <a:pt x="5825517" y="565560"/>
                  <a:pt x="5792155" y="553044"/>
                </a:cubicBezTo>
                <a:lnTo>
                  <a:pt x="5794213" y="528119"/>
                </a:lnTo>
                <a:cubicBezTo>
                  <a:pt x="5842719" y="538892"/>
                  <a:pt x="5874064" y="544279"/>
                  <a:pt x="5888248" y="544279"/>
                </a:cubicBezTo>
                <a:cubicBezTo>
                  <a:pt x="5902431" y="544279"/>
                  <a:pt x="5912058" y="542377"/>
                  <a:pt x="5917127" y="538572"/>
                </a:cubicBezTo>
                <a:cubicBezTo>
                  <a:pt x="5922195" y="534768"/>
                  <a:pt x="5926073" y="527805"/>
                  <a:pt x="5928758" y="517682"/>
                </a:cubicBezTo>
                <a:cubicBezTo>
                  <a:pt x="5931444" y="507560"/>
                  <a:pt x="5934693" y="481798"/>
                  <a:pt x="5938504" y="440396"/>
                </a:cubicBezTo>
                <a:cubicBezTo>
                  <a:pt x="5942315" y="398994"/>
                  <a:pt x="5945335" y="352526"/>
                  <a:pt x="5947564" y="300991"/>
                </a:cubicBezTo>
                <a:lnTo>
                  <a:pt x="5823799" y="300991"/>
                </a:lnTo>
                <a:cubicBezTo>
                  <a:pt x="5811611" y="390695"/>
                  <a:pt x="5786319" y="460118"/>
                  <a:pt x="5747921" y="509260"/>
                </a:cubicBezTo>
                <a:cubicBezTo>
                  <a:pt x="5709523" y="558402"/>
                  <a:pt x="5645973" y="601554"/>
                  <a:pt x="5557269" y="638715"/>
                </a:cubicBezTo>
                <a:lnTo>
                  <a:pt x="5549286" y="619031"/>
                </a:lnTo>
                <a:cubicBezTo>
                  <a:pt x="5625953" y="567517"/>
                  <a:pt x="5678984" y="511257"/>
                  <a:pt x="5708381" y="450249"/>
                </a:cubicBezTo>
                <a:cubicBezTo>
                  <a:pt x="5737777" y="389241"/>
                  <a:pt x="5753590" y="298448"/>
                  <a:pt x="5755819" y="177868"/>
                </a:cubicBezTo>
                <a:lnTo>
                  <a:pt x="5593145" y="177868"/>
                </a:lnTo>
                <a:cubicBezTo>
                  <a:pt x="5582051" y="177868"/>
                  <a:pt x="5571732" y="179440"/>
                  <a:pt x="5562187" y="182583"/>
                </a:cubicBezTo>
                <a:lnTo>
                  <a:pt x="5539867" y="139935"/>
                </a:lnTo>
                <a:cubicBezTo>
                  <a:pt x="5554305" y="142635"/>
                  <a:pt x="5567803" y="143986"/>
                  <a:pt x="5580361" y="143986"/>
                </a:cubicBezTo>
                <a:lnTo>
                  <a:pt x="5833229" y="143986"/>
                </a:lnTo>
                <a:lnTo>
                  <a:pt x="5827057" y="142926"/>
                </a:lnTo>
                <a:cubicBezTo>
                  <a:pt x="5824892" y="142055"/>
                  <a:pt x="5823099" y="140750"/>
                  <a:pt x="5821677" y="139008"/>
                </a:cubicBezTo>
                <a:cubicBezTo>
                  <a:pt x="5818833" y="135526"/>
                  <a:pt x="5813805" y="126232"/>
                  <a:pt x="5806589" y="111126"/>
                </a:cubicBezTo>
                <a:cubicBezTo>
                  <a:pt x="5799373" y="96021"/>
                  <a:pt x="5790657" y="81512"/>
                  <a:pt x="5780438" y="67599"/>
                </a:cubicBezTo>
                <a:cubicBezTo>
                  <a:pt x="5770219" y="53687"/>
                  <a:pt x="5757529" y="38697"/>
                  <a:pt x="5742371" y="22631"/>
                </a:cubicBezTo>
                <a:close/>
                <a:moveTo>
                  <a:pt x="4394935" y="0"/>
                </a:moveTo>
                <a:cubicBezTo>
                  <a:pt x="4475874" y="34340"/>
                  <a:pt x="4516343" y="69366"/>
                  <a:pt x="4516343" y="105077"/>
                </a:cubicBezTo>
                <a:cubicBezTo>
                  <a:pt x="4516343" y="117979"/>
                  <a:pt x="4511231" y="130309"/>
                  <a:pt x="4501009" y="142068"/>
                </a:cubicBezTo>
                <a:cubicBezTo>
                  <a:pt x="4490786" y="153826"/>
                  <a:pt x="4479035" y="159705"/>
                  <a:pt x="4465754" y="159705"/>
                </a:cubicBezTo>
                <a:cubicBezTo>
                  <a:pt x="4458732" y="159705"/>
                  <a:pt x="4453247" y="158225"/>
                  <a:pt x="4449301" y="155264"/>
                </a:cubicBezTo>
                <a:cubicBezTo>
                  <a:pt x="4445354" y="152303"/>
                  <a:pt x="4441641" y="141666"/>
                  <a:pt x="4438162" y="123353"/>
                </a:cubicBezTo>
                <a:cubicBezTo>
                  <a:pt x="4434683" y="105040"/>
                  <a:pt x="4429610" y="88788"/>
                  <a:pt x="4422945" y="74597"/>
                </a:cubicBezTo>
                <a:cubicBezTo>
                  <a:pt x="4416280" y="60406"/>
                  <a:pt x="4403372" y="41719"/>
                  <a:pt x="4384219" y="18538"/>
                </a:cubicBez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3516993" y="-1"/>
            <a:ext cx="5158014" cy="2815771"/>
          </a:xfrm>
          <a:custGeom>
            <a:avLst/>
            <a:gdLst>
              <a:gd name="connsiteX0" fmla="*/ 0 w 5158014"/>
              <a:gd name="connsiteY0" fmla="*/ 0 h 3556000"/>
              <a:gd name="connsiteX1" fmla="*/ 2579007 w 5158014"/>
              <a:gd name="connsiteY1" fmla="*/ 0 h 3556000"/>
              <a:gd name="connsiteX2" fmla="*/ 5158014 w 5158014"/>
              <a:gd name="connsiteY2" fmla="*/ 0 h 3556000"/>
              <a:gd name="connsiteX3" fmla="*/ 5158014 w 5158014"/>
              <a:gd name="connsiteY3" fmla="*/ 810054 h 3556000"/>
              <a:gd name="connsiteX4" fmla="*/ 4257408 w 5158014"/>
              <a:gd name="connsiteY4" fmla="*/ 1194487 h 3556000"/>
              <a:gd name="connsiteX5" fmla="*/ 4257408 w 5158014"/>
              <a:gd name="connsiteY5" fmla="*/ 1935892 h 3556000"/>
              <a:gd name="connsiteX6" fmla="*/ 3459144 w 5158014"/>
              <a:gd name="connsiteY6" fmla="*/ 2347784 h 3556000"/>
              <a:gd name="connsiteX7" fmla="*/ 3459144 w 5158014"/>
              <a:gd name="connsiteY7" fmla="*/ 3144108 h 3556000"/>
              <a:gd name="connsiteX8" fmla="*/ 2579007 w 5158014"/>
              <a:gd name="connsiteY8" fmla="*/ 3556000 h 3556000"/>
              <a:gd name="connsiteX9" fmla="*/ 1698870 w 5158014"/>
              <a:gd name="connsiteY9" fmla="*/ 3144108 h 3556000"/>
              <a:gd name="connsiteX10" fmla="*/ 1698870 w 5158014"/>
              <a:gd name="connsiteY10" fmla="*/ 2347784 h 3556000"/>
              <a:gd name="connsiteX11" fmla="*/ 900606 w 5158014"/>
              <a:gd name="connsiteY11" fmla="*/ 1935892 h 3556000"/>
              <a:gd name="connsiteX12" fmla="*/ 900606 w 5158014"/>
              <a:gd name="connsiteY12" fmla="*/ 1194487 h 3556000"/>
              <a:gd name="connsiteX13" fmla="*/ 0 w 5158014"/>
              <a:gd name="connsiteY13" fmla="*/ 810054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8014" h="3556000">
                <a:moveTo>
                  <a:pt x="0" y="0"/>
                </a:moveTo>
                <a:lnTo>
                  <a:pt x="2579007" y="0"/>
                </a:lnTo>
                <a:lnTo>
                  <a:pt x="5158014" y="0"/>
                </a:lnTo>
                <a:lnTo>
                  <a:pt x="5158014" y="810054"/>
                </a:lnTo>
                <a:lnTo>
                  <a:pt x="4257408" y="1194487"/>
                </a:lnTo>
                <a:lnTo>
                  <a:pt x="4257408" y="1935892"/>
                </a:lnTo>
                <a:lnTo>
                  <a:pt x="3459144" y="2347784"/>
                </a:lnTo>
                <a:lnTo>
                  <a:pt x="3459144" y="3144108"/>
                </a:lnTo>
                <a:lnTo>
                  <a:pt x="2579007" y="3556000"/>
                </a:lnTo>
                <a:lnTo>
                  <a:pt x="1698870" y="3144108"/>
                </a:lnTo>
                <a:lnTo>
                  <a:pt x="1698870" y="2347784"/>
                </a:lnTo>
                <a:lnTo>
                  <a:pt x="900606" y="1935892"/>
                </a:lnTo>
                <a:lnTo>
                  <a:pt x="900606" y="1194487"/>
                </a:lnTo>
                <a:lnTo>
                  <a:pt x="0" y="810054"/>
                </a:lnTo>
                <a:close/>
              </a:path>
            </a:pathLst>
          </a:custGeom>
          <a:gradFill>
            <a:gsLst>
              <a:gs pos="100000">
                <a:schemeClr val="accent5"/>
              </a:gs>
              <a:gs pos="0">
                <a:srgbClr val="329B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406571" y="174172"/>
            <a:ext cx="1378857" cy="2215991"/>
          </a:xfrm>
          <a:prstGeom prst="rect">
            <a:avLst/>
          </a:prstGeom>
          <a:noFill/>
        </p:spPr>
        <p:txBody>
          <a:bodyPr wrap="square" rtlCol="0">
            <a:spAutoFit/>
          </a:bodyPr>
          <a:lstStyle/>
          <a:p>
            <a:pPr algn="ctr"/>
            <a:r>
              <a:rPr lang="en-US" altLang="zh-CN" sz="13800" dirty="0" smtClean="0">
                <a:solidFill>
                  <a:schemeClr val="bg1"/>
                </a:solidFill>
                <a:latin typeface="Kozuka Mincho Pro H" panose="02020A00000000000000" pitchFamily="18" charset="-128"/>
                <a:ea typeface="Kozuka Mincho Pro H" panose="02020A00000000000000" pitchFamily="18" charset="-128"/>
              </a:rPr>
              <a:t>2</a:t>
            </a:r>
            <a:endParaRPr lang="zh-CN" altLang="en-US" sz="13800" dirty="0">
              <a:solidFill>
                <a:schemeClr val="bg1"/>
              </a:solidFill>
              <a:latin typeface="Kozuka Mincho Pro H" panose="02020A00000000000000" pitchFamily="18" charset="-128"/>
              <a:ea typeface="Kozuka Mincho Pro H" panose="02020A00000000000000" pitchFamily="18" charset="-128"/>
            </a:endParaRPr>
          </a:p>
        </p:txBody>
      </p:sp>
    </p:spTree>
    <p:extLst>
      <p:ext uri="{BB962C8B-B14F-4D97-AF65-F5344CB8AC3E}">
        <p14:creationId xmlns:p14="http://schemas.microsoft.com/office/powerpoint/2010/main" val="378713040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TotalTime>
  <Words>4671</Words>
  <Application>Microsoft Office PowerPoint</Application>
  <PresentationFormat>宽屏</PresentationFormat>
  <Paragraphs>753</Paragraphs>
  <Slides>68</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68</vt:i4>
      </vt:variant>
    </vt:vector>
  </HeadingPairs>
  <TitlesOfParts>
    <vt:vector size="80" baseType="lpstr">
      <vt:lpstr>Kozuka Mincho Pro H</vt:lpstr>
      <vt:lpstr>Monotype Sorts</vt:lpstr>
      <vt:lpstr>黑体</vt:lpstr>
      <vt:lpstr>华文中宋</vt:lpstr>
      <vt:lpstr>宋体</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dc:creator>
  <cp:lastModifiedBy>Yu</cp:lastModifiedBy>
  <cp:revision>4</cp:revision>
  <dcterms:created xsi:type="dcterms:W3CDTF">2018-01-18T02:17:26Z</dcterms:created>
  <dcterms:modified xsi:type="dcterms:W3CDTF">2019-09-20T04:56:25Z</dcterms:modified>
</cp:coreProperties>
</file>