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1" r:id="rId3"/>
    <p:sldMasterId id="2147483682" r:id="rId4"/>
    <p:sldMasterId id="2147483685" r:id="rId5"/>
    <p:sldMasterId id="2147483694" r:id="rId6"/>
  </p:sldMasterIdLst>
  <p:notesMasterIdLst>
    <p:notesMasterId r:id="rId61"/>
  </p:notesMasterIdLst>
  <p:sldIdLst>
    <p:sldId id="364" r:id="rId7"/>
    <p:sldId id="365" r:id="rId8"/>
    <p:sldId id="370" r:id="rId9"/>
    <p:sldId id="371" r:id="rId10"/>
    <p:sldId id="377" r:id="rId11"/>
    <p:sldId id="378" r:id="rId12"/>
    <p:sldId id="379" r:id="rId13"/>
    <p:sldId id="380" r:id="rId14"/>
    <p:sldId id="381" r:id="rId15"/>
    <p:sldId id="382" r:id="rId16"/>
    <p:sldId id="392" r:id="rId17"/>
    <p:sldId id="393" r:id="rId18"/>
    <p:sldId id="394" r:id="rId19"/>
    <p:sldId id="395" r:id="rId20"/>
    <p:sldId id="396" r:id="rId21"/>
    <p:sldId id="397" r:id="rId22"/>
    <p:sldId id="264" r:id="rId23"/>
    <p:sldId id="282" r:id="rId24"/>
    <p:sldId id="284" r:id="rId25"/>
    <p:sldId id="303" r:id="rId26"/>
    <p:sldId id="304" r:id="rId27"/>
    <p:sldId id="305" r:id="rId28"/>
    <p:sldId id="306" r:id="rId29"/>
    <p:sldId id="307" r:id="rId30"/>
    <p:sldId id="355" r:id="rId31"/>
    <p:sldId id="308" r:id="rId32"/>
    <p:sldId id="309" r:id="rId33"/>
    <p:sldId id="310" r:id="rId34"/>
    <p:sldId id="356" r:id="rId35"/>
    <p:sldId id="311" r:id="rId36"/>
    <p:sldId id="357" r:id="rId37"/>
    <p:sldId id="312" r:id="rId38"/>
    <p:sldId id="358" r:id="rId39"/>
    <p:sldId id="313" r:id="rId40"/>
    <p:sldId id="359" r:id="rId41"/>
    <p:sldId id="314" r:id="rId42"/>
    <p:sldId id="360" r:id="rId43"/>
    <p:sldId id="315" r:id="rId44"/>
    <p:sldId id="316" r:id="rId45"/>
    <p:sldId id="361" r:id="rId46"/>
    <p:sldId id="317" r:id="rId47"/>
    <p:sldId id="318" r:id="rId48"/>
    <p:sldId id="320" r:id="rId49"/>
    <p:sldId id="321" r:id="rId50"/>
    <p:sldId id="362" r:id="rId51"/>
    <p:sldId id="322" r:id="rId52"/>
    <p:sldId id="323" r:id="rId53"/>
    <p:sldId id="324" r:id="rId54"/>
    <p:sldId id="325" r:id="rId55"/>
    <p:sldId id="326" r:id="rId56"/>
    <p:sldId id="363" r:id="rId57"/>
    <p:sldId id="327" r:id="rId58"/>
    <p:sldId id="328" r:id="rId59"/>
    <p:sldId id="368" r:id="rId6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320"/>
    <a:srgbClr val="323335"/>
    <a:srgbClr val="D9D9D9"/>
    <a:srgbClr val="EAB4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88745" autoAdjust="0"/>
  </p:normalViewPr>
  <p:slideViewPr>
    <p:cSldViewPr snapToGrid="0" showGuides="1">
      <p:cViewPr varScale="1">
        <p:scale>
          <a:sx n="85" d="100"/>
          <a:sy n="85" d="100"/>
        </p:scale>
        <p:origin x="930" y="78"/>
      </p:cViewPr>
      <p:guideLst>
        <p:guide orient="horz" pos="84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2019/5/1 Wednesday</a:t>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3752402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252734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43969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60408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70618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48986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58088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4732BE7-6E11-4D2C-A9F2-E81DBDC1D4DC}" type="datetimeFigureOut">
              <a:rPr lang="zh-CN" altLang="en-US" smtClean="0"/>
              <a:t>2019/5/1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8B45A4-32F6-40B3-8EBD-3DFB1E00B4F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888B6D7-9D3F-49D7-BACE-73A9D1149A74}"/>
              </a:ext>
            </a:extLst>
          </p:cNvPr>
          <p:cNvSpPr>
            <a:spLocks noGrp="1"/>
          </p:cNvSpPr>
          <p:nvPr>
            <p:ph type="dt" sz="half" idx="10"/>
          </p:nvPr>
        </p:nvSpPr>
        <p:spPr/>
        <p:txBody>
          <a:bodyPr/>
          <a:lstStyle/>
          <a:p>
            <a:pPr defTabSz="685800"/>
            <a:fld id="{6489D9C7-5DC6-4263-87FF-7C99F6FB63C3}" type="datetime1">
              <a:rPr lang="zh-CN" altLang="en-US" smtClean="0">
                <a:solidFill>
                  <a:srgbClr val="000000">
                    <a:lumMod val="50000"/>
                    <a:lumOff val="50000"/>
                  </a:srgbClr>
                </a:solidFill>
              </a:rPr>
              <a:pPr defTabSz="685800"/>
              <a:t>2019/5/1 Wednesday</a:t>
            </a:fld>
            <a:endParaRPr lang="zh-CN" altLang="en-US">
              <a:solidFill>
                <a:srgbClr val="000000">
                  <a:lumMod val="50000"/>
                  <a:lumOff val="50000"/>
                </a:srgbClr>
              </a:solidFill>
            </a:endParaRPr>
          </a:p>
        </p:txBody>
      </p:sp>
      <p:sp>
        <p:nvSpPr>
          <p:cNvPr id="4" name="页脚占位符 3">
            <a:extLst>
              <a:ext uri="{FF2B5EF4-FFF2-40B4-BE49-F238E27FC236}">
                <a16:creationId xmlns:a16="http://schemas.microsoft.com/office/drawing/2014/main" id="{7AC997A4-1DD8-4731-B9FD-42398A20FF85}"/>
              </a:ext>
            </a:extLst>
          </p:cNvPr>
          <p:cNvSpPr>
            <a:spLocks noGrp="1"/>
          </p:cNvSpPr>
          <p:nvPr>
            <p:ph type="ftr" sz="quarter" idx="11"/>
          </p:nvPr>
        </p:nvSpPr>
        <p:spPr/>
        <p:txBody>
          <a:bodyPr/>
          <a:lstStyle/>
          <a:p>
            <a:pPr defTabSz="685800"/>
            <a:r>
              <a:rPr lang="en-US" altLang="zh-CN">
                <a:solidFill>
                  <a:srgbClr val="000000">
                    <a:lumMod val="50000"/>
                    <a:lumOff val="50000"/>
                  </a:srgbClr>
                </a:solidFill>
              </a:rPr>
              <a:t>www.islide.cc</a:t>
            </a:r>
            <a:endParaRPr lang="zh-CN" altLang="en-US" dirty="0">
              <a:solidFill>
                <a:srgbClr val="000000">
                  <a:lumMod val="50000"/>
                  <a:lumOff val="50000"/>
                </a:srgbClr>
              </a:solidFill>
            </a:endParaRPr>
          </a:p>
        </p:txBody>
      </p:sp>
      <p:sp>
        <p:nvSpPr>
          <p:cNvPr id="5" name="灯片编号占位符 4">
            <a:extLst>
              <a:ext uri="{FF2B5EF4-FFF2-40B4-BE49-F238E27FC236}">
                <a16:creationId xmlns:a16="http://schemas.microsoft.com/office/drawing/2014/main" id="{DBA9825E-1876-42AD-ABCF-E0E100F351CA}"/>
              </a:ext>
            </a:extLst>
          </p:cNvPr>
          <p:cNvSpPr>
            <a:spLocks noGrp="1"/>
          </p:cNvSpPr>
          <p:nvPr>
            <p:ph type="sldNum" sz="quarter" idx="12"/>
          </p:nvPr>
        </p:nvSpPr>
        <p:spPr/>
        <p:txBody>
          <a:bodyPr/>
          <a:lstStyle/>
          <a:p>
            <a:pPr defTabSz="685800"/>
            <a:fld id="{5DD3DB80-B894-403A-B48E-6FDC1A72010E}" type="slidenum">
              <a:rPr lang="zh-CN" altLang="en-US" smtClean="0">
                <a:solidFill>
                  <a:srgbClr val="000000">
                    <a:lumMod val="50000"/>
                    <a:lumOff val="50000"/>
                  </a:srgbClr>
                </a:solidFill>
              </a:rPr>
              <a:pPr defTabSz="685800"/>
              <a:t>‹#›</a:t>
            </a:fld>
            <a:endParaRPr lang="zh-CN" altLang="en-US">
              <a:solidFill>
                <a:srgbClr val="000000">
                  <a:lumMod val="50000"/>
                  <a:lumOff val="50000"/>
                </a:srgbClr>
              </a:solidFill>
            </a:endParaRPr>
          </a:p>
        </p:txBody>
      </p:sp>
      <p:sp>
        <p:nvSpPr>
          <p:cNvPr id="6" name="标题 5">
            <a:extLst>
              <a:ext uri="{FF2B5EF4-FFF2-40B4-BE49-F238E27FC236}">
                <a16:creationId xmlns:a16="http://schemas.microsoft.com/office/drawing/2014/main" id="{D124F9DB-C87A-423F-9657-38C7A2901430}"/>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id="{2070191C-4093-409C-8FD5-7369A79637AD}"/>
              </a:ext>
            </a:extLst>
          </p:cNvPr>
          <p:cNvSpPr>
            <a:spLocks noGrp="1"/>
          </p:cNvSpPr>
          <p:nvPr>
            <p:ph sz="quarter" idx="13" hasCustomPrompt="1"/>
          </p:nvPr>
        </p:nvSpPr>
        <p:spPr>
          <a:xfrm>
            <a:off x="502444" y="847725"/>
            <a:ext cx="8137922" cy="3755231"/>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6020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7A1C-3684-4AAF-A408-C63B6CB64104}"/>
              </a:ext>
            </a:extLst>
          </p:cNvPr>
          <p:cNvSpPr>
            <a:spLocks noGrp="1"/>
          </p:cNvSpPr>
          <p:nvPr>
            <p:ph type="title" hasCustomPrompt="1"/>
          </p:nvPr>
        </p:nvSpPr>
        <p:spPr/>
        <p:txBody>
          <a:bodyPr/>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a16="http://schemas.microsoft.com/office/drawing/2014/main" id="{8986EA5F-D77D-4318-90E9-C04AA8ADC0D1}"/>
              </a:ext>
            </a:extLst>
          </p:cNvPr>
          <p:cNvSpPr>
            <a:spLocks noGrp="1"/>
          </p:cNvSpPr>
          <p:nvPr>
            <p:ph type="dt" sz="half" idx="10"/>
          </p:nvPr>
        </p:nvSpPr>
        <p:spPr/>
        <p:txBody>
          <a:bodyPr/>
          <a:lstStyle/>
          <a:p>
            <a:pPr defTabSz="685800"/>
            <a:fld id="{6489D9C7-5DC6-4263-87FF-7C99F6FB63C3}" type="datetime1">
              <a:rPr lang="zh-CN" altLang="en-US" smtClean="0">
                <a:solidFill>
                  <a:srgbClr val="000000">
                    <a:lumMod val="50000"/>
                    <a:lumOff val="50000"/>
                  </a:srgbClr>
                </a:solidFill>
              </a:rPr>
              <a:pPr defTabSz="685800"/>
              <a:t>2019/5/1 Wednesday</a:t>
            </a:fld>
            <a:endParaRPr lang="zh-CN" altLang="en-US">
              <a:solidFill>
                <a:srgbClr val="000000">
                  <a:lumMod val="50000"/>
                  <a:lumOff val="50000"/>
                </a:srgbClr>
              </a:solidFill>
            </a:endParaRPr>
          </a:p>
        </p:txBody>
      </p:sp>
      <p:sp>
        <p:nvSpPr>
          <p:cNvPr id="4" name="Footer Placeholder 3">
            <a:extLst>
              <a:ext uri="{FF2B5EF4-FFF2-40B4-BE49-F238E27FC236}">
                <a16:creationId xmlns:a16="http://schemas.microsoft.com/office/drawing/2014/main" id="{00832621-D9D9-445E-BFF9-F8348FA1E262}"/>
              </a:ext>
            </a:extLst>
          </p:cNvPr>
          <p:cNvSpPr>
            <a:spLocks noGrp="1"/>
          </p:cNvSpPr>
          <p:nvPr>
            <p:ph type="ftr" sz="quarter" idx="11"/>
          </p:nvPr>
        </p:nvSpPr>
        <p:spPr/>
        <p:txBody>
          <a:bodyPr/>
          <a:lstStyle/>
          <a:p>
            <a:pPr defTabSz="685800"/>
            <a:r>
              <a:rPr lang="en-US" altLang="zh-CN">
                <a:solidFill>
                  <a:srgbClr val="000000">
                    <a:lumMod val="50000"/>
                    <a:lumOff val="50000"/>
                  </a:srgbClr>
                </a:solidFill>
              </a:rPr>
              <a:t>www.islide.cc</a:t>
            </a:r>
            <a:endParaRPr lang="zh-CN" altLang="en-US" dirty="0">
              <a:solidFill>
                <a:srgbClr val="000000">
                  <a:lumMod val="50000"/>
                  <a:lumOff val="50000"/>
                </a:srgbClr>
              </a:solidFill>
            </a:endParaRPr>
          </a:p>
        </p:txBody>
      </p:sp>
      <p:sp>
        <p:nvSpPr>
          <p:cNvPr id="5" name="Slide Number Placeholder 4">
            <a:extLst>
              <a:ext uri="{FF2B5EF4-FFF2-40B4-BE49-F238E27FC236}">
                <a16:creationId xmlns:a16="http://schemas.microsoft.com/office/drawing/2014/main" id="{8371151B-F790-4A9F-962F-B8718A9560A9}"/>
              </a:ext>
            </a:extLst>
          </p:cNvPr>
          <p:cNvSpPr>
            <a:spLocks noGrp="1"/>
          </p:cNvSpPr>
          <p:nvPr>
            <p:ph type="sldNum" sz="quarter" idx="12"/>
          </p:nvPr>
        </p:nvSpPr>
        <p:spPr/>
        <p:txBody>
          <a:bodyPr/>
          <a:lstStyle/>
          <a:p>
            <a:pPr defTabSz="685800"/>
            <a:fld id="{5DD3DB80-B894-403A-B48E-6FDC1A72010E}" type="slidenum">
              <a:rPr lang="zh-CN" altLang="en-US" smtClean="0">
                <a:solidFill>
                  <a:srgbClr val="000000">
                    <a:lumMod val="50000"/>
                    <a:lumOff val="50000"/>
                  </a:srgbClr>
                </a:solidFill>
              </a:rPr>
              <a:pPr defTabSz="685800"/>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114404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758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76EF862-5308-49F9-9552-4E48BDC5CE4F}"/>
              </a:ext>
            </a:extLst>
          </p:cNvPr>
          <p:cNvSpPr/>
          <p:nvPr userDrawn="1"/>
        </p:nvSpPr>
        <p:spPr>
          <a:xfrm>
            <a:off x="4857487" y="-1"/>
            <a:ext cx="4286513" cy="5143500"/>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60" name="组合 159">
            <a:extLst>
              <a:ext uri="{FF2B5EF4-FFF2-40B4-BE49-F238E27FC236}">
                <a16:creationId xmlns:a16="http://schemas.microsoft.com/office/drawing/2014/main" id="{97917312-1BC9-4928-9E53-FA1412B9862A}"/>
              </a:ext>
            </a:extLst>
          </p:cNvPr>
          <p:cNvGrpSpPr/>
          <p:nvPr userDrawn="1"/>
        </p:nvGrpSpPr>
        <p:grpSpPr>
          <a:xfrm>
            <a:off x="36825" y="-1"/>
            <a:ext cx="9139999" cy="5143502"/>
            <a:chOff x="49099" y="-1"/>
            <a:chExt cx="12186665" cy="6858002"/>
          </a:xfrm>
        </p:grpSpPr>
        <p:sp>
          <p:nvSpPr>
            <p:cNvPr id="161" name="平行四边形 160">
              <a:extLst>
                <a:ext uri="{FF2B5EF4-FFF2-40B4-BE49-F238E27FC236}">
                  <a16:creationId xmlns:a16="http://schemas.microsoft.com/office/drawing/2014/main" id="{DC496CBE-7217-4158-B624-3D0D9EF41E8D}"/>
                </a:ext>
              </a:extLst>
            </p:cNvPr>
            <p:cNvSpPr/>
            <p:nvPr/>
          </p:nvSpPr>
          <p:spPr>
            <a:xfrm>
              <a:off x="49099" y="1388693"/>
              <a:ext cx="5838478" cy="4118118"/>
            </a:xfrm>
            <a:prstGeom prst="parallelogram">
              <a:avLst>
                <a:gd name="adj" fmla="val 49379"/>
              </a:avLst>
            </a:prstGeom>
            <a:blipFill dpi="0" rotWithShape="1">
              <a:blip r:embed="rId2">
                <a:alphaModFix amt="17000"/>
              </a:blip>
              <a:srcRect/>
              <a:stretch>
                <a:fillRect t="-110433" b="-24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2" name="平行四边形 161">
              <a:extLst>
                <a:ext uri="{FF2B5EF4-FFF2-40B4-BE49-F238E27FC236}">
                  <a16:creationId xmlns:a16="http://schemas.microsoft.com/office/drawing/2014/main" id="{8B480908-F421-43AF-AF09-145AC130EE9C}"/>
                </a:ext>
              </a:extLst>
            </p:cNvPr>
            <p:cNvSpPr/>
            <p:nvPr/>
          </p:nvSpPr>
          <p:spPr>
            <a:xfrm>
              <a:off x="6397286" y="2739881"/>
              <a:ext cx="5838478" cy="4118118"/>
            </a:xfrm>
            <a:prstGeom prst="parallelogram">
              <a:avLst>
                <a:gd name="adj" fmla="val 49379"/>
              </a:avLst>
            </a:prstGeom>
            <a:blipFill dpi="0" rotWithShape="1">
              <a:blip r:embed="rId2">
                <a:alphaModFix amt="10000"/>
              </a:blip>
              <a:srcRect/>
              <a:stretch>
                <a:fillRect t="-108822" b="-40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3" name="平行四边形 162">
              <a:extLst>
                <a:ext uri="{FF2B5EF4-FFF2-40B4-BE49-F238E27FC236}">
                  <a16:creationId xmlns:a16="http://schemas.microsoft.com/office/drawing/2014/main" id="{9195DB0E-53DA-466D-B85E-EC191DC3CB53}"/>
                </a:ext>
              </a:extLst>
            </p:cNvPr>
            <p:cNvSpPr/>
            <p:nvPr/>
          </p:nvSpPr>
          <p:spPr>
            <a:xfrm>
              <a:off x="3287949" y="1"/>
              <a:ext cx="6906638" cy="6858000"/>
            </a:xfrm>
            <a:prstGeom prst="parallelogram">
              <a:avLst>
                <a:gd name="adj" fmla="val 49379"/>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平行四边形 164">
              <a:extLst>
                <a:ext uri="{FF2B5EF4-FFF2-40B4-BE49-F238E27FC236}">
                  <a16:creationId xmlns:a16="http://schemas.microsoft.com/office/drawing/2014/main" id="{BBC42A87-1D51-4D21-8D1D-DB2CFCE6F518}"/>
                </a:ext>
              </a:extLst>
            </p:cNvPr>
            <p:cNvSpPr/>
            <p:nvPr/>
          </p:nvSpPr>
          <p:spPr>
            <a:xfrm>
              <a:off x="2872990" y="4366016"/>
              <a:ext cx="1440677" cy="2217912"/>
            </a:xfrm>
            <a:prstGeom prst="parallelogram">
              <a:avLst>
                <a:gd name="adj" fmla="val 75886"/>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6" name="等腰三角形 165">
              <a:extLst>
                <a:ext uri="{FF2B5EF4-FFF2-40B4-BE49-F238E27FC236}">
                  <a16:creationId xmlns:a16="http://schemas.microsoft.com/office/drawing/2014/main" id="{4BF988CC-4990-4E5A-A118-ABBC914E5623}"/>
                </a:ext>
              </a:extLst>
            </p:cNvPr>
            <p:cNvSpPr/>
            <p:nvPr/>
          </p:nvSpPr>
          <p:spPr>
            <a:xfrm rot="9529650">
              <a:off x="2988463" y="5199993"/>
              <a:ext cx="418290" cy="398834"/>
            </a:xfrm>
            <a:prstGeom prst="triangle">
              <a:avLst>
                <a:gd name="adj" fmla="val 100000"/>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8" name="平行四边形 167">
              <a:extLst>
                <a:ext uri="{FF2B5EF4-FFF2-40B4-BE49-F238E27FC236}">
                  <a16:creationId xmlns:a16="http://schemas.microsoft.com/office/drawing/2014/main" id="{FA026D84-B224-4D90-B169-B2E81C41E059}"/>
                </a:ext>
              </a:extLst>
            </p:cNvPr>
            <p:cNvSpPr/>
            <p:nvPr/>
          </p:nvSpPr>
          <p:spPr>
            <a:xfrm>
              <a:off x="8885009" y="636153"/>
              <a:ext cx="1868611" cy="1318008"/>
            </a:xfrm>
            <a:prstGeom prst="parallelogram">
              <a:avLst>
                <a:gd name="adj" fmla="val 49379"/>
              </a:avLst>
            </a:prstGeom>
            <a:blipFill>
              <a:blip r:embed="rId2"/>
              <a:srcRect/>
              <a:stretch>
                <a:fillRect t="-50845" b="-620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69" name="平行四边形 168">
              <a:extLst>
                <a:ext uri="{FF2B5EF4-FFF2-40B4-BE49-F238E27FC236}">
                  <a16:creationId xmlns:a16="http://schemas.microsoft.com/office/drawing/2014/main" id="{7B91806C-5C8E-4C9F-AFA4-EC430DCF743B}"/>
                </a:ext>
              </a:extLst>
            </p:cNvPr>
            <p:cNvSpPr/>
            <p:nvPr/>
          </p:nvSpPr>
          <p:spPr>
            <a:xfrm>
              <a:off x="9704138" y="2739879"/>
              <a:ext cx="1868611" cy="1318008"/>
            </a:xfrm>
            <a:prstGeom prst="parallelogram">
              <a:avLst>
                <a:gd name="adj" fmla="val 49379"/>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70" name="平行四边形 169">
              <a:extLst>
                <a:ext uri="{FF2B5EF4-FFF2-40B4-BE49-F238E27FC236}">
                  <a16:creationId xmlns:a16="http://schemas.microsoft.com/office/drawing/2014/main" id="{06733894-EB60-4C1D-A014-8A3B794E6127}"/>
                </a:ext>
              </a:extLst>
            </p:cNvPr>
            <p:cNvSpPr/>
            <p:nvPr/>
          </p:nvSpPr>
          <p:spPr>
            <a:xfrm>
              <a:off x="8703668" y="939871"/>
              <a:ext cx="612857" cy="1084634"/>
            </a:xfrm>
            <a:prstGeom prst="parallelogram">
              <a:avLst>
                <a:gd name="adj" fmla="val 8707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平行四边形 170">
              <a:extLst>
                <a:ext uri="{FF2B5EF4-FFF2-40B4-BE49-F238E27FC236}">
                  <a16:creationId xmlns:a16="http://schemas.microsoft.com/office/drawing/2014/main" id="{98FB15A8-545B-4903-8A20-3074CD745ED0}"/>
                </a:ext>
              </a:extLst>
            </p:cNvPr>
            <p:cNvSpPr/>
            <p:nvPr/>
          </p:nvSpPr>
          <p:spPr>
            <a:xfrm>
              <a:off x="647840" y="-1"/>
              <a:ext cx="1197864" cy="844903"/>
            </a:xfrm>
            <a:prstGeom prst="parallelogram">
              <a:avLst>
                <a:gd name="adj" fmla="val 49379"/>
              </a:avLst>
            </a:prstGeom>
            <a:solidFill>
              <a:srgbClr val="DEA32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13" name="标题 1"/>
          <p:cNvSpPr>
            <a:spLocks noGrp="1"/>
          </p:cNvSpPr>
          <p:nvPr userDrawn="1">
            <p:ph type="ctrTitle" hasCustomPrompt="1"/>
          </p:nvPr>
        </p:nvSpPr>
        <p:spPr>
          <a:xfrm>
            <a:off x="4950196" y="1794886"/>
            <a:ext cx="2484098" cy="945051"/>
          </a:xfrm>
        </p:spPr>
        <p:txBody>
          <a:bodyPr anchor="b">
            <a:normAutofit/>
          </a:bodyPr>
          <a:lstStyle>
            <a:lvl1pPr marL="0" indent="0" algn="r">
              <a:buFont typeface="Arial" panose="020B0604020202020204" pitchFamily="34" charset="0"/>
              <a:buNone/>
              <a:defRPr sz="2400">
                <a:solidFill>
                  <a:schemeClr val="bg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4950196" y="3316378"/>
            <a:ext cx="2484098" cy="233153"/>
          </a:xfrm>
        </p:spPr>
        <p:txBody>
          <a:bodyPr vert="horz" lIns="91440" tIns="45720" rIns="91440" bIns="45720" rtlCol="0">
            <a:normAutofit/>
          </a:bodyPr>
          <a:lstStyle>
            <a:lvl1pPr marL="0" indent="0" algn="r">
              <a:buNone/>
              <a:defRPr lang="zh-CN" altLang="en-US" sz="1125" smtClean="0">
                <a:solidFill>
                  <a:schemeClr val="bg1"/>
                </a:solidFill>
              </a:defRPr>
            </a:lvl1pPr>
            <a:lvl2pPr>
              <a:defRPr lang="zh-CN" altLang="en-US" sz="1500" smtClean="0"/>
            </a:lvl2pPr>
            <a:lvl3pPr>
              <a:defRPr lang="zh-CN" altLang="en-US" sz="1350" smtClean="0"/>
            </a:lvl3pPr>
            <a:lvl4pPr>
              <a:defRPr lang="zh-CN" altLang="en-US" sz="1200" smtClean="0"/>
            </a:lvl4pPr>
            <a:lvl5pPr>
              <a:defRPr lang="zh-CN" altLang="en-US" sz="1200"/>
            </a:lvl5pPr>
          </a:lstStyle>
          <a:p>
            <a:pPr marL="171442" marR="0" lvl="0" indent="-171442" fontAlgn="auto">
              <a:spcAft>
                <a:spcPts val="0"/>
              </a:spcAft>
              <a:buClrTx/>
              <a:buSzTx/>
              <a:tabLst/>
            </a:pPr>
            <a:r>
              <a:rPr lang="en-US" altLang="zh-CN" dirty="0"/>
              <a:t>Data</a:t>
            </a:r>
          </a:p>
        </p:txBody>
      </p:sp>
      <p:sp>
        <p:nvSpPr>
          <p:cNvPr id="6" name="文本占位符 13">
            <a:extLst>
              <a:ext uri="{FF2B5EF4-FFF2-40B4-BE49-F238E27FC236}">
                <a16:creationId xmlns:a16="http://schemas.microsoft.com/office/drawing/2014/main" id="{05EBDA4F-7210-4CAE-8333-80DB24212E78}"/>
              </a:ext>
            </a:extLst>
          </p:cNvPr>
          <p:cNvSpPr>
            <a:spLocks noGrp="1"/>
          </p:cNvSpPr>
          <p:nvPr userDrawn="1">
            <p:ph type="body" sz="quarter" idx="10" hasCustomPrompt="1"/>
          </p:nvPr>
        </p:nvSpPr>
        <p:spPr>
          <a:xfrm>
            <a:off x="4950196" y="3094174"/>
            <a:ext cx="2484098" cy="222203"/>
          </a:xfrm>
        </p:spPr>
        <p:txBody>
          <a:bodyPr vert="horz" anchor="ctr">
            <a:noAutofit/>
          </a:bodyPr>
          <a:lstStyle>
            <a:lvl1pPr marL="0" indent="0" algn="r">
              <a:buNone/>
              <a:defRPr sz="1125"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7" name="平行四边形 16">
            <a:extLst>
              <a:ext uri="{FF2B5EF4-FFF2-40B4-BE49-F238E27FC236}">
                <a16:creationId xmlns:a16="http://schemas.microsoft.com/office/drawing/2014/main" id="{D9AD76E9-01A7-4F1C-BC7F-F40911BBF569}"/>
              </a:ext>
            </a:extLst>
          </p:cNvPr>
          <p:cNvSpPr/>
          <p:nvPr userDrawn="1"/>
        </p:nvSpPr>
        <p:spPr>
          <a:xfrm>
            <a:off x="843726" y="0"/>
            <a:ext cx="4378859" cy="3088589"/>
          </a:xfrm>
          <a:prstGeom prst="parallelogram">
            <a:avLst>
              <a:gd name="adj" fmla="val 49379"/>
            </a:avLst>
          </a:prstGeom>
          <a:blipFill>
            <a:blip r:embed="rId3"/>
            <a:srcRect/>
            <a:stretch>
              <a:fillRect t="-49445" b="-490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540895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fld id="{530820CF-B880-4189-942D-D702A7CBA730}" type="datetimeFigureOut">
              <a:rPr lang="zh-CN" altLang="en-US" smtClean="0">
                <a:solidFill>
                  <a:prstClr val="black">
                    <a:tint val="75000"/>
                  </a:prstClr>
                </a:solidFill>
              </a:rPr>
              <a:pPr defTabSz="685800"/>
              <a:t>2019/5/1 Wednesday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fld id="{0C913308-F349-4B6D-A68A-DD1791B4A5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9798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74850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732BE7-6E11-4D2C-A9F2-E81DBDC1D4DC}" type="datetimeFigureOut">
              <a:rPr lang="zh-CN" altLang="en-US" smtClean="0"/>
              <a:t>2019/5/1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8B45A4-32F6-40B3-8EBD-3DFB1E00B4F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4732BE7-6E11-4D2C-A9F2-E81DBDC1D4DC}" type="datetimeFigureOut">
              <a:rPr lang="zh-CN" altLang="en-US" smtClean="0"/>
              <a:t>2019/5/1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8B45A4-32F6-40B3-8EBD-3DFB1E00B4FC}" type="slidenum">
              <a:rPr lang="zh-CN" altLang="en-US" smtClean="0"/>
              <a:t>‹#›</a:t>
            </a:fld>
            <a:endParaRPr lang="zh-CN" altLang="en-US"/>
          </a:p>
        </p:txBody>
      </p:sp>
    </p:spTree>
    <p:extLst>
      <p:ext uri="{BB962C8B-B14F-4D97-AF65-F5344CB8AC3E}">
        <p14:creationId xmlns:p14="http://schemas.microsoft.com/office/powerpoint/2010/main" val="116351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sz="half" idx="1"/>
          </p:nvPr>
        </p:nvSpPr>
        <p:spPr>
          <a:xfrm>
            <a:off x="628650" y="1369219"/>
            <a:ext cx="3886200" cy="326350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Slide Number Placeholder 1027"/>
          <p:cNvSpPr>
            <a:spLocks noGrp="1"/>
          </p:cNvSpPr>
          <p:nvPr>
            <p:ph type="sldNum" sz="quarter" idx="10"/>
          </p:nvPr>
        </p:nvSpPr>
        <p:spPr>
          <a:ln/>
        </p:spPr>
        <p:txBody>
          <a:bodyPr/>
          <a:lstStyle>
            <a:lvl1pPr>
              <a:defRPr/>
            </a:lvl1pPr>
          </a:lstStyle>
          <a:p>
            <a:r>
              <a:rPr lang="de-DE" altLang="en-US"/>
              <a:t>Page </a:t>
            </a:r>
            <a:r>
              <a:rPr lang="de-DE" altLang="en-US">
                <a:sym typeface="MS UI Gothic" pitchFamily="34" charset="-128"/>
              </a:rPr>
              <a:t></a:t>
            </a:r>
            <a:r>
              <a:rPr lang="de-DE" altLang="en-US"/>
              <a:t> </a:t>
            </a:r>
            <a:fld id="{BE4BDF21-9E2E-4F53-A084-2881EE9E63FA}" type="slidenum">
              <a:rPr lang="zh-CN" altLang="en-US"/>
              <a:pPr/>
              <a:t>‹#›</a:t>
            </a:fld>
            <a:endParaRPr lang="zh-CN" altLang="en-US"/>
          </a:p>
        </p:txBody>
      </p:sp>
    </p:spTree>
    <p:extLst>
      <p:ext uri="{BB962C8B-B14F-4D97-AF65-F5344CB8AC3E}">
        <p14:creationId xmlns:p14="http://schemas.microsoft.com/office/powerpoint/2010/main" val="261977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851"/>
            <a:ext cx="2057400" cy="273878"/>
          </a:xfrm>
        </p:spPr>
        <p:txBody>
          <a:bodyPr/>
          <a:lstStyle/>
          <a:p>
            <a:fld id="{82F288E0-7875-42C4-84C8-98DBBD3BF4D2}" type="datetimeFigureOut">
              <a:rPr lang="zh-CN" altLang="en-US" smtClean="0"/>
              <a:t>2019/5/1 Wednesday</a:t>
            </a:fld>
            <a:endParaRPr lang="zh-CN" altLang="en-US"/>
          </a:p>
        </p:txBody>
      </p:sp>
      <p:sp>
        <p:nvSpPr>
          <p:cNvPr id="3" name="页脚占位符 2"/>
          <p:cNvSpPr>
            <a:spLocks noGrp="1"/>
          </p:cNvSpPr>
          <p:nvPr>
            <p:ph type="ftr" sz="quarter" idx="11"/>
          </p:nvPr>
        </p:nvSpPr>
        <p:spPr>
          <a:xfrm>
            <a:off x="3028950" y="4767851"/>
            <a:ext cx="3086100" cy="273878"/>
          </a:xfrm>
        </p:spPr>
        <p:txBody>
          <a:bodyPr/>
          <a:lstStyle/>
          <a:p>
            <a:endParaRPr lang="zh-CN" altLang="en-US"/>
          </a:p>
        </p:txBody>
      </p:sp>
      <p:sp>
        <p:nvSpPr>
          <p:cNvPr id="4" name="灯片编号占位符 3"/>
          <p:cNvSpPr>
            <a:spLocks noGrp="1"/>
          </p:cNvSpPr>
          <p:nvPr>
            <p:ph type="sldNum" sz="quarter" idx="12"/>
          </p:nvPr>
        </p:nvSpPr>
        <p:spPr>
          <a:xfrm>
            <a:off x="6457950" y="4767851"/>
            <a:ext cx="2057400" cy="273878"/>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851"/>
            <a:ext cx="2057400" cy="273878"/>
          </a:xfrm>
        </p:spPr>
        <p:txBody>
          <a:bodyPr/>
          <a:lstStyle/>
          <a:p>
            <a:fld id="{82F288E0-7875-42C4-84C8-98DBBD3BF4D2}" type="datetimeFigureOut">
              <a:rPr lang="zh-CN" altLang="en-US" smtClean="0"/>
              <a:t>2019/5/1 Wednesday</a:t>
            </a:fld>
            <a:endParaRPr lang="zh-CN" altLang="en-US"/>
          </a:p>
        </p:txBody>
      </p:sp>
      <p:sp>
        <p:nvSpPr>
          <p:cNvPr id="3" name="页脚占位符 2"/>
          <p:cNvSpPr>
            <a:spLocks noGrp="1"/>
          </p:cNvSpPr>
          <p:nvPr>
            <p:ph type="ftr" sz="quarter" idx="11"/>
          </p:nvPr>
        </p:nvSpPr>
        <p:spPr>
          <a:xfrm>
            <a:off x="3028950" y="4767851"/>
            <a:ext cx="3086100" cy="273878"/>
          </a:xfrm>
        </p:spPr>
        <p:txBody>
          <a:bodyPr/>
          <a:lstStyle/>
          <a:p>
            <a:endParaRPr lang="zh-CN" altLang="en-US"/>
          </a:p>
        </p:txBody>
      </p:sp>
      <p:sp>
        <p:nvSpPr>
          <p:cNvPr id="4" name="灯片编号占位符 3"/>
          <p:cNvSpPr>
            <a:spLocks noGrp="1"/>
          </p:cNvSpPr>
          <p:nvPr>
            <p:ph type="sldNum" sz="quarter" idx="12"/>
          </p:nvPr>
        </p:nvSpPr>
        <p:spPr>
          <a:xfrm>
            <a:off x="6457950" y="4767851"/>
            <a:ext cx="2057400" cy="273878"/>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732BE7-6E11-4D2C-A9F2-E81DBDC1D4DC}" type="datetimeFigureOut">
              <a:rPr lang="zh-CN" altLang="en-US" smtClean="0"/>
              <a:t>2019/5/1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8B45A4-32F6-40B3-8EBD-3DFB1E00B4F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grpSp>
        <p:nvGrpSpPr>
          <p:cNvPr id="212" name="组合 211">
            <a:extLst>
              <a:ext uri="{FF2B5EF4-FFF2-40B4-BE49-F238E27FC236}">
                <a16:creationId xmlns:a16="http://schemas.microsoft.com/office/drawing/2014/main" id="{446D552A-4BC5-4CE9-9F56-FF2D3D0A9209}"/>
              </a:ext>
            </a:extLst>
          </p:cNvPr>
          <p:cNvGrpSpPr/>
          <p:nvPr userDrawn="1"/>
        </p:nvGrpSpPr>
        <p:grpSpPr>
          <a:xfrm>
            <a:off x="36825" y="-1"/>
            <a:ext cx="8028391" cy="5143502"/>
            <a:chOff x="49099" y="-1"/>
            <a:chExt cx="10704521" cy="6858002"/>
          </a:xfrm>
        </p:grpSpPr>
        <p:sp>
          <p:nvSpPr>
            <p:cNvPr id="213" name="平行四边形 212">
              <a:extLst>
                <a:ext uri="{FF2B5EF4-FFF2-40B4-BE49-F238E27FC236}">
                  <a16:creationId xmlns:a16="http://schemas.microsoft.com/office/drawing/2014/main" id="{889A94BD-677D-46EB-9F08-8AEA304A42C7}"/>
                </a:ext>
              </a:extLst>
            </p:cNvPr>
            <p:cNvSpPr/>
            <p:nvPr/>
          </p:nvSpPr>
          <p:spPr>
            <a:xfrm>
              <a:off x="49099" y="1388693"/>
              <a:ext cx="5838478" cy="4118118"/>
            </a:xfrm>
            <a:prstGeom prst="parallelogram">
              <a:avLst>
                <a:gd name="adj" fmla="val 49379"/>
              </a:avLst>
            </a:prstGeom>
            <a:blipFill dpi="0" rotWithShape="1">
              <a:blip r:embed="rId2">
                <a:alphaModFix amt="17000"/>
              </a:blip>
              <a:srcRect/>
              <a:stretch>
                <a:fillRect t="-110433" b="-24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15" name="平行四边形 214">
              <a:extLst>
                <a:ext uri="{FF2B5EF4-FFF2-40B4-BE49-F238E27FC236}">
                  <a16:creationId xmlns:a16="http://schemas.microsoft.com/office/drawing/2014/main" id="{E57B8930-10E3-4F9F-A96D-B4A37A8B8264}"/>
                </a:ext>
              </a:extLst>
            </p:cNvPr>
            <p:cNvSpPr/>
            <p:nvPr/>
          </p:nvSpPr>
          <p:spPr>
            <a:xfrm>
              <a:off x="3287949" y="1"/>
              <a:ext cx="6906638" cy="6858000"/>
            </a:xfrm>
            <a:prstGeom prst="parallelogram">
              <a:avLst>
                <a:gd name="adj" fmla="val 49379"/>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16" name="平行四边形 215">
              <a:extLst>
                <a:ext uri="{FF2B5EF4-FFF2-40B4-BE49-F238E27FC236}">
                  <a16:creationId xmlns:a16="http://schemas.microsoft.com/office/drawing/2014/main" id="{D9AD76E9-01A7-4F1C-BC7F-F40911BBF569}"/>
                </a:ext>
              </a:extLst>
            </p:cNvPr>
            <p:cNvSpPr/>
            <p:nvPr/>
          </p:nvSpPr>
          <p:spPr>
            <a:xfrm>
              <a:off x="1124967" y="0"/>
              <a:ext cx="5838478" cy="4118118"/>
            </a:xfrm>
            <a:prstGeom prst="parallelogram">
              <a:avLst>
                <a:gd name="adj" fmla="val 49379"/>
              </a:avLst>
            </a:prstGeom>
            <a:blipFill>
              <a:blip r:embed="rId3"/>
              <a:srcRect/>
              <a:stretch>
                <a:fillRect t="-49445" b="-490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19" name="平行四边形 218">
              <a:extLst>
                <a:ext uri="{FF2B5EF4-FFF2-40B4-BE49-F238E27FC236}">
                  <a16:creationId xmlns:a16="http://schemas.microsoft.com/office/drawing/2014/main" id="{4761B088-603D-47BE-A2BE-52543EE1F27C}"/>
                </a:ext>
              </a:extLst>
            </p:cNvPr>
            <p:cNvSpPr/>
            <p:nvPr/>
          </p:nvSpPr>
          <p:spPr>
            <a:xfrm>
              <a:off x="4588075" y="3591670"/>
              <a:ext cx="612857" cy="1084634"/>
            </a:xfrm>
            <a:prstGeom prst="parallelogram">
              <a:avLst>
                <a:gd name="adj" fmla="val 8707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20" name="平行四边形 219">
              <a:extLst>
                <a:ext uri="{FF2B5EF4-FFF2-40B4-BE49-F238E27FC236}">
                  <a16:creationId xmlns:a16="http://schemas.microsoft.com/office/drawing/2014/main" id="{76EB817B-1A15-4143-BD4A-7C0598D5F7CB}"/>
                </a:ext>
              </a:extLst>
            </p:cNvPr>
            <p:cNvSpPr/>
            <p:nvPr/>
          </p:nvSpPr>
          <p:spPr>
            <a:xfrm>
              <a:off x="8885009" y="636153"/>
              <a:ext cx="1868611" cy="1318008"/>
            </a:xfrm>
            <a:prstGeom prst="parallelogram">
              <a:avLst>
                <a:gd name="adj" fmla="val 49379"/>
              </a:avLst>
            </a:prstGeom>
            <a:blipFill>
              <a:blip r:embed="rId2"/>
              <a:srcRect/>
              <a:stretch>
                <a:fillRect t="-50845" b="-620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22" name="平行四边形 221">
              <a:extLst>
                <a:ext uri="{FF2B5EF4-FFF2-40B4-BE49-F238E27FC236}">
                  <a16:creationId xmlns:a16="http://schemas.microsoft.com/office/drawing/2014/main" id="{911B4DC0-16FA-4731-9A2C-00DB0F45671C}"/>
                </a:ext>
              </a:extLst>
            </p:cNvPr>
            <p:cNvSpPr/>
            <p:nvPr/>
          </p:nvSpPr>
          <p:spPr>
            <a:xfrm>
              <a:off x="8703668" y="939871"/>
              <a:ext cx="612857" cy="1084634"/>
            </a:xfrm>
            <a:prstGeom prst="parallelogram">
              <a:avLst>
                <a:gd name="adj" fmla="val 87077"/>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23" name="平行四边形 222">
              <a:extLst>
                <a:ext uri="{FF2B5EF4-FFF2-40B4-BE49-F238E27FC236}">
                  <a16:creationId xmlns:a16="http://schemas.microsoft.com/office/drawing/2014/main" id="{3D5979E7-F906-4549-8D4E-A228163B6BEE}"/>
                </a:ext>
              </a:extLst>
            </p:cNvPr>
            <p:cNvSpPr/>
            <p:nvPr/>
          </p:nvSpPr>
          <p:spPr>
            <a:xfrm>
              <a:off x="647840" y="-1"/>
              <a:ext cx="1197864" cy="844903"/>
            </a:xfrm>
            <a:prstGeom prst="parallelogram">
              <a:avLst>
                <a:gd name="adj" fmla="val 49379"/>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801" name="副标题 2"/>
          <p:cNvSpPr>
            <a:spLocks noGrp="1"/>
          </p:cNvSpPr>
          <p:nvPr userDrawn="1">
            <p:ph type="subTitle" idx="1" hasCustomPrompt="1"/>
          </p:nvPr>
        </p:nvSpPr>
        <p:spPr>
          <a:xfrm>
            <a:off x="2672480" y="3673343"/>
            <a:ext cx="5100207" cy="350220"/>
          </a:xfrm>
          <a:prstGeom prst="roundRect">
            <a:avLst>
              <a:gd name="adj" fmla="val 0"/>
            </a:avLst>
          </a:prstGeom>
          <a:noFill/>
          <a:ln>
            <a:noFill/>
          </a:ln>
        </p:spPr>
        <p:txBody>
          <a:bodyPr anchor="ctr">
            <a:normAutofit/>
          </a:bodyPr>
          <a:lstStyle>
            <a:lvl1pPr marL="0" indent="0" algn="r">
              <a:buNone/>
              <a:defRPr sz="1050" i="0" u="none">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12" name="文本占位符 13"/>
          <p:cNvSpPr>
            <a:spLocks noGrp="1"/>
          </p:cNvSpPr>
          <p:nvPr userDrawn="1">
            <p:ph type="body" sz="quarter" idx="10" hasCustomPrompt="1"/>
          </p:nvPr>
        </p:nvSpPr>
        <p:spPr>
          <a:xfrm>
            <a:off x="3361917" y="1243418"/>
            <a:ext cx="3117510" cy="222203"/>
          </a:xfrm>
        </p:spPr>
        <p:txBody>
          <a:bodyPr vert="horz" anchor="ctr">
            <a:noAutofit/>
          </a:bodyPr>
          <a:lstStyle>
            <a:lvl1pPr marL="0" indent="0" algn="r">
              <a:buNone/>
              <a:defRPr sz="1125" b="0" i="0" u="none">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4655177" y="3361470"/>
            <a:ext cx="3117510" cy="222203"/>
          </a:xfrm>
        </p:spPr>
        <p:txBody>
          <a:bodyPr vert="horz" anchor="ctr">
            <a:noAutofit/>
          </a:bodyPr>
          <a:lstStyle>
            <a:lvl1pPr marL="0" indent="0" algn="r">
              <a:buNone/>
              <a:defRPr sz="1125" b="0" i="0" u="none">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Date</a:t>
            </a:r>
            <a:endParaRPr lang="zh-CN" altLang="en-US" dirty="0"/>
          </a:p>
        </p:txBody>
      </p:sp>
      <p:sp>
        <p:nvSpPr>
          <p:cNvPr id="9802" name="标题 1"/>
          <p:cNvSpPr>
            <a:spLocks noGrp="1"/>
          </p:cNvSpPr>
          <p:nvPr userDrawn="1">
            <p:ph type="ctrTitle" hasCustomPrompt="1"/>
          </p:nvPr>
        </p:nvSpPr>
        <p:spPr>
          <a:xfrm>
            <a:off x="3730945" y="1518379"/>
            <a:ext cx="4041743" cy="1684213"/>
          </a:xfrm>
        </p:spPr>
        <p:txBody>
          <a:bodyPr anchor="b">
            <a:noAutofit/>
          </a:bodyPr>
          <a:lstStyle>
            <a:lvl1pPr algn="r">
              <a:defRPr sz="3600" i="0" u="none">
                <a:solidFill>
                  <a:srgbClr val="DEA320"/>
                </a:solidFill>
              </a:defRPr>
            </a:lvl1pPr>
          </a:lstStyle>
          <a:p>
            <a:r>
              <a:rPr lang="en-US" dirty="0"/>
              <a:t>Click to edit Master title style</a:t>
            </a:r>
            <a:endParaRPr lang="zh-CN" altLang="en-US" dirty="0"/>
          </a:p>
        </p:txBody>
      </p:sp>
      <p:sp>
        <p:nvSpPr>
          <p:cNvPr id="17" name="平行四边形 16">
            <a:extLst>
              <a:ext uri="{FF2B5EF4-FFF2-40B4-BE49-F238E27FC236}">
                <a16:creationId xmlns:a16="http://schemas.microsoft.com/office/drawing/2014/main" id="{F700BFE3-C767-41FE-92E4-76559298AB70}"/>
              </a:ext>
            </a:extLst>
          </p:cNvPr>
          <p:cNvSpPr/>
          <p:nvPr userDrawn="1"/>
        </p:nvSpPr>
        <p:spPr>
          <a:xfrm>
            <a:off x="4797964" y="2054911"/>
            <a:ext cx="4378859" cy="3088589"/>
          </a:xfrm>
          <a:prstGeom prst="parallelogram">
            <a:avLst>
              <a:gd name="adj" fmla="val 49379"/>
            </a:avLst>
          </a:prstGeom>
          <a:blipFill dpi="0" rotWithShape="1">
            <a:blip r:embed="rId2">
              <a:alphaModFix amt="6000"/>
            </a:blip>
            <a:srcRect/>
            <a:stretch>
              <a:fillRect t="-108822" b="-40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p:cNvSpPr/>
          <p:nvPr userDrawn="1"/>
        </p:nvSpPr>
        <p:spPr>
          <a:xfrm flipV="1">
            <a:off x="450992" y="5056888"/>
            <a:ext cx="733935" cy="101657"/>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794241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62" name="平行四边形 61">
            <a:extLst>
              <a:ext uri="{FF2B5EF4-FFF2-40B4-BE49-F238E27FC236}">
                <a16:creationId xmlns:a16="http://schemas.microsoft.com/office/drawing/2014/main" id="{838FEA46-8DB6-4386-B914-1797D975CFBC}"/>
              </a:ext>
            </a:extLst>
          </p:cNvPr>
          <p:cNvSpPr/>
          <p:nvPr/>
        </p:nvSpPr>
        <p:spPr>
          <a:xfrm>
            <a:off x="36824" y="1041520"/>
            <a:ext cx="4378859" cy="3088589"/>
          </a:xfrm>
          <a:prstGeom prst="parallelogram">
            <a:avLst>
              <a:gd name="adj" fmla="val 49379"/>
            </a:avLst>
          </a:prstGeom>
          <a:blipFill dpi="0" rotWithShape="1">
            <a:blip r:embed="rId2">
              <a:alphaModFix amt="17000"/>
            </a:blip>
            <a:srcRect/>
            <a:stretch>
              <a:fillRect t="-110433" b="-24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65" name="平行四边形 64">
            <a:extLst>
              <a:ext uri="{FF2B5EF4-FFF2-40B4-BE49-F238E27FC236}">
                <a16:creationId xmlns:a16="http://schemas.microsoft.com/office/drawing/2014/main" id="{F61FFFAA-165F-4F2C-8E78-48394B8BF756}"/>
              </a:ext>
            </a:extLst>
          </p:cNvPr>
          <p:cNvSpPr/>
          <p:nvPr/>
        </p:nvSpPr>
        <p:spPr>
          <a:xfrm>
            <a:off x="843725" y="0"/>
            <a:ext cx="4378859" cy="3088589"/>
          </a:xfrm>
          <a:prstGeom prst="parallelogram">
            <a:avLst>
              <a:gd name="adj" fmla="val 49379"/>
            </a:avLst>
          </a:prstGeom>
          <a:blipFill>
            <a:blip r:embed="rId3"/>
            <a:srcRect/>
            <a:stretch>
              <a:fillRect t="-20973" b="-208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标题 1"/>
          <p:cNvSpPr>
            <a:spLocks noGrp="1"/>
          </p:cNvSpPr>
          <p:nvPr userDrawn="1">
            <p:ph type="title"/>
          </p:nvPr>
        </p:nvSpPr>
        <p:spPr>
          <a:xfrm>
            <a:off x="4572000" y="1900237"/>
            <a:ext cx="3331601" cy="671513"/>
          </a:xfrm>
        </p:spPr>
        <p:txBody>
          <a:bodyPr anchor="b">
            <a:normAutofit/>
          </a:bodyPr>
          <a:lstStyle>
            <a:lvl1pPr algn="l">
              <a:defRPr sz="18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572838" y="2571751"/>
            <a:ext cx="3331601" cy="761717"/>
          </a:xfrm>
        </p:spPr>
        <p:txBody>
          <a:bodyPr anchor="t">
            <a:normAutofit/>
          </a:bodyPr>
          <a:lstStyle>
            <a:lvl1pPr marL="0" indent="0" algn="l">
              <a:lnSpc>
                <a:spcPct val="100000"/>
              </a:lnSpc>
              <a:buNone/>
              <a:defRPr sz="825">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6" name="平行四边形 5">
            <a:extLst>
              <a:ext uri="{FF2B5EF4-FFF2-40B4-BE49-F238E27FC236}">
                <a16:creationId xmlns:a16="http://schemas.microsoft.com/office/drawing/2014/main" id="{BBC42A87-1D51-4D21-8D1D-DB2CFCE6F518}"/>
              </a:ext>
            </a:extLst>
          </p:cNvPr>
          <p:cNvSpPr/>
          <p:nvPr userDrawn="1"/>
        </p:nvSpPr>
        <p:spPr>
          <a:xfrm>
            <a:off x="2154743" y="3274512"/>
            <a:ext cx="1080508" cy="1663434"/>
          </a:xfrm>
          <a:prstGeom prst="parallelogram">
            <a:avLst>
              <a:gd name="adj" fmla="val 75886"/>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等腰三角形 6">
            <a:extLst>
              <a:ext uri="{FF2B5EF4-FFF2-40B4-BE49-F238E27FC236}">
                <a16:creationId xmlns:a16="http://schemas.microsoft.com/office/drawing/2014/main" id="{4BF988CC-4990-4E5A-A118-ABBC914E5623}"/>
              </a:ext>
            </a:extLst>
          </p:cNvPr>
          <p:cNvSpPr/>
          <p:nvPr userDrawn="1"/>
        </p:nvSpPr>
        <p:spPr>
          <a:xfrm rot="9529650">
            <a:off x="2241348" y="3899995"/>
            <a:ext cx="313718" cy="299126"/>
          </a:xfrm>
          <a:prstGeom prst="triangle">
            <a:avLst>
              <a:gd name="adj" fmla="val 100000"/>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9394831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E4732BE7-6E11-4D2C-A9F2-E81DBDC1D4DC}" type="datetimeFigureOut">
              <a:rPr lang="zh-CN" altLang="en-US" smtClean="0"/>
              <a:t>2019/5/1 Wednesday</a:t>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DD8B45A4-32F6-40B3-8EBD-3DFB1E00B4F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2" r:id="rId3"/>
    <p:sldLayoutId id="214748369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25"/>
          <a:stretch>
            <a:fillRect/>
          </a:stretch>
        </p:blipFill>
        <p:spPr>
          <a:xfrm>
            <a:off x="4527387" y="450"/>
            <a:ext cx="4616613" cy="5143500"/>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59125" r="19500"/>
          <a:stretch>
            <a:fillRect/>
          </a:stretch>
        </p:blipFill>
        <p:spPr>
          <a:xfrm>
            <a:off x="3451860" y="450"/>
            <a:ext cx="3107798" cy="51435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25"/>
          <a:stretch>
            <a:fillRect/>
          </a:stretch>
        </p:blipFill>
        <p:spPr>
          <a:xfrm>
            <a:off x="4527387" y="450"/>
            <a:ext cx="4616613" cy="5143500"/>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59125" r="19500"/>
          <a:stretch>
            <a:fillRect/>
          </a:stretch>
        </p:blipFill>
        <p:spPr>
          <a:xfrm>
            <a:off x="3451860" y="450"/>
            <a:ext cx="3107798" cy="5143500"/>
          </a:xfrm>
          <a:prstGeom prst="rect">
            <a:avLst/>
          </a:prstGeom>
        </p:spPr>
      </p:pic>
      <p:sp>
        <p:nvSpPr>
          <p:cNvPr id="16" name="矩形 15"/>
          <p:cNvSpPr/>
          <p:nvPr userDrawn="1"/>
        </p:nvSpPr>
        <p:spPr>
          <a:xfrm flipV="1">
            <a:off x="450992" y="5056888"/>
            <a:ext cx="733935" cy="101657"/>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userDrawn="1"/>
        </p:nvSpPr>
        <p:spPr>
          <a:xfrm>
            <a:off x="450992" y="4945661"/>
            <a:ext cx="733935" cy="34289"/>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E4732BE7-6E11-4D2C-A9F2-E81DBDC1D4DC}" type="datetimeFigureOut">
              <a:rPr lang="zh-CN" altLang="en-US" smtClean="0"/>
              <a:t>2019/5/1 Wednesday</a:t>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DD8B45A4-32F6-40B3-8EBD-3DFB1E00B4F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02444" y="1"/>
            <a:ext cx="8137922" cy="771524"/>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502444" y="842963"/>
            <a:ext cx="8137922" cy="37647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502444" y="771525"/>
            <a:ext cx="8137922"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a16="http://schemas.microsoft.com/office/drawing/2014/main" id="{04388434-9949-479C-A9C3-67A953F6A939}"/>
              </a:ext>
            </a:extLst>
          </p:cNvPr>
          <p:cNvSpPr>
            <a:spLocks noGrp="1"/>
          </p:cNvSpPr>
          <p:nvPr>
            <p:ph type="dt" sz="half" idx="2"/>
          </p:nvPr>
        </p:nvSpPr>
        <p:spPr>
          <a:xfrm>
            <a:off x="4051299" y="4680348"/>
            <a:ext cx="1041402" cy="154786"/>
          </a:xfrm>
          <a:prstGeom prst="rect">
            <a:avLst/>
          </a:prstGeom>
        </p:spPr>
        <p:txBody>
          <a:bodyPr vert="horz" lIns="91440" tIns="45720" rIns="91440" bIns="45720" rtlCol="0" anchor="ctr"/>
          <a:lstStyle>
            <a:lvl1pPr algn="ctr">
              <a:defRPr sz="750">
                <a:solidFill>
                  <a:schemeClr val="tx1">
                    <a:lumMod val="50000"/>
                    <a:lumOff val="50000"/>
                  </a:schemeClr>
                </a:solidFill>
              </a:defRPr>
            </a:lvl1pPr>
          </a:lstStyle>
          <a:p>
            <a:pPr defTabSz="685800"/>
            <a:fld id="{6489D9C7-5DC6-4263-87FF-7C99F6FB63C3}" type="datetime1">
              <a:rPr lang="zh-CN" altLang="en-US" smtClean="0">
                <a:solidFill>
                  <a:srgbClr val="000000">
                    <a:lumMod val="50000"/>
                    <a:lumOff val="50000"/>
                  </a:srgbClr>
                </a:solidFill>
              </a:rPr>
              <a:pPr defTabSz="685800"/>
              <a:t>2019/5/1 Wednesday</a:t>
            </a:fld>
            <a:endParaRPr lang="zh-CN" altLang="en-US">
              <a:solidFill>
                <a:srgbClr val="000000">
                  <a:lumMod val="50000"/>
                  <a:lumOff val="50000"/>
                </a:srgbClr>
              </a:solidFill>
            </a:endParaRPr>
          </a:p>
        </p:txBody>
      </p:sp>
      <p:sp>
        <p:nvSpPr>
          <p:cNvPr id="9" name="页脚占位符 4">
            <a:extLst>
              <a:ext uri="{FF2B5EF4-FFF2-40B4-BE49-F238E27FC236}">
                <a16:creationId xmlns:a16="http://schemas.microsoft.com/office/drawing/2014/main" id="{50A5656E-7A33-4865-A262-1F96263BAA16}"/>
              </a:ext>
            </a:extLst>
          </p:cNvPr>
          <p:cNvSpPr>
            <a:spLocks noGrp="1"/>
          </p:cNvSpPr>
          <p:nvPr>
            <p:ph type="ftr" sz="quarter" idx="3"/>
          </p:nvPr>
        </p:nvSpPr>
        <p:spPr>
          <a:xfrm>
            <a:off x="502443" y="4680348"/>
            <a:ext cx="3105151" cy="154786"/>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pPr defTabSz="685800"/>
            <a:r>
              <a:rPr lang="en-US" altLang="zh-CN">
                <a:solidFill>
                  <a:srgbClr val="000000">
                    <a:lumMod val="50000"/>
                    <a:lumOff val="50000"/>
                  </a:srgbClr>
                </a:solidFill>
              </a:rPr>
              <a:t>www.islide.cc</a:t>
            </a:r>
            <a:endParaRPr lang="zh-CN" altLang="en-US" dirty="0">
              <a:solidFill>
                <a:srgbClr val="000000">
                  <a:lumMod val="50000"/>
                  <a:lumOff val="50000"/>
                </a:srgbClr>
              </a:solidFill>
            </a:endParaRPr>
          </a:p>
        </p:txBody>
      </p:sp>
      <p:sp>
        <p:nvSpPr>
          <p:cNvPr id="10" name="灯片编号占位符 5">
            <a:extLst>
              <a:ext uri="{FF2B5EF4-FFF2-40B4-BE49-F238E27FC236}">
                <a16:creationId xmlns:a16="http://schemas.microsoft.com/office/drawing/2014/main" id="{5BF52F79-380E-4278-8B67-588AFE5840F9}"/>
              </a:ext>
            </a:extLst>
          </p:cNvPr>
          <p:cNvSpPr>
            <a:spLocks noGrp="1"/>
          </p:cNvSpPr>
          <p:nvPr>
            <p:ph type="sldNum" sz="quarter" idx="4"/>
          </p:nvPr>
        </p:nvSpPr>
        <p:spPr>
          <a:xfrm>
            <a:off x="6457949" y="4680348"/>
            <a:ext cx="2182416" cy="154786"/>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pPr defTabSz="685800"/>
            <a:fld id="{5DD3DB80-B894-403A-B48E-6FDC1A72010E}" type="slidenum">
              <a:rPr lang="zh-CN" altLang="en-US" smtClean="0">
                <a:solidFill>
                  <a:srgbClr val="000000">
                    <a:lumMod val="50000"/>
                    <a:lumOff val="50000"/>
                  </a:srgbClr>
                </a:solidFill>
              </a:rPr>
              <a:pPr defTabSz="685800"/>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37063349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dt="0"/>
  <p:txStyles>
    <p:titleStyle>
      <a:lvl1pPr algn="l" defTabSz="685766"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22">
          <p15:clr>
            <a:srgbClr val="F26B43"/>
          </p15:clr>
        </p15:guide>
        <p15:guide id="2" pos="7257">
          <p15:clr>
            <a:srgbClr val="F26B43"/>
          </p15:clr>
        </p15:guide>
        <p15:guide id="3" orient="horz" pos="648">
          <p15:clr>
            <a:srgbClr val="F26B43"/>
          </p15:clr>
        </p15:guide>
        <p15:guide id="4" orient="horz" pos="712">
          <p15:clr>
            <a:srgbClr val="F26B43"/>
          </p15:clr>
        </p15:guide>
        <p15:guide id="5" orient="horz" pos="3931">
          <p15:clr>
            <a:srgbClr val="F26B43"/>
          </p15:clr>
        </p15:guide>
        <p15:guide id="6" orient="horz" pos="386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30820CF-B880-4189-942D-D702A7CBA730}" type="datetimeFigureOut">
              <a:rPr lang="zh-CN" altLang="en-US" smtClean="0">
                <a:solidFill>
                  <a:prstClr val="black">
                    <a:tint val="75000"/>
                  </a:prstClr>
                </a:solidFill>
              </a:rPr>
              <a:pPr defTabSz="685800"/>
              <a:t>2019/5/1 Wednesday</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C913308-F349-4B6D-A68A-DD1791B4A5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5375787"/>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865167" y="1603569"/>
            <a:ext cx="7597558" cy="2655890"/>
          </a:xfrm>
          <a:noFill/>
          <a:effectLst/>
        </p:spPr>
        <p:txBody>
          <a:bodyPr>
            <a:noAutofit/>
          </a:bodyPr>
          <a:lstStyle/>
          <a:p>
            <a:pPr algn="r">
              <a:lnSpc>
                <a:spcPct val="100000"/>
              </a:lnSpc>
            </a:pPr>
            <a:r>
              <a:rPr lang="en-US" altLang="zh-CN" sz="2100">
                <a:solidFill>
                  <a:schemeClr val="bg1"/>
                </a:solidFill>
              </a:rPr>
              <a:t>SAFETY  </a:t>
            </a:r>
            <a:r>
              <a:rPr lang="en-US" altLang="zh-CN" sz="2100"/>
              <a:t>PRODUCTION</a:t>
            </a:r>
            <a:br>
              <a:rPr lang="en-US" altLang="zh-CN" sz="2100" b="0" spc="225">
                <a:solidFill>
                  <a:schemeClr val="accent1">
                    <a:lumMod val="75000"/>
                  </a:schemeClr>
                </a:solidFill>
                <a:latin typeface="+mn-lt"/>
              </a:rPr>
            </a:br>
            <a:r>
              <a:rPr lang="zh-CN" altLang="en-US" sz="6600">
                <a:latin typeface="+mn-ea"/>
                <a:ea typeface="+mn-ea"/>
              </a:rPr>
              <a:t>工贸企业</a:t>
            </a:r>
            <a:r>
              <a:rPr lang="en-US" altLang="zh-CN" sz="6600">
                <a:latin typeface="+mn-ea"/>
                <a:ea typeface="+mn-ea"/>
              </a:rPr>
              <a:t> </a:t>
            </a:r>
            <a:br>
              <a:rPr lang="en-US" altLang="zh-CN" sz="6600">
                <a:latin typeface="+mn-ea"/>
                <a:ea typeface="+mn-ea"/>
              </a:rPr>
            </a:br>
            <a:r>
              <a:rPr lang="zh-CN" altLang="en-US" sz="4400">
                <a:latin typeface="Impact" panose="020B0806030902050204" pitchFamily="34" charset="0"/>
              </a:rPr>
              <a:t>安全监督</a:t>
            </a:r>
            <a:r>
              <a:rPr lang="zh-CN" altLang="en-US" sz="4400">
                <a:solidFill>
                  <a:schemeClr val="bg1"/>
                </a:solidFill>
                <a:latin typeface="Impact" panose="020B0806030902050204" pitchFamily="34" charset="0"/>
              </a:rPr>
              <a:t>管理与常</a:t>
            </a:r>
            <a:r>
              <a:rPr lang="zh-CN" altLang="en-US" sz="4400">
                <a:latin typeface="Impact" panose="020B0806030902050204" pitchFamily="34" charset="0"/>
              </a:rPr>
              <a:t>见隐患剖析</a:t>
            </a:r>
            <a:endParaRPr lang="zh-CN" altLang="en-US" sz="4400" dirty="0">
              <a:latin typeface="Impact" panose="020B0806030902050204" pitchFamily="34" charset="0"/>
            </a:endParaRPr>
          </a:p>
        </p:txBody>
      </p:sp>
    </p:spTree>
    <p:extLst>
      <p:ext uri="{BB962C8B-B14F-4D97-AF65-F5344CB8AC3E}">
        <p14:creationId xmlns:p14="http://schemas.microsoft.com/office/powerpoint/2010/main" val="2931815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2382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8180867" cy="5143500"/>
            <a:chOff x="0" y="0"/>
            <a:chExt cx="10907823" cy="6858000"/>
          </a:xfrm>
        </p:grpSpPr>
        <p:sp>
          <p:nvSpPr>
            <p:cNvPr id="4" name="ïṧḻiḓe"/>
            <p:cNvSpPr/>
            <p:nvPr/>
          </p:nvSpPr>
          <p:spPr>
            <a:xfrm>
              <a:off x="0" y="0"/>
              <a:ext cx="5229225" cy="6858000"/>
            </a:xfrm>
            <a:prstGeom prst="rect">
              <a:avLst/>
            </a:prstGeom>
            <a:blipFill>
              <a:blip r:embed="rId3"/>
              <a:srcRect/>
              <a:stretch>
                <a:fillRect l="-48517" r="-48204"/>
              </a:stretch>
            </a:blip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ïŝḷïḋê"/>
            <p:cNvSpPr/>
            <p:nvPr/>
          </p:nvSpPr>
          <p:spPr>
            <a:xfrm>
              <a:off x="0" y="1028700"/>
              <a:ext cx="5229225" cy="5829300"/>
            </a:xfrm>
            <a:prstGeom prst="rect">
              <a:avLst/>
            </a:prstGeom>
            <a:solidFill>
              <a:srgbClr val="323335">
                <a:alpha val="70000"/>
              </a:srgbClr>
            </a:solid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6" name="íṣḷîdé"/>
            <p:cNvGrpSpPr/>
            <p:nvPr/>
          </p:nvGrpSpPr>
          <p:grpSpPr>
            <a:xfrm>
              <a:off x="6418310" y="1668545"/>
              <a:ext cx="4489513" cy="3249636"/>
              <a:chOff x="6418310" y="1668545"/>
              <a:chExt cx="4489513" cy="3249636"/>
            </a:xfrm>
          </p:grpSpPr>
          <p:sp>
            <p:nvSpPr>
              <p:cNvPr id="13" name="ïṥḷîḑê"/>
              <p:cNvSpPr/>
              <p:nvPr/>
            </p:nvSpPr>
            <p:spPr>
              <a:xfrm>
                <a:off x="6418310" y="1668545"/>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1</a:t>
                </a:r>
              </a:p>
            </p:txBody>
          </p:sp>
          <p:sp>
            <p:nvSpPr>
              <p:cNvPr id="14" name="îṧľíďe"/>
              <p:cNvSpPr/>
              <p:nvPr/>
            </p:nvSpPr>
            <p:spPr>
              <a:xfrm>
                <a:off x="7008859" y="1668545"/>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深入开展企业安全生产标准化建设 </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5" name="iṧḻiďê"/>
              <p:cNvSpPr/>
              <p:nvPr/>
            </p:nvSpPr>
            <p:spPr>
              <a:xfrm>
                <a:off x="6418310" y="2358919"/>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a:t>
                </a:r>
              </a:p>
            </p:txBody>
          </p:sp>
          <p:sp>
            <p:nvSpPr>
              <p:cNvPr id="16" name="ïṧḻíḓè"/>
              <p:cNvSpPr/>
              <p:nvPr/>
            </p:nvSpPr>
            <p:spPr>
              <a:xfrm>
                <a:off x="7008859" y="2358919"/>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建立健全安全隐患排查治理体系 </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7" name="iŝľíďè"/>
              <p:cNvSpPr/>
              <p:nvPr/>
            </p:nvSpPr>
            <p:spPr>
              <a:xfrm>
                <a:off x="6418310" y="3049293"/>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3</a:t>
                </a:r>
              </a:p>
            </p:txBody>
          </p:sp>
          <p:sp>
            <p:nvSpPr>
              <p:cNvPr id="18" name="íşlidé"/>
              <p:cNvSpPr/>
              <p:nvPr/>
            </p:nvSpPr>
            <p:spPr>
              <a:xfrm>
                <a:off x="7008859" y="3049293"/>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落实建设项目安全施“三同时”制度 </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íşľîďè"/>
              <p:cNvSpPr/>
              <p:nvPr/>
            </p:nvSpPr>
            <p:spPr>
              <a:xfrm>
                <a:off x="6418310" y="3739667"/>
                <a:ext cx="488140"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4</a:t>
                </a:r>
              </a:p>
            </p:txBody>
          </p:sp>
          <p:sp>
            <p:nvSpPr>
              <p:cNvPr id="20" name="îŝḻïdê"/>
              <p:cNvSpPr/>
              <p:nvPr/>
            </p:nvSpPr>
            <p:spPr>
              <a:xfrm>
                <a:off x="7008859" y="3739667"/>
                <a:ext cx="3898964"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加强事故跟踪督导和调查处理工作</a:t>
                </a:r>
              </a:p>
            </p:txBody>
          </p:sp>
          <p:sp>
            <p:nvSpPr>
              <p:cNvPr id="21" name="iŝḻïdé"/>
              <p:cNvSpPr/>
              <p:nvPr/>
            </p:nvSpPr>
            <p:spPr>
              <a:xfrm>
                <a:off x="6418310" y="4430041"/>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5</a:t>
                </a:r>
              </a:p>
            </p:txBody>
          </p:sp>
          <p:sp>
            <p:nvSpPr>
              <p:cNvPr id="22" name="iṥḷíḑê"/>
              <p:cNvSpPr/>
              <p:nvPr/>
            </p:nvSpPr>
            <p:spPr>
              <a:xfrm>
                <a:off x="7008859" y="4430041"/>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加强安全监管基础建设工作</a:t>
                </a:r>
              </a:p>
            </p:txBody>
          </p:sp>
        </p:grpSp>
        <p:grpSp>
          <p:nvGrpSpPr>
            <p:cNvPr id="7" name="ïşľîḋê"/>
            <p:cNvGrpSpPr/>
            <p:nvPr/>
          </p:nvGrpSpPr>
          <p:grpSpPr>
            <a:xfrm>
              <a:off x="1390650" y="1343268"/>
              <a:ext cx="2447925" cy="2379066"/>
              <a:chOff x="1390649" y="1343268"/>
              <a:chExt cx="2447925" cy="2379066"/>
            </a:xfrm>
          </p:grpSpPr>
          <p:sp>
            <p:nvSpPr>
              <p:cNvPr id="8" name="íSḷîďe"/>
              <p:cNvSpPr/>
              <p:nvPr/>
            </p:nvSpPr>
            <p:spPr>
              <a:xfrm>
                <a:off x="1907380" y="1343268"/>
                <a:ext cx="1414464" cy="1138694"/>
              </a:xfrm>
              <a:custGeom>
                <a:avLst/>
                <a:gdLst>
                  <a:gd name="connsiteX0" fmla="*/ 304066 w 608062"/>
                  <a:gd name="connsiteY0" fmla="*/ 119891 h 489512"/>
                  <a:gd name="connsiteX1" fmla="*/ 500238 w 608062"/>
                  <a:gd name="connsiteY1" fmla="*/ 282191 h 489512"/>
                  <a:gd name="connsiteX2" fmla="*/ 500238 w 608062"/>
                  <a:gd name="connsiteY2" fmla="*/ 434048 h 489512"/>
                  <a:gd name="connsiteX3" fmla="*/ 500238 w 608062"/>
                  <a:gd name="connsiteY3" fmla="*/ 480480 h 489512"/>
                  <a:gd name="connsiteX4" fmla="*/ 500238 w 608062"/>
                  <a:gd name="connsiteY4" fmla="*/ 489512 h 489512"/>
                  <a:gd name="connsiteX5" fmla="*/ 362847 w 608062"/>
                  <a:gd name="connsiteY5" fmla="*/ 489512 h 489512"/>
                  <a:gd name="connsiteX6" fmla="*/ 362847 w 608062"/>
                  <a:gd name="connsiteY6" fmla="*/ 282968 h 489512"/>
                  <a:gd name="connsiteX7" fmla="*/ 283461 w 608062"/>
                  <a:gd name="connsiteY7" fmla="*/ 282968 h 489512"/>
                  <a:gd name="connsiteX8" fmla="*/ 245497 w 608062"/>
                  <a:gd name="connsiteY8" fmla="*/ 282968 h 489512"/>
                  <a:gd name="connsiteX9" fmla="*/ 245497 w 608062"/>
                  <a:gd name="connsiteY9" fmla="*/ 325166 h 489512"/>
                  <a:gd name="connsiteX10" fmla="*/ 245497 w 608062"/>
                  <a:gd name="connsiteY10" fmla="*/ 345206 h 489512"/>
                  <a:gd name="connsiteX11" fmla="*/ 245285 w 608062"/>
                  <a:gd name="connsiteY11" fmla="*/ 345206 h 489512"/>
                  <a:gd name="connsiteX12" fmla="*/ 245285 w 608062"/>
                  <a:gd name="connsiteY12" fmla="*/ 384511 h 489512"/>
                  <a:gd name="connsiteX13" fmla="*/ 245497 w 608062"/>
                  <a:gd name="connsiteY13" fmla="*/ 384511 h 489512"/>
                  <a:gd name="connsiteX14" fmla="*/ 245497 w 608062"/>
                  <a:gd name="connsiteY14" fmla="*/ 489512 h 489512"/>
                  <a:gd name="connsiteX15" fmla="*/ 107824 w 608062"/>
                  <a:gd name="connsiteY15" fmla="*/ 489512 h 489512"/>
                  <a:gd name="connsiteX16" fmla="*/ 107824 w 608062"/>
                  <a:gd name="connsiteY16" fmla="*/ 479915 h 489512"/>
                  <a:gd name="connsiteX17" fmla="*/ 107824 w 608062"/>
                  <a:gd name="connsiteY17" fmla="*/ 434048 h 489512"/>
                  <a:gd name="connsiteX18" fmla="*/ 107824 w 608062"/>
                  <a:gd name="connsiteY18" fmla="*/ 281556 h 489512"/>
                  <a:gd name="connsiteX19" fmla="*/ 304061 w 608062"/>
                  <a:gd name="connsiteY19" fmla="*/ 0 h 489512"/>
                  <a:gd name="connsiteX20" fmla="*/ 608062 w 608062"/>
                  <a:gd name="connsiteY20" fmla="*/ 249643 h 489512"/>
                  <a:gd name="connsiteX21" fmla="*/ 574258 w 608062"/>
                  <a:gd name="connsiteY21" fmla="*/ 290659 h 489512"/>
                  <a:gd name="connsiteX22" fmla="*/ 304061 w 608062"/>
                  <a:gd name="connsiteY22" fmla="*/ 68734 h 489512"/>
                  <a:gd name="connsiteX23" fmla="*/ 33804 w 608062"/>
                  <a:gd name="connsiteY23" fmla="*/ 290659 h 489512"/>
                  <a:gd name="connsiteX24" fmla="*/ 0 w 608062"/>
                  <a:gd name="connsiteY24" fmla="*/ 249643 h 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8062" h="489512">
                    <a:moveTo>
                      <a:pt x="304066" y="119891"/>
                    </a:moveTo>
                    <a:lnTo>
                      <a:pt x="500238" y="282191"/>
                    </a:lnTo>
                    <a:lnTo>
                      <a:pt x="500238" y="434048"/>
                    </a:lnTo>
                    <a:lnTo>
                      <a:pt x="500238" y="480480"/>
                    </a:lnTo>
                    <a:lnTo>
                      <a:pt x="500238" y="489512"/>
                    </a:lnTo>
                    <a:lnTo>
                      <a:pt x="362847" y="489512"/>
                    </a:lnTo>
                    <a:lnTo>
                      <a:pt x="362847" y="282968"/>
                    </a:lnTo>
                    <a:lnTo>
                      <a:pt x="283461" y="282968"/>
                    </a:lnTo>
                    <a:lnTo>
                      <a:pt x="245497" y="282968"/>
                    </a:lnTo>
                    <a:lnTo>
                      <a:pt x="245497" y="325166"/>
                    </a:lnTo>
                    <a:lnTo>
                      <a:pt x="245497" y="345206"/>
                    </a:lnTo>
                    <a:lnTo>
                      <a:pt x="245285" y="345206"/>
                    </a:lnTo>
                    <a:lnTo>
                      <a:pt x="245285" y="384511"/>
                    </a:lnTo>
                    <a:lnTo>
                      <a:pt x="245497" y="384511"/>
                    </a:lnTo>
                    <a:lnTo>
                      <a:pt x="245497" y="489512"/>
                    </a:lnTo>
                    <a:lnTo>
                      <a:pt x="107824" y="489512"/>
                    </a:lnTo>
                    <a:lnTo>
                      <a:pt x="107824" y="479915"/>
                    </a:lnTo>
                    <a:lnTo>
                      <a:pt x="107824" y="434048"/>
                    </a:lnTo>
                    <a:lnTo>
                      <a:pt x="107824" y="281556"/>
                    </a:lnTo>
                    <a:close/>
                    <a:moveTo>
                      <a:pt x="304061" y="0"/>
                    </a:moveTo>
                    <a:lnTo>
                      <a:pt x="608062" y="249643"/>
                    </a:lnTo>
                    <a:lnTo>
                      <a:pt x="574258" y="290659"/>
                    </a:lnTo>
                    <a:lnTo>
                      <a:pt x="304061" y="68734"/>
                    </a:lnTo>
                    <a:lnTo>
                      <a:pt x="33804" y="290659"/>
                    </a:lnTo>
                    <a:lnTo>
                      <a:pt x="0" y="249643"/>
                    </a:lnTo>
                    <a:close/>
                  </a:path>
                </a:pathLst>
              </a:custGeom>
              <a:solidFill>
                <a:srgbClr val="DEA320"/>
              </a:solidFill>
              <a:ln w="19050">
                <a:no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9" name="íṡḻïḓe"/>
              <p:cNvGrpSpPr/>
              <p:nvPr/>
            </p:nvGrpSpPr>
            <p:grpSpPr>
              <a:xfrm>
                <a:off x="1390649" y="2915793"/>
                <a:ext cx="2447925" cy="806541"/>
                <a:chOff x="1390650" y="2847059"/>
                <a:chExt cx="2447925" cy="806541"/>
              </a:xfrm>
            </p:grpSpPr>
            <p:sp>
              <p:nvSpPr>
                <p:cNvPr id="10" name="íṡļíḍè">
                  <a:extLst>
                    <a:ext uri="{FF2B5EF4-FFF2-40B4-BE49-F238E27FC236}">
                      <a16:creationId xmlns:a16="http://schemas.microsoft.com/office/drawing/2014/main" id="{FCBCE448-A746-45FC-ABE2-27B64D489326}"/>
                    </a:ext>
                  </a:extLst>
                </p:cNvPr>
                <p:cNvSpPr txBox="1"/>
                <p:nvPr/>
              </p:nvSpPr>
              <p:spPr bwMode="auto">
                <a:xfrm>
                  <a:off x="1411398" y="2945714"/>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spcBef>
                      <a:spcPct val="0"/>
                    </a:spcBef>
                  </a:pPr>
                  <a:r>
                    <a:rPr lang="zh-CN" altLang="en-US" sz="4000" b="1">
                      <a:solidFill>
                        <a:prstClr val="white"/>
                      </a:solidFill>
                    </a:rPr>
                    <a:t>工作重点</a:t>
                  </a:r>
                </a:p>
              </p:txBody>
            </p:sp>
            <p:cxnSp>
              <p:nvCxnSpPr>
                <p:cNvPr id="11" name="直接连接符 10"/>
                <p:cNvCxnSpPr/>
                <p:nvPr/>
              </p:nvCxnSpPr>
              <p:spPr>
                <a:xfrm>
                  <a:off x="1390650" y="2847059"/>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90650" y="3602198"/>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grpSp>
      <p:sp>
        <p:nvSpPr>
          <p:cNvPr id="25" name="文本框 24"/>
          <p:cNvSpPr txBox="1"/>
          <p:nvPr/>
        </p:nvSpPr>
        <p:spPr>
          <a:xfrm>
            <a:off x="760195" y="2914177"/>
            <a:ext cx="2585513" cy="646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chemeClr val="bg1"/>
                </a:solidFill>
                <a:effectLst/>
                <a:uLnTx/>
                <a:uFillTx/>
                <a:latin typeface="微软雅黑" pitchFamily="34" charset="-122"/>
                <a:ea typeface="微软雅黑" pitchFamily="34" charset="-122"/>
                <a:cs typeface="Arial" charset="0"/>
              </a:rPr>
              <a:t>PART</a:t>
            </a:r>
            <a:r>
              <a:rPr kumimoji="0" lang="en-US" altLang="zh-CN" sz="3600" b="0" i="0" u="none" strike="noStrike" kern="1200" cap="none" spc="0" normalizeH="0" baseline="0" noProof="0">
                <a:ln>
                  <a:noFill/>
                </a:ln>
                <a:solidFill>
                  <a:srgbClr val="323335"/>
                </a:solidFill>
                <a:effectLst/>
                <a:uLnTx/>
                <a:uFillTx/>
                <a:latin typeface="微软雅黑" pitchFamily="34" charset="-122"/>
                <a:ea typeface="微软雅黑" pitchFamily="34" charset="-122"/>
                <a:cs typeface="Arial" charset="0"/>
              </a:rPr>
              <a:t> </a:t>
            </a:r>
            <a:r>
              <a:rPr kumimoji="0" lang="en-US" altLang="zh-CN" sz="3600" b="1" i="0" u="none" strike="noStrike" kern="1200" cap="none" spc="0" normalizeH="0" baseline="0" noProof="0">
                <a:ln>
                  <a:noFill/>
                </a:ln>
                <a:solidFill>
                  <a:srgbClr val="DEA320"/>
                </a:solidFill>
                <a:effectLst/>
                <a:uLnTx/>
                <a:uFillTx/>
                <a:latin typeface="微软雅黑" pitchFamily="34" charset="-122"/>
                <a:ea typeface="微软雅黑" pitchFamily="34" charset="-122"/>
                <a:cs typeface="Arial" charset="0"/>
              </a:rPr>
              <a:t>two</a:t>
            </a:r>
            <a:endParaRPr kumimoji="0" lang="en-US" altLang="zh-CN" sz="3600" b="1" i="0" u="none" strike="noStrike" kern="1200" cap="none" spc="0" normalizeH="0" baseline="0" noProof="0" dirty="0">
              <a:ln>
                <a:noFill/>
              </a:ln>
              <a:solidFill>
                <a:srgbClr val="DEA320"/>
              </a:solidFill>
              <a:effectLst/>
              <a:uLnTx/>
              <a:uFillTx/>
              <a:latin typeface="微软雅黑" pitchFamily="34" charset="-122"/>
              <a:ea typeface="微软雅黑" pitchFamily="34" charset="-122"/>
              <a:cs typeface="Arial" charset="0"/>
            </a:endParaRPr>
          </a:p>
        </p:txBody>
      </p:sp>
    </p:spTree>
    <p:extLst>
      <p:ext uri="{BB962C8B-B14F-4D97-AF65-F5344CB8AC3E}">
        <p14:creationId xmlns:p14="http://schemas.microsoft.com/office/powerpoint/2010/main" val="265559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592891" y="1204758"/>
            <a:ext cx="37946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企业安全生产标准化建设涵盖了安全生产工作的全过程，是一项系统、全面、基础和长期的工作，克服了工作的随意性、临时性和阶段性，做到用法规抓安全，用制度保安全，实现企业安全生产工作规范化、科学化，是工贸企业安全监管工作的重要抓手，对强化工贸企业安全生产工作具有深远的影响和重要的推动作用。</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01</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121322"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深入开展企业安全生产标准化建设</a:t>
            </a:r>
            <a:endParaRPr kumimoji="0" lang="zh-CN" altLang="en-US" sz="2400" b="1" i="0" u="none" strike="noStrike" kern="120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cs"/>
            </a:endParaRPr>
          </a:p>
        </p:txBody>
      </p:sp>
      <p:grpSp>
        <p:nvGrpSpPr>
          <p:cNvPr id="102" name="e7fafcd0-14e6-4ec8-aac5-e7aec40d7c5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534854" y="1789914"/>
            <a:ext cx="3919537" cy="2728913"/>
            <a:chOff x="3486150" y="1608138"/>
            <a:chExt cx="5226050" cy="3638551"/>
          </a:xfrm>
        </p:grpSpPr>
        <p:sp>
          <p:nvSpPr>
            <p:cNvPr id="103" name="îşļíḓé">
              <a:extLst>
                <a:ext uri="{FF2B5EF4-FFF2-40B4-BE49-F238E27FC236}">
                  <a16:creationId xmlns:a16="http://schemas.microsoft.com/office/drawing/2014/main" id="{A6829062-2D92-4F75-A11B-7404179D54F4}"/>
                </a:ext>
              </a:extLst>
            </p:cNvPr>
            <p:cNvSpPr/>
            <p:nvPr/>
          </p:nvSpPr>
          <p:spPr bwMode="auto">
            <a:xfrm>
              <a:off x="3541713" y="2643188"/>
              <a:ext cx="461963" cy="168275"/>
            </a:xfrm>
            <a:custGeom>
              <a:avLst/>
              <a:gdLst>
                <a:gd name="T0" fmla="*/ 50 w 140"/>
                <a:gd name="T1" fmla="*/ 0 h 51"/>
                <a:gd name="T2" fmla="*/ 0 w 140"/>
                <a:gd name="T3" fmla="*/ 50 h 51"/>
                <a:gd name="T4" fmla="*/ 0 w 140"/>
                <a:gd name="T5" fmla="*/ 51 h 51"/>
                <a:gd name="T6" fmla="*/ 140 w 140"/>
                <a:gd name="T7" fmla="*/ 51 h 51"/>
                <a:gd name="T8" fmla="*/ 140 w 140"/>
                <a:gd name="T9" fmla="*/ 50 h 51"/>
                <a:gd name="T10" fmla="*/ 110 w 140"/>
                <a:gd name="T11" fmla="*/ 20 h 51"/>
                <a:gd name="T12" fmla="*/ 93 w 140"/>
                <a:gd name="T13" fmla="*/ 25 h 51"/>
                <a:gd name="T14" fmla="*/ 50 w 140"/>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51">
                  <a:moveTo>
                    <a:pt x="50" y="0"/>
                  </a:moveTo>
                  <a:cubicBezTo>
                    <a:pt x="23" y="0"/>
                    <a:pt x="0" y="22"/>
                    <a:pt x="0" y="50"/>
                  </a:cubicBezTo>
                  <a:cubicBezTo>
                    <a:pt x="0" y="51"/>
                    <a:pt x="0" y="51"/>
                    <a:pt x="0" y="51"/>
                  </a:cubicBezTo>
                  <a:cubicBezTo>
                    <a:pt x="140" y="51"/>
                    <a:pt x="140" y="51"/>
                    <a:pt x="140" y="51"/>
                  </a:cubicBezTo>
                  <a:cubicBezTo>
                    <a:pt x="140" y="50"/>
                    <a:pt x="140" y="50"/>
                    <a:pt x="140" y="50"/>
                  </a:cubicBezTo>
                  <a:cubicBezTo>
                    <a:pt x="140" y="33"/>
                    <a:pt x="126" y="20"/>
                    <a:pt x="110" y="20"/>
                  </a:cubicBezTo>
                  <a:cubicBezTo>
                    <a:pt x="104" y="20"/>
                    <a:pt x="98" y="22"/>
                    <a:pt x="93" y="25"/>
                  </a:cubicBezTo>
                  <a:cubicBezTo>
                    <a:pt x="84" y="10"/>
                    <a:pt x="68" y="0"/>
                    <a:pt x="50" y="0"/>
                  </a:cubicBezTo>
                </a:path>
              </a:pathLst>
            </a:custGeom>
            <a:solidFill>
              <a:srgbClr val="AFC6F5"/>
            </a:solidFill>
            <a:ln>
              <a:noFill/>
            </a:ln>
          </p:spPr>
          <p:txBody>
            <a:bodyPr anchor="ctr"/>
            <a:lstStyle/>
            <a:p>
              <a:pPr algn="ctr"/>
              <a:endParaRPr/>
            </a:p>
          </p:txBody>
        </p:sp>
        <p:sp>
          <p:nvSpPr>
            <p:cNvPr id="104" name="îṩḻiḓe">
              <a:extLst>
                <a:ext uri="{FF2B5EF4-FFF2-40B4-BE49-F238E27FC236}">
                  <a16:creationId xmlns:a16="http://schemas.microsoft.com/office/drawing/2014/main" id="{CAF39189-3FC0-4119-9110-A8DBC2E9993E}"/>
                </a:ext>
              </a:extLst>
            </p:cNvPr>
            <p:cNvSpPr/>
            <p:nvPr/>
          </p:nvSpPr>
          <p:spPr bwMode="auto">
            <a:xfrm>
              <a:off x="8213725" y="3937001"/>
              <a:ext cx="461963" cy="168275"/>
            </a:xfrm>
            <a:custGeom>
              <a:avLst/>
              <a:gdLst>
                <a:gd name="T0" fmla="*/ 50 w 140"/>
                <a:gd name="T1" fmla="*/ 0 h 51"/>
                <a:gd name="T2" fmla="*/ 0 w 140"/>
                <a:gd name="T3" fmla="*/ 50 h 51"/>
                <a:gd name="T4" fmla="*/ 0 w 140"/>
                <a:gd name="T5" fmla="*/ 51 h 51"/>
                <a:gd name="T6" fmla="*/ 140 w 140"/>
                <a:gd name="T7" fmla="*/ 51 h 51"/>
                <a:gd name="T8" fmla="*/ 140 w 140"/>
                <a:gd name="T9" fmla="*/ 50 h 51"/>
                <a:gd name="T10" fmla="*/ 110 w 140"/>
                <a:gd name="T11" fmla="*/ 20 h 51"/>
                <a:gd name="T12" fmla="*/ 93 w 140"/>
                <a:gd name="T13" fmla="*/ 25 h 51"/>
                <a:gd name="T14" fmla="*/ 50 w 140"/>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51">
                  <a:moveTo>
                    <a:pt x="50" y="0"/>
                  </a:moveTo>
                  <a:cubicBezTo>
                    <a:pt x="23" y="0"/>
                    <a:pt x="0" y="22"/>
                    <a:pt x="0" y="50"/>
                  </a:cubicBezTo>
                  <a:cubicBezTo>
                    <a:pt x="0" y="51"/>
                    <a:pt x="0" y="51"/>
                    <a:pt x="0" y="51"/>
                  </a:cubicBezTo>
                  <a:cubicBezTo>
                    <a:pt x="140" y="51"/>
                    <a:pt x="140" y="51"/>
                    <a:pt x="140" y="51"/>
                  </a:cubicBezTo>
                  <a:cubicBezTo>
                    <a:pt x="140" y="50"/>
                    <a:pt x="140" y="50"/>
                    <a:pt x="140" y="50"/>
                  </a:cubicBezTo>
                  <a:cubicBezTo>
                    <a:pt x="140" y="33"/>
                    <a:pt x="126" y="20"/>
                    <a:pt x="110" y="20"/>
                  </a:cubicBezTo>
                  <a:cubicBezTo>
                    <a:pt x="104" y="20"/>
                    <a:pt x="98" y="22"/>
                    <a:pt x="93" y="25"/>
                  </a:cubicBezTo>
                  <a:cubicBezTo>
                    <a:pt x="84" y="10"/>
                    <a:pt x="68" y="0"/>
                    <a:pt x="50" y="0"/>
                  </a:cubicBezTo>
                </a:path>
              </a:pathLst>
            </a:custGeom>
            <a:solidFill>
              <a:srgbClr val="AFC6F5"/>
            </a:solidFill>
            <a:ln>
              <a:noFill/>
            </a:ln>
          </p:spPr>
          <p:txBody>
            <a:bodyPr anchor="ctr"/>
            <a:lstStyle/>
            <a:p>
              <a:pPr algn="ctr"/>
              <a:endParaRPr/>
            </a:p>
          </p:txBody>
        </p:sp>
        <p:sp>
          <p:nvSpPr>
            <p:cNvPr id="105" name="ïṧlîḑê">
              <a:extLst>
                <a:ext uri="{FF2B5EF4-FFF2-40B4-BE49-F238E27FC236}">
                  <a16:creationId xmlns:a16="http://schemas.microsoft.com/office/drawing/2014/main" id="{EE97B2D4-07A7-4753-8B24-6787DA059086}"/>
                </a:ext>
              </a:extLst>
            </p:cNvPr>
            <p:cNvSpPr/>
            <p:nvPr/>
          </p:nvSpPr>
          <p:spPr bwMode="auto">
            <a:xfrm>
              <a:off x="3697288" y="4943476"/>
              <a:ext cx="4843463" cy="303213"/>
            </a:xfrm>
            <a:prstGeom prst="ellipse">
              <a:avLst/>
            </a:prstGeom>
            <a:solidFill>
              <a:srgbClr val="1D2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ṥḻiḓè">
              <a:extLst>
                <a:ext uri="{FF2B5EF4-FFF2-40B4-BE49-F238E27FC236}">
                  <a16:creationId xmlns:a16="http://schemas.microsoft.com/office/drawing/2014/main" id="{DFD8AB2A-D642-4BFC-AB22-360CC93595C3}"/>
                </a:ext>
              </a:extLst>
            </p:cNvPr>
            <p:cNvSpPr/>
            <p:nvPr/>
          </p:nvSpPr>
          <p:spPr bwMode="auto">
            <a:xfrm>
              <a:off x="4670425" y="4197351"/>
              <a:ext cx="231775" cy="403225"/>
            </a:xfrm>
            <a:custGeom>
              <a:avLst/>
              <a:gdLst>
                <a:gd name="T0" fmla="*/ 37 w 70"/>
                <a:gd name="T1" fmla="*/ 0 h 122"/>
                <a:gd name="T2" fmla="*/ 32 w 70"/>
                <a:gd name="T3" fmla="*/ 122 h 122"/>
                <a:gd name="T4" fmla="*/ 37 w 70"/>
                <a:gd name="T5" fmla="*/ 0 h 122"/>
              </a:gdLst>
              <a:ahLst/>
              <a:cxnLst>
                <a:cxn ang="0">
                  <a:pos x="T0" y="T1"/>
                </a:cxn>
                <a:cxn ang="0">
                  <a:pos x="T2" y="T3"/>
                </a:cxn>
                <a:cxn ang="0">
                  <a:pos x="T4" y="T5"/>
                </a:cxn>
              </a:cxnLst>
              <a:rect l="0" t="0" r="r" b="b"/>
              <a:pathLst>
                <a:path w="70" h="122">
                  <a:moveTo>
                    <a:pt x="37" y="0"/>
                  </a:moveTo>
                  <a:cubicBezTo>
                    <a:pt x="70" y="35"/>
                    <a:pt x="67" y="89"/>
                    <a:pt x="32" y="122"/>
                  </a:cubicBezTo>
                  <a:cubicBezTo>
                    <a:pt x="0" y="87"/>
                    <a:pt x="2" y="32"/>
                    <a:pt x="37" y="0"/>
                  </a:cubicBezTo>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íSḷíďè">
              <a:extLst>
                <a:ext uri="{FF2B5EF4-FFF2-40B4-BE49-F238E27FC236}">
                  <a16:creationId xmlns:a16="http://schemas.microsoft.com/office/drawing/2014/main" id="{86422C65-95CB-4819-8253-B6A515D3CFAF}"/>
                </a:ext>
              </a:extLst>
            </p:cNvPr>
            <p:cNvSpPr/>
            <p:nvPr/>
          </p:nvSpPr>
          <p:spPr bwMode="auto">
            <a:xfrm>
              <a:off x="4367213" y="4503738"/>
              <a:ext cx="401638" cy="234950"/>
            </a:xfrm>
            <a:custGeom>
              <a:avLst/>
              <a:gdLst>
                <a:gd name="T0" fmla="*/ 0 w 122"/>
                <a:gd name="T1" fmla="*/ 39 h 71"/>
                <a:gd name="T2" fmla="*/ 0 w 122"/>
                <a:gd name="T3" fmla="*/ 39 h 71"/>
                <a:gd name="T4" fmla="*/ 122 w 122"/>
                <a:gd name="T5" fmla="*/ 31 h 71"/>
                <a:gd name="T6" fmla="*/ 0 w 122"/>
                <a:gd name="T7" fmla="*/ 39 h 71"/>
              </a:gdLst>
              <a:ahLst/>
              <a:cxnLst>
                <a:cxn ang="0">
                  <a:pos x="T0" y="T1"/>
                </a:cxn>
                <a:cxn ang="0">
                  <a:pos x="T2" y="T3"/>
                </a:cxn>
                <a:cxn ang="0">
                  <a:pos x="T4" y="T5"/>
                </a:cxn>
                <a:cxn ang="0">
                  <a:pos x="T6" y="T7"/>
                </a:cxn>
              </a:cxnLst>
              <a:rect l="0" t="0" r="r" b="b"/>
              <a:pathLst>
                <a:path w="122" h="71">
                  <a:moveTo>
                    <a:pt x="0" y="39"/>
                  </a:moveTo>
                  <a:cubicBezTo>
                    <a:pt x="0" y="39"/>
                    <a:pt x="0" y="39"/>
                    <a:pt x="0" y="39"/>
                  </a:cubicBezTo>
                  <a:cubicBezTo>
                    <a:pt x="32" y="3"/>
                    <a:pt x="86" y="0"/>
                    <a:pt x="122" y="31"/>
                  </a:cubicBezTo>
                  <a:cubicBezTo>
                    <a:pt x="91" y="67"/>
                    <a:pt x="36" y="71"/>
                    <a:pt x="0" y="39"/>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ṡ1îḑè">
              <a:extLst>
                <a:ext uri="{FF2B5EF4-FFF2-40B4-BE49-F238E27FC236}">
                  <a16:creationId xmlns:a16="http://schemas.microsoft.com/office/drawing/2014/main" id="{D6FDD1C2-7789-40AD-8C08-C35A55464567}"/>
                </a:ext>
              </a:extLst>
            </p:cNvPr>
            <p:cNvSpPr/>
            <p:nvPr/>
          </p:nvSpPr>
          <p:spPr bwMode="auto">
            <a:xfrm>
              <a:off x="4483100" y="4052888"/>
              <a:ext cx="223838" cy="368300"/>
            </a:xfrm>
            <a:custGeom>
              <a:avLst/>
              <a:gdLst>
                <a:gd name="T0" fmla="*/ 28 w 68"/>
                <a:gd name="T1" fmla="*/ 0 h 112"/>
                <a:gd name="T2" fmla="*/ 28 w 68"/>
                <a:gd name="T3" fmla="*/ 0 h 112"/>
                <a:gd name="T4" fmla="*/ 41 w 68"/>
                <a:gd name="T5" fmla="*/ 112 h 112"/>
                <a:gd name="T6" fmla="*/ 28 w 68"/>
                <a:gd name="T7" fmla="*/ 0 h 112"/>
              </a:gdLst>
              <a:ahLst/>
              <a:cxnLst>
                <a:cxn ang="0">
                  <a:pos x="T0" y="T1"/>
                </a:cxn>
                <a:cxn ang="0">
                  <a:pos x="T2" y="T3"/>
                </a:cxn>
                <a:cxn ang="0">
                  <a:pos x="T4" y="T5"/>
                </a:cxn>
                <a:cxn ang="0">
                  <a:pos x="T6" y="T7"/>
                </a:cxn>
              </a:cxnLst>
              <a:rect l="0" t="0" r="r" b="b"/>
              <a:pathLst>
                <a:path w="68" h="112">
                  <a:moveTo>
                    <a:pt x="28" y="0"/>
                  </a:moveTo>
                  <a:cubicBezTo>
                    <a:pt x="28" y="0"/>
                    <a:pt x="28" y="0"/>
                    <a:pt x="28" y="0"/>
                  </a:cubicBezTo>
                  <a:cubicBezTo>
                    <a:pt x="62" y="27"/>
                    <a:pt x="68" y="77"/>
                    <a:pt x="41" y="112"/>
                  </a:cubicBezTo>
                  <a:cubicBezTo>
                    <a:pt x="7" y="84"/>
                    <a:pt x="0" y="34"/>
                    <a:pt x="28"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şľíḑè">
              <a:extLst>
                <a:ext uri="{FF2B5EF4-FFF2-40B4-BE49-F238E27FC236}">
                  <a16:creationId xmlns:a16="http://schemas.microsoft.com/office/drawing/2014/main" id="{F21E81ED-E977-441C-96C0-6D04764D0CFD}"/>
                </a:ext>
              </a:extLst>
            </p:cNvPr>
            <p:cNvSpPr/>
            <p:nvPr/>
          </p:nvSpPr>
          <p:spPr bwMode="auto">
            <a:xfrm>
              <a:off x="4251325" y="4352926"/>
              <a:ext cx="363538" cy="236538"/>
            </a:xfrm>
            <a:custGeom>
              <a:avLst/>
              <a:gdLst>
                <a:gd name="T0" fmla="*/ 0 w 110"/>
                <a:gd name="T1" fmla="*/ 48 h 72"/>
                <a:gd name="T2" fmla="*/ 0 w 110"/>
                <a:gd name="T3" fmla="*/ 48 h 72"/>
                <a:gd name="T4" fmla="*/ 110 w 110"/>
                <a:gd name="T5" fmla="*/ 23 h 72"/>
                <a:gd name="T6" fmla="*/ 110 w 110"/>
                <a:gd name="T7" fmla="*/ 23 h 72"/>
                <a:gd name="T8" fmla="*/ 0 w 110"/>
                <a:gd name="T9" fmla="*/ 48 h 72"/>
              </a:gdLst>
              <a:ahLst/>
              <a:cxnLst>
                <a:cxn ang="0">
                  <a:pos x="T0" y="T1"/>
                </a:cxn>
                <a:cxn ang="0">
                  <a:pos x="T2" y="T3"/>
                </a:cxn>
                <a:cxn ang="0">
                  <a:pos x="T4" y="T5"/>
                </a:cxn>
                <a:cxn ang="0">
                  <a:pos x="T6" y="T7"/>
                </a:cxn>
                <a:cxn ang="0">
                  <a:pos x="T8" y="T9"/>
                </a:cxn>
              </a:cxnLst>
              <a:rect l="0" t="0" r="r" b="b"/>
              <a:pathLst>
                <a:path w="110" h="72">
                  <a:moveTo>
                    <a:pt x="0" y="48"/>
                  </a:moveTo>
                  <a:cubicBezTo>
                    <a:pt x="0" y="48"/>
                    <a:pt x="0" y="48"/>
                    <a:pt x="0" y="48"/>
                  </a:cubicBezTo>
                  <a:cubicBezTo>
                    <a:pt x="23" y="11"/>
                    <a:pt x="72" y="0"/>
                    <a:pt x="110" y="23"/>
                  </a:cubicBezTo>
                  <a:cubicBezTo>
                    <a:pt x="110" y="23"/>
                    <a:pt x="110" y="23"/>
                    <a:pt x="110" y="23"/>
                  </a:cubicBezTo>
                  <a:cubicBezTo>
                    <a:pt x="86" y="60"/>
                    <a:pt x="37" y="72"/>
                    <a:pt x="0" y="48"/>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ïş1îḓe">
              <a:extLst>
                <a:ext uri="{FF2B5EF4-FFF2-40B4-BE49-F238E27FC236}">
                  <a16:creationId xmlns:a16="http://schemas.microsoft.com/office/drawing/2014/main" id="{92C418E1-1B48-44CE-BD8C-212CB448E3FA}"/>
                </a:ext>
              </a:extLst>
            </p:cNvPr>
            <p:cNvSpPr/>
            <p:nvPr/>
          </p:nvSpPr>
          <p:spPr bwMode="auto">
            <a:xfrm>
              <a:off x="4257675" y="3983038"/>
              <a:ext cx="222250" cy="296863"/>
            </a:xfrm>
            <a:custGeom>
              <a:avLst/>
              <a:gdLst>
                <a:gd name="T0" fmla="*/ 15 w 67"/>
                <a:gd name="T1" fmla="*/ 0 h 90"/>
                <a:gd name="T2" fmla="*/ 15 w 67"/>
                <a:gd name="T3" fmla="*/ 0 h 90"/>
                <a:gd name="T4" fmla="*/ 15 w 67"/>
                <a:gd name="T5" fmla="*/ 0 h 90"/>
                <a:gd name="T6" fmla="*/ 53 w 67"/>
                <a:gd name="T7" fmla="*/ 90 h 90"/>
                <a:gd name="T8" fmla="*/ 15 w 67"/>
                <a:gd name="T9" fmla="*/ 0 h 90"/>
              </a:gdLst>
              <a:ahLst/>
              <a:cxnLst>
                <a:cxn ang="0">
                  <a:pos x="T0" y="T1"/>
                </a:cxn>
                <a:cxn ang="0">
                  <a:pos x="T2" y="T3"/>
                </a:cxn>
                <a:cxn ang="0">
                  <a:pos x="T4" y="T5"/>
                </a:cxn>
                <a:cxn ang="0">
                  <a:pos x="T6" y="T7"/>
                </a:cxn>
                <a:cxn ang="0">
                  <a:pos x="T8" y="T9"/>
                </a:cxn>
              </a:cxnLst>
              <a:rect l="0" t="0" r="r" b="b"/>
              <a:pathLst>
                <a:path w="67" h="90">
                  <a:moveTo>
                    <a:pt x="15" y="0"/>
                  </a:moveTo>
                  <a:cubicBezTo>
                    <a:pt x="15" y="0"/>
                    <a:pt x="15" y="0"/>
                    <a:pt x="15" y="0"/>
                  </a:cubicBezTo>
                  <a:cubicBezTo>
                    <a:pt x="15" y="0"/>
                    <a:pt x="15" y="0"/>
                    <a:pt x="15" y="0"/>
                  </a:cubicBezTo>
                  <a:cubicBezTo>
                    <a:pt x="50" y="14"/>
                    <a:pt x="67" y="55"/>
                    <a:pt x="53" y="90"/>
                  </a:cubicBezTo>
                  <a:cubicBezTo>
                    <a:pt x="17" y="76"/>
                    <a:pt x="0" y="35"/>
                    <a:pt x="15"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ḷîdé">
              <a:extLst>
                <a:ext uri="{FF2B5EF4-FFF2-40B4-BE49-F238E27FC236}">
                  <a16:creationId xmlns:a16="http://schemas.microsoft.com/office/drawing/2014/main" id="{319DBB6D-3857-4825-BBDA-24680DACB260}"/>
                </a:ext>
              </a:extLst>
            </p:cNvPr>
            <p:cNvSpPr/>
            <p:nvPr/>
          </p:nvSpPr>
          <p:spPr bwMode="auto">
            <a:xfrm>
              <a:off x="4146550" y="4252913"/>
              <a:ext cx="282575" cy="228600"/>
            </a:xfrm>
            <a:custGeom>
              <a:avLst/>
              <a:gdLst>
                <a:gd name="T0" fmla="*/ 0 w 86"/>
                <a:gd name="T1" fmla="*/ 58 h 69"/>
                <a:gd name="T2" fmla="*/ 0 w 86"/>
                <a:gd name="T3" fmla="*/ 58 h 69"/>
                <a:gd name="T4" fmla="*/ 86 w 86"/>
                <a:gd name="T5" fmla="*/ 11 h 69"/>
                <a:gd name="T6" fmla="*/ 0 w 86"/>
                <a:gd name="T7" fmla="*/ 58 h 69"/>
              </a:gdLst>
              <a:ahLst/>
              <a:cxnLst>
                <a:cxn ang="0">
                  <a:pos x="T0" y="T1"/>
                </a:cxn>
                <a:cxn ang="0">
                  <a:pos x="T2" y="T3"/>
                </a:cxn>
                <a:cxn ang="0">
                  <a:pos x="T4" y="T5"/>
                </a:cxn>
                <a:cxn ang="0">
                  <a:pos x="T6" y="T7"/>
                </a:cxn>
              </a:cxnLst>
              <a:rect l="0" t="0" r="r" b="b"/>
              <a:pathLst>
                <a:path w="86" h="69">
                  <a:moveTo>
                    <a:pt x="0" y="58"/>
                  </a:moveTo>
                  <a:cubicBezTo>
                    <a:pt x="0" y="58"/>
                    <a:pt x="0" y="58"/>
                    <a:pt x="0" y="58"/>
                  </a:cubicBezTo>
                  <a:cubicBezTo>
                    <a:pt x="10" y="21"/>
                    <a:pt x="49" y="0"/>
                    <a:pt x="86" y="11"/>
                  </a:cubicBezTo>
                  <a:cubicBezTo>
                    <a:pt x="75" y="48"/>
                    <a:pt x="36" y="69"/>
                    <a:pt x="0" y="58"/>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iṩliďé">
              <a:extLst>
                <a:ext uri="{FF2B5EF4-FFF2-40B4-BE49-F238E27FC236}">
                  <a16:creationId xmlns:a16="http://schemas.microsoft.com/office/drawing/2014/main" id="{DD9D1756-5B05-445E-826D-44910779B43A}"/>
                </a:ext>
              </a:extLst>
            </p:cNvPr>
            <p:cNvSpPr/>
            <p:nvPr/>
          </p:nvSpPr>
          <p:spPr bwMode="auto">
            <a:xfrm>
              <a:off x="4060825" y="3949701"/>
              <a:ext cx="214313" cy="254000"/>
            </a:xfrm>
            <a:custGeom>
              <a:avLst/>
              <a:gdLst>
                <a:gd name="T0" fmla="*/ 7 w 65"/>
                <a:gd name="T1" fmla="*/ 0 h 77"/>
                <a:gd name="T2" fmla="*/ 7 w 65"/>
                <a:gd name="T3" fmla="*/ 0 h 77"/>
                <a:gd name="T4" fmla="*/ 58 w 65"/>
                <a:gd name="T5" fmla="*/ 77 h 77"/>
                <a:gd name="T6" fmla="*/ 7 w 65"/>
                <a:gd name="T7" fmla="*/ 0 h 77"/>
              </a:gdLst>
              <a:ahLst/>
              <a:cxnLst>
                <a:cxn ang="0">
                  <a:pos x="T0" y="T1"/>
                </a:cxn>
                <a:cxn ang="0">
                  <a:pos x="T2" y="T3"/>
                </a:cxn>
                <a:cxn ang="0">
                  <a:pos x="T4" y="T5"/>
                </a:cxn>
                <a:cxn ang="0">
                  <a:pos x="T6" y="T7"/>
                </a:cxn>
              </a:cxnLst>
              <a:rect l="0" t="0" r="r" b="b"/>
              <a:pathLst>
                <a:path w="65" h="77">
                  <a:moveTo>
                    <a:pt x="7" y="0"/>
                  </a:moveTo>
                  <a:cubicBezTo>
                    <a:pt x="7" y="0"/>
                    <a:pt x="7" y="0"/>
                    <a:pt x="7" y="0"/>
                  </a:cubicBezTo>
                  <a:cubicBezTo>
                    <a:pt x="42" y="7"/>
                    <a:pt x="65" y="42"/>
                    <a:pt x="58" y="77"/>
                  </a:cubicBezTo>
                  <a:cubicBezTo>
                    <a:pt x="23" y="70"/>
                    <a:pt x="0" y="36"/>
                    <a:pt x="7"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ṡļîḍè">
              <a:extLst>
                <a:ext uri="{FF2B5EF4-FFF2-40B4-BE49-F238E27FC236}">
                  <a16:creationId xmlns:a16="http://schemas.microsoft.com/office/drawing/2014/main" id="{19D7E0F6-66C9-4C60-8693-805E7C7BC2D2}"/>
                </a:ext>
              </a:extLst>
            </p:cNvPr>
            <p:cNvSpPr/>
            <p:nvPr/>
          </p:nvSpPr>
          <p:spPr bwMode="auto">
            <a:xfrm>
              <a:off x="4017963" y="4200526"/>
              <a:ext cx="233363" cy="217488"/>
            </a:xfrm>
            <a:custGeom>
              <a:avLst/>
              <a:gdLst>
                <a:gd name="T0" fmla="*/ 0 w 71"/>
                <a:gd name="T1" fmla="*/ 63 h 66"/>
                <a:gd name="T2" fmla="*/ 0 w 71"/>
                <a:gd name="T3" fmla="*/ 63 h 66"/>
                <a:gd name="T4" fmla="*/ 71 w 71"/>
                <a:gd name="T5" fmla="*/ 4 h 66"/>
                <a:gd name="T6" fmla="*/ 0 w 71"/>
                <a:gd name="T7" fmla="*/ 63 h 66"/>
              </a:gdLst>
              <a:ahLst/>
              <a:cxnLst>
                <a:cxn ang="0">
                  <a:pos x="T0" y="T1"/>
                </a:cxn>
                <a:cxn ang="0">
                  <a:pos x="T2" y="T3"/>
                </a:cxn>
                <a:cxn ang="0">
                  <a:pos x="T4" y="T5"/>
                </a:cxn>
                <a:cxn ang="0">
                  <a:pos x="T6" y="T7"/>
                </a:cxn>
              </a:cxnLst>
              <a:rect l="0" t="0" r="r" b="b"/>
              <a:pathLst>
                <a:path w="71" h="66">
                  <a:moveTo>
                    <a:pt x="0" y="63"/>
                  </a:moveTo>
                  <a:cubicBezTo>
                    <a:pt x="0" y="63"/>
                    <a:pt x="0" y="63"/>
                    <a:pt x="0" y="63"/>
                  </a:cubicBezTo>
                  <a:cubicBezTo>
                    <a:pt x="3" y="27"/>
                    <a:pt x="35" y="0"/>
                    <a:pt x="71" y="4"/>
                  </a:cubicBezTo>
                  <a:cubicBezTo>
                    <a:pt x="68" y="40"/>
                    <a:pt x="36" y="66"/>
                    <a:pt x="0" y="63"/>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slïḋé">
              <a:extLst>
                <a:ext uri="{FF2B5EF4-FFF2-40B4-BE49-F238E27FC236}">
                  <a16:creationId xmlns:a16="http://schemas.microsoft.com/office/drawing/2014/main" id="{8AAED446-0D39-452E-B8DE-3E55942917DA}"/>
                </a:ext>
              </a:extLst>
            </p:cNvPr>
            <p:cNvSpPr/>
            <p:nvPr/>
          </p:nvSpPr>
          <p:spPr bwMode="auto">
            <a:xfrm>
              <a:off x="3886200" y="3995738"/>
              <a:ext cx="184150" cy="188913"/>
            </a:xfrm>
            <a:custGeom>
              <a:avLst/>
              <a:gdLst>
                <a:gd name="T0" fmla="*/ 1 w 56"/>
                <a:gd name="T1" fmla="*/ 0 h 57"/>
                <a:gd name="T2" fmla="*/ 1 w 56"/>
                <a:gd name="T3" fmla="*/ 0 h 57"/>
                <a:gd name="T4" fmla="*/ 56 w 56"/>
                <a:gd name="T5" fmla="*/ 57 h 57"/>
                <a:gd name="T6" fmla="*/ 1 w 56"/>
                <a:gd name="T7" fmla="*/ 0 h 57"/>
              </a:gdLst>
              <a:ahLst/>
              <a:cxnLst>
                <a:cxn ang="0">
                  <a:pos x="T0" y="T1"/>
                </a:cxn>
                <a:cxn ang="0">
                  <a:pos x="T2" y="T3"/>
                </a:cxn>
                <a:cxn ang="0">
                  <a:pos x="T4" y="T5"/>
                </a:cxn>
                <a:cxn ang="0">
                  <a:pos x="T6" y="T7"/>
                </a:cxn>
              </a:cxnLst>
              <a:rect l="0" t="0" r="r" b="b"/>
              <a:pathLst>
                <a:path w="56" h="57">
                  <a:moveTo>
                    <a:pt x="1" y="0"/>
                  </a:moveTo>
                  <a:cubicBezTo>
                    <a:pt x="1" y="0"/>
                    <a:pt x="1" y="0"/>
                    <a:pt x="1" y="0"/>
                  </a:cubicBezTo>
                  <a:cubicBezTo>
                    <a:pt x="32" y="1"/>
                    <a:pt x="56" y="26"/>
                    <a:pt x="56" y="57"/>
                  </a:cubicBezTo>
                  <a:cubicBezTo>
                    <a:pt x="25" y="57"/>
                    <a:pt x="0" y="31"/>
                    <a:pt x="1"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íṩḻíḋê">
              <a:extLst>
                <a:ext uri="{FF2B5EF4-FFF2-40B4-BE49-F238E27FC236}">
                  <a16:creationId xmlns:a16="http://schemas.microsoft.com/office/drawing/2014/main" id="{CC309615-96A3-4544-844E-B4BA48CB8EBA}"/>
                </a:ext>
              </a:extLst>
            </p:cNvPr>
            <p:cNvSpPr/>
            <p:nvPr/>
          </p:nvSpPr>
          <p:spPr bwMode="auto">
            <a:xfrm>
              <a:off x="3895725" y="4191001"/>
              <a:ext cx="184150" cy="201613"/>
            </a:xfrm>
            <a:custGeom>
              <a:avLst/>
              <a:gdLst>
                <a:gd name="T0" fmla="*/ 2 w 56"/>
                <a:gd name="T1" fmla="*/ 61 h 61"/>
                <a:gd name="T2" fmla="*/ 2 w 56"/>
                <a:gd name="T3" fmla="*/ 61 h 61"/>
                <a:gd name="T4" fmla="*/ 53 w 56"/>
                <a:gd name="T5" fmla="*/ 0 h 61"/>
                <a:gd name="T6" fmla="*/ 2 w 56"/>
                <a:gd name="T7" fmla="*/ 61 h 61"/>
              </a:gdLst>
              <a:ahLst/>
              <a:cxnLst>
                <a:cxn ang="0">
                  <a:pos x="T0" y="T1"/>
                </a:cxn>
                <a:cxn ang="0">
                  <a:pos x="T2" y="T3"/>
                </a:cxn>
                <a:cxn ang="0">
                  <a:pos x="T4" y="T5"/>
                </a:cxn>
                <a:cxn ang="0">
                  <a:pos x="T6" y="T7"/>
                </a:cxn>
              </a:cxnLst>
              <a:rect l="0" t="0" r="r" b="b"/>
              <a:pathLst>
                <a:path w="56" h="61">
                  <a:moveTo>
                    <a:pt x="2" y="61"/>
                  </a:moveTo>
                  <a:cubicBezTo>
                    <a:pt x="2" y="61"/>
                    <a:pt x="2" y="61"/>
                    <a:pt x="2" y="61"/>
                  </a:cubicBezTo>
                  <a:cubicBezTo>
                    <a:pt x="0" y="30"/>
                    <a:pt x="22" y="3"/>
                    <a:pt x="53" y="0"/>
                  </a:cubicBezTo>
                  <a:cubicBezTo>
                    <a:pt x="56" y="31"/>
                    <a:pt x="33" y="58"/>
                    <a:pt x="2" y="61"/>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íṣlïďé">
              <a:extLst>
                <a:ext uri="{FF2B5EF4-FFF2-40B4-BE49-F238E27FC236}">
                  <a16:creationId xmlns:a16="http://schemas.microsoft.com/office/drawing/2014/main" id="{AE31829D-0477-4A1F-B3A2-1129685E3E06}"/>
                </a:ext>
              </a:extLst>
            </p:cNvPr>
            <p:cNvSpPr/>
            <p:nvPr/>
          </p:nvSpPr>
          <p:spPr bwMode="auto">
            <a:xfrm>
              <a:off x="3703638" y="4071938"/>
              <a:ext cx="177800" cy="155575"/>
            </a:xfrm>
            <a:custGeom>
              <a:avLst/>
              <a:gdLst>
                <a:gd name="T0" fmla="*/ 0 w 54"/>
                <a:gd name="T1" fmla="*/ 5 h 47"/>
                <a:gd name="T2" fmla="*/ 0 w 54"/>
                <a:gd name="T3" fmla="*/ 5 h 47"/>
                <a:gd name="T4" fmla="*/ 54 w 54"/>
                <a:gd name="T5" fmla="*/ 42 h 47"/>
                <a:gd name="T6" fmla="*/ 0 w 54"/>
                <a:gd name="T7" fmla="*/ 5 h 47"/>
              </a:gdLst>
              <a:ahLst/>
              <a:cxnLst>
                <a:cxn ang="0">
                  <a:pos x="T0" y="T1"/>
                </a:cxn>
                <a:cxn ang="0">
                  <a:pos x="T2" y="T3"/>
                </a:cxn>
                <a:cxn ang="0">
                  <a:pos x="T4" y="T5"/>
                </a:cxn>
                <a:cxn ang="0">
                  <a:pos x="T6" y="T7"/>
                </a:cxn>
              </a:cxnLst>
              <a:rect l="0" t="0" r="r" b="b"/>
              <a:pathLst>
                <a:path w="54" h="47">
                  <a:moveTo>
                    <a:pt x="0" y="5"/>
                  </a:moveTo>
                  <a:cubicBezTo>
                    <a:pt x="0" y="5"/>
                    <a:pt x="0" y="5"/>
                    <a:pt x="0" y="5"/>
                  </a:cubicBezTo>
                  <a:cubicBezTo>
                    <a:pt x="26" y="0"/>
                    <a:pt x="50" y="17"/>
                    <a:pt x="54" y="42"/>
                  </a:cubicBezTo>
                  <a:cubicBezTo>
                    <a:pt x="29" y="47"/>
                    <a:pt x="5" y="30"/>
                    <a:pt x="0" y="5"/>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lîḑe">
              <a:extLst>
                <a:ext uri="{FF2B5EF4-FFF2-40B4-BE49-F238E27FC236}">
                  <a16:creationId xmlns:a16="http://schemas.microsoft.com/office/drawing/2014/main" id="{9C20B32A-3FBD-4600-A7BB-F9496264EC43}"/>
                </a:ext>
              </a:extLst>
            </p:cNvPr>
            <p:cNvSpPr/>
            <p:nvPr/>
          </p:nvSpPr>
          <p:spPr bwMode="auto">
            <a:xfrm>
              <a:off x="3756025" y="4217988"/>
              <a:ext cx="152400" cy="187325"/>
            </a:xfrm>
            <a:custGeom>
              <a:avLst/>
              <a:gdLst>
                <a:gd name="T0" fmla="*/ 8 w 46"/>
                <a:gd name="T1" fmla="*/ 57 h 57"/>
                <a:gd name="T2" fmla="*/ 8 w 46"/>
                <a:gd name="T3" fmla="*/ 57 h 57"/>
                <a:gd name="T4" fmla="*/ 39 w 46"/>
                <a:gd name="T5" fmla="*/ 0 h 57"/>
                <a:gd name="T6" fmla="*/ 8 w 46"/>
                <a:gd name="T7" fmla="*/ 57 h 57"/>
              </a:gdLst>
              <a:ahLst/>
              <a:cxnLst>
                <a:cxn ang="0">
                  <a:pos x="T0" y="T1"/>
                </a:cxn>
                <a:cxn ang="0">
                  <a:pos x="T2" y="T3"/>
                </a:cxn>
                <a:cxn ang="0">
                  <a:pos x="T4" y="T5"/>
                </a:cxn>
                <a:cxn ang="0">
                  <a:pos x="T6" y="T7"/>
                </a:cxn>
              </a:cxnLst>
              <a:rect l="0" t="0" r="r" b="b"/>
              <a:pathLst>
                <a:path w="46" h="57">
                  <a:moveTo>
                    <a:pt x="8" y="57"/>
                  </a:moveTo>
                  <a:cubicBezTo>
                    <a:pt x="8" y="57"/>
                    <a:pt x="8" y="57"/>
                    <a:pt x="8" y="57"/>
                  </a:cubicBezTo>
                  <a:cubicBezTo>
                    <a:pt x="0" y="33"/>
                    <a:pt x="14" y="7"/>
                    <a:pt x="39" y="0"/>
                  </a:cubicBezTo>
                  <a:cubicBezTo>
                    <a:pt x="46" y="24"/>
                    <a:pt x="32" y="50"/>
                    <a:pt x="8" y="57"/>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śḻïḓe">
              <a:extLst>
                <a:ext uri="{FF2B5EF4-FFF2-40B4-BE49-F238E27FC236}">
                  <a16:creationId xmlns:a16="http://schemas.microsoft.com/office/drawing/2014/main" id="{1AD7E1FD-8942-405E-A227-75A8E02C86EF}"/>
                </a:ext>
              </a:extLst>
            </p:cNvPr>
            <p:cNvSpPr/>
            <p:nvPr/>
          </p:nvSpPr>
          <p:spPr bwMode="auto">
            <a:xfrm>
              <a:off x="3584575" y="4178301"/>
              <a:ext cx="149225" cy="107950"/>
            </a:xfrm>
            <a:custGeom>
              <a:avLst/>
              <a:gdLst>
                <a:gd name="T0" fmla="*/ 0 w 45"/>
                <a:gd name="T1" fmla="*/ 8 h 33"/>
                <a:gd name="T2" fmla="*/ 0 w 45"/>
                <a:gd name="T3" fmla="*/ 8 h 33"/>
                <a:gd name="T4" fmla="*/ 45 w 45"/>
                <a:gd name="T5" fmla="*/ 26 h 33"/>
                <a:gd name="T6" fmla="*/ 0 w 45"/>
                <a:gd name="T7" fmla="*/ 8 h 33"/>
              </a:gdLst>
              <a:ahLst/>
              <a:cxnLst>
                <a:cxn ang="0">
                  <a:pos x="T0" y="T1"/>
                </a:cxn>
                <a:cxn ang="0">
                  <a:pos x="T2" y="T3"/>
                </a:cxn>
                <a:cxn ang="0">
                  <a:pos x="T4" y="T5"/>
                </a:cxn>
                <a:cxn ang="0">
                  <a:pos x="T6" y="T7"/>
                </a:cxn>
              </a:cxnLst>
              <a:rect l="0" t="0" r="r" b="b"/>
              <a:pathLst>
                <a:path w="45" h="33">
                  <a:moveTo>
                    <a:pt x="0" y="8"/>
                  </a:moveTo>
                  <a:cubicBezTo>
                    <a:pt x="0" y="8"/>
                    <a:pt x="0" y="8"/>
                    <a:pt x="0" y="8"/>
                  </a:cubicBezTo>
                  <a:cubicBezTo>
                    <a:pt x="18" y="0"/>
                    <a:pt x="38" y="9"/>
                    <a:pt x="45" y="26"/>
                  </a:cubicBezTo>
                  <a:cubicBezTo>
                    <a:pt x="28" y="33"/>
                    <a:pt x="8" y="25"/>
                    <a:pt x="0" y="8"/>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ṡļîḑé">
              <a:extLst>
                <a:ext uri="{FF2B5EF4-FFF2-40B4-BE49-F238E27FC236}">
                  <a16:creationId xmlns:a16="http://schemas.microsoft.com/office/drawing/2014/main" id="{23794171-052F-409E-8E18-29B118082E51}"/>
                </a:ext>
              </a:extLst>
            </p:cNvPr>
            <p:cNvSpPr/>
            <p:nvPr/>
          </p:nvSpPr>
          <p:spPr bwMode="auto">
            <a:xfrm>
              <a:off x="3660775" y="4267201"/>
              <a:ext cx="106363" cy="153988"/>
            </a:xfrm>
            <a:custGeom>
              <a:avLst/>
              <a:gdLst>
                <a:gd name="T0" fmla="*/ 9 w 32"/>
                <a:gd name="T1" fmla="*/ 47 h 47"/>
                <a:gd name="T2" fmla="*/ 9 w 32"/>
                <a:gd name="T3" fmla="*/ 47 h 47"/>
                <a:gd name="T4" fmla="*/ 23 w 32"/>
                <a:gd name="T5" fmla="*/ 0 h 47"/>
                <a:gd name="T6" fmla="*/ 9 w 32"/>
                <a:gd name="T7" fmla="*/ 47 h 47"/>
              </a:gdLst>
              <a:ahLst/>
              <a:cxnLst>
                <a:cxn ang="0">
                  <a:pos x="T0" y="T1"/>
                </a:cxn>
                <a:cxn ang="0">
                  <a:pos x="T2" y="T3"/>
                </a:cxn>
                <a:cxn ang="0">
                  <a:pos x="T4" y="T5"/>
                </a:cxn>
                <a:cxn ang="0">
                  <a:pos x="T6" y="T7"/>
                </a:cxn>
              </a:cxnLst>
              <a:rect l="0" t="0" r="r" b="b"/>
              <a:pathLst>
                <a:path w="32" h="47">
                  <a:moveTo>
                    <a:pt x="9" y="47"/>
                  </a:moveTo>
                  <a:cubicBezTo>
                    <a:pt x="9" y="47"/>
                    <a:pt x="9" y="47"/>
                    <a:pt x="9" y="47"/>
                  </a:cubicBezTo>
                  <a:cubicBezTo>
                    <a:pt x="0" y="30"/>
                    <a:pt x="6" y="9"/>
                    <a:pt x="23" y="0"/>
                  </a:cubicBezTo>
                  <a:cubicBezTo>
                    <a:pt x="32" y="17"/>
                    <a:pt x="26" y="37"/>
                    <a:pt x="9" y="47"/>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ïṥḻiḋé">
              <a:extLst>
                <a:ext uri="{FF2B5EF4-FFF2-40B4-BE49-F238E27FC236}">
                  <a16:creationId xmlns:a16="http://schemas.microsoft.com/office/drawing/2014/main" id="{60CEBF07-CB95-4541-9BB3-7D1FFEA74E6B}"/>
                </a:ext>
              </a:extLst>
            </p:cNvPr>
            <p:cNvSpPr/>
            <p:nvPr/>
          </p:nvSpPr>
          <p:spPr bwMode="auto">
            <a:xfrm>
              <a:off x="3525838" y="4292601"/>
              <a:ext cx="131763" cy="112713"/>
            </a:xfrm>
            <a:custGeom>
              <a:avLst/>
              <a:gdLst>
                <a:gd name="T0" fmla="*/ 0 w 40"/>
                <a:gd name="T1" fmla="*/ 30 h 34"/>
                <a:gd name="T2" fmla="*/ 0 w 40"/>
                <a:gd name="T3" fmla="*/ 30 h 34"/>
                <a:gd name="T4" fmla="*/ 40 w 40"/>
                <a:gd name="T5" fmla="*/ 3 h 34"/>
                <a:gd name="T6" fmla="*/ 0 w 40"/>
                <a:gd name="T7" fmla="*/ 30 h 34"/>
              </a:gdLst>
              <a:ahLst/>
              <a:cxnLst>
                <a:cxn ang="0">
                  <a:pos x="T0" y="T1"/>
                </a:cxn>
                <a:cxn ang="0">
                  <a:pos x="T2" y="T3"/>
                </a:cxn>
                <a:cxn ang="0">
                  <a:pos x="T4" y="T5"/>
                </a:cxn>
                <a:cxn ang="0">
                  <a:pos x="T6" y="T7"/>
                </a:cxn>
              </a:cxnLst>
              <a:rect l="0" t="0" r="r" b="b"/>
              <a:pathLst>
                <a:path w="40" h="34">
                  <a:moveTo>
                    <a:pt x="0" y="30"/>
                  </a:moveTo>
                  <a:cubicBezTo>
                    <a:pt x="0" y="30"/>
                    <a:pt x="0" y="30"/>
                    <a:pt x="0" y="30"/>
                  </a:cubicBezTo>
                  <a:cubicBezTo>
                    <a:pt x="4" y="12"/>
                    <a:pt x="22" y="0"/>
                    <a:pt x="40" y="3"/>
                  </a:cubicBezTo>
                  <a:cubicBezTo>
                    <a:pt x="36" y="22"/>
                    <a:pt x="18" y="34"/>
                    <a:pt x="0" y="3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ŝlíḓè">
              <a:extLst>
                <a:ext uri="{FF2B5EF4-FFF2-40B4-BE49-F238E27FC236}">
                  <a16:creationId xmlns:a16="http://schemas.microsoft.com/office/drawing/2014/main" id="{80105FA2-396A-4425-90E1-884B3AB530AE}"/>
                </a:ext>
              </a:extLst>
            </p:cNvPr>
            <p:cNvSpPr/>
            <p:nvPr/>
          </p:nvSpPr>
          <p:spPr bwMode="auto">
            <a:xfrm>
              <a:off x="3644900" y="4181476"/>
              <a:ext cx="1181100" cy="493713"/>
            </a:xfrm>
            <a:custGeom>
              <a:avLst/>
              <a:gdLst>
                <a:gd name="T0" fmla="*/ 358 w 358"/>
                <a:gd name="T1" fmla="*/ 147 h 150"/>
                <a:gd name="T2" fmla="*/ 327 w 358"/>
                <a:gd name="T3" fmla="*/ 104 h 150"/>
                <a:gd name="T4" fmla="*/ 290 w 358"/>
                <a:gd name="T5" fmla="*/ 66 h 150"/>
                <a:gd name="T6" fmla="*/ 248 w 358"/>
                <a:gd name="T7" fmla="*/ 35 h 150"/>
                <a:gd name="T8" fmla="*/ 237 w 358"/>
                <a:gd name="T9" fmla="*/ 28 h 150"/>
                <a:gd name="T10" fmla="*/ 225 w 358"/>
                <a:gd name="T11" fmla="*/ 22 h 150"/>
                <a:gd name="T12" fmla="*/ 213 w 358"/>
                <a:gd name="T13" fmla="*/ 17 h 150"/>
                <a:gd name="T14" fmla="*/ 201 w 358"/>
                <a:gd name="T15" fmla="*/ 13 h 150"/>
                <a:gd name="T16" fmla="*/ 150 w 358"/>
                <a:gd name="T17" fmla="*/ 2 h 150"/>
                <a:gd name="T18" fmla="*/ 98 w 358"/>
                <a:gd name="T19" fmla="*/ 4 h 150"/>
                <a:gd name="T20" fmla="*/ 0 w 358"/>
                <a:gd name="T21" fmla="*/ 40 h 150"/>
                <a:gd name="T22" fmla="*/ 98 w 358"/>
                <a:gd name="T23" fmla="*/ 5 h 150"/>
                <a:gd name="T24" fmla="*/ 150 w 358"/>
                <a:gd name="T25" fmla="*/ 4 h 150"/>
                <a:gd name="T26" fmla="*/ 200 w 358"/>
                <a:gd name="T27" fmla="*/ 16 h 150"/>
                <a:gd name="T28" fmla="*/ 212 w 358"/>
                <a:gd name="T29" fmla="*/ 20 h 150"/>
                <a:gd name="T30" fmla="*/ 224 w 358"/>
                <a:gd name="T31" fmla="*/ 26 h 150"/>
                <a:gd name="T32" fmla="*/ 235 w 358"/>
                <a:gd name="T33" fmla="*/ 32 h 150"/>
                <a:gd name="T34" fmla="*/ 246 w 358"/>
                <a:gd name="T35" fmla="*/ 39 h 150"/>
                <a:gd name="T36" fmla="*/ 287 w 358"/>
                <a:gd name="T37" fmla="*/ 70 h 150"/>
                <a:gd name="T38" fmla="*/ 323 w 358"/>
                <a:gd name="T39" fmla="*/ 108 h 150"/>
                <a:gd name="T40" fmla="*/ 352 w 358"/>
                <a:gd name="T41" fmla="*/ 150 h 150"/>
                <a:gd name="T42" fmla="*/ 358 w 358"/>
                <a:gd name="T43" fmla="*/ 14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150">
                  <a:moveTo>
                    <a:pt x="358" y="147"/>
                  </a:moveTo>
                  <a:cubicBezTo>
                    <a:pt x="349" y="131"/>
                    <a:pt x="338" y="118"/>
                    <a:pt x="327" y="104"/>
                  </a:cubicBezTo>
                  <a:cubicBezTo>
                    <a:pt x="316" y="91"/>
                    <a:pt x="303" y="78"/>
                    <a:pt x="290" y="66"/>
                  </a:cubicBezTo>
                  <a:cubicBezTo>
                    <a:pt x="277" y="55"/>
                    <a:pt x="263" y="44"/>
                    <a:pt x="248" y="35"/>
                  </a:cubicBezTo>
                  <a:cubicBezTo>
                    <a:pt x="245" y="33"/>
                    <a:pt x="241" y="31"/>
                    <a:pt x="237" y="28"/>
                  </a:cubicBezTo>
                  <a:cubicBezTo>
                    <a:pt x="225" y="22"/>
                    <a:pt x="225" y="22"/>
                    <a:pt x="225" y="22"/>
                  </a:cubicBezTo>
                  <a:cubicBezTo>
                    <a:pt x="213" y="17"/>
                    <a:pt x="213" y="17"/>
                    <a:pt x="213" y="17"/>
                  </a:cubicBezTo>
                  <a:cubicBezTo>
                    <a:pt x="209" y="15"/>
                    <a:pt x="205" y="14"/>
                    <a:pt x="201" y="13"/>
                  </a:cubicBezTo>
                  <a:cubicBezTo>
                    <a:pt x="184" y="7"/>
                    <a:pt x="167" y="3"/>
                    <a:pt x="150" y="2"/>
                  </a:cubicBezTo>
                  <a:cubicBezTo>
                    <a:pt x="132" y="0"/>
                    <a:pt x="115" y="1"/>
                    <a:pt x="98" y="4"/>
                  </a:cubicBezTo>
                  <a:cubicBezTo>
                    <a:pt x="63" y="9"/>
                    <a:pt x="30" y="22"/>
                    <a:pt x="0" y="40"/>
                  </a:cubicBezTo>
                  <a:cubicBezTo>
                    <a:pt x="31" y="23"/>
                    <a:pt x="64" y="10"/>
                    <a:pt x="98" y="5"/>
                  </a:cubicBezTo>
                  <a:cubicBezTo>
                    <a:pt x="115" y="3"/>
                    <a:pt x="132" y="2"/>
                    <a:pt x="150" y="4"/>
                  </a:cubicBezTo>
                  <a:cubicBezTo>
                    <a:pt x="167" y="6"/>
                    <a:pt x="184" y="10"/>
                    <a:pt x="200" y="16"/>
                  </a:cubicBezTo>
                  <a:cubicBezTo>
                    <a:pt x="204" y="17"/>
                    <a:pt x="208" y="19"/>
                    <a:pt x="212" y="20"/>
                  </a:cubicBezTo>
                  <a:cubicBezTo>
                    <a:pt x="224" y="26"/>
                    <a:pt x="224" y="26"/>
                    <a:pt x="224" y="26"/>
                  </a:cubicBezTo>
                  <a:cubicBezTo>
                    <a:pt x="235" y="32"/>
                    <a:pt x="235" y="32"/>
                    <a:pt x="235" y="32"/>
                  </a:cubicBezTo>
                  <a:cubicBezTo>
                    <a:pt x="239" y="34"/>
                    <a:pt x="242" y="36"/>
                    <a:pt x="246" y="39"/>
                  </a:cubicBezTo>
                  <a:cubicBezTo>
                    <a:pt x="261" y="48"/>
                    <a:pt x="274" y="58"/>
                    <a:pt x="287" y="70"/>
                  </a:cubicBezTo>
                  <a:cubicBezTo>
                    <a:pt x="300" y="82"/>
                    <a:pt x="312" y="94"/>
                    <a:pt x="323" y="108"/>
                  </a:cubicBezTo>
                  <a:cubicBezTo>
                    <a:pt x="333" y="121"/>
                    <a:pt x="343" y="135"/>
                    <a:pt x="352" y="150"/>
                  </a:cubicBezTo>
                  <a:lnTo>
                    <a:pt x="358"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íşľïďe">
              <a:extLst>
                <a:ext uri="{FF2B5EF4-FFF2-40B4-BE49-F238E27FC236}">
                  <a16:creationId xmlns:a16="http://schemas.microsoft.com/office/drawing/2014/main" id="{A4E792FC-9672-47D5-9FAD-DABB94ECB4E3}"/>
                </a:ext>
              </a:extLst>
            </p:cNvPr>
            <p:cNvSpPr/>
            <p:nvPr/>
          </p:nvSpPr>
          <p:spPr bwMode="auto">
            <a:xfrm>
              <a:off x="7983538" y="3175001"/>
              <a:ext cx="465138" cy="461963"/>
            </a:xfrm>
            <a:custGeom>
              <a:avLst/>
              <a:gdLst>
                <a:gd name="T0" fmla="*/ 124 w 141"/>
                <a:gd name="T1" fmla="*/ 14 h 140"/>
                <a:gd name="T2" fmla="*/ 124 w 141"/>
                <a:gd name="T3" fmla="*/ 14 h 140"/>
                <a:gd name="T4" fmla="*/ 17 w 141"/>
                <a:gd name="T5" fmla="*/ 126 h 140"/>
                <a:gd name="T6" fmla="*/ 124 w 141"/>
                <a:gd name="T7" fmla="*/ 14 h 140"/>
              </a:gdLst>
              <a:ahLst/>
              <a:cxnLst>
                <a:cxn ang="0">
                  <a:pos x="T0" y="T1"/>
                </a:cxn>
                <a:cxn ang="0">
                  <a:pos x="T2" y="T3"/>
                </a:cxn>
                <a:cxn ang="0">
                  <a:pos x="T4" y="T5"/>
                </a:cxn>
                <a:cxn ang="0">
                  <a:pos x="T6" y="T7"/>
                </a:cxn>
              </a:cxnLst>
              <a:rect l="0" t="0" r="r" b="b"/>
              <a:pathLst>
                <a:path w="141" h="140">
                  <a:moveTo>
                    <a:pt x="124" y="14"/>
                  </a:moveTo>
                  <a:cubicBezTo>
                    <a:pt x="124" y="14"/>
                    <a:pt x="124" y="14"/>
                    <a:pt x="124" y="14"/>
                  </a:cubicBezTo>
                  <a:cubicBezTo>
                    <a:pt x="48" y="0"/>
                    <a:pt x="0" y="51"/>
                    <a:pt x="17" y="126"/>
                  </a:cubicBezTo>
                  <a:cubicBezTo>
                    <a:pt x="93" y="140"/>
                    <a:pt x="141" y="90"/>
                    <a:pt x="124" y="14"/>
                  </a:cubicBezTo>
                  <a:close/>
                </a:path>
              </a:pathLst>
            </a:custGeom>
            <a:solidFill>
              <a:srgbClr val="AFC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iṩľiḑe">
              <a:extLst>
                <a:ext uri="{FF2B5EF4-FFF2-40B4-BE49-F238E27FC236}">
                  <a16:creationId xmlns:a16="http://schemas.microsoft.com/office/drawing/2014/main" id="{1CD8661B-DE11-44D1-8939-30814E0B7762}"/>
                </a:ext>
              </a:extLst>
            </p:cNvPr>
            <p:cNvSpPr/>
            <p:nvPr/>
          </p:nvSpPr>
          <p:spPr bwMode="auto">
            <a:xfrm>
              <a:off x="7920038" y="3263901"/>
              <a:ext cx="436563" cy="446088"/>
            </a:xfrm>
            <a:custGeom>
              <a:avLst/>
              <a:gdLst>
                <a:gd name="T0" fmla="*/ 0 w 275"/>
                <a:gd name="T1" fmla="*/ 281 h 281"/>
                <a:gd name="T2" fmla="*/ 0 w 275"/>
                <a:gd name="T3" fmla="*/ 279 h 281"/>
                <a:gd name="T4" fmla="*/ 275 w 275"/>
                <a:gd name="T5" fmla="*/ 0 h 281"/>
                <a:gd name="T6" fmla="*/ 275 w 275"/>
                <a:gd name="T7" fmla="*/ 0 h 281"/>
                <a:gd name="T8" fmla="*/ 0 w 275"/>
                <a:gd name="T9" fmla="*/ 281 h 281"/>
              </a:gdLst>
              <a:ahLst/>
              <a:cxnLst>
                <a:cxn ang="0">
                  <a:pos x="T0" y="T1"/>
                </a:cxn>
                <a:cxn ang="0">
                  <a:pos x="T2" y="T3"/>
                </a:cxn>
                <a:cxn ang="0">
                  <a:pos x="T4" y="T5"/>
                </a:cxn>
                <a:cxn ang="0">
                  <a:pos x="T6" y="T7"/>
                </a:cxn>
                <a:cxn ang="0">
                  <a:pos x="T8" y="T9"/>
                </a:cxn>
              </a:cxnLst>
              <a:rect l="0" t="0" r="r" b="b"/>
              <a:pathLst>
                <a:path w="275" h="281">
                  <a:moveTo>
                    <a:pt x="0" y="281"/>
                  </a:moveTo>
                  <a:lnTo>
                    <a:pt x="0" y="279"/>
                  </a:lnTo>
                  <a:lnTo>
                    <a:pt x="275" y="0"/>
                  </a:lnTo>
                  <a:lnTo>
                    <a:pt x="275" y="0"/>
                  </a:ln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ṥḷîḑê">
              <a:extLst>
                <a:ext uri="{FF2B5EF4-FFF2-40B4-BE49-F238E27FC236}">
                  <a16:creationId xmlns:a16="http://schemas.microsoft.com/office/drawing/2014/main" id="{F240F460-4C33-4F82-8F7E-BAF5417F935B}"/>
                </a:ext>
              </a:extLst>
            </p:cNvPr>
            <p:cNvSpPr/>
            <p:nvPr/>
          </p:nvSpPr>
          <p:spPr bwMode="auto">
            <a:xfrm>
              <a:off x="8201025" y="3273426"/>
              <a:ext cx="30163" cy="119063"/>
            </a:xfrm>
            <a:custGeom>
              <a:avLst/>
              <a:gdLst>
                <a:gd name="T0" fmla="*/ 17 w 19"/>
                <a:gd name="T1" fmla="*/ 75 h 75"/>
                <a:gd name="T2" fmla="*/ 0 w 19"/>
                <a:gd name="T3" fmla="*/ 2 h 75"/>
                <a:gd name="T4" fmla="*/ 2 w 19"/>
                <a:gd name="T5" fmla="*/ 0 h 75"/>
                <a:gd name="T6" fmla="*/ 19 w 19"/>
                <a:gd name="T7" fmla="*/ 75 h 75"/>
                <a:gd name="T8" fmla="*/ 17 w 19"/>
                <a:gd name="T9" fmla="*/ 75 h 75"/>
              </a:gdLst>
              <a:ahLst/>
              <a:cxnLst>
                <a:cxn ang="0">
                  <a:pos x="T0" y="T1"/>
                </a:cxn>
                <a:cxn ang="0">
                  <a:pos x="T2" y="T3"/>
                </a:cxn>
                <a:cxn ang="0">
                  <a:pos x="T4" y="T5"/>
                </a:cxn>
                <a:cxn ang="0">
                  <a:pos x="T6" y="T7"/>
                </a:cxn>
                <a:cxn ang="0">
                  <a:pos x="T8" y="T9"/>
                </a:cxn>
              </a:cxnLst>
              <a:rect l="0" t="0" r="r" b="b"/>
              <a:pathLst>
                <a:path w="19" h="75">
                  <a:moveTo>
                    <a:pt x="17" y="75"/>
                  </a:moveTo>
                  <a:lnTo>
                    <a:pt x="0" y="2"/>
                  </a:lnTo>
                  <a:lnTo>
                    <a:pt x="2" y="0"/>
                  </a:lnTo>
                  <a:lnTo>
                    <a:pt x="19" y="75"/>
                  </a:lnTo>
                  <a:lnTo>
                    <a:pt x="17"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ŝḻîdè">
              <a:extLst>
                <a:ext uri="{FF2B5EF4-FFF2-40B4-BE49-F238E27FC236}">
                  <a16:creationId xmlns:a16="http://schemas.microsoft.com/office/drawing/2014/main" id="{2AE32D42-1965-45B2-8E3C-7119F9495009}"/>
                </a:ext>
              </a:extLst>
            </p:cNvPr>
            <p:cNvSpPr/>
            <p:nvPr/>
          </p:nvSpPr>
          <p:spPr bwMode="auto">
            <a:xfrm>
              <a:off x="8158163" y="3462338"/>
              <a:ext cx="138113" cy="19050"/>
            </a:xfrm>
            <a:custGeom>
              <a:avLst/>
              <a:gdLst>
                <a:gd name="T0" fmla="*/ 85 w 87"/>
                <a:gd name="T1" fmla="*/ 12 h 12"/>
                <a:gd name="T2" fmla="*/ 0 w 87"/>
                <a:gd name="T3" fmla="*/ 2 h 12"/>
                <a:gd name="T4" fmla="*/ 0 w 87"/>
                <a:gd name="T5" fmla="*/ 0 h 12"/>
                <a:gd name="T6" fmla="*/ 87 w 87"/>
                <a:gd name="T7" fmla="*/ 10 h 12"/>
                <a:gd name="T8" fmla="*/ 85 w 87"/>
                <a:gd name="T9" fmla="*/ 12 h 12"/>
              </a:gdLst>
              <a:ahLst/>
              <a:cxnLst>
                <a:cxn ang="0">
                  <a:pos x="T0" y="T1"/>
                </a:cxn>
                <a:cxn ang="0">
                  <a:pos x="T2" y="T3"/>
                </a:cxn>
                <a:cxn ang="0">
                  <a:pos x="T4" y="T5"/>
                </a:cxn>
                <a:cxn ang="0">
                  <a:pos x="T6" y="T7"/>
                </a:cxn>
                <a:cxn ang="0">
                  <a:pos x="T8" y="T9"/>
                </a:cxn>
              </a:cxnLst>
              <a:rect l="0" t="0" r="r" b="b"/>
              <a:pathLst>
                <a:path w="87" h="12">
                  <a:moveTo>
                    <a:pt x="85" y="12"/>
                  </a:moveTo>
                  <a:lnTo>
                    <a:pt x="0" y="2"/>
                  </a:lnTo>
                  <a:lnTo>
                    <a:pt x="0" y="0"/>
                  </a:lnTo>
                  <a:lnTo>
                    <a:pt x="87" y="10"/>
                  </a:lnTo>
                  <a:lnTo>
                    <a:pt x="8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îṥ1îďê">
              <a:extLst>
                <a:ext uri="{FF2B5EF4-FFF2-40B4-BE49-F238E27FC236}">
                  <a16:creationId xmlns:a16="http://schemas.microsoft.com/office/drawing/2014/main" id="{A5AE16A2-193D-4355-8C92-08F30F1B1EBF}"/>
                </a:ext>
              </a:extLst>
            </p:cNvPr>
            <p:cNvSpPr/>
            <p:nvPr/>
          </p:nvSpPr>
          <p:spPr bwMode="auto">
            <a:xfrm>
              <a:off x="8069263" y="3402013"/>
              <a:ext cx="28575" cy="128588"/>
            </a:xfrm>
            <a:custGeom>
              <a:avLst/>
              <a:gdLst>
                <a:gd name="T0" fmla="*/ 16 w 18"/>
                <a:gd name="T1" fmla="*/ 81 h 81"/>
                <a:gd name="T2" fmla="*/ 0 w 18"/>
                <a:gd name="T3" fmla="*/ 0 h 81"/>
                <a:gd name="T4" fmla="*/ 2 w 18"/>
                <a:gd name="T5" fmla="*/ 0 h 81"/>
                <a:gd name="T6" fmla="*/ 18 w 18"/>
                <a:gd name="T7" fmla="*/ 81 h 81"/>
                <a:gd name="T8" fmla="*/ 16 w 18"/>
                <a:gd name="T9" fmla="*/ 81 h 81"/>
              </a:gdLst>
              <a:ahLst/>
              <a:cxnLst>
                <a:cxn ang="0">
                  <a:pos x="T0" y="T1"/>
                </a:cxn>
                <a:cxn ang="0">
                  <a:pos x="T2" y="T3"/>
                </a:cxn>
                <a:cxn ang="0">
                  <a:pos x="T4" y="T5"/>
                </a:cxn>
                <a:cxn ang="0">
                  <a:pos x="T6" y="T7"/>
                </a:cxn>
                <a:cxn ang="0">
                  <a:pos x="T8" y="T9"/>
                </a:cxn>
              </a:cxnLst>
              <a:rect l="0" t="0" r="r" b="b"/>
              <a:pathLst>
                <a:path w="18" h="81">
                  <a:moveTo>
                    <a:pt x="16" y="81"/>
                  </a:moveTo>
                  <a:lnTo>
                    <a:pt x="0" y="0"/>
                  </a:lnTo>
                  <a:lnTo>
                    <a:pt x="2" y="0"/>
                  </a:lnTo>
                  <a:lnTo>
                    <a:pt x="18" y="81"/>
                  </a:lnTo>
                  <a:lnTo>
                    <a:pt x="16"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ṧļîḍé">
              <a:extLst>
                <a:ext uri="{FF2B5EF4-FFF2-40B4-BE49-F238E27FC236}">
                  <a16:creationId xmlns:a16="http://schemas.microsoft.com/office/drawing/2014/main" id="{92A016AC-2284-4E9D-984E-1FE67F9BDAD9}"/>
                </a:ext>
              </a:extLst>
            </p:cNvPr>
            <p:cNvSpPr/>
            <p:nvPr/>
          </p:nvSpPr>
          <p:spPr bwMode="auto">
            <a:xfrm>
              <a:off x="8051800" y="4332288"/>
              <a:ext cx="501650" cy="458788"/>
            </a:xfrm>
            <a:custGeom>
              <a:avLst/>
              <a:gdLst>
                <a:gd name="T0" fmla="*/ 152 w 152"/>
                <a:gd name="T1" fmla="*/ 85 h 139"/>
                <a:gd name="T2" fmla="*/ 152 w 152"/>
                <a:gd name="T3" fmla="*/ 85 h 139"/>
                <a:gd name="T4" fmla="*/ 0 w 152"/>
                <a:gd name="T5" fmla="*/ 54 h 139"/>
                <a:gd name="T6" fmla="*/ 0 w 152"/>
                <a:gd name="T7" fmla="*/ 54 h 139"/>
                <a:gd name="T8" fmla="*/ 152 w 152"/>
                <a:gd name="T9" fmla="*/ 85 h 139"/>
              </a:gdLst>
              <a:ahLst/>
              <a:cxnLst>
                <a:cxn ang="0">
                  <a:pos x="T0" y="T1"/>
                </a:cxn>
                <a:cxn ang="0">
                  <a:pos x="T2" y="T3"/>
                </a:cxn>
                <a:cxn ang="0">
                  <a:pos x="T4" y="T5"/>
                </a:cxn>
                <a:cxn ang="0">
                  <a:pos x="T6" y="T7"/>
                </a:cxn>
                <a:cxn ang="0">
                  <a:pos x="T8" y="T9"/>
                </a:cxn>
              </a:cxnLst>
              <a:rect l="0" t="0" r="r" b="b"/>
              <a:pathLst>
                <a:path w="152" h="139">
                  <a:moveTo>
                    <a:pt x="152" y="85"/>
                  </a:moveTo>
                  <a:cubicBezTo>
                    <a:pt x="152" y="85"/>
                    <a:pt x="152" y="85"/>
                    <a:pt x="152" y="85"/>
                  </a:cubicBezTo>
                  <a:cubicBezTo>
                    <a:pt x="123" y="13"/>
                    <a:pt x="55" y="0"/>
                    <a:pt x="0" y="54"/>
                  </a:cubicBezTo>
                  <a:cubicBezTo>
                    <a:pt x="0" y="54"/>
                    <a:pt x="0" y="54"/>
                    <a:pt x="0" y="54"/>
                  </a:cubicBezTo>
                  <a:cubicBezTo>
                    <a:pt x="30" y="126"/>
                    <a:pt x="98" y="139"/>
                    <a:pt x="152" y="85"/>
                  </a:cubicBezTo>
                  <a:close/>
                </a:path>
              </a:pathLst>
            </a:custGeom>
            <a:solidFill>
              <a:srgbClr val="749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Sľíḑe">
              <a:extLst>
                <a:ext uri="{FF2B5EF4-FFF2-40B4-BE49-F238E27FC236}">
                  <a16:creationId xmlns:a16="http://schemas.microsoft.com/office/drawing/2014/main" id="{9C7DA537-EDB5-4E37-B7EC-A7DE562D8F7C}"/>
                </a:ext>
              </a:extLst>
            </p:cNvPr>
            <p:cNvSpPr/>
            <p:nvPr/>
          </p:nvSpPr>
          <p:spPr bwMode="auto">
            <a:xfrm>
              <a:off x="7891463" y="4475163"/>
              <a:ext cx="606425" cy="128588"/>
            </a:xfrm>
            <a:custGeom>
              <a:avLst/>
              <a:gdLst>
                <a:gd name="T0" fmla="*/ 382 w 382"/>
                <a:gd name="T1" fmla="*/ 81 h 81"/>
                <a:gd name="T2" fmla="*/ 0 w 382"/>
                <a:gd name="T3" fmla="*/ 2 h 81"/>
                <a:gd name="T4" fmla="*/ 0 w 382"/>
                <a:gd name="T5" fmla="*/ 0 h 81"/>
                <a:gd name="T6" fmla="*/ 382 w 382"/>
                <a:gd name="T7" fmla="*/ 79 h 81"/>
                <a:gd name="T8" fmla="*/ 382 w 382"/>
                <a:gd name="T9" fmla="*/ 81 h 81"/>
              </a:gdLst>
              <a:ahLst/>
              <a:cxnLst>
                <a:cxn ang="0">
                  <a:pos x="T0" y="T1"/>
                </a:cxn>
                <a:cxn ang="0">
                  <a:pos x="T2" y="T3"/>
                </a:cxn>
                <a:cxn ang="0">
                  <a:pos x="T4" y="T5"/>
                </a:cxn>
                <a:cxn ang="0">
                  <a:pos x="T6" y="T7"/>
                </a:cxn>
                <a:cxn ang="0">
                  <a:pos x="T8" y="T9"/>
                </a:cxn>
              </a:cxnLst>
              <a:rect l="0" t="0" r="r" b="b"/>
              <a:pathLst>
                <a:path w="382" h="81">
                  <a:moveTo>
                    <a:pt x="382" y="81"/>
                  </a:moveTo>
                  <a:lnTo>
                    <a:pt x="0" y="2"/>
                  </a:lnTo>
                  <a:lnTo>
                    <a:pt x="0" y="0"/>
                  </a:lnTo>
                  <a:lnTo>
                    <a:pt x="382" y="79"/>
                  </a:lnTo>
                  <a:lnTo>
                    <a:pt x="38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ṣḻïḍé">
              <a:extLst>
                <a:ext uri="{FF2B5EF4-FFF2-40B4-BE49-F238E27FC236}">
                  <a16:creationId xmlns:a16="http://schemas.microsoft.com/office/drawing/2014/main" id="{4A0BFA05-8558-494F-9912-55754E3FB74E}"/>
                </a:ext>
              </a:extLst>
            </p:cNvPr>
            <p:cNvSpPr/>
            <p:nvPr/>
          </p:nvSpPr>
          <p:spPr bwMode="auto">
            <a:xfrm>
              <a:off x="8323263" y="4478338"/>
              <a:ext cx="85725" cy="88900"/>
            </a:xfrm>
            <a:custGeom>
              <a:avLst/>
              <a:gdLst>
                <a:gd name="T0" fmla="*/ 0 w 54"/>
                <a:gd name="T1" fmla="*/ 56 h 56"/>
                <a:gd name="T2" fmla="*/ 0 w 54"/>
                <a:gd name="T3" fmla="*/ 54 h 56"/>
                <a:gd name="T4" fmla="*/ 52 w 54"/>
                <a:gd name="T5" fmla="*/ 0 h 56"/>
                <a:gd name="T6" fmla="*/ 54 w 54"/>
                <a:gd name="T7" fmla="*/ 2 h 56"/>
                <a:gd name="T8" fmla="*/ 0 w 54"/>
                <a:gd name="T9" fmla="*/ 56 h 56"/>
              </a:gdLst>
              <a:ahLst/>
              <a:cxnLst>
                <a:cxn ang="0">
                  <a:pos x="T0" y="T1"/>
                </a:cxn>
                <a:cxn ang="0">
                  <a:pos x="T2" y="T3"/>
                </a:cxn>
                <a:cxn ang="0">
                  <a:pos x="T4" y="T5"/>
                </a:cxn>
                <a:cxn ang="0">
                  <a:pos x="T6" y="T7"/>
                </a:cxn>
                <a:cxn ang="0">
                  <a:pos x="T8" y="T9"/>
                </a:cxn>
              </a:cxnLst>
              <a:rect l="0" t="0" r="r" b="b"/>
              <a:pathLst>
                <a:path w="54" h="56">
                  <a:moveTo>
                    <a:pt x="0" y="56"/>
                  </a:moveTo>
                  <a:lnTo>
                    <a:pt x="0" y="54"/>
                  </a:lnTo>
                  <a:lnTo>
                    <a:pt x="52" y="0"/>
                  </a:lnTo>
                  <a:lnTo>
                    <a:pt x="54" y="2"/>
                  </a:ln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ïSlíḋe">
              <a:extLst>
                <a:ext uri="{FF2B5EF4-FFF2-40B4-BE49-F238E27FC236}">
                  <a16:creationId xmlns:a16="http://schemas.microsoft.com/office/drawing/2014/main" id="{B4F57DBB-C480-4F1A-BB6E-D250AB61EADF}"/>
                </a:ext>
              </a:extLst>
            </p:cNvPr>
            <p:cNvSpPr/>
            <p:nvPr/>
          </p:nvSpPr>
          <p:spPr bwMode="auto">
            <a:xfrm>
              <a:off x="8220075" y="4543426"/>
              <a:ext cx="63500" cy="125413"/>
            </a:xfrm>
            <a:custGeom>
              <a:avLst/>
              <a:gdLst>
                <a:gd name="T0" fmla="*/ 38 w 40"/>
                <a:gd name="T1" fmla="*/ 79 h 79"/>
                <a:gd name="T2" fmla="*/ 0 w 40"/>
                <a:gd name="T3" fmla="*/ 0 h 79"/>
                <a:gd name="T4" fmla="*/ 2 w 40"/>
                <a:gd name="T5" fmla="*/ 0 h 79"/>
                <a:gd name="T6" fmla="*/ 40 w 40"/>
                <a:gd name="T7" fmla="*/ 79 h 79"/>
                <a:gd name="T8" fmla="*/ 38 w 40"/>
                <a:gd name="T9" fmla="*/ 79 h 79"/>
              </a:gdLst>
              <a:ahLst/>
              <a:cxnLst>
                <a:cxn ang="0">
                  <a:pos x="T0" y="T1"/>
                </a:cxn>
                <a:cxn ang="0">
                  <a:pos x="T2" y="T3"/>
                </a:cxn>
                <a:cxn ang="0">
                  <a:pos x="T4" y="T5"/>
                </a:cxn>
                <a:cxn ang="0">
                  <a:pos x="T6" y="T7"/>
                </a:cxn>
                <a:cxn ang="0">
                  <a:pos x="T8" y="T9"/>
                </a:cxn>
              </a:cxnLst>
              <a:rect l="0" t="0" r="r" b="b"/>
              <a:pathLst>
                <a:path w="40" h="79">
                  <a:moveTo>
                    <a:pt x="38" y="79"/>
                  </a:moveTo>
                  <a:lnTo>
                    <a:pt x="0" y="0"/>
                  </a:lnTo>
                  <a:lnTo>
                    <a:pt x="2" y="0"/>
                  </a:lnTo>
                  <a:lnTo>
                    <a:pt x="40" y="79"/>
                  </a:lnTo>
                  <a:lnTo>
                    <a:pt x="38"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šḻidè">
              <a:extLst>
                <a:ext uri="{FF2B5EF4-FFF2-40B4-BE49-F238E27FC236}">
                  <a16:creationId xmlns:a16="http://schemas.microsoft.com/office/drawing/2014/main" id="{51BFD706-AF98-4215-9E30-87E0F1787261}"/>
                </a:ext>
              </a:extLst>
            </p:cNvPr>
            <p:cNvSpPr/>
            <p:nvPr/>
          </p:nvSpPr>
          <p:spPr bwMode="auto">
            <a:xfrm>
              <a:off x="8134350" y="4438651"/>
              <a:ext cx="96838" cy="92075"/>
            </a:xfrm>
            <a:custGeom>
              <a:avLst/>
              <a:gdLst>
                <a:gd name="T0" fmla="*/ 0 w 61"/>
                <a:gd name="T1" fmla="*/ 58 h 58"/>
                <a:gd name="T2" fmla="*/ 0 w 61"/>
                <a:gd name="T3" fmla="*/ 56 h 58"/>
                <a:gd name="T4" fmla="*/ 59 w 61"/>
                <a:gd name="T5" fmla="*/ 0 h 58"/>
                <a:gd name="T6" fmla="*/ 61 w 61"/>
                <a:gd name="T7" fmla="*/ 2 h 58"/>
                <a:gd name="T8" fmla="*/ 0 w 61"/>
                <a:gd name="T9" fmla="*/ 58 h 58"/>
              </a:gdLst>
              <a:ahLst/>
              <a:cxnLst>
                <a:cxn ang="0">
                  <a:pos x="T0" y="T1"/>
                </a:cxn>
                <a:cxn ang="0">
                  <a:pos x="T2" y="T3"/>
                </a:cxn>
                <a:cxn ang="0">
                  <a:pos x="T4" y="T5"/>
                </a:cxn>
                <a:cxn ang="0">
                  <a:pos x="T6" y="T7"/>
                </a:cxn>
                <a:cxn ang="0">
                  <a:pos x="T8" y="T9"/>
                </a:cxn>
              </a:cxnLst>
              <a:rect l="0" t="0" r="r" b="b"/>
              <a:pathLst>
                <a:path w="61" h="58">
                  <a:moveTo>
                    <a:pt x="0" y="58"/>
                  </a:moveTo>
                  <a:lnTo>
                    <a:pt x="0" y="56"/>
                  </a:lnTo>
                  <a:lnTo>
                    <a:pt x="59" y="0"/>
                  </a:lnTo>
                  <a:lnTo>
                    <a:pt x="61" y="2"/>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ṡļîḋé">
              <a:extLst>
                <a:ext uri="{FF2B5EF4-FFF2-40B4-BE49-F238E27FC236}">
                  <a16:creationId xmlns:a16="http://schemas.microsoft.com/office/drawing/2014/main" id="{3CC04F38-E37D-4A42-AE76-0DFC067AEDDB}"/>
                </a:ext>
              </a:extLst>
            </p:cNvPr>
            <p:cNvSpPr/>
            <p:nvPr/>
          </p:nvSpPr>
          <p:spPr bwMode="auto">
            <a:xfrm>
              <a:off x="3878263" y="4184651"/>
              <a:ext cx="574675" cy="587375"/>
            </a:xfrm>
            <a:custGeom>
              <a:avLst/>
              <a:gdLst>
                <a:gd name="T0" fmla="*/ 0 w 174"/>
                <a:gd name="T1" fmla="*/ 126 h 178"/>
                <a:gd name="T2" fmla="*/ 0 w 174"/>
                <a:gd name="T3" fmla="*/ 126 h 178"/>
                <a:gd name="T4" fmla="*/ 174 w 174"/>
                <a:gd name="T5" fmla="*/ 53 h 178"/>
                <a:gd name="T6" fmla="*/ 0 w 174"/>
                <a:gd name="T7" fmla="*/ 126 h 178"/>
              </a:gdLst>
              <a:ahLst/>
              <a:cxnLst>
                <a:cxn ang="0">
                  <a:pos x="T0" y="T1"/>
                </a:cxn>
                <a:cxn ang="0">
                  <a:pos x="T2" y="T3"/>
                </a:cxn>
                <a:cxn ang="0">
                  <a:pos x="T4" y="T5"/>
                </a:cxn>
                <a:cxn ang="0">
                  <a:pos x="T6" y="T7"/>
                </a:cxn>
              </a:cxnLst>
              <a:rect l="0" t="0" r="r" b="b"/>
              <a:pathLst>
                <a:path w="174" h="178">
                  <a:moveTo>
                    <a:pt x="0" y="126"/>
                  </a:moveTo>
                  <a:cubicBezTo>
                    <a:pt x="0" y="126"/>
                    <a:pt x="0" y="126"/>
                    <a:pt x="0" y="126"/>
                  </a:cubicBezTo>
                  <a:cubicBezTo>
                    <a:pt x="78" y="178"/>
                    <a:pt x="156" y="146"/>
                    <a:pt x="174" y="53"/>
                  </a:cubicBezTo>
                  <a:cubicBezTo>
                    <a:pt x="96" y="0"/>
                    <a:pt x="18" y="33"/>
                    <a:pt x="0" y="126"/>
                  </a:cubicBezTo>
                  <a:close/>
                </a:path>
              </a:pathLst>
            </a:custGeom>
            <a:solidFill>
              <a:srgbClr val="AFC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îs1iďè">
              <a:extLst>
                <a:ext uri="{FF2B5EF4-FFF2-40B4-BE49-F238E27FC236}">
                  <a16:creationId xmlns:a16="http://schemas.microsoft.com/office/drawing/2014/main" id="{1C5D06DE-7286-43AF-9599-50CC92615D73}"/>
                </a:ext>
              </a:extLst>
            </p:cNvPr>
            <p:cNvSpPr/>
            <p:nvPr/>
          </p:nvSpPr>
          <p:spPr bwMode="auto">
            <a:xfrm>
              <a:off x="3938588" y="4283076"/>
              <a:ext cx="706438" cy="287338"/>
            </a:xfrm>
            <a:custGeom>
              <a:avLst/>
              <a:gdLst>
                <a:gd name="T0" fmla="*/ 2 w 445"/>
                <a:gd name="T1" fmla="*/ 181 h 181"/>
                <a:gd name="T2" fmla="*/ 0 w 445"/>
                <a:gd name="T3" fmla="*/ 179 h 181"/>
                <a:gd name="T4" fmla="*/ 445 w 445"/>
                <a:gd name="T5" fmla="*/ 0 h 181"/>
                <a:gd name="T6" fmla="*/ 445 w 445"/>
                <a:gd name="T7" fmla="*/ 2 h 181"/>
                <a:gd name="T8" fmla="*/ 2 w 445"/>
                <a:gd name="T9" fmla="*/ 181 h 181"/>
              </a:gdLst>
              <a:ahLst/>
              <a:cxnLst>
                <a:cxn ang="0">
                  <a:pos x="T0" y="T1"/>
                </a:cxn>
                <a:cxn ang="0">
                  <a:pos x="T2" y="T3"/>
                </a:cxn>
                <a:cxn ang="0">
                  <a:pos x="T4" y="T5"/>
                </a:cxn>
                <a:cxn ang="0">
                  <a:pos x="T6" y="T7"/>
                </a:cxn>
                <a:cxn ang="0">
                  <a:pos x="T8" y="T9"/>
                </a:cxn>
              </a:cxnLst>
              <a:rect l="0" t="0" r="r" b="b"/>
              <a:pathLst>
                <a:path w="445" h="181">
                  <a:moveTo>
                    <a:pt x="2" y="181"/>
                  </a:moveTo>
                  <a:lnTo>
                    <a:pt x="0" y="179"/>
                  </a:lnTo>
                  <a:lnTo>
                    <a:pt x="445" y="0"/>
                  </a:lnTo>
                  <a:lnTo>
                    <a:pt x="445" y="2"/>
                  </a:lnTo>
                  <a:lnTo>
                    <a:pt x="2"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íŝ1ïḍè">
              <a:extLst>
                <a:ext uri="{FF2B5EF4-FFF2-40B4-BE49-F238E27FC236}">
                  <a16:creationId xmlns:a16="http://schemas.microsoft.com/office/drawing/2014/main" id="{52383606-0FA7-4594-9B44-E798FC78B5C2}"/>
                </a:ext>
              </a:extLst>
            </p:cNvPr>
            <p:cNvSpPr/>
            <p:nvPr/>
          </p:nvSpPr>
          <p:spPr bwMode="auto">
            <a:xfrm>
              <a:off x="4116388" y="4487863"/>
              <a:ext cx="30163" cy="144463"/>
            </a:xfrm>
            <a:custGeom>
              <a:avLst/>
              <a:gdLst>
                <a:gd name="T0" fmla="*/ 2 w 19"/>
                <a:gd name="T1" fmla="*/ 91 h 91"/>
                <a:gd name="T2" fmla="*/ 0 w 19"/>
                <a:gd name="T3" fmla="*/ 91 h 91"/>
                <a:gd name="T4" fmla="*/ 17 w 19"/>
                <a:gd name="T5" fmla="*/ 0 h 91"/>
                <a:gd name="T6" fmla="*/ 19 w 19"/>
                <a:gd name="T7" fmla="*/ 0 h 91"/>
                <a:gd name="T8" fmla="*/ 2 w 19"/>
                <a:gd name="T9" fmla="*/ 91 h 91"/>
              </a:gdLst>
              <a:ahLst/>
              <a:cxnLst>
                <a:cxn ang="0">
                  <a:pos x="T0" y="T1"/>
                </a:cxn>
                <a:cxn ang="0">
                  <a:pos x="T2" y="T3"/>
                </a:cxn>
                <a:cxn ang="0">
                  <a:pos x="T4" y="T5"/>
                </a:cxn>
                <a:cxn ang="0">
                  <a:pos x="T6" y="T7"/>
                </a:cxn>
                <a:cxn ang="0">
                  <a:pos x="T8" y="T9"/>
                </a:cxn>
              </a:cxnLst>
              <a:rect l="0" t="0" r="r" b="b"/>
              <a:pathLst>
                <a:path w="19" h="91">
                  <a:moveTo>
                    <a:pt x="2" y="91"/>
                  </a:moveTo>
                  <a:lnTo>
                    <a:pt x="0" y="91"/>
                  </a:lnTo>
                  <a:lnTo>
                    <a:pt x="17" y="0"/>
                  </a:lnTo>
                  <a:lnTo>
                    <a:pt x="19" y="0"/>
                  </a:lnTo>
                  <a:lnTo>
                    <a:pt x="2"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íṧ1íďê">
              <a:extLst>
                <a:ext uri="{FF2B5EF4-FFF2-40B4-BE49-F238E27FC236}">
                  <a16:creationId xmlns:a16="http://schemas.microsoft.com/office/drawing/2014/main" id="{42F7F5A3-A228-4958-9529-FC50408A9B46}"/>
                </a:ext>
              </a:extLst>
            </p:cNvPr>
            <p:cNvSpPr/>
            <p:nvPr/>
          </p:nvSpPr>
          <p:spPr bwMode="auto">
            <a:xfrm>
              <a:off x="4113213" y="4356101"/>
              <a:ext cx="147638" cy="85725"/>
            </a:xfrm>
            <a:custGeom>
              <a:avLst/>
              <a:gdLst>
                <a:gd name="T0" fmla="*/ 91 w 93"/>
                <a:gd name="T1" fmla="*/ 54 h 54"/>
                <a:gd name="T2" fmla="*/ 0 w 93"/>
                <a:gd name="T3" fmla="*/ 2 h 54"/>
                <a:gd name="T4" fmla="*/ 2 w 93"/>
                <a:gd name="T5" fmla="*/ 0 h 54"/>
                <a:gd name="T6" fmla="*/ 93 w 93"/>
                <a:gd name="T7" fmla="*/ 54 h 54"/>
                <a:gd name="T8" fmla="*/ 91 w 93"/>
                <a:gd name="T9" fmla="*/ 54 h 54"/>
              </a:gdLst>
              <a:ahLst/>
              <a:cxnLst>
                <a:cxn ang="0">
                  <a:pos x="T0" y="T1"/>
                </a:cxn>
                <a:cxn ang="0">
                  <a:pos x="T2" y="T3"/>
                </a:cxn>
                <a:cxn ang="0">
                  <a:pos x="T4" y="T5"/>
                </a:cxn>
                <a:cxn ang="0">
                  <a:pos x="T6" y="T7"/>
                </a:cxn>
                <a:cxn ang="0">
                  <a:pos x="T8" y="T9"/>
                </a:cxn>
              </a:cxnLst>
              <a:rect l="0" t="0" r="r" b="b"/>
              <a:pathLst>
                <a:path w="93" h="54">
                  <a:moveTo>
                    <a:pt x="91" y="54"/>
                  </a:moveTo>
                  <a:lnTo>
                    <a:pt x="0" y="2"/>
                  </a:lnTo>
                  <a:lnTo>
                    <a:pt x="2" y="0"/>
                  </a:lnTo>
                  <a:lnTo>
                    <a:pt x="93" y="54"/>
                  </a:lnTo>
                  <a:lnTo>
                    <a:pt x="91"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ṣļíḋé">
              <a:extLst>
                <a:ext uri="{FF2B5EF4-FFF2-40B4-BE49-F238E27FC236}">
                  <a16:creationId xmlns:a16="http://schemas.microsoft.com/office/drawing/2014/main" id="{83D9967D-EAEF-4DA1-99FA-0DBF2B45C5C7}"/>
                </a:ext>
              </a:extLst>
            </p:cNvPr>
            <p:cNvSpPr/>
            <p:nvPr/>
          </p:nvSpPr>
          <p:spPr bwMode="auto">
            <a:xfrm>
              <a:off x="4324350" y="4398963"/>
              <a:ext cx="36513" cy="155575"/>
            </a:xfrm>
            <a:custGeom>
              <a:avLst/>
              <a:gdLst>
                <a:gd name="T0" fmla="*/ 2 w 23"/>
                <a:gd name="T1" fmla="*/ 98 h 98"/>
                <a:gd name="T2" fmla="*/ 0 w 23"/>
                <a:gd name="T3" fmla="*/ 95 h 98"/>
                <a:gd name="T4" fmla="*/ 21 w 23"/>
                <a:gd name="T5" fmla="*/ 0 h 98"/>
                <a:gd name="T6" fmla="*/ 23 w 23"/>
                <a:gd name="T7" fmla="*/ 0 h 98"/>
                <a:gd name="T8" fmla="*/ 2 w 23"/>
                <a:gd name="T9" fmla="*/ 98 h 98"/>
              </a:gdLst>
              <a:ahLst/>
              <a:cxnLst>
                <a:cxn ang="0">
                  <a:pos x="T0" y="T1"/>
                </a:cxn>
                <a:cxn ang="0">
                  <a:pos x="T2" y="T3"/>
                </a:cxn>
                <a:cxn ang="0">
                  <a:pos x="T4" y="T5"/>
                </a:cxn>
                <a:cxn ang="0">
                  <a:pos x="T6" y="T7"/>
                </a:cxn>
                <a:cxn ang="0">
                  <a:pos x="T8" y="T9"/>
                </a:cxn>
              </a:cxnLst>
              <a:rect l="0" t="0" r="r" b="b"/>
              <a:pathLst>
                <a:path w="23" h="98">
                  <a:moveTo>
                    <a:pt x="2" y="98"/>
                  </a:moveTo>
                  <a:lnTo>
                    <a:pt x="0" y="95"/>
                  </a:lnTo>
                  <a:lnTo>
                    <a:pt x="21" y="0"/>
                  </a:lnTo>
                  <a:lnTo>
                    <a:pt x="23" y="0"/>
                  </a:lnTo>
                  <a:lnTo>
                    <a:pt x="2"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ïṧḻiḍè">
              <a:extLst>
                <a:ext uri="{FF2B5EF4-FFF2-40B4-BE49-F238E27FC236}">
                  <a16:creationId xmlns:a16="http://schemas.microsoft.com/office/drawing/2014/main" id="{862C8627-857B-4634-907D-78FDB7974038}"/>
                </a:ext>
              </a:extLst>
            </p:cNvPr>
            <p:cNvSpPr/>
            <p:nvPr/>
          </p:nvSpPr>
          <p:spPr bwMode="auto">
            <a:xfrm>
              <a:off x="3767138" y="3594101"/>
              <a:ext cx="615950" cy="425450"/>
            </a:xfrm>
            <a:custGeom>
              <a:avLst/>
              <a:gdLst>
                <a:gd name="T0" fmla="*/ 0 w 187"/>
                <a:gd name="T1" fmla="*/ 29 h 129"/>
                <a:gd name="T2" fmla="*/ 0 w 187"/>
                <a:gd name="T3" fmla="*/ 29 h 129"/>
                <a:gd name="T4" fmla="*/ 60 w 187"/>
                <a:gd name="T5" fmla="*/ 111 h 129"/>
                <a:gd name="T6" fmla="*/ 174 w 187"/>
                <a:gd name="T7" fmla="*/ 125 h 129"/>
                <a:gd name="T8" fmla="*/ 147 w 187"/>
                <a:gd name="T9" fmla="*/ 28 h 129"/>
                <a:gd name="T10" fmla="*/ 0 w 187"/>
                <a:gd name="T11" fmla="*/ 29 h 129"/>
              </a:gdLst>
              <a:ahLst/>
              <a:cxnLst>
                <a:cxn ang="0">
                  <a:pos x="T0" y="T1"/>
                </a:cxn>
                <a:cxn ang="0">
                  <a:pos x="T2" y="T3"/>
                </a:cxn>
                <a:cxn ang="0">
                  <a:pos x="T4" y="T5"/>
                </a:cxn>
                <a:cxn ang="0">
                  <a:pos x="T6" y="T7"/>
                </a:cxn>
                <a:cxn ang="0">
                  <a:pos x="T8" y="T9"/>
                </a:cxn>
                <a:cxn ang="0">
                  <a:pos x="T10" y="T11"/>
                </a:cxn>
              </a:cxnLst>
              <a:rect l="0" t="0" r="r" b="b"/>
              <a:pathLst>
                <a:path w="187" h="129">
                  <a:moveTo>
                    <a:pt x="0" y="29"/>
                  </a:moveTo>
                  <a:cubicBezTo>
                    <a:pt x="0" y="29"/>
                    <a:pt x="0" y="29"/>
                    <a:pt x="0" y="29"/>
                  </a:cubicBezTo>
                  <a:cubicBezTo>
                    <a:pt x="4" y="71"/>
                    <a:pt x="30" y="97"/>
                    <a:pt x="60" y="111"/>
                  </a:cubicBezTo>
                  <a:cubicBezTo>
                    <a:pt x="91" y="126"/>
                    <a:pt x="127" y="129"/>
                    <a:pt x="174" y="125"/>
                  </a:cubicBezTo>
                  <a:cubicBezTo>
                    <a:pt x="187" y="87"/>
                    <a:pt x="180" y="50"/>
                    <a:pt x="147" y="28"/>
                  </a:cubicBezTo>
                  <a:cubicBezTo>
                    <a:pt x="116" y="6"/>
                    <a:pt x="58" y="0"/>
                    <a:pt x="0" y="29"/>
                  </a:cubicBezTo>
                  <a:close/>
                </a:path>
              </a:pathLst>
            </a:custGeom>
            <a:solidFill>
              <a:srgbClr val="749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ŝľiḍè">
              <a:extLst>
                <a:ext uri="{FF2B5EF4-FFF2-40B4-BE49-F238E27FC236}">
                  <a16:creationId xmlns:a16="http://schemas.microsoft.com/office/drawing/2014/main" id="{1DC35ADE-60BD-4A0C-B5FC-198CC638A78D}"/>
                </a:ext>
              </a:extLst>
            </p:cNvPr>
            <p:cNvSpPr/>
            <p:nvPr/>
          </p:nvSpPr>
          <p:spPr bwMode="auto">
            <a:xfrm>
              <a:off x="3846513" y="3706813"/>
              <a:ext cx="606425" cy="454025"/>
            </a:xfrm>
            <a:custGeom>
              <a:avLst/>
              <a:gdLst>
                <a:gd name="T0" fmla="*/ 183 w 184"/>
                <a:gd name="T1" fmla="*/ 138 h 138"/>
                <a:gd name="T2" fmla="*/ 110 w 184"/>
                <a:gd name="T3" fmla="*/ 57 h 138"/>
                <a:gd name="T4" fmla="*/ 0 w 184"/>
                <a:gd name="T5" fmla="*/ 1 h 138"/>
                <a:gd name="T6" fmla="*/ 0 w 184"/>
                <a:gd name="T7" fmla="*/ 0 h 138"/>
                <a:gd name="T8" fmla="*/ 111 w 184"/>
                <a:gd name="T9" fmla="*/ 56 h 138"/>
                <a:gd name="T10" fmla="*/ 184 w 184"/>
                <a:gd name="T11" fmla="*/ 137 h 138"/>
                <a:gd name="T12" fmla="*/ 183 w 184"/>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84" h="138">
                  <a:moveTo>
                    <a:pt x="183" y="138"/>
                  </a:moveTo>
                  <a:cubicBezTo>
                    <a:pt x="165" y="108"/>
                    <a:pt x="140" y="80"/>
                    <a:pt x="110" y="57"/>
                  </a:cubicBezTo>
                  <a:cubicBezTo>
                    <a:pt x="78" y="32"/>
                    <a:pt x="41" y="14"/>
                    <a:pt x="0" y="1"/>
                  </a:cubicBezTo>
                  <a:cubicBezTo>
                    <a:pt x="0" y="0"/>
                    <a:pt x="0" y="0"/>
                    <a:pt x="0" y="0"/>
                  </a:cubicBezTo>
                  <a:cubicBezTo>
                    <a:pt x="41" y="13"/>
                    <a:pt x="78" y="32"/>
                    <a:pt x="111" y="56"/>
                  </a:cubicBezTo>
                  <a:cubicBezTo>
                    <a:pt x="141" y="80"/>
                    <a:pt x="166" y="107"/>
                    <a:pt x="184" y="137"/>
                  </a:cubicBezTo>
                  <a:lnTo>
                    <a:pt x="183"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ŝlîḓè">
              <a:extLst>
                <a:ext uri="{FF2B5EF4-FFF2-40B4-BE49-F238E27FC236}">
                  <a16:creationId xmlns:a16="http://schemas.microsoft.com/office/drawing/2014/main" id="{FFA89D0F-DD6B-4584-BCA1-A1FA4BD48565}"/>
                </a:ext>
              </a:extLst>
            </p:cNvPr>
            <p:cNvSpPr/>
            <p:nvPr/>
          </p:nvSpPr>
          <p:spPr bwMode="auto">
            <a:xfrm>
              <a:off x="3908425" y="3802063"/>
              <a:ext cx="161925" cy="61913"/>
            </a:xfrm>
            <a:custGeom>
              <a:avLst/>
              <a:gdLst>
                <a:gd name="T0" fmla="*/ 1 w 49"/>
                <a:gd name="T1" fmla="*/ 19 h 19"/>
                <a:gd name="T2" fmla="*/ 0 w 49"/>
                <a:gd name="T3" fmla="*/ 18 h 19"/>
                <a:gd name="T4" fmla="*/ 49 w 49"/>
                <a:gd name="T5" fmla="*/ 0 h 19"/>
                <a:gd name="T6" fmla="*/ 49 w 49"/>
                <a:gd name="T7" fmla="*/ 1 h 19"/>
                <a:gd name="T8" fmla="*/ 1 w 49"/>
                <a:gd name="T9" fmla="*/ 19 h 19"/>
              </a:gdLst>
              <a:ahLst/>
              <a:cxnLst>
                <a:cxn ang="0">
                  <a:pos x="T0" y="T1"/>
                </a:cxn>
                <a:cxn ang="0">
                  <a:pos x="T2" y="T3"/>
                </a:cxn>
                <a:cxn ang="0">
                  <a:pos x="T4" y="T5"/>
                </a:cxn>
                <a:cxn ang="0">
                  <a:pos x="T6" y="T7"/>
                </a:cxn>
                <a:cxn ang="0">
                  <a:pos x="T8" y="T9"/>
                </a:cxn>
              </a:cxnLst>
              <a:rect l="0" t="0" r="r" b="b"/>
              <a:pathLst>
                <a:path w="49" h="19">
                  <a:moveTo>
                    <a:pt x="1" y="19"/>
                  </a:moveTo>
                  <a:cubicBezTo>
                    <a:pt x="0" y="18"/>
                    <a:pt x="0" y="18"/>
                    <a:pt x="0" y="18"/>
                  </a:cubicBezTo>
                  <a:cubicBezTo>
                    <a:pt x="16" y="11"/>
                    <a:pt x="32" y="5"/>
                    <a:pt x="49" y="0"/>
                  </a:cubicBezTo>
                  <a:cubicBezTo>
                    <a:pt x="49" y="1"/>
                    <a:pt x="49" y="1"/>
                    <a:pt x="49" y="1"/>
                  </a:cubicBezTo>
                  <a:cubicBezTo>
                    <a:pt x="33" y="6"/>
                    <a:pt x="16" y="12"/>
                    <a:pt x="1"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ṣļîḑè">
              <a:extLst>
                <a:ext uri="{FF2B5EF4-FFF2-40B4-BE49-F238E27FC236}">
                  <a16:creationId xmlns:a16="http://schemas.microsoft.com/office/drawing/2014/main" id="{1D3CFBBD-329B-42CB-9977-0556D9A8CD83}"/>
                </a:ext>
              </a:extLst>
            </p:cNvPr>
            <p:cNvSpPr/>
            <p:nvPr/>
          </p:nvSpPr>
          <p:spPr bwMode="auto">
            <a:xfrm>
              <a:off x="4178300" y="3725863"/>
              <a:ext cx="20638" cy="147638"/>
            </a:xfrm>
            <a:custGeom>
              <a:avLst/>
              <a:gdLst>
                <a:gd name="T0" fmla="*/ 1 w 6"/>
                <a:gd name="T1" fmla="*/ 45 h 45"/>
                <a:gd name="T2" fmla="*/ 0 w 6"/>
                <a:gd name="T3" fmla="*/ 45 h 45"/>
                <a:gd name="T4" fmla="*/ 5 w 6"/>
                <a:gd name="T5" fmla="*/ 0 h 45"/>
                <a:gd name="T6" fmla="*/ 6 w 6"/>
                <a:gd name="T7" fmla="*/ 0 h 45"/>
                <a:gd name="T8" fmla="*/ 1 w 6"/>
                <a:gd name="T9" fmla="*/ 45 h 45"/>
              </a:gdLst>
              <a:ahLst/>
              <a:cxnLst>
                <a:cxn ang="0">
                  <a:pos x="T0" y="T1"/>
                </a:cxn>
                <a:cxn ang="0">
                  <a:pos x="T2" y="T3"/>
                </a:cxn>
                <a:cxn ang="0">
                  <a:pos x="T4" y="T5"/>
                </a:cxn>
                <a:cxn ang="0">
                  <a:pos x="T6" y="T7"/>
                </a:cxn>
                <a:cxn ang="0">
                  <a:pos x="T8" y="T9"/>
                </a:cxn>
              </a:cxnLst>
              <a:rect l="0" t="0" r="r" b="b"/>
              <a:pathLst>
                <a:path w="6" h="45">
                  <a:moveTo>
                    <a:pt x="1" y="45"/>
                  </a:moveTo>
                  <a:cubicBezTo>
                    <a:pt x="0" y="45"/>
                    <a:pt x="0" y="45"/>
                    <a:pt x="0" y="45"/>
                  </a:cubicBezTo>
                  <a:cubicBezTo>
                    <a:pt x="2" y="30"/>
                    <a:pt x="4" y="15"/>
                    <a:pt x="5" y="0"/>
                  </a:cubicBezTo>
                  <a:cubicBezTo>
                    <a:pt x="6" y="0"/>
                    <a:pt x="6" y="0"/>
                    <a:pt x="6" y="0"/>
                  </a:cubicBezTo>
                  <a:cubicBezTo>
                    <a:pt x="5" y="15"/>
                    <a:pt x="3" y="30"/>
                    <a:pt x="1"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ŝľîḓé">
              <a:extLst>
                <a:ext uri="{FF2B5EF4-FFF2-40B4-BE49-F238E27FC236}">
                  <a16:creationId xmlns:a16="http://schemas.microsoft.com/office/drawing/2014/main" id="{9528EC0D-794A-48A8-A90E-0D7A06B74A9F}"/>
                </a:ext>
              </a:extLst>
            </p:cNvPr>
            <p:cNvSpPr/>
            <p:nvPr/>
          </p:nvSpPr>
          <p:spPr bwMode="auto">
            <a:xfrm>
              <a:off x="4106863" y="3937001"/>
              <a:ext cx="161925" cy="36513"/>
            </a:xfrm>
            <a:custGeom>
              <a:avLst/>
              <a:gdLst>
                <a:gd name="T0" fmla="*/ 0 w 49"/>
                <a:gd name="T1" fmla="*/ 11 h 11"/>
                <a:gd name="T2" fmla="*/ 0 w 49"/>
                <a:gd name="T3" fmla="*/ 10 h 11"/>
                <a:gd name="T4" fmla="*/ 49 w 49"/>
                <a:gd name="T5" fmla="*/ 0 h 11"/>
                <a:gd name="T6" fmla="*/ 49 w 49"/>
                <a:gd name="T7" fmla="*/ 1 h 11"/>
                <a:gd name="T8" fmla="*/ 0 w 49"/>
                <a:gd name="T9" fmla="*/ 11 h 11"/>
              </a:gdLst>
              <a:ahLst/>
              <a:cxnLst>
                <a:cxn ang="0">
                  <a:pos x="T0" y="T1"/>
                </a:cxn>
                <a:cxn ang="0">
                  <a:pos x="T2" y="T3"/>
                </a:cxn>
                <a:cxn ang="0">
                  <a:pos x="T4" y="T5"/>
                </a:cxn>
                <a:cxn ang="0">
                  <a:pos x="T6" y="T7"/>
                </a:cxn>
                <a:cxn ang="0">
                  <a:pos x="T8" y="T9"/>
                </a:cxn>
              </a:cxnLst>
              <a:rect l="0" t="0" r="r" b="b"/>
              <a:pathLst>
                <a:path w="49" h="11">
                  <a:moveTo>
                    <a:pt x="0" y="11"/>
                  </a:moveTo>
                  <a:cubicBezTo>
                    <a:pt x="0" y="10"/>
                    <a:pt x="0" y="10"/>
                    <a:pt x="0" y="10"/>
                  </a:cubicBezTo>
                  <a:cubicBezTo>
                    <a:pt x="16" y="5"/>
                    <a:pt x="33" y="2"/>
                    <a:pt x="49" y="0"/>
                  </a:cubicBezTo>
                  <a:cubicBezTo>
                    <a:pt x="49" y="1"/>
                    <a:pt x="49" y="1"/>
                    <a:pt x="49" y="1"/>
                  </a:cubicBezTo>
                  <a:cubicBezTo>
                    <a:pt x="33" y="3"/>
                    <a:pt x="16" y="6"/>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iSḻîḋe">
              <a:extLst>
                <a:ext uri="{FF2B5EF4-FFF2-40B4-BE49-F238E27FC236}">
                  <a16:creationId xmlns:a16="http://schemas.microsoft.com/office/drawing/2014/main" id="{123B03DB-346E-4E22-94CD-BDBB195E0F2D}"/>
                </a:ext>
              </a:extLst>
            </p:cNvPr>
            <p:cNvSpPr/>
            <p:nvPr/>
          </p:nvSpPr>
          <p:spPr bwMode="auto">
            <a:xfrm>
              <a:off x="7573963" y="4349751"/>
              <a:ext cx="293688" cy="306388"/>
            </a:xfrm>
            <a:custGeom>
              <a:avLst/>
              <a:gdLst>
                <a:gd name="T0" fmla="*/ 2 w 89"/>
                <a:gd name="T1" fmla="*/ 0 h 93"/>
                <a:gd name="T2" fmla="*/ 87 w 89"/>
                <a:gd name="T3" fmla="*/ 93 h 93"/>
                <a:gd name="T4" fmla="*/ 2 w 89"/>
                <a:gd name="T5" fmla="*/ 0 h 93"/>
              </a:gdLst>
              <a:ahLst/>
              <a:cxnLst>
                <a:cxn ang="0">
                  <a:pos x="T0" y="T1"/>
                </a:cxn>
                <a:cxn ang="0">
                  <a:pos x="T2" y="T3"/>
                </a:cxn>
                <a:cxn ang="0">
                  <a:pos x="T4" y="T5"/>
                </a:cxn>
              </a:cxnLst>
              <a:rect l="0" t="0" r="r" b="b"/>
              <a:pathLst>
                <a:path w="89" h="93">
                  <a:moveTo>
                    <a:pt x="2" y="0"/>
                  </a:moveTo>
                  <a:cubicBezTo>
                    <a:pt x="0" y="49"/>
                    <a:pt x="38" y="91"/>
                    <a:pt x="87" y="93"/>
                  </a:cubicBezTo>
                  <a:cubicBezTo>
                    <a:pt x="89" y="44"/>
                    <a:pt x="51" y="2"/>
                    <a:pt x="2" y="0"/>
                  </a:cubicBezTo>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ṡľïdé">
              <a:extLst>
                <a:ext uri="{FF2B5EF4-FFF2-40B4-BE49-F238E27FC236}">
                  <a16:creationId xmlns:a16="http://schemas.microsoft.com/office/drawing/2014/main" id="{1888AA01-06D8-473C-BFFC-5C0CB6E603F4}"/>
                </a:ext>
              </a:extLst>
            </p:cNvPr>
            <p:cNvSpPr/>
            <p:nvPr/>
          </p:nvSpPr>
          <p:spPr bwMode="auto">
            <a:xfrm>
              <a:off x="7870825" y="4389438"/>
              <a:ext cx="336550" cy="296863"/>
            </a:xfrm>
            <a:custGeom>
              <a:avLst/>
              <a:gdLst>
                <a:gd name="T0" fmla="*/ 102 w 102"/>
                <a:gd name="T1" fmla="*/ 8 h 90"/>
                <a:gd name="T2" fmla="*/ 102 w 102"/>
                <a:gd name="T3" fmla="*/ 8 h 90"/>
                <a:gd name="T4" fmla="*/ 0 w 102"/>
                <a:gd name="T5" fmla="*/ 82 h 90"/>
                <a:gd name="T6" fmla="*/ 102 w 102"/>
                <a:gd name="T7" fmla="*/ 8 h 90"/>
              </a:gdLst>
              <a:ahLst/>
              <a:cxnLst>
                <a:cxn ang="0">
                  <a:pos x="T0" y="T1"/>
                </a:cxn>
                <a:cxn ang="0">
                  <a:pos x="T2" y="T3"/>
                </a:cxn>
                <a:cxn ang="0">
                  <a:pos x="T4" y="T5"/>
                </a:cxn>
                <a:cxn ang="0">
                  <a:pos x="T6" y="T7"/>
                </a:cxn>
              </a:cxnLst>
              <a:rect l="0" t="0" r="r" b="b"/>
              <a:pathLst>
                <a:path w="102" h="90">
                  <a:moveTo>
                    <a:pt x="102" y="8"/>
                  </a:moveTo>
                  <a:cubicBezTo>
                    <a:pt x="102" y="8"/>
                    <a:pt x="102" y="8"/>
                    <a:pt x="102" y="8"/>
                  </a:cubicBezTo>
                  <a:cubicBezTo>
                    <a:pt x="53" y="0"/>
                    <a:pt x="8" y="33"/>
                    <a:pt x="0" y="82"/>
                  </a:cubicBezTo>
                  <a:cubicBezTo>
                    <a:pt x="49" y="90"/>
                    <a:pt x="94" y="56"/>
                    <a:pt x="102" y="8"/>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ľïḓe">
              <a:extLst>
                <a:ext uri="{FF2B5EF4-FFF2-40B4-BE49-F238E27FC236}">
                  <a16:creationId xmlns:a16="http://schemas.microsoft.com/office/drawing/2014/main" id="{AECF8E29-CF0F-409A-8F7E-C8D882D3368D}"/>
                </a:ext>
              </a:extLst>
            </p:cNvPr>
            <p:cNvSpPr/>
            <p:nvPr/>
          </p:nvSpPr>
          <p:spPr bwMode="auto">
            <a:xfrm>
              <a:off x="7629525" y="4092576"/>
              <a:ext cx="268288" cy="319088"/>
            </a:xfrm>
            <a:custGeom>
              <a:avLst/>
              <a:gdLst>
                <a:gd name="T0" fmla="*/ 9 w 81"/>
                <a:gd name="T1" fmla="*/ 0 h 97"/>
                <a:gd name="T2" fmla="*/ 72 w 81"/>
                <a:gd name="T3" fmla="*/ 97 h 97"/>
                <a:gd name="T4" fmla="*/ 9 w 81"/>
                <a:gd name="T5" fmla="*/ 0 h 97"/>
              </a:gdLst>
              <a:ahLst/>
              <a:cxnLst>
                <a:cxn ang="0">
                  <a:pos x="T0" y="T1"/>
                </a:cxn>
                <a:cxn ang="0">
                  <a:pos x="T2" y="T3"/>
                </a:cxn>
                <a:cxn ang="0">
                  <a:pos x="T4" y="T5"/>
                </a:cxn>
              </a:cxnLst>
              <a:rect l="0" t="0" r="r" b="b"/>
              <a:pathLst>
                <a:path w="81" h="97">
                  <a:moveTo>
                    <a:pt x="9" y="0"/>
                  </a:moveTo>
                  <a:cubicBezTo>
                    <a:pt x="0" y="44"/>
                    <a:pt x="28" y="87"/>
                    <a:pt x="72" y="97"/>
                  </a:cubicBezTo>
                  <a:cubicBezTo>
                    <a:pt x="81" y="53"/>
                    <a:pt x="53" y="9"/>
                    <a:pt x="9" y="0"/>
                  </a:cubicBezTo>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Sḷiḍé">
              <a:extLst>
                <a:ext uri="{FF2B5EF4-FFF2-40B4-BE49-F238E27FC236}">
                  <a16:creationId xmlns:a16="http://schemas.microsoft.com/office/drawing/2014/main" id="{9541A41C-2E33-46C1-A826-F3C1917F8E0B}"/>
                </a:ext>
              </a:extLst>
            </p:cNvPr>
            <p:cNvSpPr/>
            <p:nvPr/>
          </p:nvSpPr>
          <p:spPr bwMode="auto">
            <a:xfrm>
              <a:off x="7877175" y="4197351"/>
              <a:ext cx="339725" cy="263525"/>
            </a:xfrm>
            <a:custGeom>
              <a:avLst/>
              <a:gdLst>
                <a:gd name="T0" fmla="*/ 103 w 103"/>
                <a:gd name="T1" fmla="*/ 14 h 80"/>
                <a:gd name="T2" fmla="*/ 103 w 103"/>
                <a:gd name="T3" fmla="*/ 14 h 80"/>
                <a:gd name="T4" fmla="*/ 103 w 103"/>
                <a:gd name="T5" fmla="*/ 14 h 80"/>
                <a:gd name="T6" fmla="*/ 0 w 103"/>
                <a:gd name="T7" fmla="*/ 66 h 80"/>
                <a:gd name="T8" fmla="*/ 103 w 103"/>
                <a:gd name="T9" fmla="*/ 14 h 80"/>
              </a:gdLst>
              <a:ahLst/>
              <a:cxnLst>
                <a:cxn ang="0">
                  <a:pos x="T0" y="T1"/>
                </a:cxn>
                <a:cxn ang="0">
                  <a:pos x="T2" y="T3"/>
                </a:cxn>
                <a:cxn ang="0">
                  <a:pos x="T4" y="T5"/>
                </a:cxn>
                <a:cxn ang="0">
                  <a:pos x="T6" y="T7"/>
                </a:cxn>
                <a:cxn ang="0">
                  <a:pos x="T8" y="T9"/>
                </a:cxn>
              </a:cxnLst>
              <a:rect l="0" t="0" r="r" b="b"/>
              <a:pathLst>
                <a:path w="103" h="80">
                  <a:moveTo>
                    <a:pt x="103" y="14"/>
                  </a:moveTo>
                  <a:cubicBezTo>
                    <a:pt x="103" y="14"/>
                    <a:pt x="103" y="14"/>
                    <a:pt x="103" y="14"/>
                  </a:cubicBezTo>
                  <a:cubicBezTo>
                    <a:pt x="103" y="14"/>
                    <a:pt x="103" y="14"/>
                    <a:pt x="103" y="14"/>
                  </a:cubicBezTo>
                  <a:cubicBezTo>
                    <a:pt x="60" y="0"/>
                    <a:pt x="14" y="23"/>
                    <a:pt x="0" y="66"/>
                  </a:cubicBezTo>
                  <a:cubicBezTo>
                    <a:pt x="43" y="80"/>
                    <a:pt x="89" y="57"/>
                    <a:pt x="103" y="14"/>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1îďé">
              <a:extLst>
                <a:ext uri="{FF2B5EF4-FFF2-40B4-BE49-F238E27FC236}">
                  <a16:creationId xmlns:a16="http://schemas.microsoft.com/office/drawing/2014/main" id="{50F0150A-405F-46CC-B039-6595CFD7903C}"/>
                </a:ext>
              </a:extLst>
            </p:cNvPr>
            <p:cNvSpPr/>
            <p:nvPr/>
          </p:nvSpPr>
          <p:spPr bwMode="auto">
            <a:xfrm>
              <a:off x="7766050" y="3860801"/>
              <a:ext cx="217488" cy="317500"/>
            </a:xfrm>
            <a:custGeom>
              <a:avLst/>
              <a:gdLst>
                <a:gd name="T0" fmla="*/ 18 w 66"/>
                <a:gd name="T1" fmla="*/ 0 h 96"/>
                <a:gd name="T2" fmla="*/ 48 w 66"/>
                <a:gd name="T3" fmla="*/ 96 h 96"/>
                <a:gd name="T4" fmla="*/ 18 w 66"/>
                <a:gd name="T5" fmla="*/ 0 h 96"/>
              </a:gdLst>
              <a:ahLst/>
              <a:cxnLst>
                <a:cxn ang="0">
                  <a:pos x="T0" y="T1"/>
                </a:cxn>
                <a:cxn ang="0">
                  <a:pos x="T2" y="T3"/>
                </a:cxn>
                <a:cxn ang="0">
                  <a:pos x="T4" y="T5"/>
                </a:cxn>
              </a:cxnLst>
              <a:rect l="0" t="0" r="r" b="b"/>
              <a:pathLst>
                <a:path w="66" h="96">
                  <a:moveTo>
                    <a:pt x="18" y="0"/>
                  </a:moveTo>
                  <a:cubicBezTo>
                    <a:pt x="0" y="35"/>
                    <a:pt x="13" y="78"/>
                    <a:pt x="48" y="96"/>
                  </a:cubicBezTo>
                  <a:cubicBezTo>
                    <a:pt x="66" y="61"/>
                    <a:pt x="53" y="18"/>
                    <a:pt x="18" y="0"/>
                  </a:cubicBezTo>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ïšḻîdè">
              <a:extLst>
                <a:ext uri="{FF2B5EF4-FFF2-40B4-BE49-F238E27FC236}">
                  <a16:creationId xmlns:a16="http://schemas.microsoft.com/office/drawing/2014/main" id="{6C10B9E4-1F70-4D87-871F-8EB8B91F0C51}"/>
                </a:ext>
              </a:extLst>
            </p:cNvPr>
            <p:cNvSpPr/>
            <p:nvPr/>
          </p:nvSpPr>
          <p:spPr bwMode="auto">
            <a:xfrm>
              <a:off x="7929563" y="4046538"/>
              <a:ext cx="327025" cy="211138"/>
            </a:xfrm>
            <a:custGeom>
              <a:avLst/>
              <a:gdLst>
                <a:gd name="T0" fmla="*/ 99 w 99"/>
                <a:gd name="T1" fmla="*/ 22 h 64"/>
                <a:gd name="T2" fmla="*/ 99 w 99"/>
                <a:gd name="T3" fmla="*/ 22 h 64"/>
                <a:gd name="T4" fmla="*/ 0 w 99"/>
                <a:gd name="T5" fmla="*/ 42 h 64"/>
                <a:gd name="T6" fmla="*/ 99 w 99"/>
                <a:gd name="T7" fmla="*/ 22 h 64"/>
              </a:gdLst>
              <a:ahLst/>
              <a:cxnLst>
                <a:cxn ang="0">
                  <a:pos x="T0" y="T1"/>
                </a:cxn>
                <a:cxn ang="0">
                  <a:pos x="T2" y="T3"/>
                </a:cxn>
                <a:cxn ang="0">
                  <a:pos x="T4" y="T5"/>
                </a:cxn>
                <a:cxn ang="0">
                  <a:pos x="T6" y="T7"/>
                </a:cxn>
              </a:cxnLst>
              <a:rect l="0" t="0" r="r" b="b"/>
              <a:pathLst>
                <a:path w="99" h="64">
                  <a:moveTo>
                    <a:pt x="99" y="22"/>
                  </a:moveTo>
                  <a:cubicBezTo>
                    <a:pt x="99" y="22"/>
                    <a:pt x="99" y="22"/>
                    <a:pt x="99" y="22"/>
                  </a:cubicBezTo>
                  <a:cubicBezTo>
                    <a:pt x="66" y="0"/>
                    <a:pt x="22" y="9"/>
                    <a:pt x="0" y="42"/>
                  </a:cubicBezTo>
                  <a:cubicBezTo>
                    <a:pt x="33" y="64"/>
                    <a:pt x="77" y="55"/>
                    <a:pt x="99" y="22"/>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Sľiḋè">
              <a:extLst>
                <a:ext uri="{FF2B5EF4-FFF2-40B4-BE49-F238E27FC236}">
                  <a16:creationId xmlns:a16="http://schemas.microsoft.com/office/drawing/2014/main" id="{2F69FDFD-40CE-41BA-A236-CFC44E3CDBA3}"/>
                </a:ext>
              </a:extLst>
            </p:cNvPr>
            <p:cNvSpPr/>
            <p:nvPr/>
          </p:nvSpPr>
          <p:spPr bwMode="auto">
            <a:xfrm>
              <a:off x="7904163" y="3686176"/>
              <a:ext cx="187325" cy="312738"/>
            </a:xfrm>
            <a:custGeom>
              <a:avLst/>
              <a:gdLst>
                <a:gd name="T0" fmla="*/ 24 w 57"/>
                <a:gd name="T1" fmla="*/ 0 h 95"/>
                <a:gd name="T2" fmla="*/ 24 w 57"/>
                <a:gd name="T3" fmla="*/ 0 h 95"/>
                <a:gd name="T4" fmla="*/ 34 w 57"/>
                <a:gd name="T5" fmla="*/ 95 h 95"/>
                <a:gd name="T6" fmla="*/ 24 w 57"/>
                <a:gd name="T7" fmla="*/ 0 h 95"/>
              </a:gdLst>
              <a:ahLst/>
              <a:cxnLst>
                <a:cxn ang="0">
                  <a:pos x="T0" y="T1"/>
                </a:cxn>
                <a:cxn ang="0">
                  <a:pos x="T2" y="T3"/>
                </a:cxn>
                <a:cxn ang="0">
                  <a:pos x="T4" y="T5"/>
                </a:cxn>
                <a:cxn ang="0">
                  <a:pos x="T6" y="T7"/>
                </a:cxn>
              </a:cxnLst>
              <a:rect l="0" t="0" r="r" b="b"/>
              <a:pathLst>
                <a:path w="57" h="95">
                  <a:moveTo>
                    <a:pt x="24" y="0"/>
                  </a:moveTo>
                  <a:cubicBezTo>
                    <a:pt x="24" y="0"/>
                    <a:pt x="24" y="0"/>
                    <a:pt x="24" y="0"/>
                  </a:cubicBezTo>
                  <a:cubicBezTo>
                    <a:pt x="0" y="29"/>
                    <a:pt x="5" y="72"/>
                    <a:pt x="34" y="95"/>
                  </a:cubicBezTo>
                  <a:cubicBezTo>
                    <a:pt x="57" y="66"/>
                    <a:pt x="53" y="24"/>
                    <a:pt x="24"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isľïḑè">
              <a:extLst>
                <a:ext uri="{FF2B5EF4-FFF2-40B4-BE49-F238E27FC236}">
                  <a16:creationId xmlns:a16="http://schemas.microsoft.com/office/drawing/2014/main" id="{CC34F9A0-BE36-4B90-A364-99014EE28EE8}"/>
                </a:ext>
              </a:extLst>
            </p:cNvPr>
            <p:cNvSpPr/>
            <p:nvPr/>
          </p:nvSpPr>
          <p:spPr bwMode="auto">
            <a:xfrm>
              <a:off x="8020050" y="3921126"/>
              <a:ext cx="315913" cy="171450"/>
            </a:xfrm>
            <a:custGeom>
              <a:avLst/>
              <a:gdLst>
                <a:gd name="T0" fmla="*/ 96 w 96"/>
                <a:gd name="T1" fmla="*/ 26 h 52"/>
                <a:gd name="T2" fmla="*/ 96 w 96"/>
                <a:gd name="T3" fmla="*/ 26 h 52"/>
                <a:gd name="T4" fmla="*/ 0 w 96"/>
                <a:gd name="T5" fmla="*/ 26 h 52"/>
                <a:gd name="T6" fmla="*/ 96 w 96"/>
                <a:gd name="T7" fmla="*/ 26 h 52"/>
              </a:gdLst>
              <a:ahLst/>
              <a:cxnLst>
                <a:cxn ang="0">
                  <a:pos x="T0" y="T1"/>
                </a:cxn>
                <a:cxn ang="0">
                  <a:pos x="T2" y="T3"/>
                </a:cxn>
                <a:cxn ang="0">
                  <a:pos x="T4" y="T5"/>
                </a:cxn>
                <a:cxn ang="0">
                  <a:pos x="T6" y="T7"/>
                </a:cxn>
              </a:cxnLst>
              <a:rect l="0" t="0" r="r" b="b"/>
              <a:pathLst>
                <a:path w="96" h="52">
                  <a:moveTo>
                    <a:pt x="96" y="26"/>
                  </a:moveTo>
                  <a:cubicBezTo>
                    <a:pt x="96" y="26"/>
                    <a:pt x="96" y="26"/>
                    <a:pt x="96" y="26"/>
                  </a:cubicBezTo>
                  <a:cubicBezTo>
                    <a:pt x="69" y="0"/>
                    <a:pt x="27" y="0"/>
                    <a:pt x="0" y="26"/>
                  </a:cubicBezTo>
                  <a:cubicBezTo>
                    <a:pt x="27" y="52"/>
                    <a:pt x="69" y="52"/>
                    <a:pt x="96" y="26"/>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ṡḻidé">
              <a:extLst>
                <a:ext uri="{FF2B5EF4-FFF2-40B4-BE49-F238E27FC236}">
                  <a16:creationId xmlns:a16="http://schemas.microsoft.com/office/drawing/2014/main" id="{452F7CA2-6D46-4C8E-92A3-3E3AC95EF60A}"/>
                </a:ext>
              </a:extLst>
            </p:cNvPr>
            <p:cNvSpPr/>
            <p:nvPr/>
          </p:nvSpPr>
          <p:spPr bwMode="auto">
            <a:xfrm>
              <a:off x="8078788" y="3597276"/>
              <a:ext cx="155575" cy="266700"/>
            </a:xfrm>
            <a:custGeom>
              <a:avLst/>
              <a:gdLst>
                <a:gd name="T0" fmla="*/ 27 w 47"/>
                <a:gd name="T1" fmla="*/ 0 h 81"/>
                <a:gd name="T2" fmla="*/ 27 w 47"/>
                <a:gd name="T3" fmla="*/ 0 h 81"/>
                <a:gd name="T4" fmla="*/ 21 w 47"/>
                <a:gd name="T5" fmla="*/ 81 h 81"/>
                <a:gd name="T6" fmla="*/ 27 w 47"/>
                <a:gd name="T7" fmla="*/ 0 h 81"/>
              </a:gdLst>
              <a:ahLst/>
              <a:cxnLst>
                <a:cxn ang="0">
                  <a:pos x="T0" y="T1"/>
                </a:cxn>
                <a:cxn ang="0">
                  <a:pos x="T2" y="T3"/>
                </a:cxn>
                <a:cxn ang="0">
                  <a:pos x="T4" y="T5"/>
                </a:cxn>
                <a:cxn ang="0">
                  <a:pos x="T6" y="T7"/>
                </a:cxn>
              </a:cxnLst>
              <a:rect l="0" t="0" r="r" b="b"/>
              <a:pathLst>
                <a:path w="47" h="81">
                  <a:moveTo>
                    <a:pt x="27" y="0"/>
                  </a:moveTo>
                  <a:cubicBezTo>
                    <a:pt x="27" y="0"/>
                    <a:pt x="27" y="0"/>
                    <a:pt x="27" y="0"/>
                  </a:cubicBezTo>
                  <a:cubicBezTo>
                    <a:pt x="3" y="20"/>
                    <a:pt x="0" y="57"/>
                    <a:pt x="21" y="81"/>
                  </a:cubicBezTo>
                  <a:cubicBezTo>
                    <a:pt x="45" y="60"/>
                    <a:pt x="47" y="24"/>
                    <a:pt x="27"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Sļiḍe">
              <a:extLst>
                <a:ext uri="{FF2B5EF4-FFF2-40B4-BE49-F238E27FC236}">
                  <a16:creationId xmlns:a16="http://schemas.microsoft.com/office/drawing/2014/main" id="{28D7973D-F968-4599-B266-C873C5546364}"/>
                </a:ext>
              </a:extLst>
            </p:cNvPr>
            <p:cNvSpPr/>
            <p:nvPr/>
          </p:nvSpPr>
          <p:spPr bwMode="auto">
            <a:xfrm>
              <a:off x="8151813" y="3808413"/>
              <a:ext cx="260350" cy="168275"/>
            </a:xfrm>
            <a:custGeom>
              <a:avLst/>
              <a:gdLst>
                <a:gd name="T0" fmla="*/ 79 w 79"/>
                <a:gd name="T1" fmla="*/ 33 h 51"/>
                <a:gd name="T2" fmla="*/ 79 w 79"/>
                <a:gd name="T3" fmla="*/ 33 h 51"/>
                <a:gd name="T4" fmla="*/ 0 w 79"/>
                <a:gd name="T5" fmla="*/ 18 h 51"/>
                <a:gd name="T6" fmla="*/ 79 w 79"/>
                <a:gd name="T7" fmla="*/ 33 h 51"/>
              </a:gdLst>
              <a:ahLst/>
              <a:cxnLst>
                <a:cxn ang="0">
                  <a:pos x="T0" y="T1"/>
                </a:cxn>
                <a:cxn ang="0">
                  <a:pos x="T2" y="T3"/>
                </a:cxn>
                <a:cxn ang="0">
                  <a:pos x="T4" y="T5"/>
                </a:cxn>
                <a:cxn ang="0">
                  <a:pos x="T6" y="T7"/>
                </a:cxn>
              </a:cxnLst>
              <a:rect l="0" t="0" r="r" b="b"/>
              <a:pathLst>
                <a:path w="79" h="51">
                  <a:moveTo>
                    <a:pt x="79" y="33"/>
                  </a:moveTo>
                  <a:cubicBezTo>
                    <a:pt x="79" y="33"/>
                    <a:pt x="79" y="33"/>
                    <a:pt x="79" y="33"/>
                  </a:cubicBezTo>
                  <a:cubicBezTo>
                    <a:pt x="61" y="7"/>
                    <a:pt x="26" y="0"/>
                    <a:pt x="0" y="18"/>
                  </a:cubicBezTo>
                  <a:cubicBezTo>
                    <a:pt x="18" y="45"/>
                    <a:pt x="53" y="51"/>
                    <a:pt x="79" y="33"/>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şļîďè">
              <a:extLst>
                <a:ext uri="{FF2B5EF4-FFF2-40B4-BE49-F238E27FC236}">
                  <a16:creationId xmlns:a16="http://schemas.microsoft.com/office/drawing/2014/main" id="{419B627C-96DB-4D78-BAD0-0115EEC509F6}"/>
                </a:ext>
              </a:extLst>
            </p:cNvPr>
            <p:cNvSpPr/>
            <p:nvPr/>
          </p:nvSpPr>
          <p:spPr bwMode="auto">
            <a:xfrm>
              <a:off x="8266113" y="3548063"/>
              <a:ext cx="146050" cy="214313"/>
            </a:xfrm>
            <a:custGeom>
              <a:avLst/>
              <a:gdLst>
                <a:gd name="T0" fmla="*/ 31 w 44"/>
                <a:gd name="T1" fmla="*/ 0 h 65"/>
                <a:gd name="T2" fmla="*/ 31 w 44"/>
                <a:gd name="T3" fmla="*/ 0 h 65"/>
                <a:gd name="T4" fmla="*/ 13 w 44"/>
                <a:gd name="T5" fmla="*/ 65 h 65"/>
                <a:gd name="T6" fmla="*/ 13 w 44"/>
                <a:gd name="T7" fmla="*/ 65 h 65"/>
                <a:gd name="T8" fmla="*/ 31 w 44"/>
                <a:gd name="T9" fmla="*/ 0 h 65"/>
              </a:gdLst>
              <a:ahLst/>
              <a:cxnLst>
                <a:cxn ang="0">
                  <a:pos x="T0" y="T1"/>
                </a:cxn>
                <a:cxn ang="0">
                  <a:pos x="T2" y="T3"/>
                </a:cxn>
                <a:cxn ang="0">
                  <a:pos x="T4" y="T5"/>
                </a:cxn>
                <a:cxn ang="0">
                  <a:pos x="T6" y="T7"/>
                </a:cxn>
                <a:cxn ang="0">
                  <a:pos x="T8" y="T9"/>
                </a:cxn>
              </a:cxnLst>
              <a:rect l="0" t="0" r="r" b="b"/>
              <a:pathLst>
                <a:path w="44" h="65">
                  <a:moveTo>
                    <a:pt x="31" y="0"/>
                  </a:moveTo>
                  <a:cubicBezTo>
                    <a:pt x="31" y="0"/>
                    <a:pt x="31" y="0"/>
                    <a:pt x="31" y="0"/>
                  </a:cubicBezTo>
                  <a:cubicBezTo>
                    <a:pt x="8" y="13"/>
                    <a:pt x="0" y="42"/>
                    <a:pt x="13" y="65"/>
                  </a:cubicBezTo>
                  <a:cubicBezTo>
                    <a:pt x="13" y="65"/>
                    <a:pt x="13" y="65"/>
                    <a:pt x="13" y="65"/>
                  </a:cubicBezTo>
                  <a:cubicBezTo>
                    <a:pt x="36" y="52"/>
                    <a:pt x="44" y="23"/>
                    <a:pt x="31"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ś1iḍé">
              <a:extLst>
                <a:ext uri="{FF2B5EF4-FFF2-40B4-BE49-F238E27FC236}">
                  <a16:creationId xmlns:a16="http://schemas.microsoft.com/office/drawing/2014/main" id="{70C8E317-95C5-44CB-94F1-895A0EB57945}"/>
                </a:ext>
              </a:extLst>
            </p:cNvPr>
            <p:cNvSpPr/>
            <p:nvPr/>
          </p:nvSpPr>
          <p:spPr bwMode="auto">
            <a:xfrm>
              <a:off x="8313738" y="3732213"/>
              <a:ext cx="206375" cy="152400"/>
            </a:xfrm>
            <a:custGeom>
              <a:avLst/>
              <a:gdLst>
                <a:gd name="T0" fmla="*/ 63 w 63"/>
                <a:gd name="T1" fmla="*/ 36 h 46"/>
                <a:gd name="T2" fmla="*/ 63 w 63"/>
                <a:gd name="T3" fmla="*/ 36 h 46"/>
                <a:gd name="T4" fmla="*/ 0 w 63"/>
                <a:gd name="T5" fmla="*/ 11 h 46"/>
                <a:gd name="T6" fmla="*/ 63 w 63"/>
                <a:gd name="T7" fmla="*/ 36 h 46"/>
              </a:gdLst>
              <a:ahLst/>
              <a:cxnLst>
                <a:cxn ang="0">
                  <a:pos x="T0" y="T1"/>
                </a:cxn>
                <a:cxn ang="0">
                  <a:pos x="T2" y="T3"/>
                </a:cxn>
                <a:cxn ang="0">
                  <a:pos x="T4" y="T5"/>
                </a:cxn>
                <a:cxn ang="0">
                  <a:pos x="T6" y="T7"/>
                </a:cxn>
              </a:cxnLst>
              <a:rect l="0" t="0" r="r" b="b"/>
              <a:pathLst>
                <a:path w="63" h="46">
                  <a:moveTo>
                    <a:pt x="63" y="36"/>
                  </a:moveTo>
                  <a:cubicBezTo>
                    <a:pt x="63" y="36"/>
                    <a:pt x="63" y="36"/>
                    <a:pt x="63" y="36"/>
                  </a:cubicBezTo>
                  <a:cubicBezTo>
                    <a:pt x="52" y="11"/>
                    <a:pt x="24" y="0"/>
                    <a:pt x="0" y="11"/>
                  </a:cubicBezTo>
                  <a:cubicBezTo>
                    <a:pt x="10" y="35"/>
                    <a:pt x="38" y="46"/>
                    <a:pt x="63" y="36"/>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ṣḻíďè">
              <a:extLst>
                <a:ext uri="{FF2B5EF4-FFF2-40B4-BE49-F238E27FC236}">
                  <a16:creationId xmlns:a16="http://schemas.microsoft.com/office/drawing/2014/main" id="{B9200263-603B-4856-A56A-DFE41D5DF622}"/>
                </a:ext>
              </a:extLst>
            </p:cNvPr>
            <p:cNvSpPr/>
            <p:nvPr/>
          </p:nvSpPr>
          <p:spPr bwMode="auto">
            <a:xfrm>
              <a:off x="8445500" y="3560763"/>
              <a:ext cx="111125" cy="146050"/>
            </a:xfrm>
            <a:custGeom>
              <a:avLst/>
              <a:gdLst>
                <a:gd name="T0" fmla="*/ 29 w 34"/>
                <a:gd name="T1" fmla="*/ 0 h 44"/>
                <a:gd name="T2" fmla="*/ 29 w 34"/>
                <a:gd name="T3" fmla="*/ 0 h 44"/>
                <a:gd name="T4" fmla="*/ 6 w 34"/>
                <a:gd name="T5" fmla="*/ 44 h 44"/>
                <a:gd name="T6" fmla="*/ 29 w 34"/>
                <a:gd name="T7" fmla="*/ 0 h 44"/>
              </a:gdLst>
              <a:ahLst/>
              <a:cxnLst>
                <a:cxn ang="0">
                  <a:pos x="T0" y="T1"/>
                </a:cxn>
                <a:cxn ang="0">
                  <a:pos x="T2" y="T3"/>
                </a:cxn>
                <a:cxn ang="0">
                  <a:pos x="T4" y="T5"/>
                </a:cxn>
                <a:cxn ang="0">
                  <a:pos x="T6" y="T7"/>
                </a:cxn>
              </a:cxnLst>
              <a:rect l="0" t="0" r="r" b="b"/>
              <a:pathLst>
                <a:path w="34" h="44">
                  <a:moveTo>
                    <a:pt x="29" y="0"/>
                  </a:moveTo>
                  <a:cubicBezTo>
                    <a:pt x="29" y="0"/>
                    <a:pt x="29" y="0"/>
                    <a:pt x="29" y="0"/>
                  </a:cubicBezTo>
                  <a:cubicBezTo>
                    <a:pt x="10" y="6"/>
                    <a:pt x="0" y="25"/>
                    <a:pt x="6" y="44"/>
                  </a:cubicBezTo>
                  <a:cubicBezTo>
                    <a:pt x="24" y="38"/>
                    <a:pt x="34" y="18"/>
                    <a:pt x="29" y="0"/>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ḷîḑè">
              <a:extLst>
                <a:ext uri="{FF2B5EF4-FFF2-40B4-BE49-F238E27FC236}">
                  <a16:creationId xmlns:a16="http://schemas.microsoft.com/office/drawing/2014/main" id="{50353555-9EE0-4C05-AFD2-7BFD57692916}"/>
                </a:ext>
              </a:extLst>
            </p:cNvPr>
            <p:cNvSpPr/>
            <p:nvPr/>
          </p:nvSpPr>
          <p:spPr bwMode="auto">
            <a:xfrm>
              <a:off x="8464550" y="3695701"/>
              <a:ext cx="134938" cy="119063"/>
            </a:xfrm>
            <a:custGeom>
              <a:avLst/>
              <a:gdLst>
                <a:gd name="T0" fmla="*/ 41 w 41"/>
                <a:gd name="T1" fmla="*/ 32 h 36"/>
                <a:gd name="T2" fmla="*/ 41 w 41"/>
                <a:gd name="T3" fmla="*/ 32 h 36"/>
                <a:gd name="T4" fmla="*/ 0 w 41"/>
                <a:gd name="T5" fmla="*/ 4 h 36"/>
                <a:gd name="T6" fmla="*/ 41 w 41"/>
                <a:gd name="T7" fmla="*/ 32 h 36"/>
              </a:gdLst>
              <a:ahLst/>
              <a:cxnLst>
                <a:cxn ang="0">
                  <a:pos x="T0" y="T1"/>
                </a:cxn>
                <a:cxn ang="0">
                  <a:pos x="T2" y="T3"/>
                </a:cxn>
                <a:cxn ang="0">
                  <a:pos x="T4" y="T5"/>
                </a:cxn>
                <a:cxn ang="0">
                  <a:pos x="T6" y="T7"/>
                </a:cxn>
              </a:cxnLst>
              <a:rect l="0" t="0" r="r" b="b"/>
              <a:pathLst>
                <a:path w="41" h="36">
                  <a:moveTo>
                    <a:pt x="41" y="32"/>
                  </a:moveTo>
                  <a:cubicBezTo>
                    <a:pt x="41" y="32"/>
                    <a:pt x="41" y="32"/>
                    <a:pt x="41" y="32"/>
                  </a:cubicBezTo>
                  <a:cubicBezTo>
                    <a:pt x="37" y="13"/>
                    <a:pt x="19" y="0"/>
                    <a:pt x="0" y="4"/>
                  </a:cubicBezTo>
                  <a:cubicBezTo>
                    <a:pt x="4" y="23"/>
                    <a:pt x="22" y="36"/>
                    <a:pt x="41" y="32"/>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îṣḷíďe">
              <a:extLst>
                <a:ext uri="{FF2B5EF4-FFF2-40B4-BE49-F238E27FC236}">
                  <a16:creationId xmlns:a16="http://schemas.microsoft.com/office/drawing/2014/main" id="{67159C39-6711-4661-AE3C-09A718AFAEDC}"/>
                </a:ext>
              </a:extLst>
            </p:cNvPr>
            <p:cNvSpPr/>
            <p:nvPr/>
          </p:nvSpPr>
          <p:spPr bwMode="auto">
            <a:xfrm>
              <a:off x="8550275" y="3630613"/>
              <a:ext cx="161925" cy="98425"/>
            </a:xfrm>
            <a:custGeom>
              <a:avLst/>
              <a:gdLst>
                <a:gd name="T0" fmla="*/ 49 w 49"/>
                <a:gd name="T1" fmla="*/ 12 h 30"/>
                <a:gd name="T2" fmla="*/ 49 w 49"/>
                <a:gd name="T3" fmla="*/ 12 h 30"/>
                <a:gd name="T4" fmla="*/ 0 w 49"/>
                <a:gd name="T5" fmla="*/ 17 h 30"/>
                <a:gd name="T6" fmla="*/ 49 w 49"/>
                <a:gd name="T7" fmla="*/ 12 h 30"/>
              </a:gdLst>
              <a:ahLst/>
              <a:cxnLst>
                <a:cxn ang="0">
                  <a:pos x="T0" y="T1"/>
                </a:cxn>
                <a:cxn ang="0">
                  <a:pos x="T2" y="T3"/>
                </a:cxn>
                <a:cxn ang="0">
                  <a:pos x="T4" y="T5"/>
                </a:cxn>
                <a:cxn ang="0">
                  <a:pos x="T6" y="T7"/>
                </a:cxn>
              </a:cxnLst>
              <a:rect l="0" t="0" r="r" b="b"/>
              <a:pathLst>
                <a:path w="49" h="30">
                  <a:moveTo>
                    <a:pt x="49" y="12"/>
                  </a:moveTo>
                  <a:cubicBezTo>
                    <a:pt x="49" y="12"/>
                    <a:pt x="49" y="12"/>
                    <a:pt x="49" y="12"/>
                  </a:cubicBezTo>
                  <a:cubicBezTo>
                    <a:pt x="34" y="0"/>
                    <a:pt x="12" y="2"/>
                    <a:pt x="0" y="17"/>
                  </a:cubicBezTo>
                  <a:cubicBezTo>
                    <a:pt x="15" y="30"/>
                    <a:pt x="37" y="27"/>
                    <a:pt x="49" y="12"/>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ļídè">
              <a:extLst>
                <a:ext uri="{FF2B5EF4-FFF2-40B4-BE49-F238E27FC236}">
                  <a16:creationId xmlns:a16="http://schemas.microsoft.com/office/drawing/2014/main" id="{70790035-2B55-4374-84E9-2C94992A1219}"/>
                </a:ext>
              </a:extLst>
            </p:cNvPr>
            <p:cNvSpPr/>
            <p:nvPr/>
          </p:nvSpPr>
          <p:spPr bwMode="auto">
            <a:xfrm>
              <a:off x="7854950" y="3686176"/>
              <a:ext cx="709613" cy="1055688"/>
            </a:xfrm>
            <a:custGeom>
              <a:avLst/>
              <a:gdLst>
                <a:gd name="T0" fmla="*/ 4 w 215"/>
                <a:gd name="T1" fmla="*/ 320 h 320"/>
                <a:gd name="T2" fmla="*/ 0 w 215"/>
                <a:gd name="T3" fmla="*/ 266 h 320"/>
                <a:gd name="T4" fmla="*/ 4 w 215"/>
                <a:gd name="T5" fmla="*/ 212 h 320"/>
                <a:gd name="T6" fmla="*/ 16 w 215"/>
                <a:gd name="T7" fmla="*/ 159 h 320"/>
                <a:gd name="T8" fmla="*/ 21 w 215"/>
                <a:gd name="T9" fmla="*/ 147 h 320"/>
                <a:gd name="T10" fmla="*/ 26 w 215"/>
                <a:gd name="T11" fmla="*/ 134 h 320"/>
                <a:gd name="T12" fmla="*/ 32 w 215"/>
                <a:gd name="T13" fmla="*/ 122 h 320"/>
                <a:gd name="T14" fmla="*/ 39 w 215"/>
                <a:gd name="T15" fmla="*/ 110 h 320"/>
                <a:gd name="T16" fmla="*/ 72 w 215"/>
                <a:gd name="T17" fmla="*/ 68 h 320"/>
                <a:gd name="T18" fmla="*/ 115 w 215"/>
                <a:gd name="T19" fmla="*/ 35 h 320"/>
                <a:gd name="T20" fmla="*/ 215 w 215"/>
                <a:gd name="T21" fmla="*/ 0 h 320"/>
                <a:gd name="T22" fmla="*/ 116 w 215"/>
                <a:gd name="T23" fmla="*/ 37 h 320"/>
                <a:gd name="T24" fmla="*/ 74 w 215"/>
                <a:gd name="T25" fmla="*/ 70 h 320"/>
                <a:gd name="T26" fmla="*/ 42 w 215"/>
                <a:gd name="T27" fmla="*/ 112 h 320"/>
                <a:gd name="T28" fmla="*/ 35 w 215"/>
                <a:gd name="T29" fmla="*/ 124 h 320"/>
                <a:gd name="T30" fmla="*/ 30 w 215"/>
                <a:gd name="T31" fmla="*/ 136 h 320"/>
                <a:gd name="T32" fmla="*/ 25 w 215"/>
                <a:gd name="T33" fmla="*/ 148 h 320"/>
                <a:gd name="T34" fmla="*/ 20 w 215"/>
                <a:gd name="T35" fmla="*/ 161 h 320"/>
                <a:gd name="T36" fmla="*/ 9 w 215"/>
                <a:gd name="T37" fmla="*/ 213 h 320"/>
                <a:gd name="T38" fmla="*/ 5 w 215"/>
                <a:gd name="T39" fmla="*/ 266 h 320"/>
                <a:gd name="T40" fmla="*/ 10 w 215"/>
                <a:gd name="T41" fmla="*/ 318 h 320"/>
                <a:gd name="T42" fmla="*/ 4 w 215"/>
                <a:gd name="T43"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5" h="320">
                  <a:moveTo>
                    <a:pt x="4" y="320"/>
                  </a:moveTo>
                  <a:cubicBezTo>
                    <a:pt x="1" y="302"/>
                    <a:pt x="0" y="284"/>
                    <a:pt x="0" y="266"/>
                  </a:cubicBezTo>
                  <a:cubicBezTo>
                    <a:pt x="0" y="248"/>
                    <a:pt x="1" y="230"/>
                    <a:pt x="4" y="212"/>
                  </a:cubicBezTo>
                  <a:cubicBezTo>
                    <a:pt x="6" y="194"/>
                    <a:pt x="11" y="176"/>
                    <a:pt x="16" y="159"/>
                  </a:cubicBezTo>
                  <a:cubicBezTo>
                    <a:pt x="18" y="155"/>
                    <a:pt x="19" y="151"/>
                    <a:pt x="21" y="147"/>
                  </a:cubicBezTo>
                  <a:cubicBezTo>
                    <a:pt x="26" y="134"/>
                    <a:pt x="26" y="134"/>
                    <a:pt x="26" y="134"/>
                  </a:cubicBezTo>
                  <a:cubicBezTo>
                    <a:pt x="32" y="122"/>
                    <a:pt x="32" y="122"/>
                    <a:pt x="32" y="122"/>
                  </a:cubicBezTo>
                  <a:cubicBezTo>
                    <a:pt x="34" y="118"/>
                    <a:pt x="37" y="114"/>
                    <a:pt x="39" y="110"/>
                  </a:cubicBezTo>
                  <a:cubicBezTo>
                    <a:pt x="48" y="95"/>
                    <a:pt x="59" y="81"/>
                    <a:pt x="72" y="68"/>
                  </a:cubicBezTo>
                  <a:cubicBezTo>
                    <a:pt x="85" y="56"/>
                    <a:pt x="99" y="45"/>
                    <a:pt x="115" y="35"/>
                  </a:cubicBezTo>
                  <a:cubicBezTo>
                    <a:pt x="146" y="17"/>
                    <a:pt x="180" y="6"/>
                    <a:pt x="215" y="0"/>
                  </a:cubicBezTo>
                  <a:cubicBezTo>
                    <a:pt x="180" y="6"/>
                    <a:pt x="146" y="18"/>
                    <a:pt x="116" y="37"/>
                  </a:cubicBezTo>
                  <a:cubicBezTo>
                    <a:pt x="101" y="46"/>
                    <a:pt x="86" y="57"/>
                    <a:pt x="74" y="70"/>
                  </a:cubicBezTo>
                  <a:cubicBezTo>
                    <a:pt x="62" y="83"/>
                    <a:pt x="51" y="97"/>
                    <a:pt x="42" y="112"/>
                  </a:cubicBezTo>
                  <a:cubicBezTo>
                    <a:pt x="40" y="116"/>
                    <a:pt x="37" y="120"/>
                    <a:pt x="35" y="124"/>
                  </a:cubicBezTo>
                  <a:cubicBezTo>
                    <a:pt x="30" y="136"/>
                    <a:pt x="30" y="136"/>
                    <a:pt x="30" y="136"/>
                  </a:cubicBezTo>
                  <a:cubicBezTo>
                    <a:pt x="25" y="148"/>
                    <a:pt x="25" y="148"/>
                    <a:pt x="25" y="148"/>
                  </a:cubicBezTo>
                  <a:cubicBezTo>
                    <a:pt x="23" y="152"/>
                    <a:pt x="22" y="157"/>
                    <a:pt x="20" y="161"/>
                  </a:cubicBezTo>
                  <a:cubicBezTo>
                    <a:pt x="15" y="178"/>
                    <a:pt x="11" y="195"/>
                    <a:pt x="9" y="213"/>
                  </a:cubicBezTo>
                  <a:cubicBezTo>
                    <a:pt x="6" y="230"/>
                    <a:pt x="5" y="248"/>
                    <a:pt x="5" y="266"/>
                  </a:cubicBezTo>
                  <a:cubicBezTo>
                    <a:pt x="6" y="283"/>
                    <a:pt x="7" y="301"/>
                    <a:pt x="10" y="318"/>
                  </a:cubicBezTo>
                  <a:lnTo>
                    <a:pt x="4"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ṡlidè">
              <a:extLst>
                <a:ext uri="{FF2B5EF4-FFF2-40B4-BE49-F238E27FC236}">
                  <a16:creationId xmlns:a16="http://schemas.microsoft.com/office/drawing/2014/main" id="{B6452526-8200-4CA7-9225-C48461D853B2}"/>
                </a:ext>
              </a:extLst>
            </p:cNvPr>
            <p:cNvSpPr/>
            <p:nvPr/>
          </p:nvSpPr>
          <p:spPr bwMode="auto">
            <a:xfrm>
              <a:off x="4229100" y="2422526"/>
              <a:ext cx="3836988" cy="2401888"/>
            </a:xfrm>
            <a:custGeom>
              <a:avLst/>
              <a:gdLst>
                <a:gd name="T0" fmla="*/ 1133 w 1163"/>
                <a:gd name="T1" fmla="*/ 0 h 728"/>
                <a:gd name="T2" fmla="*/ 30 w 1163"/>
                <a:gd name="T3" fmla="*/ 0 h 728"/>
                <a:gd name="T4" fmla="*/ 0 w 1163"/>
                <a:gd name="T5" fmla="*/ 30 h 728"/>
                <a:gd name="T6" fmla="*/ 0 w 1163"/>
                <a:gd name="T7" fmla="*/ 728 h 728"/>
                <a:gd name="T8" fmla="*/ 1163 w 1163"/>
                <a:gd name="T9" fmla="*/ 728 h 728"/>
                <a:gd name="T10" fmla="*/ 1163 w 1163"/>
                <a:gd name="T11" fmla="*/ 30 h 728"/>
                <a:gd name="T12" fmla="*/ 1133 w 1163"/>
                <a:gd name="T13" fmla="*/ 0 h 728"/>
              </a:gdLst>
              <a:ahLst/>
              <a:cxnLst>
                <a:cxn ang="0">
                  <a:pos x="T0" y="T1"/>
                </a:cxn>
                <a:cxn ang="0">
                  <a:pos x="T2" y="T3"/>
                </a:cxn>
                <a:cxn ang="0">
                  <a:pos x="T4" y="T5"/>
                </a:cxn>
                <a:cxn ang="0">
                  <a:pos x="T6" y="T7"/>
                </a:cxn>
                <a:cxn ang="0">
                  <a:pos x="T8" y="T9"/>
                </a:cxn>
                <a:cxn ang="0">
                  <a:pos x="T10" y="T11"/>
                </a:cxn>
                <a:cxn ang="0">
                  <a:pos x="T12" y="T13"/>
                </a:cxn>
              </a:cxnLst>
              <a:rect l="0" t="0" r="r" b="b"/>
              <a:pathLst>
                <a:path w="1163" h="728">
                  <a:moveTo>
                    <a:pt x="1133" y="0"/>
                  </a:moveTo>
                  <a:cubicBezTo>
                    <a:pt x="30" y="0"/>
                    <a:pt x="30" y="0"/>
                    <a:pt x="30" y="0"/>
                  </a:cubicBezTo>
                  <a:cubicBezTo>
                    <a:pt x="13" y="0"/>
                    <a:pt x="0" y="13"/>
                    <a:pt x="0" y="30"/>
                  </a:cubicBezTo>
                  <a:cubicBezTo>
                    <a:pt x="0" y="728"/>
                    <a:pt x="0" y="728"/>
                    <a:pt x="0" y="728"/>
                  </a:cubicBezTo>
                  <a:cubicBezTo>
                    <a:pt x="1163" y="728"/>
                    <a:pt x="1163" y="728"/>
                    <a:pt x="1163" y="728"/>
                  </a:cubicBezTo>
                  <a:cubicBezTo>
                    <a:pt x="1163" y="30"/>
                    <a:pt x="1163" y="30"/>
                    <a:pt x="1163" y="30"/>
                  </a:cubicBezTo>
                  <a:cubicBezTo>
                    <a:pt x="1163" y="13"/>
                    <a:pt x="1150" y="0"/>
                    <a:pt x="1133" y="0"/>
                  </a:cubicBezTo>
                </a:path>
              </a:pathLst>
            </a:custGeom>
            <a:solidFill>
              <a:srgbClr val="1D2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šḻíḍè">
              <a:extLst>
                <a:ext uri="{FF2B5EF4-FFF2-40B4-BE49-F238E27FC236}">
                  <a16:creationId xmlns:a16="http://schemas.microsoft.com/office/drawing/2014/main" id="{C5A1D166-8901-4DA9-83ED-EDEAAE90A472}"/>
                </a:ext>
              </a:extLst>
            </p:cNvPr>
            <p:cNvSpPr/>
            <p:nvPr/>
          </p:nvSpPr>
          <p:spPr bwMode="auto">
            <a:xfrm>
              <a:off x="4410075" y="2593976"/>
              <a:ext cx="3473450" cy="2078038"/>
            </a:xfrm>
            <a:prstGeom prst="rect">
              <a:avLst/>
            </a:prstGeom>
            <a:solidFill>
              <a:srgbClr val="8CBD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0" name="ïṩ1ídè">
              <a:extLst>
                <a:ext uri="{FF2B5EF4-FFF2-40B4-BE49-F238E27FC236}">
                  <a16:creationId xmlns:a16="http://schemas.microsoft.com/office/drawing/2014/main" id="{0F8BD495-B484-43FB-B586-D4C4E860D7FB}"/>
                </a:ext>
              </a:extLst>
            </p:cNvPr>
            <p:cNvSpPr/>
            <p:nvPr/>
          </p:nvSpPr>
          <p:spPr bwMode="auto">
            <a:xfrm>
              <a:off x="4410075" y="2593976"/>
              <a:ext cx="347345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1" name="íṡlidè">
              <a:extLst>
                <a:ext uri="{FF2B5EF4-FFF2-40B4-BE49-F238E27FC236}">
                  <a16:creationId xmlns:a16="http://schemas.microsoft.com/office/drawing/2014/main" id="{A3D47CE3-4C24-431C-90FA-69C1A9C82223}"/>
                </a:ext>
              </a:extLst>
            </p:cNvPr>
            <p:cNvSpPr/>
            <p:nvPr/>
          </p:nvSpPr>
          <p:spPr bwMode="auto">
            <a:xfrm>
              <a:off x="3987800" y="4800601"/>
              <a:ext cx="4262438" cy="257175"/>
            </a:xfrm>
            <a:custGeom>
              <a:avLst/>
              <a:gdLst>
                <a:gd name="T0" fmla="*/ 0 w 1292"/>
                <a:gd name="T1" fmla="*/ 0 h 78"/>
                <a:gd name="T2" fmla="*/ 78 w 1292"/>
                <a:gd name="T3" fmla="*/ 78 h 78"/>
                <a:gd name="T4" fmla="*/ 1214 w 1292"/>
                <a:gd name="T5" fmla="*/ 78 h 78"/>
                <a:gd name="T6" fmla="*/ 1292 w 1292"/>
                <a:gd name="T7" fmla="*/ 0 h 78"/>
                <a:gd name="T8" fmla="*/ 0 w 1292"/>
                <a:gd name="T9" fmla="*/ 0 h 78"/>
              </a:gdLst>
              <a:ahLst/>
              <a:cxnLst>
                <a:cxn ang="0">
                  <a:pos x="T0" y="T1"/>
                </a:cxn>
                <a:cxn ang="0">
                  <a:pos x="T2" y="T3"/>
                </a:cxn>
                <a:cxn ang="0">
                  <a:pos x="T4" y="T5"/>
                </a:cxn>
                <a:cxn ang="0">
                  <a:pos x="T6" y="T7"/>
                </a:cxn>
                <a:cxn ang="0">
                  <a:pos x="T8" y="T9"/>
                </a:cxn>
              </a:cxnLst>
              <a:rect l="0" t="0" r="r" b="b"/>
              <a:pathLst>
                <a:path w="1292" h="78">
                  <a:moveTo>
                    <a:pt x="0" y="0"/>
                  </a:moveTo>
                  <a:cubicBezTo>
                    <a:pt x="0" y="43"/>
                    <a:pt x="35" y="78"/>
                    <a:pt x="78" y="78"/>
                  </a:cubicBezTo>
                  <a:cubicBezTo>
                    <a:pt x="1214" y="78"/>
                    <a:pt x="1214" y="78"/>
                    <a:pt x="1214" y="78"/>
                  </a:cubicBezTo>
                  <a:cubicBezTo>
                    <a:pt x="1257" y="78"/>
                    <a:pt x="1292" y="43"/>
                    <a:pt x="129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ṡľiḋe">
              <a:extLst>
                <a:ext uri="{FF2B5EF4-FFF2-40B4-BE49-F238E27FC236}">
                  <a16:creationId xmlns:a16="http://schemas.microsoft.com/office/drawing/2014/main" id="{92DEB98B-7786-408F-BB92-18CA5CD24697}"/>
                </a:ext>
              </a:extLst>
            </p:cNvPr>
            <p:cNvSpPr/>
            <p:nvPr/>
          </p:nvSpPr>
          <p:spPr bwMode="auto">
            <a:xfrm>
              <a:off x="5657850" y="4803776"/>
              <a:ext cx="850900" cy="66675"/>
            </a:xfrm>
            <a:custGeom>
              <a:avLst/>
              <a:gdLst>
                <a:gd name="T0" fmla="*/ 237 w 258"/>
                <a:gd name="T1" fmla="*/ 20 h 20"/>
                <a:gd name="T2" fmla="*/ 20 w 258"/>
                <a:gd name="T3" fmla="*/ 20 h 20"/>
                <a:gd name="T4" fmla="*/ 0 w 258"/>
                <a:gd name="T5" fmla="*/ 0 h 20"/>
                <a:gd name="T6" fmla="*/ 258 w 258"/>
                <a:gd name="T7" fmla="*/ 0 h 20"/>
                <a:gd name="T8" fmla="*/ 237 w 258"/>
                <a:gd name="T9" fmla="*/ 20 h 20"/>
              </a:gdLst>
              <a:ahLst/>
              <a:cxnLst>
                <a:cxn ang="0">
                  <a:pos x="T0" y="T1"/>
                </a:cxn>
                <a:cxn ang="0">
                  <a:pos x="T2" y="T3"/>
                </a:cxn>
                <a:cxn ang="0">
                  <a:pos x="T4" y="T5"/>
                </a:cxn>
                <a:cxn ang="0">
                  <a:pos x="T6" y="T7"/>
                </a:cxn>
                <a:cxn ang="0">
                  <a:pos x="T8" y="T9"/>
                </a:cxn>
              </a:cxnLst>
              <a:rect l="0" t="0" r="r" b="b"/>
              <a:pathLst>
                <a:path w="258" h="20">
                  <a:moveTo>
                    <a:pt x="237" y="20"/>
                  </a:moveTo>
                  <a:cubicBezTo>
                    <a:pt x="20" y="20"/>
                    <a:pt x="20" y="20"/>
                    <a:pt x="20" y="20"/>
                  </a:cubicBezTo>
                  <a:cubicBezTo>
                    <a:pt x="9" y="20"/>
                    <a:pt x="0" y="11"/>
                    <a:pt x="0" y="0"/>
                  </a:cubicBezTo>
                  <a:cubicBezTo>
                    <a:pt x="258" y="0"/>
                    <a:pt x="258" y="0"/>
                    <a:pt x="258" y="0"/>
                  </a:cubicBezTo>
                  <a:cubicBezTo>
                    <a:pt x="258" y="11"/>
                    <a:pt x="249" y="20"/>
                    <a:pt x="237" y="20"/>
                  </a:cubicBezTo>
                  <a:close/>
                </a:path>
              </a:pathLst>
            </a:custGeom>
            <a:solidFill>
              <a:srgbClr val="1D2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ṩľîḍé">
              <a:extLst>
                <a:ext uri="{FF2B5EF4-FFF2-40B4-BE49-F238E27FC236}">
                  <a16:creationId xmlns:a16="http://schemas.microsoft.com/office/drawing/2014/main" id="{D8964B04-7ED2-41E0-8208-F8A5B1C4CED8}"/>
                </a:ext>
              </a:extLst>
            </p:cNvPr>
            <p:cNvSpPr/>
            <p:nvPr/>
          </p:nvSpPr>
          <p:spPr bwMode="auto">
            <a:xfrm>
              <a:off x="4410075" y="2584451"/>
              <a:ext cx="3473450" cy="198438"/>
            </a:xfrm>
            <a:prstGeom prst="rect">
              <a:avLst/>
            </a:prstGeom>
            <a:solidFill>
              <a:srgbClr val="4F67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4" name="iS1íḋê">
              <a:extLst>
                <a:ext uri="{FF2B5EF4-FFF2-40B4-BE49-F238E27FC236}">
                  <a16:creationId xmlns:a16="http://schemas.microsoft.com/office/drawing/2014/main" id="{55A6772D-D9EE-4B54-A204-293EA62D59CD}"/>
                </a:ext>
              </a:extLst>
            </p:cNvPr>
            <p:cNvSpPr/>
            <p:nvPr/>
          </p:nvSpPr>
          <p:spPr bwMode="auto">
            <a:xfrm>
              <a:off x="4410075" y="2584451"/>
              <a:ext cx="34734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5" name="îṡlíḑè">
              <a:extLst>
                <a:ext uri="{FF2B5EF4-FFF2-40B4-BE49-F238E27FC236}">
                  <a16:creationId xmlns:a16="http://schemas.microsoft.com/office/drawing/2014/main" id="{1154574F-0B22-4962-BEA4-3C58B95FEF50}"/>
                </a:ext>
              </a:extLst>
            </p:cNvPr>
            <p:cNvSpPr/>
            <p:nvPr/>
          </p:nvSpPr>
          <p:spPr bwMode="auto">
            <a:xfrm>
              <a:off x="4410075" y="2782888"/>
              <a:ext cx="3473450" cy="1895475"/>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6" name="ïṥlíďê">
              <a:extLst>
                <a:ext uri="{FF2B5EF4-FFF2-40B4-BE49-F238E27FC236}">
                  <a16:creationId xmlns:a16="http://schemas.microsoft.com/office/drawing/2014/main" id="{8B4EE405-2FF2-4790-B9F2-7480A82F9B81}"/>
                </a:ext>
              </a:extLst>
            </p:cNvPr>
            <p:cNvSpPr/>
            <p:nvPr/>
          </p:nvSpPr>
          <p:spPr bwMode="auto">
            <a:xfrm>
              <a:off x="4410075" y="2782888"/>
              <a:ext cx="34734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7" name="ïšľïḓé">
              <a:extLst>
                <a:ext uri="{FF2B5EF4-FFF2-40B4-BE49-F238E27FC236}">
                  <a16:creationId xmlns:a16="http://schemas.microsoft.com/office/drawing/2014/main" id="{FADE2EDC-95E1-42B3-9F7E-27513BEBB1FA}"/>
                </a:ext>
              </a:extLst>
            </p:cNvPr>
            <p:cNvSpPr/>
            <p:nvPr/>
          </p:nvSpPr>
          <p:spPr bwMode="auto">
            <a:xfrm>
              <a:off x="5227638" y="3141663"/>
              <a:ext cx="1195388" cy="1435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8" name="ïṡļïḋê">
              <a:extLst>
                <a:ext uri="{FF2B5EF4-FFF2-40B4-BE49-F238E27FC236}">
                  <a16:creationId xmlns:a16="http://schemas.microsoft.com/office/drawing/2014/main" id="{0A576B65-6118-435A-8692-6AACF214A014}"/>
                </a:ext>
              </a:extLst>
            </p:cNvPr>
            <p:cNvSpPr/>
            <p:nvPr/>
          </p:nvSpPr>
          <p:spPr bwMode="auto">
            <a:xfrm>
              <a:off x="5227638" y="3141663"/>
              <a:ext cx="11953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9" name="ïs1îdê">
              <a:extLst>
                <a:ext uri="{FF2B5EF4-FFF2-40B4-BE49-F238E27FC236}">
                  <a16:creationId xmlns:a16="http://schemas.microsoft.com/office/drawing/2014/main" id="{428DF60C-25E8-4CE0-9146-37ED913ACDB2}"/>
                </a:ext>
              </a:extLst>
            </p:cNvPr>
            <p:cNvSpPr/>
            <p:nvPr/>
          </p:nvSpPr>
          <p:spPr bwMode="auto">
            <a:xfrm>
              <a:off x="5227638" y="3138488"/>
              <a:ext cx="1195388" cy="119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0" name="iS1îḑé">
              <a:extLst>
                <a:ext uri="{FF2B5EF4-FFF2-40B4-BE49-F238E27FC236}">
                  <a16:creationId xmlns:a16="http://schemas.microsoft.com/office/drawing/2014/main" id="{E19AE48A-630A-4A5B-AA90-FF4A336C3C15}"/>
                </a:ext>
              </a:extLst>
            </p:cNvPr>
            <p:cNvSpPr/>
            <p:nvPr/>
          </p:nvSpPr>
          <p:spPr bwMode="auto">
            <a:xfrm>
              <a:off x="5227638" y="3138488"/>
              <a:ext cx="11953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1" name="isḷïdé">
              <a:extLst>
                <a:ext uri="{FF2B5EF4-FFF2-40B4-BE49-F238E27FC236}">
                  <a16:creationId xmlns:a16="http://schemas.microsoft.com/office/drawing/2014/main" id="{3CB789EA-9114-450F-B2F7-50D660288CE0}"/>
                </a:ext>
              </a:extLst>
            </p:cNvPr>
            <p:cNvSpPr/>
            <p:nvPr/>
          </p:nvSpPr>
          <p:spPr bwMode="auto">
            <a:xfrm>
              <a:off x="5264150" y="3178176"/>
              <a:ext cx="146050" cy="144463"/>
            </a:xfrm>
            <a:prstGeom prst="rect">
              <a:avLst/>
            </a:prstGeom>
            <a:solidFill>
              <a:srgbClr val="B1B3C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2" name="ïŝļîḑé">
              <a:extLst>
                <a:ext uri="{FF2B5EF4-FFF2-40B4-BE49-F238E27FC236}">
                  <a16:creationId xmlns:a16="http://schemas.microsoft.com/office/drawing/2014/main" id="{7D1D34D9-29E2-487C-9D30-DCD610527B68}"/>
                </a:ext>
              </a:extLst>
            </p:cNvPr>
            <p:cNvSpPr/>
            <p:nvPr/>
          </p:nvSpPr>
          <p:spPr bwMode="auto">
            <a:xfrm>
              <a:off x="5432425" y="3214688"/>
              <a:ext cx="26988" cy="26988"/>
            </a:xfrm>
            <a:custGeom>
              <a:avLst/>
              <a:gdLst>
                <a:gd name="T0" fmla="*/ 0 w 8"/>
                <a:gd name="T1" fmla="*/ 0 h 8"/>
                <a:gd name="T2" fmla="*/ 0 w 8"/>
                <a:gd name="T3" fmla="*/ 0 h 8"/>
                <a:gd name="T4" fmla="*/ 1 w 8"/>
                <a:gd name="T5" fmla="*/ 0 h 8"/>
                <a:gd name="T6" fmla="*/ 1 w 8"/>
                <a:gd name="T7" fmla="*/ 1 h 8"/>
                <a:gd name="T8" fmla="*/ 1 w 8"/>
                <a:gd name="T9" fmla="*/ 6 h 8"/>
                <a:gd name="T10" fmla="*/ 1 w 8"/>
                <a:gd name="T11" fmla="*/ 7 h 8"/>
                <a:gd name="T12" fmla="*/ 0 w 8"/>
                <a:gd name="T13" fmla="*/ 8 h 8"/>
                <a:gd name="T14" fmla="*/ 0 w 8"/>
                <a:gd name="T15" fmla="*/ 8 h 8"/>
                <a:gd name="T16" fmla="*/ 0 w 8"/>
                <a:gd name="T17" fmla="*/ 8 h 8"/>
                <a:gd name="T18" fmla="*/ 3 w 8"/>
                <a:gd name="T19" fmla="*/ 8 h 8"/>
                <a:gd name="T20" fmla="*/ 3 w 8"/>
                <a:gd name="T21" fmla="*/ 8 h 8"/>
                <a:gd name="T22" fmla="*/ 3 w 8"/>
                <a:gd name="T23" fmla="*/ 8 h 8"/>
                <a:gd name="T24" fmla="*/ 2 w 8"/>
                <a:gd name="T25" fmla="*/ 7 h 8"/>
                <a:gd name="T26" fmla="*/ 2 w 8"/>
                <a:gd name="T27" fmla="*/ 6 h 8"/>
                <a:gd name="T28" fmla="*/ 2 w 8"/>
                <a:gd name="T29" fmla="*/ 2 h 8"/>
                <a:gd name="T30" fmla="*/ 7 w 8"/>
                <a:gd name="T31" fmla="*/ 8 h 8"/>
                <a:gd name="T32" fmla="*/ 7 w 8"/>
                <a:gd name="T33" fmla="*/ 8 h 8"/>
                <a:gd name="T34" fmla="*/ 7 w 8"/>
                <a:gd name="T35" fmla="*/ 1 h 8"/>
                <a:gd name="T36" fmla="*/ 7 w 8"/>
                <a:gd name="T37" fmla="*/ 0 h 8"/>
                <a:gd name="T38" fmla="*/ 8 w 8"/>
                <a:gd name="T39" fmla="*/ 0 h 8"/>
                <a:gd name="T40" fmla="*/ 8 w 8"/>
                <a:gd name="T41" fmla="*/ 0 h 8"/>
                <a:gd name="T42" fmla="*/ 8 w 8"/>
                <a:gd name="T43" fmla="*/ 0 h 8"/>
                <a:gd name="T44" fmla="*/ 6 w 8"/>
                <a:gd name="T45" fmla="*/ 0 h 8"/>
                <a:gd name="T46" fmla="*/ 6 w 8"/>
                <a:gd name="T47" fmla="*/ 0 h 8"/>
                <a:gd name="T48" fmla="*/ 6 w 8"/>
                <a:gd name="T49" fmla="*/ 0 h 8"/>
                <a:gd name="T50" fmla="*/ 7 w 8"/>
                <a:gd name="T51" fmla="*/ 0 h 8"/>
                <a:gd name="T52" fmla="*/ 7 w 8"/>
                <a:gd name="T53" fmla="*/ 1 h 8"/>
                <a:gd name="T54" fmla="*/ 7 w 8"/>
                <a:gd name="T55" fmla="*/ 6 h 8"/>
                <a:gd name="T56" fmla="*/ 2 w 8"/>
                <a:gd name="T57" fmla="*/ 0 h 8"/>
                <a:gd name="T58" fmla="*/ 0 w 8"/>
                <a:gd name="T59" fmla="*/ 0 h 8"/>
                <a:gd name="T60" fmla="*/ 0 w 8"/>
                <a:gd name="T6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8">
                  <a:moveTo>
                    <a:pt x="0" y="0"/>
                  </a:moveTo>
                  <a:cubicBezTo>
                    <a:pt x="0" y="0"/>
                    <a:pt x="0" y="0"/>
                    <a:pt x="0" y="0"/>
                  </a:cubicBezTo>
                  <a:cubicBezTo>
                    <a:pt x="0" y="0"/>
                    <a:pt x="1" y="0"/>
                    <a:pt x="1" y="0"/>
                  </a:cubicBezTo>
                  <a:cubicBezTo>
                    <a:pt x="1" y="1"/>
                    <a:pt x="1" y="1"/>
                    <a:pt x="1" y="1"/>
                  </a:cubicBezTo>
                  <a:cubicBezTo>
                    <a:pt x="1" y="6"/>
                    <a:pt x="1" y="6"/>
                    <a:pt x="1" y="6"/>
                  </a:cubicBezTo>
                  <a:cubicBezTo>
                    <a:pt x="1" y="7"/>
                    <a:pt x="1" y="7"/>
                    <a:pt x="1" y="7"/>
                  </a:cubicBezTo>
                  <a:cubicBezTo>
                    <a:pt x="1" y="8"/>
                    <a:pt x="1" y="8"/>
                    <a:pt x="0" y="8"/>
                  </a:cubicBezTo>
                  <a:cubicBezTo>
                    <a:pt x="0" y="8"/>
                    <a:pt x="0" y="8"/>
                    <a:pt x="0" y="8"/>
                  </a:cubicBezTo>
                  <a:cubicBezTo>
                    <a:pt x="0" y="8"/>
                    <a:pt x="0" y="8"/>
                    <a:pt x="0" y="8"/>
                  </a:cubicBezTo>
                  <a:cubicBezTo>
                    <a:pt x="3" y="8"/>
                    <a:pt x="3" y="8"/>
                    <a:pt x="3" y="8"/>
                  </a:cubicBezTo>
                  <a:cubicBezTo>
                    <a:pt x="3" y="8"/>
                    <a:pt x="3" y="8"/>
                    <a:pt x="3" y="8"/>
                  </a:cubicBezTo>
                  <a:cubicBezTo>
                    <a:pt x="3" y="8"/>
                    <a:pt x="3" y="8"/>
                    <a:pt x="3" y="8"/>
                  </a:cubicBezTo>
                  <a:cubicBezTo>
                    <a:pt x="2" y="8"/>
                    <a:pt x="2" y="8"/>
                    <a:pt x="2" y="7"/>
                  </a:cubicBezTo>
                  <a:cubicBezTo>
                    <a:pt x="2" y="7"/>
                    <a:pt x="2" y="7"/>
                    <a:pt x="2" y="6"/>
                  </a:cubicBezTo>
                  <a:cubicBezTo>
                    <a:pt x="2" y="2"/>
                    <a:pt x="2" y="2"/>
                    <a:pt x="2" y="2"/>
                  </a:cubicBezTo>
                  <a:cubicBezTo>
                    <a:pt x="7" y="8"/>
                    <a:pt x="7" y="8"/>
                    <a:pt x="7" y="8"/>
                  </a:cubicBezTo>
                  <a:cubicBezTo>
                    <a:pt x="7" y="8"/>
                    <a:pt x="7" y="8"/>
                    <a:pt x="7" y="8"/>
                  </a:cubicBezTo>
                  <a:cubicBezTo>
                    <a:pt x="7" y="1"/>
                    <a:pt x="7" y="1"/>
                    <a:pt x="7" y="1"/>
                  </a:cubicBezTo>
                  <a:cubicBezTo>
                    <a:pt x="7" y="1"/>
                    <a:pt x="7" y="1"/>
                    <a:pt x="7" y="0"/>
                  </a:cubicBezTo>
                  <a:cubicBezTo>
                    <a:pt x="7" y="0"/>
                    <a:pt x="8" y="0"/>
                    <a:pt x="8" y="0"/>
                  </a:cubicBezTo>
                  <a:cubicBezTo>
                    <a:pt x="8" y="0"/>
                    <a:pt x="8" y="0"/>
                    <a:pt x="8" y="0"/>
                  </a:cubicBezTo>
                  <a:cubicBezTo>
                    <a:pt x="8" y="0"/>
                    <a:pt x="8" y="0"/>
                    <a:pt x="8" y="0"/>
                  </a:cubicBezTo>
                  <a:cubicBezTo>
                    <a:pt x="6" y="0"/>
                    <a:pt x="6" y="0"/>
                    <a:pt x="6" y="0"/>
                  </a:cubicBezTo>
                  <a:cubicBezTo>
                    <a:pt x="6" y="0"/>
                    <a:pt x="6" y="0"/>
                    <a:pt x="6" y="0"/>
                  </a:cubicBezTo>
                  <a:cubicBezTo>
                    <a:pt x="6" y="0"/>
                    <a:pt x="6" y="0"/>
                    <a:pt x="6" y="0"/>
                  </a:cubicBezTo>
                  <a:cubicBezTo>
                    <a:pt x="6" y="0"/>
                    <a:pt x="6" y="0"/>
                    <a:pt x="7" y="0"/>
                  </a:cubicBezTo>
                  <a:cubicBezTo>
                    <a:pt x="7" y="1"/>
                    <a:pt x="7" y="1"/>
                    <a:pt x="7" y="1"/>
                  </a:cubicBezTo>
                  <a:cubicBezTo>
                    <a:pt x="7" y="6"/>
                    <a:pt x="7" y="6"/>
                    <a:pt x="7" y="6"/>
                  </a:cubicBezTo>
                  <a:cubicBezTo>
                    <a:pt x="2" y="0"/>
                    <a:pt x="2" y="0"/>
                    <a:pt x="2"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śľíḍê">
              <a:extLst>
                <a:ext uri="{FF2B5EF4-FFF2-40B4-BE49-F238E27FC236}">
                  <a16:creationId xmlns:a16="http://schemas.microsoft.com/office/drawing/2014/main" id="{5EEDAA20-2514-4B08-9625-15039FB7728B}"/>
                </a:ext>
              </a:extLst>
            </p:cNvPr>
            <p:cNvSpPr/>
            <p:nvPr/>
          </p:nvSpPr>
          <p:spPr bwMode="auto">
            <a:xfrm>
              <a:off x="5462588" y="3221038"/>
              <a:ext cx="15875" cy="20638"/>
            </a:xfrm>
            <a:custGeom>
              <a:avLst/>
              <a:gdLst>
                <a:gd name="T0" fmla="*/ 3 w 5"/>
                <a:gd name="T1" fmla="*/ 6 h 6"/>
                <a:gd name="T2" fmla="*/ 4 w 5"/>
                <a:gd name="T3" fmla="*/ 6 h 6"/>
                <a:gd name="T4" fmla="*/ 5 w 5"/>
                <a:gd name="T5" fmla="*/ 5 h 6"/>
                <a:gd name="T6" fmla="*/ 5 w 5"/>
                <a:gd name="T7" fmla="*/ 5 h 6"/>
                <a:gd name="T8" fmla="*/ 4 w 5"/>
                <a:gd name="T9" fmla="*/ 5 h 6"/>
                <a:gd name="T10" fmla="*/ 4 w 5"/>
                <a:gd name="T11" fmla="*/ 5 h 6"/>
                <a:gd name="T12" fmla="*/ 4 w 5"/>
                <a:gd name="T13" fmla="*/ 5 h 6"/>
                <a:gd name="T14" fmla="*/ 4 w 5"/>
                <a:gd name="T15" fmla="*/ 5 h 6"/>
                <a:gd name="T16" fmla="*/ 4 w 5"/>
                <a:gd name="T17" fmla="*/ 4 h 6"/>
                <a:gd name="T18" fmla="*/ 4 w 5"/>
                <a:gd name="T19" fmla="*/ 2 h 6"/>
                <a:gd name="T20" fmla="*/ 4 w 5"/>
                <a:gd name="T21" fmla="*/ 1 h 6"/>
                <a:gd name="T22" fmla="*/ 3 w 5"/>
                <a:gd name="T23" fmla="*/ 1 h 6"/>
                <a:gd name="T24" fmla="*/ 2 w 5"/>
                <a:gd name="T25" fmla="*/ 0 h 6"/>
                <a:gd name="T26" fmla="*/ 1 w 5"/>
                <a:gd name="T27" fmla="*/ 1 h 6"/>
                <a:gd name="T28" fmla="*/ 0 w 5"/>
                <a:gd name="T29" fmla="*/ 2 h 6"/>
                <a:gd name="T30" fmla="*/ 0 w 5"/>
                <a:gd name="T31" fmla="*/ 2 h 6"/>
                <a:gd name="T32" fmla="*/ 1 w 5"/>
                <a:gd name="T33" fmla="*/ 2 h 6"/>
                <a:gd name="T34" fmla="*/ 1 w 5"/>
                <a:gd name="T35" fmla="*/ 2 h 6"/>
                <a:gd name="T36" fmla="*/ 1 w 5"/>
                <a:gd name="T37" fmla="*/ 2 h 6"/>
                <a:gd name="T38" fmla="*/ 1 w 5"/>
                <a:gd name="T39" fmla="*/ 1 h 6"/>
                <a:gd name="T40" fmla="*/ 1 w 5"/>
                <a:gd name="T41" fmla="*/ 1 h 6"/>
                <a:gd name="T42" fmla="*/ 2 w 5"/>
                <a:gd name="T43" fmla="*/ 1 h 6"/>
                <a:gd name="T44" fmla="*/ 3 w 5"/>
                <a:gd name="T45" fmla="*/ 1 h 6"/>
                <a:gd name="T46" fmla="*/ 3 w 5"/>
                <a:gd name="T47" fmla="*/ 2 h 6"/>
                <a:gd name="T48" fmla="*/ 3 w 5"/>
                <a:gd name="T49" fmla="*/ 2 h 6"/>
                <a:gd name="T50" fmla="*/ 1 w 5"/>
                <a:gd name="T51" fmla="*/ 3 h 6"/>
                <a:gd name="T52" fmla="*/ 0 w 5"/>
                <a:gd name="T53" fmla="*/ 4 h 6"/>
                <a:gd name="T54" fmla="*/ 0 w 5"/>
                <a:gd name="T55" fmla="*/ 5 h 6"/>
                <a:gd name="T56" fmla="*/ 0 w 5"/>
                <a:gd name="T57" fmla="*/ 6 h 6"/>
                <a:gd name="T58" fmla="*/ 1 w 5"/>
                <a:gd name="T59" fmla="*/ 6 h 6"/>
                <a:gd name="T60" fmla="*/ 2 w 5"/>
                <a:gd name="T61" fmla="*/ 6 h 6"/>
                <a:gd name="T62" fmla="*/ 3 w 5"/>
                <a:gd name="T63" fmla="*/ 5 h 6"/>
                <a:gd name="T64" fmla="*/ 3 w 5"/>
                <a:gd name="T65" fmla="*/ 6 h 6"/>
                <a:gd name="T66" fmla="*/ 2 w 5"/>
                <a:gd name="T67" fmla="*/ 5 h 6"/>
                <a:gd name="T68" fmla="*/ 1 w 5"/>
                <a:gd name="T69" fmla="*/ 5 h 6"/>
                <a:gd name="T70" fmla="*/ 1 w 5"/>
                <a:gd name="T71" fmla="*/ 4 h 6"/>
                <a:gd name="T72" fmla="*/ 1 w 5"/>
                <a:gd name="T73" fmla="*/ 4 h 6"/>
                <a:gd name="T74" fmla="*/ 2 w 5"/>
                <a:gd name="T75" fmla="*/ 3 h 6"/>
                <a:gd name="T76" fmla="*/ 3 w 5"/>
                <a:gd name="T77" fmla="*/ 3 h 6"/>
                <a:gd name="T78" fmla="*/ 3 w 5"/>
                <a:gd name="T79" fmla="*/ 5 h 6"/>
                <a:gd name="T80" fmla="*/ 2 w 5"/>
                <a:gd name="T81" fmla="*/ 5 h 6"/>
                <a:gd name="T82" fmla="*/ 2 w 5"/>
                <a:gd name="T8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 h="6">
                  <a:moveTo>
                    <a:pt x="3" y="6"/>
                  </a:moveTo>
                  <a:cubicBezTo>
                    <a:pt x="3" y="6"/>
                    <a:pt x="3" y="6"/>
                    <a:pt x="4" y="6"/>
                  </a:cubicBezTo>
                  <a:cubicBezTo>
                    <a:pt x="4" y="6"/>
                    <a:pt x="4" y="6"/>
                    <a:pt x="5" y="5"/>
                  </a:cubicBezTo>
                  <a:cubicBezTo>
                    <a:pt x="5" y="5"/>
                    <a:pt x="5" y="5"/>
                    <a:pt x="5" y="5"/>
                  </a:cubicBezTo>
                  <a:cubicBezTo>
                    <a:pt x="5" y="5"/>
                    <a:pt x="4" y="5"/>
                    <a:pt x="4" y="5"/>
                  </a:cubicBezTo>
                  <a:cubicBezTo>
                    <a:pt x="4" y="5"/>
                    <a:pt x="4" y="5"/>
                    <a:pt x="4" y="5"/>
                  </a:cubicBezTo>
                  <a:cubicBezTo>
                    <a:pt x="4" y="5"/>
                    <a:pt x="4" y="5"/>
                    <a:pt x="4" y="5"/>
                  </a:cubicBezTo>
                  <a:cubicBezTo>
                    <a:pt x="4" y="5"/>
                    <a:pt x="4" y="5"/>
                    <a:pt x="4" y="5"/>
                  </a:cubicBezTo>
                  <a:cubicBezTo>
                    <a:pt x="4" y="5"/>
                    <a:pt x="4" y="5"/>
                    <a:pt x="4" y="4"/>
                  </a:cubicBezTo>
                  <a:cubicBezTo>
                    <a:pt x="4" y="2"/>
                    <a:pt x="4" y="2"/>
                    <a:pt x="4" y="2"/>
                  </a:cubicBezTo>
                  <a:cubicBezTo>
                    <a:pt x="4" y="2"/>
                    <a:pt x="4" y="1"/>
                    <a:pt x="4" y="1"/>
                  </a:cubicBezTo>
                  <a:cubicBezTo>
                    <a:pt x="4" y="1"/>
                    <a:pt x="4" y="1"/>
                    <a:pt x="3" y="1"/>
                  </a:cubicBezTo>
                  <a:cubicBezTo>
                    <a:pt x="3" y="0"/>
                    <a:pt x="3" y="0"/>
                    <a:pt x="2" y="0"/>
                  </a:cubicBezTo>
                  <a:cubicBezTo>
                    <a:pt x="1" y="0"/>
                    <a:pt x="1" y="0"/>
                    <a:pt x="1" y="1"/>
                  </a:cubicBezTo>
                  <a:cubicBezTo>
                    <a:pt x="0" y="1"/>
                    <a:pt x="0" y="1"/>
                    <a:pt x="0" y="2"/>
                  </a:cubicBezTo>
                  <a:cubicBezTo>
                    <a:pt x="0" y="2"/>
                    <a:pt x="0" y="2"/>
                    <a:pt x="0" y="2"/>
                  </a:cubicBezTo>
                  <a:cubicBezTo>
                    <a:pt x="0" y="2"/>
                    <a:pt x="0" y="2"/>
                    <a:pt x="1" y="2"/>
                  </a:cubicBezTo>
                  <a:cubicBezTo>
                    <a:pt x="1" y="2"/>
                    <a:pt x="1" y="2"/>
                    <a:pt x="1" y="2"/>
                  </a:cubicBezTo>
                  <a:cubicBezTo>
                    <a:pt x="1" y="2"/>
                    <a:pt x="1" y="2"/>
                    <a:pt x="1" y="2"/>
                  </a:cubicBezTo>
                  <a:cubicBezTo>
                    <a:pt x="1" y="1"/>
                    <a:pt x="1" y="1"/>
                    <a:pt x="1" y="1"/>
                  </a:cubicBezTo>
                  <a:cubicBezTo>
                    <a:pt x="1" y="1"/>
                    <a:pt x="1" y="1"/>
                    <a:pt x="1" y="1"/>
                  </a:cubicBezTo>
                  <a:cubicBezTo>
                    <a:pt x="1" y="1"/>
                    <a:pt x="2" y="1"/>
                    <a:pt x="2" y="1"/>
                  </a:cubicBezTo>
                  <a:cubicBezTo>
                    <a:pt x="2" y="1"/>
                    <a:pt x="3" y="1"/>
                    <a:pt x="3" y="1"/>
                  </a:cubicBezTo>
                  <a:cubicBezTo>
                    <a:pt x="3" y="1"/>
                    <a:pt x="3" y="2"/>
                    <a:pt x="3" y="2"/>
                  </a:cubicBezTo>
                  <a:cubicBezTo>
                    <a:pt x="3" y="2"/>
                    <a:pt x="3" y="2"/>
                    <a:pt x="3" y="2"/>
                  </a:cubicBezTo>
                  <a:cubicBezTo>
                    <a:pt x="2" y="3"/>
                    <a:pt x="1" y="3"/>
                    <a:pt x="1" y="3"/>
                  </a:cubicBezTo>
                  <a:cubicBezTo>
                    <a:pt x="1" y="3"/>
                    <a:pt x="0" y="4"/>
                    <a:pt x="0" y="4"/>
                  </a:cubicBezTo>
                  <a:cubicBezTo>
                    <a:pt x="0" y="4"/>
                    <a:pt x="0" y="4"/>
                    <a:pt x="0" y="5"/>
                  </a:cubicBezTo>
                  <a:cubicBezTo>
                    <a:pt x="0" y="5"/>
                    <a:pt x="0" y="5"/>
                    <a:pt x="0" y="6"/>
                  </a:cubicBezTo>
                  <a:cubicBezTo>
                    <a:pt x="1" y="6"/>
                    <a:pt x="1" y="6"/>
                    <a:pt x="1" y="6"/>
                  </a:cubicBezTo>
                  <a:cubicBezTo>
                    <a:pt x="1" y="6"/>
                    <a:pt x="2" y="6"/>
                    <a:pt x="2" y="6"/>
                  </a:cubicBezTo>
                  <a:cubicBezTo>
                    <a:pt x="2" y="6"/>
                    <a:pt x="2" y="6"/>
                    <a:pt x="3" y="5"/>
                  </a:cubicBezTo>
                  <a:cubicBezTo>
                    <a:pt x="3" y="5"/>
                    <a:pt x="3" y="6"/>
                    <a:pt x="3" y="6"/>
                  </a:cubicBezTo>
                  <a:close/>
                  <a:moveTo>
                    <a:pt x="2" y="5"/>
                  </a:moveTo>
                  <a:cubicBezTo>
                    <a:pt x="2" y="5"/>
                    <a:pt x="1" y="5"/>
                    <a:pt x="1" y="5"/>
                  </a:cubicBezTo>
                  <a:cubicBezTo>
                    <a:pt x="1" y="5"/>
                    <a:pt x="1" y="5"/>
                    <a:pt x="1" y="4"/>
                  </a:cubicBezTo>
                  <a:cubicBezTo>
                    <a:pt x="1" y="4"/>
                    <a:pt x="1" y="4"/>
                    <a:pt x="1" y="4"/>
                  </a:cubicBezTo>
                  <a:cubicBezTo>
                    <a:pt x="1" y="4"/>
                    <a:pt x="1" y="3"/>
                    <a:pt x="2" y="3"/>
                  </a:cubicBezTo>
                  <a:cubicBezTo>
                    <a:pt x="2" y="3"/>
                    <a:pt x="2" y="3"/>
                    <a:pt x="3" y="3"/>
                  </a:cubicBezTo>
                  <a:cubicBezTo>
                    <a:pt x="3" y="5"/>
                    <a:pt x="3" y="5"/>
                    <a:pt x="3" y="5"/>
                  </a:cubicBezTo>
                  <a:cubicBezTo>
                    <a:pt x="2" y="5"/>
                    <a:pt x="2" y="5"/>
                    <a:pt x="2" y="5"/>
                  </a:cubicBezTo>
                  <a:cubicBezTo>
                    <a:pt x="2" y="5"/>
                    <a:pt x="2" y="5"/>
                    <a:pt x="2"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ŝ1íḍè">
              <a:extLst>
                <a:ext uri="{FF2B5EF4-FFF2-40B4-BE49-F238E27FC236}">
                  <a16:creationId xmlns:a16="http://schemas.microsoft.com/office/drawing/2014/main" id="{EB3A8E76-1958-4813-9E76-2DF29F950248}"/>
                </a:ext>
              </a:extLst>
            </p:cNvPr>
            <p:cNvSpPr/>
            <p:nvPr/>
          </p:nvSpPr>
          <p:spPr bwMode="auto">
            <a:xfrm>
              <a:off x="5478463" y="3221038"/>
              <a:ext cx="30163" cy="20638"/>
            </a:xfrm>
            <a:custGeom>
              <a:avLst/>
              <a:gdLst>
                <a:gd name="T0" fmla="*/ 2 w 9"/>
                <a:gd name="T1" fmla="*/ 0 h 6"/>
                <a:gd name="T2" fmla="*/ 2 w 9"/>
                <a:gd name="T3" fmla="*/ 0 h 6"/>
                <a:gd name="T4" fmla="*/ 0 w 9"/>
                <a:gd name="T5" fmla="*/ 1 h 6"/>
                <a:gd name="T6" fmla="*/ 0 w 9"/>
                <a:gd name="T7" fmla="*/ 1 h 6"/>
                <a:gd name="T8" fmla="*/ 0 w 9"/>
                <a:gd name="T9" fmla="*/ 1 h 6"/>
                <a:gd name="T10" fmla="*/ 1 w 9"/>
                <a:gd name="T11" fmla="*/ 1 h 6"/>
                <a:gd name="T12" fmla="*/ 1 w 9"/>
                <a:gd name="T13" fmla="*/ 1 h 6"/>
                <a:gd name="T14" fmla="*/ 1 w 9"/>
                <a:gd name="T15" fmla="*/ 3 h 6"/>
                <a:gd name="T16" fmla="*/ 1 w 9"/>
                <a:gd name="T17" fmla="*/ 5 h 6"/>
                <a:gd name="T18" fmla="*/ 1 w 9"/>
                <a:gd name="T19" fmla="*/ 5 h 6"/>
                <a:gd name="T20" fmla="*/ 1 w 9"/>
                <a:gd name="T21" fmla="*/ 6 h 6"/>
                <a:gd name="T22" fmla="*/ 0 w 9"/>
                <a:gd name="T23" fmla="*/ 6 h 6"/>
                <a:gd name="T24" fmla="*/ 0 w 9"/>
                <a:gd name="T25" fmla="*/ 6 h 6"/>
                <a:gd name="T26" fmla="*/ 3 w 9"/>
                <a:gd name="T27" fmla="*/ 6 h 6"/>
                <a:gd name="T28" fmla="*/ 3 w 9"/>
                <a:gd name="T29" fmla="*/ 6 h 6"/>
                <a:gd name="T30" fmla="*/ 2 w 9"/>
                <a:gd name="T31" fmla="*/ 6 h 6"/>
                <a:gd name="T32" fmla="*/ 2 w 9"/>
                <a:gd name="T33" fmla="*/ 5 h 6"/>
                <a:gd name="T34" fmla="*/ 2 w 9"/>
                <a:gd name="T35" fmla="*/ 5 h 6"/>
                <a:gd name="T36" fmla="*/ 2 w 9"/>
                <a:gd name="T37" fmla="*/ 2 h 6"/>
                <a:gd name="T38" fmla="*/ 3 w 9"/>
                <a:gd name="T39" fmla="*/ 1 h 6"/>
                <a:gd name="T40" fmla="*/ 3 w 9"/>
                <a:gd name="T41" fmla="*/ 1 h 6"/>
                <a:gd name="T42" fmla="*/ 4 w 9"/>
                <a:gd name="T43" fmla="*/ 1 h 6"/>
                <a:gd name="T44" fmla="*/ 4 w 9"/>
                <a:gd name="T45" fmla="*/ 2 h 6"/>
                <a:gd name="T46" fmla="*/ 4 w 9"/>
                <a:gd name="T47" fmla="*/ 5 h 6"/>
                <a:gd name="T48" fmla="*/ 4 w 9"/>
                <a:gd name="T49" fmla="*/ 5 h 6"/>
                <a:gd name="T50" fmla="*/ 4 w 9"/>
                <a:gd name="T51" fmla="*/ 6 h 6"/>
                <a:gd name="T52" fmla="*/ 3 w 9"/>
                <a:gd name="T53" fmla="*/ 6 h 6"/>
                <a:gd name="T54" fmla="*/ 3 w 9"/>
                <a:gd name="T55" fmla="*/ 6 h 6"/>
                <a:gd name="T56" fmla="*/ 6 w 9"/>
                <a:gd name="T57" fmla="*/ 6 h 6"/>
                <a:gd name="T58" fmla="*/ 6 w 9"/>
                <a:gd name="T59" fmla="*/ 6 h 6"/>
                <a:gd name="T60" fmla="*/ 5 w 9"/>
                <a:gd name="T61" fmla="*/ 6 h 6"/>
                <a:gd name="T62" fmla="*/ 5 w 9"/>
                <a:gd name="T63" fmla="*/ 5 h 6"/>
                <a:gd name="T64" fmla="*/ 5 w 9"/>
                <a:gd name="T65" fmla="*/ 5 h 6"/>
                <a:gd name="T66" fmla="*/ 5 w 9"/>
                <a:gd name="T67" fmla="*/ 2 h 6"/>
                <a:gd name="T68" fmla="*/ 5 w 9"/>
                <a:gd name="T69" fmla="*/ 2 h 6"/>
                <a:gd name="T70" fmla="*/ 5 w 9"/>
                <a:gd name="T71" fmla="*/ 2 h 6"/>
                <a:gd name="T72" fmla="*/ 6 w 9"/>
                <a:gd name="T73" fmla="*/ 1 h 6"/>
                <a:gd name="T74" fmla="*/ 6 w 9"/>
                <a:gd name="T75" fmla="*/ 1 h 6"/>
                <a:gd name="T76" fmla="*/ 7 w 9"/>
                <a:gd name="T77" fmla="*/ 1 h 6"/>
                <a:gd name="T78" fmla="*/ 7 w 9"/>
                <a:gd name="T79" fmla="*/ 2 h 6"/>
                <a:gd name="T80" fmla="*/ 7 w 9"/>
                <a:gd name="T81" fmla="*/ 5 h 6"/>
                <a:gd name="T82" fmla="*/ 7 w 9"/>
                <a:gd name="T83" fmla="*/ 5 h 6"/>
                <a:gd name="T84" fmla="*/ 7 w 9"/>
                <a:gd name="T85" fmla="*/ 6 h 6"/>
                <a:gd name="T86" fmla="*/ 7 w 9"/>
                <a:gd name="T87" fmla="*/ 6 h 6"/>
                <a:gd name="T88" fmla="*/ 6 w 9"/>
                <a:gd name="T89" fmla="*/ 6 h 6"/>
                <a:gd name="T90" fmla="*/ 6 w 9"/>
                <a:gd name="T91" fmla="*/ 6 h 6"/>
                <a:gd name="T92" fmla="*/ 9 w 9"/>
                <a:gd name="T93" fmla="*/ 6 h 6"/>
                <a:gd name="T94" fmla="*/ 9 w 9"/>
                <a:gd name="T95" fmla="*/ 6 h 6"/>
                <a:gd name="T96" fmla="*/ 9 w 9"/>
                <a:gd name="T97" fmla="*/ 6 h 6"/>
                <a:gd name="T98" fmla="*/ 8 w 9"/>
                <a:gd name="T99" fmla="*/ 5 h 6"/>
                <a:gd name="T100" fmla="*/ 8 w 9"/>
                <a:gd name="T101" fmla="*/ 5 h 6"/>
                <a:gd name="T102" fmla="*/ 8 w 9"/>
                <a:gd name="T103" fmla="*/ 2 h 6"/>
                <a:gd name="T104" fmla="*/ 8 w 9"/>
                <a:gd name="T105" fmla="*/ 1 h 6"/>
                <a:gd name="T106" fmla="*/ 8 w 9"/>
                <a:gd name="T107" fmla="*/ 1 h 6"/>
                <a:gd name="T108" fmla="*/ 7 w 9"/>
                <a:gd name="T109" fmla="*/ 0 h 6"/>
                <a:gd name="T110" fmla="*/ 6 w 9"/>
                <a:gd name="T111" fmla="*/ 1 h 6"/>
                <a:gd name="T112" fmla="*/ 5 w 9"/>
                <a:gd name="T113" fmla="*/ 1 h 6"/>
                <a:gd name="T114" fmla="*/ 5 w 9"/>
                <a:gd name="T115" fmla="*/ 1 h 6"/>
                <a:gd name="T116" fmla="*/ 4 w 9"/>
                <a:gd name="T117" fmla="*/ 0 h 6"/>
                <a:gd name="T118" fmla="*/ 3 w 9"/>
                <a:gd name="T119" fmla="*/ 0 h 6"/>
                <a:gd name="T120" fmla="*/ 3 w 9"/>
                <a:gd name="T121" fmla="*/ 1 h 6"/>
                <a:gd name="T122" fmla="*/ 2 w 9"/>
                <a:gd name="T123" fmla="*/ 1 h 6"/>
                <a:gd name="T124" fmla="*/ 2 w 9"/>
                <a:gd name="T1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 h="6">
                  <a:moveTo>
                    <a:pt x="2" y="0"/>
                  </a:moveTo>
                  <a:cubicBezTo>
                    <a:pt x="2" y="0"/>
                    <a:pt x="2" y="0"/>
                    <a:pt x="2" y="0"/>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1" y="2"/>
                    <a:pt x="1" y="2"/>
                    <a:pt x="1" y="3"/>
                  </a:cubicBezTo>
                  <a:cubicBezTo>
                    <a:pt x="1" y="5"/>
                    <a:pt x="1" y="5"/>
                    <a:pt x="1" y="5"/>
                  </a:cubicBezTo>
                  <a:cubicBezTo>
                    <a:pt x="1" y="5"/>
                    <a:pt x="1" y="5"/>
                    <a:pt x="1" y="5"/>
                  </a:cubicBezTo>
                  <a:cubicBezTo>
                    <a:pt x="1" y="5"/>
                    <a:pt x="1" y="6"/>
                    <a:pt x="1" y="6"/>
                  </a:cubicBezTo>
                  <a:cubicBezTo>
                    <a:pt x="0" y="6"/>
                    <a:pt x="0" y="6"/>
                    <a:pt x="0" y="6"/>
                  </a:cubicBezTo>
                  <a:cubicBezTo>
                    <a:pt x="0" y="6"/>
                    <a:pt x="0" y="6"/>
                    <a:pt x="0" y="6"/>
                  </a:cubicBezTo>
                  <a:cubicBezTo>
                    <a:pt x="3" y="6"/>
                    <a:pt x="3" y="6"/>
                    <a:pt x="3" y="6"/>
                  </a:cubicBezTo>
                  <a:cubicBezTo>
                    <a:pt x="3" y="6"/>
                    <a:pt x="3" y="6"/>
                    <a:pt x="3" y="6"/>
                  </a:cubicBezTo>
                  <a:cubicBezTo>
                    <a:pt x="2" y="6"/>
                    <a:pt x="2" y="6"/>
                    <a:pt x="2" y="6"/>
                  </a:cubicBezTo>
                  <a:cubicBezTo>
                    <a:pt x="2" y="6"/>
                    <a:pt x="2" y="5"/>
                    <a:pt x="2" y="5"/>
                  </a:cubicBezTo>
                  <a:cubicBezTo>
                    <a:pt x="2" y="5"/>
                    <a:pt x="2" y="5"/>
                    <a:pt x="2" y="5"/>
                  </a:cubicBezTo>
                  <a:cubicBezTo>
                    <a:pt x="2" y="2"/>
                    <a:pt x="2" y="2"/>
                    <a:pt x="2" y="2"/>
                  </a:cubicBezTo>
                  <a:cubicBezTo>
                    <a:pt x="2" y="2"/>
                    <a:pt x="2" y="1"/>
                    <a:pt x="3" y="1"/>
                  </a:cubicBezTo>
                  <a:cubicBezTo>
                    <a:pt x="3" y="1"/>
                    <a:pt x="3" y="1"/>
                    <a:pt x="3" y="1"/>
                  </a:cubicBezTo>
                  <a:cubicBezTo>
                    <a:pt x="4" y="1"/>
                    <a:pt x="4" y="1"/>
                    <a:pt x="4" y="1"/>
                  </a:cubicBezTo>
                  <a:cubicBezTo>
                    <a:pt x="4" y="2"/>
                    <a:pt x="4" y="2"/>
                    <a:pt x="4" y="2"/>
                  </a:cubicBezTo>
                  <a:cubicBezTo>
                    <a:pt x="4" y="5"/>
                    <a:pt x="4" y="5"/>
                    <a:pt x="4" y="5"/>
                  </a:cubicBezTo>
                  <a:cubicBezTo>
                    <a:pt x="4" y="5"/>
                    <a:pt x="4" y="5"/>
                    <a:pt x="4" y="5"/>
                  </a:cubicBezTo>
                  <a:cubicBezTo>
                    <a:pt x="4" y="5"/>
                    <a:pt x="4" y="5"/>
                    <a:pt x="4" y="6"/>
                  </a:cubicBezTo>
                  <a:cubicBezTo>
                    <a:pt x="4" y="6"/>
                    <a:pt x="4" y="6"/>
                    <a:pt x="3" y="6"/>
                  </a:cubicBezTo>
                  <a:cubicBezTo>
                    <a:pt x="3" y="6"/>
                    <a:pt x="3" y="6"/>
                    <a:pt x="3" y="6"/>
                  </a:cubicBezTo>
                  <a:cubicBezTo>
                    <a:pt x="6" y="6"/>
                    <a:pt x="6" y="6"/>
                    <a:pt x="6" y="6"/>
                  </a:cubicBezTo>
                  <a:cubicBezTo>
                    <a:pt x="6" y="6"/>
                    <a:pt x="6" y="6"/>
                    <a:pt x="6" y="6"/>
                  </a:cubicBezTo>
                  <a:cubicBezTo>
                    <a:pt x="6" y="6"/>
                    <a:pt x="5" y="6"/>
                    <a:pt x="5" y="6"/>
                  </a:cubicBezTo>
                  <a:cubicBezTo>
                    <a:pt x="5" y="6"/>
                    <a:pt x="5" y="5"/>
                    <a:pt x="5" y="5"/>
                  </a:cubicBezTo>
                  <a:cubicBezTo>
                    <a:pt x="5" y="5"/>
                    <a:pt x="5" y="5"/>
                    <a:pt x="5" y="5"/>
                  </a:cubicBezTo>
                  <a:cubicBezTo>
                    <a:pt x="5" y="2"/>
                    <a:pt x="5" y="2"/>
                    <a:pt x="5" y="2"/>
                  </a:cubicBezTo>
                  <a:cubicBezTo>
                    <a:pt x="5" y="2"/>
                    <a:pt x="5" y="2"/>
                    <a:pt x="5" y="2"/>
                  </a:cubicBezTo>
                  <a:cubicBezTo>
                    <a:pt x="5" y="2"/>
                    <a:pt x="5" y="2"/>
                    <a:pt x="5" y="2"/>
                  </a:cubicBezTo>
                  <a:cubicBezTo>
                    <a:pt x="5" y="2"/>
                    <a:pt x="6" y="1"/>
                    <a:pt x="6" y="1"/>
                  </a:cubicBezTo>
                  <a:cubicBezTo>
                    <a:pt x="6" y="1"/>
                    <a:pt x="6" y="1"/>
                    <a:pt x="6" y="1"/>
                  </a:cubicBezTo>
                  <a:cubicBezTo>
                    <a:pt x="7" y="1"/>
                    <a:pt x="7" y="1"/>
                    <a:pt x="7" y="1"/>
                  </a:cubicBezTo>
                  <a:cubicBezTo>
                    <a:pt x="7" y="2"/>
                    <a:pt x="7" y="2"/>
                    <a:pt x="7" y="2"/>
                  </a:cubicBezTo>
                  <a:cubicBezTo>
                    <a:pt x="7" y="5"/>
                    <a:pt x="7" y="5"/>
                    <a:pt x="7" y="5"/>
                  </a:cubicBezTo>
                  <a:cubicBezTo>
                    <a:pt x="7" y="5"/>
                    <a:pt x="7" y="5"/>
                    <a:pt x="7" y="5"/>
                  </a:cubicBezTo>
                  <a:cubicBezTo>
                    <a:pt x="7" y="5"/>
                    <a:pt x="7" y="5"/>
                    <a:pt x="7" y="6"/>
                  </a:cubicBezTo>
                  <a:cubicBezTo>
                    <a:pt x="7" y="6"/>
                    <a:pt x="7" y="6"/>
                    <a:pt x="7" y="6"/>
                  </a:cubicBezTo>
                  <a:cubicBezTo>
                    <a:pt x="6" y="6"/>
                    <a:pt x="6" y="6"/>
                    <a:pt x="6" y="6"/>
                  </a:cubicBezTo>
                  <a:cubicBezTo>
                    <a:pt x="6" y="6"/>
                    <a:pt x="6" y="6"/>
                    <a:pt x="6" y="6"/>
                  </a:cubicBezTo>
                  <a:cubicBezTo>
                    <a:pt x="9" y="6"/>
                    <a:pt x="9" y="6"/>
                    <a:pt x="9" y="6"/>
                  </a:cubicBezTo>
                  <a:cubicBezTo>
                    <a:pt x="9" y="6"/>
                    <a:pt x="9" y="6"/>
                    <a:pt x="9" y="6"/>
                  </a:cubicBezTo>
                  <a:cubicBezTo>
                    <a:pt x="9" y="6"/>
                    <a:pt x="9" y="6"/>
                    <a:pt x="9" y="6"/>
                  </a:cubicBezTo>
                  <a:cubicBezTo>
                    <a:pt x="9" y="6"/>
                    <a:pt x="8" y="5"/>
                    <a:pt x="8" y="5"/>
                  </a:cubicBezTo>
                  <a:cubicBezTo>
                    <a:pt x="8" y="5"/>
                    <a:pt x="8" y="5"/>
                    <a:pt x="8" y="5"/>
                  </a:cubicBezTo>
                  <a:cubicBezTo>
                    <a:pt x="8" y="2"/>
                    <a:pt x="8" y="2"/>
                    <a:pt x="8" y="2"/>
                  </a:cubicBezTo>
                  <a:cubicBezTo>
                    <a:pt x="8" y="2"/>
                    <a:pt x="8" y="2"/>
                    <a:pt x="8" y="1"/>
                  </a:cubicBezTo>
                  <a:cubicBezTo>
                    <a:pt x="8" y="1"/>
                    <a:pt x="8" y="1"/>
                    <a:pt x="8" y="1"/>
                  </a:cubicBezTo>
                  <a:cubicBezTo>
                    <a:pt x="7" y="0"/>
                    <a:pt x="7" y="0"/>
                    <a:pt x="7" y="0"/>
                  </a:cubicBezTo>
                  <a:cubicBezTo>
                    <a:pt x="7" y="0"/>
                    <a:pt x="6" y="0"/>
                    <a:pt x="6" y="1"/>
                  </a:cubicBezTo>
                  <a:cubicBezTo>
                    <a:pt x="6" y="1"/>
                    <a:pt x="5" y="1"/>
                    <a:pt x="5" y="1"/>
                  </a:cubicBezTo>
                  <a:cubicBezTo>
                    <a:pt x="5" y="1"/>
                    <a:pt x="5" y="1"/>
                    <a:pt x="5" y="1"/>
                  </a:cubicBezTo>
                  <a:cubicBezTo>
                    <a:pt x="4" y="0"/>
                    <a:pt x="4" y="0"/>
                    <a:pt x="4" y="0"/>
                  </a:cubicBezTo>
                  <a:cubicBezTo>
                    <a:pt x="3" y="0"/>
                    <a:pt x="3" y="0"/>
                    <a:pt x="3" y="0"/>
                  </a:cubicBezTo>
                  <a:cubicBezTo>
                    <a:pt x="3" y="1"/>
                    <a:pt x="3" y="1"/>
                    <a:pt x="3" y="1"/>
                  </a:cubicBezTo>
                  <a:cubicBezTo>
                    <a:pt x="2" y="1"/>
                    <a:pt x="2" y="1"/>
                    <a:pt x="2" y="1"/>
                  </a:cubicBezTo>
                  <a:cubicBezTo>
                    <a:pt x="2" y="0"/>
                    <a:pt x="2"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ṩľiḋê">
              <a:extLst>
                <a:ext uri="{FF2B5EF4-FFF2-40B4-BE49-F238E27FC236}">
                  <a16:creationId xmlns:a16="http://schemas.microsoft.com/office/drawing/2014/main" id="{67A036B2-5751-4302-AD13-775686331BC5}"/>
                </a:ext>
              </a:extLst>
            </p:cNvPr>
            <p:cNvSpPr/>
            <p:nvPr/>
          </p:nvSpPr>
          <p:spPr bwMode="auto">
            <a:xfrm>
              <a:off x="5511800" y="3221038"/>
              <a:ext cx="12700" cy="20638"/>
            </a:xfrm>
            <a:custGeom>
              <a:avLst/>
              <a:gdLst>
                <a:gd name="T0" fmla="*/ 4 w 4"/>
                <a:gd name="T1" fmla="*/ 3 h 6"/>
                <a:gd name="T2" fmla="*/ 4 w 4"/>
                <a:gd name="T3" fmla="*/ 1 h 6"/>
                <a:gd name="T4" fmla="*/ 2 w 4"/>
                <a:gd name="T5" fmla="*/ 0 h 6"/>
                <a:gd name="T6" fmla="*/ 0 w 4"/>
                <a:gd name="T7" fmla="*/ 1 h 6"/>
                <a:gd name="T8" fmla="*/ 0 w 4"/>
                <a:gd name="T9" fmla="*/ 3 h 6"/>
                <a:gd name="T10" fmla="*/ 0 w 4"/>
                <a:gd name="T11" fmla="*/ 5 h 6"/>
                <a:gd name="T12" fmla="*/ 2 w 4"/>
                <a:gd name="T13" fmla="*/ 6 h 6"/>
                <a:gd name="T14" fmla="*/ 3 w 4"/>
                <a:gd name="T15" fmla="*/ 5 h 6"/>
                <a:gd name="T16" fmla="*/ 4 w 4"/>
                <a:gd name="T17" fmla="*/ 4 h 6"/>
                <a:gd name="T18" fmla="*/ 4 w 4"/>
                <a:gd name="T19" fmla="*/ 4 h 6"/>
                <a:gd name="T20" fmla="*/ 3 w 4"/>
                <a:gd name="T21" fmla="*/ 5 h 6"/>
                <a:gd name="T22" fmla="*/ 2 w 4"/>
                <a:gd name="T23" fmla="*/ 5 h 6"/>
                <a:gd name="T24" fmla="*/ 1 w 4"/>
                <a:gd name="T25" fmla="*/ 4 h 6"/>
                <a:gd name="T26" fmla="*/ 0 w 4"/>
                <a:gd name="T27" fmla="*/ 3 h 6"/>
                <a:gd name="T28" fmla="*/ 4 w 4"/>
                <a:gd name="T29" fmla="*/ 3 h 6"/>
                <a:gd name="T30" fmla="*/ 1 w 4"/>
                <a:gd name="T31" fmla="*/ 1 h 6"/>
                <a:gd name="T32" fmla="*/ 2 w 4"/>
                <a:gd name="T33" fmla="*/ 1 h 6"/>
                <a:gd name="T34" fmla="*/ 2 w 4"/>
                <a:gd name="T35" fmla="*/ 1 h 6"/>
                <a:gd name="T36" fmla="*/ 3 w 4"/>
                <a:gd name="T37" fmla="*/ 1 h 6"/>
                <a:gd name="T38" fmla="*/ 3 w 4"/>
                <a:gd name="T39" fmla="*/ 2 h 6"/>
                <a:gd name="T40" fmla="*/ 0 w 4"/>
                <a:gd name="T41" fmla="*/ 2 h 6"/>
                <a:gd name="T42" fmla="*/ 1 w 4"/>
                <a:gd name="T4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4" y="3"/>
                  </a:moveTo>
                  <a:cubicBezTo>
                    <a:pt x="4" y="2"/>
                    <a:pt x="4" y="1"/>
                    <a:pt x="4" y="1"/>
                  </a:cubicBezTo>
                  <a:cubicBezTo>
                    <a:pt x="3" y="1"/>
                    <a:pt x="3" y="0"/>
                    <a:pt x="2" y="0"/>
                  </a:cubicBezTo>
                  <a:cubicBezTo>
                    <a:pt x="1" y="0"/>
                    <a:pt x="1" y="1"/>
                    <a:pt x="0" y="1"/>
                  </a:cubicBezTo>
                  <a:cubicBezTo>
                    <a:pt x="0" y="2"/>
                    <a:pt x="0" y="2"/>
                    <a:pt x="0" y="3"/>
                  </a:cubicBezTo>
                  <a:cubicBezTo>
                    <a:pt x="0" y="4"/>
                    <a:pt x="0" y="5"/>
                    <a:pt x="0" y="5"/>
                  </a:cubicBezTo>
                  <a:cubicBezTo>
                    <a:pt x="1" y="6"/>
                    <a:pt x="1" y="6"/>
                    <a:pt x="2" y="6"/>
                  </a:cubicBezTo>
                  <a:cubicBezTo>
                    <a:pt x="3" y="6"/>
                    <a:pt x="3" y="6"/>
                    <a:pt x="3" y="5"/>
                  </a:cubicBezTo>
                  <a:cubicBezTo>
                    <a:pt x="4" y="5"/>
                    <a:pt x="4" y="4"/>
                    <a:pt x="4" y="4"/>
                  </a:cubicBezTo>
                  <a:cubicBezTo>
                    <a:pt x="4" y="4"/>
                    <a:pt x="4" y="4"/>
                    <a:pt x="4" y="4"/>
                  </a:cubicBezTo>
                  <a:cubicBezTo>
                    <a:pt x="4" y="4"/>
                    <a:pt x="4" y="5"/>
                    <a:pt x="3" y="5"/>
                  </a:cubicBezTo>
                  <a:cubicBezTo>
                    <a:pt x="3" y="5"/>
                    <a:pt x="3" y="5"/>
                    <a:pt x="2" y="5"/>
                  </a:cubicBezTo>
                  <a:cubicBezTo>
                    <a:pt x="2" y="5"/>
                    <a:pt x="1" y="5"/>
                    <a:pt x="1" y="4"/>
                  </a:cubicBezTo>
                  <a:cubicBezTo>
                    <a:pt x="1" y="4"/>
                    <a:pt x="0" y="3"/>
                    <a:pt x="0" y="3"/>
                  </a:cubicBezTo>
                  <a:cubicBezTo>
                    <a:pt x="4" y="3"/>
                    <a:pt x="4" y="3"/>
                    <a:pt x="4" y="3"/>
                  </a:cubicBezTo>
                  <a:close/>
                  <a:moveTo>
                    <a:pt x="1" y="1"/>
                  </a:moveTo>
                  <a:cubicBezTo>
                    <a:pt x="1" y="1"/>
                    <a:pt x="1" y="1"/>
                    <a:pt x="2" y="1"/>
                  </a:cubicBezTo>
                  <a:cubicBezTo>
                    <a:pt x="2" y="1"/>
                    <a:pt x="2" y="1"/>
                    <a:pt x="2" y="1"/>
                  </a:cubicBezTo>
                  <a:cubicBezTo>
                    <a:pt x="3" y="1"/>
                    <a:pt x="3" y="1"/>
                    <a:pt x="3" y="1"/>
                  </a:cubicBezTo>
                  <a:cubicBezTo>
                    <a:pt x="3" y="2"/>
                    <a:pt x="3" y="2"/>
                    <a:pt x="3" y="2"/>
                  </a:cubicBezTo>
                  <a:cubicBezTo>
                    <a:pt x="0" y="2"/>
                    <a:pt x="0" y="2"/>
                    <a:pt x="0" y="2"/>
                  </a:cubicBezTo>
                  <a:cubicBezTo>
                    <a:pt x="1" y="2"/>
                    <a:pt x="1" y="1"/>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ṩlîḓé">
              <a:extLst>
                <a:ext uri="{FF2B5EF4-FFF2-40B4-BE49-F238E27FC236}">
                  <a16:creationId xmlns:a16="http://schemas.microsoft.com/office/drawing/2014/main" id="{207F4042-1070-4601-BF9E-B5EA541049AA}"/>
                </a:ext>
              </a:extLst>
            </p:cNvPr>
            <p:cNvSpPr/>
            <p:nvPr/>
          </p:nvSpPr>
          <p:spPr bwMode="auto">
            <a:xfrm>
              <a:off x="5227638" y="3609976"/>
              <a:ext cx="1195388" cy="565150"/>
            </a:xfrm>
            <a:prstGeom prst="rect">
              <a:avLst/>
            </a:prstGeom>
            <a:solidFill>
              <a:srgbClr val="2036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7" name="ïşľïďé">
              <a:extLst>
                <a:ext uri="{FF2B5EF4-FFF2-40B4-BE49-F238E27FC236}">
                  <a16:creationId xmlns:a16="http://schemas.microsoft.com/office/drawing/2014/main" id="{7F5FCA00-E73E-497C-BE70-D54328B42D63}"/>
                </a:ext>
              </a:extLst>
            </p:cNvPr>
            <p:cNvSpPr/>
            <p:nvPr/>
          </p:nvSpPr>
          <p:spPr bwMode="auto">
            <a:xfrm>
              <a:off x="5386388" y="4471988"/>
              <a:ext cx="30163" cy="46038"/>
            </a:xfrm>
            <a:custGeom>
              <a:avLst/>
              <a:gdLst>
                <a:gd name="T0" fmla="*/ 7 w 9"/>
                <a:gd name="T1" fmla="*/ 0 h 14"/>
                <a:gd name="T2" fmla="*/ 3 w 9"/>
                <a:gd name="T3" fmla="*/ 0 h 14"/>
                <a:gd name="T4" fmla="*/ 0 w 9"/>
                <a:gd name="T5" fmla="*/ 2 h 14"/>
                <a:gd name="T6" fmla="*/ 0 w 9"/>
                <a:gd name="T7" fmla="*/ 11 h 14"/>
                <a:gd name="T8" fmla="*/ 3 w 9"/>
                <a:gd name="T9" fmla="*/ 14 h 14"/>
                <a:gd name="T10" fmla="*/ 7 w 9"/>
                <a:gd name="T11" fmla="*/ 14 h 14"/>
                <a:gd name="T12" fmla="*/ 9 w 9"/>
                <a:gd name="T13" fmla="*/ 11 h 14"/>
                <a:gd name="T14" fmla="*/ 9 w 9"/>
                <a:gd name="T15" fmla="*/ 2 h 14"/>
                <a:gd name="T16" fmla="*/ 7 w 9"/>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7" y="0"/>
                  </a:moveTo>
                  <a:cubicBezTo>
                    <a:pt x="3" y="0"/>
                    <a:pt x="3" y="0"/>
                    <a:pt x="3" y="0"/>
                  </a:cubicBezTo>
                  <a:cubicBezTo>
                    <a:pt x="1" y="0"/>
                    <a:pt x="0" y="1"/>
                    <a:pt x="0" y="2"/>
                  </a:cubicBezTo>
                  <a:cubicBezTo>
                    <a:pt x="0" y="11"/>
                    <a:pt x="0" y="11"/>
                    <a:pt x="0" y="11"/>
                  </a:cubicBezTo>
                  <a:cubicBezTo>
                    <a:pt x="0" y="13"/>
                    <a:pt x="1" y="14"/>
                    <a:pt x="3" y="14"/>
                  </a:cubicBezTo>
                  <a:cubicBezTo>
                    <a:pt x="7" y="14"/>
                    <a:pt x="7" y="14"/>
                    <a:pt x="7" y="14"/>
                  </a:cubicBezTo>
                  <a:cubicBezTo>
                    <a:pt x="8" y="14"/>
                    <a:pt x="9" y="13"/>
                    <a:pt x="9" y="11"/>
                  </a:cubicBezTo>
                  <a:cubicBezTo>
                    <a:pt x="9" y="2"/>
                    <a:pt x="9" y="2"/>
                    <a:pt x="9" y="2"/>
                  </a:cubicBezTo>
                  <a:cubicBezTo>
                    <a:pt x="9" y="1"/>
                    <a:pt x="8" y="0"/>
                    <a:pt x="7" y="0"/>
                  </a:cubicBezTo>
                  <a:close/>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ľíḋê">
              <a:extLst>
                <a:ext uri="{FF2B5EF4-FFF2-40B4-BE49-F238E27FC236}">
                  <a16:creationId xmlns:a16="http://schemas.microsoft.com/office/drawing/2014/main" id="{94D2D53A-D5F0-4703-8828-C226A0173141}"/>
                </a:ext>
              </a:extLst>
            </p:cNvPr>
            <p:cNvSpPr/>
            <p:nvPr/>
          </p:nvSpPr>
          <p:spPr bwMode="auto">
            <a:xfrm>
              <a:off x="5416550" y="4438651"/>
              <a:ext cx="55563" cy="76200"/>
            </a:xfrm>
            <a:custGeom>
              <a:avLst/>
              <a:gdLst>
                <a:gd name="T0" fmla="*/ 15 w 17"/>
                <a:gd name="T1" fmla="*/ 12 h 23"/>
                <a:gd name="T2" fmla="*/ 17 w 17"/>
                <a:gd name="T3" fmla="*/ 10 h 23"/>
                <a:gd name="T4" fmla="*/ 15 w 17"/>
                <a:gd name="T5" fmla="*/ 8 h 23"/>
                <a:gd name="T6" fmla="*/ 13 w 17"/>
                <a:gd name="T7" fmla="*/ 8 h 23"/>
                <a:gd name="T8" fmla="*/ 10 w 17"/>
                <a:gd name="T9" fmla="*/ 8 h 23"/>
                <a:gd name="T10" fmla="*/ 9 w 17"/>
                <a:gd name="T11" fmla="*/ 8 h 23"/>
                <a:gd name="T12" fmla="*/ 9 w 17"/>
                <a:gd name="T13" fmla="*/ 7 h 23"/>
                <a:gd name="T14" fmla="*/ 6 w 17"/>
                <a:gd name="T15" fmla="*/ 0 h 23"/>
                <a:gd name="T16" fmla="*/ 4 w 17"/>
                <a:gd name="T17" fmla="*/ 2 h 23"/>
                <a:gd name="T18" fmla="*/ 4 w 17"/>
                <a:gd name="T19" fmla="*/ 7 h 23"/>
                <a:gd name="T20" fmla="*/ 3 w 17"/>
                <a:gd name="T21" fmla="*/ 8 h 23"/>
                <a:gd name="T22" fmla="*/ 0 w 17"/>
                <a:gd name="T23" fmla="*/ 12 h 23"/>
                <a:gd name="T24" fmla="*/ 0 w 17"/>
                <a:gd name="T25" fmla="*/ 22 h 23"/>
                <a:gd name="T26" fmla="*/ 2 w 17"/>
                <a:gd name="T27" fmla="*/ 23 h 23"/>
                <a:gd name="T28" fmla="*/ 8 w 17"/>
                <a:gd name="T29" fmla="*/ 23 h 23"/>
                <a:gd name="T30" fmla="*/ 12 w 17"/>
                <a:gd name="T31" fmla="*/ 23 h 23"/>
                <a:gd name="T32" fmla="*/ 13 w 17"/>
                <a:gd name="T33" fmla="*/ 23 h 23"/>
                <a:gd name="T34" fmla="*/ 15 w 17"/>
                <a:gd name="T35" fmla="*/ 21 h 23"/>
                <a:gd name="T36" fmla="*/ 13 w 17"/>
                <a:gd name="T37" fmla="*/ 19 h 23"/>
                <a:gd name="T38" fmla="*/ 14 w 17"/>
                <a:gd name="T39" fmla="*/ 19 h 23"/>
                <a:gd name="T40" fmla="*/ 16 w 17"/>
                <a:gd name="T41" fmla="*/ 17 h 23"/>
                <a:gd name="T42" fmla="*/ 14 w 17"/>
                <a:gd name="T43" fmla="*/ 16 h 23"/>
                <a:gd name="T44" fmla="*/ 15 w 17"/>
                <a:gd name="T45" fmla="*/ 16 h 23"/>
                <a:gd name="T46" fmla="*/ 17 w 17"/>
                <a:gd name="T47" fmla="*/ 14 h 23"/>
                <a:gd name="T48" fmla="*/ 15 w 17"/>
                <a:gd name="T4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3">
                  <a:moveTo>
                    <a:pt x="15" y="12"/>
                  </a:moveTo>
                  <a:cubicBezTo>
                    <a:pt x="16" y="12"/>
                    <a:pt x="17" y="11"/>
                    <a:pt x="17" y="10"/>
                  </a:cubicBezTo>
                  <a:cubicBezTo>
                    <a:pt x="17" y="9"/>
                    <a:pt x="16" y="8"/>
                    <a:pt x="15" y="8"/>
                  </a:cubicBezTo>
                  <a:cubicBezTo>
                    <a:pt x="13" y="8"/>
                    <a:pt x="13" y="8"/>
                    <a:pt x="13" y="8"/>
                  </a:cubicBezTo>
                  <a:cubicBezTo>
                    <a:pt x="10" y="8"/>
                    <a:pt x="10" y="8"/>
                    <a:pt x="10" y="8"/>
                  </a:cubicBezTo>
                  <a:cubicBezTo>
                    <a:pt x="9" y="8"/>
                    <a:pt x="9" y="8"/>
                    <a:pt x="9" y="8"/>
                  </a:cubicBezTo>
                  <a:cubicBezTo>
                    <a:pt x="9" y="8"/>
                    <a:pt x="9" y="8"/>
                    <a:pt x="9" y="7"/>
                  </a:cubicBezTo>
                  <a:cubicBezTo>
                    <a:pt x="10" y="3"/>
                    <a:pt x="9" y="1"/>
                    <a:pt x="6" y="0"/>
                  </a:cubicBezTo>
                  <a:cubicBezTo>
                    <a:pt x="3" y="0"/>
                    <a:pt x="4" y="2"/>
                    <a:pt x="4" y="2"/>
                  </a:cubicBezTo>
                  <a:cubicBezTo>
                    <a:pt x="4" y="7"/>
                    <a:pt x="4" y="7"/>
                    <a:pt x="4" y="7"/>
                  </a:cubicBezTo>
                  <a:cubicBezTo>
                    <a:pt x="4" y="7"/>
                    <a:pt x="3" y="8"/>
                    <a:pt x="3" y="8"/>
                  </a:cubicBezTo>
                  <a:cubicBezTo>
                    <a:pt x="0" y="12"/>
                    <a:pt x="0" y="12"/>
                    <a:pt x="0" y="12"/>
                  </a:cubicBezTo>
                  <a:cubicBezTo>
                    <a:pt x="0" y="22"/>
                    <a:pt x="0" y="22"/>
                    <a:pt x="0" y="22"/>
                  </a:cubicBezTo>
                  <a:cubicBezTo>
                    <a:pt x="2" y="23"/>
                    <a:pt x="2" y="23"/>
                    <a:pt x="2" y="23"/>
                  </a:cubicBezTo>
                  <a:cubicBezTo>
                    <a:pt x="2" y="23"/>
                    <a:pt x="5" y="23"/>
                    <a:pt x="8" y="23"/>
                  </a:cubicBezTo>
                  <a:cubicBezTo>
                    <a:pt x="10" y="23"/>
                    <a:pt x="11" y="23"/>
                    <a:pt x="12" y="23"/>
                  </a:cubicBezTo>
                  <a:cubicBezTo>
                    <a:pt x="13" y="23"/>
                    <a:pt x="13" y="23"/>
                    <a:pt x="13" y="23"/>
                  </a:cubicBezTo>
                  <a:cubicBezTo>
                    <a:pt x="14" y="23"/>
                    <a:pt x="15" y="22"/>
                    <a:pt x="15" y="21"/>
                  </a:cubicBezTo>
                  <a:cubicBezTo>
                    <a:pt x="15" y="20"/>
                    <a:pt x="14" y="19"/>
                    <a:pt x="13" y="19"/>
                  </a:cubicBezTo>
                  <a:cubicBezTo>
                    <a:pt x="14" y="19"/>
                    <a:pt x="14" y="19"/>
                    <a:pt x="14" y="19"/>
                  </a:cubicBezTo>
                  <a:cubicBezTo>
                    <a:pt x="15" y="19"/>
                    <a:pt x="16" y="18"/>
                    <a:pt x="16" y="17"/>
                  </a:cubicBezTo>
                  <a:cubicBezTo>
                    <a:pt x="16" y="16"/>
                    <a:pt x="15" y="16"/>
                    <a:pt x="14" y="16"/>
                  </a:cubicBezTo>
                  <a:cubicBezTo>
                    <a:pt x="15" y="16"/>
                    <a:pt x="15" y="16"/>
                    <a:pt x="15" y="16"/>
                  </a:cubicBezTo>
                  <a:cubicBezTo>
                    <a:pt x="16" y="16"/>
                    <a:pt x="17" y="15"/>
                    <a:pt x="17" y="14"/>
                  </a:cubicBezTo>
                  <a:cubicBezTo>
                    <a:pt x="17" y="13"/>
                    <a:pt x="16" y="12"/>
                    <a:pt x="15" y="12"/>
                  </a:cubicBezTo>
                  <a:close/>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îṧļiḍê">
              <a:extLst>
                <a:ext uri="{FF2B5EF4-FFF2-40B4-BE49-F238E27FC236}">
                  <a16:creationId xmlns:a16="http://schemas.microsoft.com/office/drawing/2014/main" id="{B5759965-77A1-4974-99D8-510FB00CBBEE}"/>
                </a:ext>
              </a:extLst>
            </p:cNvPr>
            <p:cNvSpPr/>
            <p:nvPr/>
          </p:nvSpPr>
          <p:spPr bwMode="auto">
            <a:xfrm>
              <a:off x="5951538" y="4448176"/>
              <a:ext cx="85725" cy="76200"/>
            </a:xfrm>
            <a:custGeom>
              <a:avLst/>
              <a:gdLst>
                <a:gd name="T0" fmla="*/ 21 w 26"/>
                <a:gd name="T1" fmla="*/ 0 h 23"/>
                <a:gd name="T2" fmla="*/ 5 w 26"/>
                <a:gd name="T3" fmla="*/ 0 h 23"/>
                <a:gd name="T4" fmla="*/ 0 w 26"/>
                <a:gd name="T5" fmla="*/ 5 h 23"/>
                <a:gd name="T6" fmla="*/ 0 w 26"/>
                <a:gd name="T7" fmla="*/ 13 h 23"/>
                <a:gd name="T8" fmla="*/ 5 w 26"/>
                <a:gd name="T9" fmla="*/ 18 h 23"/>
                <a:gd name="T10" fmla="*/ 7 w 26"/>
                <a:gd name="T11" fmla="*/ 18 h 23"/>
                <a:gd name="T12" fmla="*/ 7 w 26"/>
                <a:gd name="T13" fmla="*/ 23 h 23"/>
                <a:gd name="T14" fmla="*/ 13 w 26"/>
                <a:gd name="T15" fmla="*/ 18 h 23"/>
                <a:gd name="T16" fmla="*/ 21 w 26"/>
                <a:gd name="T17" fmla="*/ 18 h 23"/>
                <a:gd name="T18" fmla="*/ 26 w 26"/>
                <a:gd name="T19" fmla="*/ 13 h 23"/>
                <a:gd name="T20" fmla="*/ 26 w 26"/>
                <a:gd name="T21" fmla="*/ 5 h 23"/>
                <a:gd name="T22" fmla="*/ 21 w 2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21" y="0"/>
                  </a:moveTo>
                  <a:cubicBezTo>
                    <a:pt x="5" y="0"/>
                    <a:pt x="5" y="0"/>
                    <a:pt x="5" y="0"/>
                  </a:cubicBezTo>
                  <a:cubicBezTo>
                    <a:pt x="2" y="0"/>
                    <a:pt x="0" y="2"/>
                    <a:pt x="0" y="5"/>
                  </a:cubicBezTo>
                  <a:cubicBezTo>
                    <a:pt x="0" y="13"/>
                    <a:pt x="0" y="13"/>
                    <a:pt x="0" y="13"/>
                  </a:cubicBezTo>
                  <a:cubicBezTo>
                    <a:pt x="0" y="15"/>
                    <a:pt x="2" y="18"/>
                    <a:pt x="5" y="18"/>
                  </a:cubicBezTo>
                  <a:cubicBezTo>
                    <a:pt x="7" y="18"/>
                    <a:pt x="7" y="18"/>
                    <a:pt x="7" y="18"/>
                  </a:cubicBezTo>
                  <a:cubicBezTo>
                    <a:pt x="7" y="23"/>
                    <a:pt x="7" y="23"/>
                    <a:pt x="7" y="23"/>
                  </a:cubicBezTo>
                  <a:cubicBezTo>
                    <a:pt x="13" y="18"/>
                    <a:pt x="13" y="18"/>
                    <a:pt x="13" y="18"/>
                  </a:cubicBezTo>
                  <a:cubicBezTo>
                    <a:pt x="21" y="18"/>
                    <a:pt x="21" y="18"/>
                    <a:pt x="21" y="18"/>
                  </a:cubicBezTo>
                  <a:cubicBezTo>
                    <a:pt x="23" y="18"/>
                    <a:pt x="26" y="15"/>
                    <a:pt x="26" y="13"/>
                  </a:cubicBezTo>
                  <a:cubicBezTo>
                    <a:pt x="26" y="5"/>
                    <a:pt x="26" y="5"/>
                    <a:pt x="26" y="5"/>
                  </a:cubicBezTo>
                  <a:cubicBezTo>
                    <a:pt x="26" y="2"/>
                    <a:pt x="23" y="0"/>
                    <a:pt x="21" y="0"/>
                  </a:cubicBezTo>
                  <a:close/>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šḷíḑé">
              <a:extLst>
                <a:ext uri="{FF2B5EF4-FFF2-40B4-BE49-F238E27FC236}">
                  <a16:creationId xmlns:a16="http://schemas.microsoft.com/office/drawing/2014/main" id="{F4F8A4E2-079C-4C40-9B0E-F805FF7E740A}"/>
                </a:ext>
              </a:extLst>
            </p:cNvPr>
            <p:cNvSpPr/>
            <p:nvPr/>
          </p:nvSpPr>
          <p:spPr bwMode="auto">
            <a:xfrm>
              <a:off x="5297488" y="4389438"/>
              <a:ext cx="1068388" cy="3175"/>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1" name="íŝļîde">
              <a:extLst>
                <a:ext uri="{FF2B5EF4-FFF2-40B4-BE49-F238E27FC236}">
                  <a16:creationId xmlns:a16="http://schemas.microsoft.com/office/drawing/2014/main" id="{99802DE3-0245-4971-AA69-41A33D3FC941}"/>
                </a:ext>
              </a:extLst>
            </p:cNvPr>
            <p:cNvSpPr/>
            <p:nvPr/>
          </p:nvSpPr>
          <p:spPr bwMode="auto">
            <a:xfrm>
              <a:off x="5270500" y="4292601"/>
              <a:ext cx="195263" cy="20638"/>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2" name="íṥļïḍè">
              <a:extLst>
                <a:ext uri="{FF2B5EF4-FFF2-40B4-BE49-F238E27FC236}">
                  <a16:creationId xmlns:a16="http://schemas.microsoft.com/office/drawing/2014/main" id="{7176C4DE-29A5-42C7-9C7D-4896E82E60D3}"/>
                </a:ext>
              </a:extLst>
            </p:cNvPr>
            <p:cNvSpPr/>
            <p:nvPr/>
          </p:nvSpPr>
          <p:spPr bwMode="auto">
            <a:xfrm>
              <a:off x="5524500" y="4475163"/>
              <a:ext cx="155575" cy="22225"/>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3" name="îsḻîďe">
              <a:extLst>
                <a:ext uri="{FF2B5EF4-FFF2-40B4-BE49-F238E27FC236}">
                  <a16:creationId xmlns:a16="http://schemas.microsoft.com/office/drawing/2014/main" id="{B27C9C37-6DEA-4D7D-9EF1-8BFBB7BE3E33}"/>
                </a:ext>
              </a:extLst>
            </p:cNvPr>
            <p:cNvSpPr/>
            <p:nvPr/>
          </p:nvSpPr>
          <p:spPr bwMode="auto">
            <a:xfrm>
              <a:off x="5432425" y="3270251"/>
              <a:ext cx="155575" cy="20638"/>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4" name="ïşlîḑè">
              <a:extLst>
                <a:ext uri="{FF2B5EF4-FFF2-40B4-BE49-F238E27FC236}">
                  <a16:creationId xmlns:a16="http://schemas.microsoft.com/office/drawing/2014/main" id="{614A94FC-6FE6-4902-95A2-D1B172DBC5C6}"/>
                </a:ext>
              </a:extLst>
            </p:cNvPr>
            <p:cNvSpPr/>
            <p:nvPr/>
          </p:nvSpPr>
          <p:spPr bwMode="auto">
            <a:xfrm>
              <a:off x="6148388" y="4475163"/>
              <a:ext cx="152400" cy="22225"/>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5" name="íṩ1îdê">
              <a:extLst>
                <a:ext uri="{FF2B5EF4-FFF2-40B4-BE49-F238E27FC236}">
                  <a16:creationId xmlns:a16="http://schemas.microsoft.com/office/drawing/2014/main" id="{651E8EC3-9B01-41B6-AEAE-AF6403C25B7E}"/>
                </a:ext>
              </a:extLst>
            </p:cNvPr>
            <p:cNvSpPr/>
            <p:nvPr/>
          </p:nvSpPr>
          <p:spPr bwMode="auto">
            <a:xfrm>
              <a:off x="5967413" y="4292601"/>
              <a:ext cx="358775" cy="20638"/>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6" name="ïṥľïḑe">
              <a:extLst>
                <a:ext uri="{FF2B5EF4-FFF2-40B4-BE49-F238E27FC236}">
                  <a16:creationId xmlns:a16="http://schemas.microsoft.com/office/drawing/2014/main" id="{1F24EA59-A5DA-4CA5-8357-250FB5D00E87}"/>
                </a:ext>
              </a:extLst>
            </p:cNvPr>
            <p:cNvSpPr/>
            <p:nvPr/>
          </p:nvSpPr>
          <p:spPr bwMode="auto">
            <a:xfrm>
              <a:off x="5278438" y="3382963"/>
              <a:ext cx="1077913" cy="58738"/>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7" name="iṧlídê">
              <a:extLst>
                <a:ext uri="{FF2B5EF4-FFF2-40B4-BE49-F238E27FC236}">
                  <a16:creationId xmlns:a16="http://schemas.microsoft.com/office/drawing/2014/main" id="{2429E4A1-458D-4700-BE32-6022A105C6BA}"/>
                </a:ext>
              </a:extLst>
            </p:cNvPr>
            <p:cNvSpPr/>
            <p:nvPr/>
          </p:nvSpPr>
          <p:spPr bwMode="auto">
            <a:xfrm>
              <a:off x="5278438" y="3481388"/>
              <a:ext cx="582613" cy="63500"/>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8" name="išliḓe">
              <a:extLst>
                <a:ext uri="{FF2B5EF4-FFF2-40B4-BE49-F238E27FC236}">
                  <a16:creationId xmlns:a16="http://schemas.microsoft.com/office/drawing/2014/main" id="{1F235926-72C2-4A1F-B785-CA9C266A5584}"/>
                </a:ext>
              </a:extLst>
            </p:cNvPr>
            <p:cNvSpPr/>
            <p:nvPr/>
          </p:nvSpPr>
          <p:spPr bwMode="auto">
            <a:xfrm>
              <a:off x="5432425" y="3201988"/>
              <a:ext cx="165100" cy="42863"/>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9" name="ïSḻîḍé">
              <a:extLst>
                <a:ext uri="{FF2B5EF4-FFF2-40B4-BE49-F238E27FC236}">
                  <a16:creationId xmlns:a16="http://schemas.microsoft.com/office/drawing/2014/main" id="{48AC9E33-406B-4CC0-8AF1-3F5BC20241DC}"/>
                </a:ext>
              </a:extLst>
            </p:cNvPr>
            <p:cNvSpPr/>
            <p:nvPr/>
          </p:nvSpPr>
          <p:spPr bwMode="auto">
            <a:xfrm>
              <a:off x="5227638" y="2847976"/>
              <a:ext cx="1195388" cy="214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0" name="íŝ1iḋé">
              <a:extLst>
                <a:ext uri="{FF2B5EF4-FFF2-40B4-BE49-F238E27FC236}">
                  <a16:creationId xmlns:a16="http://schemas.microsoft.com/office/drawing/2014/main" id="{419EEC83-4AEA-4756-8864-76AE09320939}"/>
                </a:ext>
              </a:extLst>
            </p:cNvPr>
            <p:cNvSpPr/>
            <p:nvPr/>
          </p:nvSpPr>
          <p:spPr bwMode="auto">
            <a:xfrm>
              <a:off x="5227638" y="2847976"/>
              <a:ext cx="11953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1" name="iŝľïdê">
              <a:extLst>
                <a:ext uri="{FF2B5EF4-FFF2-40B4-BE49-F238E27FC236}">
                  <a16:creationId xmlns:a16="http://schemas.microsoft.com/office/drawing/2014/main" id="{0F65A5BF-7B59-409F-B963-DCB431180E02}"/>
                </a:ext>
              </a:extLst>
            </p:cNvPr>
            <p:cNvSpPr/>
            <p:nvPr/>
          </p:nvSpPr>
          <p:spPr bwMode="auto">
            <a:xfrm>
              <a:off x="5291138" y="2917826"/>
              <a:ext cx="107950" cy="85725"/>
            </a:xfrm>
            <a:custGeom>
              <a:avLst/>
              <a:gdLst>
                <a:gd name="T0" fmla="*/ 29 w 33"/>
                <a:gd name="T1" fmla="*/ 0 h 26"/>
                <a:gd name="T2" fmla="*/ 19 w 33"/>
                <a:gd name="T3" fmla="*/ 3 h 26"/>
                <a:gd name="T4" fmla="*/ 1 w 33"/>
                <a:gd name="T5" fmla="*/ 6 h 26"/>
                <a:gd name="T6" fmla="*/ 1 w 33"/>
                <a:gd name="T7" fmla="*/ 6 h 26"/>
                <a:gd name="T8" fmla="*/ 0 w 33"/>
                <a:gd name="T9" fmla="*/ 6 h 26"/>
                <a:gd name="T10" fmla="*/ 4 w 33"/>
                <a:gd name="T11" fmla="*/ 6 h 26"/>
                <a:gd name="T12" fmla="*/ 27 w 33"/>
                <a:gd name="T13" fmla="*/ 26 h 26"/>
                <a:gd name="T14" fmla="*/ 33 w 33"/>
                <a:gd name="T15" fmla="*/ 12 h 26"/>
                <a:gd name="T16" fmla="*/ 29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9" y="0"/>
                  </a:moveTo>
                  <a:cubicBezTo>
                    <a:pt x="26" y="1"/>
                    <a:pt x="23" y="2"/>
                    <a:pt x="19" y="3"/>
                  </a:cubicBezTo>
                  <a:cubicBezTo>
                    <a:pt x="1" y="6"/>
                    <a:pt x="1" y="6"/>
                    <a:pt x="1" y="6"/>
                  </a:cubicBezTo>
                  <a:cubicBezTo>
                    <a:pt x="1" y="6"/>
                    <a:pt x="1" y="6"/>
                    <a:pt x="1" y="6"/>
                  </a:cubicBezTo>
                  <a:cubicBezTo>
                    <a:pt x="0" y="6"/>
                    <a:pt x="0" y="6"/>
                    <a:pt x="0" y="6"/>
                  </a:cubicBezTo>
                  <a:cubicBezTo>
                    <a:pt x="1" y="6"/>
                    <a:pt x="2" y="6"/>
                    <a:pt x="4" y="6"/>
                  </a:cubicBezTo>
                  <a:cubicBezTo>
                    <a:pt x="15" y="6"/>
                    <a:pt x="26" y="14"/>
                    <a:pt x="27" y="26"/>
                  </a:cubicBezTo>
                  <a:cubicBezTo>
                    <a:pt x="31" y="22"/>
                    <a:pt x="33" y="18"/>
                    <a:pt x="33" y="12"/>
                  </a:cubicBezTo>
                  <a:cubicBezTo>
                    <a:pt x="33" y="7"/>
                    <a:pt x="31" y="3"/>
                    <a:pt x="29" y="0"/>
                  </a:cubicBezTo>
                </a:path>
              </a:pathLst>
            </a:custGeom>
            <a:solidFill>
              <a:srgbClr val="B1B3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iŝļïḑe">
              <a:extLst>
                <a:ext uri="{FF2B5EF4-FFF2-40B4-BE49-F238E27FC236}">
                  <a16:creationId xmlns:a16="http://schemas.microsoft.com/office/drawing/2014/main" id="{9E58C423-3242-4B6D-8B2D-B3314F2707F9}"/>
                </a:ext>
              </a:extLst>
            </p:cNvPr>
            <p:cNvSpPr/>
            <p:nvPr/>
          </p:nvSpPr>
          <p:spPr bwMode="auto">
            <a:xfrm>
              <a:off x="5459413" y="2930526"/>
              <a:ext cx="566738" cy="60325"/>
            </a:xfrm>
            <a:prstGeom prst="rect">
              <a:avLst/>
            </a:prstGeom>
            <a:solidFill>
              <a:srgbClr val="E9EA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3" name="ïṥḷíḍé">
              <a:extLst>
                <a:ext uri="{FF2B5EF4-FFF2-40B4-BE49-F238E27FC236}">
                  <a16:creationId xmlns:a16="http://schemas.microsoft.com/office/drawing/2014/main" id="{D9176531-3AC2-4CBC-855E-E0888781032F}"/>
                </a:ext>
              </a:extLst>
            </p:cNvPr>
            <p:cNvSpPr/>
            <p:nvPr/>
          </p:nvSpPr>
          <p:spPr bwMode="auto">
            <a:xfrm>
              <a:off x="4868863" y="2636838"/>
              <a:ext cx="1154113" cy="88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4" name="isḷïḑe">
              <a:extLst>
                <a:ext uri="{FF2B5EF4-FFF2-40B4-BE49-F238E27FC236}">
                  <a16:creationId xmlns:a16="http://schemas.microsoft.com/office/drawing/2014/main" id="{E0CAB872-18A6-46A6-B968-E44220574845}"/>
                </a:ext>
              </a:extLst>
            </p:cNvPr>
            <p:cNvSpPr/>
            <p:nvPr/>
          </p:nvSpPr>
          <p:spPr bwMode="auto">
            <a:xfrm>
              <a:off x="4868863" y="2636838"/>
              <a:ext cx="115411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5" name="ïs1ïḍê">
              <a:extLst>
                <a:ext uri="{FF2B5EF4-FFF2-40B4-BE49-F238E27FC236}">
                  <a16:creationId xmlns:a16="http://schemas.microsoft.com/office/drawing/2014/main" id="{CEBE0472-5887-4F97-A7D6-D1E3A0F6108E}"/>
                </a:ext>
              </a:extLst>
            </p:cNvPr>
            <p:cNvSpPr/>
            <p:nvPr/>
          </p:nvSpPr>
          <p:spPr bwMode="auto">
            <a:xfrm>
              <a:off x="5918200" y="2654301"/>
              <a:ext cx="52388" cy="55563"/>
            </a:xfrm>
            <a:custGeom>
              <a:avLst/>
              <a:gdLst>
                <a:gd name="T0" fmla="*/ 16 w 16"/>
                <a:gd name="T1" fmla="*/ 16 h 17"/>
                <a:gd name="T2" fmla="*/ 12 w 16"/>
                <a:gd name="T3" fmla="*/ 12 h 17"/>
                <a:gd name="T4" fmla="*/ 14 w 16"/>
                <a:gd name="T5" fmla="*/ 7 h 17"/>
                <a:gd name="T6" fmla="*/ 7 w 16"/>
                <a:gd name="T7" fmla="*/ 0 h 17"/>
                <a:gd name="T8" fmla="*/ 0 w 16"/>
                <a:gd name="T9" fmla="*/ 7 h 17"/>
                <a:gd name="T10" fmla="*/ 7 w 16"/>
                <a:gd name="T11" fmla="*/ 13 h 17"/>
                <a:gd name="T12" fmla="*/ 11 w 16"/>
                <a:gd name="T13" fmla="*/ 12 h 17"/>
                <a:gd name="T14" fmla="*/ 15 w 16"/>
                <a:gd name="T15" fmla="*/ 17 h 17"/>
                <a:gd name="T16" fmla="*/ 16 w 16"/>
                <a:gd name="T17" fmla="*/ 16 h 17"/>
                <a:gd name="T18" fmla="*/ 2 w 16"/>
                <a:gd name="T19" fmla="*/ 7 h 17"/>
                <a:gd name="T20" fmla="*/ 7 w 16"/>
                <a:gd name="T21" fmla="*/ 1 h 17"/>
                <a:gd name="T22" fmla="*/ 13 w 16"/>
                <a:gd name="T23" fmla="*/ 7 h 17"/>
                <a:gd name="T24" fmla="*/ 7 w 16"/>
                <a:gd name="T25" fmla="*/ 12 h 17"/>
                <a:gd name="T26" fmla="*/ 2 w 16"/>
                <a:gd name="T2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16" y="16"/>
                  </a:moveTo>
                  <a:cubicBezTo>
                    <a:pt x="12" y="12"/>
                    <a:pt x="12" y="12"/>
                    <a:pt x="12" y="12"/>
                  </a:cubicBezTo>
                  <a:cubicBezTo>
                    <a:pt x="13" y="10"/>
                    <a:pt x="14" y="9"/>
                    <a:pt x="14" y="7"/>
                  </a:cubicBezTo>
                  <a:cubicBezTo>
                    <a:pt x="14" y="3"/>
                    <a:pt x="11" y="0"/>
                    <a:pt x="7" y="0"/>
                  </a:cubicBezTo>
                  <a:cubicBezTo>
                    <a:pt x="3" y="0"/>
                    <a:pt x="0" y="3"/>
                    <a:pt x="0" y="7"/>
                  </a:cubicBezTo>
                  <a:cubicBezTo>
                    <a:pt x="0" y="10"/>
                    <a:pt x="3" y="13"/>
                    <a:pt x="7" y="13"/>
                  </a:cubicBezTo>
                  <a:cubicBezTo>
                    <a:pt x="9" y="13"/>
                    <a:pt x="10" y="13"/>
                    <a:pt x="11" y="12"/>
                  </a:cubicBezTo>
                  <a:cubicBezTo>
                    <a:pt x="15" y="17"/>
                    <a:pt x="15" y="17"/>
                    <a:pt x="15" y="17"/>
                  </a:cubicBezTo>
                  <a:lnTo>
                    <a:pt x="16" y="16"/>
                  </a:lnTo>
                  <a:close/>
                  <a:moveTo>
                    <a:pt x="2" y="7"/>
                  </a:moveTo>
                  <a:cubicBezTo>
                    <a:pt x="2" y="4"/>
                    <a:pt x="4" y="1"/>
                    <a:pt x="7" y="1"/>
                  </a:cubicBezTo>
                  <a:cubicBezTo>
                    <a:pt x="10" y="1"/>
                    <a:pt x="13" y="4"/>
                    <a:pt x="13" y="7"/>
                  </a:cubicBezTo>
                  <a:cubicBezTo>
                    <a:pt x="13" y="10"/>
                    <a:pt x="10" y="12"/>
                    <a:pt x="7" y="12"/>
                  </a:cubicBezTo>
                  <a:cubicBezTo>
                    <a:pt x="4" y="12"/>
                    <a:pt x="2" y="10"/>
                    <a:pt x="2" y="7"/>
                  </a:cubicBez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şľîḋè">
              <a:extLst>
                <a:ext uri="{FF2B5EF4-FFF2-40B4-BE49-F238E27FC236}">
                  <a16:creationId xmlns:a16="http://schemas.microsoft.com/office/drawing/2014/main" id="{34C61D0A-38DB-48F8-B712-1A36FF9413D0}"/>
                </a:ext>
              </a:extLst>
            </p:cNvPr>
            <p:cNvSpPr/>
            <p:nvPr/>
          </p:nvSpPr>
          <p:spPr bwMode="auto">
            <a:xfrm>
              <a:off x="4756150" y="3475038"/>
              <a:ext cx="69850" cy="66675"/>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íṡḻídê">
              <a:extLst>
                <a:ext uri="{FF2B5EF4-FFF2-40B4-BE49-F238E27FC236}">
                  <a16:creationId xmlns:a16="http://schemas.microsoft.com/office/drawing/2014/main" id="{18DFE27D-4961-4B06-8CAA-1D2E02A32EE1}"/>
                </a:ext>
              </a:extLst>
            </p:cNvPr>
            <p:cNvSpPr/>
            <p:nvPr/>
          </p:nvSpPr>
          <p:spPr bwMode="auto">
            <a:xfrm>
              <a:off x="4908550" y="3498851"/>
              <a:ext cx="180975" cy="22225"/>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8" name="îsļïḓê">
              <a:extLst>
                <a:ext uri="{FF2B5EF4-FFF2-40B4-BE49-F238E27FC236}">
                  <a16:creationId xmlns:a16="http://schemas.microsoft.com/office/drawing/2014/main" id="{0959B341-7D3E-437C-8A3A-8167C08F072F}"/>
                </a:ext>
              </a:extLst>
            </p:cNvPr>
            <p:cNvSpPr/>
            <p:nvPr/>
          </p:nvSpPr>
          <p:spPr bwMode="auto">
            <a:xfrm>
              <a:off x="4908550" y="3498851"/>
              <a:ext cx="18097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9" name="ïşľíďe">
              <a:extLst>
                <a:ext uri="{FF2B5EF4-FFF2-40B4-BE49-F238E27FC236}">
                  <a16:creationId xmlns:a16="http://schemas.microsoft.com/office/drawing/2014/main" id="{20BFD20F-9E8B-40F0-9110-7336E55FA034}"/>
                </a:ext>
              </a:extLst>
            </p:cNvPr>
            <p:cNvSpPr/>
            <p:nvPr/>
          </p:nvSpPr>
          <p:spPr bwMode="auto">
            <a:xfrm>
              <a:off x="4756150" y="3600451"/>
              <a:ext cx="69850" cy="69850"/>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1íďê">
              <a:extLst>
                <a:ext uri="{FF2B5EF4-FFF2-40B4-BE49-F238E27FC236}">
                  <a16:creationId xmlns:a16="http://schemas.microsoft.com/office/drawing/2014/main" id="{D127366A-ECAF-45A1-BF22-D0AEA28A3B95}"/>
                </a:ext>
              </a:extLst>
            </p:cNvPr>
            <p:cNvSpPr/>
            <p:nvPr/>
          </p:nvSpPr>
          <p:spPr bwMode="auto">
            <a:xfrm>
              <a:off x="4908550" y="3624263"/>
              <a:ext cx="180975" cy="22225"/>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1" name="ï$ľîḓé">
              <a:extLst>
                <a:ext uri="{FF2B5EF4-FFF2-40B4-BE49-F238E27FC236}">
                  <a16:creationId xmlns:a16="http://schemas.microsoft.com/office/drawing/2014/main" id="{C0158883-676D-45F7-92E5-739E2973C2CB}"/>
                </a:ext>
              </a:extLst>
            </p:cNvPr>
            <p:cNvSpPr/>
            <p:nvPr/>
          </p:nvSpPr>
          <p:spPr bwMode="auto">
            <a:xfrm>
              <a:off x="4908550" y="3624263"/>
              <a:ext cx="18097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2" name="îṡlídê">
              <a:extLst>
                <a:ext uri="{FF2B5EF4-FFF2-40B4-BE49-F238E27FC236}">
                  <a16:creationId xmlns:a16="http://schemas.microsoft.com/office/drawing/2014/main" id="{970F5BD0-72AF-4B0B-97CF-E876DE4EFA5C}"/>
                </a:ext>
              </a:extLst>
            </p:cNvPr>
            <p:cNvSpPr/>
            <p:nvPr/>
          </p:nvSpPr>
          <p:spPr bwMode="auto">
            <a:xfrm>
              <a:off x="4756150" y="3257551"/>
              <a:ext cx="69850" cy="58738"/>
            </a:xfrm>
            <a:custGeom>
              <a:avLst/>
              <a:gdLst>
                <a:gd name="T0" fmla="*/ 4 w 21"/>
                <a:gd name="T1" fmla="*/ 0 h 18"/>
                <a:gd name="T2" fmla="*/ 0 w 21"/>
                <a:gd name="T3" fmla="*/ 7 h 18"/>
                <a:gd name="T4" fmla="*/ 11 w 21"/>
                <a:gd name="T5" fmla="*/ 18 h 18"/>
                <a:gd name="T6" fmla="*/ 21 w 21"/>
                <a:gd name="T7" fmla="*/ 9 h 18"/>
                <a:gd name="T8" fmla="*/ 7 w 21"/>
                <a:gd name="T9" fmla="*/ 2 h 18"/>
                <a:gd name="T10" fmla="*/ 4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4" y="0"/>
                  </a:moveTo>
                  <a:cubicBezTo>
                    <a:pt x="2" y="2"/>
                    <a:pt x="0" y="4"/>
                    <a:pt x="0" y="7"/>
                  </a:cubicBezTo>
                  <a:cubicBezTo>
                    <a:pt x="0" y="13"/>
                    <a:pt x="5" y="18"/>
                    <a:pt x="11" y="18"/>
                  </a:cubicBezTo>
                  <a:cubicBezTo>
                    <a:pt x="16" y="18"/>
                    <a:pt x="20" y="14"/>
                    <a:pt x="21" y="9"/>
                  </a:cubicBezTo>
                  <a:cubicBezTo>
                    <a:pt x="16" y="8"/>
                    <a:pt x="11" y="5"/>
                    <a:pt x="7" y="2"/>
                  </a:cubicBezTo>
                  <a:cubicBezTo>
                    <a:pt x="4" y="0"/>
                    <a:pt x="4" y="0"/>
                    <a:pt x="4" y="0"/>
                  </a:cubicBezTo>
                </a:path>
              </a:pathLst>
            </a:cu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ïṧḻïḋé">
              <a:extLst>
                <a:ext uri="{FF2B5EF4-FFF2-40B4-BE49-F238E27FC236}">
                  <a16:creationId xmlns:a16="http://schemas.microsoft.com/office/drawing/2014/main" id="{DCF7626E-DF4A-4435-AFC7-FDBD83FA0D8A}"/>
                </a:ext>
              </a:extLst>
            </p:cNvPr>
            <p:cNvSpPr/>
            <p:nvPr/>
          </p:nvSpPr>
          <p:spPr bwMode="auto">
            <a:xfrm>
              <a:off x="4908550" y="3270251"/>
              <a:ext cx="180975" cy="23813"/>
            </a:xfrm>
            <a:custGeom>
              <a:avLst/>
              <a:gdLst>
                <a:gd name="T0" fmla="*/ 114 w 114"/>
                <a:gd name="T1" fmla="*/ 0 h 15"/>
                <a:gd name="T2" fmla="*/ 85 w 114"/>
                <a:gd name="T3" fmla="*/ 0 h 15"/>
                <a:gd name="T4" fmla="*/ 0 w 114"/>
                <a:gd name="T5" fmla="*/ 13 h 15"/>
                <a:gd name="T6" fmla="*/ 0 w 114"/>
                <a:gd name="T7" fmla="*/ 15 h 15"/>
                <a:gd name="T8" fmla="*/ 114 w 114"/>
                <a:gd name="T9" fmla="*/ 15 h 15"/>
                <a:gd name="T10" fmla="*/ 114 w 114"/>
                <a:gd name="T11" fmla="*/ 0 h 15"/>
              </a:gdLst>
              <a:ahLst/>
              <a:cxnLst>
                <a:cxn ang="0">
                  <a:pos x="T0" y="T1"/>
                </a:cxn>
                <a:cxn ang="0">
                  <a:pos x="T2" y="T3"/>
                </a:cxn>
                <a:cxn ang="0">
                  <a:pos x="T4" y="T5"/>
                </a:cxn>
                <a:cxn ang="0">
                  <a:pos x="T6" y="T7"/>
                </a:cxn>
                <a:cxn ang="0">
                  <a:pos x="T8" y="T9"/>
                </a:cxn>
                <a:cxn ang="0">
                  <a:pos x="T10" y="T11"/>
                </a:cxn>
              </a:cxnLst>
              <a:rect l="0" t="0" r="r" b="b"/>
              <a:pathLst>
                <a:path w="114" h="15">
                  <a:moveTo>
                    <a:pt x="114" y="0"/>
                  </a:moveTo>
                  <a:lnTo>
                    <a:pt x="85" y="0"/>
                  </a:lnTo>
                  <a:lnTo>
                    <a:pt x="0" y="13"/>
                  </a:lnTo>
                  <a:lnTo>
                    <a:pt x="0" y="15"/>
                  </a:lnTo>
                  <a:lnTo>
                    <a:pt x="114" y="15"/>
                  </a:lnTo>
                  <a:lnTo>
                    <a:pt x="114" y="0"/>
                  </a:lnTo>
                  <a:close/>
                </a:path>
              </a:pathLst>
            </a:cu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şľíďè">
              <a:extLst>
                <a:ext uri="{FF2B5EF4-FFF2-40B4-BE49-F238E27FC236}">
                  <a16:creationId xmlns:a16="http://schemas.microsoft.com/office/drawing/2014/main" id="{3E261A82-09E1-410B-BD15-1A37A15C7079}"/>
                </a:ext>
              </a:extLst>
            </p:cNvPr>
            <p:cNvSpPr/>
            <p:nvPr/>
          </p:nvSpPr>
          <p:spPr bwMode="auto">
            <a:xfrm>
              <a:off x="4908550" y="3270251"/>
              <a:ext cx="180975" cy="23813"/>
            </a:xfrm>
            <a:custGeom>
              <a:avLst/>
              <a:gdLst>
                <a:gd name="T0" fmla="*/ 114 w 114"/>
                <a:gd name="T1" fmla="*/ 0 h 15"/>
                <a:gd name="T2" fmla="*/ 85 w 114"/>
                <a:gd name="T3" fmla="*/ 0 h 15"/>
                <a:gd name="T4" fmla="*/ 0 w 114"/>
                <a:gd name="T5" fmla="*/ 13 h 15"/>
                <a:gd name="T6" fmla="*/ 0 w 114"/>
                <a:gd name="T7" fmla="*/ 15 h 15"/>
                <a:gd name="T8" fmla="*/ 114 w 114"/>
                <a:gd name="T9" fmla="*/ 15 h 15"/>
                <a:gd name="T10" fmla="*/ 114 w 114"/>
                <a:gd name="T11" fmla="*/ 0 h 15"/>
              </a:gdLst>
              <a:ahLst/>
              <a:cxnLst>
                <a:cxn ang="0">
                  <a:pos x="T0" y="T1"/>
                </a:cxn>
                <a:cxn ang="0">
                  <a:pos x="T2" y="T3"/>
                </a:cxn>
                <a:cxn ang="0">
                  <a:pos x="T4" y="T5"/>
                </a:cxn>
                <a:cxn ang="0">
                  <a:pos x="T6" y="T7"/>
                </a:cxn>
                <a:cxn ang="0">
                  <a:pos x="T8" y="T9"/>
                </a:cxn>
                <a:cxn ang="0">
                  <a:pos x="T10" y="T11"/>
                </a:cxn>
              </a:cxnLst>
              <a:rect l="0" t="0" r="r" b="b"/>
              <a:pathLst>
                <a:path w="114" h="15">
                  <a:moveTo>
                    <a:pt x="114" y="0"/>
                  </a:moveTo>
                  <a:lnTo>
                    <a:pt x="85" y="0"/>
                  </a:lnTo>
                  <a:lnTo>
                    <a:pt x="0" y="13"/>
                  </a:lnTo>
                  <a:lnTo>
                    <a:pt x="0" y="15"/>
                  </a:lnTo>
                  <a:lnTo>
                    <a:pt x="114" y="15"/>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îṣ1íḓe">
              <a:extLst>
                <a:ext uri="{FF2B5EF4-FFF2-40B4-BE49-F238E27FC236}">
                  <a16:creationId xmlns:a16="http://schemas.microsoft.com/office/drawing/2014/main" id="{C52DE7ED-8B6B-44C9-B9B0-5D938CA9F327}"/>
                </a:ext>
              </a:extLst>
            </p:cNvPr>
            <p:cNvSpPr/>
            <p:nvPr/>
          </p:nvSpPr>
          <p:spPr bwMode="auto">
            <a:xfrm>
              <a:off x="4756150" y="3725863"/>
              <a:ext cx="69850" cy="69850"/>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šľïḑê">
              <a:extLst>
                <a:ext uri="{FF2B5EF4-FFF2-40B4-BE49-F238E27FC236}">
                  <a16:creationId xmlns:a16="http://schemas.microsoft.com/office/drawing/2014/main" id="{13C7F64F-F073-4DE3-BD3D-C84324152E0E}"/>
                </a:ext>
              </a:extLst>
            </p:cNvPr>
            <p:cNvSpPr/>
            <p:nvPr/>
          </p:nvSpPr>
          <p:spPr bwMode="auto">
            <a:xfrm>
              <a:off x="4908550" y="3749676"/>
              <a:ext cx="180975" cy="22225"/>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7" name="îSľïḋè">
              <a:extLst>
                <a:ext uri="{FF2B5EF4-FFF2-40B4-BE49-F238E27FC236}">
                  <a16:creationId xmlns:a16="http://schemas.microsoft.com/office/drawing/2014/main" id="{068815C5-F8E0-42AE-A84E-E926779BD919}"/>
                </a:ext>
              </a:extLst>
            </p:cNvPr>
            <p:cNvSpPr/>
            <p:nvPr/>
          </p:nvSpPr>
          <p:spPr bwMode="auto">
            <a:xfrm>
              <a:off x="4908550" y="3749676"/>
              <a:ext cx="18097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8" name="îṩḻíḑe">
              <a:extLst>
                <a:ext uri="{FF2B5EF4-FFF2-40B4-BE49-F238E27FC236}">
                  <a16:creationId xmlns:a16="http://schemas.microsoft.com/office/drawing/2014/main" id="{40CD95AF-16F4-4745-A0C3-7F2F3D7A22D1}"/>
                </a:ext>
              </a:extLst>
            </p:cNvPr>
            <p:cNvSpPr/>
            <p:nvPr/>
          </p:nvSpPr>
          <p:spPr bwMode="auto">
            <a:xfrm>
              <a:off x="4756150" y="3851276"/>
              <a:ext cx="69850" cy="69850"/>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s1îďê">
              <a:extLst>
                <a:ext uri="{FF2B5EF4-FFF2-40B4-BE49-F238E27FC236}">
                  <a16:creationId xmlns:a16="http://schemas.microsoft.com/office/drawing/2014/main" id="{3A582658-4F7A-453B-A09B-B49BA3C61874}"/>
                </a:ext>
              </a:extLst>
            </p:cNvPr>
            <p:cNvSpPr/>
            <p:nvPr/>
          </p:nvSpPr>
          <p:spPr bwMode="auto">
            <a:xfrm>
              <a:off x="4908550" y="3873501"/>
              <a:ext cx="180975" cy="23813"/>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0" name="îṥlïde">
              <a:extLst>
                <a:ext uri="{FF2B5EF4-FFF2-40B4-BE49-F238E27FC236}">
                  <a16:creationId xmlns:a16="http://schemas.microsoft.com/office/drawing/2014/main" id="{8727341E-F7AB-4062-BAFF-116C14C2440B}"/>
                </a:ext>
              </a:extLst>
            </p:cNvPr>
            <p:cNvSpPr/>
            <p:nvPr/>
          </p:nvSpPr>
          <p:spPr bwMode="auto">
            <a:xfrm>
              <a:off x="4908550" y="3873501"/>
              <a:ext cx="180975" cy="2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1" name="îśḷide">
              <a:extLst>
                <a:ext uri="{FF2B5EF4-FFF2-40B4-BE49-F238E27FC236}">
                  <a16:creationId xmlns:a16="http://schemas.microsoft.com/office/drawing/2014/main" id="{3F350899-429B-45FE-B5B9-D3E9B9B9DD4B}"/>
                </a:ext>
              </a:extLst>
            </p:cNvPr>
            <p:cNvSpPr/>
            <p:nvPr/>
          </p:nvSpPr>
          <p:spPr bwMode="auto">
            <a:xfrm>
              <a:off x="4756150" y="3976688"/>
              <a:ext cx="69850" cy="69850"/>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íşlide">
              <a:extLst>
                <a:ext uri="{FF2B5EF4-FFF2-40B4-BE49-F238E27FC236}">
                  <a16:creationId xmlns:a16="http://schemas.microsoft.com/office/drawing/2014/main" id="{8345C02A-7F67-495F-B23B-C6B70F840874}"/>
                </a:ext>
              </a:extLst>
            </p:cNvPr>
            <p:cNvSpPr/>
            <p:nvPr/>
          </p:nvSpPr>
          <p:spPr bwMode="auto">
            <a:xfrm>
              <a:off x="4908550" y="3998913"/>
              <a:ext cx="180975" cy="23813"/>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3" name="iṣḷïḓè">
              <a:extLst>
                <a:ext uri="{FF2B5EF4-FFF2-40B4-BE49-F238E27FC236}">
                  <a16:creationId xmlns:a16="http://schemas.microsoft.com/office/drawing/2014/main" id="{A01D5C5E-2954-44F9-9EDF-5982E4E0958D}"/>
                </a:ext>
              </a:extLst>
            </p:cNvPr>
            <p:cNvSpPr/>
            <p:nvPr/>
          </p:nvSpPr>
          <p:spPr bwMode="auto">
            <a:xfrm>
              <a:off x="4908550" y="3998913"/>
              <a:ext cx="180975" cy="2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4" name="îS1ïḋé">
              <a:extLst>
                <a:ext uri="{FF2B5EF4-FFF2-40B4-BE49-F238E27FC236}">
                  <a16:creationId xmlns:a16="http://schemas.microsoft.com/office/drawing/2014/main" id="{553F070A-F248-454F-8C72-261D500431AD}"/>
                </a:ext>
              </a:extLst>
            </p:cNvPr>
            <p:cNvSpPr/>
            <p:nvPr/>
          </p:nvSpPr>
          <p:spPr bwMode="auto">
            <a:xfrm>
              <a:off x="4756150" y="4105276"/>
              <a:ext cx="69850" cy="6508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ṧ1íḍê">
              <a:extLst>
                <a:ext uri="{FF2B5EF4-FFF2-40B4-BE49-F238E27FC236}">
                  <a16:creationId xmlns:a16="http://schemas.microsoft.com/office/drawing/2014/main" id="{3F257577-B255-4619-BDAE-8FA9B1018D27}"/>
                </a:ext>
              </a:extLst>
            </p:cNvPr>
            <p:cNvSpPr/>
            <p:nvPr/>
          </p:nvSpPr>
          <p:spPr bwMode="auto">
            <a:xfrm>
              <a:off x="4908550" y="4124326"/>
              <a:ext cx="180975" cy="269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6" name="îŝḻíḍê">
              <a:extLst>
                <a:ext uri="{FF2B5EF4-FFF2-40B4-BE49-F238E27FC236}">
                  <a16:creationId xmlns:a16="http://schemas.microsoft.com/office/drawing/2014/main" id="{08DC7D32-61A1-4087-8A9B-BE8B15DD6B3D}"/>
                </a:ext>
              </a:extLst>
            </p:cNvPr>
            <p:cNvSpPr/>
            <p:nvPr/>
          </p:nvSpPr>
          <p:spPr bwMode="auto">
            <a:xfrm>
              <a:off x="4908550" y="4124326"/>
              <a:ext cx="180975"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7" name="îṩľîďé">
              <a:extLst>
                <a:ext uri="{FF2B5EF4-FFF2-40B4-BE49-F238E27FC236}">
                  <a16:creationId xmlns:a16="http://schemas.microsoft.com/office/drawing/2014/main" id="{66F5AADD-7C5A-4D40-BF31-BEB3CB01EEF1}"/>
                </a:ext>
              </a:extLst>
            </p:cNvPr>
            <p:cNvSpPr/>
            <p:nvPr/>
          </p:nvSpPr>
          <p:spPr bwMode="auto">
            <a:xfrm>
              <a:off x="4756150" y="4230688"/>
              <a:ext cx="69850" cy="6508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sḻïḍè">
              <a:extLst>
                <a:ext uri="{FF2B5EF4-FFF2-40B4-BE49-F238E27FC236}">
                  <a16:creationId xmlns:a16="http://schemas.microsoft.com/office/drawing/2014/main" id="{4226CE2B-1C6C-4241-9CEE-8CF000D830AD}"/>
                </a:ext>
              </a:extLst>
            </p:cNvPr>
            <p:cNvSpPr/>
            <p:nvPr/>
          </p:nvSpPr>
          <p:spPr bwMode="auto">
            <a:xfrm>
              <a:off x="4908550" y="4249738"/>
              <a:ext cx="180975" cy="269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9" name="iṣḻïḍe">
              <a:extLst>
                <a:ext uri="{FF2B5EF4-FFF2-40B4-BE49-F238E27FC236}">
                  <a16:creationId xmlns:a16="http://schemas.microsoft.com/office/drawing/2014/main" id="{2BBF1B5B-BD8C-46D1-A732-C6C28D8C378E}"/>
                </a:ext>
              </a:extLst>
            </p:cNvPr>
            <p:cNvSpPr/>
            <p:nvPr/>
          </p:nvSpPr>
          <p:spPr bwMode="auto">
            <a:xfrm>
              <a:off x="4908550" y="4249738"/>
              <a:ext cx="180975"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0" name="iṣ1iďè">
              <a:extLst>
                <a:ext uri="{FF2B5EF4-FFF2-40B4-BE49-F238E27FC236}">
                  <a16:creationId xmlns:a16="http://schemas.microsoft.com/office/drawing/2014/main" id="{E20C96DE-4AE0-4076-837A-0CAACB0AF9A9}"/>
                </a:ext>
              </a:extLst>
            </p:cNvPr>
            <p:cNvSpPr/>
            <p:nvPr/>
          </p:nvSpPr>
          <p:spPr bwMode="auto">
            <a:xfrm>
              <a:off x="4756150" y="4356101"/>
              <a:ext cx="69850" cy="6508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iSļiḍè">
              <a:extLst>
                <a:ext uri="{FF2B5EF4-FFF2-40B4-BE49-F238E27FC236}">
                  <a16:creationId xmlns:a16="http://schemas.microsoft.com/office/drawing/2014/main" id="{934E20C7-6867-4D89-9E3D-FF1A6C889CAE}"/>
                </a:ext>
              </a:extLst>
            </p:cNvPr>
            <p:cNvSpPr/>
            <p:nvPr/>
          </p:nvSpPr>
          <p:spPr bwMode="auto">
            <a:xfrm>
              <a:off x="4908550" y="4375151"/>
              <a:ext cx="180975" cy="269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2" name="iš1ïḋe">
              <a:extLst>
                <a:ext uri="{FF2B5EF4-FFF2-40B4-BE49-F238E27FC236}">
                  <a16:creationId xmlns:a16="http://schemas.microsoft.com/office/drawing/2014/main" id="{961A8944-0E9D-481A-93AB-0FE83123F919}"/>
                </a:ext>
              </a:extLst>
            </p:cNvPr>
            <p:cNvSpPr/>
            <p:nvPr/>
          </p:nvSpPr>
          <p:spPr bwMode="auto">
            <a:xfrm>
              <a:off x="4908550" y="4375151"/>
              <a:ext cx="180975"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3" name="ïš1íďe">
              <a:extLst>
                <a:ext uri="{FF2B5EF4-FFF2-40B4-BE49-F238E27FC236}">
                  <a16:creationId xmlns:a16="http://schemas.microsoft.com/office/drawing/2014/main" id="{CA2271E4-8538-42C2-8D0A-45F8EB4D806E}"/>
                </a:ext>
              </a:extLst>
            </p:cNvPr>
            <p:cNvSpPr/>
            <p:nvPr/>
          </p:nvSpPr>
          <p:spPr bwMode="auto">
            <a:xfrm>
              <a:off x="7280275" y="2894013"/>
              <a:ext cx="122238" cy="12223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îślîḋé">
              <a:extLst>
                <a:ext uri="{FF2B5EF4-FFF2-40B4-BE49-F238E27FC236}">
                  <a16:creationId xmlns:a16="http://schemas.microsoft.com/office/drawing/2014/main" id="{DBB488F1-A337-4B17-88E0-F849EDA18EAF}"/>
                </a:ext>
              </a:extLst>
            </p:cNvPr>
            <p:cNvSpPr/>
            <p:nvPr/>
          </p:nvSpPr>
          <p:spPr bwMode="auto">
            <a:xfrm>
              <a:off x="7751763" y="2936876"/>
              <a:ext cx="46038" cy="42863"/>
            </a:xfrm>
            <a:custGeom>
              <a:avLst/>
              <a:gdLst>
                <a:gd name="T0" fmla="*/ 7 w 14"/>
                <a:gd name="T1" fmla="*/ 0 h 13"/>
                <a:gd name="T2" fmla="*/ 6 w 14"/>
                <a:gd name="T3" fmla="*/ 0 h 13"/>
                <a:gd name="T4" fmla="*/ 1 w 14"/>
                <a:gd name="T5" fmla="*/ 5 h 13"/>
                <a:gd name="T6" fmla="*/ 7 w 14"/>
                <a:gd name="T7" fmla="*/ 13 h 13"/>
                <a:gd name="T8" fmla="*/ 8 w 14"/>
                <a:gd name="T9" fmla="*/ 13 h 13"/>
                <a:gd name="T10" fmla="*/ 13 w 14"/>
                <a:gd name="T11" fmla="*/ 8 h 13"/>
                <a:gd name="T12" fmla="*/ 7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7" y="0"/>
                  </a:moveTo>
                  <a:cubicBezTo>
                    <a:pt x="7" y="0"/>
                    <a:pt x="6" y="0"/>
                    <a:pt x="6" y="0"/>
                  </a:cubicBezTo>
                  <a:cubicBezTo>
                    <a:pt x="3" y="0"/>
                    <a:pt x="1" y="3"/>
                    <a:pt x="1" y="5"/>
                  </a:cubicBezTo>
                  <a:cubicBezTo>
                    <a:pt x="0" y="9"/>
                    <a:pt x="3" y="13"/>
                    <a:pt x="7" y="13"/>
                  </a:cubicBezTo>
                  <a:cubicBezTo>
                    <a:pt x="7" y="13"/>
                    <a:pt x="8" y="13"/>
                    <a:pt x="8" y="13"/>
                  </a:cubicBezTo>
                  <a:cubicBezTo>
                    <a:pt x="11" y="12"/>
                    <a:pt x="13" y="10"/>
                    <a:pt x="13" y="8"/>
                  </a:cubicBezTo>
                  <a:cubicBezTo>
                    <a:pt x="14" y="3"/>
                    <a:pt x="11" y="0"/>
                    <a:pt x="7" y="0"/>
                  </a:cubicBezTo>
                </a:path>
              </a:pathLst>
            </a:cu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iŝlïdê">
              <a:extLst>
                <a:ext uri="{FF2B5EF4-FFF2-40B4-BE49-F238E27FC236}">
                  <a16:creationId xmlns:a16="http://schemas.microsoft.com/office/drawing/2014/main" id="{5E14F85C-2EDB-41EE-81DA-1866AB099764}"/>
                </a:ext>
              </a:extLst>
            </p:cNvPr>
            <p:cNvSpPr/>
            <p:nvPr/>
          </p:nvSpPr>
          <p:spPr bwMode="auto">
            <a:xfrm>
              <a:off x="7458075" y="2936876"/>
              <a:ext cx="247650" cy="396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6" name="ïṣļiḍê">
              <a:extLst>
                <a:ext uri="{FF2B5EF4-FFF2-40B4-BE49-F238E27FC236}">
                  <a16:creationId xmlns:a16="http://schemas.microsoft.com/office/drawing/2014/main" id="{AE464536-1FA8-492F-AAEF-42A32058F1DA}"/>
                </a:ext>
              </a:extLst>
            </p:cNvPr>
            <p:cNvSpPr/>
            <p:nvPr/>
          </p:nvSpPr>
          <p:spPr bwMode="auto">
            <a:xfrm>
              <a:off x="7458075" y="2936876"/>
              <a:ext cx="24765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7" name="iŝļíḑé">
              <a:extLst>
                <a:ext uri="{FF2B5EF4-FFF2-40B4-BE49-F238E27FC236}">
                  <a16:creationId xmlns:a16="http://schemas.microsoft.com/office/drawing/2014/main" id="{BD3AA394-9DE4-4DF1-81D4-E5BD64D11595}"/>
                </a:ext>
              </a:extLst>
            </p:cNvPr>
            <p:cNvSpPr/>
            <p:nvPr/>
          </p:nvSpPr>
          <p:spPr bwMode="auto">
            <a:xfrm>
              <a:off x="7280275" y="3098801"/>
              <a:ext cx="122238" cy="12223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iṡľîďé">
              <a:extLst>
                <a:ext uri="{FF2B5EF4-FFF2-40B4-BE49-F238E27FC236}">
                  <a16:creationId xmlns:a16="http://schemas.microsoft.com/office/drawing/2014/main" id="{81BEF4F0-EA4A-46C1-B677-9D052FF11AF0}"/>
                </a:ext>
              </a:extLst>
            </p:cNvPr>
            <p:cNvSpPr/>
            <p:nvPr/>
          </p:nvSpPr>
          <p:spPr bwMode="auto">
            <a:xfrm>
              <a:off x="7751763" y="3141663"/>
              <a:ext cx="46038" cy="42863"/>
            </a:xfrm>
            <a:custGeom>
              <a:avLst/>
              <a:gdLst>
                <a:gd name="T0" fmla="*/ 7 w 14"/>
                <a:gd name="T1" fmla="*/ 0 h 13"/>
                <a:gd name="T2" fmla="*/ 6 w 14"/>
                <a:gd name="T3" fmla="*/ 0 h 13"/>
                <a:gd name="T4" fmla="*/ 1 w 14"/>
                <a:gd name="T5" fmla="*/ 5 h 13"/>
                <a:gd name="T6" fmla="*/ 7 w 14"/>
                <a:gd name="T7" fmla="*/ 13 h 13"/>
                <a:gd name="T8" fmla="*/ 8 w 14"/>
                <a:gd name="T9" fmla="*/ 13 h 13"/>
                <a:gd name="T10" fmla="*/ 13 w 14"/>
                <a:gd name="T11" fmla="*/ 8 h 13"/>
                <a:gd name="T12" fmla="*/ 7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7" y="0"/>
                  </a:moveTo>
                  <a:cubicBezTo>
                    <a:pt x="7" y="0"/>
                    <a:pt x="6" y="0"/>
                    <a:pt x="6" y="0"/>
                  </a:cubicBezTo>
                  <a:cubicBezTo>
                    <a:pt x="3" y="1"/>
                    <a:pt x="1" y="3"/>
                    <a:pt x="1" y="5"/>
                  </a:cubicBezTo>
                  <a:cubicBezTo>
                    <a:pt x="0" y="9"/>
                    <a:pt x="3" y="13"/>
                    <a:pt x="7" y="13"/>
                  </a:cubicBezTo>
                  <a:cubicBezTo>
                    <a:pt x="7" y="13"/>
                    <a:pt x="8" y="13"/>
                    <a:pt x="8" y="13"/>
                  </a:cubicBezTo>
                  <a:cubicBezTo>
                    <a:pt x="11" y="12"/>
                    <a:pt x="13" y="10"/>
                    <a:pt x="13" y="8"/>
                  </a:cubicBezTo>
                  <a:cubicBezTo>
                    <a:pt x="14" y="4"/>
                    <a:pt x="11" y="0"/>
                    <a:pt x="7" y="0"/>
                  </a:cubicBezTo>
                </a:path>
              </a:pathLst>
            </a:cu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ŝḷïḍé">
              <a:extLst>
                <a:ext uri="{FF2B5EF4-FFF2-40B4-BE49-F238E27FC236}">
                  <a16:creationId xmlns:a16="http://schemas.microsoft.com/office/drawing/2014/main" id="{16FF4BD2-350A-424E-87DE-1FEF05F3E0A2}"/>
                </a:ext>
              </a:extLst>
            </p:cNvPr>
            <p:cNvSpPr/>
            <p:nvPr/>
          </p:nvSpPr>
          <p:spPr bwMode="auto">
            <a:xfrm>
              <a:off x="7458075" y="3141663"/>
              <a:ext cx="247650" cy="396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0" name="iṩḷïdé">
              <a:extLst>
                <a:ext uri="{FF2B5EF4-FFF2-40B4-BE49-F238E27FC236}">
                  <a16:creationId xmlns:a16="http://schemas.microsoft.com/office/drawing/2014/main" id="{BE036125-46C5-4C03-8298-ADEC3752F607}"/>
                </a:ext>
              </a:extLst>
            </p:cNvPr>
            <p:cNvSpPr/>
            <p:nvPr/>
          </p:nvSpPr>
          <p:spPr bwMode="auto">
            <a:xfrm>
              <a:off x="7458075" y="3141663"/>
              <a:ext cx="24765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1" name="iṩḷíďé">
              <a:extLst>
                <a:ext uri="{FF2B5EF4-FFF2-40B4-BE49-F238E27FC236}">
                  <a16:creationId xmlns:a16="http://schemas.microsoft.com/office/drawing/2014/main" id="{16807098-D0B1-4F95-9C51-07A5865B2C8C}"/>
                </a:ext>
              </a:extLst>
            </p:cNvPr>
            <p:cNvSpPr/>
            <p:nvPr/>
          </p:nvSpPr>
          <p:spPr bwMode="auto">
            <a:xfrm>
              <a:off x="7280275" y="3303588"/>
              <a:ext cx="122238" cy="122238"/>
            </a:xfrm>
            <a:prstGeom prst="ellipse">
              <a:avLst/>
            </a:pr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ṧľiḍe">
              <a:extLst>
                <a:ext uri="{FF2B5EF4-FFF2-40B4-BE49-F238E27FC236}">
                  <a16:creationId xmlns:a16="http://schemas.microsoft.com/office/drawing/2014/main" id="{4371D609-6990-4C48-B4E8-76DDB870CBC9}"/>
                </a:ext>
              </a:extLst>
            </p:cNvPr>
            <p:cNvSpPr/>
            <p:nvPr/>
          </p:nvSpPr>
          <p:spPr bwMode="auto">
            <a:xfrm>
              <a:off x="7751763" y="3346451"/>
              <a:ext cx="46038" cy="42863"/>
            </a:xfrm>
            <a:custGeom>
              <a:avLst/>
              <a:gdLst>
                <a:gd name="T0" fmla="*/ 7 w 14"/>
                <a:gd name="T1" fmla="*/ 0 h 13"/>
                <a:gd name="T2" fmla="*/ 6 w 14"/>
                <a:gd name="T3" fmla="*/ 0 h 13"/>
                <a:gd name="T4" fmla="*/ 1 w 14"/>
                <a:gd name="T5" fmla="*/ 5 h 13"/>
                <a:gd name="T6" fmla="*/ 7 w 14"/>
                <a:gd name="T7" fmla="*/ 13 h 13"/>
                <a:gd name="T8" fmla="*/ 8 w 14"/>
                <a:gd name="T9" fmla="*/ 13 h 13"/>
                <a:gd name="T10" fmla="*/ 13 w 14"/>
                <a:gd name="T11" fmla="*/ 8 h 13"/>
                <a:gd name="T12" fmla="*/ 7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7" y="0"/>
                  </a:moveTo>
                  <a:cubicBezTo>
                    <a:pt x="7" y="0"/>
                    <a:pt x="6" y="0"/>
                    <a:pt x="6" y="0"/>
                  </a:cubicBezTo>
                  <a:cubicBezTo>
                    <a:pt x="3" y="1"/>
                    <a:pt x="1" y="3"/>
                    <a:pt x="1" y="5"/>
                  </a:cubicBezTo>
                  <a:cubicBezTo>
                    <a:pt x="0" y="10"/>
                    <a:pt x="3" y="13"/>
                    <a:pt x="7" y="13"/>
                  </a:cubicBezTo>
                  <a:cubicBezTo>
                    <a:pt x="7" y="13"/>
                    <a:pt x="8" y="13"/>
                    <a:pt x="8" y="13"/>
                  </a:cubicBezTo>
                  <a:cubicBezTo>
                    <a:pt x="11" y="13"/>
                    <a:pt x="13" y="10"/>
                    <a:pt x="13" y="8"/>
                  </a:cubicBezTo>
                  <a:cubicBezTo>
                    <a:pt x="14" y="4"/>
                    <a:pt x="11" y="0"/>
                    <a:pt x="7" y="0"/>
                  </a:cubicBezTo>
                </a:path>
              </a:pathLst>
            </a:custGeom>
            <a:solidFill>
              <a:srgbClr val="ABAD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ļîḑê">
              <a:extLst>
                <a:ext uri="{FF2B5EF4-FFF2-40B4-BE49-F238E27FC236}">
                  <a16:creationId xmlns:a16="http://schemas.microsoft.com/office/drawing/2014/main" id="{BE1DFDAF-D776-4858-86CE-7B8F7F6BD3B1}"/>
                </a:ext>
              </a:extLst>
            </p:cNvPr>
            <p:cNvSpPr/>
            <p:nvPr/>
          </p:nvSpPr>
          <p:spPr bwMode="auto">
            <a:xfrm>
              <a:off x="7458075" y="3346451"/>
              <a:ext cx="247650" cy="3968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4" name="iṡḷïďè">
              <a:extLst>
                <a:ext uri="{FF2B5EF4-FFF2-40B4-BE49-F238E27FC236}">
                  <a16:creationId xmlns:a16="http://schemas.microsoft.com/office/drawing/2014/main" id="{31AE8513-8F1F-4F4A-943F-0EA83D4341CD}"/>
                </a:ext>
              </a:extLst>
            </p:cNvPr>
            <p:cNvSpPr/>
            <p:nvPr/>
          </p:nvSpPr>
          <p:spPr bwMode="auto">
            <a:xfrm>
              <a:off x="7458075" y="3346451"/>
              <a:ext cx="24765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5" name="işlïḋê">
              <a:extLst>
                <a:ext uri="{FF2B5EF4-FFF2-40B4-BE49-F238E27FC236}">
                  <a16:creationId xmlns:a16="http://schemas.microsoft.com/office/drawing/2014/main" id="{1B83055D-BB1D-444D-9F79-363573C362F1}"/>
                </a:ext>
              </a:extLst>
            </p:cNvPr>
            <p:cNvSpPr/>
            <p:nvPr/>
          </p:nvSpPr>
          <p:spPr bwMode="auto">
            <a:xfrm>
              <a:off x="6459538" y="2847976"/>
              <a:ext cx="395288" cy="354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6" name="isļïḋe">
              <a:extLst>
                <a:ext uri="{FF2B5EF4-FFF2-40B4-BE49-F238E27FC236}">
                  <a16:creationId xmlns:a16="http://schemas.microsoft.com/office/drawing/2014/main" id="{ED1A2418-988E-493A-9BE8-067BAEF1CCD8}"/>
                </a:ext>
              </a:extLst>
            </p:cNvPr>
            <p:cNvSpPr/>
            <p:nvPr/>
          </p:nvSpPr>
          <p:spPr bwMode="auto">
            <a:xfrm>
              <a:off x="6459538" y="3248026"/>
              <a:ext cx="395288" cy="352425"/>
            </a:xfrm>
            <a:prstGeom prst="rect">
              <a:avLst/>
            </a:prstGeom>
            <a:solidFill>
              <a:srgbClr val="2036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7" name="ïŝļïde">
              <a:extLst>
                <a:ext uri="{FF2B5EF4-FFF2-40B4-BE49-F238E27FC236}">
                  <a16:creationId xmlns:a16="http://schemas.microsoft.com/office/drawing/2014/main" id="{2409DEBB-D2EF-4E33-A56D-466C7197F422}"/>
                </a:ext>
              </a:extLst>
            </p:cNvPr>
            <p:cNvSpPr/>
            <p:nvPr/>
          </p:nvSpPr>
          <p:spPr bwMode="auto">
            <a:xfrm>
              <a:off x="6459538" y="3646488"/>
              <a:ext cx="395288"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8" name="iŝlîḑe">
              <a:extLst>
                <a:ext uri="{FF2B5EF4-FFF2-40B4-BE49-F238E27FC236}">
                  <a16:creationId xmlns:a16="http://schemas.microsoft.com/office/drawing/2014/main" id="{ED172359-B0C5-475B-BB3A-5F874F7A0B3E}"/>
                </a:ext>
              </a:extLst>
            </p:cNvPr>
            <p:cNvSpPr/>
            <p:nvPr/>
          </p:nvSpPr>
          <p:spPr bwMode="auto">
            <a:xfrm>
              <a:off x="7158038" y="2865438"/>
              <a:ext cx="3175" cy="1812925"/>
            </a:xfrm>
            <a:prstGeom prst="rect">
              <a:avLst/>
            </a:prstGeom>
            <a:solidFill>
              <a:srgbClr val="9093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9" name="iṡḻïḓê">
              <a:extLst>
                <a:ext uri="{FF2B5EF4-FFF2-40B4-BE49-F238E27FC236}">
                  <a16:creationId xmlns:a16="http://schemas.microsoft.com/office/drawing/2014/main" id="{8BB5157A-388F-48E0-9103-2DD704A54FE2}"/>
                </a:ext>
              </a:extLst>
            </p:cNvPr>
            <p:cNvSpPr/>
            <p:nvPr/>
          </p:nvSpPr>
          <p:spPr bwMode="auto">
            <a:xfrm>
              <a:off x="6138863" y="2643188"/>
              <a:ext cx="85725" cy="85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ïṡļiḍê">
              <a:extLst>
                <a:ext uri="{FF2B5EF4-FFF2-40B4-BE49-F238E27FC236}">
                  <a16:creationId xmlns:a16="http://schemas.microsoft.com/office/drawing/2014/main" id="{CF6798E1-833B-408B-95C4-90356C72F31F}"/>
                </a:ext>
              </a:extLst>
            </p:cNvPr>
            <p:cNvSpPr/>
            <p:nvPr/>
          </p:nvSpPr>
          <p:spPr bwMode="auto">
            <a:xfrm>
              <a:off x="6261100" y="2673351"/>
              <a:ext cx="171450" cy="2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1" name="íšļídè">
              <a:extLst>
                <a:ext uri="{FF2B5EF4-FFF2-40B4-BE49-F238E27FC236}">
                  <a16:creationId xmlns:a16="http://schemas.microsoft.com/office/drawing/2014/main" id="{9C14A1CC-073D-427E-AA21-2D339F9F5895}"/>
                </a:ext>
              </a:extLst>
            </p:cNvPr>
            <p:cNvSpPr/>
            <p:nvPr/>
          </p:nvSpPr>
          <p:spPr bwMode="auto">
            <a:xfrm>
              <a:off x="6484938" y="2673351"/>
              <a:ext cx="168275" cy="26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2" name="îṩḻíḓê">
              <a:extLst>
                <a:ext uri="{FF2B5EF4-FFF2-40B4-BE49-F238E27FC236}">
                  <a16:creationId xmlns:a16="http://schemas.microsoft.com/office/drawing/2014/main" id="{3DF2CAA2-DEEF-4219-AF0C-B8BB3E6D0424}"/>
                </a:ext>
              </a:extLst>
            </p:cNvPr>
            <p:cNvSpPr/>
            <p:nvPr/>
          </p:nvSpPr>
          <p:spPr bwMode="auto">
            <a:xfrm>
              <a:off x="4752975" y="2636838"/>
              <a:ext cx="95250" cy="96838"/>
            </a:xfrm>
            <a:custGeom>
              <a:avLst/>
              <a:gdLst>
                <a:gd name="T0" fmla="*/ 27 w 29"/>
                <a:gd name="T1" fmla="*/ 29 h 29"/>
                <a:gd name="T2" fmla="*/ 29 w 29"/>
                <a:gd name="T3" fmla="*/ 27 h 29"/>
                <a:gd name="T4" fmla="*/ 29 w 29"/>
                <a:gd name="T5" fmla="*/ 1 h 29"/>
                <a:gd name="T6" fmla="*/ 27 w 29"/>
                <a:gd name="T7" fmla="*/ 0 h 29"/>
                <a:gd name="T8" fmla="*/ 1 w 29"/>
                <a:gd name="T9" fmla="*/ 0 h 29"/>
                <a:gd name="T10" fmla="*/ 0 w 29"/>
                <a:gd name="T11" fmla="*/ 1 h 29"/>
                <a:gd name="T12" fmla="*/ 0 w 29"/>
                <a:gd name="T13" fmla="*/ 27 h 29"/>
                <a:gd name="T14" fmla="*/ 1 w 29"/>
                <a:gd name="T15" fmla="*/ 29 h 29"/>
                <a:gd name="T16" fmla="*/ 27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27" y="29"/>
                  </a:moveTo>
                  <a:cubicBezTo>
                    <a:pt x="28" y="29"/>
                    <a:pt x="29" y="28"/>
                    <a:pt x="29" y="27"/>
                  </a:cubicBezTo>
                  <a:cubicBezTo>
                    <a:pt x="29" y="1"/>
                    <a:pt x="29" y="1"/>
                    <a:pt x="29" y="1"/>
                  </a:cubicBezTo>
                  <a:cubicBezTo>
                    <a:pt x="29" y="0"/>
                    <a:pt x="28" y="0"/>
                    <a:pt x="27" y="0"/>
                  </a:cubicBezTo>
                  <a:cubicBezTo>
                    <a:pt x="1" y="0"/>
                    <a:pt x="1" y="0"/>
                    <a:pt x="1" y="0"/>
                  </a:cubicBezTo>
                  <a:cubicBezTo>
                    <a:pt x="0" y="0"/>
                    <a:pt x="0" y="0"/>
                    <a:pt x="0" y="1"/>
                  </a:cubicBezTo>
                  <a:cubicBezTo>
                    <a:pt x="0" y="27"/>
                    <a:pt x="0" y="27"/>
                    <a:pt x="0" y="27"/>
                  </a:cubicBezTo>
                  <a:cubicBezTo>
                    <a:pt x="0" y="28"/>
                    <a:pt x="0" y="29"/>
                    <a:pt x="1" y="29"/>
                  </a:cubicBezTo>
                  <a:lnTo>
                    <a:pt x="27"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íṡľîḓe">
              <a:extLst>
                <a:ext uri="{FF2B5EF4-FFF2-40B4-BE49-F238E27FC236}">
                  <a16:creationId xmlns:a16="http://schemas.microsoft.com/office/drawing/2014/main" id="{13CD676E-99D4-4A6D-93A2-3215C05D26C4}"/>
                </a:ext>
              </a:extLst>
            </p:cNvPr>
            <p:cNvSpPr/>
            <p:nvPr/>
          </p:nvSpPr>
          <p:spPr bwMode="auto">
            <a:xfrm>
              <a:off x="4789488" y="2651126"/>
              <a:ext cx="42863" cy="82550"/>
            </a:xfrm>
            <a:custGeom>
              <a:avLst/>
              <a:gdLst>
                <a:gd name="T0" fmla="*/ 9 w 13"/>
                <a:gd name="T1" fmla="*/ 25 h 25"/>
                <a:gd name="T2" fmla="*/ 9 w 13"/>
                <a:gd name="T3" fmla="*/ 13 h 25"/>
                <a:gd name="T4" fmla="*/ 13 w 13"/>
                <a:gd name="T5" fmla="*/ 13 h 25"/>
                <a:gd name="T6" fmla="*/ 13 w 13"/>
                <a:gd name="T7" fmla="*/ 9 h 25"/>
                <a:gd name="T8" fmla="*/ 9 w 13"/>
                <a:gd name="T9" fmla="*/ 9 h 25"/>
                <a:gd name="T10" fmla="*/ 9 w 13"/>
                <a:gd name="T11" fmla="*/ 6 h 25"/>
                <a:gd name="T12" fmla="*/ 11 w 13"/>
                <a:gd name="T13" fmla="*/ 4 h 25"/>
                <a:gd name="T14" fmla="*/ 13 w 13"/>
                <a:gd name="T15" fmla="*/ 4 h 25"/>
                <a:gd name="T16" fmla="*/ 13 w 13"/>
                <a:gd name="T17" fmla="*/ 0 h 25"/>
                <a:gd name="T18" fmla="*/ 10 w 13"/>
                <a:gd name="T19" fmla="*/ 0 h 25"/>
                <a:gd name="T20" fmla="*/ 4 w 13"/>
                <a:gd name="T21" fmla="*/ 6 h 25"/>
                <a:gd name="T22" fmla="*/ 4 w 13"/>
                <a:gd name="T23" fmla="*/ 9 h 25"/>
                <a:gd name="T24" fmla="*/ 0 w 13"/>
                <a:gd name="T25" fmla="*/ 9 h 25"/>
                <a:gd name="T26" fmla="*/ 0 w 13"/>
                <a:gd name="T27" fmla="*/ 13 h 25"/>
                <a:gd name="T28" fmla="*/ 4 w 13"/>
                <a:gd name="T29" fmla="*/ 13 h 25"/>
                <a:gd name="T30" fmla="*/ 4 w 13"/>
                <a:gd name="T31" fmla="*/ 25 h 25"/>
                <a:gd name="T32" fmla="*/ 9 w 1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9" y="25"/>
                  </a:moveTo>
                  <a:cubicBezTo>
                    <a:pt x="9" y="13"/>
                    <a:pt x="9" y="13"/>
                    <a:pt x="9" y="13"/>
                  </a:cubicBezTo>
                  <a:cubicBezTo>
                    <a:pt x="13" y="13"/>
                    <a:pt x="13" y="13"/>
                    <a:pt x="13" y="13"/>
                  </a:cubicBezTo>
                  <a:cubicBezTo>
                    <a:pt x="13" y="9"/>
                    <a:pt x="13" y="9"/>
                    <a:pt x="13" y="9"/>
                  </a:cubicBezTo>
                  <a:cubicBezTo>
                    <a:pt x="9" y="9"/>
                    <a:pt x="9" y="9"/>
                    <a:pt x="9" y="9"/>
                  </a:cubicBezTo>
                  <a:cubicBezTo>
                    <a:pt x="9" y="6"/>
                    <a:pt x="9" y="6"/>
                    <a:pt x="9" y="6"/>
                  </a:cubicBezTo>
                  <a:cubicBezTo>
                    <a:pt x="9" y="5"/>
                    <a:pt x="9" y="4"/>
                    <a:pt x="11" y="4"/>
                  </a:cubicBezTo>
                  <a:cubicBezTo>
                    <a:pt x="13" y="4"/>
                    <a:pt x="13" y="4"/>
                    <a:pt x="13" y="4"/>
                  </a:cubicBezTo>
                  <a:cubicBezTo>
                    <a:pt x="13" y="0"/>
                    <a:pt x="13" y="0"/>
                    <a:pt x="13" y="0"/>
                  </a:cubicBezTo>
                  <a:cubicBezTo>
                    <a:pt x="13" y="0"/>
                    <a:pt x="11" y="0"/>
                    <a:pt x="10" y="0"/>
                  </a:cubicBezTo>
                  <a:cubicBezTo>
                    <a:pt x="6" y="0"/>
                    <a:pt x="4" y="2"/>
                    <a:pt x="4" y="6"/>
                  </a:cubicBezTo>
                  <a:cubicBezTo>
                    <a:pt x="4" y="9"/>
                    <a:pt x="4" y="9"/>
                    <a:pt x="4" y="9"/>
                  </a:cubicBezTo>
                  <a:cubicBezTo>
                    <a:pt x="0" y="9"/>
                    <a:pt x="0" y="9"/>
                    <a:pt x="0" y="9"/>
                  </a:cubicBezTo>
                  <a:cubicBezTo>
                    <a:pt x="0" y="13"/>
                    <a:pt x="0" y="13"/>
                    <a:pt x="0" y="13"/>
                  </a:cubicBezTo>
                  <a:cubicBezTo>
                    <a:pt x="4" y="13"/>
                    <a:pt x="4" y="13"/>
                    <a:pt x="4" y="13"/>
                  </a:cubicBezTo>
                  <a:cubicBezTo>
                    <a:pt x="4" y="25"/>
                    <a:pt x="4" y="25"/>
                    <a:pt x="4" y="25"/>
                  </a:cubicBezTo>
                  <a:lnTo>
                    <a:pt x="9" y="25"/>
                  </a:ln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ṥľïḓê">
              <a:extLst>
                <a:ext uri="{FF2B5EF4-FFF2-40B4-BE49-F238E27FC236}">
                  <a16:creationId xmlns:a16="http://schemas.microsoft.com/office/drawing/2014/main" id="{523F523E-5ABA-4A8A-9592-761FF126F7A9}"/>
                </a:ext>
              </a:extLst>
            </p:cNvPr>
            <p:cNvSpPr/>
            <p:nvPr/>
          </p:nvSpPr>
          <p:spPr bwMode="auto">
            <a:xfrm>
              <a:off x="7237413" y="3541713"/>
              <a:ext cx="577850" cy="450850"/>
            </a:xfrm>
            <a:prstGeom prst="rect">
              <a:avLst/>
            </a:prstGeom>
            <a:solidFill>
              <a:srgbClr val="2036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5" name="i$ľïdê">
              <a:extLst>
                <a:ext uri="{FF2B5EF4-FFF2-40B4-BE49-F238E27FC236}">
                  <a16:creationId xmlns:a16="http://schemas.microsoft.com/office/drawing/2014/main" id="{6B980375-60DE-4553-B067-D0D063898BD7}"/>
                </a:ext>
              </a:extLst>
            </p:cNvPr>
            <p:cNvSpPr/>
            <p:nvPr/>
          </p:nvSpPr>
          <p:spPr bwMode="auto">
            <a:xfrm>
              <a:off x="7237413" y="4059238"/>
              <a:ext cx="577850" cy="452438"/>
            </a:xfrm>
            <a:prstGeom prst="rect">
              <a:avLst/>
            </a:prstGeom>
            <a:solidFill>
              <a:srgbClr val="ABAD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6" name="îŝľîḑe">
              <a:extLst>
                <a:ext uri="{FF2B5EF4-FFF2-40B4-BE49-F238E27FC236}">
                  <a16:creationId xmlns:a16="http://schemas.microsoft.com/office/drawing/2014/main" id="{64ADCD17-4C31-4E10-992D-3ED5F8926C48}"/>
                </a:ext>
              </a:extLst>
            </p:cNvPr>
            <p:cNvSpPr/>
            <p:nvPr/>
          </p:nvSpPr>
          <p:spPr bwMode="auto">
            <a:xfrm>
              <a:off x="7237413" y="4059238"/>
              <a:ext cx="5778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7" name="îŝļïḓe">
              <a:extLst>
                <a:ext uri="{FF2B5EF4-FFF2-40B4-BE49-F238E27FC236}">
                  <a16:creationId xmlns:a16="http://schemas.microsoft.com/office/drawing/2014/main" id="{F2367433-73C5-4994-A1A8-38071A931B61}"/>
                </a:ext>
              </a:extLst>
            </p:cNvPr>
            <p:cNvSpPr/>
            <p:nvPr/>
          </p:nvSpPr>
          <p:spPr bwMode="auto">
            <a:xfrm>
              <a:off x="4049713" y="2244726"/>
              <a:ext cx="1406525" cy="1154113"/>
            </a:xfrm>
            <a:custGeom>
              <a:avLst/>
              <a:gdLst>
                <a:gd name="T0" fmla="*/ 388 w 426"/>
                <a:gd name="T1" fmla="*/ 159 h 350"/>
                <a:gd name="T2" fmla="*/ 403 w 426"/>
                <a:gd name="T3" fmla="*/ 157 h 350"/>
                <a:gd name="T4" fmla="*/ 423 w 426"/>
                <a:gd name="T5" fmla="*/ 128 h 350"/>
                <a:gd name="T6" fmla="*/ 395 w 426"/>
                <a:gd name="T7" fmla="*/ 109 h 350"/>
                <a:gd name="T8" fmla="*/ 375 w 426"/>
                <a:gd name="T9" fmla="*/ 112 h 350"/>
                <a:gd name="T10" fmla="*/ 326 w 426"/>
                <a:gd name="T11" fmla="*/ 120 h 350"/>
                <a:gd name="T12" fmla="*/ 270 w 426"/>
                <a:gd name="T13" fmla="*/ 129 h 350"/>
                <a:gd name="T14" fmla="*/ 279 w 426"/>
                <a:gd name="T15" fmla="*/ 105 h 350"/>
                <a:gd name="T16" fmla="*/ 285 w 426"/>
                <a:gd name="T17" fmla="*/ 63 h 350"/>
                <a:gd name="T18" fmla="*/ 267 w 426"/>
                <a:gd name="T19" fmla="*/ 16 h 350"/>
                <a:gd name="T20" fmla="*/ 228 w 426"/>
                <a:gd name="T21" fmla="*/ 1 h 350"/>
                <a:gd name="T22" fmla="*/ 216 w 426"/>
                <a:gd name="T23" fmla="*/ 20 h 350"/>
                <a:gd name="T24" fmla="*/ 228 w 426"/>
                <a:gd name="T25" fmla="*/ 61 h 350"/>
                <a:gd name="T26" fmla="*/ 220 w 426"/>
                <a:gd name="T27" fmla="*/ 94 h 350"/>
                <a:gd name="T28" fmla="*/ 209 w 426"/>
                <a:gd name="T29" fmla="*/ 106 h 350"/>
                <a:gd name="T30" fmla="*/ 193 w 426"/>
                <a:gd name="T31" fmla="*/ 139 h 350"/>
                <a:gd name="T32" fmla="*/ 193 w 426"/>
                <a:gd name="T33" fmla="*/ 139 h 350"/>
                <a:gd name="T34" fmla="*/ 173 w 426"/>
                <a:gd name="T35" fmla="*/ 161 h 350"/>
                <a:gd name="T36" fmla="*/ 143 w 426"/>
                <a:gd name="T37" fmla="*/ 166 h 350"/>
                <a:gd name="T38" fmla="*/ 141 w 426"/>
                <a:gd name="T39" fmla="*/ 153 h 350"/>
                <a:gd name="T40" fmla="*/ 97 w 426"/>
                <a:gd name="T41" fmla="*/ 160 h 350"/>
                <a:gd name="T42" fmla="*/ 96 w 426"/>
                <a:gd name="T43" fmla="*/ 150 h 350"/>
                <a:gd name="T44" fmla="*/ 0 w 426"/>
                <a:gd name="T45" fmla="*/ 165 h 350"/>
                <a:gd name="T46" fmla="*/ 29 w 426"/>
                <a:gd name="T47" fmla="*/ 350 h 350"/>
                <a:gd name="T48" fmla="*/ 125 w 426"/>
                <a:gd name="T49" fmla="*/ 335 h 350"/>
                <a:gd name="T50" fmla="*/ 124 w 426"/>
                <a:gd name="T51" fmla="*/ 326 h 350"/>
                <a:gd name="T52" fmla="*/ 167 w 426"/>
                <a:gd name="T53" fmla="*/ 319 h 350"/>
                <a:gd name="T54" fmla="*/ 165 w 426"/>
                <a:gd name="T55" fmla="*/ 310 h 350"/>
                <a:gd name="T56" fmla="*/ 213 w 426"/>
                <a:gd name="T57" fmla="*/ 302 h 350"/>
                <a:gd name="T58" fmla="*/ 221 w 426"/>
                <a:gd name="T59" fmla="*/ 309 h 350"/>
                <a:gd name="T60" fmla="*/ 256 w 426"/>
                <a:gd name="T61" fmla="*/ 318 h 350"/>
                <a:gd name="T62" fmla="*/ 349 w 426"/>
                <a:gd name="T63" fmla="*/ 303 h 350"/>
                <a:gd name="T64" fmla="*/ 349 w 426"/>
                <a:gd name="T65" fmla="*/ 303 h 350"/>
                <a:gd name="T66" fmla="*/ 355 w 426"/>
                <a:gd name="T67" fmla="*/ 302 h 350"/>
                <a:gd name="T68" fmla="*/ 357 w 426"/>
                <a:gd name="T69" fmla="*/ 302 h 350"/>
                <a:gd name="T70" fmla="*/ 367 w 426"/>
                <a:gd name="T71" fmla="*/ 300 h 350"/>
                <a:gd name="T72" fmla="*/ 384 w 426"/>
                <a:gd name="T73" fmla="*/ 283 h 350"/>
                <a:gd name="T74" fmla="*/ 384 w 426"/>
                <a:gd name="T75" fmla="*/ 279 h 350"/>
                <a:gd name="T76" fmla="*/ 361 w 426"/>
                <a:gd name="T77" fmla="*/ 261 h 350"/>
                <a:gd name="T78" fmla="*/ 365 w 426"/>
                <a:gd name="T79" fmla="*/ 261 h 350"/>
                <a:gd name="T80" fmla="*/ 365 w 426"/>
                <a:gd name="T81" fmla="*/ 261 h 350"/>
                <a:gd name="T82" fmla="*/ 383 w 426"/>
                <a:gd name="T83" fmla="*/ 258 h 350"/>
                <a:gd name="T84" fmla="*/ 404 w 426"/>
                <a:gd name="T85" fmla="*/ 231 h 350"/>
                <a:gd name="T86" fmla="*/ 376 w 426"/>
                <a:gd name="T87" fmla="*/ 210 h 350"/>
                <a:gd name="T88" fmla="*/ 377 w 426"/>
                <a:gd name="T89" fmla="*/ 210 h 350"/>
                <a:gd name="T90" fmla="*/ 377 w 426"/>
                <a:gd name="T91" fmla="*/ 210 h 350"/>
                <a:gd name="T92" fmla="*/ 395 w 426"/>
                <a:gd name="T93" fmla="*/ 207 h 350"/>
                <a:gd name="T94" fmla="*/ 416 w 426"/>
                <a:gd name="T95" fmla="*/ 180 h 350"/>
                <a:gd name="T96" fmla="*/ 388 w 426"/>
                <a:gd name="T97" fmla="*/ 15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 h="350">
                  <a:moveTo>
                    <a:pt x="388" y="159"/>
                  </a:moveTo>
                  <a:cubicBezTo>
                    <a:pt x="403" y="157"/>
                    <a:pt x="403" y="157"/>
                    <a:pt x="403" y="157"/>
                  </a:cubicBezTo>
                  <a:cubicBezTo>
                    <a:pt x="417" y="155"/>
                    <a:pt x="426" y="141"/>
                    <a:pt x="423" y="128"/>
                  </a:cubicBezTo>
                  <a:cubicBezTo>
                    <a:pt x="420" y="115"/>
                    <a:pt x="408" y="107"/>
                    <a:pt x="395" y="109"/>
                  </a:cubicBezTo>
                  <a:cubicBezTo>
                    <a:pt x="375" y="112"/>
                    <a:pt x="375" y="112"/>
                    <a:pt x="375" y="112"/>
                  </a:cubicBezTo>
                  <a:cubicBezTo>
                    <a:pt x="375" y="112"/>
                    <a:pt x="353" y="116"/>
                    <a:pt x="326" y="120"/>
                  </a:cubicBezTo>
                  <a:cubicBezTo>
                    <a:pt x="289" y="126"/>
                    <a:pt x="273" y="128"/>
                    <a:pt x="270" y="129"/>
                  </a:cubicBezTo>
                  <a:cubicBezTo>
                    <a:pt x="268" y="129"/>
                    <a:pt x="274" y="117"/>
                    <a:pt x="279" y="105"/>
                  </a:cubicBezTo>
                  <a:cubicBezTo>
                    <a:pt x="285" y="92"/>
                    <a:pt x="287" y="77"/>
                    <a:pt x="285" y="63"/>
                  </a:cubicBezTo>
                  <a:cubicBezTo>
                    <a:pt x="282" y="48"/>
                    <a:pt x="277" y="30"/>
                    <a:pt x="267" y="16"/>
                  </a:cubicBezTo>
                  <a:cubicBezTo>
                    <a:pt x="256" y="2"/>
                    <a:pt x="240" y="0"/>
                    <a:pt x="228" y="1"/>
                  </a:cubicBezTo>
                  <a:cubicBezTo>
                    <a:pt x="219" y="2"/>
                    <a:pt x="214" y="11"/>
                    <a:pt x="216" y="20"/>
                  </a:cubicBezTo>
                  <a:cubicBezTo>
                    <a:pt x="228" y="61"/>
                    <a:pt x="228" y="61"/>
                    <a:pt x="228" y="61"/>
                  </a:cubicBezTo>
                  <a:cubicBezTo>
                    <a:pt x="231" y="73"/>
                    <a:pt x="228" y="85"/>
                    <a:pt x="220" y="94"/>
                  </a:cubicBezTo>
                  <a:cubicBezTo>
                    <a:pt x="209" y="106"/>
                    <a:pt x="209" y="106"/>
                    <a:pt x="209" y="106"/>
                  </a:cubicBezTo>
                  <a:cubicBezTo>
                    <a:pt x="200" y="115"/>
                    <a:pt x="194" y="127"/>
                    <a:pt x="193" y="139"/>
                  </a:cubicBezTo>
                  <a:cubicBezTo>
                    <a:pt x="193" y="139"/>
                    <a:pt x="193" y="139"/>
                    <a:pt x="193" y="139"/>
                  </a:cubicBezTo>
                  <a:cubicBezTo>
                    <a:pt x="192" y="150"/>
                    <a:pt x="184" y="159"/>
                    <a:pt x="173" y="161"/>
                  </a:cubicBezTo>
                  <a:cubicBezTo>
                    <a:pt x="143" y="166"/>
                    <a:pt x="143" y="166"/>
                    <a:pt x="143" y="166"/>
                  </a:cubicBezTo>
                  <a:cubicBezTo>
                    <a:pt x="141" y="153"/>
                    <a:pt x="141" y="153"/>
                    <a:pt x="141" y="153"/>
                  </a:cubicBezTo>
                  <a:cubicBezTo>
                    <a:pt x="97" y="160"/>
                    <a:pt x="97" y="160"/>
                    <a:pt x="97" y="160"/>
                  </a:cubicBezTo>
                  <a:cubicBezTo>
                    <a:pt x="96" y="150"/>
                    <a:pt x="96" y="150"/>
                    <a:pt x="96" y="150"/>
                  </a:cubicBezTo>
                  <a:cubicBezTo>
                    <a:pt x="0" y="165"/>
                    <a:pt x="0" y="165"/>
                    <a:pt x="0" y="165"/>
                  </a:cubicBezTo>
                  <a:cubicBezTo>
                    <a:pt x="29" y="350"/>
                    <a:pt x="29" y="350"/>
                    <a:pt x="29" y="350"/>
                  </a:cubicBezTo>
                  <a:cubicBezTo>
                    <a:pt x="125" y="335"/>
                    <a:pt x="125" y="335"/>
                    <a:pt x="125" y="335"/>
                  </a:cubicBezTo>
                  <a:cubicBezTo>
                    <a:pt x="124" y="326"/>
                    <a:pt x="124" y="326"/>
                    <a:pt x="124" y="326"/>
                  </a:cubicBezTo>
                  <a:cubicBezTo>
                    <a:pt x="167" y="319"/>
                    <a:pt x="167" y="319"/>
                    <a:pt x="167" y="319"/>
                  </a:cubicBezTo>
                  <a:cubicBezTo>
                    <a:pt x="165" y="310"/>
                    <a:pt x="165" y="310"/>
                    <a:pt x="165" y="310"/>
                  </a:cubicBezTo>
                  <a:cubicBezTo>
                    <a:pt x="213" y="302"/>
                    <a:pt x="213" y="302"/>
                    <a:pt x="213" y="302"/>
                  </a:cubicBezTo>
                  <a:cubicBezTo>
                    <a:pt x="221" y="309"/>
                    <a:pt x="221" y="309"/>
                    <a:pt x="221" y="309"/>
                  </a:cubicBezTo>
                  <a:cubicBezTo>
                    <a:pt x="231" y="317"/>
                    <a:pt x="244" y="320"/>
                    <a:pt x="256" y="318"/>
                  </a:cubicBezTo>
                  <a:cubicBezTo>
                    <a:pt x="349" y="303"/>
                    <a:pt x="349" y="303"/>
                    <a:pt x="349" y="303"/>
                  </a:cubicBezTo>
                  <a:cubicBezTo>
                    <a:pt x="349" y="303"/>
                    <a:pt x="349" y="303"/>
                    <a:pt x="349" y="303"/>
                  </a:cubicBezTo>
                  <a:cubicBezTo>
                    <a:pt x="355" y="302"/>
                    <a:pt x="355" y="302"/>
                    <a:pt x="355" y="302"/>
                  </a:cubicBezTo>
                  <a:cubicBezTo>
                    <a:pt x="357" y="302"/>
                    <a:pt x="357" y="302"/>
                    <a:pt x="357" y="302"/>
                  </a:cubicBezTo>
                  <a:cubicBezTo>
                    <a:pt x="367" y="300"/>
                    <a:pt x="367" y="300"/>
                    <a:pt x="367" y="300"/>
                  </a:cubicBezTo>
                  <a:cubicBezTo>
                    <a:pt x="376" y="299"/>
                    <a:pt x="383" y="291"/>
                    <a:pt x="384" y="283"/>
                  </a:cubicBezTo>
                  <a:cubicBezTo>
                    <a:pt x="384" y="281"/>
                    <a:pt x="384" y="280"/>
                    <a:pt x="384" y="279"/>
                  </a:cubicBezTo>
                  <a:cubicBezTo>
                    <a:pt x="383" y="267"/>
                    <a:pt x="372" y="260"/>
                    <a:pt x="361" y="261"/>
                  </a:cubicBezTo>
                  <a:cubicBezTo>
                    <a:pt x="365" y="261"/>
                    <a:pt x="365" y="261"/>
                    <a:pt x="365" y="261"/>
                  </a:cubicBezTo>
                  <a:cubicBezTo>
                    <a:pt x="365" y="261"/>
                    <a:pt x="365" y="261"/>
                    <a:pt x="365" y="261"/>
                  </a:cubicBezTo>
                  <a:cubicBezTo>
                    <a:pt x="383" y="258"/>
                    <a:pt x="383" y="258"/>
                    <a:pt x="383" y="258"/>
                  </a:cubicBezTo>
                  <a:cubicBezTo>
                    <a:pt x="396" y="256"/>
                    <a:pt x="405" y="244"/>
                    <a:pt x="404" y="231"/>
                  </a:cubicBezTo>
                  <a:cubicBezTo>
                    <a:pt x="402" y="217"/>
                    <a:pt x="389" y="208"/>
                    <a:pt x="376" y="210"/>
                  </a:cubicBezTo>
                  <a:cubicBezTo>
                    <a:pt x="377" y="210"/>
                    <a:pt x="377" y="210"/>
                    <a:pt x="377" y="210"/>
                  </a:cubicBezTo>
                  <a:cubicBezTo>
                    <a:pt x="377" y="210"/>
                    <a:pt x="377" y="210"/>
                    <a:pt x="377" y="210"/>
                  </a:cubicBezTo>
                  <a:cubicBezTo>
                    <a:pt x="395" y="207"/>
                    <a:pt x="395" y="207"/>
                    <a:pt x="395" y="207"/>
                  </a:cubicBezTo>
                  <a:cubicBezTo>
                    <a:pt x="408" y="205"/>
                    <a:pt x="418" y="193"/>
                    <a:pt x="416" y="180"/>
                  </a:cubicBezTo>
                  <a:cubicBezTo>
                    <a:pt x="415" y="166"/>
                    <a:pt x="402" y="157"/>
                    <a:pt x="388" y="159"/>
                  </a:cubicBezTo>
                </a:path>
              </a:pathLst>
            </a:custGeom>
            <a:solidFill>
              <a:srgbClr val="1D2A5B">
                <a:alpha val="20000"/>
              </a:srgbClr>
            </a:solidFill>
            <a:ln>
              <a:noFill/>
            </a:ln>
          </p:spPr>
          <p:txBody>
            <a:bodyPr anchor="ctr"/>
            <a:lstStyle/>
            <a:p>
              <a:pPr algn="ctr"/>
              <a:endParaRPr/>
            </a:p>
          </p:txBody>
        </p:sp>
        <p:sp>
          <p:nvSpPr>
            <p:cNvPr id="248" name="íṣḷiḑè">
              <a:extLst>
                <a:ext uri="{FF2B5EF4-FFF2-40B4-BE49-F238E27FC236}">
                  <a16:creationId xmlns:a16="http://schemas.microsoft.com/office/drawing/2014/main" id="{C2F7D441-E245-4A12-B8AE-6AF6013AC262}"/>
                </a:ext>
              </a:extLst>
            </p:cNvPr>
            <p:cNvSpPr/>
            <p:nvPr/>
          </p:nvSpPr>
          <p:spPr bwMode="auto">
            <a:xfrm>
              <a:off x="7069138" y="2611438"/>
              <a:ext cx="874713" cy="704850"/>
            </a:xfrm>
            <a:custGeom>
              <a:avLst/>
              <a:gdLst>
                <a:gd name="T0" fmla="*/ 265 w 265"/>
                <a:gd name="T1" fmla="*/ 90 h 214"/>
                <a:gd name="T2" fmla="*/ 257 w 265"/>
                <a:gd name="T3" fmla="*/ 89 h 214"/>
                <a:gd name="T4" fmla="*/ 262 w 265"/>
                <a:gd name="T5" fmla="*/ 49 h 214"/>
                <a:gd name="T6" fmla="*/ 247 w 265"/>
                <a:gd name="T7" fmla="*/ 30 h 214"/>
                <a:gd name="T8" fmla="*/ 44 w 265"/>
                <a:gd name="T9" fmla="*/ 2 h 214"/>
                <a:gd name="T10" fmla="*/ 21 w 265"/>
                <a:gd name="T11" fmla="*/ 19 h 214"/>
                <a:gd name="T12" fmla="*/ 1 w 265"/>
                <a:gd name="T13" fmla="*/ 162 h 214"/>
                <a:gd name="T14" fmla="*/ 19 w 265"/>
                <a:gd name="T15" fmla="*/ 185 h 214"/>
                <a:gd name="T16" fmla="*/ 222 w 265"/>
                <a:gd name="T17" fmla="*/ 213 h 214"/>
                <a:gd name="T18" fmla="*/ 242 w 265"/>
                <a:gd name="T19" fmla="*/ 198 h 214"/>
                <a:gd name="T20" fmla="*/ 247 w 265"/>
                <a:gd name="T21" fmla="*/ 158 h 214"/>
                <a:gd name="T22" fmla="*/ 255 w 265"/>
                <a:gd name="T23" fmla="*/ 159 h 214"/>
                <a:gd name="T24" fmla="*/ 265 w 265"/>
                <a:gd name="T25" fmla="*/ 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14">
                  <a:moveTo>
                    <a:pt x="265" y="90"/>
                  </a:moveTo>
                  <a:cubicBezTo>
                    <a:pt x="257" y="89"/>
                    <a:pt x="257" y="89"/>
                    <a:pt x="257" y="89"/>
                  </a:cubicBezTo>
                  <a:cubicBezTo>
                    <a:pt x="262" y="49"/>
                    <a:pt x="262" y="49"/>
                    <a:pt x="262" y="49"/>
                  </a:cubicBezTo>
                  <a:cubicBezTo>
                    <a:pt x="263" y="40"/>
                    <a:pt x="257" y="31"/>
                    <a:pt x="247" y="30"/>
                  </a:cubicBezTo>
                  <a:cubicBezTo>
                    <a:pt x="44" y="2"/>
                    <a:pt x="44" y="2"/>
                    <a:pt x="44" y="2"/>
                  </a:cubicBezTo>
                  <a:cubicBezTo>
                    <a:pt x="33" y="0"/>
                    <a:pt x="22" y="8"/>
                    <a:pt x="21" y="19"/>
                  </a:cubicBezTo>
                  <a:cubicBezTo>
                    <a:pt x="1" y="162"/>
                    <a:pt x="1" y="162"/>
                    <a:pt x="1" y="162"/>
                  </a:cubicBezTo>
                  <a:cubicBezTo>
                    <a:pt x="0" y="173"/>
                    <a:pt x="8" y="183"/>
                    <a:pt x="19" y="185"/>
                  </a:cubicBezTo>
                  <a:cubicBezTo>
                    <a:pt x="222" y="213"/>
                    <a:pt x="222" y="213"/>
                    <a:pt x="222" y="213"/>
                  </a:cubicBezTo>
                  <a:cubicBezTo>
                    <a:pt x="232" y="214"/>
                    <a:pt x="240" y="207"/>
                    <a:pt x="242" y="198"/>
                  </a:cubicBezTo>
                  <a:cubicBezTo>
                    <a:pt x="247" y="158"/>
                    <a:pt x="247" y="158"/>
                    <a:pt x="247" y="158"/>
                  </a:cubicBezTo>
                  <a:cubicBezTo>
                    <a:pt x="255" y="159"/>
                    <a:pt x="255" y="159"/>
                    <a:pt x="255" y="159"/>
                  </a:cubicBezTo>
                  <a:lnTo>
                    <a:pt x="265" y="90"/>
                  </a:lnTo>
                  <a:close/>
                </a:path>
              </a:pathLst>
            </a:custGeom>
            <a:solidFill>
              <a:srgbClr val="1D2A5B">
                <a:alpha val="20000"/>
              </a:srgbClr>
            </a:solidFill>
            <a:ln>
              <a:noFill/>
            </a:ln>
          </p:spPr>
          <p:txBody>
            <a:bodyPr anchor="ctr"/>
            <a:lstStyle/>
            <a:p>
              <a:pPr algn="ctr"/>
              <a:endParaRPr/>
            </a:p>
          </p:txBody>
        </p:sp>
        <p:sp>
          <p:nvSpPr>
            <p:cNvPr id="249" name="í$ļídê">
              <a:extLst>
                <a:ext uri="{FF2B5EF4-FFF2-40B4-BE49-F238E27FC236}">
                  <a16:creationId xmlns:a16="http://schemas.microsoft.com/office/drawing/2014/main" id="{ACE2466A-866F-434F-B69A-AEF0F30813E5}"/>
                </a:ext>
              </a:extLst>
            </p:cNvPr>
            <p:cNvSpPr/>
            <p:nvPr/>
          </p:nvSpPr>
          <p:spPr bwMode="auto">
            <a:xfrm>
              <a:off x="5006975" y="2201863"/>
              <a:ext cx="30163" cy="30163"/>
            </a:xfrm>
            <a:custGeom>
              <a:avLst/>
              <a:gdLst>
                <a:gd name="T0" fmla="*/ 3 w 9"/>
                <a:gd name="T1" fmla="*/ 9 h 9"/>
                <a:gd name="T2" fmla="*/ 0 w 9"/>
                <a:gd name="T3" fmla="*/ 5 h 9"/>
                <a:gd name="T4" fmla="*/ 7 w 9"/>
                <a:gd name="T5" fmla="*/ 0 h 9"/>
                <a:gd name="T6" fmla="*/ 9 w 9"/>
                <a:gd name="T7" fmla="*/ 4 h 9"/>
                <a:gd name="T8" fmla="*/ 3 w 9"/>
                <a:gd name="T9" fmla="*/ 9 h 9"/>
              </a:gdLst>
              <a:ahLst/>
              <a:cxnLst>
                <a:cxn ang="0">
                  <a:pos x="T0" y="T1"/>
                </a:cxn>
                <a:cxn ang="0">
                  <a:pos x="T2" y="T3"/>
                </a:cxn>
                <a:cxn ang="0">
                  <a:pos x="T4" y="T5"/>
                </a:cxn>
                <a:cxn ang="0">
                  <a:pos x="T6" y="T7"/>
                </a:cxn>
                <a:cxn ang="0">
                  <a:pos x="T8" y="T9"/>
                </a:cxn>
              </a:cxnLst>
              <a:rect l="0" t="0" r="r" b="b"/>
              <a:pathLst>
                <a:path w="9" h="9">
                  <a:moveTo>
                    <a:pt x="3" y="9"/>
                  </a:moveTo>
                  <a:cubicBezTo>
                    <a:pt x="0" y="5"/>
                    <a:pt x="0" y="5"/>
                    <a:pt x="0" y="5"/>
                  </a:cubicBezTo>
                  <a:cubicBezTo>
                    <a:pt x="0" y="5"/>
                    <a:pt x="2" y="4"/>
                    <a:pt x="7" y="0"/>
                  </a:cubicBezTo>
                  <a:cubicBezTo>
                    <a:pt x="9" y="4"/>
                    <a:pt x="9" y="4"/>
                    <a:pt x="9" y="4"/>
                  </a:cubicBezTo>
                  <a:cubicBezTo>
                    <a:pt x="5" y="7"/>
                    <a:pt x="3" y="9"/>
                    <a:pt x="3"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îṡ1ïḍê">
              <a:extLst>
                <a:ext uri="{FF2B5EF4-FFF2-40B4-BE49-F238E27FC236}">
                  <a16:creationId xmlns:a16="http://schemas.microsoft.com/office/drawing/2014/main" id="{BBB70DA4-5E58-48D2-85B2-38D5FD8D36C1}"/>
                </a:ext>
              </a:extLst>
            </p:cNvPr>
            <p:cNvSpPr/>
            <p:nvPr/>
          </p:nvSpPr>
          <p:spPr bwMode="auto">
            <a:xfrm>
              <a:off x="5070475" y="1792288"/>
              <a:ext cx="2206625" cy="390525"/>
            </a:xfrm>
            <a:custGeom>
              <a:avLst/>
              <a:gdLst>
                <a:gd name="T0" fmla="*/ 0 w 669"/>
                <a:gd name="T1" fmla="*/ 115 h 118"/>
                <a:gd name="T2" fmla="*/ 16 w 669"/>
                <a:gd name="T3" fmla="*/ 109 h 118"/>
                <a:gd name="T4" fmla="*/ 666 w 669"/>
                <a:gd name="T5" fmla="*/ 111 h 118"/>
                <a:gd name="T6" fmla="*/ 655 w 669"/>
                <a:gd name="T7" fmla="*/ 99 h 118"/>
                <a:gd name="T8" fmla="*/ 666 w 669"/>
                <a:gd name="T9" fmla="*/ 111 h 118"/>
                <a:gd name="T10" fmla="*/ 26 w 669"/>
                <a:gd name="T11" fmla="*/ 97 h 118"/>
                <a:gd name="T12" fmla="*/ 42 w 669"/>
                <a:gd name="T13" fmla="*/ 92 h 118"/>
                <a:gd name="T14" fmla="*/ 640 w 669"/>
                <a:gd name="T15" fmla="*/ 94 h 118"/>
                <a:gd name="T16" fmla="*/ 628 w 669"/>
                <a:gd name="T17" fmla="*/ 82 h 118"/>
                <a:gd name="T18" fmla="*/ 640 w 669"/>
                <a:gd name="T19" fmla="*/ 94 h 118"/>
                <a:gd name="T20" fmla="*/ 54 w 669"/>
                <a:gd name="T21" fmla="*/ 80 h 118"/>
                <a:gd name="T22" fmla="*/ 69 w 669"/>
                <a:gd name="T23" fmla="*/ 76 h 118"/>
                <a:gd name="T24" fmla="*/ 612 w 669"/>
                <a:gd name="T25" fmla="*/ 78 h 118"/>
                <a:gd name="T26" fmla="*/ 600 w 669"/>
                <a:gd name="T27" fmla="*/ 67 h 118"/>
                <a:gd name="T28" fmla="*/ 612 w 669"/>
                <a:gd name="T29" fmla="*/ 78 h 118"/>
                <a:gd name="T30" fmla="*/ 81 w 669"/>
                <a:gd name="T31" fmla="*/ 65 h 118"/>
                <a:gd name="T32" fmla="*/ 97 w 669"/>
                <a:gd name="T33" fmla="*/ 61 h 118"/>
                <a:gd name="T34" fmla="*/ 584 w 669"/>
                <a:gd name="T35" fmla="*/ 64 h 118"/>
                <a:gd name="T36" fmla="*/ 572 w 669"/>
                <a:gd name="T37" fmla="*/ 53 h 118"/>
                <a:gd name="T38" fmla="*/ 584 w 669"/>
                <a:gd name="T39" fmla="*/ 64 h 118"/>
                <a:gd name="T40" fmla="*/ 110 w 669"/>
                <a:gd name="T41" fmla="*/ 51 h 118"/>
                <a:gd name="T42" fmla="*/ 126 w 669"/>
                <a:gd name="T43" fmla="*/ 48 h 118"/>
                <a:gd name="T44" fmla="*/ 555 w 669"/>
                <a:gd name="T45" fmla="*/ 51 h 118"/>
                <a:gd name="T46" fmla="*/ 542 w 669"/>
                <a:gd name="T47" fmla="*/ 41 h 118"/>
                <a:gd name="T48" fmla="*/ 555 w 669"/>
                <a:gd name="T49" fmla="*/ 51 h 118"/>
                <a:gd name="T50" fmla="*/ 139 w 669"/>
                <a:gd name="T51" fmla="*/ 39 h 118"/>
                <a:gd name="T52" fmla="*/ 155 w 669"/>
                <a:gd name="T53" fmla="*/ 37 h 118"/>
                <a:gd name="T54" fmla="*/ 526 w 669"/>
                <a:gd name="T55" fmla="*/ 39 h 118"/>
                <a:gd name="T56" fmla="*/ 512 w 669"/>
                <a:gd name="T57" fmla="*/ 30 h 118"/>
                <a:gd name="T58" fmla="*/ 526 w 669"/>
                <a:gd name="T59" fmla="*/ 39 h 118"/>
                <a:gd name="T60" fmla="*/ 169 w 669"/>
                <a:gd name="T61" fmla="*/ 28 h 118"/>
                <a:gd name="T62" fmla="*/ 185 w 669"/>
                <a:gd name="T63" fmla="*/ 27 h 118"/>
                <a:gd name="T64" fmla="*/ 496 w 669"/>
                <a:gd name="T65" fmla="*/ 29 h 118"/>
                <a:gd name="T66" fmla="*/ 482 w 669"/>
                <a:gd name="T67" fmla="*/ 21 h 118"/>
                <a:gd name="T68" fmla="*/ 496 w 669"/>
                <a:gd name="T69" fmla="*/ 29 h 118"/>
                <a:gd name="T70" fmla="*/ 200 w 669"/>
                <a:gd name="T71" fmla="*/ 18 h 118"/>
                <a:gd name="T72" fmla="*/ 216 w 669"/>
                <a:gd name="T73" fmla="*/ 18 h 118"/>
                <a:gd name="T74" fmla="*/ 466 w 669"/>
                <a:gd name="T75" fmla="*/ 21 h 118"/>
                <a:gd name="T76" fmla="*/ 451 w 669"/>
                <a:gd name="T77" fmla="*/ 13 h 118"/>
                <a:gd name="T78" fmla="*/ 466 w 669"/>
                <a:gd name="T79" fmla="*/ 21 h 118"/>
                <a:gd name="T80" fmla="*/ 230 w 669"/>
                <a:gd name="T81" fmla="*/ 11 h 118"/>
                <a:gd name="T82" fmla="*/ 247 w 669"/>
                <a:gd name="T83" fmla="*/ 12 h 118"/>
                <a:gd name="T84" fmla="*/ 435 w 669"/>
                <a:gd name="T85" fmla="*/ 14 h 118"/>
                <a:gd name="T86" fmla="*/ 420 w 669"/>
                <a:gd name="T87" fmla="*/ 7 h 118"/>
                <a:gd name="T88" fmla="*/ 435 w 669"/>
                <a:gd name="T89" fmla="*/ 14 h 118"/>
                <a:gd name="T90" fmla="*/ 262 w 669"/>
                <a:gd name="T91" fmla="*/ 5 h 118"/>
                <a:gd name="T92" fmla="*/ 278 w 669"/>
                <a:gd name="T93" fmla="*/ 7 h 118"/>
                <a:gd name="T94" fmla="*/ 404 w 669"/>
                <a:gd name="T95" fmla="*/ 9 h 118"/>
                <a:gd name="T96" fmla="*/ 389 w 669"/>
                <a:gd name="T97" fmla="*/ 3 h 118"/>
                <a:gd name="T98" fmla="*/ 404 w 669"/>
                <a:gd name="T99" fmla="*/ 9 h 118"/>
                <a:gd name="T100" fmla="*/ 293 w 669"/>
                <a:gd name="T101" fmla="*/ 2 h 118"/>
                <a:gd name="T102" fmla="*/ 309 w 669"/>
                <a:gd name="T103" fmla="*/ 4 h 118"/>
                <a:gd name="T104" fmla="*/ 372 w 669"/>
                <a:gd name="T105" fmla="*/ 5 h 118"/>
                <a:gd name="T106" fmla="*/ 357 w 669"/>
                <a:gd name="T107" fmla="*/ 0 h 118"/>
                <a:gd name="T108" fmla="*/ 372 w 669"/>
                <a:gd name="T109" fmla="*/ 5 h 118"/>
                <a:gd name="T110" fmla="*/ 325 w 669"/>
                <a:gd name="T111" fmla="*/ 0 h 118"/>
                <a:gd name="T112" fmla="*/ 336 w 669"/>
                <a:gd name="T113" fmla="*/ 0 h 118"/>
                <a:gd name="T114" fmla="*/ 341 w 669"/>
                <a:gd name="T115" fmla="*/ 4 h 118"/>
                <a:gd name="T116" fmla="*/ 334 w 669"/>
                <a:gd name="T117"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9" h="118">
                  <a:moveTo>
                    <a:pt x="3" y="118"/>
                  </a:moveTo>
                  <a:cubicBezTo>
                    <a:pt x="0" y="115"/>
                    <a:pt x="0" y="115"/>
                    <a:pt x="0" y="115"/>
                  </a:cubicBezTo>
                  <a:cubicBezTo>
                    <a:pt x="4" y="112"/>
                    <a:pt x="8" y="109"/>
                    <a:pt x="13" y="106"/>
                  </a:cubicBezTo>
                  <a:cubicBezTo>
                    <a:pt x="16" y="109"/>
                    <a:pt x="16" y="109"/>
                    <a:pt x="16" y="109"/>
                  </a:cubicBezTo>
                  <a:cubicBezTo>
                    <a:pt x="11" y="112"/>
                    <a:pt x="6" y="115"/>
                    <a:pt x="3" y="118"/>
                  </a:cubicBezTo>
                  <a:close/>
                  <a:moveTo>
                    <a:pt x="666" y="111"/>
                  </a:moveTo>
                  <a:cubicBezTo>
                    <a:pt x="663" y="108"/>
                    <a:pt x="658" y="105"/>
                    <a:pt x="653" y="102"/>
                  </a:cubicBezTo>
                  <a:cubicBezTo>
                    <a:pt x="655" y="99"/>
                    <a:pt x="655" y="99"/>
                    <a:pt x="655" y="99"/>
                  </a:cubicBezTo>
                  <a:cubicBezTo>
                    <a:pt x="660" y="102"/>
                    <a:pt x="665" y="105"/>
                    <a:pt x="669" y="107"/>
                  </a:cubicBezTo>
                  <a:lnTo>
                    <a:pt x="666" y="111"/>
                  </a:lnTo>
                  <a:close/>
                  <a:moveTo>
                    <a:pt x="29" y="100"/>
                  </a:moveTo>
                  <a:cubicBezTo>
                    <a:pt x="26" y="97"/>
                    <a:pt x="26" y="97"/>
                    <a:pt x="26" y="97"/>
                  </a:cubicBezTo>
                  <a:cubicBezTo>
                    <a:pt x="31" y="94"/>
                    <a:pt x="35" y="91"/>
                    <a:pt x="40" y="88"/>
                  </a:cubicBezTo>
                  <a:cubicBezTo>
                    <a:pt x="42" y="92"/>
                    <a:pt x="42" y="92"/>
                    <a:pt x="42" y="92"/>
                  </a:cubicBezTo>
                  <a:cubicBezTo>
                    <a:pt x="37" y="95"/>
                    <a:pt x="33" y="97"/>
                    <a:pt x="29" y="100"/>
                  </a:cubicBezTo>
                  <a:close/>
                  <a:moveTo>
                    <a:pt x="640" y="94"/>
                  </a:moveTo>
                  <a:cubicBezTo>
                    <a:pt x="636" y="91"/>
                    <a:pt x="631" y="88"/>
                    <a:pt x="626" y="86"/>
                  </a:cubicBezTo>
                  <a:cubicBezTo>
                    <a:pt x="628" y="82"/>
                    <a:pt x="628" y="82"/>
                    <a:pt x="628" y="82"/>
                  </a:cubicBezTo>
                  <a:cubicBezTo>
                    <a:pt x="633" y="85"/>
                    <a:pt x="638" y="88"/>
                    <a:pt x="642" y="90"/>
                  </a:cubicBezTo>
                  <a:lnTo>
                    <a:pt x="640" y="94"/>
                  </a:lnTo>
                  <a:close/>
                  <a:moveTo>
                    <a:pt x="56" y="84"/>
                  </a:moveTo>
                  <a:cubicBezTo>
                    <a:pt x="54" y="80"/>
                    <a:pt x="54" y="80"/>
                    <a:pt x="54" y="80"/>
                  </a:cubicBezTo>
                  <a:cubicBezTo>
                    <a:pt x="58" y="78"/>
                    <a:pt x="63" y="75"/>
                    <a:pt x="67" y="72"/>
                  </a:cubicBezTo>
                  <a:cubicBezTo>
                    <a:pt x="69" y="76"/>
                    <a:pt x="69" y="76"/>
                    <a:pt x="69" y="76"/>
                  </a:cubicBezTo>
                  <a:cubicBezTo>
                    <a:pt x="65" y="78"/>
                    <a:pt x="60" y="81"/>
                    <a:pt x="56" y="84"/>
                  </a:cubicBezTo>
                  <a:close/>
                  <a:moveTo>
                    <a:pt x="612" y="78"/>
                  </a:moveTo>
                  <a:cubicBezTo>
                    <a:pt x="608" y="76"/>
                    <a:pt x="603" y="73"/>
                    <a:pt x="598" y="71"/>
                  </a:cubicBezTo>
                  <a:cubicBezTo>
                    <a:pt x="600" y="67"/>
                    <a:pt x="600" y="67"/>
                    <a:pt x="600" y="67"/>
                  </a:cubicBezTo>
                  <a:cubicBezTo>
                    <a:pt x="605" y="69"/>
                    <a:pt x="610" y="72"/>
                    <a:pt x="614" y="74"/>
                  </a:cubicBezTo>
                  <a:lnTo>
                    <a:pt x="612" y="78"/>
                  </a:lnTo>
                  <a:close/>
                  <a:moveTo>
                    <a:pt x="83" y="68"/>
                  </a:moveTo>
                  <a:cubicBezTo>
                    <a:pt x="81" y="65"/>
                    <a:pt x="81" y="65"/>
                    <a:pt x="81" y="65"/>
                  </a:cubicBezTo>
                  <a:cubicBezTo>
                    <a:pt x="86" y="62"/>
                    <a:pt x="91" y="60"/>
                    <a:pt x="96" y="58"/>
                  </a:cubicBezTo>
                  <a:cubicBezTo>
                    <a:pt x="97" y="61"/>
                    <a:pt x="97" y="61"/>
                    <a:pt x="97" y="61"/>
                  </a:cubicBezTo>
                  <a:cubicBezTo>
                    <a:pt x="93" y="64"/>
                    <a:pt x="88" y="66"/>
                    <a:pt x="83" y="68"/>
                  </a:cubicBezTo>
                  <a:close/>
                  <a:moveTo>
                    <a:pt x="584" y="64"/>
                  </a:moveTo>
                  <a:cubicBezTo>
                    <a:pt x="580" y="61"/>
                    <a:pt x="575" y="59"/>
                    <a:pt x="570" y="57"/>
                  </a:cubicBezTo>
                  <a:cubicBezTo>
                    <a:pt x="572" y="53"/>
                    <a:pt x="572" y="53"/>
                    <a:pt x="572" y="53"/>
                  </a:cubicBezTo>
                  <a:cubicBezTo>
                    <a:pt x="577" y="56"/>
                    <a:pt x="581" y="58"/>
                    <a:pt x="586" y="60"/>
                  </a:cubicBezTo>
                  <a:lnTo>
                    <a:pt x="584" y="64"/>
                  </a:lnTo>
                  <a:close/>
                  <a:moveTo>
                    <a:pt x="112" y="55"/>
                  </a:moveTo>
                  <a:cubicBezTo>
                    <a:pt x="110" y="51"/>
                    <a:pt x="110" y="51"/>
                    <a:pt x="110" y="51"/>
                  </a:cubicBezTo>
                  <a:cubicBezTo>
                    <a:pt x="115" y="49"/>
                    <a:pt x="120" y="47"/>
                    <a:pt x="125" y="45"/>
                  </a:cubicBezTo>
                  <a:cubicBezTo>
                    <a:pt x="126" y="48"/>
                    <a:pt x="126" y="48"/>
                    <a:pt x="126" y="48"/>
                  </a:cubicBezTo>
                  <a:cubicBezTo>
                    <a:pt x="121" y="50"/>
                    <a:pt x="116" y="52"/>
                    <a:pt x="112" y="55"/>
                  </a:cubicBezTo>
                  <a:close/>
                  <a:moveTo>
                    <a:pt x="555" y="51"/>
                  </a:moveTo>
                  <a:cubicBezTo>
                    <a:pt x="551" y="49"/>
                    <a:pt x="546" y="47"/>
                    <a:pt x="541" y="45"/>
                  </a:cubicBezTo>
                  <a:cubicBezTo>
                    <a:pt x="542" y="41"/>
                    <a:pt x="542" y="41"/>
                    <a:pt x="542" y="41"/>
                  </a:cubicBezTo>
                  <a:cubicBezTo>
                    <a:pt x="547" y="43"/>
                    <a:pt x="552" y="45"/>
                    <a:pt x="557" y="47"/>
                  </a:cubicBezTo>
                  <a:lnTo>
                    <a:pt x="555" y="51"/>
                  </a:lnTo>
                  <a:close/>
                  <a:moveTo>
                    <a:pt x="141" y="42"/>
                  </a:moveTo>
                  <a:cubicBezTo>
                    <a:pt x="139" y="39"/>
                    <a:pt x="139" y="39"/>
                    <a:pt x="139" y="39"/>
                  </a:cubicBezTo>
                  <a:cubicBezTo>
                    <a:pt x="144" y="37"/>
                    <a:pt x="149" y="35"/>
                    <a:pt x="154" y="33"/>
                  </a:cubicBezTo>
                  <a:cubicBezTo>
                    <a:pt x="155" y="37"/>
                    <a:pt x="155" y="37"/>
                    <a:pt x="155" y="37"/>
                  </a:cubicBezTo>
                  <a:cubicBezTo>
                    <a:pt x="150" y="38"/>
                    <a:pt x="146" y="40"/>
                    <a:pt x="141" y="42"/>
                  </a:cubicBezTo>
                  <a:close/>
                  <a:moveTo>
                    <a:pt x="526" y="39"/>
                  </a:moveTo>
                  <a:cubicBezTo>
                    <a:pt x="521" y="37"/>
                    <a:pt x="516" y="36"/>
                    <a:pt x="511" y="34"/>
                  </a:cubicBezTo>
                  <a:cubicBezTo>
                    <a:pt x="512" y="30"/>
                    <a:pt x="512" y="30"/>
                    <a:pt x="512" y="30"/>
                  </a:cubicBezTo>
                  <a:cubicBezTo>
                    <a:pt x="517" y="32"/>
                    <a:pt x="522" y="34"/>
                    <a:pt x="527" y="35"/>
                  </a:cubicBezTo>
                  <a:lnTo>
                    <a:pt x="526" y="39"/>
                  </a:lnTo>
                  <a:close/>
                  <a:moveTo>
                    <a:pt x="170" y="31"/>
                  </a:moveTo>
                  <a:cubicBezTo>
                    <a:pt x="169" y="28"/>
                    <a:pt x="169" y="28"/>
                    <a:pt x="169" y="28"/>
                  </a:cubicBezTo>
                  <a:cubicBezTo>
                    <a:pt x="174" y="26"/>
                    <a:pt x="179" y="24"/>
                    <a:pt x="184" y="23"/>
                  </a:cubicBezTo>
                  <a:cubicBezTo>
                    <a:pt x="185" y="27"/>
                    <a:pt x="185" y="27"/>
                    <a:pt x="185" y="27"/>
                  </a:cubicBezTo>
                  <a:cubicBezTo>
                    <a:pt x="180" y="28"/>
                    <a:pt x="175" y="30"/>
                    <a:pt x="170" y="31"/>
                  </a:cubicBezTo>
                  <a:close/>
                  <a:moveTo>
                    <a:pt x="496" y="29"/>
                  </a:moveTo>
                  <a:cubicBezTo>
                    <a:pt x="491" y="28"/>
                    <a:pt x="486" y="26"/>
                    <a:pt x="481" y="25"/>
                  </a:cubicBezTo>
                  <a:cubicBezTo>
                    <a:pt x="482" y="21"/>
                    <a:pt x="482" y="21"/>
                    <a:pt x="482" y="21"/>
                  </a:cubicBezTo>
                  <a:cubicBezTo>
                    <a:pt x="487" y="22"/>
                    <a:pt x="492" y="24"/>
                    <a:pt x="497" y="25"/>
                  </a:cubicBezTo>
                  <a:lnTo>
                    <a:pt x="496" y="29"/>
                  </a:lnTo>
                  <a:close/>
                  <a:moveTo>
                    <a:pt x="201" y="22"/>
                  </a:moveTo>
                  <a:cubicBezTo>
                    <a:pt x="200" y="18"/>
                    <a:pt x="200" y="18"/>
                    <a:pt x="200" y="18"/>
                  </a:cubicBezTo>
                  <a:cubicBezTo>
                    <a:pt x="205" y="17"/>
                    <a:pt x="210" y="16"/>
                    <a:pt x="215" y="14"/>
                  </a:cubicBezTo>
                  <a:cubicBezTo>
                    <a:pt x="216" y="18"/>
                    <a:pt x="216" y="18"/>
                    <a:pt x="216" y="18"/>
                  </a:cubicBezTo>
                  <a:cubicBezTo>
                    <a:pt x="211" y="20"/>
                    <a:pt x="206" y="21"/>
                    <a:pt x="201" y="22"/>
                  </a:cubicBezTo>
                  <a:close/>
                  <a:moveTo>
                    <a:pt x="466" y="21"/>
                  </a:moveTo>
                  <a:cubicBezTo>
                    <a:pt x="461" y="19"/>
                    <a:pt x="456" y="18"/>
                    <a:pt x="450" y="17"/>
                  </a:cubicBezTo>
                  <a:cubicBezTo>
                    <a:pt x="451" y="13"/>
                    <a:pt x="451" y="13"/>
                    <a:pt x="451" y="13"/>
                  </a:cubicBezTo>
                  <a:cubicBezTo>
                    <a:pt x="456" y="14"/>
                    <a:pt x="462" y="15"/>
                    <a:pt x="467" y="17"/>
                  </a:cubicBezTo>
                  <a:lnTo>
                    <a:pt x="466" y="21"/>
                  </a:lnTo>
                  <a:close/>
                  <a:moveTo>
                    <a:pt x="231" y="15"/>
                  </a:moveTo>
                  <a:cubicBezTo>
                    <a:pt x="230" y="11"/>
                    <a:pt x="230" y="11"/>
                    <a:pt x="230" y="11"/>
                  </a:cubicBezTo>
                  <a:cubicBezTo>
                    <a:pt x="236" y="10"/>
                    <a:pt x="241" y="9"/>
                    <a:pt x="246" y="8"/>
                  </a:cubicBezTo>
                  <a:cubicBezTo>
                    <a:pt x="247" y="12"/>
                    <a:pt x="247" y="12"/>
                    <a:pt x="247" y="12"/>
                  </a:cubicBezTo>
                  <a:cubicBezTo>
                    <a:pt x="242" y="13"/>
                    <a:pt x="236" y="14"/>
                    <a:pt x="231" y="15"/>
                  </a:cubicBezTo>
                  <a:close/>
                  <a:moveTo>
                    <a:pt x="435" y="14"/>
                  </a:moveTo>
                  <a:cubicBezTo>
                    <a:pt x="430" y="13"/>
                    <a:pt x="425" y="12"/>
                    <a:pt x="419" y="11"/>
                  </a:cubicBezTo>
                  <a:cubicBezTo>
                    <a:pt x="420" y="7"/>
                    <a:pt x="420" y="7"/>
                    <a:pt x="420" y="7"/>
                  </a:cubicBezTo>
                  <a:cubicBezTo>
                    <a:pt x="425" y="8"/>
                    <a:pt x="430" y="9"/>
                    <a:pt x="436" y="10"/>
                  </a:cubicBezTo>
                  <a:lnTo>
                    <a:pt x="435" y="14"/>
                  </a:lnTo>
                  <a:close/>
                  <a:moveTo>
                    <a:pt x="262" y="9"/>
                  </a:moveTo>
                  <a:cubicBezTo>
                    <a:pt x="262" y="5"/>
                    <a:pt x="262" y="5"/>
                    <a:pt x="262" y="5"/>
                  </a:cubicBezTo>
                  <a:cubicBezTo>
                    <a:pt x="267" y="4"/>
                    <a:pt x="272" y="4"/>
                    <a:pt x="277" y="3"/>
                  </a:cubicBezTo>
                  <a:cubicBezTo>
                    <a:pt x="278" y="7"/>
                    <a:pt x="278" y="7"/>
                    <a:pt x="278" y="7"/>
                  </a:cubicBezTo>
                  <a:cubicBezTo>
                    <a:pt x="273" y="8"/>
                    <a:pt x="267" y="8"/>
                    <a:pt x="262" y="9"/>
                  </a:cubicBezTo>
                  <a:close/>
                  <a:moveTo>
                    <a:pt x="404" y="9"/>
                  </a:moveTo>
                  <a:cubicBezTo>
                    <a:pt x="399" y="8"/>
                    <a:pt x="393" y="7"/>
                    <a:pt x="388" y="7"/>
                  </a:cubicBezTo>
                  <a:cubicBezTo>
                    <a:pt x="389" y="3"/>
                    <a:pt x="389" y="3"/>
                    <a:pt x="389" y="3"/>
                  </a:cubicBezTo>
                  <a:cubicBezTo>
                    <a:pt x="394" y="3"/>
                    <a:pt x="399" y="4"/>
                    <a:pt x="404" y="5"/>
                  </a:cubicBezTo>
                  <a:lnTo>
                    <a:pt x="404" y="9"/>
                  </a:lnTo>
                  <a:close/>
                  <a:moveTo>
                    <a:pt x="294" y="6"/>
                  </a:moveTo>
                  <a:cubicBezTo>
                    <a:pt x="293" y="2"/>
                    <a:pt x="293" y="2"/>
                    <a:pt x="293" y="2"/>
                  </a:cubicBezTo>
                  <a:cubicBezTo>
                    <a:pt x="299" y="1"/>
                    <a:pt x="304" y="1"/>
                    <a:pt x="309" y="0"/>
                  </a:cubicBezTo>
                  <a:cubicBezTo>
                    <a:pt x="309" y="4"/>
                    <a:pt x="309" y="4"/>
                    <a:pt x="309" y="4"/>
                  </a:cubicBezTo>
                  <a:cubicBezTo>
                    <a:pt x="304" y="5"/>
                    <a:pt x="299" y="5"/>
                    <a:pt x="294" y="6"/>
                  </a:cubicBezTo>
                  <a:close/>
                  <a:moveTo>
                    <a:pt x="372" y="5"/>
                  </a:moveTo>
                  <a:cubicBezTo>
                    <a:pt x="367" y="5"/>
                    <a:pt x="362" y="5"/>
                    <a:pt x="357" y="4"/>
                  </a:cubicBezTo>
                  <a:cubicBezTo>
                    <a:pt x="357" y="0"/>
                    <a:pt x="357" y="0"/>
                    <a:pt x="357" y="0"/>
                  </a:cubicBezTo>
                  <a:cubicBezTo>
                    <a:pt x="362" y="1"/>
                    <a:pt x="367" y="1"/>
                    <a:pt x="373" y="1"/>
                  </a:cubicBezTo>
                  <a:lnTo>
                    <a:pt x="372" y="5"/>
                  </a:lnTo>
                  <a:close/>
                  <a:moveTo>
                    <a:pt x="325" y="4"/>
                  </a:moveTo>
                  <a:cubicBezTo>
                    <a:pt x="325" y="0"/>
                    <a:pt x="325" y="0"/>
                    <a:pt x="325" y="0"/>
                  </a:cubicBezTo>
                  <a:cubicBezTo>
                    <a:pt x="328" y="0"/>
                    <a:pt x="331" y="0"/>
                    <a:pt x="334" y="0"/>
                  </a:cubicBezTo>
                  <a:cubicBezTo>
                    <a:pt x="336" y="0"/>
                    <a:pt x="336" y="0"/>
                    <a:pt x="336" y="0"/>
                  </a:cubicBezTo>
                  <a:cubicBezTo>
                    <a:pt x="338" y="0"/>
                    <a:pt x="339" y="0"/>
                    <a:pt x="341" y="0"/>
                  </a:cubicBezTo>
                  <a:cubicBezTo>
                    <a:pt x="341" y="4"/>
                    <a:pt x="341" y="4"/>
                    <a:pt x="341" y="4"/>
                  </a:cubicBezTo>
                  <a:cubicBezTo>
                    <a:pt x="339" y="4"/>
                    <a:pt x="338" y="4"/>
                    <a:pt x="336" y="4"/>
                  </a:cubicBezTo>
                  <a:cubicBezTo>
                    <a:pt x="334" y="4"/>
                    <a:pt x="334" y="4"/>
                    <a:pt x="334" y="4"/>
                  </a:cubicBezTo>
                  <a:cubicBezTo>
                    <a:pt x="331" y="4"/>
                    <a:pt x="328" y="4"/>
                    <a:pt x="325" y="4"/>
                  </a:cubicBezTo>
                  <a:close/>
                </a:path>
              </a:pathLst>
            </a:custGeom>
            <a:solidFill>
              <a:schemeClr val="bg1">
                <a:lumMod val="85000"/>
              </a:schemeClr>
            </a:solidFill>
            <a:ln>
              <a:noFill/>
            </a:ln>
          </p:spPr>
          <p:txBody>
            <a:bodyPr anchor="ctr"/>
            <a:lstStyle/>
            <a:p>
              <a:pPr algn="ctr"/>
              <a:endParaRPr/>
            </a:p>
          </p:txBody>
        </p:sp>
        <p:sp>
          <p:nvSpPr>
            <p:cNvPr id="251" name="ïşľïḓe">
              <a:extLst>
                <a:ext uri="{FF2B5EF4-FFF2-40B4-BE49-F238E27FC236}">
                  <a16:creationId xmlns:a16="http://schemas.microsoft.com/office/drawing/2014/main" id="{FE561A60-055C-4681-939D-1E51B058DC1F}"/>
                </a:ext>
              </a:extLst>
            </p:cNvPr>
            <p:cNvSpPr/>
            <p:nvPr/>
          </p:nvSpPr>
          <p:spPr bwMode="auto">
            <a:xfrm>
              <a:off x="7310438" y="2178051"/>
              <a:ext cx="28575" cy="26988"/>
            </a:xfrm>
            <a:custGeom>
              <a:avLst/>
              <a:gdLst>
                <a:gd name="T0" fmla="*/ 6 w 9"/>
                <a:gd name="T1" fmla="*/ 8 h 8"/>
                <a:gd name="T2" fmla="*/ 0 w 9"/>
                <a:gd name="T3" fmla="*/ 3 h 8"/>
                <a:gd name="T4" fmla="*/ 3 w 9"/>
                <a:gd name="T5" fmla="*/ 0 h 8"/>
                <a:gd name="T6" fmla="*/ 9 w 9"/>
                <a:gd name="T7" fmla="*/ 4 h 8"/>
                <a:gd name="T8" fmla="*/ 6 w 9"/>
                <a:gd name="T9" fmla="*/ 8 h 8"/>
              </a:gdLst>
              <a:ahLst/>
              <a:cxnLst>
                <a:cxn ang="0">
                  <a:pos x="T0" y="T1"/>
                </a:cxn>
                <a:cxn ang="0">
                  <a:pos x="T2" y="T3"/>
                </a:cxn>
                <a:cxn ang="0">
                  <a:pos x="T4" y="T5"/>
                </a:cxn>
                <a:cxn ang="0">
                  <a:pos x="T6" y="T7"/>
                </a:cxn>
                <a:cxn ang="0">
                  <a:pos x="T8" y="T9"/>
                </a:cxn>
              </a:cxnLst>
              <a:rect l="0" t="0" r="r" b="b"/>
              <a:pathLst>
                <a:path w="9" h="8">
                  <a:moveTo>
                    <a:pt x="6" y="8"/>
                  </a:moveTo>
                  <a:cubicBezTo>
                    <a:pt x="6" y="8"/>
                    <a:pt x="4" y="6"/>
                    <a:pt x="0" y="3"/>
                  </a:cubicBezTo>
                  <a:cubicBezTo>
                    <a:pt x="3" y="0"/>
                    <a:pt x="3" y="0"/>
                    <a:pt x="3" y="0"/>
                  </a:cubicBezTo>
                  <a:cubicBezTo>
                    <a:pt x="7" y="3"/>
                    <a:pt x="9" y="4"/>
                    <a:pt x="9" y="4"/>
                  </a:cubicBez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îṧḷide">
              <a:extLst>
                <a:ext uri="{FF2B5EF4-FFF2-40B4-BE49-F238E27FC236}">
                  <a16:creationId xmlns:a16="http://schemas.microsoft.com/office/drawing/2014/main" id="{8E435AFD-F573-4C3A-8ECB-8ABB50387363}"/>
                </a:ext>
              </a:extLst>
            </p:cNvPr>
            <p:cNvSpPr/>
            <p:nvPr/>
          </p:nvSpPr>
          <p:spPr bwMode="auto">
            <a:xfrm>
              <a:off x="7485063" y="2281238"/>
              <a:ext cx="355600" cy="355600"/>
            </a:xfrm>
            <a:prstGeom prst="ellipse">
              <a:avLst/>
            </a:prstGeom>
            <a:solidFill>
              <a:srgbClr val="FFD5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ḷíḑe">
              <a:extLst>
                <a:ext uri="{FF2B5EF4-FFF2-40B4-BE49-F238E27FC236}">
                  <a16:creationId xmlns:a16="http://schemas.microsoft.com/office/drawing/2014/main" id="{A8636B93-24E6-401D-9684-BA0C6CF9881E}"/>
                </a:ext>
              </a:extLst>
            </p:cNvPr>
            <p:cNvSpPr/>
            <p:nvPr/>
          </p:nvSpPr>
          <p:spPr bwMode="auto">
            <a:xfrm>
              <a:off x="7507288" y="2300288"/>
              <a:ext cx="314325" cy="314325"/>
            </a:xfrm>
            <a:prstGeom prst="ellipse">
              <a:avLst/>
            </a:prstGeom>
            <a:solidFill>
              <a:srgbClr val="F2C3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iSļiḍê">
              <a:extLst>
                <a:ext uri="{FF2B5EF4-FFF2-40B4-BE49-F238E27FC236}">
                  <a16:creationId xmlns:a16="http://schemas.microsoft.com/office/drawing/2014/main" id="{E233A384-6288-4E2A-BF49-3A61763A458F}"/>
                </a:ext>
              </a:extLst>
            </p:cNvPr>
            <p:cNvSpPr/>
            <p:nvPr/>
          </p:nvSpPr>
          <p:spPr bwMode="auto">
            <a:xfrm>
              <a:off x="7589838" y="2300288"/>
              <a:ext cx="231775" cy="296863"/>
            </a:xfrm>
            <a:custGeom>
              <a:avLst/>
              <a:gdLst>
                <a:gd name="T0" fmla="*/ 22 w 70"/>
                <a:gd name="T1" fmla="*/ 0 h 90"/>
                <a:gd name="T2" fmla="*/ 0 w 70"/>
                <a:gd name="T3" fmla="*/ 6 h 90"/>
                <a:gd name="T4" fmla="*/ 21 w 70"/>
                <a:gd name="T5" fmla="*/ 1 h 90"/>
                <a:gd name="T6" fmla="*/ 68 w 70"/>
                <a:gd name="T7" fmla="*/ 48 h 90"/>
                <a:gd name="T8" fmla="*/ 42 w 70"/>
                <a:gd name="T9" fmla="*/ 90 h 90"/>
                <a:gd name="T10" fmla="*/ 70 w 70"/>
                <a:gd name="T11" fmla="*/ 48 h 90"/>
                <a:gd name="T12" fmla="*/ 22 w 70"/>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0" h="90">
                  <a:moveTo>
                    <a:pt x="22" y="0"/>
                  </a:moveTo>
                  <a:cubicBezTo>
                    <a:pt x="14" y="0"/>
                    <a:pt x="7" y="2"/>
                    <a:pt x="0" y="6"/>
                  </a:cubicBezTo>
                  <a:cubicBezTo>
                    <a:pt x="7" y="3"/>
                    <a:pt x="13" y="1"/>
                    <a:pt x="21" y="1"/>
                  </a:cubicBezTo>
                  <a:cubicBezTo>
                    <a:pt x="47" y="1"/>
                    <a:pt x="68" y="22"/>
                    <a:pt x="68" y="48"/>
                  </a:cubicBezTo>
                  <a:cubicBezTo>
                    <a:pt x="68" y="67"/>
                    <a:pt x="58" y="83"/>
                    <a:pt x="42" y="90"/>
                  </a:cubicBezTo>
                  <a:cubicBezTo>
                    <a:pt x="59" y="83"/>
                    <a:pt x="70" y="67"/>
                    <a:pt x="70" y="48"/>
                  </a:cubicBezTo>
                  <a:cubicBezTo>
                    <a:pt x="70" y="21"/>
                    <a:pt x="48" y="0"/>
                    <a:pt x="22" y="0"/>
                  </a:cubicBezTo>
                  <a:close/>
                </a:path>
              </a:pathLst>
            </a:custGeom>
            <a:solidFill>
              <a:srgbClr val="D09D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íśļíde">
              <a:extLst>
                <a:ext uri="{FF2B5EF4-FFF2-40B4-BE49-F238E27FC236}">
                  <a16:creationId xmlns:a16="http://schemas.microsoft.com/office/drawing/2014/main" id="{823461D0-8BF9-4F78-9942-4A35E8997B67}"/>
                </a:ext>
              </a:extLst>
            </p:cNvPr>
            <p:cNvSpPr/>
            <p:nvPr/>
          </p:nvSpPr>
          <p:spPr bwMode="auto">
            <a:xfrm>
              <a:off x="5900738" y="1608138"/>
              <a:ext cx="436563" cy="434975"/>
            </a:xfrm>
            <a:prstGeom prst="ellipse">
              <a:avLst/>
            </a:prstGeom>
            <a:solidFill>
              <a:srgbClr val="FFD5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iṧlïdê">
              <a:extLst>
                <a:ext uri="{FF2B5EF4-FFF2-40B4-BE49-F238E27FC236}">
                  <a16:creationId xmlns:a16="http://schemas.microsoft.com/office/drawing/2014/main" id="{4154F32B-CD05-4A52-B9B4-C463DD265BFC}"/>
                </a:ext>
              </a:extLst>
            </p:cNvPr>
            <p:cNvSpPr/>
            <p:nvPr/>
          </p:nvSpPr>
          <p:spPr bwMode="auto">
            <a:xfrm>
              <a:off x="5927725" y="1635126"/>
              <a:ext cx="382588" cy="382588"/>
            </a:xfrm>
            <a:prstGeom prst="ellipse">
              <a:avLst/>
            </a:prstGeom>
            <a:solidFill>
              <a:srgbClr val="F2C3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îṥḻîḑê">
              <a:extLst>
                <a:ext uri="{FF2B5EF4-FFF2-40B4-BE49-F238E27FC236}">
                  <a16:creationId xmlns:a16="http://schemas.microsoft.com/office/drawing/2014/main" id="{1B743532-5BE5-4449-98E4-DE54404093B3}"/>
                </a:ext>
              </a:extLst>
            </p:cNvPr>
            <p:cNvSpPr/>
            <p:nvPr/>
          </p:nvSpPr>
          <p:spPr bwMode="auto">
            <a:xfrm>
              <a:off x="6029325" y="1635126"/>
              <a:ext cx="280988" cy="361950"/>
            </a:xfrm>
            <a:custGeom>
              <a:avLst/>
              <a:gdLst>
                <a:gd name="T0" fmla="*/ 27 w 85"/>
                <a:gd name="T1" fmla="*/ 0 h 110"/>
                <a:gd name="T2" fmla="*/ 0 w 85"/>
                <a:gd name="T3" fmla="*/ 6 h 110"/>
                <a:gd name="T4" fmla="*/ 25 w 85"/>
                <a:gd name="T5" fmla="*/ 1 h 110"/>
                <a:gd name="T6" fmla="*/ 83 w 85"/>
                <a:gd name="T7" fmla="*/ 59 h 110"/>
                <a:gd name="T8" fmla="*/ 52 w 85"/>
                <a:gd name="T9" fmla="*/ 110 h 110"/>
                <a:gd name="T10" fmla="*/ 85 w 85"/>
                <a:gd name="T11" fmla="*/ 58 h 110"/>
                <a:gd name="T12" fmla="*/ 27 w 85"/>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85" h="110">
                  <a:moveTo>
                    <a:pt x="27" y="0"/>
                  </a:moveTo>
                  <a:cubicBezTo>
                    <a:pt x="17" y="0"/>
                    <a:pt x="8" y="2"/>
                    <a:pt x="0" y="6"/>
                  </a:cubicBezTo>
                  <a:cubicBezTo>
                    <a:pt x="8" y="3"/>
                    <a:pt x="16" y="1"/>
                    <a:pt x="25" y="1"/>
                  </a:cubicBezTo>
                  <a:cubicBezTo>
                    <a:pt x="57" y="1"/>
                    <a:pt x="83" y="27"/>
                    <a:pt x="83" y="59"/>
                  </a:cubicBezTo>
                  <a:cubicBezTo>
                    <a:pt x="83" y="81"/>
                    <a:pt x="70" y="101"/>
                    <a:pt x="52" y="110"/>
                  </a:cubicBezTo>
                  <a:cubicBezTo>
                    <a:pt x="71" y="101"/>
                    <a:pt x="85" y="81"/>
                    <a:pt x="85" y="58"/>
                  </a:cubicBezTo>
                  <a:cubicBezTo>
                    <a:pt x="85" y="26"/>
                    <a:pt x="59" y="0"/>
                    <a:pt x="27" y="0"/>
                  </a:cubicBezTo>
                  <a:close/>
                </a:path>
              </a:pathLst>
            </a:custGeom>
            <a:solidFill>
              <a:srgbClr val="D09D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í$1îďê">
              <a:extLst>
                <a:ext uri="{FF2B5EF4-FFF2-40B4-BE49-F238E27FC236}">
                  <a16:creationId xmlns:a16="http://schemas.microsoft.com/office/drawing/2014/main" id="{1F997DF4-5642-4F2A-B1E3-FC41E97AAB50}"/>
                </a:ext>
              </a:extLst>
            </p:cNvPr>
            <p:cNvSpPr/>
            <p:nvPr/>
          </p:nvSpPr>
          <p:spPr bwMode="auto">
            <a:xfrm>
              <a:off x="6029325" y="1677988"/>
              <a:ext cx="179388" cy="296863"/>
            </a:xfrm>
            <a:custGeom>
              <a:avLst/>
              <a:gdLst>
                <a:gd name="T0" fmla="*/ 34 w 54"/>
                <a:gd name="T1" fmla="*/ 77 h 90"/>
                <a:gd name="T2" fmla="*/ 34 w 54"/>
                <a:gd name="T3" fmla="*/ 90 h 90"/>
                <a:gd name="T4" fmla="*/ 22 w 54"/>
                <a:gd name="T5" fmla="*/ 90 h 90"/>
                <a:gd name="T6" fmla="*/ 22 w 54"/>
                <a:gd name="T7" fmla="*/ 76 h 90"/>
                <a:gd name="T8" fmla="*/ 0 w 54"/>
                <a:gd name="T9" fmla="*/ 67 h 90"/>
                <a:gd name="T10" fmla="*/ 6 w 54"/>
                <a:gd name="T11" fmla="*/ 54 h 90"/>
                <a:gd name="T12" fmla="*/ 29 w 54"/>
                <a:gd name="T13" fmla="*/ 64 h 90"/>
                <a:gd name="T14" fmla="*/ 37 w 54"/>
                <a:gd name="T15" fmla="*/ 58 h 90"/>
                <a:gd name="T16" fmla="*/ 4 w 54"/>
                <a:gd name="T17" fmla="*/ 32 h 90"/>
                <a:gd name="T18" fmla="*/ 22 w 54"/>
                <a:gd name="T19" fmla="*/ 13 h 90"/>
                <a:gd name="T20" fmla="*/ 22 w 54"/>
                <a:gd name="T21" fmla="*/ 0 h 90"/>
                <a:gd name="T22" fmla="*/ 34 w 54"/>
                <a:gd name="T23" fmla="*/ 0 h 90"/>
                <a:gd name="T24" fmla="*/ 34 w 54"/>
                <a:gd name="T25" fmla="*/ 13 h 90"/>
                <a:gd name="T26" fmla="*/ 54 w 54"/>
                <a:gd name="T27" fmla="*/ 20 h 90"/>
                <a:gd name="T28" fmla="*/ 48 w 54"/>
                <a:gd name="T29" fmla="*/ 33 h 90"/>
                <a:gd name="T30" fmla="*/ 27 w 54"/>
                <a:gd name="T31" fmla="*/ 26 h 90"/>
                <a:gd name="T32" fmla="*/ 21 w 54"/>
                <a:gd name="T33" fmla="*/ 30 h 90"/>
                <a:gd name="T34" fmla="*/ 54 w 54"/>
                <a:gd name="T35" fmla="*/ 58 h 90"/>
                <a:gd name="T36" fmla="*/ 34 w 54"/>
                <a:gd name="T37"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90">
                  <a:moveTo>
                    <a:pt x="34" y="77"/>
                  </a:moveTo>
                  <a:cubicBezTo>
                    <a:pt x="34" y="90"/>
                    <a:pt x="34" y="90"/>
                    <a:pt x="34" y="90"/>
                  </a:cubicBezTo>
                  <a:cubicBezTo>
                    <a:pt x="22" y="90"/>
                    <a:pt x="22" y="90"/>
                    <a:pt x="22" y="90"/>
                  </a:cubicBezTo>
                  <a:cubicBezTo>
                    <a:pt x="22" y="76"/>
                    <a:pt x="22" y="76"/>
                    <a:pt x="22" y="76"/>
                  </a:cubicBezTo>
                  <a:cubicBezTo>
                    <a:pt x="14" y="75"/>
                    <a:pt x="6" y="72"/>
                    <a:pt x="0" y="67"/>
                  </a:cubicBezTo>
                  <a:cubicBezTo>
                    <a:pt x="6" y="54"/>
                    <a:pt x="6" y="54"/>
                    <a:pt x="6" y="54"/>
                  </a:cubicBezTo>
                  <a:cubicBezTo>
                    <a:pt x="12" y="60"/>
                    <a:pt x="22" y="64"/>
                    <a:pt x="29" y="64"/>
                  </a:cubicBezTo>
                  <a:cubicBezTo>
                    <a:pt x="34" y="64"/>
                    <a:pt x="37" y="62"/>
                    <a:pt x="37" y="58"/>
                  </a:cubicBezTo>
                  <a:cubicBezTo>
                    <a:pt x="37" y="48"/>
                    <a:pt x="4" y="54"/>
                    <a:pt x="4" y="32"/>
                  </a:cubicBezTo>
                  <a:cubicBezTo>
                    <a:pt x="4" y="22"/>
                    <a:pt x="11" y="15"/>
                    <a:pt x="22" y="13"/>
                  </a:cubicBezTo>
                  <a:cubicBezTo>
                    <a:pt x="22" y="0"/>
                    <a:pt x="22" y="0"/>
                    <a:pt x="22" y="0"/>
                  </a:cubicBezTo>
                  <a:cubicBezTo>
                    <a:pt x="34" y="0"/>
                    <a:pt x="34" y="0"/>
                    <a:pt x="34" y="0"/>
                  </a:cubicBezTo>
                  <a:cubicBezTo>
                    <a:pt x="34" y="13"/>
                    <a:pt x="34" y="13"/>
                    <a:pt x="34" y="13"/>
                  </a:cubicBezTo>
                  <a:cubicBezTo>
                    <a:pt x="42" y="14"/>
                    <a:pt x="48" y="16"/>
                    <a:pt x="54" y="20"/>
                  </a:cubicBezTo>
                  <a:cubicBezTo>
                    <a:pt x="48" y="33"/>
                    <a:pt x="48" y="33"/>
                    <a:pt x="48" y="33"/>
                  </a:cubicBezTo>
                  <a:cubicBezTo>
                    <a:pt x="41" y="29"/>
                    <a:pt x="33" y="26"/>
                    <a:pt x="27" y="26"/>
                  </a:cubicBezTo>
                  <a:cubicBezTo>
                    <a:pt x="23" y="26"/>
                    <a:pt x="21" y="28"/>
                    <a:pt x="21" y="30"/>
                  </a:cubicBezTo>
                  <a:cubicBezTo>
                    <a:pt x="21" y="41"/>
                    <a:pt x="54" y="35"/>
                    <a:pt x="54" y="58"/>
                  </a:cubicBezTo>
                  <a:cubicBezTo>
                    <a:pt x="54" y="69"/>
                    <a:pt x="45" y="75"/>
                    <a:pt x="34" y="77"/>
                  </a:cubicBezTo>
                  <a:close/>
                </a:path>
              </a:pathLst>
            </a:custGeom>
            <a:solidFill>
              <a:srgbClr val="BC8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isḷïḑè">
              <a:extLst>
                <a:ext uri="{FF2B5EF4-FFF2-40B4-BE49-F238E27FC236}">
                  <a16:creationId xmlns:a16="http://schemas.microsoft.com/office/drawing/2014/main" id="{941D71C5-3972-45E9-BB09-87B9990145A8}"/>
                </a:ext>
              </a:extLst>
            </p:cNvPr>
            <p:cNvSpPr/>
            <p:nvPr/>
          </p:nvSpPr>
          <p:spPr bwMode="auto">
            <a:xfrm>
              <a:off x="6037263" y="1677988"/>
              <a:ext cx="177800" cy="296863"/>
            </a:xfrm>
            <a:custGeom>
              <a:avLst/>
              <a:gdLst>
                <a:gd name="T0" fmla="*/ 34 w 54"/>
                <a:gd name="T1" fmla="*/ 77 h 90"/>
                <a:gd name="T2" fmla="*/ 34 w 54"/>
                <a:gd name="T3" fmla="*/ 90 h 90"/>
                <a:gd name="T4" fmla="*/ 22 w 54"/>
                <a:gd name="T5" fmla="*/ 90 h 90"/>
                <a:gd name="T6" fmla="*/ 22 w 54"/>
                <a:gd name="T7" fmla="*/ 76 h 90"/>
                <a:gd name="T8" fmla="*/ 0 w 54"/>
                <a:gd name="T9" fmla="*/ 67 h 90"/>
                <a:gd name="T10" fmla="*/ 6 w 54"/>
                <a:gd name="T11" fmla="*/ 54 h 90"/>
                <a:gd name="T12" fmla="*/ 29 w 54"/>
                <a:gd name="T13" fmla="*/ 64 h 90"/>
                <a:gd name="T14" fmla="*/ 37 w 54"/>
                <a:gd name="T15" fmla="*/ 58 h 90"/>
                <a:gd name="T16" fmla="*/ 4 w 54"/>
                <a:gd name="T17" fmla="*/ 32 h 90"/>
                <a:gd name="T18" fmla="*/ 22 w 54"/>
                <a:gd name="T19" fmla="*/ 13 h 90"/>
                <a:gd name="T20" fmla="*/ 22 w 54"/>
                <a:gd name="T21" fmla="*/ 0 h 90"/>
                <a:gd name="T22" fmla="*/ 34 w 54"/>
                <a:gd name="T23" fmla="*/ 0 h 90"/>
                <a:gd name="T24" fmla="*/ 34 w 54"/>
                <a:gd name="T25" fmla="*/ 13 h 90"/>
                <a:gd name="T26" fmla="*/ 54 w 54"/>
                <a:gd name="T27" fmla="*/ 20 h 90"/>
                <a:gd name="T28" fmla="*/ 48 w 54"/>
                <a:gd name="T29" fmla="*/ 33 h 90"/>
                <a:gd name="T30" fmla="*/ 27 w 54"/>
                <a:gd name="T31" fmla="*/ 26 h 90"/>
                <a:gd name="T32" fmla="*/ 21 w 54"/>
                <a:gd name="T33" fmla="*/ 30 h 90"/>
                <a:gd name="T34" fmla="*/ 54 w 54"/>
                <a:gd name="T35" fmla="*/ 58 h 90"/>
                <a:gd name="T36" fmla="*/ 34 w 54"/>
                <a:gd name="T37"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90">
                  <a:moveTo>
                    <a:pt x="34" y="77"/>
                  </a:moveTo>
                  <a:cubicBezTo>
                    <a:pt x="34" y="90"/>
                    <a:pt x="34" y="90"/>
                    <a:pt x="34" y="90"/>
                  </a:cubicBezTo>
                  <a:cubicBezTo>
                    <a:pt x="22" y="90"/>
                    <a:pt x="22" y="90"/>
                    <a:pt x="22" y="90"/>
                  </a:cubicBezTo>
                  <a:cubicBezTo>
                    <a:pt x="22" y="76"/>
                    <a:pt x="22" y="76"/>
                    <a:pt x="22" y="76"/>
                  </a:cubicBezTo>
                  <a:cubicBezTo>
                    <a:pt x="14" y="75"/>
                    <a:pt x="6" y="72"/>
                    <a:pt x="0" y="67"/>
                  </a:cubicBezTo>
                  <a:cubicBezTo>
                    <a:pt x="6" y="54"/>
                    <a:pt x="6" y="54"/>
                    <a:pt x="6" y="54"/>
                  </a:cubicBezTo>
                  <a:cubicBezTo>
                    <a:pt x="13" y="60"/>
                    <a:pt x="22" y="64"/>
                    <a:pt x="29" y="64"/>
                  </a:cubicBezTo>
                  <a:cubicBezTo>
                    <a:pt x="34" y="64"/>
                    <a:pt x="37" y="62"/>
                    <a:pt x="37" y="58"/>
                  </a:cubicBezTo>
                  <a:cubicBezTo>
                    <a:pt x="37" y="48"/>
                    <a:pt x="4" y="54"/>
                    <a:pt x="4" y="32"/>
                  </a:cubicBezTo>
                  <a:cubicBezTo>
                    <a:pt x="4" y="22"/>
                    <a:pt x="11" y="15"/>
                    <a:pt x="22" y="13"/>
                  </a:cubicBezTo>
                  <a:cubicBezTo>
                    <a:pt x="22" y="0"/>
                    <a:pt x="22" y="0"/>
                    <a:pt x="22" y="0"/>
                  </a:cubicBezTo>
                  <a:cubicBezTo>
                    <a:pt x="34" y="0"/>
                    <a:pt x="34" y="0"/>
                    <a:pt x="34" y="0"/>
                  </a:cubicBezTo>
                  <a:cubicBezTo>
                    <a:pt x="34" y="13"/>
                    <a:pt x="34" y="13"/>
                    <a:pt x="34" y="13"/>
                  </a:cubicBezTo>
                  <a:cubicBezTo>
                    <a:pt x="42" y="14"/>
                    <a:pt x="49" y="16"/>
                    <a:pt x="54" y="20"/>
                  </a:cubicBezTo>
                  <a:cubicBezTo>
                    <a:pt x="48" y="33"/>
                    <a:pt x="48" y="33"/>
                    <a:pt x="48" y="33"/>
                  </a:cubicBezTo>
                  <a:cubicBezTo>
                    <a:pt x="41" y="29"/>
                    <a:pt x="33" y="26"/>
                    <a:pt x="27" y="26"/>
                  </a:cubicBezTo>
                  <a:cubicBezTo>
                    <a:pt x="24" y="26"/>
                    <a:pt x="21" y="28"/>
                    <a:pt x="21" y="30"/>
                  </a:cubicBezTo>
                  <a:cubicBezTo>
                    <a:pt x="21" y="41"/>
                    <a:pt x="54" y="35"/>
                    <a:pt x="54" y="58"/>
                  </a:cubicBezTo>
                  <a:cubicBezTo>
                    <a:pt x="54" y="69"/>
                    <a:pt x="46" y="75"/>
                    <a:pt x="34" y="77"/>
                  </a:cubicBezTo>
                  <a:close/>
                </a:path>
              </a:pathLst>
            </a:custGeom>
            <a:solidFill>
              <a:srgbClr val="FFE4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ṧļîḑè">
              <a:extLst>
                <a:ext uri="{FF2B5EF4-FFF2-40B4-BE49-F238E27FC236}">
                  <a16:creationId xmlns:a16="http://schemas.microsoft.com/office/drawing/2014/main" id="{7843476D-43C8-4800-A86D-DEB98A5EDCC9}"/>
                </a:ext>
              </a:extLst>
            </p:cNvPr>
            <p:cNvSpPr/>
            <p:nvPr/>
          </p:nvSpPr>
          <p:spPr bwMode="auto">
            <a:xfrm>
              <a:off x="4357688" y="2060576"/>
              <a:ext cx="992188" cy="1055688"/>
            </a:xfrm>
            <a:custGeom>
              <a:avLst/>
              <a:gdLst>
                <a:gd name="T0" fmla="*/ 298 w 301"/>
                <a:gd name="T1" fmla="*/ 128 h 320"/>
                <a:gd name="T2" fmla="*/ 270 w 301"/>
                <a:gd name="T3" fmla="*/ 109 h 320"/>
                <a:gd name="T4" fmla="*/ 250 w 301"/>
                <a:gd name="T5" fmla="*/ 112 h 320"/>
                <a:gd name="T6" fmla="*/ 201 w 301"/>
                <a:gd name="T7" fmla="*/ 120 h 320"/>
                <a:gd name="T8" fmla="*/ 145 w 301"/>
                <a:gd name="T9" fmla="*/ 129 h 320"/>
                <a:gd name="T10" fmla="*/ 154 w 301"/>
                <a:gd name="T11" fmla="*/ 105 h 320"/>
                <a:gd name="T12" fmla="*/ 160 w 301"/>
                <a:gd name="T13" fmla="*/ 63 h 320"/>
                <a:gd name="T14" fmla="*/ 142 w 301"/>
                <a:gd name="T15" fmla="*/ 16 h 320"/>
                <a:gd name="T16" fmla="*/ 103 w 301"/>
                <a:gd name="T17" fmla="*/ 1 h 320"/>
                <a:gd name="T18" fmla="*/ 91 w 301"/>
                <a:gd name="T19" fmla="*/ 20 h 320"/>
                <a:gd name="T20" fmla="*/ 103 w 301"/>
                <a:gd name="T21" fmla="*/ 61 h 320"/>
                <a:gd name="T22" fmla="*/ 95 w 301"/>
                <a:gd name="T23" fmla="*/ 94 h 320"/>
                <a:gd name="T24" fmla="*/ 84 w 301"/>
                <a:gd name="T25" fmla="*/ 106 h 320"/>
                <a:gd name="T26" fmla="*/ 68 w 301"/>
                <a:gd name="T27" fmla="*/ 139 h 320"/>
                <a:gd name="T28" fmla="*/ 68 w 301"/>
                <a:gd name="T29" fmla="*/ 139 h 320"/>
                <a:gd name="T30" fmla="*/ 48 w 301"/>
                <a:gd name="T31" fmla="*/ 161 h 320"/>
                <a:gd name="T32" fmla="*/ 0 w 301"/>
                <a:gd name="T33" fmla="*/ 168 h 320"/>
                <a:gd name="T34" fmla="*/ 28 w 301"/>
                <a:gd name="T35" fmla="*/ 312 h 320"/>
                <a:gd name="T36" fmla="*/ 88 w 301"/>
                <a:gd name="T37" fmla="*/ 302 h 320"/>
                <a:gd name="T38" fmla="*/ 96 w 301"/>
                <a:gd name="T39" fmla="*/ 309 h 320"/>
                <a:gd name="T40" fmla="*/ 131 w 301"/>
                <a:gd name="T41" fmla="*/ 318 h 320"/>
                <a:gd name="T42" fmla="*/ 237 w 301"/>
                <a:gd name="T43" fmla="*/ 301 h 320"/>
                <a:gd name="T44" fmla="*/ 232 w 301"/>
                <a:gd name="T45" fmla="*/ 302 h 320"/>
                <a:gd name="T46" fmla="*/ 242 w 301"/>
                <a:gd name="T47" fmla="*/ 300 h 320"/>
                <a:gd name="T48" fmla="*/ 259 w 301"/>
                <a:gd name="T49" fmla="*/ 279 h 320"/>
                <a:gd name="T50" fmla="*/ 236 w 301"/>
                <a:gd name="T51" fmla="*/ 261 h 320"/>
                <a:gd name="T52" fmla="*/ 258 w 301"/>
                <a:gd name="T53" fmla="*/ 258 h 320"/>
                <a:gd name="T54" fmla="*/ 279 w 301"/>
                <a:gd name="T55" fmla="*/ 231 h 320"/>
                <a:gd name="T56" fmla="*/ 251 w 301"/>
                <a:gd name="T57" fmla="*/ 210 h 320"/>
                <a:gd name="T58" fmla="*/ 270 w 301"/>
                <a:gd name="T59" fmla="*/ 207 h 320"/>
                <a:gd name="T60" fmla="*/ 291 w 301"/>
                <a:gd name="T61" fmla="*/ 180 h 320"/>
                <a:gd name="T62" fmla="*/ 263 w 301"/>
                <a:gd name="T63" fmla="*/ 159 h 320"/>
                <a:gd name="T64" fmla="*/ 278 w 301"/>
                <a:gd name="T65" fmla="*/ 157 h 320"/>
                <a:gd name="T66" fmla="*/ 298 w 301"/>
                <a:gd name="T67"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1" h="320">
                  <a:moveTo>
                    <a:pt x="298" y="128"/>
                  </a:moveTo>
                  <a:cubicBezTo>
                    <a:pt x="295" y="115"/>
                    <a:pt x="283" y="107"/>
                    <a:pt x="270" y="109"/>
                  </a:cubicBezTo>
                  <a:cubicBezTo>
                    <a:pt x="250" y="112"/>
                    <a:pt x="250" y="112"/>
                    <a:pt x="250" y="112"/>
                  </a:cubicBezTo>
                  <a:cubicBezTo>
                    <a:pt x="250" y="112"/>
                    <a:pt x="228" y="116"/>
                    <a:pt x="201" y="120"/>
                  </a:cubicBezTo>
                  <a:cubicBezTo>
                    <a:pt x="164" y="126"/>
                    <a:pt x="148" y="128"/>
                    <a:pt x="145" y="129"/>
                  </a:cubicBezTo>
                  <a:cubicBezTo>
                    <a:pt x="143" y="129"/>
                    <a:pt x="149" y="117"/>
                    <a:pt x="154" y="105"/>
                  </a:cubicBezTo>
                  <a:cubicBezTo>
                    <a:pt x="160" y="92"/>
                    <a:pt x="162" y="77"/>
                    <a:pt x="160" y="63"/>
                  </a:cubicBezTo>
                  <a:cubicBezTo>
                    <a:pt x="157" y="48"/>
                    <a:pt x="152" y="30"/>
                    <a:pt x="142" y="16"/>
                  </a:cubicBezTo>
                  <a:cubicBezTo>
                    <a:pt x="131" y="2"/>
                    <a:pt x="115" y="0"/>
                    <a:pt x="103" y="1"/>
                  </a:cubicBezTo>
                  <a:cubicBezTo>
                    <a:pt x="94" y="2"/>
                    <a:pt x="89" y="11"/>
                    <a:pt x="91" y="20"/>
                  </a:cubicBezTo>
                  <a:cubicBezTo>
                    <a:pt x="103" y="61"/>
                    <a:pt x="103" y="61"/>
                    <a:pt x="103" y="61"/>
                  </a:cubicBezTo>
                  <a:cubicBezTo>
                    <a:pt x="106" y="73"/>
                    <a:pt x="103" y="85"/>
                    <a:pt x="95" y="94"/>
                  </a:cubicBezTo>
                  <a:cubicBezTo>
                    <a:pt x="84" y="106"/>
                    <a:pt x="84" y="106"/>
                    <a:pt x="84" y="106"/>
                  </a:cubicBezTo>
                  <a:cubicBezTo>
                    <a:pt x="75" y="115"/>
                    <a:pt x="69" y="127"/>
                    <a:pt x="68" y="139"/>
                  </a:cubicBezTo>
                  <a:cubicBezTo>
                    <a:pt x="68" y="139"/>
                    <a:pt x="68" y="139"/>
                    <a:pt x="68" y="139"/>
                  </a:cubicBezTo>
                  <a:cubicBezTo>
                    <a:pt x="67" y="150"/>
                    <a:pt x="59" y="159"/>
                    <a:pt x="48" y="161"/>
                  </a:cubicBezTo>
                  <a:cubicBezTo>
                    <a:pt x="0" y="168"/>
                    <a:pt x="0" y="168"/>
                    <a:pt x="0" y="168"/>
                  </a:cubicBezTo>
                  <a:cubicBezTo>
                    <a:pt x="28" y="312"/>
                    <a:pt x="28" y="312"/>
                    <a:pt x="28" y="312"/>
                  </a:cubicBezTo>
                  <a:cubicBezTo>
                    <a:pt x="88" y="302"/>
                    <a:pt x="88" y="302"/>
                    <a:pt x="88" y="302"/>
                  </a:cubicBezTo>
                  <a:cubicBezTo>
                    <a:pt x="96" y="309"/>
                    <a:pt x="96" y="309"/>
                    <a:pt x="96" y="309"/>
                  </a:cubicBezTo>
                  <a:cubicBezTo>
                    <a:pt x="106" y="317"/>
                    <a:pt x="119" y="320"/>
                    <a:pt x="131" y="318"/>
                  </a:cubicBezTo>
                  <a:cubicBezTo>
                    <a:pt x="237" y="301"/>
                    <a:pt x="237" y="301"/>
                    <a:pt x="237" y="301"/>
                  </a:cubicBezTo>
                  <a:cubicBezTo>
                    <a:pt x="232" y="302"/>
                    <a:pt x="232" y="302"/>
                    <a:pt x="232" y="302"/>
                  </a:cubicBezTo>
                  <a:cubicBezTo>
                    <a:pt x="242" y="300"/>
                    <a:pt x="242" y="300"/>
                    <a:pt x="242" y="300"/>
                  </a:cubicBezTo>
                  <a:cubicBezTo>
                    <a:pt x="252" y="299"/>
                    <a:pt x="260" y="289"/>
                    <a:pt x="259" y="279"/>
                  </a:cubicBezTo>
                  <a:cubicBezTo>
                    <a:pt x="258" y="267"/>
                    <a:pt x="247" y="260"/>
                    <a:pt x="236" y="261"/>
                  </a:cubicBezTo>
                  <a:cubicBezTo>
                    <a:pt x="258" y="258"/>
                    <a:pt x="258" y="258"/>
                    <a:pt x="258" y="258"/>
                  </a:cubicBezTo>
                  <a:cubicBezTo>
                    <a:pt x="271" y="256"/>
                    <a:pt x="280" y="244"/>
                    <a:pt x="279" y="231"/>
                  </a:cubicBezTo>
                  <a:cubicBezTo>
                    <a:pt x="277" y="217"/>
                    <a:pt x="264" y="208"/>
                    <a:pt x="251" y="210"/>
                  </a:cubicBezTo>
                  <a:cubicBezTo>
                    <a:pt x="270" y="207"/>
                    <a:pt x="270" y="207"/>
                    <a:pt x="270" y="207"/>
                  </a:cubicBezTo>
                  <a:cubicBezTo>
                    <a:pt x="283" y="205"/>
                    <a:pt x="293" y="193"/>
                    <a:pt x="291" y="180"/>
                  </a:cubicBezTo>
                  <a:cubicBezTo>
                    <a:pt x="290" y="166"/>
                    <a:pt x="277" y="157"/>
                    <a:pt x="263" y="159"/>
                  </a:cubicBezTo>
                  <a:cubicBezTo>
                    <a:pt x="278" y="157"/>
                    <a:pt x="278" y="157"/>
                    <a:pt x="278" y="157"/>
                  </a:cubicBezTo>
                  <a:cubicBezTo>
                    <a:pt x="292" y="155"/>
                    <a:pt x="301" y="141"/>
                    <a:pt x="298" y="1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íSḷîḋè">
              <a:extLst>
                <a:ext uri="{FF2B5EF4-FFF2-40B4-BE49-F238E27FC236}">
                  <a16:creationId xmlns:a16="http://schemas.microsoft.com/office/drawing/2014/main" id="{B79E4763-AC9C-4C1E-80D3-DF3821256C8F}"/>
                </a:ext>
              </a:extLst>
            </p:cNvPr>
            <p:cNvSpPr/>
            <p:nvPr/>
          </p:nvSpPr>
          <p:spPr bwMode="auto">
            <a:xfrm>
              <a:off x="5095875" y="2921001"/>
              <a:ext cx="115888" cy="138113"/>
            </a:xfrm>
            <a:custGeom>
              <a:avLst/>
              <a:gdLst>
                <a:gd name="T0" fmla="*/ 13 w 35"/>
                <a:gd name="T1" fmla="*/ 40 h 42"/>
                <a:gd name="T2" fmla="*/ 0 w 35"/>
                <a:gd name="T3" fmla="*/ 42 h 42"/>
                <a:gd name="T4" fmla="*/ 0 w 35"/>
                <a:gd name="T5" fmla="*/ 42 h 42"/>
                <a:gd name="T6" fmla="*/ 8 w 35"/>
                <a:gd name="T7" fmla="*/ 41 h 42"/>
                <a:gd name="T8" fmla="*/ 13 w 35"/>
                <a:gd name="T9" fmla="*/ 40 h 42"/>
                <a:gd name="T10" fmla="*/ 15 w 35"/>
                <a:gd name="T11" fmla="*/ 0 h 42"/>
                <a:gd name="T12" fmla="*/ 12 w 35"/>
                <a:gd name="T13" fmla="*/ 0 h 42"/>
                <a:gd name="T14" fmla="*/ 12 w 35"/>
                <a:gd name="T15" fmla="*/ 0 h 42"/>
                <a:gd name="T16" fmla="*/ 15 w 35"/>
                <a:gd name="T17" fmla="*/ 0 h 42"/>
                <a:gd name="T18" fmla="*/ 35 w 35"/>
                <a:gd name="T19" fmla="*/ 18 h 42"/>
                <a:gd name="T20" fmla="*/ 35 w 35"/>
                <a:gd name="T21" fmla="*/ 20 h 42"/>
                <a:gd name="T22" fmla="*/ 35 w 35"/>
                <a:gd name="T23" fmla="*/ 18 h 42"/>
                <a:gd name="T24" fmla="*/ 15 w 35"/>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2">
                  <a:moveTo>
                    <a:pt x="13" y="40"/>
                  </a:moveTo>
                  <a:cubicBezTo>
                    <a:pt x="0" y="42"/>
                    <a:pt x="0" y="42"/>
                    <a:pt x="0" y="42"/>
                  </a:cubicBezTo>
                  <a:cubicBezTo>
                    <a:pt x="0" y="42"/>
                    <a:pt x="0" y="42"/>
                    <a:pt x="0" y="42"/>
                  </a:cubicBezTo>
                  <a:cubicBezTo>
                    <a:pt x="8" y="41"/>
                    <a:pt x="8" y="41"/>
                    <a:pt x="8" y="41"/>
                  </a:cubicBezTo>
                  <a:cubicBezTo>
                    <a:pt x="13" y="40"/>
                    <a:pt x="13" y="40"/>
                    <a:pt x="13" y="40"/>
                  </a:cubicBezTo>
                  <a:moveTo>
                    <a:pt x="15" y="0"/>
                  </a:moveTo>
                  <a:cubicBezTo>
                    <a:pt x="14" y="0"/>
                    <a:pt x="13" y="0"/>
                    <a:pt x="12" y="0"/>
                  </a:cubicBezTo>
                  <a:cubicBezTo>
                    <a:pt x="12" y="0"/>
                    <a:pt x="12" y="0"/>
                    <a:pt x="12" y="0"/>
                  </a:cubicBezTo>
                  <a:cubicBezTo>
                    <a:pt x="13" y="0"/>
                    <a:pt x="14" y="0"/>
                    <a:pt x="15" y="0"/>
                  </a:cubicBezTo>
                  <a:cubicBezTo>
                    <a:pt x="25" y="0"/>
                    <a:pt x="34" y="7"/>
                    <a:pt x="35" y="18"/>
                  </a:cubicBezTo>
                  <a:cubicBezTo>
                    <a:pt x="35" y="18"/>
                    <a:pt x="35" y="19"/>
                    <a:pt x="35" y="20"/>
                  </a:cubicBezTo>
                  <a:cubicBezTo>
                    <a:pt x="35" y="19"/>
                    <a:pt x="35" y="18"/>
                    <a:pt x="35" y="18"/>
                  </a:cubicBezTo>
                  <a:cubicBezTo>
                    <a:pt x="34" y="7"/>
                    <a:pt x="25" y="0"/>
                    <a:pt x="15" y="0"/>
                  </a:cubicBezTo>
                </a:path>
              </a:pathLst>
            </a:custGeom>
            <a:solidFill>
              <a:srgbClr val="5569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îŝlïḓe">
              <a:extLst>
                <a:ext uri="{FF2B5EF4-FFF2-40B4-BE49-F238E27FC236}">
                  <a16:creationId xmlns:a16="http://schemas.microsoft.com/office/drawing/2014/main" id="{0DF0F7E2-E21D-468D-9630-0DF002C325A3}"/>
                </a:ext>
              </a:extLst>
            </p:cNvPr>
            <p:cNvSpPr/>
            <p:nvPr/>
          </p:nvSpPr>
          <p:spPr bwMode="auto">
            <a:xfrm>
              <a:off x="5076825" y="2921001"/>
              <a:ext cx="134938" cy="138113"/>
            </a:xfrm>
            <a:custGeom>
              <a:avLst/>
              <a:gdLst>
                <a:gd name="T0" fmla="*/ 21 w 41"/>
                <a:gd name="T1" fmla="*/ 0 h 42"/>
                <a:gd name="T2" fmla="*/ 18 w 41"/>
                <a:gd name="T3" fmla="*/ 0 h 42"/>
                <a:gd name="T4" fmla="*/ 18 w 41"/>
                <a:gd name="T5" fmla="*/ 0 h 42"/>
                <a:gd name="T6" fmla="*/ 18 w 41"/>
                <a:gd name="T7" fmla="*/ 0 h 42"/>
                <a:gd name="T8" fmla="*/ 0 w 41"/>
                <a:gd name="T9" fmla="*/ 3 h 42"/>
                <a:gd name="T10" fmla="*/ 3 w 41"/>
                <a:gd name="T11" fmla="*/ 3 h 42"/>
                <a:gd name="T12" fmla="*/ 23 w 41"/>
                <a:gd name="T13" fmla="*/ 21 h 42"/>
                <a:gd name="T14" fmla="*/ 6 w 41"/>
                <a:gd name="T15" fmla="*/ 42 h 42"/>
                <a:gd name="T16" fmla="*/ 19 w 41"/>
                <a:gd name="T17" fmla="*/ 40 h 42"/>
                <a:gd name="T18" fmla="*/ 24 w 41"/>
                <a:gd name="T19" fmla="*/ 39 h 42"/>
                <a:gd name="T20" fmla="*/ 41 w 41"/>
                <a:gd name="T21" fmla="*/ 20 h 42"/>
                <a:gd name="T22" fmla="*/ 41 w 41"/>
                <a:gd name="T23" fmla="*/ 18 h 42"/>
                <a:gd name="T24" fmla="*/ 21 w 41"/>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2">
                  <a:moveTo>
                    <a:pt x="21" y="0"/>
                  </a:moveTo>
                  <a:cubicBezTo>
                    <a:pt x="20" y="0"/>
                    <a:pt x="19" y="0"/>
                    <a:pt x="18" y="0"/>
                  </a:cubicBezTo>
                  <a:cubicBezTo>
                    <a:pt x="18" y="0"/>
                    <a:pt x="18" y="0"/>
                    <a:pt x="18" y="0"/>
                  </a:cubicBezTo>
                  <a:cubicBezTo>
                    <a:pt x="18" y="0"/>
                    <a:pt x="18" y="0"/>
                    <a:pt x="18" y="0"/>
                  </a:cubicBezTo>
                  <a:cubicBezTo>
                    <a:pt x="0" y="3"/>
                    <a:pt x="0" y="3"/>
                    <a:pt x="0" y="3"/>
                  </a:cubicBezTo>
                  <a:cubicBezTo>
                    <a:pt x="1" y="3"/>
                    <a:pt x="2" y="3"/>
                    <a:pt x="3" y="3"/>
                  </a:cubicBezTo>
                  <a:cubicBezTo>
                    <a:pt x="13" y="3"/>
                    <a:pt x="22" y="10"/>
                    <a:pt x="23" y="21"/>
                  </a:cubicBezTo>
                  <a:cubicBezTo>
                    <a:pt x="24" y="31"/>
                    <a:pt x="17" y="41"/>
                    <a:pt x="6" y="42"/>
                  </a:cubicBezTo>
                  <a:cubicBezTo>
                    <a:pt x="19" y="40"/>
                    <a:pt x="19" y="40"/>
                    <a:pt x="19" y="40"/>
                  </a:cubicBezTo>
                  <a:cubicBezTo>
                    <a:pt x="24" y="39"/>
                    <a:pt x="24" y="39"/>
                    <a:pt x="24" y="39"/>
                  </a:cubicBezTo>
                  <a:cubicBezTo>
                    <a:pt x="34" y="38"/>
                    <a:pt x="41" y="29"/>
                    <a:pt x="41" y="20"/>
                  </a:cubicBezTo>
                  <a:cubicBezTo>
                    <a:pt x="41" y="19"/>
                    <a:pt x="41" y="18"/>
                    <a:pt x="41" y="18"/>
                  </a:cubicBezTo>
                  <a:cubicBezTo>
                    <a:pt x="40" y="7"/>
                    <a:pt x="31" y="0"/>
                    <a:pt x="21" y="0"/>
                  </a:cubicBezTo>
                </a:path>
              </a:pathLst>
            </a:custGeom>
            <a:solidFill>
              <a:srgbClr val="DDE9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iṩļïḑe">
              <a:extLst>
                <a:ext uri="{FF2B5EF4-FFF2-40B4-BE49-F238E27FC236}">
                  <a16:creationId xmlns:a16="http://schemas.microsoft.com/office/drawing/2014/main" id="{CEEE9061-0832-4C70-BE0E-1FBC3F2DBB78}"/>
                </a:ext>
              </a:extLst>
            </p:cNvPr>
            <p:cNvSpPr/>
            <p:nvPr/>
          </p:nvSpPr>
          <p:spPr bwMode="auto">
            <a:xfrm>
              <a:off x="5148263" y="2911476"/>
              <a:ext cx="60325" cy="9525"/>
            </a:xfrm>
            <a:custGeom>
              <a:avLst/>
              <a:gdLst>
                <a:gd name="T0" fmla="*/ 18 w 18"/>
                <a:gd name="T1" fmla="*/ 0 h 3"/>
                <a:gd name="T2" fmla="*/ 0 w 18"/>
                <a:gd name="T3" fmla="*/ 3 h 3"/>
                <a:gd name="T4" fmla="*/ 0 w 18"/>
                <a:gd name="T5" fmla="*/ 3 h 3"/>
                <a:gd name="T6" fmla="*/ 18 w 18"/>
                <a:gd name="T7" fmla="*/ 0 h 3"/>
              </a:gdLst>
              <a:ahLst/>
              <a:cxnLst>
                <a:cxn ang="0">
                  <a:pos x="T0" y="T1"/>
                </a:cxn>
                <a:cxn ang="0">
                  <a:pos x="T2" y="T3"/>
                </a:cxn>
                <a:cxn ang="0">
                  <a:pos x="T4" y="T5"/>
                </a:cxn>
                <a:cxn ang="0">
                  <a:pos x="T6" y="T7"/>
                </a:cxn>
              </a:cxnLst>
              <a:rect l="0" t="0" r="r" b="b"/>
              <a:pathLst>
                <a:path w="18" h="3">
                  <a:moveTo>
                    <a:pt x="18" y="0"/>
                  </a:moveTo>
                  <a:cubicBezTo>
                    <a:pt x="0" y="3"/>
                    <a:pt x="0" y="3"/>
                    <a:pt x="0" y="3"/>
                  </a:cubicBezTo>
                  <a:cubicBezTo>
                    <a:pt x="0" y="3"/>
                    <a:pt x="0" y="3"/>
                    <a:pt x="0" y="3"/>
                  </a:cubicBezTo>
                  <a:cubicBezTo>
                    <a:pt x="18" y="0"/>
                    <a:pt x="18" y="0"/>
                    <a:pt x="18" y="0"/>
                  </a:cubicBezTo>
                </a:path>
              </a:pathLst>
            </a:custGeom>
            <a:solidFill>
              <a:srgbClr val="5569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îṧľïḋê">
              <a:extLst>
                <a:ext uri="{FF2B5EF4-FFF2-40B4-BE49-F238E27FC236}">
                  <a16:creationId xmlns:a16="http://schemas.microsoft.com/office/drawing/2014/main" id="{D826DF1E-3984-4D53-8603-612657D46140}"/>
                </a:ext>
              </a:extLst>
            </p:cNvPr>
            <p:cNvSpPr/>
            <p:nvPr/>
          </p:nvSpPr>
          <p:spPr bwMode="auto">
            <a:xfrm>
              <a:off x="5126038" y="2752726"/>
              <a:ext cx="152400" cy="168275"/>
            </a:xfrm>
            <a:custGeom>
              <a:avLst/>
              <a:gdLst>
                <a:gd name="T0" fmla="*/ 22 w 46"/>
                <a:gd name="T1" fmla="*/ 0 h 51"/>
                <a:gd name="T2" fmla="*/ 18 w 46"/>
                <a:gd name="T3" fmla="*/ 0 h 51"/>
                <a:gd name="T4" fmla="*/ 18 w 46"/>
                <a:gd name="T5" fmla="*/ 0 h 51"/>
                <a:gd name="T6" fmla="*/ 18 w 46"/>
                <a:gd name="T7" fmla="*/ 0 h 51"/>
                <a:gd name="T8" fmla="*/ 0 w 46"/>
                <a:gd name="T9" fmla="*/ 3 h 51"/>
                <a:gd name="T10" fmla="*/ 4 w 46"/>
                <a:gd name="T11" fmla="*/ 3 h 51"/>
                <a:gd name="T12" fmla="*/ 28 w 46"/>
                <a:gd name="T13" fmla="*/ 24 h 51"/>
                <a:gd name="T14" fmla="*/ 7 w 46"/>
                <a:gd name="T15" fmla="*/ 51 h 51"/>
                <a:gd name="T16" fmla="*/ 25 w 46"/>
                <a:gd name="T17" fmla="*/ 48 h 51"/>
                <a:gd name="T18" fmla="*/ 46 w 46"/>
                <a:gd name="T19" fmla="*/ 24 h 51"/>
                <a:gd name="T20" fmla="*/ 46 w 46"/>
                <a:gd name="T21" fmla="*/ 21 h 51"/>
                <a:gd name="T22" fmla="*/ 22 w 46"/>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1">
                  <a:moveTo>
                    <a:pt x="22" y="0"/>
                  </a:moveTo>
                  <a:cubicBezTo>
                    <a:pt x="20" y="0"/>
                    <a:pt x="19" y="0"/>
                    <a:pt x="18" y="0"/>
                  </a:cubicBezTo>
                  <a:cubicBezTo>
                    <a:pt x="18" y="0"/>
                    <a:pt x="18" y="0"/>
                    <a:pt x="18" y="0"/>
                  </a:cubicBezTo>
                  <a:cubicBezTo>
                    <a:pt x="18" y="0"/>
                    <a:pt x="18" y="0"/>
                    <a:pt x="18" y="0"/>
                  </a:cubicBezTo>
                  <a:cubicBezTo>
                    <a:pt x="0" y="3"/>
                    <a:pt x="0" y="3"/>
                    <a:pt x="0" y="3"/>
                  </a:cubicBezTo>
                  <a:cubicBezTo>
                    <a:pt x="1" y="3"/>
                    <a:pt x="2" y="3"/>
                    <a:pt x="4" y="3"/>
                  </a:cubicBezTo>
                  <a:cubicBezTo>
                    <a:pt x="16" y="3"/>
                    <a:pt x="26" y="12"/>
                    <a:pt x="28" y="24"/>
                  </a:cubicBezTo>
                  <a:cubicBezTo>
                    <a:pt x="29" y="37"/>
                    <a:pt x="20" y="49"/>
                    <a:pt x="7" y="51"/>
                  </a:cubicBezTo>
                  <a:cubicBezTo>
                    <a:pt x="25" y="48"/>
                    <a:pt x="25" y="48"/>
                    <a:pt x="25" y="48"/>
                  </a:cubicBezTo>
                  <a:cubicBezTo>
                    <a:pt x="37" y="46"/>
                    <a:pt x="46" y="36"/>
                    <a:pt x="46" y="24"/>
                  </a:cubicBezTo>
                  <a:cubicBezTo>
                    <a:pt x="46" y="23"/>
                    <a:pt x="46" y="22"/>
                    <a:pt x="46" y="21"/>
                  </a:cubicBezTo>
                  <a:cubicBezTo>
                    <a:pt x="44" y="9"/>
                    <a:pt x="34" y="0"/>
                    <a:pt x="22" y="0"/>
                  </a:cubicBezTo>
                </a:path>
              </a:pathLst>
            </a:custGeom>
            <a:solidFill>
              <a:srgbClr val="DDE9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íSlïḑè">
              <a:extLst>
                <a:ext uri="{FF2B5EF4-FFF2-40B4-BE49-F238E27FC236}">
                  <a16:creationId xmlns:a16="http://schemas.microsoft.com/office/drawing/2014/main" id="{8388C37F-C27E-4A9B-9ED0-F983CAFCCBFB}"/>
                </a:ext>
              </a:extLst>
            </p:cNvPr>
            <p:cNvSpPr/>
            <p:nvPr/>
          </p:nvSpPr>
          <p:spPr bwMode="auto">
            <a:xfrm>
              <a:off x="5165725" y="2419351"/>
              <a:ext cx="177800" cy="333375"/>
            </a:xfrm>
            <a:custGeom>
              <a:avLst/>
              <a:gdLst>
                <a:gd name="T0" fmla="*/ 29 w 54"/>
                <a:gd name="T1" fmla="*/ 0 h 101"/>
                <a:gd name="T2" fmla="*/ 25 w 54"/>
                <a:gd name="T3" fmla="*/ 0 h 101"/>
                <a:gd name="T4" fmla="*/ 25 w 54"/>
                <a:gd name="T5" fmla="*/ 0 h 101"/>
                <a:gd name="T6" fmla="*/ 7 w 54"/>
                <a:gd name="T7" fmla="*/ 3 h 101"/>
                <a:gd name="T8" fmla="*/ 11 w 54"/>
                <a:gd name="T9" fmla="*/ 2 h 101"/>
                <a:gd name="T10" fmla="*/ 35 w 54"/>
                <a:gd name="T11" fmla="*/ 22 h 101"/>
                <a:gd name="T12" fmla="*/ 15 w 54"/>
                <a:gd name="T13" fmla="*/ 51 h 101"/>
                <a:gd name="T14" fmla="*/ 0 w 54"/>
                <a:gd name="T15" fmla="*/ 53 h 101"/>
                <a:gd name="T16" fmla="*/ 4 w 54"/>
                <a:gd name="T17" fmla="*/ 53 h 101"/>
                <a:gd name="T18" fmla="*/ 28 w 54"/>
                <a:gd name="T19" fmla="*/ 74 h 101"/>
                <a:gd name="T20" fmla="*/ 7 w 54"/>
                <a:gd name="T21" fmla="*/ 101 h 101"/>
                <a:gd name="T22" fmla="*/ 25 w 54"/>
                <a:gd name="T23" fmla="*/ 98 h 101"/>
                <a:gd name="T24" fmla="*/ 46 w 54"/>
                <a:gd name="T25" fmla="*/ 74 h 101"/>
                <a:gd name="T26" fmla="*/ 46 w 54"/>
                <a:gd name="T27" fmla="*/ 71 h 101"/>
                <a:gd name="T28" fmla="*/ 41 w 54"/>
                <a:gd name="T29" fmla="*/ 58 h 101"/>
                <a:gd name="T30" fmla="*/ 28 w 54"/>
                <a:gd name="T31" fmla="*/ 50 h 101"/>
                <a:gd name="T32" fmla="*/ 22 w 54"/>
                <a:gd name="T33" fmla="*/ 50 h 101"/>
                <a:gd name="T34" fmla="*/ 18 w 54"/>
                <a:gd name="T35" fmla="*/ 50 h 101"/>
                <a:gd name="T36" fmla="*/ 18 w 54"/>
                <a:gd name="T37" fmla="*/ 50 h 101"/>
                <a:gd name="T38" fmla="*/ 18 w 54"/>
                <a:gd name="T39" fmla="*/ 50 h 101"/>
                <a:gd name="T40" fmla="*/ 33 w 54"/>
                <a:gd name="T41" fmla="*/ 48 h 101"/>
                <a:gd name="T42" fmla="*/ 54 w 54"/>
                <a:gd name="T43" fmla="*/ 24 h 101"/>
                <a:gd name="T44" fmla="*/ 53 w 54"/>
                <a:gd name="T45" fmla="*/ 19 h 101"/>
                <a:gd name="T46" fmla="*/ 38 w 54"/>
                <a:gd name="T47" fmla="*/ 1 h 101"/>
                <a:gd name="T48" fmla="*/ 29 w 54"/>
                <a:gd name="T4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101">
                  <a:moveTo>
                    <a:pt x="29" y="0"/>
                  </a:moveTo>
                  <a:cubicBezTo>
                    <a:pt x="28" y="0"/>
                    <a:pt x="26" y="0"/>
                    <a:pt x="25" y="0"/>
                  </a:cubicBezTo>
                  <a:cubicBezTo>
                    <a:pt x="25" y="0"/>
                    <a:pt x="25" y="0"/>
                    <a:pt x="25" y="0"/>
                  </a:cubicBezTo>
                  <a:cubicBezTo>
                    <a:pt x="7" y="3"/>
                    <a:pt x="7" y="3"/>
                    <a:pt x="7" y="3"/>
                  </a:cubicBezTo>
                  <a:cubicBezTo>
                    <a:pt x="8" y="3"/>
                    <a:pt x="10" y="2"/>
                    <a:pt x="11" y="2"/>
                  </a:cubicBezTo>
                  <a:cubicBezTo>
                    <a:pt x="22" y="2"/>
                    <a:pt x="33" y="10"/>
                    <a:pt x="35" y="22"/>
                  </a:cubicBezTo>
                  <a:cubicBezTo>
                    <a:pt x="38" y="35"/>
                    <a:pt x="29" y="48"/>
                    <a:pt x="15" y="51"/>
                  </a:cubicBezTo>
                  <a:cubicBezTo>
                    <a:pt x="0" y="53"/>
                    <a:pt x="0" y="53"/>
                    <a:pt x="0" y="53"/>
                  </a:cubicBezTo>
                  <a:cubicBezTo>
                    <a:pt x="2" y="53"/>
                    <a:pt x="3" y="53"/>
                    <a:pt x="4" y="53"/>
                  </a:cubicBezTo>
                  <a:cubicBezTo>
                    <a:pt x="16" y="53"/>
                    <a:pt x="27" y="62"/>
                    <a:pt x="28" y="74"/>
                  </a:cubicBezTo>
                  <a:cubicBezTo>
                    <a:pt x="30" y="87"/>
                    <a:pt x="20" y="99"/>
                    <a:pt x="7" y="101"/>
                  </a:cubicBezTo>
                  <a:cubicBezTo>
                    <a:pt x="25" y="98"/>
                    <a:pt x="25" y="98"/>
                    <a:pt x="25" y="98"/>
                  </a:cubicBezTo>
                  <a:cubicBezTo>
                    <a:pt x="37" y="96"/>
                    <a:pt x="46" y="86"/>
                    <a:pt x="46" y="74"/>
                  </a:cubicBezTo>
                  <a:cubicBezTo>
                    <a:pt x="46" y="73"/>
                    <a:pt x="46" y="72"/>
                    <a:pt x="46" y="71"/>
                  </a:cubicBezTo>
                  <a:cubicBezTo>
                    <a:pt x="46" y="66"/>
                    <a:pt x="44" y="62"/>
                    <a:pt x="41" y="58"/>
                  </a:cubicBezTo>
                  <a:cubicBezTo>
                    <a:pt x="38" y="54"/>
                    <a:pt x="33" y="52"/>
                    <a:pt x="28" y="50"/>
                  </a:cubicBezTo>
                  <a:cubicBezTo>
                    <a:pt x="26" y="50"/>
                    <a:pt x="24" y="50"/>
                    <a:pt x="22" y="50"/>
                  </a:cubicBezTo>
                  <a:cubicBezTo>
                    <a:pt x="21" y="50"/>
                    <a:pt x="20" y="50"/>
                    <a:pt x="18" y="50"/>
                  </a:cubicBezTo>
                  <a:cubicBezTo>
                    <a:pt x="18" y="50"/>
                    <a:pt x="18" y="50"/>
                    <a:pt x="18" y="50"/>
                  </a:cubicBezTo>
                  <a:cubicBezTo>
                    <a:pt x="18" y="50"/>
                    <a:pt x="18" y="50"/>
                    <a:pt x="18" y="50"/>
                  </a:cubicBezTo>
                  <a:cubicBezTo>
                    <a:pt x="33" y="48"/>
                    <a:pt x="33" y="48"/>
                    <a:pt x="33" y="48"/>
                  </a:cubicBezTo>
                  <a:cubicBezTo>
                    <a:pt x="45" y="46"/>
                    <a:pt x="54" y="36"/>
                    <a:pt x="54" y="24"/>
                  </a:cubicBezTo>
                  <a:cubicBezTo>
                    <a:pt x="54" y="22"/>
                    <a:pt x="53" y="21"/>
                    <a:pt x="53" y="19"/>
                  </a:cubicBezTo>
                  <a:cubicBezTo>
                    <a:pt x="51" y="10"/>
                    <a:pt x="45" y="4"/>
                    <a:pt x="38" y="1"/>
                  </a:cubicBezTo>
                  <a:cubicBezTo>
                    <a:pt x="35" y="0"/>
                    <a:pt x="32" y="0"/>
                    <a:pt x="29" y="0"/>
                  </a:cubicBezTo>
                </a:path>
              </a:pathLst>
            </a:custGeom>
            <a:solidFill>
              <a:srgbClr val="DDE9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s1íḋè">
              <a:extLst>
                <a:ext uri="{FF2B5EF4-FFF2-40B4-BE49-F238E27FC236}">
                  <a16:creationId xmlns:a16="http://schemas.microsoft.com/office/drawing/2014/main" id="{AC045DF5-4976-42D3-9A6B-7A31F3DDFE97}"/>
                </a:ext>
              </a:extLst>
            </p:cNvPr>
            <p:cNvSpPr/>
            <p:nvPr/>
          </p:nvSpPr>
          <p:spPr bwMode="auto">
            <a:xfrm>
              <a:off x="4235450" y="2565401"/>
              <a:ext cx="260350" cy="573088"/>
            </a:xfrm>
            <a:custGeom>
              <a:avLst/>
              <a:gdLst>
                <a:gd name="T0" fmla="*/ 164 w 164"/>
                <a:gd name="T1" fmla="*/ 344 h 361"/>
                <a:gd name="T2" fmla="*/ 54 w 164"/>
                <a:gd name="T3" fmla="*/ 361 h 361"/>
                <a:gd name="T4" fmla="*/ 0 w 164"/>
                <a:gd name="T5" fmla="*/ 16 h 361"/>
                <a:gd name="T6" fmla="*/ 110 w 164"/>
                <a:gd name="T7" fmla="*/ 0 h 361"/>
                <a:gd name="T8" fmla="*/ 164 w 164"/>
                <a:gd name="T9" fmla="*/ 344 h 361"/>
              </a:gdLst>
              <a:ahLst/>
              <a:cxnLst>
                <a:cxn ang="0">
                  <a:pos x="T0" y="T1"/>
                </a:cxn>
                <a:cxn ang="0">
                  <a:pos x="T2" y="T3"/>
                </a:cxn>
                <a:cxn ang="0">
                  <a:pos x="T4" y="T5"/>
                </a:cxn>
                <a:cxn ang="0">
                  <a:pos x="T6" y="T7"/>
                </a:cxn>
                <a:cxn ang="0">
                  <a:pos x="T8" y="T9"/>
                </a:cxn>
              </a:cxnLst>
              <a:rect l="0" t="0" r="r" b="b"/>
              <a:pathLst>
                <a:path w="164" h="361">
                  <a:moveTo>
                    <a:pt x="164" y="344"/>
                  </a:moveTo>
                  <a:lnTo>
                    <a:pt x="54" y="361"/>
                  </a:lnTo>
                  <a:lnTo>
                    <a:pt x="0" y="16"/>
                  </a:lnTo>
                  <a:lnTo>
                    <a:pt x="110" y="0"/>
                  </a:lnTo>
                  <a:lnTo>
                    <a:pt x="164" y="344"/>
                  </a:lnTo>
                  <a:close/>
                </a:path>
              </a:pathLst>
            </a:custGeom>
            <a:solidFill>
              <a:srgbClr val="4F6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išḻïďe">
              <a:extLst>
                <a:ext uri="{FF2B5EF4-FFF2-40B4-BE49-F238E27FC236}">
                  <a16:creationId xmlns:a16="http://schemas.microsoft.com/office/drawing/2014/main" id="{209E5216-FFF1-4931-88CC-C06B8F873DF8}"/>
                </a:ext>
              </a:extLst>
            </p:cNvPr>
            <p:cNvSpPr/>
            <p:nvPr/>
          </p:nvSpPr>
          <p:spPr bwMode="auto">
            <a:xfrm>
              <a:off x="3944938" y="2554288"/>
              <a:ext cx="412750" cy="660400"/>
            </a:xfrm>
            <a:custGeom>
              <a:avLst/>
              <a:gdLst>
                <a:gd name="T0" fmla="*/ 260 w 260"/>
                <a:gd name="T1" fmla="*/ 385 h 416"/>
                <a:gd name="T2" fmla="*/ 60 w 260"/>
                <a:gd name="T3" fmla="*/ 416 h 416"/>
                <a:gd name="T4" fmla="*/ 0 w 260"/>
                <a:gd name="T5" fmla="*/ 31 h 416"/>
                <a:gd name="T6" fmla="*/ 199 w 260"/>
                <a:gd name="T7" fmla="*/ 0 h 416"/>
                <a:gd name="T8" fmla="*/ 260 w 260"/>
                <a:gd name="T9" fmla="*/ 385 h 416"/>
              </a:gdLst>
              <a:ahLst/>
              <a:cxnLst>
                <a:cxn ang="0">
                  <a:pos x="T0" y="T1"/>
                </a:cxn>
                <a:cxn ang="0">
                  <a:pos x="T2" y="T3"/>
                </a:cxn>
                <a:cxn ang="0">
                  <a:pos x="T4" y="T5"/>
                </a:cxn>
                <a:cxn ang="0">
                  <a:pos x="T6" y="T7"/>
                </a:cxn>
                <a:cxn ang="0">
                  <a:pos x="T8" y="T9"/>
                </a:cxn>
              </a:cxnLst>
              <a:rect l="0" t="0" r="r" b="b"/>
              <a:pathLst>
                <a:path w="260" h="416">
                  <a:moveTo>
                    <a:pt x="260" y="385"/>
                  </a:moveTo>
                  <a:lnTo>
                    <a:pt x="60" y="416"/>
                  </a:lnTo>
                  <a:lnTo>
                    <a:pt x="0" y="31"/>
                  </a:lnTo>
                  <a:lnTo>
                    <a:pt x="199" y="0"/>
                  </a:lnTo>
                  <a:lnTo>
                    <a:pt x="260" y="385"/>
                  </a:lnTo>
                  <a:close/>
                </a:path>
              </a:pathLst>
            </a:custGeom>
            <a:solidFill>
              <a:srgbClr val="1D2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śľîḓe">
              <a:extLst>
                <a:ext uri="{FF2B5EF4-FFF2-40B4-BE49-F238E27FC236}">
                  <a16:creationId xmlns:a16="http://schemas.microsoft.com/office/drawing/2014/main" id="{06B33E6D-C0D5-4C98-ACF3-BC3EF12E2224}"/>
                </a:ext>
              </a:extLst>
            </p:cNvPr>
            <p:cNvSpPr/>
            <p:nvPr/>
          </p:nvSpPr>
          <p:spPr bwMode="auto">
            <a:xfrm>
              <a:off x="4360863" y="2987676"/>
              <a:ext cx="65088" cy="65088"/>
            </a:xfrm>
            <a:custGeom>
              <a:avLst/>
              <a:gdLst>
                <a:gd name="T0" fmla="*/ 19 w 20"/>
                <a:gd name="T1" fmla="*/ 9 h 20"/>
                <a:gd name="T2" fmla="*/ 11 w 20"/>
                <a:gd name="T3" fmla="*/ 19 h 20"/>
                <a:gd name="T4" fmla="*/ 1 w 20"/>
                <a:gd name="T5" fmla="*/ 12 h 20"/>
                <a:gd name="T6" fmla="*/ 8 w 20"/>
                <a:gd name="T7" fmla="*/ 1 h 20"/>
                <a:gd name="T8" fmla="*/ 19 w 20"/>
                <a:gd name="T9" fmla="*/ 9 h 20"/>
              </a:gdLst>
              <a:ahLst/>
              <a:cxnLst>
                <a:cxn ang="0">
                  <a:pos x="T0" y="T1"/>
                </a:cxn>
                <a:cxn ang="0">
                  <a:pos x="T2" y="T3"/>
                </a:cxn>
                <a:cxn ang="0">
                  <a:pos x="T4" y="T5"/>
                </a:cxn>
                <a:cxn ang="0">
                  <a:pos x="T6" y="T7"/>
                </a:cxn>
                <a:cxn ang="0">
                  <a:pos x="T8" y="T9"/>
                </a:cxn>
              </a:cxnLst>
              <a:rect l="0" t="0" r="r" b="b"/>
              <a:pathLst>
                <a:path w="20" h="20">
                  <a:moveTo>
                    <a:pt x="19" y="9"/>
                  </a:moveTo>
                  <a:cubicBezTo>
                    <a:pt x="20" y="14"/>
                    <a:pt x="16" y="19"/>
                    <a:pt x="11" y="19"/>
                  </a:cubicBezTo>
                  <a:cubicBezTo>
                    <a:pt x="6" y="20"/>
                    <a:pt x="1" y="17"/>
                    <a:pt x="1" y="12"/>
                  </a:cubicBezTo>
                  <a:cubicBezTo>
                    <a:pt x="0" y="7"/>
                    <a:pt x="3" y="2"/>
                    <a:pt x="8" y="1"/>
                  </a:cubicBezTo>
                  <a:cubicBezTo>
                    <a:pt x="13" y="0"/>
                    <a:pt x="18" y="4"/>
                    <a:pt x="1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ṡlíḓé">
              <a:extLst>
                <a:ext uri="{FF2B5EF4-FFF2-40B4-BE49-F238E27FC236}">
                  <a16:creationId xmlns:a16="http://schemas.microsoft.com/office/drawing/2014/main" id="{7D72CBD0-7FEA-4BE7-93C5-1FBA6F1E8BB5}"/>
                </a:ext>
              </a:extLst>
            </p:cNvPr>
            <p:cNvSpPr/>
            <p:nvPr/>
          </p:nvSpPr>
          <p:spPr bwMode="auto">
            <a:xfrm>
              <a:off x="7154863" y="2413001"/>
              <a:ext cx="927100" cy="752475"/>
            </a:xfrm>
            <a:custGeom>
              <a:avLst/>
              <a:gdLst>
                <a:gd name="T0" fmla="*/ 237 w 281"/>
                <a:gd name="T1" fmla="*/ 226 h 228"/>
                <a:gd name="T2" fmla="*/ 20 w 281"/>
                <a:gd name="T3" fmla="*/ 196 h 228"/>
                <a:gd name="T4" fmla="*/ 1 w 281"/>
                <a:gd name="T5" fmla="*/ 172 h 228"/>
                <a:gd name="T6" fmla="*/ 22 w 281"/>
                <a:gd name="T7" fmla="*/ 20 h 228"/>
                <a:gd name="T8" fmla="*/ 47 w 281"/>
                <a:gd name="T9" fmla="*/ 2 h 228"/>
                <a:gd name="T10" fmla="*/ 263 w 281"/>
                <a:gd name="T11" fmla="*/ 31 h 228"/>
                <a:gd name="T12" fmla="*/ 279 w 281"/>
                <a:gd name="T13" fmla="*/ 52 h 228"/>
                <a:gd name="T14" fmla="*/ 258 w 281"/>
                <a:gd name="T15" fmla="*/ 210 h 228"/>
                <a:gd name="T16" fmla="*/ 237 w 281"/>
                <a:gd name="T17" fmla="*/ 22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28">
                  <a:moveTo>
                    <a:pt x="237" y="226"/>
                  </a:moveTo>
                  <a:cubicBezTo>
                    <a:pt x="20" y="196"/>
                    <a:pt x="20" y="196"/>
                    <a:pt x="20" y="196"/>
                  </a:cubicBezTo>
                  <a:cubicBezTo>
                    <a:pt x="8" y="195"/>
                    <a:pt x="0" y="184"/>
                    <a:pt x="1" y="172"/>
                  </a:cubicBezTo>
                  <a:cubicBezTo>
                    <a:pt x="22" y="20"/>
                    <a:pt x="22" y="20"/>
                    <a:pt x="22" y="20"/>
                  </a:cubicBezTo>
                  <a:cubicBezTo>
                    <a:pt x="24" y="8"/>
                    <a:pt x="35" y="0"/>
                    <a:pt x="47" y="2"/>
                  </a:cubicBezTo>
                  <a:cubicBezTo>
                    <a:pt x="263" y="31"/>
                    <a:pt x="263" y="31"/>
                    <a:pt x="263" y="31"/>
                  </a:cubicBezTo>
                  <a:cubicBezTo>
                    <a:pt x="273" y="33"/>
                    <a:pt x="281" y="42"/>
                    <a:pt x="279" y="52"/>
                  </a:cubicBezTo>
                  <a:cubicBezTo>
                    <a:pt x="258" y="210"/>
                    <a:pt x="258" y="210"/>
                    <a:pt x="258" y="210"/>
                  </a:cubicBezTo>
                  <a:cubicBezTo>
                    <a:pt x="256" y="220"/>
                    <a:pt x="247" y="228"/>
                    <a:pt x="237" y="226"/>
                  </a:cubicBezTo>
                  <a:close/>
                </a:path>
              </a:pathLst>
            </a:custGeom>
            <a:solidFill>
              <a:srgbClr val="749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ṥḷïde">
              <a:extLst>
                <a:ext uri="{FF2B5EF4-FFF2-40B4-BE49-F238E27FC236}">
                  <a16:creationId xmlns:a16="http://schemas.microsoft.com/office/drawing/2014/main" id="{44F6C087-C9D6-4DD4-B435-58945899F949}"/>
                </a:ext>
              </a:extLst>
            </p:cNvPr>
            <p:cNvSpPr/>
            <p:nvPr/>
          </p:nvSpPr>
          <p:spPr bwMode="auto">
            <a:xfrm>
              <a:off x="7637463" y="2676526"/>
              <a:ext cx="447675" cy="293688"/>
            </a:xfrm>
            <a:custGeom>
              <a:avLst/>
              <a:gdLst>
                <a:gd name="T0" fmla="*/ 47 w 136"/>
                <a:gd name="T1" fmla="*/ 3 h 89"/>
                <a:gd name="T2" fmla="*/ 3 w 136"/>
                <a:gd name="T3" fmla="*/ 35 h 89"/>
                <a:gd name="T4" fmla="*/ 37 w 136"/>
                <a:gd name="T5" fmla="*/ 77 h 89"/>
                <a:gd name="T6" fmla="*/ 126 w 136"/>
                <a:gd name="T7" fmla="*/ 89 h 89"/>
                <a:gd name="T8" fmla="*/ 136 w 136"/>
                <a:gd name="T9" fmla="*/ 16 h 89"/>
                <a:gd name="T10" fmla="*/ 47 w 136"/>
                <a:gd name="T11" fmla="*/ 3 h 89"/>
              </a:gdLst>
              <a:ahLst/>
              <a:cxnLst>
                <a:cxn ang="0">
                  <a:pos x="T0" y="T1"/>
                </a:cxn>
                <a:cxn ang="0">
                  <a:pos x="T2" y="T3"/>
                </a:cxn>
                <a:cxn ang="0">
                  <a:pos x="T4" y="T5"/>
                </a:cxn>
                <a:cxn ang="0">
                  <a:pos x="T6" y="T7"/>
                </a:cxn>
                <a:cxn ang="0">
                  <a:pos x="T8" y="T9"/>
                </a:cxn>
                <a:cxn ang="0">
                  <a:pos x="T10" y="T11"/>
                </a:cxn>
              </a:cxnLst>
              <a:rect l="0" t="0" r="r" b="b"/>
              <a:pathLst>
                <a:path w="136" h="89">
                  <a:moveTo>
                    <a:pt x="47" y="3"/>
                  </a:moveTo>
                  <a:cubicBezTo>
                    <a:pt x="25" y="0"/>
                    <a:pt x="6" y="14"/>
                    <a:pt x="3" y="35"/>
                  </a:cubicBezTo>
                  <a:cubicBezTo>
                    <a:pt x="0" y="55"/>
                    <a:pt x="15" y="74"/>
                    <a:pt x="37" y="77"/>
                  </a:cubicBezTo>
                  <a:cubicBezTo>
                    <a:pt x="126" y="89"/>
                    <a:pt x="126" y="89"/>
                    <a:pt x="126" y="89"/>
                  </a:cubicBezTo>
                  <a:cubicBezTo>
                    <a:pt x="136" y="16"/>
                    <a:pt x="136" y="16"/>
                    <a:pt x="136" y="16"/>
                  </a:cubicBezTo>
                  <a:lnTo>
                    <a:pt x="47" y="3"/>
                  </a:lnTo>
                  <a:close/>
                </a:path>
              </a:pathLst>
            </a:custGeom>
            <a:solidFill>
              <a:srgbClr val="1D2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iŝ1ïḑé">
              <a:extLst>
                <a:ext uri="{FF2B5EF4-FFF2-40B4-BE49-F238E27FC236}">
                  <a16:creationId xmlns:a16="http://schemas.microsoft.com/office/drawing/2014/main" id="{F3BBDC3D-3151-42F6-866C-8DAFC4098FBE}"/>
                </a:ext>
              </a:extLst>
            </p:cNvPr>
            <p:cNvSpPr/>
            <p:nvPr/>
          </p:nvSpPr>
          <p:spPr bwMode="auto">
            <a:xfrm>
              <a:off x="7693025" y="2752726"/>
              <a:ext cx="119063" cy="112713"/>
            </a:xfrm>
            <a:custGeom>
              <a:avLst/>
              <a:gdLst>
                <a:gd name="T0" fmla="*/ 34 w 36"/>
                <a:gd name="T1" fmla="*/ 19 h 34"/>
                <a:gd name="T2" fmla="*/ 16 w 36"/>
                <a:gd name="T3" fmla="*/ 33 h 34"/>
                <a:gd name="T4" fmla="*/ 2 w 36"/>
                <a:gd name="T5" fmla="*/ 15 h 34"/>
                <a:gd name="T6" fmla="*/ 20 w 36"/>
                <a:gd name="T7" fmla="*/ 2 h 34"/>
                <a:gd name="T8" fmla="*/ 34 w 36"/>
                <a:gd name="T9" fmla="*/ 19 h 34"/>
              </a:gdLst>
              <a:ahLst/>
              <a:cxnLst>
                <a:cxn ang="0">
                  <a:pos x="T0" y="T1"/>
                </a:cxn>
                <a:cxn ang="0">
                  <a:pos x="T2" y="T3"/>
                </a:cxn>
                <a:cxn ang="0">
                  <a:pos x="T4" y="T5"/>
                </a:cxn>
                <a:cxn ang="0">
                  <a:pos x="T6" y="T7"/>
                </a:cxn>
                <a:cxn ang="0">
                  <a:pos x="T8" y="T9"/>
                </a:cxn>
              </a:cxnLst>
              <a:rect l="0" t="0" r="r" b="b"/>
              <a:pathLst>
                <a:path w="36" h="34">
                  <a:moveTo>
                    <a:pt x="34" y="19"/>
                  </a:moveTo>
                  <a:cubicBezTo>
                    <a:pt x="33" y="28"/>
                    <a:pt x="25" y="34"/>
                    <a:pt x="16" y="33"/>
                  </a:cubicBezTo>
                  <a:cubicBezTo>
                    <a:pt x="7" y="31"/>
                    <a:pt x="0" y="23"/>
                    <a:pt x="2" y="15"/>
                  </a:cubicBezTo>
                  <a:cubicBezTo>
                    <a:pt x="3" y="6"/>
                    <a:pt x="11" y="0"/>
                    <a:pt x="20" y="2"/>
                  </a:cubicBezTo>
                  <a:cubicBezTo>
                    <a:pt x="29" y="3"/>
                    <a:pt x="36" y="11"/>
                    <a:pt x="34" y="19"/>
                  </a:cubicBezTo>
                  <a:close/>
                </a:path>
              </a:pathLst>
            </a:custGeom>
            <a:solidFill>
              <a:srgbClr val="749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iṧliḓé">
              <a:extLst>
                <a:ext uri="{FF2B5EF4-FFF2-40B4-BE49-F238E27FC236}">
                  <a16:creationId xmlns:a16="http://schemas.microsoft.com/office/drawing/2014/main" id="{E3921C2C-DFF7-43D4-B059-A64A30225A84}"/>
                </a:ext>
              </a:extLst>
            </p:cNvPr>
            <p:cNvSpPr/>
            <p:nvPr/>
          </p:nvSpPr>
          <p:spPr bwMode="auto">
            <a:xfrm>
              <a:off x="7439025" y="1828801"/>
              <a:ext cx="615950" cy="223838"/>
            </a:xfrm>
            <a:custGeom>
              <a:avLst/>
              <a:gdLst>
                <a:gd name="T0" fmla="*/ 187 w 187"/>
                <a:gd name="T1" fmla="*/ 68 h 68"/>
                <a:gd name="T2" fmla="*/ 187 w 187"/>
                <a:gd name="T3" fmla="*/ 67 h 68"/>
                <a:gd name="T4" fmla="*/ 147 w 187"/>
                <a:gd name="T5" fmla="*/ 26 h 68"/>
                <a:gd name="T6" fmla="*/ 124 w 187"/>
                <a:gd name="T7" fmla="*/ 34 h 68"/>
                <a:gd name="T8" fmla="*/ 67 w 187"/>
                <a:gd name="T9" fmla="*/ 0 h 68"/>
                <a:gd name="T10" fmla="*/ 0 w 187"/>
                <a:gd name="T11" fmla="*/ 67 h 68"/>
                <a:gd name="T12" fmla="*/ 0 w 187"/>
                <a:gd name="T13" fmla="*/ 68 h 68"/>
                <a:gd name="T14" fmla="*/ 187 w 187"/>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68">
                  <a:moveTo>
                    <a:pt x="187" y="68"/>
                  </a:moveTo>
                  <a:cubicBezTo>
                    <a:pt x="187" y="68"/>
                    <a:pt x="187" y="67"/>
                    <a:pt x="187" y="67"/>
                  </a:cubicBezTo>
                  <a:cubicBezTo>
                    <a:pt x="187" y="45"/>
                    <a:pt x="169" y="26"/>
                    <a:pt x="147" y="26"/>
                  </a:cubicBezTo>
                  <a:cubicBezTo>
                    <a:pt x="139" y="26"/>
                    <a:pt x="131" y="29"/>
                    <a:pt x="124" y="34"/>
                  </a:cubicBezTo>
                  <a:cubicBezTo>
                    <a:pt x="113" y="13"/>
                    <a:pt x="91" y="0"/>
                    <a:pt x="67" y="0"/>
                  </a:cubicBezTo>
                  <a:cubicBezTo>
                    <a:pt x="30" y="0"/>
                    <a:pt x="0" y="30"/>
                    <a:pt x="0" y="67"/>
                  </a:cubicBezTo>
                  <a:cubicBezTo>
                    <a:pt x="0" y="67"/>
                    <a:pt x="0" y="68"/>
                    <a:pt x="0" y="68"/>
                  </a:cubicBezTo>
                  <a:lnTo>
                    <a:pt x="187" y="68"/>
                  </a:lnTo>
                  <a:close/>
                </a:path>
              </a:pathLst>
            </a:custGeom>
            <a:solidFill>
              <a:srgbClr val="AFC6F5"/>
            </a:solidFill>
            <a:ln>
              <a:noFill/>
            </a:ln>
          </p:spPr>
          <p:txBody>
            <a:bodyPr anchor="ctr"/>
            <a:lstStyle/>
            <a:p>
              <a:pPr algn="ctr"/>
              <a:endParaRPr/>
            </a:p>
          </p:txBody>
        </p:sp>
        <p:sp>
          <p:nvSpPr>
            <p:cNvPr id="273" name="išḻiḋe">
              <a:extLst>
                <a:ext uri="{FF2B5EF4-FFF2-40B4-BE49-F238E27FC236}">
                  <a16:creationId xmlns:a16="http://schemas.microsoft.com/office/drawing/2014/main" id="{150173A0-4F90-41C1-A5A5-C473CAFB0E13}"/>
                </a:ext>
              </a:extLst>
            </p:cNvPr>
            <p:cNvSpPr/>
            <p:nvPr/>
          </p:nvSpPr>
          <p:spPr bwMode="auto">
            <a:xfrm>
              <a:off x="3486150" y="3248026"/>
              <a:ext cx="461963" cy="168275"/>
            </a:xfrm>
            <a:custGeom>
              <a:avLst/>
              <a:gdLst>
                <a:gd name="T0" fmla="*/ 140 w 140"/>
                <a:gd name="T1" fmla="*/ 51 h 51"/>
                <a:gd name="T2" fmla="*/ 140 w 140"/>
                <a:gd name="T3" fmla="*/ 50 h 51"/>
                <a:gd name="T4" fmla="*/ 110 w 140"/>
                <a:gd name="T5" fmla="*/ 20 h 51"/>
                <a:gd name="T6" fmla="*/ 93 w 140"/>
                <a:gd name="T7" fmla="*/ 25 h 51"/>
                <a:gd name="T8" fmla="*/ 50 w 140"/>
                <a:gd name="T9" fmla="*/ 0 h 51"/>
                <a:gd name="T10" fmla="*/ 0 w 140"/>
                <a:gd name="T11" fmla="*/ 50 h 51"/>
                <a:gd name="T12" fmla="*/ 0 w 140"/>
                <a:gd name="T13" fmla="*/ 51 h 51"/>
                <a:gd name="T14" fmla="*/ 140 w 14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51">
                  <a:moveTo>
                    <a:pt x="140" y="51"/>
                  </a:moveTo>
                  <a:cubicBezTo>
                    <a:pt x="140" y="50"/>
                    <a:pt x="140" y="50"/>
                    <a:pt x="140" y="50"/>
                  </a:cubicBezTo>
                  <a:cubicBezTo>
                    <a:pt x="140" y="33"/>
                    <a:pt x="126" y="20"/>
                    <a:pt x="110" y="20"/>
                  </a:cubicBezTo>
                  <a:cubicBezTo>
                    <a:pt x="104" y="20"/>
                    <a:pt x="98" y="22"/>
                    <a:pt x="93" y="25"/>
                  </a:cubicBezTo>
                  <a:cubicBezTo>
                    <a:pt x="84" y="10"/>
                    <a:pt x="68" y="0"/>
                    <a:pt x="50" y="0"/>
                  </a:cubicBezTo>
                  <a:cubicBezTo>
                    <a:pt x="22" y="0"/>
                    <a:pt x="0" y="23"/>
                    <a:pt x="0" y="50"/>
                  </a:cubicBezTo>
                  <a:cubicBezTo>
                    <a:pt x="0" y="51"/>
                    <a:pt x="0" y="51"/>
                    <a:pt x="0" y="51"/>
                  </a:cubicBezTo>
                  <a:lnTo>
                    <a:pt x="140" y="51"/>
                  </a:lnTo>
                  <a:close/>
                </a:path>
              </a:pathLst>
            </a:custGeom>
            <a:solidFill>
              <a:srgbClr val="AFC6F5"/>
            </a:solidFill>
            <a:ln>
              <a:noFill/>
            </a:ln>
          </p:spPr>
          <p:txBody>
            <a:bodyPr anchor="ctr"/>
            <a:lstStyle/>
            <a:p>
              <a:pPr algn="ctr"/>
              <a:endParaRPr/>
            </a:p>
          </p:txBody>
        </p:sp>
        <p:sp>
          <p:nvSpPr>
            <p:cNvPr id="274" name="îṧliḋe">
              <a:extLst>
                <a:ext uri="{FF2B5EF4-FFF2-40B4-BE49-F238E27FC236}">
                  <a16:creationId xmlns:a16="http://schemas.microsoft.com/office/drawing/2014/main" id="{5B155180-D4A6-435B-AE67-CFDBF4E0C47E}"/>
                </a:ext>
              </a:extLst>
            </p:cNvPr>
            <p:cNvSpPr/>
            <p:nvPr/>
          </p:nvSpPr>
          <p:spPr bwMode="auto">
            <a:xfrm>
              <a:off x="8210550" y="2706688"/>
              <a:ext cx="461963" cy="168275"/>
            </a:xfrm>
            <a:custGeom>
              <a:avLst/>
              <a:gdLst>
                <a:gd name="T0" fmla="*/ 140 w 140"/>
                <a:gd name="T1" fmla="*/ 51 h 51"/>
                <a:gd name="T2" fmla="*/ 140 w 140"/>
                <a:gd name="T3" fmla="*/ 50 h 51"/>
                <a:gd name="T4" fmla="*/ 110 w 140"/>
                <a:gd name="T5" fmla="*/ 20 h 51"/>
                <a:gd name="T6" fmla="*/ 93 w 140"/>
                <a:gd name="T7" fmla="*/ 25 h 51"/>
                <a:gd name="T8" fmla="*/ 50 w 140"/>
                <a:gd name="T9" fmla="*/ 0 h 51"/>
                <a:gd name="T10" fmla="*/ 0 w 140"/>
                <a:gd name="T11" fmla="*/ 50 h 51"/>
                <a:gd name="T12" fmla="*/ 0 w 140"/>
                <a:gd name="T13" fmla="*/ 51 h 51"/>
                <a:gd name="T14" fmla="*/ 140 w 14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51">
                  <a:moveTo>
                    <a:pt x="140" y="51"/>
                  </a:moveTo>
                  <a:cubicBezTo>
                    <a:pt x="140" y="50"/>
                    <a:pt x="140" y="50"/>
                    <a:pt x="140" y="50"/>
                  </a:cubicBezTo>
                  <a:cubicBezTo>
                    <a:pt x="140" y="33"/>
                    <a:pt x="126" y="20"/>
                    <a:pt x="110" y="20"/>
                  </a:cubicBezTo>
                  <a:cubicBezTo>
                    <a:pt x="104" y="20"/>
                    <a:pt x="98" y="22"/>
                    <a:pt x="93" y="25"/>
                  </a:cubicBezTo>
                  <a:cubicBezTo>
                    <a:pt x="84" y="10"/>
                    <a:pt x="68" y="0"/>
                    <a:pt x="50" y="0"/>
                  </a:cubicBezTo>
                  <a:cubicBezTo>
                    <a:pt x="22" y="0"/>
                    <a:pt x="0" y="23"/>
                    <a:pt x="0" y="50"/>
                  </a:cubicBezTo>
                  <a:cubicBezTo>
                    <a:pt x="0" y="51"/>
                    <a:pt x="0" y="51"/>
                    <a:pt x="0" y="51"/>
                  </a:cubicBezTo>
                  <a:lnTo>
                    <a:pt x="140" y="51"/>
                  </a:lnTo>
                  <a:close/>
                </a:path>
              </a:pathLst>
            </a:custGeom>
            <a:solidFill>
              <a:srgbClr val="AFC6F5"/>
            </a:solidFill>
            <a:ln>
              <a:noFill/>
            </a:ln>
          </p:spPr>
          <p:txBody>
            <a:bodyPr anchor="ctr"/>
            <a:lstStyle/>
            <a:p>
              <a:pPr algn="ctr"/>
              <a:endParaRPr/>
            </a:p>
          </p:txBody>
        </p:sp>
        <p:sp>
          <p:nvSpPr>
            <p:cNvPr id="275" name="işlíḍé">
              <a:extLst>
                <a:ext uri="{FF2B5EF4-FFF2-40B4-BE49-F238E27FC236}">
                  <a16:creationId xmlns:a16="http://schemas.microsoft.com/office/drawing/2014/main" id="{8D00785C-4E40-4342-B180-21219D547339}"/>
                </a:ext>
              </a:extLst>
            </p:cNvPr>
            <p:cNvSpPr/>
            <p:nvPr/>
          </p:nvSpPr>
          <p:spPr bwMode="auto">
            <a:xfrm>
              <a:off x="3849688" y="1892301"/>
              <a:ext cx="685800" cy="247650"/>
            </a:xfrm>
            <a:custGeom>
              <a:avLst/>
              <a:gdLst>
                <a:gd name="T0" fmla="*/ 208 w 208"/>
                <a:gd name="T1" fmla="*/ 75 h 75"/>
                <a:gd name="T2" fmla="*/ 208 w 208"/>
                <a:gd name="T3" fmla="*/ 74 h 75"/>
                <a:gd name="T4" fmla="*/ 163 w 208"/>
                <a:gd name="T5" fmla="*/ 29 h 75"/>
                <a:gd name="T6" fmla="*/ 138 w 208"/>
                <a:gd name="T7" fmla="*/ 37 h 75"/>
                <a:gd name="T8" fmla="*/ 74 w 208"/>
                <a:gd name="T9" fmla="*/ 0 h 75"/>
                <a:gd name="T10" fmla="*/ 0 w 208"/>
                <a:gd name="T11" fmla="*/ 74 h 75"/>
                <a:gd name="T12" fmla="*/ 0 w 208"/>
                <a:gd name="T13" fmla="*/ 75 h 75"/>
                <a:gd name="T14" fmla="*/ 208 w 208"/>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75">
                  <a:moveTo>
                    <a:pt x="208" y="75"/>
                  </a:moveTo>
                  <a:cubicBezTo>
                    <a:pt x="208" y="75"/>
                    <a:pt x="208" y="74"/>
                    <a:pt x="208" y="74"/>
                  </a:cubicBezTo>
                  <a:cubicBezTo>
                    <a:pt x="208" y="49"/>
                    <a:pt x="188" y="29"/>
                    <a:pt x="163" y="29"/>
                  </a:cubicBezTo>
                  <a:cubicBezTo>
                    <a:pt x="154" y="29"/>
                    <a:pt x="145" y="32"/>
                    <a:pt x="138" y="37"/>
                  </a:cubicBezTo>
                  <a:cubicBezTo>
                    <a:pt x="125" y="15"/>
                    <a:pt x="102" y="0"/>
                    <a:pt x="74" y="0"/>
                  </a:cubicBezTo>
                  <a:cubicBezTo>
                    <a:pt x="33" y="0"/>
                    <a:pt x="0" y="33"/>
                    <a:pt x="0" y="74"/>
                  </a:cubicBezTo>
                  <a:cubicBezTo>
                    <a:pt x="0" y="74"/>
                    <a:pt x="0" y="75"/>
                    <a:pt x="0" y="75"/>
                  </a:cubicBezTo>
                  <a:lnTo>
                    <a:pt x="208" y="75"/>
                  </a:lnTo>
                  <a:close/>
                </a:path>
              </a:pathLst>
            </a:custGeom>
            <a:solidFill>
              <a:srgbClr val="AFC6F5"/>
            </a:solidFill>
            <a:ln>
              <a:noFill/>
            </a:ln>
          </p:spPr>
          <p:txBody>
            <a:bodyPr anchor="ctr"/>
            <a:lstStyle/>
            <a:p>
              <a:pPr algn="ctr"/>
              <a:endParaRPr/>
            </a:p>
          </p:txBody>
        </p:sp>
      </p:grpSp>
    </p:spTree>
    <p:extLst>
      <p:ext uri="{BB962C8B-B14F-4D97-AF65-F5344CB8AC3E}">
        <p14:creationId xmlns:p14="http://schemas.microsoft.com/office/powerpoint/2010/main" val="1095894571"/>
      </p:ext>
    </p:extLst>
  </p:cSld>
  <p:clrMapOvr>
    <a:masterClrMapping/>
  </p:clrMapOvr>
  <p:transition>
    <p:blind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4735826" y="1204758"/>
            <a:ext cx="3794650" cy="300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建立安全隐患排查治理体系有利于实现隐患排查治理工作的制度化和经常化，是落实企业安全生产主体责任的重要途径，是企业安全生产标准化建设的重要基础，是有效遏制事故发生的重要方法。对于工贸企业安全生产，尤其重要。建立健全隐患排查治理体系是工贸企业安全监管工作的重点工作之一。 </a:t>
            </a:r>
            <a:endParaRPr kumimoji="0" lang="zh-CN" altLang="en-US" sz="1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02</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121322"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建立健全安全隐患排查治理体系</a:t>
            </a:r>
          </a:p>
        </p:txBody>
      </p:sp>
      <p:grpSp>
        <p:nvGrpSpPr>
          <p:cNvPr id="389" name="5585f0d2-7f91-4a59-9020-0e62c222b69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46227" y="1177706"/>
            <a:ext cx="3948401" cy="3355121"/>
            <a:chOff x="3270250" y="1100138"/>
            <a:chExt cx="5530849" cy="4699793"/>
          </a:xfrm>
        </p:grpSpPr>
        <p:sp>
          <p:nvSpPr>
            <p:cNvPr id="390" name="îşḷide">
              <a:extLst>
                <a:ext uri="{FF2B5EF4-FFF2-40B4-BE49-F238E27FC236}">
                  <a16:creationId xmlns:a16="http://schemas.microsoft.com/office/drawing/2014/main" id="{B2B38508-2927-4229-BC69-948EFEF6DC3C}"/>
                </a:ext>
              </a:extLst>
            </p:cNvPr>
            <p:cNvSpPr/>
            <p:nvPr/>
          </p:nvSpPr>
          <p:spPr bwMode="auto">
            <a:xfrm>
              <a:off x="3270250" y="5207794"/>
              <a:ext cx="1781175" cy="592137"/>
            </a:xfrm>
            <a:custGeom>
              <a:avLst/>
              <a:gdLst>
                <a:gd name="T0" fmla="*/ 427 w 538"/>
                <a:gd name="T1" fmla="*/ 0 h 177"/>
                <a:gd name="T2" fmla="*/ 87 w 538"/>
                <a:gd name="T3" fmla="*/ 88 h 177"/>
                <a:gd name="T4" fmla="*/ 110 w 538"/>
                <a:gd name="T5" fmla="*/ 177 h 177"/>
                <a:gd name="T6" fmla="*/ 450 w 538"/>
                <a:gd name="T7" fmla="*/ 88 h 177"/>
                <a:gd name="T8" fmla="*/ 427 w 538"/>
                <a:gd name="T9" fmla="*/ 0 h 177"/>
              </a:gdLst>
              <a:ahLst/>
              <a:cxnLst>
                <a:cxn ang="0">
                  <a:pos x="T0" y="T1"/>
                </a:cxn>
                <a:cxn ang="0">
                  <a:pos x="T2" y="T3"/>
                </a:cxn>
                <a:cxn ang="0">
                  <a:pos x="T4" y="T5"/>
                </a:cxn>
                <a:cxn ang="0">
                  <a:pos x="T6" y="T7"/>
                </a:cxn>
                <a:cxn ang="0">
                  <a:pos x="T8" y="T9"/>
                </a:cxn>
              </a:cxnLst>
              <a:rect l="0" t="0" r="r" b="b"/>
              <a:pathLst>
                <a:path w="538" h="177">
                  <a:moveTo>
                    <a:pt x="427" y="0"/>
                  </a:moveTo>
                  <a:cubicBezTo>
                    <a:pt x="327" y="0"/>
                    <a:pt x="175" y="39"/>
                    <a:pt x="87" y="88"/>
                  </a:cubicBezTo>
                  <a:cubicBezTo>
                    <a:pt x="0" y="137"/>
                    <a:pt x="10" y="177"/>
                    <a:pt x="110" y="177"/>
                  </a:cubicBezTo>
                  <a:cubicBezTo>
                    <a:pt x="211" y="177"/>
                    <a:pt x="363" y="137"/>
                    <a:pt x="450" y="88"/>
                  </a:cubicBezTo>
                  <a:cubicBezTo>
                    <a:pt x="538" y="39"/>
                    <a:pt x="527" y="0"/>
                    <a:pt x="427" y="0"/>
                  </a:cubicBezTo>
                </a:path>
              </a:pathLst>
            </a:custGeom>
            <a:solidFill>
              <a:srgbClr val="CCE8FB">
                <a:alpha val="40000"/>
              </a:srgbClr>
            </a:solidFill>
            <a:ln>
              <a:noFill/>
            </a:ln>
          </p:spPr>
          <p:txBody>
            <a:bodyPr anchor="ctr"/>
            <a:lstStyle/>
            <a:p>
              <a:pPr algn="ctr"/>
              <a:endParaRPr/>
            </a:p>
          </p:txBody>
        </p:sp>
        <p:sp>
          <p:nvSpPr>
            <p:cNvPr id="391" name="íş1îďe">
              <a:extLst>
                <a:ext uri="{FF2B5EF4-FFF2-40B4-BE49-F238E27FC236}">
                  <a16:creationId xmlns:a16="http://schemas.microsoft.com/office/drawing/2014/main" id="{B08FD2F8-A825-4ED0-8D12-B3A7255BC77C}"/>
                </a:ext>
              </a:extLst>
            </p:cNvPr>
            <p:cNvSpPr/>
            <p:nvPr/>
          </p:nvSpPr>
          <p:spPr bwMode="auto">
            <a:xfrm>
              <a:off x="3305174" y="5165726"/>
              <a:ext cx="5495925" cy="546100"/>
            </a:xfrm>
            <a:prstGeom prst="ellipse">
              <a:avLst/>
            </a:prstGeom>
            <a:solidFill>
              <a:srgbClr val="CCE8FB">
                <a:alpha val="50000"/>
              </a:srgbClr>
            </a:solidFill>
            <a:ln>
              <a:noFill/>
            </a:ln>
          </p:spPr>
          <p:txBody>
            <a:bodyPr anchor="ctr"/>
            <a:lstStyle/>
            <a:p>
              <a:pPr algn="ctr"/>
              <a:endParaRPr/>
            </a:p>
          </p:txBody>
        </p:sp>
        <p:sp>
          <p:nvSpPr>
            <p:cNvPr id="392" name="iṩľiḓê">
              <a:extLst>
                <a:ext uri="{FF2B5EF4-FFF2-40B4-BE49-F238E27FC236}">
                  <a16:creationId xmlns:a16="http://schemas.microsoft.com/office/drawing/2014/main" id="{263BA861-1CFB-4F0F-9F9E-D98134F92E72}"/>
                </a:ext>
              </a:extLst>
            </p:cNvPr>
            <p:cNvSpPr/>
            <p:nvPr/>
          </p:nvSpPr>
          <p:spPr bwMode="auto">
            <a:xfrm>
              <a:off x="3594100" y="5207234"/>
              <a:ext cx="5022850" cy="288925"/>
            </a:xfrm>
            <a:prstGeom prst="ellipse">
              <a:avLst/>
            </a:prstGeom>
            <a:solidFill>
              <a:srgbClr val="CCE8FB">
                <a:alpha val="92000"/>
              </a:srgbClr>
            </a:solidFill>
            <a:ln>
              <a:noFill/>
            </a:ln>
          </p:spPr>
          <p:txBody>
            <a:bodyPr anchor="ctr"/>
            <a:lstStyle/>
            <a:p>
              <a:pPr algn="ctr"/>
              <a:endParaRPr/>
            </a:p>
          </p:txBody>
        </p:sp>
        <p:sp>
          <p:nvSpPr>
            <p:cNvPr id="393" name="iṡḻiḍê">
              <a:extLst>
                <a:ext uri="{FF2B5EF4-FFF2-40B4-BE49-F238E27FC236}">
                  <a16:creationId xmlns:a16="http://schemas.microsoft.com/office/drawing/2014/main" id="{78E9B08A-278D-4EB8-81C6-34E489FDE727}"/>
                </a:ext>
              </a:extLst>
            </p:cNvPr>
            <p:cNvSpPr/>
            <p:nvPr/>
          </p:nvSpPr>
          <p:spPr bwMode="auto">
            <a:xfrm>
              <a:off x="3811588" y="5273675"/>
              <a:ext cx="4822825" cy="12700"/>
            </a:xfrm>
            <a:custGeom>
              <a:avLst/>
              <a:gdLst>
                <a:gd name="T0" fmla="*/ 1441 w 1462"/>
                <a:gd name="T1" fmla="*/ 0 h 4"/>
                <a:gd name="T2" fmla="*/ 1462 w 1462"/>
                <a:gd name="T3" fmla="*/ 4 h 4"/>
                <a:gd name="T4" fmla="*/ 1441 w 1462"/>
                <a:gd name="T5" fmla="*/ 0 h 4"/>
                <a:gd name="T6" fmla="*/ 21 w 1462"/>
                <a:gd name="T7" fmla="*/ 0 h 4"/>
                <a:gd name="T8" fmla="*/ 0 w 1462"/>
                <a:gd name="T9" fmla="*/ 4 h 4"/>
                <a:gd name="T10" fmla="*/ 21 w 1462"/>
                <a:gd name="T11" fmla="*/ 0 h 4"/>
              </a:gdLst>
              <a:ahLst/>
              <a:cxnLst>
                <a:cxn ang="0">
                  <a:pos x="T0" y="T1"/>
                </a:cxn>
                <a:cxn ang="0">
                  <a:pos x="T2" y="T3"/>
                </a:cxn>
                <a:cxn ang="0">
                  <a:pos x="T4" y="T5"/>
                </a:cxn>
                <a:cxn ang="0">
                  <a:pos x="T6" y="T7"/>
                </a:cxn>
                <a:cxn ang="0">
                  <a:pos x="T8" y="T9"/>
                </a:cxn>
                <a:cxn ang="0">
                  <a:pos x="T10" y="T11"/>
                </a:cxn>
              </a:cxnLst>
              <a:rect l="0" t="0" r="r" b="b"/>
              <a:pathLst>
                <a:path w="1462" h="4">
                  <a:moveTo>
                    <a:pt x="1441" y="0"/>
                  </a:moveTo>
                  <a:cubicBezTo>
                    <a:pt x="1448" y="1"/>
                    <a:pt x="1455" y="3"/>
                    <a:pt x="1462" y="4"/>
                  </a:cubicBezTo>
                  <a:cubicBezTo>
                    <a:pt x="1456" y="3"/>
                    <a:pt x="1449" y="1"/>
                    <a:pt x="1441" y="0"/>
                  </a:cubicBezTo>
                  <a:moveTo>
                    <a:pt x="21" y="0"/>
                  </a:moveTo>
                  <a:cubicBezTo>
                    <a:pt x="13" y="1"/>
                    <a:pt x="6" y="3"/>
                    <a:pt x="0" y="4"/>
                  </a:cubicBezTo>
                  <a:cubicBezTo>
                    <a:pt x="7" y="3"/>
                    <a:pt x="14" y="1"/>
                    <a:pt x="21" y="0"/>
                  </a:cubicBezTo>
                </a:path>
              </a:pathLst>
            </a:custGeom>
            <a:solidFill>
              <a:srgbClr val="CCE8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işḻíḓé">
              <a:extLst>
                <a:ext uri="{FF2B5EF4-FFF2-40B4-BE49-F238E27FC236}">
                  <a16:creationId xmlns:a16="http://schemas.microsoft.com/office/drawing/2014/main" id="{2C16D2EB-C125-45D6-9A2E-5E1ACB392661}"/>
                </a:ext>
              </a:extLst>
            </p:cNvPr>
            <p:cNvSpPr/>
            <p:nvPr/>
          </p:nvSpPr>
          <p:spPr bwMode="auto">
            <a:xfrm>
              <a:off x="3683000" y="5240338"/>
              <a:ext cx="4822825" cy="12700"/>
            </a:xfrm>
            <a:custGeom>
              <a:avLst/>
              <a:gdLst>
                <a:gd name="T0" fmla="*/ 5 w 1462"/>
                <a:gd name="T1" fmla="*/ 3 h 4"/>
                <a:gd name="T2" fmla="*/ 0 w 1462"/>
                <a:gd name="T3" fmla="*/ 4 h 4"/>
                <a:gd name="T4" fmla="*/ 5 w 1462"/>
                <a:gd name="T5" fmla="*/ 3 h 4"/>
                <a:gd name="T6" fmla="*/ 5 w 1462"/>
                <a:gd name="T7" fmla="*/ 3 h 4"/>
                <a:gd name="T8" fmla="*/ 1441 w 1462"/>
                <a:gd name="T9" fmla="*/ 0 h 4"/>
                <a:gd name="T10" fmla="*/ 1462 w 1462"/>
                <a:gd name="T11" fmla="*/ 4 h 4"/>
                <a:gd name="T12" fmla="*/ 1441 w 146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462" h="4">
                  <a:moveTo>
                    <a:pt x="5" y="3"/>
                  </a:moveTo>
                  <a:cubicBezTo>
                    <a:pt x="3" y="3"/>
                    <a:pt x="1" y="3"/>
                    <a:pt x="0" y="4"/>
                  </a:cubicBezTo>
                  <a:cubicBezTo>
                    <a:pt x="1" y="3"/>
                    <a:pt x="3" y="3"/>
                    <a:pt x="5" y="3"/>
                  </a:cubicBezTo>
                  <a:cubicBezTo>
                    <a:pt x="5" y="3"/>
                    <a:pt x="5" y="3"/>
                    <a:pt x="5" y="3"/>
                  </a:cubicBezTo>
                  <a:moveTo>
                    <a:pt x="1441" y="0"/>
                  </a:moveTo>
                  <a:cubicBezTo>
                    <a:pt x="1448" y="1"/>
                    <a:pt x="1455" y="3"/>
                    <a:pt x="1462" y="4"/>
                  </a:cubicBezTo>
                  <a:cubicBezTo>
                    <a:pt x="1456" y="3"/>
                    <a:pt x="1449" y="1"/>
                    <a:pt x="1441" y="0"/>
                  </a:cubicBezTo>
                </a:path>
              </a:pathLst>
            </a:custGeom>
            <a:solidFill>
              <a:srgbClr val="E5F3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ľîḑe">
              <a:extLst>
                <a:ext uri="{FF2B5EF4-FFF2-40B4-BE49-F238E27FC236}">
                  <a16:creationId xmlns:a16="http://schemas.microsoft.com/office/drawing/2014/main" id="{78A05407-6897-4E28-8F30-6A07C8F91BF9}"/>
                </a:ext>
              </a:extLst>
            </p:cNvPr>
            <p:cNvSpPr/>
            <p:nvPr/>
          </p:nvSpPr>
          <p:spPr bwMode="auto">
            <a:xfrm>
              <a:off x="4114800" y="2328863"/>
              <a:ext cx="3879850" cy="2782888"/>
            </a:xfrm>
            <a:custGeom>
              <a:avLst/>
              <a:gdLst>
                <a:gd name="T0" fmla="*/ 1176 w 1176"/>
                <a:gd name="T1" fmla="*/ 844 h 844"/>
                <a:gd name="T2" fmla="*/ 0 w 1176"/>
                <a:gd name="T3" fmla="*/ 844 h 844"/>
                <a:gd name="T4" fmla="*/ 0 w 1176"/>
                <a:gd name="T5" fmla="*/ 52 h 844"/>
                <a:gd name="T6" fmla="*/ 51 w 1176"/>
                <a:gd name="T7" fmla="*/ 0 h 844"/>
                <a:gd name="T8" fmla="*/ 1124 w 1176"/>
                <a:gd name="T9" fmla="*/ 0 h 844"/>
                <a:gd name="T10" fmla="*/ 1176 w 1176"/>
                <a:gd name="T11" fmla="*/ 52 h 844"/>
                <a:gd name="T12" fmla="*/ 1176 w 1176"/>
                <a:gd name="T13" fmla="*/ 844 h 844"/>
              </a:gdLst>
              <a:ahLst/>
              <a:cxnLst>
                <a:cxn ang="0">
                  <a:pos x="T0" y="T1"/>
                </a:cxn>
                <a:cxn ang="0">
                  <a:pos x="T2" y="T3"/>
                </a:cxn>
                <a:cxn ang="0">
                  <a:pos x="T4" y="T5"/>
                </a:cxn>
                <a:cxn ang="0">
                  <a:pos x="T6" y="T7"/>
                </a:cxn>
                <a:cxn ang="0">
                  <a:pos x="T8" y="T9"/>
                </a:cxn>
                <a:cxn ang="0">
                  <a:pos x="T10" y="T11"/>
                </a:cxn>
                <a:cxn ang="0">
                  <a:pos x="T12" y="T13"/>
                </a:cxn>
              </a:cxnLst>
              <a:rect l="0" t="0" r="r" b="b"/>
              <a:pathLst>
                <a:path w="1176" h="844">
                  <a:moveTo>
                    <a:pt x="1176" y="844"/>
                  </a:moveTo>
                  <a:cubicBezTo>
                    <a:pt x="0" y="844"/>
                    <a:pt x="0" y="844"/>
                    <a:pt x="0" y="844"/>
                  </a:cubicBezTo>
                  <a:cubicBezTo>
                    <a:pt x="0" y="52"/>
                    <a:pt x="0" y="52"/>
                    <a:pt x="0" y="52"/>
                  </a:cubicBezTo>
                  <a:cubicBezTo>
                    <a:pt x="0" y="24"/>
                    <a:pt x="23" y="0"/>
                    <a:pt x="51" y="0"/>
                  </a:cubicBezTo>
                  <a:cubicBezTo>
                    <a:pt x="1124" y="0"/>
                    <a:pt x="1124" y="0"/>
                    <a:pt x="1124" y="0"/>
                  </a:cubicBezTo>
                  <a:cubicBezTo>
                    <a:pt x="1153" y="0"/>
                    <a:pt x="1176" y="24"/>
                    <a:pt x="1176" y="52"/>
                  </a:cubicBezTo>
                  <a:cubicBezTo>
                    <a:pt x="1176" y="844"/>
                    <a:pt x="1176" y="844"/>
                    <a:pt x="1176" y="844"/>
                  </a:cubicBezTo>
                </a:path>
              </a:pathLst>
            </a:cu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íŝľïḓé">
              <a:extLst>
                <a:ext uri="{FF2B5EF4-FFF2-40B4-BE49-F238E27FC236}">
                  <a16:creationId xmlns:a16="http://schemas.microsoft.com/office/drawing/2014/main" id="{79C33BBD-D05F-4363-A18B-E27C798B4438}"/>
                </a:ext>
              </a:extLst>
            </p:cNvPr>
            <p:cNvSpPr/>
            <p:nvPr/>
          </p:nvSpPr>
          <p:spPr bwMode="auto">
            <a:xfrm>
              <a:off x="4127500" y="2349501"/>
              <a:ext cx="3851275" cy="2762250"/>
            </a:xfrm>
            <a:custGeom>
              <a:avLst/>
              <a:gdLst>
                <a:gd name="T0" fmla="*/ 1167 w 1167"/>
                <a:gd name="T1" fmla="*/ 838 h 838"/>
                <a:gd name="T2" fmla="*/ 0 w 1167"/>
                <a:gd name="T3" fmla="*/ 838 h 838"/>
                <a:gd name="T4" fmla="*/ 0 w 1167"/>
                <a:gd name="T5" fmla="*/ 48 h 838"/>
                <a:gd name="T6" fmla="*/ 48 w 1167"/>
                <a:gd name="T7" fmla="*/ 0 h 838"/>
                <a:gd name="T8" fmla="*/ 1119 w 1167"/>
                <a:gd name="T9" fmla="*/ 0 h 838"/>
                <a:gd name="T10" fmla="*/ 1167 w 1167"/>
                <a:gd name="T11" fmla="*/ 48 h 838"/>
                <a:gd name="T12" fmla="*/ 1167 w 1167"/>
                <a:gd name="T13" fmla="*/ 838 h 838"/>
              </a:gdLst>
              <a:ahLst/>
              <a:cxnLst>
                <a:cxn ang="0">
                  <a:pos x="T0" y="T1"/>
                </a:cxn>
                <a:cxn ang="0">
                  <a:pos x="T2" y="T3"/>
                </a:cxn>
                <a:cxn ang="0">
                  <a:pos x="T4" y="T5"/>
                </a:cxn>
                <a:cxn ang="0">
                  <a:pos x="T6" y="T7"/>
                </a:cxn>
                <a:cxn ang="0">
                  <a:pos x="T8" y="T9"/>
                </a:cxn>
                <a:cxn ang="0">
                  <a:pos x="T10" y="T11"/>
                </a:cxn>
                <a:cxn ang="0">
                  <a:pos x="T12" y="T13"/>
                </a:cxn>
              </a:cxnLst>
              <a:rect l="0" t="0" r="r" b="b"/>
              <a:pathLst>
                <a:path w="1167" h="838">
                  <a:moveTo>
                    <a:pt x="1167" y="838"/>
                  </a:moveTo>
                  <a:cubicBezTo>
                    <a:pt x="0" y="838"/>
                    <a:pt x="0" y="838"/>
                    <a:pt x="0" y="838"/>
                  </a:cubicBezTo>
                  <a:cubicBezTo>
                    <a:pt x="0" y="48"/>
                    <a:pt x="0" y="48"/>
                    <a:pt x="0" y="48"/>
                  </a:cubicBezTo>
                  <a:cubicBezTo>
                    <a:pt x="0" y="21"/>
                    <a:pt x="22" y="0"/>
                    <a:pt x="48" y="0"/>
                  </a:cubicBezTo>
                  <a:cubicBezTo>
                    <a:pt x="1119" y="0"/>
                    <a:pt x="1119" y="0"/>
                    <a:pt x="1119" y="0"/>
                  </a:cubicBezTo>
                  <a:cubicBezTo>
                    <a:pt x="1146" y="0"/>
                    <a:pt x="1167" y="21"/>
                    <a:pt x="1167" y="48"/>
                  </a:cubicBezTo>
                  <a:cubicBezTo>
                    <a:pt x="1167" y="838"/>
                    <a:pt x="1167" y="838"/>
                    <a:pt x="1167" y="838"/>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íṧļíde">
              <a:extLst>
                <a:ext uri="{FF2B5EF4-FFF2-40B4-BE49-F238E27FC236}">
                  <a16:creationId xmlns:a16="http://schemas.microsoft.com/office/drawing/2014/main" id="{55D45251-9AFE-4C70-A95A-60FFDB95381E}"/>
                </a:ext>
              </a:extLst>
            </p:cNvPr>
            <p:cNvSpPr/>
            <p:nvPr/>
          </p:nvSpPr>
          <p:spPr bwMode="auto">
            <a:xfrm>
              <a:off x="3695700" y="5111751"/>
              <a:ext cx="4714875" cy="233363"/>
            </a:xfrm>
            <a:custGeom>
              <a:avLst/>
              <a:gdLst>
                <a:gd name="T0" fmla="*/ 1396 w 1429"/>
                <a:gd name="T1" fmla="*/ 71 h 71"/>
                <a:gd name="T2" fmla="*/ 33 w 1429"/>
                <a:gd name="T3" fmla="*/ 71 h 71"/>
                <a:gd name="T4" fmla="*/ 0 w 1429"/>
                <a:gd name="T5" fmla="*/ 38 h 71"/>
                <a:gd name="T6" fmla="*/ 0 w 1429"/>
                <a:gd name="T7" fmla="*/ 0 h 71"/>
                <a:gd name="T8" fmla="*/ 1429 w 1429"/>
                <a:gd name="T9" fmla="*/ 0 h 71"/>
                <a:gd name="T10" fmla="*/ 1429 w 1429"/>
                <a:gd name="T11" fmla="*/ 38 h 71"/>
                <a:gd name="T12" fmla="*/ 1396 w 142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429" h="71">
                  <a:moveTo>
                    <a:pt x="1396" y="71"/>
                  </a:moveTo>
                  <a:cubicBezTo>
                    <a:pt x="33" y="71"/>
                    <a:pt x="33" y="71"/>
                    <a:pt x="33" y="71"/>
                  </a:cubicBezTo>
                  <a:cubicBezTo>
                    <a:pt x="15" y="71"/>
                    <a:pt x="0" y="56"/>
                    <a:pt x="0" y="38"/>
                  </a:cubicBezTo>
                  <a:cubicBezTo>
                    <a:pt x="0" y="0"/>
                    <a:pt x="0" y="0"/>
                    <a:pt x="0" y="0"/>
                  </a:cubicBezTo>
                  <a:cubicBezTo>
                    <a:pt x="1429" y="0"/>
                    <a:pt x="1429" y="0"/>
                    <a:pt x="1429" y="0"/>
                  </a:cubicBezTo>
                  <a:cubicBezTo>
                    <a:pt x="1429" y="38"/>
                    <a:pt x="1429" y="38"/>
                    <a:pt x="1429" y="38"/>
                  </a:cubicBezTo>
                  <a:cubicBezTo>
                    <a:pt x="1429" y="56"/>
                    <a:pt x="1414" y="71"/>
                    <a:pt x="1396" y="71"/>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îś1ïḑe">
              <a:extLst>
                <a:ext uri="{FF2B5EF4-FFF2-40B4-BE49-F238E27FC236}">
                  <a16:creationId xmlns:a16="http://schemas.microsoft.com/office/drawing/2014/main" id="{6CB8FAA6-4A5A-470B-9325-AD348400560F}"/>
                </a:ext>
              </a:extLst>
            </p:cNvPr>
            <p:cNvSpPr/>
            <p:nvPr/>
          </p:nvSpPr>
          <p:spPr bwMode="auto">
            <a:xfrm>
              <a:off x="3695700" y="5181601"/>
              <a:ext cx="4714875" cy="163513"/>
            </a:xfrm>
            <a:custGeom>
              <a:avLst/>
              <a:gdLst>
                <a:gd name="T0" fmla="*/ 0 w 1429"/>
                <a:gd name="T1" fmla="*/ 0 h 50"/>
                <a:gd name="T2" fmla="*/ 0 w 1429"/>
                <a:gd name="T3" fmla="*/ 17 h 50"/>
                <a:gd name="T4" fmla="*/ 33 w 1429"/>
                <a:gd name="T5" fmla="*/ 50 h 50"/>
                <a:gd name="T6" fmla="*/ 68 w 1429"/>
                <a:gd name="T7" fmla="*/ 50 h 50"/>
                <a:gd name="T8" fmla="*/ 75 w 1429"/>
                <a:gd name="T9" fmla="*/ 33 h 50"/>
                <a:gd name="T10" fmla="*/ 33 w 1429"/>
                <a:gd name="T11" fmla="*/ 33 h 50"/>
                <a:gd name="T12" fmla="*/ 0 w 1429"/>
                <a:gd name="T13" fmla="*/ 0 h 50"/>
                <a:gd name="T14" fmla="*/ 1429 w 1429"/>
                <a:gd name="T15" fmla="*/ 0 h 50"/>
                <a:gd name="T16" fmla="*/ 1396 w 1429"/>
                <a:gd name="T17" fmla="*/ 33 h 50"/>
                <a:gd name="T18" fmla="*/ 185 w 1429"/>
                <a:gd name="T19" fmla="*/ 33 h 50"/>
                <a:gd name="T20" fmla="*/ 178 w 1429"/>
                <a:gd name="T21" fmla="*/ 50 h 50"/>
                <a:gd name="T22" fmla="*/ 1396 w 1429"/>
                <a:gd name="T23" fmla="*/ 50 h 50"/>
                <a:gd name="T24" fmla="*/ 1429 w 1429"/>
                <a:gd name="T25" fmla="*/ 17 h 50"/>
                <a:gd name="T26" fmla="*/ 1429 w 1429"/>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9" h="50">
                  <a:moveTo>
                    <a:pt x="0" y="0"/>
                  </a:moveTo>
                  <a:cubicBezTo>
                    <a:pt x="0" y="17"/>
                    <a:pt x="0" y="17"/>
                    <a:pt x="0" y="17"/>
                  </a:cubicBezTo>
                  <a:cubicBezTo>
                    <a:pt x="0" y="35"/>
                    <a:pt x="15" y="50"/>
                    <a:pt x="33" y="50"/>
                  </a:cubicBezTo>
                  <a:cubicBezTo>
                    <a:pt x="68" y="50"/>
                    <a:pt x="68" y="50"/>
                    <a:pt x="68" y="50"/>
                  </a:cubicBezTo>
                  <a:cubicBezTo>
                    <a:pt x="75" y="33"/>
                    <a:pt x="75" y="33"/>
                    <a:pt x="75" y="33"/>
                  </a:cubicBezTo>
                  <a:cubicBezTo>
                    <a:pt x="33" y="33"/>
                    <a:pt x="33" y="33"/>
                    <a:pt x="33" y="33"/>
                  </a:cubicBezTo>
                  <a:cubicBezTo>
                    <a:pt x="15" y="33"/>
                    <a:pt x="0" y="18"/>
                    <a:pt x="0" y="0"/>
                  </a:cubicBezTo>
                  <a:moveTo>
                    <a:pt x="1429" y="0"/>
                  </a:moveTo>
                  <a:cubicBezTo>
                    <a:pt x="1429" y="18"/>
                    <a:pt x="1414" y="33"/>
                    <a:pt x="1396" y="33"/>
                  </a:cubicBezTo>
                  <a:cubicBezTo>
                    <a:pt x="185" y="33"/>
                    <a:pt x="185" y="33"/>
                    <a:pt x="185" y="33"/>
                  </a:cubicBezTo>
                  <a:cubicBezTo>
                    <a:pt x="178" y="50"/>
                    <a:pt x="178" y="50"/>
                    <a:pt x="178" y="50"/>
                  </a:cubicBezTo>
                  <a:cubicBezTo>
                    <a:pt x="1396" y="50"/>
                    <a:pt x="1396" y="50"/>
                    <a:pt x="1396" y="50"/>
                  </a:cubicBezTo>
                  <a:cubicBezTo>
                    <a:pt x="1414" y="50"/>
                    <a:pt x="1429" y="35"/>
                    <a:pt x="1429" y="17"/>
                  </a:cubicBezTo>
                  <a:cubicBezTo>
                    <a:pt x="1429" y="0"/>
                    <a:pt x="1429" y="0"/>
                    <a:pt x="1429" y="0"/>
                  </a:cubicBezTo>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íśľïďe">
              <a:extLst>
                <a:ext uri="{FF2B5EF4-FFF2-40B4-BE49-F238E27FC236}">
                  <a16:creationId xmlns:a16="http://schemas.microsoft.com/office/drawing/2014/main" id="{218B5B0A-F513-4821-8B5F-E457577AA596}"/>
                </a:ext>
              </a:extLst>
            </p:cNvPr>
            <p:cNvSpPr/>
            <p:nvPr/>
          </p:nvSpPr>
          <p:spPr bwMode="auto">
            <a:xfrm>
              <a:off x="5656263" y="5111751"/>
              <a:ext cx="793750" cy="122238"/>
            </a:xfrm>
            <a:custGeom>
              <a:avLst/>
              <a:gdLst>
                <a:gd name="T0" fmla="*/ 205 w 241"/>
                <a:gd name="T1" fmla="*/ 37 h 37"/>
                <a:gd name="T2" fmla="*/ 36 w 241"/>
                <a:gd name="T3" fmla="*/ 37 h 37"/>
                <a:gd name="T4" fmla="*/ 0 w 241"/>
                <a:gd name="T5" fmla="*/ 0 h 37"/>
                <a:gd name="T6" fmla="*/ 241 w 241"/>
                <a:gd name="T7" fmla="*/ 0 h 37"/>
                <a:gd name="T8" fmla="*/ 205 w 241"/>
                <a:gd name="T9" fmla="*/ 37 h 37"/>
              </a:gdLst>
              <a:ahLst/>
              <a:cxnLst>
                <a:cxn ang="0">
                  <a:pos x="T0" y="T1"/>
                </a:cxn>
                <a:cxn ang="0">
                  <a:pos x="T2" y="T3"/>
                </a:cxn>
                <a:cxn ang="0">
                  <a:pos x="T4" y="T5"/>
                </a:cxn>
                <a:cxn ang="0">
                  <a:pos x="T6" y="T7"/>
                </a:cxn>
                <a:cxn ang="0">
                  <a:pos x="T8" y="T9"/>
                </a:cxn>
              </a:cxnLst>
              <a:rect l="0" t="0" r="r" b="b"/>
              <a:pathLst>
                <a:path w="241" h="37">
                  <a:moveTo>
                    <a:pt x="205" y="37"/>
                  </a:moveTo>
                  <a:cubicBezTo>
                    <a:pt x="36" y="37"/>
                    <a:pt x="36" y="37"/>
                    <a:pt x="36" y="37"/>
                  </a:cubicBezTo>
                  <a:cubicBezTo>
                    <a:pt x="16" y="37"/>
                    <a:pt x="0" y="20"/>
                    <a:pt x="0" y="0"/>
                  </a:cubicBezTo>
                  <a:cubicBezTo>
                    <a:pt x="241" y="0"/>
                    <a:pt x="241" y="0"/>
                    <a:pt x="241" y="0"/>
                  </a:cubicBezTo>
                  <a:cubicBezTo>
                    <a:pt x="241" y="20"/>
                    <a:pt x="225" y="37"/>
                    <a:pt x="205" y="37"/>
                  </a:cubicBezTo>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iSlíḑé">
              <a:extLst>
                <a:ext uri="{FF2B5EF4-FFF2-40B4-BE49-F238E27FC236}">
                  <a16:creationId xmlns:a16="http://schemas.microsoft.com/office/drawing/2014/main" id="{1A802966-40BE-45BF-8D52-AD38168F87CA}"/>
                </a:ext>
              </a:extLst>
            </p:cNvPr>
            <p:cNvSpPr/>
            <p:nvPr/>
          </p:nvSpPr>
          <p:spPr bwMode="auto">
            <a:xfrm>
              <a:off x="4154488" y="2371726"/>
              <a:ext cx="3800475" cy="2740025"/>
            </a:xfrm>
            <a:custGeom>
              <a:avLst/>
              <a:gdLst>
                <a:gd name="T0" fmla="*/ 1152 w 1152"/>
                <a:gd name="T1" fmla="*/ 831 h 831"/>
                <a:gd name="T2" fmla="*/ 0 w 1152"/>
                <a:gd name="T3" fmla="*/ 831 h 831"/>
                <a:gd name="T4" fmla="*/ 0 w 1152"/>
                <a:gd name="T5" fmla="*/ 40 h 831"/>
                <a:gd name="T6" fmla="*/ 39 w 1152"/>
                <a:gd name="T7" fmla="*/ 0 h 831"/>
                <a:gd name="T8" fmla="*/ 1112 w 1152"/>
                <a:gd name="T9" fmla="*/ 0 h 831"/>
                <a:gd name="T10" fmla="*/ 1152 w 1152"/>
                <a:gd name="T11" fmla="*/ 40 h 831"/>
                <a:gd name="T12" fmla="*/ 1152 w 1152"/>
                <a:gd name="T13" fmla="*/ 831 h 831"/>
              </a:gdLst>
              <a:ahLst/>
              <a:cxnLst>
                <a:cxn ang="0">
                  <a:pos x="T0" y="T1"/>
                </a:cxn>
                <a:cxn ang="0">
                  <a:pos x="T2" y="T3"/>
                </a:cxn>
                <a:cxn ang="0">
                  <a:pos x="T4" y="T5"/>
                </a:cxn>
                <a:cxn ang="0">
                  <a:pos x="T6" y="T7"/>
                </a:cxn>
                <a:cxn ang="0">
                  <a:pos x="T8" y="T9"/>
                </a:cxn>
                <a:cxn ang="0">
                  <a:pos x="T10" y="T11"/>
                </a:cxn>
                <a:cxn ang="0">
                  <a:pos x="T12" y="T13"/>
                </a:cxn>
              </a:cxnLst>
              <a:rect l="0" t="0" r="r" b="b"/>
              <a:pathLst>
                <a:path w="1152" h="831">
                  <a:moveTo>
                    <a:pt x="1152" y="831"/>
                  </a:moveTo>
                  <a:cubicBezTo>
                    <a:pt x="0" y="831"/>
                    <a:pt x="0" y="831"/>
                    <a:pt x="0" y="831"/>
                  </a:cubicBezTo>
                  <a:cubicBezTo>
                    <a:pt x="0" y="40"/>
                    <a:pt x="0" y="40"/>
                    <a:pt x="0" y="40"/>
                  </a:cubicBezTo>
                  <a:cubicBezTo>
                    <a:pt x="0" y="18"/>
                    <a:pt x="17" y="0"/>
                    <a:pt x="39" y="0"/>
                  </a:cubicBezTo>
                  <a:cubicBezTo>
                    <a:pt x="1112" y="0"/>
                    <a:pt x="1112" y="0"/>
                    <a:pt x="1112" y="0"/>
                  </a:cubicBezTo>
                  <a:cubicBezTo>
                    <a:pt x="1134" y="0"/>
                    <a:pt x="1152" y="18"/>
                    <a:pt x="1152" y="40"/>
                  </a:cubicBezTo>
                  <a:cubicBezTo>
                    <a:pt x="1152" y="831"/>
                    <a:pt x="1152" y="831"/>
                    <a:pt x="1152" y="831"/>
                  </a:cubicBezTo>
                </a:path>
              </a:pathLst>
            </a:cu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ïṡḻíḓê">
              <a:extLst>
                <a:ext uri="{FF2B5EF4-FFF2-40B4-BE49-F238E27FC236}">
                  <a16:creationId xmlns:a16="http://schemas.microsoft.com/office/drawing/2014/main" id="{714C3FA0-76E5-4C0C-9E8F-9F1E235607BF}"/>
                </a:ext>
              </a:extLst>
            </p:cNvPr>
            <p:cNvSpPr/>
            <p:nvPr/>
          </p:nvSpPr>
          <p:spPr bwMode="auto">
            <a:xfrm>
              <a:off x="4246563" y="2460626"/>
              <a:ext cx="3613150" cy="2651125"/>
            </a:xfrm>
            <a:custGeom>
              <a:avLst/>
              <a:gdLst>
                <a:gd name="T0" fmla="*/ 1095 w 1095"/>
                <a:gd name="T1" fmla="*/ 804 h 804"/>
                <a:gd name="T2" fmla="*/ 0 w 1095"/>
                <a:gd name="T3" fmla="*/ 804 h 804"/>
                <a:gd name="T4" fmla="*/ 0 w 1095"/>
                <a:gd name="T5" fmla="*/ 28 h 804"/>
                <a:gd name="T6" fmla="*/ 28 w 1095"/>
                <a:gd name="T7" fmla="*/ 0 h 804"/>
                <a:gd name="T8" fmla="*/ 1067 w 1095"/>
                <a:gd name="T9" fmla="*/ 0 h 804"/>
                <a:gd name="T10" fmla="*/ 1095 w 1095"/>
                <a:gd name="T11" fmla="*/ 28 h 804"/>
                <a:gd name="T12" fmla="*/ 1095 w 1095"/>
                <a:gd name="T13" fmla="*/ 804 h 804"/>
              </a:gdLst>
              <a:ahLst/>
              <a:cxnLst>
                <a:cxn ang="0">
                  <a:pos x="T0" y="T1"/>
                </a:cxn>
                <a:cxn ang="0">
                  <a:pos x="T2" y="T3"/>
                </a:cxn>
                <a:cxn ang="0">
                  <a:pos x="T4" y="T5"/>
                </a:cxn>
                <a:cxn ang="0">
                  <a:pos x="T6" y="T7"/>
                </a:cxn>
                <a:cxn ang="0">
                  <a:pos x="T8" y="T9"/>
                </a:cxn>
                <a:cxn ang="0">
                  <a:pos x="T10" y="T11"/>
                </a:cxn>
                <a:cxn ang="0">
                  <a:pos x="T12" y="T13"/>
                </a:cxn>
              </a:cxnLst>
              <a:rect l="0" t="0" r="r" b="b"/>
              <a:pathLst>
                <a:path w="1095" h="804">
                  <a:moveTo>
                    <a:pt x="1095" y="804"/>
                  </a:moveTo>
                  <a:cubicBezTo>
                    <a:pt x="0" y="804"/>
                    <a:pt x="0" y="804"/>
                    <a:pt x="0" y="804"/>
                  </a:cubicBezTo>
                  <a:cubicBezTo>
                    <a:pt x="0" y="28"/>
                    <a:pt x="0" y="28"/>
                    <a:pt x="0" y="28"/>
                  </a:cubicBezTo>
                  <a:cubicBezTo>
                    <a:pt x="0" y="13"/>
                    <a:pt x="13" y="0"/>
                    <a:pt x="28" y="0"/>
                  </a:cubicBezTo>
                  <a:cubicBezTo>
                    <a:pt x="1067" y="0"/>
                    <a:pt x="1067" y="0"/>
                    <a:pt x="1067" y="0"/>
                  </a:cubicBezTo>
                  <a:cubicBezTo>
                    <a:pt x="1083" y="0"/>
                    <a:pt x="1095" y="13"/>
                    <a:pt x="1095" y="28"/>
                  </a:cubicBezTo>
                  <a:cubicBezTo>
                    <a:pt x="1095" y="804"/>
                    <a:pt x="1095" y="804"/>
                    <a:pt x="1095" y="804"/>
                  </a:cubicBezTo>
                </a:path>
              </a:pathLst>
            </a:custGeom>
            <a:solidFill>
              <a:srgbClr val="8F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íśļíḓé">
              <a:extLst>
                <a:ext uri="{FF2B5EF4-FFF2-40B4-BE49-F238E27FC236}">
                  <a16:creationId xmlns:a16="http://schemas.microsoft.com/office/drawing/2014/main" id="{D5948407-0E07-423C-8E1E-63784D836001}"/>
                </a:ext>
              </a:extLst>
            </p:cNvPr>
            <p:cNvSpPr/>
            <p:nvPr/>
          </p:nvSpPr>
          <p:spPr bwMode="auto">
            <a:xfrm>
              <a:off x="4246563" y="2460626"/>
              <a:ext cx="3543300" cy="2651125"/>
            </a:xfrm>
            <a:custGeom>
              <a:avLst/>
              <a:gdLst>
                <a:gd name="T0" fmla="*/ 1074 w 1074"/>
                <a:gd name="T1" fmla="*/ 804 h 804"/>
                <a:gd name="T2" fmla="*/ 0 w 1074"/>
                <a:gd name="T3" fmla="*/ 804 h 804"/>
                <a:gd name="T4" fmla="*/ 0 w 1074"/>
                <a:gd name="T5" fmla="*/ 28 h 804"/>
                <a:gd name="T6" fmla="*/ 28 w 1074"/>
                <a:gd name="T7" fmla="*/ 0 h 804"/>
                <a:gd name="T8" fmla="*/ 819 w 1074"/>
                <a:gd name="T9" fmla="*/ 0 h 804"/>
                <a:gd name="T10" fmla="*/ 1074 w 1074"/>
                <a:gd name="T11" fmla="*/ 804 h 804"/>
              </a:gdLst>
              <a:ahLst/>
              <a:cxnLst>
                <a:cxn ang="0">
                  <a:pos x="T0" y="T1"/>
                </a:cxn>
                <a:cxn ang="0">
                  <a:pos x="T2" y="T3"/>
                </a:cxn>
                <a:cxn ang="0">
                  <a:pos x="T4" y="T5"/>
                </a:cxn>
                <a:cxn ang="0">
                  <a:pos x="T6" y="T7"/>
                </a:cxn>
                <a:cxn ang="0">
                  <a:pos x="T8" y="T9"/>
                </a:cxn>
                <a:cxn ang="0">
                  <a:pos x="T10" y="T11"/>
                </a:cxn>
              </a:cxnLst>
              <a:rect l="0" t="0" r="r" b="b"/>
              <a:pathLst>
                <a:path w="1074" h="804">
                  <a:moveTo>
                    <a:pt x="1074" y="804"/>
                  </a:moveTo>
                  <a:cubicBezTo>
                    <a:pt x="0" y="804"/>
                    <a:pt x="0" y="804"/>
                    <a:pt x="0" y="804"/>
                  </a:cubicBezTo>
                  <a:cubicBezTo>
                    <a:pt x="0" y="28"/>
                    <a:pt x="0" y="28"/>
                    <a:pt x="0" y="28"/>
                  </a:cubicBezTo>
                  <a:cubicBezTo>
                    <a:pt x="0" y="13"/>
                    <a:pt x="13" y="0"/>
                    <a:pt x="28" y="0"/>
                  </a:cubicBezTo>
                  <a:cubicBezTo>
                    <a:pt x="819" y="0"/>
                    <a:pt x="819" y="0"/>
                    <a:pt x="819" y="0"/>
                  </a:cubicBezTo>
                  <a:cubicBezTo>
                    <a:pt x="1074" y="804"/>
                    <a:pt x="1074" y="804"/>
                    <a:pt x="1074" y="804"/>
                  </a:cubicBezTo>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íṣḻîḓè">
              <a:extLst>
                <a:ext uri="{FF2B5EF4-FFF2-40B4-BE49-F238E27FC236}">
                  <a16:creationId xmlns:a16="http://schemas.microsoft.com/office/drawing/2014/main" id="{FDA37784-AFA6-4851-A928-7CA91E89B24E}"/>
                </a:ext>
              </a:extLst>
            </p:cNvPr>
            <p:cNvSpPr/>
            <p:nvPr/>
          </p:nvSpPr>
          <p:spPr bwMode="auto">
            <a:xfrm>
              <a:off x="4818063" y="2806701"/>
              <a:ext cx="419100" cy="2305050"/>
            </a:xfrm>
            <a:custGeom>
              <a:avLst/>
              <a:gdLst>
                <a:gd name="T0" fmla="*/ 86 w 127"/>
                <a:gd name="T1" fmla="*/ 483 h 699"/>
                <a:gd name="T2" fmla="*/ 0 w 127"/>
                <a:gd name="T3" fmla="*/ 527 h 699"/>
                <a:gd name="T4" fmla="*/ 0 w 127"/>
                <a:gd name="T5" fmla="*/ 699 h 699"/>
                <a:gd name="T6" fmla="*/ 127 w 127"/>
                <a:gd name="T7" fmla="*/ 699 h 699"/>
                <a:gd name="T8" fmla="*/ 86 w 127"/>
                <a:gd name="T9" fmla="*/ 699 h 699"/>
                <a:gd name="T10" fmla="*/ 86 w 127"/>
                <a:gd name="T11" fmla="*/ 483 h 699"/>
                <a:gd name="T12" fmla="*/ 86 w 127"/>
                <a:gd name="T13" fmla="*/ 0 h 699"/>
                <a:gd name="T14" fmla="*/ 0 w 127"/>
                <a:gd name="T15" fmla="*/ 0 h 699"/>
                <a:gd name="T16" fmla="*/ 0 w 127"/>
                <a:gd name="T17" fmla="*/ 143 h 699"/>
                <a:gd name="T18" fmla="*/ 86 w 127"/>
                <a:gd name="T19" fmla="*/ 187 h 699"/>
                <a:gd name="T20" fmla="*/ 86 w 127"/>
                <a:gd name="T21"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699">
                  <a:moveTo>
                    <a:pt x="86" y="483"/>
                  </a:moveTo>
                  <a:cubicBezTo>
                    <a:pt x="62" y="504"/>
                    <a:pt x="33" y="520"/>
                    <a:pt x="0" y="527"/>
                  </a:cubicBezTo>
                  <a:cubicBezTo>
                    <a:pt x="0" y="699"/>
                    <a:pt x="0" y="699"/>
                    <a:pt x="0" y="699"/>
                  </a:cubicBezTo>
                  <a:cubicBezTo>
                    <a:pt x="127" y="699"/>
                    <a:pt x="127" y="699"/>
                    <a:pt x="127" y="699"/>
                  </a:cubicBezTo>
                  <a:cubicBezTo>
                    <a:pt x="86" y="699"/>
                    <a:pt x="86" y="699"/>
                    <a:pt x="86" y="699"/>
                  </a:cubicBezTo>
                  <a:cubicBezTo>
                    <a:pt x="86" y="483"/>
                    <a:pt x="86" y="483"/>
                    <a:pt x="86" y="483"/>
                  </a:cubicBezTo>
                  <a:moveTo>
                    <a:pt x="86" y="0"/>
                  </a:moveTo>
                  <a:cubicBezTo>
                    <a:pt x="0" y="0"/>
                    <a:pt x="0" y="0"/>
                    <a:pt x="0" y="0"/>
                  </a:cubicBezTo>
                  <a:cubicBezTo>
                    <a:pt x="0" y="143"/>
                    <a:pt x="0" y="143"/>
                    <a:pt x="0" y="143"/>
                  </a:cubicBezTo>
                  <a:cubicBezTo>
                    <a:pt x="33" y="151"/>
                    <a:pt x="62" y="166"/>
                    <a:pt x="86" y="187"/>
                  </a:cubicBezTo>
                  <a:cubicBezTo>
                    <a:pt x="86" y="0"/>
                    <a:pt x="86" y="0"/>
                    <a:pt x="86" y="0"/>
                  </a:cubicBezTo>
                </a:path>
              </a:pathLst>
            </a:custGeom>
            <a:solidFill>
              <a:srgbClr val="4346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îSļiḋe">
              <a:extLst>
                <a:ext uri="{FF2B5EF4-FFF2-40B4-BE49-F238E27FC236}">
                  <a16:creationId xmlns:a16="http://schemas.microsoft.com/office/drawing/2014/main" id="{9D7A1D22-6A7D-4AE5-920D-E85629DDD8A3}"/>
                </a:ext>
              </a:extLst>
            </p:cNvPr>
            <p:cNvSpPr/>
            <p:nvPr/>
          </p:nvSpPr>
          <p:spPr bwMode="auto">
            <a:xfrm>
              <a:off x="5100638" y="2184401"/>
              <a:ext cx="1125538" cy="292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5" name="îṣḷiḓê">
              <a:extLst>
                <a:ext uri="{FF2B5EF4-FFF2-40B4-BE49-F238E27FC236}">
                  <a16:creationId xmlns:a16="http://schemas.microsoft.com/office/drawing/2014/main" id="{9329DA1F-8A6A-4FA3-86BF-48CC75942566}"/>
                </a:ext>
              </a:extLst>
            </p:cNvPr>
            <p:cNvSpPr/>
            <p:nvPr/>
          </p:nvSpPr>
          <p:spPr bwMode="auto">
            <a:xfrm>
              <a:off x="5100638" y="2184401"/>
              <a:ext cx="112553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6" name="íslïḑé">
              <a:extLst>
                <a:ext uri="{FF2B5EF4-FFF2-40B4-BE49-F238E27FC236}">
                  <a16:creationId xmlns:a16="http://schemas.microsoft.com/office/drawing/2014/main" id="{A763A68F-93C3-4EE3-B313-A4570A97DCFC}"/>
                </a:ext>
              </a:extLst>
            </p:cNvPr>
            <p:cNvSpPr/>
            <p:nvPr/>
          </p:nvSpPr>
          <p:spPr bwMode="auto">
            <a:xfrm>
              <a:off x="5197475" y="2184401"/>
              <a:ext cx="39688" cy="2927350"/>
            </a:xfrm>
            <a:custGeom>
              <a:avLst/>
              <a:gdLst>
                <a:gd name="T0" fmla="*/ 12 w 12"/>
                <a:gd name="T1" fmla="*/ 621 h 888"/>
                <a:gd name="T2" fmla="*/ 0 w 12"/>
                <a:gd name="T3" fmla="*/ 641 h 888"/>
                <a:gd name="T4" fmla="*/ 0 w 12"/>
                <a:gd name="T5" fmla="*/ 888 h 888"/>
                <a:gd name="T6" fmla="*/ 12 w 12"/>
                <a:gd name="T7" fmla="*/ 888 h 888"/>
                <a:gd name="T8" fmla="*/ 12 w 12"/>
                <a:gd name="T9" fmla="*/ 621 h 888"/>
                <a:gd name="T10" fmla="*/ 12 w 12"/>
                <a:gd name="T11" fmla="*/ 0 h 888"/>
                <a:gd name="T12" fmla="*/ 0 w 12"/>
                <a:gd name="T13" fmla="*/ 0 h 888"/>
                <a:gd name="T14" fmla="*/ 0 w 12"/>
                <a:gd name="T15" fmla="*/ 408 h 888"/>
                <a:gd name="T16" fmla="*/ 12 w 12"/>
                <a:gd name="T17" fmla="*/ 427 h 888"/>
                <a:gd name="T18" fmla="*/ 12 w 12"/>
                <a:gd name="T1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88">
                  <a:moveTo>
                    <a:pt x="12" y="621"/>
                  </a:moveTo>
                  <a:cubicBezTo>
                    <a:pt x="9" y="628"/>
                    <a:pt x="4" y="634"/>
                    <a:pt x="0" y="641"/>
                  </a:cubicBezTo>
                  <a:cubicBezTo>
                    <a:pt x="0" y="888"/>
                    <a:pt x="0" y="888"/>
                    <a:pt x="0" y="888"/>
                  </a:cubicBezTo>
                  <a:cubicBezTo>
                    <a:pt x="12" y="888"/>
                    <a:pt x="12" y="888"/>
                    <a:pt x="12" y="888"/>
                  </a:cubicBezTo>
                  <a:cubicBezTo>
                    <a:pt x="12" y="621"/>
                    <a:pt x="12" y="621"/>
                    <a:pt x="12" y="621"/>
                  </a:cubicBezTo>
                  <a:moveTo>
                    <a:pt x="12" y="0"/>
                  </a:moveTo>
                  <a:cubicBezTo>
                    <a:pt x="0" y="0"/>
                    <a:pt x="0" y="0"/>
                    <a:pt x="0" y="0"/>
                  </a:cubicBezTo>
                  <a:cubicBezTo>
                    <a:pt x="0" y="408"/>
                    <a:pt x="0" y="408"/>
                    <a:pt x="0" y="408"/>
                  </a:cubicBezTo>
                  <a:cubicBezTo>
                    <a:pt x="4" y="414"/>
                    <a:pt x="9" y="421"/>
                    <a:pt x="12" y="427"/>
                  </a:cubicBezTo>
                  <a:cubicBezTo>
                    <a:pt x="12" y="0"/>
                    <a:pt x="12" y="0"/>
                    <a:pt x="12" y="0"/>
                  </a:cubicBezTo>
                </a:path>
              </a:pathLst>
            </a:custGeom>
            <a:solidFill>
              <a:srgbClr val="D6D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íśļiḑè">
              <a:extLst>
                <a:ext uri="{FF2B5EF4-FFF2-40B4-BE49-F238E27FC236}">
                  <a16:creationId xmlns:a16="http://schemas.microsoft.com/office/drawing/2014/main" id="{2FEF61BC-5CC0-41DE-8B56-FDF02DB1F642}"/>
                </a:ext>
              </a:extLst>
            </p:cNvPr>
            <p:cNvSpPr/>
            <p:nvPr/>
          </p:nvSpPr>
          <p:spPr bwMode="auto">
            <a:xfrm>
              <a:off x="5237163" y="2085976"/>
              <a:ext cx="2305050" cy="3025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8" name="îsľïḋè">
              <a:extLst>
                <a:ext uri="{FF2B5EF4-FFF2-40B4-BE49-F238E27FC236}">
                  <a16:creationId xmlns:a16="http://schemas.microsoft.com/office/drawing/2014/main" id="{4B957D7B-D087-415B-9A0B-2ADF2193D91C}"/>
                </a:ext>
              </a:extLst>
            </p:cNvPr>
            <p:cNvSpPr/>
            <p:nvPr/>
          </p:nvSpPr>
          <p:spPr bwMode="auto">
            <a:xfrm>
              <a:off x="5237163" y="2085976"/>
              <a:ext cx="23050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9" name="íṥlïḓè">
              <a:extLst>
                <a:ext uri="{FF2B5EF4-FFF2-40B4-BE49-F238E27FC236}">
                  <a16:creationId xmlns:a16="http://schemas.microsoft.com/office/drawing/2014/main" id="{06CA563C-9504-4E03-BE01-3166D7670991}"/>
                </a:ext>
              </a:extLst>
            </p:cNvPr>
            <p:cNvSpPr/>
            <p:nvPr/>
          </p:nvSpPr>
          <p:spPr bwMode="auto">
            <a:xfrm>
              <a:off x="5237163" y="2717801"/>
              <a:ext cx="688975" cy="2393950"/>
            </a:xfrm>
            <a:prstGeom prst="rect">
              <a:avLst/>
            </a:prstGeom>
            <a:solidFill>
              <a:srgbClr val="FB9E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0" name="iŝ1îḓe">
              <a:extLst>
                <a:ext uri="{FF2B5EF4-FFF2-40B4-BE49-F238E27FC236}">
                  <a16:creationId xmlns:a16="http://schemas.microsoft.com/office/drawing/2014/main" id="{470C566D-B7A9-4EF5-842A-65E3C94C3002}"/>
                </a:ext>
              </a:extLst>
            </p:cNvPr>
            <p:cNvSpPr/>
            <p:nvPr/>
          </p:nvSpPr>
          <p:spPr bwMode="auto">
            <a:xfrm>
              <a:off x="5237163" y="2717801"/>
              <a:ext cx="6889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1" name="í$ļïdé">
              <a:extLst>
                <a:ext uri="{FF2B5EF4-FFF2-40B4-BE49-F238E27FC236}">
                  <a16:creationId xmlns:a16="http://schemas.microsoft.com/office/drawing/2014/main" id="{8145CBEB-9A7C-4C4D-A78A-8DBBD451EB58}"/>
                </a:ext>
              </a:extLst>
            </p:cNvPr>
            <p:cNvSpPr/>
            <p:nvPr/>
          </p:nvSpPr>
          <p:spPr bwMode="auto">
            <a:xfrm>
              <a:off x="7473950" y="2717801"/>
              <a:ext cx="77788" cy="2393950"/>
            </a:xfrm>
            <a:prstGeom prst="rect">
              <a:avLst/>
            </a:prstGeom>
            <a:solidFill>
              <a:srgbClr val="FED0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2" name="íŝ1iḍè">
              <a:extLst>
                <a:ext uri="{FF2B5EF4-FFF2-40B4-BE49-F238E27FC236}">
                  <a16:creationId xmlns:a16="http://schemas.microsoft.com/office/drawing/2014/main" id="{2324551F-8C51-4C16-9FEE-B6FC52B93087}"/>
                </a:ext>
              </a:extLst>
            </p:cNvPr>
            <p:cNvSpPr/>
            <p:nvPr/>
          </p:nvSpPr>
          <p:spPr bwMode="auto">
            <a:xfrm>
              <a:off x="5926138" y="2085976"/>
              <a:ext cx="1616075" cy="631825"/>
            </a:xfrm>
            <a:prstGeom prst="rect">
              <a:avLst/>
            </a:prstGeom>
            <a:solidFill>
              <a:srgbClr val="FB9E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3" name="îṥļíḑe">
              <a:extLst>
                <a:ext uri="{FF2B5EF4-FFF2-40B4-BE49-F238E27FC236}">
                  <a16:creationId xmlns:a16="http://schemas.microsoft.com/office/drawing/2014/main" id="{55B6FF31-1FAB-457A-AC62-153ADDBA0511}"/>
                </a:ext>
              </a:extLst>
            </p:cNvPr>
            <p:cNvSpPr/>
            <p:nvPr/>
          </p:nvSpPr>
          <p:spPr bwMode="auto">
            <a:xfrm>
              <a:off x="6107113" y="2273301"/>
              <a:ext cx="393700" cy="128588"/>
            </a:xfrm>
            <a:custGeom>
              <a:avLst/>
              <a:gdLst>
                <a:gd name="T0" fmla="*/ 99 w 119"/>
                <a:gd name="T1" fmla="*/ 39 h 39"/>
                <a:gd name="T2" fmla="*/ 19 w 119"/>
                <a:gd name="T3" fmla="*/ 39 h 39"/>
                <a:gd name="T4" fmla="*/ 0 w 119"/>
                <a:gd name="T5" fmla="*/ 20 h 39"/>
                <a:gd name="T6" fmla="*/ 19 w 119"/>
                <a:gd name="T7" fmla="*/ 0 h 39"/>
                <a:gd name="T8" fmla="*/ 99 w 119"/>
                <a:gd name="T9" fmla="*/ 0 h 39"/>
                <a:gd name="T10" fmla="*/ 119 w 119"/>
                <a:gd name="T11" fmla="*/ 20 h 39"/>
                <a:gd name="T12" fmla="*/ 99 w 119"/>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19" h="39">
                  <a:moveTo>
                    <a:pt x="99" y="39"/>
                  </a:moveTo>
                  <a:cubicBezTo>
                    <a:pt x="19" y="39"/>
                    <a:pt x="19" y="39"/>
                    <a:pt x="19" y="39"/>
                  </a:cubicBezTo>
                  <a:cubicBezTo>
                    <a:pt x="8" y="39"/>
                    <a:pt x="0" y="30"/>
                    <a:pt x="0" y="20"/>
                  </a:cubicBezTo>
                  <a:cubicBezTo>
                    <a:pt x="0" y="9"/>
                    <a:pt x="8" y="0"/>
                    <a:pt x="19" y="0"/>
                  </a:cubicBezTo>
                  <a:cubicBezTo>
                    <a:pt x="99" y="0"/>
                    <a:pt x="99" y="0"/>
                    <a:pt x="99" y="0"/>
                  </a:cubicBezTo>
                  <a:cubicBezTo>
                    <a:pt x="110" y="0"/>
                    <a:pt x="119" y="9"/>
                    <a:pt x="119" y="20"/>
                  </a:cubicBezTo>
                  <a:cubicBezTo>
                    <a:pt x="119" y="30"/>
                    <a:pt x="110" y="39"/>
                    <a:pt x="99"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ṧľíďe">
              <a:extLst>
                <a:ext uri="{FF2B5EF4-FFF2-40B4-BE49-F238E27FC236}">
                  <a16:creationId xmlns:a16="http://schemas.microsoft.com/office/drawing/2014/main" id="{FD89530B-5A88-4A90-88DF-590B36B15E4A}"/>
                </a:ext>
              </a:extLst>
            </p:cNvPr>
            <p:cNvSpPr/>
            <p:nvPr/>
          </p:nvSpPr>
          <p:spPr bwMode="auto">
            <a:xfrm>
              <a:off x="6543675" y="2273301"/>
              <a:ext cx="508000" cy="128588"/>
            </a:xfrm>
            <a:custGeom>
              <a:avLst/>
              <a:gdLst>
                <a:gd name="T0" fmla="*/ 134 w 154"/>
                <a:gd name="T1" fmla="*/ 39 h 39"/>
                <a:gd name="T2" fmla="*/ 19 w 154"/>
                <a:gd name="T3" fmla="*/ 39 h 39"/>
                <a:gd name="T4" fmla="*/ 0 w 154"/>
                <a:gd name="T5" fmla="*/ 20 h 39"/>
                <a:gd name="T6" fmla="*/ 19 w 154"/>
                <a:gd name="T7" fmla="*/ 0 h 39"/>
                <a:gd name="T8" fmla="*/ 134 w 154"/>
                <a:gd name="T9" fmla="*/ 0 h 39"/>
                <a:gd name="T10" fmla="*/ 154 w 154"/>
                <a:gd name="T11" fmla="*/ 20 h 39"/>
                <a:gd name="T12" fmla="*/ 134 w 154"/>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54" h="39">
                  <a:moveTo>
                    <a:pt x="134" y="39"/>
                  </a:moveTo>
                  <a:cubicBezTo>
                    <a:pt x="19" y="39"/>
                    <a:pt x="19" y="39"/>
                    <a:pt x="19" y="39"/>
                  </a:cubicBezTo>
                  <a:cubicBezTo>
                    <a:pt x="9" y="39"/>
                    <a:pt x="0" y="30"/>
                    <a:pt x="0" y="20"/>
                  </a:cubicBezTo>
                  <a:cubicBezTo>
                    <a:pt x="0" y="9"/>
                    <a:pt x="9" y="0"/>
                    <a:pt x="19" y="0"/>
                  </a:cubicBezTo>
                  <a:cubicBezTo>
                    <a:pt x="134" y="0"/>
                    <a:pt x="134" y="0"/>
                    <a:pt x="134" y="0"/>
                  </a:cubicBezTo>
                  <a:cubicBezTo>
                    <a:pt x="145" y="0"/>
                    <a:pt x="154" y="9"/>
                    <a:pt x="154" y="20"/>
                  </a:cubicBezTo>
                  <a:cubicBezTo>
                    <a:pt x="154" y="30"/>
                    <a:pt x="145" y="39"/>
                    <a:pt x="13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íṡľîḑê">
              <a:extLst>
                <a:ext uri="{FF2B5EF4-FFF2-40B4-BE49-F238E27FC236}">
                  <a16:creationId xmlns:a16="http://schemas.microsoft.com/office/drawing/2014/main" id="{5B2A9D37-B477-4C83-9B3F-394A60C31F14}"/>
                </a:ext>
              </a:extLst>
            </p:cNvPr>
            <p:cNvSpPr/>
            <p:nvPr/>
          </p:nvSpPr>
          <p:spPr bwMode="auto">
            <a:xfrm>
              <a:off x="6107113" y="2481263"/>
              <a:ext cx="303213" cy="22225"/>
            </a:xfrm>
            <a:custGeom>
              <a:avLst/>
              <a:gdLst>
                <a:gd name="T0" fmla="*/ 89 w 92"/>
                <a:gd name="T1" fmla="*/ 7 h 7"/>
                <a:gd name="T2" fmla="*/ 3 w 92"/>
                <a:gd name="T3" fmla="*/ 7 h 7"/>
                <a:gd name="T4" fmla="*/ 0 w 92"/>
                <a:gd name="T5" fmla="*/ 4 h 7"/>
                <a:gd name="T6" fmla="*/ 3 w 92"/>
                <a:gd name="T7" fmla="*/ 0 h 7"/>
                <a:gd name="T8" fmla="*/ 89 w 92"/>
                <a:gd name="T9" fmla="*/ 0 h 7"/>
                <a:gd name="T10" fmla="*/ 92 w 92"/>
                <a:gd name="T11" fmla="*/ 4 h 7"/>
                <a:gd name="T12" fmla="*/ 89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9" y="7"/>
                  </a:moveTo>
                  <a:cubicBezTo>
                    <a:pt x="3" y="7"/>
                    <a:pt x="3" y="7"/>
                    <a:pt x="3" y="7"/>
                  </a:cubicBezTo>
                  <a:cubicBezTo>
                    <a:pt x="1" y="7"/>
                    <a:pt x="0" y="6"/>
                    <a:pt x="0" y="4"/>
                  </a:cubicBezTo>
                  <a:cubicBezTo>
                    <a:pt x="0" y="2"/>
                    <a:pt x="1" y="0"/>
                    <a:pt x="3" y="0"/>
                  </a:cubicBezTo>
                  <a:cubicBezTo>
                    <a:pt x="89" y="0"/>
                    <a:pt x="89" y="0"/>
                    <a:pt x="89" y="0"/>
                  </a:cubicBezTo>
                  <a:cubicBezTo>
                    <a:pt x="91" y="0"/>
                    <a:pt x="92" y="2"/>
                    <a:pt x="92" y="4"/>
                  </a:cubicBezTo>
                  <a:cubicBezTo>
                    <a:pt x="92"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îṥļîḓè">
              <a:extLst>
                <a:ext uri="{FF2B5EF4-FFF2-40B4-BE49-F238E27FC236}">
                  <a16:creationId xmlns:a16="http://schemas.microsoft.com/office/drawing/2014/main" id="{F4F2DB01-56DA-4D16-B276-313EC2B6B41D}"/>
                </a:ext>
              </a:extLst>
            </p:cNvPr>
            <p:cNvSpPr/>
            <p:nvPr/>
          </p:nvSpPr>
          <p:spPr bwMode="auto">
            <a:xfrm>
              <a:off x="6446838" y="2481263"/>
              <a:ext cx="307975" cy="22225"/>
            </a:xfrm>
            <a:custGeom>
              <a:avLst/>
              <a:gdLst>
                <a:gd name="T0" fmla="*/ 89 w 93"/>
                <a:gd name="T1" fmla="*/ 7 h 7"/>
                <a:gd name="T2" fmla="*/ 4 w 93"/>
                <a:gd name="T3" fmla="*/ 7 h 7"/>
                <a:gd name="T4" fmla="*/ 0 w 93"/>
                <a:gd name="T5" fmla="*/ 4 h 7"/>
                <a:gd name="T6" fmla="*/ 4 w 93"/>
                <a:gd name="T7" fmla="*/ 0 h 7"/>
                <a:gd name="T8" fmla="*/ 89 w 93"/>
                <a:gd name="T9" fmla="*/ 0 h 7"/>
                <a:gd name="T10" fmla="*/ 93 w 93"/>
                <a:gd name="T11" fmla="*/ 4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6"/>
                    <a:pt x="0" y="4"/>
                  </a:cubicBezTo>
                  <a:cubicBezTo>
                    <a:pt x="0" y="2"/>
                    <a:pt x="2" y="0"/>
                    <a:pt x="4" y="0"/>
                  </a:cubicBezTo>
                  <a:cubicBezTo>
                    <a:pt x="89" y="0"/>
                    <a:pt x="89" y="0"/>
                    <a:pt x="89" y="0"/>
                  </a:cubicBezTo>
                  <a:cubicBezTo>
                    <a:pt x="91" y="0"/>
                    <a:pt x="93" y="2"/>
                    <a:pt x="93" y="4"/>
                  </a:cubicBezTo>
                  <a:cubicBezTo>
                    <a:pt x="93"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îṧ1ïḋé">
              <a:extLst>
                <a:ext uri="{FF2B5EF4-FFF2-40B4-BE49-F238E27FC236}">
                  <a16:creationId xmlns:a16="http://schemas.microsoft.com/office/drawing/2014/main" id="{CD0AD960-9CCC-471A-B06D-6CB04F03D40E}"/>
                </a:ext>
              </a:extLst>
            </p:cNvPr>
            <p:cNvSpPr/>
            <p:nvPr/>
          </p:nvSpPr>
          <p:spPr bwMode="auto">
            <a:xfrm>
              <a:off x="6797675" y="2481263"/>
              <a:ext cx="254000" cy="22225"/>
            </a:xfrm>
            <a:custGeom>
              <a:avLst/>
              <a:gdLst>
                <a:gd name="T0" fmla="*/ 73 w 77"/>
                <a:gd name="T1" fmla="*/ 7 h 7"/>
                <a:gd name="T2" fmla="*/ 4 w 77"/>
                <a:gd name="T3" fmla="*/ 7 h 7"/>
                <a:gd name="T4" fmla="*/ 0 w 77"/>
                <a:gd name="T5" fmla="*/ 4 h 7"/>
                <a:gd name="T6" fmla="*/ 4 w 77"/>
                <a:gd name="T7" fmla="*/ 0 h 7"/>
                <a:gd name="T8" fmla="*/ 73 w 77"/>
                <a:gd name="T9" fmla="*/ 0 h 7"/>
                <a:gd name="T10" fmla="*/ 77 w 77"/>
                <a:gd name="T11" fmla="*/ 4 h 7"/>
                <a:gd name="T12" fmla="*/ 73 w 7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7" h="7">
                  <a:moveTo>
                    <a:pt x="73" y="7"/>
                  </a:moveTo>
                  <a:cubicBezTo>
                    <a:pt x="4" y="7"/>
                    <a:pt x="4" y="7"/>
                    <a:pt x="4" y="7"/>
                  </a:cubicBezTo>
                  <a:cubicBezTo>
                    <a:pt x="2" y="7"/>
                    <a:pt x="0" y="6"/>
                    <a:pt x="0" y="4"/>
                  </a:cubicBezTo>
                  <a:cubicBezTo>
                    <a:pt x="0" y="2"/>
                    <a:pt x="2" y="0"/>
                    <a:pt x="4" y="0"/>
                  </a:cubicBezTo>
                  <a:cubicBezTo>
                    <a:pt x="73" y="0"/>
                    <a:pt x="73" y="0"/>
                    <a:pt x="73" y="0"/>
                  </a:cubicBezTo>
                  <a:cubicBezTo>
                    <a:pt x="75" y="0"/>
                    <a:pt x="77" y="2"/>
                    <a:pt x="77" y="4"/>
                  </a:cubicBezTo>
                  <a:cubicBezTo>
                    <a:pt x="77" y="6"/>
                    <a:pt x="75" y="7"/>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ís1ïḋe">
              <a:extLst>
                <a:ext uri="{FF2B5EF4-FFF2-40B4-BE49-F238E27FC236}">
                  <a16:creationId xmlns:a16="http://schemas.microsoft.com/office/drawing/2014/main" id="{B1361601-4BF0-4C1D-A164-2CABEFD81E89}"/>
                </a:ext>
              </a:extLst>
            </p:cNvPr>
            <p:cNvSpPr/>
            <p:nvPr/>
          </p:nvSpPr>
          <p:spPr bwMode="auto">
            <a:xfrm>
              <a:off x="6107113" y="2554288"/>
              <a:ext cx="171450" cy="22225"/>
            </a:xfrm>
            <a:custGeom>
              <a:avLst/>
              <a:gdLst>
                <a:gd name="T0" fmla="*/ 48 w 52"/>
                <a:gd name="T1" fmla="*/ 7 h 7"/>
                <a:gd name="T2" fmla="*/ 3 w 52"/>
                <a:gd name="T3" fmla="*/ 7 h 7"/>
                <a:gd name="T4" fmla="*/ 0 w 52"/>
                <a:gd name="T5" fmla="*/ 4 h 7"/>
                <a:gd name="T6" fmla="*/ 3 w 52"/>
                <a:gd name="T7" fmla="*/ 0 h 7"/>
                <a:gd name="T8" fmla="*/ 48 w 52"/>
                <a:gd name="T9" fmla="*/ 0 h 7"/>
                <a:gd name="T10" fmla="*/ 52 w 52"/>
                <a:gd name="T11" fmla="*/ 4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1" y="7"/>
                    <a:pt x="0" y="6"/>
                    <a:pt x="0" y="4"/>
                  </a:cubicBezTo>
                  <a:cubicBezTo>
                    <a:pt x="0" y="2"/>
                    <a:pt x="1" y="0"/>
                    <a:pt x="3" y="0"/>
                  </a:cubicBezTo>
                  <a:cubicBezTo>
                    <a:pt x="48" y="0"/>
                    <a:pt x="48" y="0"/>
                    <a:pt x="48" y="0"/>
                  </a:cubicBezTo>
                  <a:cubicBezTo>
                    <a:pt x="50" y="0"/>
                    <a:pt x="52" y="2"/>
                    <a:pt x="52" y="4"/>
                  </a:cubicBezTo>
                  <a:cubicBezTo>
                    <a:pt x="52" y="6"/>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ïṧ1idê">
              <a:extLst>
                <a:ext uri="{FF2B5EF4-FFF2-40B4-BE49-F238E27FC236}">
                  <a16:creationId xmlns:a16="http://schemas.microsoft.com/office/drawing/2014/main" id="{12BCF636-46E7-4F81-9B50-F30326C7EB77}"/>
                </a:ext>
              </a:extLst>
            </p:cNvPr>
            <p:cNvSpPr/>
            <p:nvPr/>
          </p:nvSpPr>
          <p:spPr bwMode="auto">
            <a:xfrm>
              <a:off x="6324600" y="2554288"/>
              <a:ext cx="171450" cy="22225"/>
            </a:xfrm>
            <a:custGeom>
              <a:avLst/>
              <a:gdLst>
                <a:gd name="T0" fmla="*/ 49 w 52"/>
                <a:gd name="T1" fmla="*/ 7 h 7"/>
                <a:gd name="T2" fmla="*/ 4 w 52"/>
                <a:gd name="T3" fmla="*/ 7 h 7"/>
                <a:gd name="T4" fmla="*/ 0 w 52"/>
                <a:gd name="T5" fmla="*/ 4 h 7"/>
                <a:gd name="T6" fmla="*/ 4 w 52"/>
                <a:gd name="T7" fmla="*/ 0 h 7"/>
                <a:gd name="T8" fmla="*/ 49 w 52"/>
                <a:gd name="T9" fmla="*/ 0 h 7"/>
                <a:gd name="T10" fmla="*/ 52 w 52"/>
                <a:gd name="T11" fmla="*/ 4 h 7"/>
                <a:gd name="T12" fmla="*/ 49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9" y="7"/>
                  </a:moveTo>
                  <a:cubicBezTo>
                    <a:pt x="4" y="7"/>
                    <a:pt x="4" y="7"/>
                    <a:pt x="4" y="7"/>
                  </a:cubicBezTo>
                  <a:cubicBezTo>
                    <a:pt x="2" y="7"/>
                    <a:pt x="0" y="6"/>
                    <a:pt x="0" y="4"/>
                  </a:cubicBezTo>
                  <a:cubicBezTo>
                    <a:pt x="0" y="2"/>
                    <a:pt x="2" y="0"/>
                    <a:pt x="4" y="0"/>
                  </a:cubicBezTo>
                  <a:cubicBezTo>
                    <a:pt x="49" y="0"/>
                    <a:pt x="49" y="0"/>
                    <a:pt x="49" y="0"/>
                  </a:cubicBezTo>
                  <a:cubicBezTo>
                    <a:pt x="51" y="0"/>
                    <a:pt x="52" y="2"/>
                    <a:pt x="52" y="4"/>
                  </a:cubicBezTo>
                  <a:cubicBezTo>
                    <a:pt x="52" y="6"/>
                    <a:pt x="51" y="7"/>
                    <a:pt x="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îšlíḋé">
              <a:extLst>
                <a:ext uri="{FF2B5EF4-FFF2-40B4-BE49-F238E27FC236}">
                  <a16:creationId xmlns:a16="http://schemas.microsoft.com/office/drawing/2014/main" id="{D3B8CDEE-3A5F-4B46-96EB-B17289DFC235}"/>
                </a:ext>
              </a:extLst>
            </p:cNvPr>
            <p:cNvSpPr/>
            <p:nvPr/>
          </p:nvSpPr>
          <p:spPr bwMode="auto">
            <a:xfrm>
              <a:off x="6556375" y="2554288"/>
              <a:ext cx="303213" cy="22225"/>
            </a:xfrm>
            <a:custGeom>
              <a:avLst/>
              <a:gdLst>
                <a:gd name="T0" fmla="*/ 88 w 92"/>
                <a:gd name="T1" fmla="*/ 7 h 7"/>
                <a:gd name="T2" fmla="*/ 3 w 92"/>
                <a:gd name="T3" fmla="*/ 7 h 7"/>
                <a:gd name="T4" fmla="*/ 0 w 92"/>
                <a:gd name="T5" fmla="*/ 4 h 7"/>
                <a:gd name="T6" fmla="*/ 3 w 92"/>
                <a:gd name="T7" fmla="*/ 0 h 7"/>
                <a:gd name="T8" fmla="*/ 88 w 92"/>
                <a:gd name="T9" fmla="*/ 0 h 7"/>
                <a:gd name="T10" fmla="*/ 92 w 92"/>
                <a:gd name="T11" fmla="*/ 4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6"/>
                    <a:pt x="0" y="4"/>
                  </a:cubicBezTo>
                  <a:cubicBezTo>
                    <a:pt x="0" y="2"/>
                    <a:pt x="1" y="0"/>
                    <a:pt x="3" y="0"/>
                  </a:cubicBezTo>
                  <a:cubicBezTo>
                    <a:pt x="88" y="0"/>
                    <a:pt x="88" y="0"/>
                    <a:pt x="88" y="0"/>
                  </a:cubicBezTo>
                  <a:cubicBezTo>
                    <a:pt x="90" y="0"/>
                    <a:pt x="92" y="2"/>
                    <a:pt x="92" y="4"/>
                  </a:cubicBezTo>
                  <a:cubicBezTo>
                    <a:pt x="92" y="6"/>
                    <a:pt x="90" y="7"/>
                    <a:pt x="8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íṧ1iḑê">
              <a:extLst>
                <a:ext uri="{FF2B5EF4-FFF2-40B4-BE49-F238E27FC236}">
                  <a16:creationId xmlns:a16="http://schemas.microsoft.com/office/drawing/2014/main" id="{5A9399D1-87B6-467D-A27C-C87D3A47F9CA}"/>
                </a:ext>
              </a:extLst>
            </p:cNvPr>
            <p:cNvSpPr/>
            <p:nvPr/>
          </p:nvSpPr>
          <p:spPr bwMode="auto">
            <a:xfrm>
              <a:off x="6908800" y="2554288"/>
              <a:ext cx="142875" cy="22225"/>
            </a:xfrm>
            <a:custGeom>
              <a:avLst/>
              <a:gdLst>
                <a:gd name="T0" fmla="*/ 39 w 43"/>
                <a:gd name="T1" fmla="*/ 7 h 7"/>
                <a:gd name="T2" fmla="*/ 3 w 43"/>
                <a:gd name="T3" fmla="*/ 7 h 7"/>
                <a:gd name="T4" fmla="*/ 0 w 43"/>
                <a:gd name="T5" fmla="*/ 4 h 7"/>
                <a:gd name="T6" fmla="*/ 3 w 43"/>
                <a:gd name="T7" fmla="*/ 0 h 7"/>
                <a:gd name="T8" fmla="*/ 39 w 43"/>
                <a:gd name="T9" fmla="*/ 0 h 7"/>
                <a:gd name="T10" fmla="*/ 43 w 43"/>
                <a:gd name="T11" fmla="*/ 4 h 7"/>
                <a:gd name="T12" fmla="*/ 39 w 4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3" h="7">
                  <a:moveTo>
                    <a:pt x="39" y="7"/>
                  </a:moveTo>
                  <a:cubicBezTo>
                    <a:pt x="3" y="7"/>
                    <a:pt x="3" y="7"/>
                    <a:pt x="3" y="7"/>
                  </a:cubicBezTo>
                  <a:cubicBezTo>
                    <a:pt x="1" y="7"/>
                    <a:pt x="0" y="6"/>
                    <a:pt x="0" y="4"/>
                  </a:cubicBezTo>
                  <a:cubicBezTo>
                    <a:pt x="0" y="2"/>
                    <a:pt x="1" y="0"/>
                    <a:pt x="3" y="0"/>
                  </a:cubicBezTo>
                  <a:cubicBezTo>
                    <a:pt x="39" y="0"/>
                    <a:pt x="39" y="0"/>
                    <a:pt x="39" y="0"/>
                  </a:cubicBezTo>
                  <a:cubicBezTo>
                    <a:pt x="41" y="0"/>
                    <a:pt x="43" y="2"/>
                    <a:pt x="43" y="4"/>
                  </a:cubicBezTo>
                  <a:cubicBezTo>
                    <a:pt x="43" y="6"/>
                    <a:pt x="41" y="7"/>
                    <a:pt x="3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ï$ḷiḑê">
              <a:extLst>
                <a:ext uri="{FF2B5EF4-FFF2-40B4-BE49-F238E27FC236}">
                  <a16:creationId xmlns:a16="http://schemas.microsoft.com/office/drawing/2014/main" id="{3B937226-5DD5-4778-9C0A-E6ED91317F07}"/>
                </a:ext>
              </a:extLst>
            </p:cNvPr>
            <p:cNvSpPr/>
            <p:nvPr/>
          </p:nvSpPr>
          <p:spPr bwMode="auto">
            <a:xfrm>
              <a:off x="6107113" y="3078163"/>
              <a:ext cx="333375" cy="22225"/>
            </a:xfrm>
            <a:custGeom>
              <a:avLst/>
              <a:gdLst>
                <a:gd name="T0" fmla="*/ 98 w 101"/>
                <a:gd name="T1" fmla="*/ 7 h 7"/>
                <a:gd name="T2" fmla="*/ 4 w 101"/>
                <a:gd name="T3" fmla="*/ 7 h 7"/>
                <a:gd name="T4" fmla="*/ 0 w 101"/>
                <a:gd name="T5" fmla="*/ 4 h 7"/>
                <a:gd name="T6" fmla="*/ 4 w 101"/>
                <a:gd name="T7" fmla="*/ 0 h 7"/>
                <a:gd name="T8" fmla="*/ 98 w 101"/>
                <a:gd name="T9" fmla="*/ 0 h 7"/>
                <a:gd name="T10" fmla="*/ 101 w 101"/>
                <a:gd name="T11" fmla="*/ 4 h 7"/>
                <a:gd name="T12" fmla="*/ 98 w 10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1" h="7">
                  <a:moveTo>
                    <a:pt x="98" y="7"/>
                  </a:moveTo>
                  <a:cubicBezTo>
                    <a:pt x="4" y="7"/>
                    <a:pt x="4" y="7"/>
                    <a:pt x="4" y="7"/>
                  </a:cubicBezTo>
                  <a:cubicBezTo>
                    <a:pt x="2" y="7"/>
                    <a:pt x="0" y="5"/>
                    <a:pt x="0" y="4"/>
                  </a:cubicBezTo>
                  <a:cubicBezTo>
                    <a:pt x="0" y="2"/>
                    <a:pt x="2" y="0"/>
                    <a:pt x="4" y="0"/>
                  </a:cubicBezTo>
                  <a:cubicBezTo>
                    <a:pt x="98" y="0"/>
                    <a:pt x="98" y="0"/>
                    <a:pt x="98" y="0"/>
                  </a:cubicBezTo>
                  <a:cubicBezTo>
                    <a:pt x="100" y="0"/>
                    <a:pt x="101" y="2"/>
                    <a:pt x="101" y="4"/>
                  </a:cubicBezTo>
                  <a:cubicBezTo>
                    <a:pt x="101" y="5"/>
                    <a:pt x="100" y="7"/>
                    <a:pt x="98"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işľïdê">
              <a:extLst>
                <a:ext uri="{FF2B5EF4-FFF2-40B4-BE49-F238E27FC236}">
                  <a16:creationId xmlns:a16="http://schemas.microsoft.com/office/drawing/2014/main" id="{E06393E5-0137-4973-9ACC-5E5EE5E2D195}"/>
                </a:ext>
              </a:extLst>
            </p:cNvPr>
            <p:cNvSpPr/>
            <p:nvPr/>
          </p:nvSpPr>
          <p:spPr bwMode="auto">
            <a:xfrm>
              <a:off x="6489700" y="3078163"/>
              <a:ext cx="128588" cy="22225"/>
            </a:xfrm>
            <a:custGeom>
              <a:avLst/>
              <a:gdLst>
                <a:gd name="T0" fmla="*/ 36 w 39"/>
                <a:gd name="T1" fmla="*/ 7 h 7"/>
                <a:gd name="T2" fmla="*/ 4 w 39"/>
                <a:gd name="T3" fmla="*/ 7 h 7"/>
                <a:gd name="T4" fmla="*/ 0 w 39"/>
                <a:gd name="T5" fmla="*/ 4 h 7"/>
                <a:gd name="T6" fmla="*/ 4 w 39"/>
                <a:gd name="T7" fmla="*/ 0 h 7"/>
                <a:gd name="T8" fmla="*/ 36 w 39"/>
                <a:gd name="T9" fmla="*/ 0 h 7"/>
                <a:gd name="T10" fmla="*/ 39 w 39"/>
                <a:gd name="T11" fmla="*/ 4 h 7"/>
                <a:gd name="T12" fmla="*/ 36 w 3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9" h="7">
                  <a:moveTo>
                    <a:pt x="36" y="7"/>
                  </a:moveTo>
                  <a:cubicBezTo>
                    <a:pt x="4" y="7"/>
                    <a:pt x="4" y="7"/>
                    <a:pt x="4" y="7"/>
                  </a:cubicBezTo>
                  <a:cubicBezTo>
                    <a:pt x="2" y="7"/>
                    <a:pt x="0" y="5"/>
                    <a:pt x="0" y="4"/>
                  </a:cubicBezTo>
                  <a:cubicBezTo>
                    <a:pt x="0" y="2"/>
                    <a:pt x="2" y="0"/>
                    <a:pt x="4" y="0"/>
                  </a:cubicBezTo>
                  <a:cubicBezTo>
                    <a:pt x="36" y="0"/>
                    <a:pt x="36" y="0"/>
                    <a:pt x="36" y="0"/>
                  </a:cubicBezTo>
                  <a:cubicBezTo>
                    <a:pt x="38" y="0"/>
                    <a:pt x="39" y="2"/>
                    <a:pt x="39" y="4"/>
                  </a:cubicBezTo>
                  <a:cubicBezTo>
                    <a:pt x="39" y="5"/>
                    <a:pt x="38" y="7"/>
                    <a:pt x="36"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iṣ1íḓê">
              <a:extLst>
                <a:ext uri="{FF2B5EF4-FFF2-40B4-BE49-F238E27FC236}">
                  <a16:creationId xmlns:a16="http://schemas.microsoft.com/office/drawing/2014/main" id="{048965AC-C9D9-4AE1-91F6-298DD198EE5C}"/>
                </a:ext>
              </a:extLst>
            </p:cNvPr>
            <p:cNvSpPr/>
            <p:nvPr/>
          </p:nvSpPr>
          <p:spPr bwMode="auto">
            <a:xfrm>
              <a:off x="6669088" y="3078163"/>
              <a:ext cx="282575" cy="22225"/>
            </a:xfrm>
            <a:custGeom>
              <a:avLst/>
              <a:gdLst>
                <a:gd name="T0" fmla="*/ 82 w 86"/>
                <a:gd name="T1" fmla="*/ 7 h 7"/>
                <a:gd name="T2" fmla="*/ 4 w 86"/>
                <a:gd name="T3" fmla="*/ 7 h 7"/>
                <a:gd name="T4" fmla="*/ 0 w 86"/>
                <a:gd name="T5" fmla="*/ 4 h 7"/>
                <a:gd name="T6" fmla="*/ 4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4" y="7"/>
                    <a:pt x="4" y="7"/>
                    <a:pt x="4" y="7"/>
                  </a:cubicBezTo>
                  <a:cubicBezTo>
                    <a:pt x="2" y="7"/>
                    <a:pt x="0" y="5"/>
                    <a:pt x="0" y="4"/>
                  </a:cubicBezTo>
                  <a:cubicBezTo>
                    <a:pt x="0" y="2"/>
                    <a:pt x="2" y="0"/>
                    <a:pt x="4" y="0"/>
                  </a:cubicBezTo>
                  <a:cubicBezTo>
                    <a:pt x="82" y="0"/>
                    <a:pt x="82" y="0"/>
                    <a:pt x="82" y="0"/>
                  </a:cubicBezTo>
                  <a:cubicBezTo>
                    <a:pt x="84" y="0"/>
                    <a:pt x="86" y="2"/>
                    <a:pt x="86" y="4"/>
                  </a:cubicBezTo>
                  <a:cubicBezTo>
                    <a:pt x="86" y="5"/>
                    <a:pt x="84" y="7"/>
                    <a:pt x="8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ïṣļîḓê">
              <a:extLst>
                <a:ext uri="{FF2B5EF4-FFF2-40B4-BE49-F238E27FC236}">
                  <a16:creationId xmlns:a16="http://schemas.microsoft.com/office/drawing/2014/main" id="{9AF9929C-91B1-4837-A83A-9A72B4CFDE37}"/>
                </a:ext>
              </a:extLst>
            </p:cNvPr>
            <p:cNvSpPr/>
            <p:nvPr/>
          </p:nvSpPr>
          <p:spPr bwMode="auto">
            <a:xfrm>
              <a:off x="7011988" y="3078163"/>
              <a:ext cx="171450" cy="22225"/>
            </a:xfrm>
            <a:custGeom>
              <a:avLst/>
              <a:gdLst>
                <a:gd name="T0" fmla="*/ 49 w 52"/>
                <a:gd name="T1" fmla="*/ 7 h 7"/>
                <a:gd name="T2" fmla="*/ 4 w 52"/>
                <a:gd name="T3" fmla="*/ 7 h 7"/>
                <a:gd name="T4" fmla="*/ 0 w 52"/>
                <a:gd name="T5" fmla="*/ 4 h 7"/>
                <a:gd name="T6" fmla="*/ 4 w 52"/>
                <a:gd name="T7" fmla="*/ 0 h 7"/>
                <a:gd name="T8" fmla="*/ 49 w 52"/>
                <a:gd name="T9" fmla="*/ 0 h 7"/>
                <a:gd name="T10" fmla="*/ 52 w 52"/>
                <a:gd name="T11" fmla="*/ 4 h 7"/>
                <a:gd name="T12" fmla="*/ 49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9" y="7"/>
                  </a:moveTo>
                  <a:cubicBezTo>
                    <a:pt x="4" y="7"/>
                    <a:pt x="4" y="7"/>
                    <a:pt x="4" y="7"/>
                  </a:cubicBezTo>
                  <a:cubicBezTo>
                    <a:pt x="2" y="7"/>
                    <a:pt x="0" y="5"/>
                    <a:pt x="0" y="4"/>
                  </a:cubicBezTo>
                  <a:cubicBezTo>
                    <a:pt x="0" y="2"/>
                    <a:pt x="2" y="0"/>
                    <a:pt x="4" y="0"/>
                  </a:cubicBezTo>
                  <a:cubicBezTo>
                    <a:pt x="49" y="0"/>
                    <a:pt x="49" y="0"/>
                    <a:pt x="49" y="0"/>
                  </a:cubicBezTo>
                  <a:cubicBezTo>
                    <a:pt x="51" y="0"/>
                    <a:pt x="52" y="2"/>
                    <a:pt x="52" y="4"/>
                  </a:cubicBezTo>
                  <a:cubicBezTo>
                    <a:pt x="52" y="5"/>
                    <a:pt x="51" y="7"/>
                    <a:pt x="49"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iśļíḍé">
              <a:extLst>
                <a:ext uri="{FF2B5EF4-FFF2-40B4-BE49-F238E27FC236}">
                  <a16:creationId xmlns:a16="http://schemas.microsoft.com/office/drawing/2014/main" id="{71626943-B545-4BDC-B92C-E2D9B66EA75E}"/>
                </a:ext>
              </a:extLst>
            </p:cNvPr>
            <p:cNvSpPr/>
            <p:nvPr/>
          </p:nvSpPr>
          <p:spPr bwMode="auto">
            <a:xfrm>
              <a:off x="6107113" y="3222626"/>
              <a:ext cx="307975" cy="23813"/>
            </a:xfrm>
            <a:custGeom>
              <a:avLst/>
              <a:gdLst>
                <a:gd name="T0" fmla="*/ 90 w 93"/>
                <a:gd name="T1" fmla="*/ 7 h 7"/>
                <a:gd name="T2" fmla="*/ 4 w 93"/>
                <a:gd name="T3" fmla="*/ 7 h 7"/>
                <a:gd name="T4" fmla="*/ 0 w 93"/>
                <a:gd name="T5" fmla="*/ 4 h 7"/>
                <a:gd name="T6" fmla="*/ 4 w 93"/>
                <a:gd name="T7" fmla="*/ 0 h 7"/>
                <a:gd name="T8" fmla="*/ 90 w 93"/>
                <a:gd name="T9" fmla="*/ 0 h 7"/>
                <a:gd name="T10" fmla="*/ 93 w 93"/>
                <a:gd name="T11" fmla="*/ 4 h 7"/>
                <a:gd name="T12" fmla="*/ 90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90" y="7"/>
                  </a:moveTo>
                  <a:cubicBezTo>
                    <a:pt x="4" y="7"/>
                    <a:pt x="4" y="7"/>
                    <a:pt x="4" y="7"/>
                  </a:cubicBezTo>
                  <a:cubicBezTo>
                    <a:pt x="2" y="7"/>
                    <a:pt x="0" y="6"/>
                    <a:pt x="0" y="4"/>
                  </a:cubicBezTo>
                  <a:cubicBezTo>
                    <a:pt x="0" y="2"/>
                    <a:pt x="2" y="0"/>
                    <a:pt x="4" y="0"/>
                  </a:cubicBezTo>
                  <a:cubicBezTo>
                    <a:pt x="90" y="0"/>
                    <a:pt x="90" y="0"/>
                    <a:pt x="90" y="0"/>
                  </a:cubicBezTo>
                  <a:cubicBezTo>
                    <a:pt x="92" y="0"/>
                    <a:pt x="93" y="2"/>
                    <a:pt x="93" y="4"/>
                  </a:cubicBezTo>
                  <a:cubicBezTo>
                    <a:pt x="93" y="6"/>
                    <a:pt x="92" y="7"/>
                    <a:pt x="90"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í$ļiďe">
              <a:extLst>
                <a:ext uri="{FF2B5EF4-FFF2-40B4-BE49-F238E27FC236}">
                  <a16:creationId xmlns:a16="http://schemas.microsoft.com/office/drawing/2014/main" id="{510C0A31-186F-48B3-A605-D2EAB9DAF2ED}"/>
                </a:ext>
              </a:extLst>
            </p:cNvPr>
            <p:cNvSpPr/>
            <p:nvPr/>
          </p:nvSpPr>
          <p:spPr bwMode="auto">
            <a:xfrm>
              <a:off x="6461125" y="3222626"/>
              <a:ext cx="117475" cy="23813"/>
            </a:xfrm>
            <a:custGeom>
              <a:avLst/>
              <a:gdLst>
                <a:gd name="T0" fmla="*/ 32 w 36"/>
                <a:gd name="T1" fmla="*/ 7 h 7"/>
                <a:gd name="T2" fmla="*/ 4 w 36"/>
                <a:gd name="T3" fmla="*/ 7 h 7"/>
                <a:gd name="T4" fmla="*/ 0 w 36"/>
                <a:gd name="T5" fmla="*/ 4 h 7"/>
                <a:gd name="T6" fmla="*/ 4 w 36"/>
                <a:gd name="T7" fmla="*/ 0 h 7"/>
                <a:gd name="T8" fmla="*/ 32 w 36"/>
                <a:gd name="T9" fmla="*/ 0 h 7"/>
                <a:gd name="T10" fmla="*/ 36 w 36"/>
                <a:gd name="T11" fmla="*/ 4 h 7"/>
                <a:gd name="T12" fmla="*/ 32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2" y="7"/>
                  </a:moveTo>
                  <a:cubicBezTo>
                    <a:pt x="4" y="7"/>
                    <a:pt x="4" y="7"/>
                    <a:pt x="4" y="7"/>
                  </a:cubicBezTo>
                  <a:cubicBezTo>
                    <a:pt x="2" y="7"/>
                    <a:pt x="0" y="6"/>
                    <a:pt x="0" y="4"/>
                  </a:cubicBezTo>
                  <a:cubicBezTo>
                    <a:pt x="0" y="2"/>
                    <a:pt x="2" y="0"/>
                    <a:pt x="4" y="0"/>
                  </a:cubicBezTo>
                  <a:cubicBezTo>
                    <a:pt x="32" y="0"/>
                    <a:pt x="32" y="0"/>
                    <a:pt x="32" y="0"/>
                  </a:cubicBezTo>
                  <a:cubicBezTo>
                    <a:pt x="34" y="0"/>
                    <a:pt x="36" y="2"/>
                    <a:pt x="36" y="4"/>
                  </a:cubicBezTo>
                  <a:cubicBezTo>
                    <a:pt x="36" y="6"/>
                    <a:pt x="34" y="7"/>
                    <a:pt x="3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íṧ1íďe">
              <a:extLst>
                <a:ext uri="{FF2B5EF4-FFF2-40B4-BE49-F238E27FC236}">
                  <a16:creationId xmlns:a16="http://schemas.microsoft.com/office/drawing/2014/main" id="{916522BB-B69B-4D23-87FF-D627D3D4BFEC}"/>
                </a:ext>
              </a:extLst>
            </p:cNvPr>
            <p:cNvSpPr/>
            <p:nvPr/>
          </p:nvSpPr>
          <p:spPr bwMode="auto">
            <a:xfrm>
              <a:off x="6626225" y="3222626"/>
              <a:ext cx="257175" cy="23813"/>
            </a:xfrm>
            <a:custGeom>
              <a:avLst/>
              <a:gdLst>
                <a:gd name="T0" fmla="*/ 75 w 78"/>
                <a:gd name="T1" fmla="*/ 7 h 7"/>
                <a:gd name="T2" fmla="*/ 3 w 78"/>
                <a:gd name="T3" fmla="*/ 7 h 7"/>
                <a:gd name="T4" fmla="*/ 0 w 78"/>
                <a:gd name="T5" fmla="*/ 4 h 7"/>
                <a:gd name="T6" fmla="*/ 3 w 78"/>
                <a:gd name="T7" fmla="*/ 0 h 7"/>
                <a:gd name="T8" fmla="*/ 75 w 78"/>
                <a:gd name="T9" fmla="*/ 0 h 7"/>
                <a:gd name="T10" fmla="*/ 78 w 78"/>
                <a:gd name="T11" fmla="*/ 4 h 7"/>
                <a:gd name="T12" fmla="*/ 75 w 7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5" y="7"/>
                  </a:moveTo>
                  <a:cubicBezTo>
                    <a:pt x="3" y="7"/>
                    <a:pt x="3" y="7"/>
                    <a:pt x="3" y="7"/>
                  </a:cubicBezTo>
                  <a:cubicBezTo>
                    <a:pt x="1" y="7"/>
                    <a:pt x="0" y="6"/>
                    <a:pt x="0" y="4"/>
                  </a:cubicBezTo>
                  <a:cubicBezTo>
                    <a:pt x="0" y="2"/>
                    <a:pt x="1" y="0"/>
                    <a:pt x="3" y="0"/>
                  </a:cubicBezTo>
                  <a:cubicBezTo>
                    <a:pt x="75" y="0"/>
                    <a:pt x="75" y="0"/>
                    <a:pt x="75" y="0"/>
                  </a:cubicBezTo>
                  <a:cubicBezTo>
                    <a:pt x="77" y="0"/>
                    <a:pt x="78" y="2"/>
                    <a:pt x="78" y="4"/>
                  </a:cubicBezTo>
                  <a:cubicBezTo>
                    <a:pt x="78" y="6"/>
                    <a:pt x="77" y="7"/>
                    <a:pt x="75"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íşḷíḋé">
              <a:extLst>
                <a:ext uri="{FF2B5EF4-FFF2-40B4-BE49-F238E27FC236}">
                  <a16:creationId xmlns:a16="http://schemas.microsoft.com/office/drawing/2014/main" id="{F1E1D10F-97B2-4C92-A185-1C152CA95396}"/>
                </a:ext>
              </a:extLst>
            </p:cNvPr>
            <p:cNvSpPr/>
            <p:nvPr/>
          </p:nvSpPr>
          <p:spPr bwMode="auto">
            <a:xfrm>
              <a:off x="7037388" y="3146426"/>
              <a:ext cx="146050" cy="23813"/>
            </a:xfrm>
            <a:custGeom>
              <a:avLst/>
              <a:gdLst>
                <a:gd name="T0" fmla="*/ 4 w 44"/>
                <a:gd name="T1" fmla="*/ 0 h 7"/>
                <a:gd name="T2" fmla="*/ 41 w 44"/>
                <a:gd name="T3" fmla="*/ 0 h 7"/>
                <a:gd name="T4" fmla="*/ 44 w 44"/>
                <a:gd name="T5" fmla="*/ 4 h 7"/>
                <a:gd name="T6" fmla="*/ 41 w 44"/>
                <a:gd name="T7" fmla="*/ 7 h 7"/>
                <a:gd name="T8" fmla="*/ 4 w 44"/>
                <a:gd name="T9" fmla="*/ 7 h 7"/>
                <a:gd name="T10" fmla="*/ 0 w 44"/>
                <a:gd name="T11" fmla="*/ 4 h 7"/>
                <a:gd name="T12" fmla="*/ 4 w 4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 y="0"/>
                  </a:moveTo>
                  <a:cubicBezTo>
                    <a:pt x="41" y="0"/>
                    <a:pt x="41" y="0"/>
                    <a:pt x="41" y="0"/>
                  </a:cubicBezTo>
                  <a:cubicBezTo>
                    <a:pt x="43" y="0"/>
                    <a:pt x="44" y="2"/>
                    <a:pt x="44" y="4"/>
                  </a:cubicBezTo>
                  <a:cubicBezTo>
                    <a:pt x="44" y="6"/>
                    <a:pt x="43" y="7"/>
                    <a:pt x="41"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îS1iḋê">
              <a:extLst>
                <a:ext uri="{FF2B5EF4-FFF2-40B4-BE49-F238E27FC236}">
                  <a16:creationId xmlns:a16="http://schemas.microsoft.com/office/drawing/2014/main" id="{C4C1EBF7-B1B9-41EA-B4A0-6BA6824F7127}"/>
                </a:ext>
              </a:extLst>
            </p:cNvPr>
            <p:cNvSpPr/>
            <p:nvPr/>
          </p:nvSpPr>
          <p:spPr bwMode="auto">
            <a:xfrm>
              <a:off x="6816725" y="3146426"/>
              <a:ext cx="158750" cy="23813"/>
            </a:xfrm>
            <a:custGeom>
              <a:avLst/>
              <a:gdLst>
                <a:gd name="T0" fmla="*/ 3 w 48"/>
                <a:gd name="T1" fmla="*/ 0 h 7"/>
                <a:gd name="T2" fmla="*/ 45 w 48"/>
                <a:gd name="T3" fmla="*/ 0 h 7"/>
                <a:gd name="T4" fmla="*/ 48 w 48"/>
                <a:gd name="T5" fmla="*/ 4 h 7"/>
                <a:gd name="T6" fmla="*/ 45 w 48"/>
                <a:gd name="T7" fmla="*/ 7 h 7"/>
                <a:gd name="T8" fmla="*/ 3 w 48"/>
                <a:gd name="T9" fmla="*/ 7 h 7"/>
                <a:gd name="T10" fmla="*/ 0 w 48"/>
                <a:gd name="T11" fmla="*/ 4 h 7"/>
                <a:gd name="T12" fmla="*/ 3 w 4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8" h="7">
                  <a:moveTo>
                    <a:pt x="3" y="0"/>
                  </a:moveTo>
                  <a:cubicBezTo>
                    <a:pt x="45" y="0"/>
                    <a:pt x="45" y="0"/>
                    <a:pt x="45" y="0"/>
                  </a:cubicBezTo>
                  <a:cubicBezTo>
                    <a:pt x="47" y="0"/>
                    <a:pt x="48" y="2"/>
                    <a:pt x="48" y="4"/>
                  </a:cubicBezTo>
                  <a:cubicBezTo>
                    <a:pt x="48" y="6"/>
                    <a:pt x="47" y="7"/>
                    <a:pt x="45" y="7"/>
                  </a:cubicBezTo>
                  <a:cubicBezTo>
                    <a:pt x="3" y="7"/>
                    <a:pt x="3" y="7"/>
                    <a:pt x="3" y="7"/>
                  </a:cubicBezTo>
                  <a:cubicBezTo>
                    <a:pt x="1" y="7"/>
                    <a:pt x="0" y="6"/>
                    <a:pt x="0" y="4"/>
                  </a:cubicBezTo>
                  <a:cubicBezTo>
                    <a:pt x="0" y="2"/>
                    <a:pt x="1" y="0"/>
                    <a:pt x="3"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íṡľïdè">
              <a:extLst>
                <a:ext uri="{FF2B5EF4-FFF2-40B4-BE49-F238E27FC236}">
                  <a16:creationId xmlns:a16="http://schemas.microsoft.com/office/drawing/2014/main" id="{D7CED865-1990-4F8C-90B8-C58FC15A4229}"/>
                </a:ext>
              </a:extLst>
            </p:cNvPr>
            <p:cNvSpPr/>
            <p:nvPr/>
          </p:nvSpPr>
          <p:spPr bwMode="auto">
            <a:xfrm>
              <a:off x="6400800" y="3146426"/>
              <a:ext cx="354013" cy="23813"/>
            </a:xfrm>
            <a:custGeom>
              <a:avLst/>
              <a:gdLst>
                <a:gd name="T0" fmla="*/ 4 w 107"/>
                <a:gd name="T1" fmla="*/ 0 h 7"/>
                <a:gd name="T2" fmla="*/ 104 w 107"/>
                <a:gd name="T3" fmla="*/ 0 h 7"/>
                <a:gd name="T4" fmla="*/ 107 w 107"/>
                <a:gd name="T5" fmla="*/ 4 h 7"/>
                <a:gd name="T6" fmla="*/ 104 w 107"/>
                <a:gd name="T7" fmla="*/ 7 h 7"/>
                <a:gd name="T8" fmla="*/ 4 w 107"/>
                <a:gd name="T9" fmla="*/ 7 h 7"/>
                <a:gd name="T10" fmla="*/ 0 w 107"/>
                <a:gd name="T11" fmla="*/ 4 h 7"/>
                <a:gd name="T12" fmla="*/ 4 w 10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7" h="7">
                  <a:moveTo>
                    <a:pt x="4" y="0"/>
                  </a:moveTo>
                  <a:cubicBezTo>
                    <a:pt x="104" y="0"/>
                    <a:pt x="104" y="0"/>
                    <a:pt x="104" y="0"/>
                  </a:cubicBezTo>
                  <a:cubicBezTo>
                    <a:pt x="106" y="0"/>
                    <a:pt x="107" y="2"/>
                    <a:pt x="107" y="4"/>
                  </a:cubicBezTo>
                  <a:cubicBezTo>
                    <a:pt x="107" y="6"/>
                    <a:pt x="106" y="7"/>
                    <a:pt x="104"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iŝľïḋê">
              <a:extLst>
                <a:ext uri="{FF2B5EF4-FFF2-40B4-BE49-F238E27FC236}">
                  <a16:creationId xmlns:a16="http://schemas.microsoft.com/office/drawing/2014/main" id="{7AB4B021-A8F8-444C-A942-A6009CEFAFCB}"/>
                </a:ext>
              </a:extLst>
            </p:cNvPr>
            <p:cNvSpPr/>
            <p:nvPr/>
          </p:nvSpPr>
          <p:spPr bwMode="auto">
            <a:xfrm>
              <a:off x="6107113" y="3146426"/>
              <a:ext cx="234950" cy="23813"/>
            </a:xfrm>
            <a:custGeom>
              <a:avLst/>
              <a:gdLst>
                <a:gd name="T0" fmla="*/ 4 w 71"/>
                <a:gd name="T1" fmla="*/ 0 h 7"/>
                <a:gd name="T2" fmla="*/ 68 w 71"/>
                <a:gd name="T3" fmla="*/ 0 h 7"/>
                <a:gd name="T4" fmla="*/ 71 w 71"/>
                <a:gd name="T5" fmla="*/ 4 h 7"/>
                <a:gd name="T6" fmla="*/ 68 w 71"/>
                <a:gd name="T7" fmla="*/ 7 h 7"/>
                <a:gd name="T8" fmla="*/ 4 w 71"/>
                <a:gd name="T9" fmla="*/ 7 h 7"/>
                <a:gd name="T10" fmla="*/ 0 w 71"/>
                <a:gd name="T11" fmla="*/ 4 h 7"/>
                <a:gd name="T12" fmla="*/ 4 w 7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1" h="7">
                  <a:moveTo>
                    <a:pt x="4" y="0"/>
                  </a:moveTo>
                  <a:cubicBezTo>
                    <a:pt x="68" y="0"/>
                    <a:pt x="68" y="0"/>
                    <a:pt x="68" y="0"/>
                  </a:cubicBezTo>
                  <a:cubicBezTo>
                    <a:pt x="70" y="0"/>
                    <a:pt x="71" y="2"/>
                    <a:pt x="71" y="4"/>
                  </a:cubicBezTo>
                  <a:cubicBezTo>
                    <a:pt x="71" y="6"/>
                    <a:pt x="70" y="7"/>
                    <a:pt x="68"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3" name="íšḷiďê">
              <a:extLst>
                <a:ext uri="{FF2B5EF4-FFF2-40B4-BE49-F238E27FC236}">
                  <a16:creationId xmlns:a16="http://schemas.microsoft.com/office/drawing/2014/main" id="{C38821F7-0E4B-4070-A960-57DB12DDC4CF}"/>
                </a:ext>
              </a:extLst>
            </p:cNvPr>
            <p:cNvSpPr/>
            <p:nvPr/>
          </p:nvSpPr>
          <p:spPr bwMode="auto">
            <a:xfrm>
              <a:off x="6107113" y="2952751"/>
              <a:ext cx="354013" cy="58738"/>
            </a:xfrm>
            <a:custGeom>
              <a:avLst/>
              <a:gdLst>
                <a:gd name="T0" fmla="*/ 98 w 107"/>
                <a:gd name="T1" fmla="*/ 18 h 18"/>
                <a:gd name="T2" fmla="*/ 9 w 107"/>
                <a:gd name="T3" fmla="*/ 18 h 18"/>
                <a:gd name="T4" fmla="*/ 0 w 107"/>
                <a:gd name="T5" fmla="*/ 9 h 18"/>
                <a:gd name="T6" fmla="*/ 9 w 107"/>
                <a:gd name="T7" fmla="*/ 0 h 18"/>
                <a:gd name="T8" fmla="*/ 98 w 107"/>
                <a:gd name="T9" fmla="*/ 0 h 18"/>
                <a:gd name="T10" fmla="*/ 107 w 107"/>
                <a:gd name="T11" fmla="*/ 9 h 18"/>
                <a:gd name="T12" fmla="*/ 98 w 10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7" h="18">
                  <a:moveTo>
                    <a:pt x="98" y="18"/>
                  </a:moveTo>
                  <a:cubicBezTo>
                    <a:pt x="9" y="18"/>
                    <a:pt x="9" y="18"/>
                    <a:pt x="9" y="18"/>
                  </a:cubicBezTo>
                  <a:cubicBezTo>
                    <a:pt x="4" y="18"/>
                    <a:pt x="0" y="14"/>
                    <a:pt x="0" y="9"/>
                  </a:cubicBezTo>
                  <a:cubicBezTo>
                    <a:pt x="0" y="4"/>
                    <a:pt x="4" y="0"/>
                    <a:pt x="9" y="0"/>
                  </a:cubicBezTo>
                  <a:cubicBezTo>
                    <a:pt x="98" y="0"/>
                    <a:pt x="98" y="0"/>
                    <a:pt x="98" y="0"/>
                  </a:cubicBezTo>
                  <a:cubicBezTo>
                    <a:pt x="103" y="0"/>
                    <a:pt x="107" y="4"/>
                    <a:pt x="107" y="9"/>
                  </a:cubicBezTo>
                  <a:cubicBezTo>
                    <a:pt x="107" y="14"/>
                    <a:pt x="103" y="18"/>
                    <a:pt x="98" y="18"/>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4" name="ïṥļídê">
              <a:extLst>
                <a:ext uri="{FF2B5EF4-FFF2-40B4-BE49-F238E27FC236}">
                  <a16:creationId xmlns:a16="http://schemas.microsoft.com/office/drawing/2014/main" id="{DDF16530-CBC6-4F9D-ADFE-F929EF8D7496}"/>
                </a:ext>
              </a:extLst>
            </p:cNvPr>
            <p:cNvSpPr/>
            <p:nvPr/>
          </p:nvSpPr>
          <p:spPr bwMode="auto">
            <a:xfrm>
              <a:off x="6492875" y="2952751"/>
              <a:ext cx="244475" cy="58738"/>
            </a:xfrm>
            <a:custGeom>
              <a:avLst/>
              <a:gdLst>
                <a:gd name="T0" fmla="*/ 65 w 74"/>
                <a:gd name="T1" fmla="*/ 18 h 18"/>
                <a:gd name="T2" fmla="*/ 9 w 74"/>
                <a:gd name="T3" fmla="*/ 18 h 18"/>
                <a:gd name="T4" fmla="*/ 0 w 74"/>
                <a:gd name="T5" fmla="*/ 9 h 18"/>
                <a:gd name="T6" fmla="*/ 9 w 74"/>
                <a:gd name="T7" fmla="*/ 0 h 18"/>
                <a:gd name="T8" fmla="*/ 65 w 74"/>
                <a:gd name="T9" fmla="*/ 0 h 18"/>
                <a:gd name="T10" fmla="*/ 74 w 74"/>
                <a:gd name="T11" fmla="*/ 9 h 18"/>
                <a:gd name="T12" fmla="*/ 65 w 7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4" h="18">
                  <a:moveTo>
                    <a:pt x="65" y="18"/>
                  </a:moveTo>
                  <a:cubicBezTo>
                    <a:pt x="9" y="18"/>
                    <a:pt x="9" y="18"/>
                    <a:pt x="9" y="18"/>
                  </a:cubicBezTo>
                  <a:cubicBezTo>
                    <a:pt x="4" y="18"/>
                    <a:pt x="0" y="14"/>
                    <a:pt x="0" y="9"/>
                  </a:cubicBezTo>
                  <a:cubicBezTo>
                    <a:pt x="0" y="4"/>
                    <a:pt x="4" y="0"/>
                    <a:pt x="9" y="0"/>
                  </a:cubicBezTo>
                  <a:cubicBezTo>
                    <a:pt x="65" y="0"/>
                    <a:pt x="65" y="0"/>
                    <a:pt x="65" y="0"/>
                  </a:cubicBezTo>
                  <a:cubicBezTo>
                    <a:pt x="70" y="0"/>
                    <a:pt x="74" y="4"/>
                    <a:pt x="74" y="9"/>
                  </a:cubicBezTo>
                  <a:cubicBezTo>
                    <a:pt x="74" y="14"/>
                    <a:pt x="70" y="18"/>
                    <a:pt x="65" y="18"/>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5" name="iṣḻïḓè">
              <a:extLst>
                <a:ext uri="{FF2B5EF4-FFF2-40B4-BE49-F238E27FC236}">
                  <a16:creationId xmlns:a16="http://schemas.microsoft.com/office/drawing/2014/main" id="{88571AE5-05B9-423C-9142-5A210B6A3261}"/>
                </a:ext>
              </a:extLst>
            </p:cNvPr>
            <p:cNvSpPr/>
            <p:nvPr/>
          </p:nvSpPr>
          <p:spPr bwMode="auto">
            <a:xfrm>
              <a:off x="6107113" y="3602038"/>
              <a:ext cx="333375" cy="22225"/>
            </a:xfrm>
            <a:custGeom>
              <a:avLst/>
              <a:gdLst>
                <a:gd name="T0" fmla="*/ 98 w 101"/>
                <a:gd name="T1" fmla="*/ 7 h 7"/>
                <a:gd name="T2" fmla="*/ 4 w 101"/>
                <a:gd name="T3" fmla="*/ 7 h 7"/>
                <a:gd name="T4" fmla="*/ 0 w 101"/>
                <a:gd name="T5" fmla="*/ 3 h 7"/>
                <a:gd name="T6" fmla="*/ 4 w 101"/>
                <a:gd name="T7" fmla="*/ 0 h 7"/>
                <a:gd name="T8" fmla="*/ 98 w 101"/>
                <a:gd name="T9" fmla="*/ 0 h 7"/>
                <a:gd name="T10" fmla="*/ 101 w 101"/>
                <a:gd name="T11" fmla="*/ 3 h 7"/>
                <a:gd name="T12" fmla="*/ 98 w 10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1" h="7">
                  <a:moveTo>
                    <a:pt x="98" y="7"/>
                  </a:moveTo>
                  <a:cubicBezTo>
                    <a:pt x="4" y="7"/>
                    <a:pt x="4" y="7"/>
                    <a:pt x="4" y="7"/>
                  </a:cubicBezTo>
                  <a:cubicBezTo>
                    <a:pt x="2" y="7"/>
                    <a:pt x="0" y="5"/>
                    <a:pt x="0" y="3"/>
                  </a:cubicBezTo>
                  <a:cubicBezTo>
                    <a:pt x="0" y="1"/>
                    <a:pt x="2" y="0"/>
                    <a:pt x="4" y="0"/>
                  </a:cubicBezTo>
                  <a:cubicBezTo>
                    <a:pt x="98" y="0"/>
                    <a:pt x="98" y="0"/>
                    <a:pt x="98" y="0"/>
                  </a:cubicBezTo>
                  <a:cubicBezTo>
                    <a:pt x="100" y="0"/>
                    <a:pt x="101" y="1"/>
                    <a:pt x="101" y="3"/>
                  </a:cubicBezTo>
                  <a:cubicBezTo>
                    <a:pt x="101" y="5"/>
                    <a:pt x="100" y="7"/>
                    <a:pt x="98"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6" name="íśḻîďé">
              <a:extLst>
                <a:ext uri="{FF2B5EF4-FFF2-40B4-BE49-F238E27FC236}">
                  <a16:creationId xmlns:a16="http://schemas.microsoft.com/office/drawing/2014/main" id="{FB7B13A8-FF3D-4DB1-ACEA-F235723432D5}"/>
                </a:ext>
              </a:extLst>
            </p:cNvPr>
            <p:cNvSpPr/>
            <p:nvPr/>
          </p:nvSpPr>
          <p:spPr bwMode="auto">
            <a:xfrm>
              <a:off x="6489700" y="3602038"/>
              <a:ext cx="128588" cy="22225"/>
            </a:xfrm>
            <a:custGeom>
              <a:avLst/>
              <a:gdLst>
                <a:gd name="T0" fmla="*/ 36 w 39"/>
                <a:gd name="T1" fmla="*/ 7 h 7"/>
                <a:gd name="T2" fmla="*/ 4 w 39"/>
                <a:gd name="T3" fmla="*/ 7 h 7"/>
                <a:gd name="T4" fmla="*/ 0 w 39"/>
                <a:gd name="T5" fmla="*/ 3 h 7"/>
                <a:gd name="T6" fmla="*/ 4 w 39"/>
                <a:gd name="T7" fmla="*/ 0 h 7"/>
                <a:gd name="T8" fmla="*/ 36 w 39"/>
                <a:gd name="T9" fmla="*/ 0 h 7"/>
                <a:gd name="T10" fmla="*/ 39 w 39"/>
                <a:gd name="T11" fmla="*/ 3 h 7"/>
                <a:gd name="T12" fmla="*/ 36 w 3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9" h="7">
                  <a:moveTo>
                    <a:pt x="36" y="7"/>
                  </a:moveTo>
                  <a:cubicBezTo>
                    <a:pt x="4" y="7"/>
                    <a:pt x="4" y="7"/>
                    <a:pt x="4" y="7"/>
                  </a:cubicBezTo>
                  <a:cubicBezTo>
                    <a:pt x="2" y="7"/>
                    <a:pt x="0" y="5"/>
                    <a:pt x="0" y="3"/>
                  </a:cubicBezTo>
                  <a:cubicBezTo>
                    <a:pt x="0" y="1"/>
                    <a:pt x="2" y="0"/>
                    <a:pt x="4" y="0"/>
                  </a:cubicBezTo>
                  <a:cubicBezTo>
                    <a:pt x="36" y="0"/>
                    <a:pt x="36" y="0"/>
                    <a:pt x="36" y="0"/>
                  </a:cubicBezTo>
                  <a:cubicBezTo>
                    <a:pt x="38" y="0"/>
                    <a:pt x="39" y="1"/>
                    <a:pt x="39" y="3"/>
                  </a:cubicBezTo>
                  <a:cubicBezTo>
                    <a:pt x="39" y="5"/>
                    <a:pt x="38" y="7"/>
                    <a:pt x="36"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7" name="îṣḷïdè">
              <a:extLst>
                <a:ext uri="{FF2B5EF4-FFF2-40B4-BE49-F238E27FC236}">
                  <a16:creationId xmlns:a16="http://schemas.microsoft.com/office/drawing/2014/main" id="{30A0E6C4-2596-4F1E-B34B-0DA95F049FC0}"/>
                </a:ext>
              </a:extLst>
            </p:cNvPr>
            <p:cNvSpPr/>
            <p:nvPr/>
          </p:nvSpPr>
          <p:spPr bwMode="auto">
            <a:xfrm>
              <a:off x="6669088" y="3602038"/>
              <a:ext cx="282575" cy="22225"/>
            </a:xfrm>
            <a:custGeom>
              <a:avLst/>
              <a:gdLst>
                <a:gd name="T0" fmla="*/ 82 w 86"/>
                <a:gd name="T1" fmla="*/ 7 h 7"/>
                <a:gd name="T2" fmla="*/ 4 w 86"/>
                <a:gd name="T3" fmla="*/ 7 h 7"/>
                <a:gd name="T4" fmla="*/ 0 w 86"/>
                <a:gd name="T5" fmla="*/ 3 h 7"/>
                <a:gd name="T6" fmla="*/ 4 w 86"/>
                <a:gd name="T7" fmla="*/ 0 h 7"/>
                <a:gd name="T8" fmla="*/ 82 w 86"/>
                <a:gd name="T9" fmla="*/ 0 h 7"/>
                <a:gd name="T10" fmla="*/ 86 w 86"/>
                <a:gd name="T11" fmla="*/ 3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4" y="7"/>
                    <a:pt x="4" y="7"/>
                    <a:pt x="4" y="7"/>
                  </a:cubicBezTo>
                  <a:cubicBezTo>
                    <a:pt x="2" y="7"/>
                    <a:pt x="0" y="5"/>
                    <a:pt x="0" y="3"/>
                  </a:cubicBezTo>
                  <a:cubicBezTo>
                    <a:pt x="0" y="1"/>
                    <a:pt x="2" y="0"/>
                    <a:pt x="4" y="0"/>
                  </a:cubicBezTo>
                  <a:cubicBezTo>
                    <a:pt x="82" y="0"/>
                    <a:pt x="82" y="0"/>
                    <a:pt x="82" y="0"/>
                  </a:cubicBezTo>
                  <a:cubicBezTo>
                    <a:pt x="84" y="0"/>
                    <a:pt x="86" y="1"/>
                    <a:pt x="86" y="3"/>
                  </a:cubicBezTo>
                  <a:cubicBezTo>
                    <a:pt x="86" y="5"/>
                    <a:pt x="84" y="7"/>
                    <a:pt x="8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8" name="îṩļïḋè">
              <a:extLst>
                <a:ext uri="{FF2B5EF4-FFF2-40B4-BE49-F238E27FC236}">
                  <a16:creationId xmlns:a16="http://schemas.microsoft.com/office/drawing/2014/main" id="{0B7CFDA2-88EC-4175-8804-F57F55FD02ED}"/>
                </a:ext>
              </a:extLst>
            </p:cNvPr>
            <p:cNvSpPr/>
            <p:nvPr/>
          </p:nvSpPr>
          <p:spPr bwMode="auto">
            <a:xfrm>
              <a:off x="7011988" y="3602038"/>
              <a:ext cx="171450" cy="22225"/>
            </a:xfrm>
            <a:custGeom>
              <a:avLst/>
              <a:gdLst>
                <a:gd name="T0" fmla="*/ 49 w 52"/>
                <a:gd name="T1" fmla="*/ 7 h 7"/>
                <a:gd name="T2" fmla="*/ 4 w 52"/>
                <a:gd name="T3" fmla="*/ 7 h 7"/>
                <a:gd name="T4" fmla="*/ 0 w 52"/>
                <a:gd name="T5" fmla="*/ 3 h 7"/>
                <a:gd name="T6" fmla="*/ 4 w 52"/>
                <a:gd name="T7" fmla="*/ 0 h 7"/>
                <a:gd name="T8" fmla="*/ 49 w 52"/>
                <a:gd name="T9" fmla="*/ 0 h 7"/>
                <a:gd name="T10" fmla="*/ 52 w 52"/>
                <a:gd name="T11" fmla="*/ 3 h 7"/>
                <a:gd name="T12" fmla="*/ 49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9" y="7"/>
                  </a:moveTo>
                  <a:cubicBezTo>
                    <a:pt x="4" y="7"/>
                    <a:pt x="4" y="7"/>
                    <a:pt x="4" y="7"/>
                  </a:cubicBezTo>
                  <a:cubicBezTo>
                    <a:pt x="2" y="7"/>
                    <a:pt x="0" y="5"/>
                    <a:pt x="0" y="3"/>
                  </a:cubicBezTo>
                  <a:cubicBezTo>
                    <a:pt x="0" y="1"/>
                    <a:pt x="2" y="0"/>
                    <a:pt x="4" y="0"/>
                  </a:cubicBezTo>
                  <a:cubicBezTo>
                    <a:pt x="49" y="0"/>
                    <a:pt x="49" y="0"/>
                    <a:pt x="49" y="0"/>
                  </a:cubicBezTo>
                  <a:cubicBezTo>
                    <a:pt x="51" y="0"/>
                    <a:pt x="52" y="1"/>
                    <a:pt x="52" y="3"/>
                  </a:cubicBezTo>
                  <a:cubicBezTo>
                    <a:pt x="52" y="5"/>
                    <a:pt x="51" y="7"/>
                    <a:pt x="49"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9" name="ïṡ1iḍê">
              <a:extLst>
                <a:ext uri="{FF2B5EF4-FFF2-40B4-BE49-F238E27FC236}">
                  <a16:creationId xmlns:a16="http://schemas.microsoft.com/office/drawing/2014/main" id="{AD3E99D7-8924-4077-814A-C3E54FE786FD}"/>
                </a:ext>
              </a:extLst>
            </p:cNvPr>
            <p:cNvSpPr/>
            <p:nvPr/>
          </p:nvSpPr>
          <p:spPr bwMode="auto">
            <a:xfrm>
              <a:off x="7037388" y="3671888"/>
              <a:ext cx="146050" cy="22225"/>
            </a:xfrm>
            <a:custGeom>
              <a:avLst/>
              <a:gdLst>
                <a:gd name="T0" fmla="*/ 4 w 44"/>
                <a:gd name="T1" fmla="*/ 0 h 7"/>
                <a:gd name="T2" fmla="*/ 41 w 44"/>
                <a:gd name="T3" fmla="*/ 0 h 7"/>
                <a:gd name="T4" fmla="*/ 44 w 44"/>
                <a:gd name="T5" fmla="*/ 4 h 7"/>
                <a:gd name="T6" fmla="*/ 41 w 44"/>
                <a:gd name="T7" fmla="*/ 7 h 7"/>
                <a:gd name="T8" fmla="*/ 4 w 44"/>
                <a:gd name="T9" fmla="*/ 7 h 7"/>
                <a:gd name="T10" fmla="*/ 0 w 44"/>
                <a:gd name="T11" fmla="*/ 4 h 7"/>
                <a:gd name="T12" fmla="*/ 4 w 4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 y="0"/>
                  </a:moveTo>
                  <a:cubicBezTo>
                    <a:pt x="41" y="0"/>
                    <a:pt x="41" y="0"/>
                    <a:pt x="41" y="0"/>
                  </a:cubicBezTo>
                  <a:cubicBezTo>
                    <a:pt x="43" y="0"/>
                    <a:pt x="44" y="2"/>
                    <a:pt x="44" y="4"/>
                  </a:cubicBezTo>
                  <a:cubicBezTo>
                    <a:pt x="44" y="6"/>
                    <a:pt x="43" y="7"/>
                    <a:pt x="41"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0" name="íşlîḓé">
              <a:extLst>
                <a:ext uri="{FF2B5EF4-FFF2-40B4-BE49-F238E27FC236}">
                  <a16:creationId xmlns:a16="http://schemas.microsoft.com/office/drawing/2014/main" id="{BC6CB2F6-0E7A-43C4-BBC0-B2E62A3570C2}"/>
                </a:ext>
              </a:extLst>
            </p:cNvPr>
            <p:cNvSpPr/>
            <p:nvPr/>
          </p:nvSpPr>
          <p:spPr bwMode="auto">
            <a:xfrm>
              <a:off x="6816725" y="3671888"/>
              <a:ext cx="158750" cy="22225"/>
            </a:xfrm>
            <a:custGeom>
              <a:avLst/>
              <a:gdLst>
                <a:gd name="T0" fmla="*/ 3 w 48"/>
                <a:gd name="T1" fmla="*/ 0 h 7"/>
                <a:gd name="T2" fmla="*/ 45 w 48"/>
                <a:gd name="T3" fmla="*/ 0 h 7"/>
                <a:gd name="T4" fmla="*/ 48 w 48"/>
                <a:gd name="T5" fmla="*/ 4 h 7"/>
                <a:gd name="T6" fmla="*/ 45 w 48"/>
                <a:gd name="T7" fmla="*/ 7 h 7"/>
                <a:gd name="T8" fmla="*/ 3 w 48"/>
                <a:gd name="T9" fmla="*/ 7 h 7"/>
                <a:gd name="T10" fmla="*/ 0 w 48"/>
                <a:gd name="T11" fmla="*/ 4 h 7"/>
                <a:gd name="T12" fmla="*/ 3 w 4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8" h="7">
                  <a:moveTo>
                    <a:pt x="3" y="0"/>
                  </a:moveTo>
                  <a:cubicBezTo>
                    <a:pt x="45" y="0"/>
                    <a:pt x="45" y="0"/>
                    <a:pt x="45" y="0"/>
                  </a:cubicBezTo>
                  <a:cubicBezTo>
                    <a:pt x="47" y="0"/>
                    <a:pt x="48" y="2"/>
                    <a:pt x="48" y="4"/>
                  </a:cubicBezTo>
                  <a:cubicBezTo>
                    <a:pt x="48" y="6"/>
                    <a:pt x="47" y="7"/>
                    <a:pt x="45" y="7"/>
                  </a:cubicBezTo>
                  <a:cubicBezTo>
                    <a:pt x="3" y="7"/>
                    <a:pt x="3" y="7"/>
                    <a:pt x="3" y="7"/>
                  </a:cubicBezTo>
                  <a:cubicBezTo>
                    <a:pt x="1" y="7"/>
                    <a:pt x="0" y="6"/>
                    <a:pt x="0" y="4"/>
                  </a:cubicBezTo>
                  <a:cubicBezTo>
                    <a:pt x="0" y="2"/>
                    <a:pt x="1" y="0"/>
                    <a:pt x="3"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1" name="íṡḻiḑe">
              <a:extLst>
                <a:ext uri="{FF2B5EF4-FFF2-40B4-BE49-F238E27FC236}">
                  <a16:creationId xmlns:a16="http://schemas.microsoft.com/office/drawing/2014/main" id="{9463FD45-192A-4164-8682-FC4C7D737EB8}"/>
                </a:ext>
              </a:extLst>
            </p:cNvPr>
            <p:cNvSpPr/>
            <p:nvPr/>
          </p:nvSpPr>
          <p:spPr bwMode="auto">
            <a:xfrm>
              <a:off x="6400800" y="3671888"/>
              <a:ext cx="354013" cy="22225"/>
            </a:xfrm>
            <a:custGeom>
              <a:avLst/>
              <a:gdLst>
                <a:gd name="T0" fmla="*/ 4 w 107"/>
                <a:gd name="T1" fmla="*/ 0 h 7"/>
                <a:gd name="T2" fmla="*/ 104 w 107"/>
                <a:gd name="T3" fmla="*/ 0 h 7"/>
                <a:gd name="T4" fmla="*/ 107 w 107"/>
                <a:gd name="T5" fmla="*/ 4 h 7"/>
                <a:gd name="T6" fmla="*/ 104 w 107"/>
                <a:gd name="T7" fmla="*/ 7 h 7"/>
                <a:gd name="T8" fmla="*/ 4 w 107"/>
                <a:gd name="T9" fmla="*/ 7 h 7"/>
                <a:gd name="T10" fmla="*/ 0 w 107"/>
                <a:gd name="T11" fmla="*/ 4 h 7"/>
                <a:gd name="T12" fmla="*/ 4 w 10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7" h="7">
                  <a:moveTo>
                    <a:pt x="4" y="0"/>
                  </a:moveTo>
                  <a:cubicBezTo>
                    <a:pt x="104" y="0"/>
                    <a:pt x="104" y="0"/>
                    <a:pt x="104" y="0"/>
                  </a:cubicBezTo>
                  <a:cubicBezTo>
                    <a:pt x="106" y="0"/>
                    <a:pt x="107" y="2"/>
                    <a:pt x="107" y="4"/>
                  </a:cubicBezTo>
                  <a:cubicBezTo>
                    <a:pt x="107" y="6"/>
                    <a:pt x="106" y="7"/>
                    <a:pt x="104"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2" name="iṧ1iḑè">
              <a:extLst>
                <a:ext uri="{FF2B5EF4-FFF2-40B4-BE49-F238E27FC236}">
                  <a16:creationId xmlns:a16="http://schemas.microsoft.com/office/drawing/2014/main" id="{D437F3AC-0F0E-4A32-9B75-EC6A0EF98625}"/>
                </a:ext>
              </a:extLst>
            </p:cNvPr>
            <p:cNvSpPr/>
            <p:nvPr/>
          </p:nvSpPr>
          <p:spPr bwMode="auto">
            <a:xfrm>
              <a:off x="6107113" y="3671888"/>
              <a:ext cx="234950" cy="22225"/>
            </a:xfrm>
            <a:custGeom>
              <a:avLst/>
              <a:gdLst>
                <a:gd name="T0" fmla="*/ 4 w 71"/>
                <a:gd name="T1" fmla="*/ 0 h 7"/>
                <a:gd name="T2" fmla="*/ 68 w 71"/>
                <a:gd name="T3" fmla="*/ 0 h 7"/>
                <a:gd name="T4" fmla="*/ 71 w 71"/>
                <a:gd name="T5" fmla="*/ 4 h 7"/>
                <a:gd name="T6" fmla="*/ 68 w 71"/>
                <a:gd name="T7" fmla="*/ 7 h 7"/>
                <a:gd name="T8" fmla="*/ 4 w 71"/>
                <a:gd name="T9" fmla="*/ 7 h 7"/>
                <a:gd name="T10" fmla="*/ 0 w 71"/>
                <a:gd name="T11" fmla="*/ 4 h 7"/>
                <a:gd name="T12" fmla="*/ 4 w 7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1" h="7">
                  <a:moveTo>
                    <a:pt x="4" y="0"/>
                  </a:moveTo>
                  <a:cubicBezTo>
                    <a:pt x="68" y="0"/>
                    <a:pt x="68" y="0"/>
                    <a:pt x="68" y="0"/>
                  </a:cubicBezTo>
                  <a:cubicBezTo>
                    <a:pt x="70" y="0"/>
                    <a:pt x="71" y="2"/>
                    <a:pt x="71" y="4"/>
                  </a:cubicBezTo>
                  <a:cubicBezTo>
                    <a:pt x="71" y="6"/>
                    <a:pt x="70" y="7"/>
                    <a:pt x="68"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íşľíḓé">
              <a:extLst>
                <a:ext uri="{FF2B5EF4-FFF2-40B4-BE49-F238E27FC236}">
                  <a16:creationId xmlns:a16="http://schemas.microsoft.com/office/drawing/2014/main" id="{E1784494-8919-45F7-9407-D74F00A58232}"/>
                </a:ext>
              </a:extLst>
            </p:cNvPr>
            <p:cNvSpPr/>
            <p:nvPr/>
          </p:nvSpPr>
          <p:spPr bwMode="auto">
            <a:xfrm>
              <a:off x="6384925" y="3476626"/>
              <a:ext cx="352425" cy="58738"/>
            </a:xfrm>
            <a:custGeom>
              <a:avLst/>
              <a:gdLst>
                <a:gd name="T0" fmla="*/ 9 w 107"/>
                <a:gd name="T1" fmla="*/ 0 h 18"/>
                <a:gd name="T2" fmla="*/ 98 w 107"/>
                <a:gd name="T3" fmla="*/ 0 h 18"/>
                <a:gd name="T4" fmla="*/ 107 w 107"/>
                <a:gd name="T5" fmla="*/ 9 h 18"/>
                <a:gd name="T6" fmla="*/ 98 w 107"/>
                <a:gd name="T7" fmla="*/ 18 h 18"/>
                <a:gd name="T8" fmla="*/ 9 w 107"/>
                <a:gd name="T9" fmla="*/ 18 h 18"/>
                <a:gd name="T10" fmla="*/ 0 w 107"/>
                <a:gd name="T11" fmla="*/ 9 h 18"/>
                <a:gd name="T12" fmla="*/ 9 w 107"/>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07" h="18">
                  <a:moveTo>
                    <a:pt x="9" y="0"/>
                  </a:moveTo>
                  <a:cubicBezTo>
                    <a:pt x="98" y="0"/>
                    <a:pt x="98" y="0"/>
                    <a:pt x="98" y="0"/>
                  </a:cubicBezTo>
                  <a:cubicBezTo>
                    <a:pt x="103" y="0"/>
                    <a:pt x="107" y="4"/>
                    <a:pt x="107" y="9"/>
                  </a:cubicBezTo>
                  <a:cubicBezTo>
                    <a:pt x="107" y="14"/>
                    <a:pt x="103" y="18"/>
                    <a:pt x="98" y="18"/>
                  </a:cubicBezTo>
                  <a:cubicBezTo>
                    <a:pt x="9" y="18"/>
                    <a:pt x="9" y="18"/>
                    <a:pt x="9" y="18"/>
                  </a:cubicBezTo>
                  <a:cubicBezTo>
                    <a:pt x="4" y="18"/>
                    <a:pt x="0" y="14"/>
                    <a:pt x="0" y="9"/>
                  </a:cubicBezTo>
                  <a:cubicBezTo>
                    <a:pt x="0" y="4"/>
                    <a:pt x="4" y="0"/>
                    <a:pt x="9" y="0"/>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i$ľîďè">
              <a:extLst>
                <a:ext uri="{FF2B5EF4-FFF2-40B4-BE49-F238E27FC236}">
                  <a16:creationId xmlns:a16="http://schemas.microsoft.com/office/drawing/2014/main" id="{6F1995F0-B776-49F0-A6F7-4D69DEE41542}"/>
                </a:ext>
              </a:extLst>
            </p:cNvPr>
            <p:cNvSpPr/>
            <p:nvPr/>
          </p:nvSpPr>
          <p:spPr bwMode="auto">
            <a:xfrm>
              <a:off x="6107113" y="3476626"/>
              <a:ext cx="244475" cy="58738"/>
            </a:xfrm>
            <a:custGeom>
              <a:avLst/>
              <a:gdLst>
                <a:gd name="T0" fmla="*/ 9 w 74"/>
                <a:gd name="T1" fmla="*/ 0 h 18"/>
                <a:gd name="T2" fmla="*/ 66 w 74"/>
                <a:gd name="T3" fmla="*/ 0 h 18"/>
                <a:gd name="T4" fmla="*/ 74 w 74"/>
                <a:gd name="T5" fmla="*/ 9 h 18"/>
                <a:gd name="T6" fmla="*/ 66 w 74"/>
                <a:gd name="T7" fmla="*/ 18 h 18"/>
                <a:gd name="T8" fmla="*/ 9 w 74"/>
                <a:gd name="T9" fmla="*/ 18 h 18"/>
                <a:gd name="T10" fmla="*/ 0 w 74"/>
                <a:gd name="T11" fmla="*/ 9 h 18"/>
                <a:gd name="T12" fmla="*/ 9 w 7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74" h="18">
                  <a:moveTo>
                    <a:pt x="9" y="0"/>
                  </a:moveTo>
                  <a:cubicBezTo>
                    <a:pt x="66" y="0"/>
                    <a:pt x="66" y="0"/>
                    <a:pt x="66" y="0"/>
                  </a:cubicBezTo>
                  <a:cubicBezTo>
                    <a:pt x="70" y="0"/>
                    <a:pt x="74" y="4"/>
                    <a:pt x="74" y="9"/>
                  </a:cubicBezTo>
                  <a:cubicBezTo>
                    <a:pt x="74" y="14"/>
                    <a:pt x="70" y="18"/>
                    <a:pt x="66" y="18"/>
                  </a:cubicBezTo>
                  <a:cubicBezTo>
                    <a:pt x="9" y="18"/>
                    <a:pt x="9" y="18"/>
                    <a:pt x="9" y="18"/>
                  </a:cubicBezTo>
                  <a:cubicBezTo>
                    <a:pt x="4" y="18"/>
                    <a:pt x="0" y="14"/>
                    <a:pt x="0" y="9"/>
                  </a:cubicBezTo>
                  <a:cubicBezTo>
                    <a:pt x="0" y="4"/>
                    <a:pt x="4" y="0"/>
                    <a:pt x="9" y="0"/>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íṡḻidê">
              <a:extLst>
                <a:ext uri="{FF2B5EF4-FFF2-40B4-BE49-F238E27FC236}">
                  <a16:creationId xmlns:a16="http://schemas.microsoft.com/office/drawing/2014/main" id="{10EB66BC-D832-48A1-96BF-9B75183414CB}"/>
                </a:ext>
              </a:extLst>
            </p:cNvPr>
            <p:cNvSpPr/>
            <p:nvPr/>
          </p:nvSpPr>
          <p:spPr bwMode="auto">
            <a:xfrm>
              <a:off x="6107113" y="4049713"/>
              <a:ext cx="333375" cy="23813"/>
            </a:xfrm>
            <a:custGeom>
              <a:avLst/>
              <a:gdLst>
                <a:gd name="T0" fmla="*/ 98 w 101"/>
                <a:gd name="T1" fmla="*/ 7 h 7"/>
                <a:gd name="T2" fmla="*/ 4 w 101"/>
                <a:gd name="T3" fmla="*/ 7 h 7"/>
                <a:gd name="T4" fmla="*/ 0 w 101"/>
                <a:gd name="T5" fmla="*/ 3 h 7"/>
                <a:gd name="T6" fmla="*/ 4 w 101"/>
                <a:gd name="T7" fmla="*/ 0 h 7"/>
                <a:gd name="T8" fmla="*/ 98 w 101"/>
                <a:gd name="T9" fmla="*/ 0 h 7"/>
                <a:gd name="T10" fmla="*/ 101 w 101"/>
                <a:gd name="T11" fmla="*/ 3 h 7"/>
                <a:gd name="T12" fmla="*/ 98 w 10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1" h="7">
                  <a:moveTo>
                    <a:pt x="98" y="7"/>
                  </a:moveTo>
                  <a:cubicBezTo>
                    <a:pt x="4" y="7"/>
                    <a:pt x="4" y="7"/>
                    <a:pt x="4" y="7"/>
                  </a:cubicBezTo>
                  <a:cubicBezTo>
                    <a:pt x="2" y="7"/>
                    <a:pt x="0" y="5"/>
                    <a:pt x="0" y="3"/>
                  </a:cubicBezTo>
                  <a:cubicBezTo>
                    <a:pt x="0" y="1"/>
                    <a:pt x="2" y="0"/>
                    <a:pt x="4" y="0"/>
                  </a:cubicBezTo>
                  <a:cubicBezTo>
                    <a:pt x="98" y="0"/>
                    <a:pt x="98" y="0"/>
                    <a:pt x="98" y="0"/>
                  </a:cubicBezTo>
                  <a:cubicBezTo>
                    <a:pt x="100" y="0"/>
                    <a:pt x="101" y="1"/>
                    <a:pt x="101" y="3"/>
                  </a:cubicBezTo>
                  <a:cubicBezTo>
                    <a:pt x="101" y="5"/>
                    <a:pt x="100" y="7"/>
                    <a:pt x="98"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ísḻiḍé">
              <a:extLst>
                <a:ext uri="{FF2B5EF4-FFF2-40B4-BE49-F238E27FC236}">
                  <a16:creationId xmlns:a16="http://schemas.microsoft.com/office/drawing/2014/main" id="{C2D03E49-65C0-4849-8683-E568B07C6848}"/>
                </a:ext>
              </a:extLst>
            </p:cNvPr>
            <p:cNvSpPr/>
            <p:nvPr/>
          </p:nvSpPr>
          <p:spPr bwMode="auto">
            <a:xfrm>
              <a:off x="6489700" y="4049713"/>
              <a:ext cx="128588" cy="23813"/>
            </a:xfrm>
            <a:custGeom>
              <a:avLst/>
              <a:gdLst>
                <a:gd name="T0" fmla="*/ 36 w 39"/>
                <a:gd name="T1" fmla="*/ 7 h 7"/>
                <a:gd name="T2" fmla="*/ 4 w 39"/>
                <a:gd name="T3" fmla="*/ 7 h 7"/>
                <a:gd name="T4" fmla="*/ 0 w 39"/>
                <a:gd name="T5" fmla="*/ 3 h 7"/>
                <a:gd name="T6" fmla="*/ 4 w 39"/>
                <a:gd name="T7" fmla="*/ 0 h 7"/>
                <a:gd name="T8" fmla="*/ 36 w 39"/>
                <a:gd name="T9" fmla="*/ 0 h 7"/>
                <a:gd name="T10" fmla="*/ 39 w 39"/>
                <a:gd name="T11" fmla="*/ 3 h 7"/>
                <a:gd name="T12" fmla="*/ 36 w 3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9" h="7">
                  <a:moveTo>
                    <a:pt x="36" y="7"/>
                  </a:moveTo>
                  <a:cubicBezTo>
                    <a:pt x="4" y="7"/>
                    <a:pt x="4" y="7"/>
                    <a:pt x="4" y="7"/>
                  </a:cubicBezTo>
                  <a:cubicBezTo>
                    <a:pt x="2" y="7"/>
                    <a:pt x="0" y="5"/>
                    <a:pt x="0" y="3"/>
                  </a:cubicBezTo>
                  <a:cubicBezTo>
                    <a:pt x="0" y="1"/>
                    <a:pt x="2" y="0"/>
                    <a:pt x="4" y="0"/>
                  </a:cubicBezTo>
                  <a:cubicBezTo>
                    <a:pt x="36" y="0"/>
                    <a:pt x="36" y="0"/>
                    <a:pt x="36" y="0"/>
                  </a:cubicBezTo>
                  <a:cubicBezTo>
                    <a:pt x="38" y="0"/>
                    <a:pt x="39" y="1"/>
                    <a:pt x="39" y="3"/>
                  </a:cubicBezTo>
                  <a:cubicBezTo>
                    <a:pt x="39" y="5"/>
                    <a:pt x="38" y="7"/>
                    <a:pt x="36"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íṣḻîďè">
              <a:extLst>
                <a:ext uri="{FF2B5EF4-FFF2-40B4-BE49-F238E27FC236}">
                  <a16:creationId xmlns:a16="http://schemas.microsoft.com/office/drawing/2014/main" id="{C90E026B-10CD-48CE-A97E-CB0416D09052}"/>
                </a:ext>
              </a:extLst>
            </p:cNvPr>
            <p:cNvSpPr/>
            <p:nvPr/>
          </p:nvSpPr>
          <p:spPr bwMode="auto">
            <a:xfrm>
              <a:off x="6669088" y="4049713"/>
              <a:ext cx="282575" cy="23813"/>
            </a:xfrm>
            <a:custGeom>
              <a:avLst/>
              <a:gdLst>
                <a:gd name="T0" fmla="*/ 82 w 86"/>
                <a:gd name="T1" fmla="*/ 7 h 7"/>
                <a:gd name="T2" fmla="*/ 4 w 86"/>
                <a:gd name="T3" fmla="*/ 7 h 7"/>
                <a:gd name="T4" fmla="*/ 0 w 86"/>
                <a:gd name="T5" fmla="*/ 3 h 7"/>
                <a:gd name="T6" fmla="*/ 4 w 86"/>
                <a:gd name="T7" fmla="*/ 0 h 7"/>
                <a:gd name="T8" fmla="*/ 82 w 86"/>
                <a:gd name="T9" fmla="*/ 0 h 7"/>
                <a:gd name="T10" fmla="*/ 86 w 86"/>
                <a:gd name="T11" fmla="*/ 3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4" y="7"/>
                    <a:pt x="4" y="7"/>
                    <a:pt x="4" y="7"/>
                  </a:cubicBezTo>
                  <a:cubicBezTo>
                    <a:pt x="2" y="7"/>
                    <a:pt x="0" y="5"/>
                    <a:pt x="0" y="3"/>
                  </a:cubicBezTo>
                  <a:cubicBezTo>
                    <a:pt x="0" y="1"/>
                    <a:pt x="2" y="0"/>
                    <a:pt x="4" y="0"/>
                  </a:cubicBezTo>
                  <a:cubicBezTo>
                    <a:pt x="82" y="0"/>
                    <a:pt x="82" y="0"/>
                    <a:pt x="82" y="0"/>
                  </a:cubicBezTo>
                  <a:cubicBezTo>
                    <a:pt x="84" y="0"/>
                    <a:pt x="86" y="1"/>
                    <a:pt x="86" y="3"/>
                  </a:cubicBezTo>
                  <a:cubicBezTo>
                    <a:pt x="86" y="5"/>
                    <a:pt x="84" y="7"/>
                    <a:pt x="8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íŝḻïḓè">
              <a:extLst>
                <a:ext uri="{FF2B5EF4-FFF2-40B4-BE49-F238E27FC236}">
                  <a16:creationId xmlns:a16="http://schemas.microsoft.com/office/drawing/2014/main" id="{8C920429-3EA9-4C60-8E51-AEC55EA551DE}"/>
                </a:ext>
              </a:extLst>
            </p:cNvPr>
            <p:cNvSpPr/>
            <p:nvPr/>
          </p:nvSpPr>
          <p:spPr bwMode="auto">
            <a:xfrm>
              <a:off x="7011988" y="4049713"/>
              <a:ext cx="171450" cy="23813"/>
            </a:xfrm>
            <a:custGeom>
              <a:avLst/>
              <a:gdLst>
                <a:gd name="T0" fmla="*/ 49 w 52"/>
                <a:gd name="T1" fmla="*/ 7 h 7"/>
                <a:gd name="T2" fmla="*/ 4 w 52"/>
                <a:gd name="T3" fmla="*/ 7 h 7"/>
                <a:gd name="T4" fmla="*/ 0 w 52"/>
                <a:gd name="T5" fmla="*/ 3 h 7"/>
                <a:gd name="T6" fmla="*/ 4 w 52"/>
                <a:gd name="T7" fmla="*/ 0 h 7"/>
                <a:gd name="T8" fmla="*/ 49 w 52"/>
                <a:gd name="T9" fmla="*/ 0 h 7"/>
                <a:gd name="T10" fmla="*/ 52 w 52"/>
                <a:gd name="T11" fmla="*/ 3 h 7"/>
                <a:gd name="T12" fmla="*/ 49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9" y="7"/>
                  </a:moveTo>
                  <a:cubicBezTo>
                    <a:pt x="4" y="7"/>
                    <a:pt x="4" y="7"/>
                    <a:pt x="4" y="7"/>
                  </a:cubicBezTo>
                  <a:cubicBezTo>
                    <a:pt x="2" y="7"/>
                    <a:pt x="0" y="5"/>
                    <a:pt x="0" y="3"/>
                  </a:cubicBezTo>
                  <a:cubicBezTo>
                    <a:pt x="0" y="1"/>
                    <a:pt x="2" y="0"/>
                    <a:pt x="4" y="0"/>
                  </a:cubicBezTo>
                  <a:cubicBezTo>
                    <a:pt x="49" y="0"/>
                    <a:pt x="49" y="0"/>
                    <a:pt x="49" y="0"/>
                  </a:cubicBezTo>
                  <a:cubicBezTo>
                    <a:pt x="51" y="0"/>
                    <a:pt x="52" y="1"/>
                    <a:pt x="52" y="3"/>
                  </a:cubicBezTo>
                  <a:cubicBezTo>
                    <a:pt x="52" y="5"/>
                    <a:pt x="51" y="7"/>
                    <a:pt x="49"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9" name="íSlîḋè">
              <a:extLst>
                <a:ext uri="{FF2B5EF4-FFF2-40B4-BE49-F238E27FC236}">
                  <a16:creationId xmlns:a16="http://schemas.microsoft.com/office/drawing/2014/main" id="{DEB2D500-9D75-47D2-A1E5-101F9A646F02}"/>
                </a:ext>
              </a:extLst>
            </p:cNvPr>
            <p:cNvSpPr/>
            <p:nvPr/>
          </p:nvSpPr>
          <p:spPr bwMode="auto">
            <a:xfrm>
              <a:off x="6107113" y="4195763"/>
              <a:ext cx="307975" cy="22225"/>
            </a:xfrm>
            <a:custGeom>
              <a:avLst/>
              <a:gdLst>
                <a:gd name="T0" fmla="*/ 90 w 93"/>
                <a:gd name="T1" fmla="*/ 7 h 7"/>
                <a:gd name="T2" fmla="*/ 4 w 93"/>
                <a:gd name="T3" fmla="*/ 7 h 7"/>
                <a:gd name="T4" fmla="*/ 0 w 93"/>
                <a:gd name="T5" fmla="*/ 4 h 7"/>
                <a:gd name="T6" fmla="*/ 4 w 93"/>
                <a:gd name="T7" fmla="*/ 0 h 7"/>
                <a:gd name="T8" fmla="*/ 90 w 93"/>
                <a:gd name="T9" fmla="*/ 0 h 7"/>
                <a:gd name="T10" fmla="*/ 93 w 93"/>
                <a:gd name="T11" fmla="*/ 4 h 7"/>
                <a:gd name="T12" fmla="*/ 90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90" y="7"/>
                  </a:moveTo>
                  <a:cubicBezTo>
                    <a:pt x="4" y="7"/>
                    <a:pt x="4" y="7"/>
                    <a:pt x="4" y="7"/>
                  </a:cubicBezTo>
                  <a:cubicBezTo>
                    <a:pt x="2" y="7"/>
                    <a:pt x="0" y="6"/>
                    <a:pt x="0" y="4"/>
                  </a:cubicBezTo>
                  <a:cubicBezTo>
                    <a:pt x="0" y="2"/>
                    <a:pt x="2" y="0"/>
                    <a:pt x="4" y="0"/>
                  </a:cubicBezTo>
                  <a:cubicBezTo>
                    <a:pt x="90" y="0"/>
                    <a:pt x="90" y="0"/>
                    <a:pt x="90" y="0"/>
                  </a:cubicBezTo>
                  <a:cubicBezTo>
                    <a:pt x="92" y="0"/>
                    <a:pt x="93" y="2"/>
                    <a:pt x="93" y="4"/>
                  </a:cubicBezTo>
                  <a:cubicBezTo>
                    <a:pt x="93" y="6"/>
                    <a:pt x="92" y="7"/>
                    <a:pt x="90"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0" name="iṧľíḓe">
              <a:extLst>
                <a:ext uri="{FF2B5EF4-FFF2-40B4-BE49-F238E27FC236}">
                  <a16:creationId xmlns:a16="http://schemas.microsoft.com/office/drawing/2014/main" id="{7667DC5B-76C6-4FF0-B502-21B9B8B77432}"/>
                </a:ext>
              </a:extLst>
            </p:cNvPr>
            <p:cNvSpPr/>
            <p:nvPr/>
          </p:nvSpPr>
          <p:spPr bwMode="auto">
            <a:xfrm>
              <a:off x="6461125" y="4195763"/>
              <a:ext cx="117475" cy="22225"/>
            </a:xfrm>
            <a:custGeom>
              <a:avLst/>
              <a:gdLst>
                <a:gd name="T0" fmla="*/ 32 w 36"/>
                <a:gd name="T1" fmla="*/ 7 h 7"/>
                <a:gd name="T2" fmla="*/ 4 w 36"/>
                <a:gd name="T3" fmla="*/ 7 h 7"/>
                <a:gd name="T4" fmla="*/ 0 w 36"/>
                <a:gd name="T5" fmla="*/ 4 h 7"/>
                <a:gd name="T6" fmla="*/ 4 w 36"/>
                <a:gd name="T7" fmla="*/ 0 h 7"/>
                <a:gd name="T8" fmla="*/ 32 w 36"/>
                <a:gd name="T9" fmla="*/ 0 h 7"/>
                <a:gd name="T10" fmla="*/ 36 w 36"/>
                <a:gd name="T11" fmla="*/ 4 h 7"/>
                <a:gd name="T12" fmla="*/ 32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2" y="7"/>
                  </a:moveTo>
                  <a:cubicBezTo>
                    <a:pt x="4" y="7"/>
                    <a:pt x="4" y="7"/>
                    <a:pt x="4" y="7"/>
                  </a:cubicBezTo>
                  <a:cubicBezTo>
                    <a:pt x="2" y="7"/>
                    <a:pt x="0" y="6"/>
                    <a:pt x="0" y="4"/>
                  </a:cubicBezTo>
                  <a:cubicBezTo>
                    <a:pt x="0" y="2"/>
                    <a:pt x="2" y="0"/>
                    <a:pt x="4" y="0"/>
                  </a:cubicBezTo>
                  <a:cubicBezTo>
                    <a:pt x="32" y="0"/>
                    <a:pt x="32" y="0"/>
                    <a:pt x="32" y="0"/>
                  </a:cubicBezTo>
                  <a:cubicBezTo>
                    <a:pt x="34" y="0"/>
                    <a:pt x="36" y="2"/>
                    <a:pt x="36" y="4"/>
                  </a:cubicBezTo>
                  <a:cubicBezTo>
                    <a:pt x="36" y="6"/>
                    <a:pt x="34" y="7"/>
                    <a:pt x="3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išļiďè">
              <a:extLst>
                <a:ext uri="{FF2B5EF4-FFF2-40B4-BE49-F238E27FC236}">
                  <a16:creationId xmlns:a16="http://schemas.microsoft.com/office/drawing/2014/main" id="{88470DCD-6444-47C0-B78D-DF9CDF53C285}"/>
                </a:ext>
              </a:extLst>
            </p:cNvPr>
            <p:cNvSpPr/>
            <p:nvPr/>
          </p:nvSpPr>
          <p:spPr bwMode="auto">
            <a:xfrm>
              <a:off x="6626225" y="4195763"/>
              <a:ext cx="257175" cy="22225"/>
            </a:xfrm>
            <a:custGeom>
              <a:avLst/>
              <a:gdLst>
                <a:gd name="T0" fmla="*/ 75 w 78"/>
                <a:gd name="T1" fmla="*/ 7 h 7"/>
                <a:gd name="T2" fmla="*/ 3 w 78"/>
                <a:gd name="T3" fmla="*/ 7 h 7"/>
                <a:gd name="T4" fmla="*/ 0 w 78"/>
                <a:gd name="T5" fmla="*/ 4 h 7"/>
                <a:gd name="T6" fmla="*/ 3 w 78"/>
                <a:gd name="T7" fmla="*/ 0 h 7"/>
                <a:gd name="T8" fmla="*/ 75 w 78"/>
                <a:gd name="T9" fmla="*/ 0 h 7"/>
                <a:gd name="T10" fmla="*/ 78 w 78"/>
                <a:gd name="T11" fmla="*/ 4 h 7"/>
                <a:gd name="T12" fmla="*/ 75 w 7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5" y="7"/>
                  </a:moveTo>
                  <a:cubicBezTo>
                    <a:pt x="3" y="7"/>
                    <a:pt x="3" y="7"/>
                    <a:pt x="3" y="7"/>
                  </a:cubicBezTo>
                  <a:cubicBezTo>
                    <a:pt x="1" y="7"/>
                    <a:pt x="0" y="6"/>
                    <a:pt x="0" y="4"/>
                  </a:cubicBezTo>
                  <a:cubicBezTo>
                    <a:pt x="0" y="2"/>
                    <a:pt x="1" y="0"/>
                    <a:pt x="3" y="0"/>
                  </a:cubicBezTo>
                  <a:cubicBezTo>
                    <a:pt x="75" y="0"/>
                    <a:pt x="75" y="0"/>
                    <a:pt x="75" y="0"/>
                  </a:cubicBezTo>
                  <a:cubicBezTo>
                    <a:pt x="77" y="0"/>
                    <a:pt x="78" y="2"/>
                    <a:pt x="78" y="4"/>
                  </a:cubicBezTo>
                  <a:cubicBezTo>
                    <a:pt x="78" y="6"/>
                    <a:pt x="77" y="7"/>
                    <a:pt x="75"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2" name="ísļîďe">
              <a:extLst>
                <a:ext uri="{FF2B5EF4-FFF2-40B4-BE49-F238E27FC236}">
                  <a16:creationId xmlns:a16="http://schemas.microsoft.com/office/drawing/2014/main" id="{3AA47185-E2B5-40AB-9D0F-518FBC6B2218}"/>
                </a:ext>
              </a:extLst>
            </p:cNvPr>
            <p:cNvSpPr/>
            <p:nvPr/>
          </p:nvSpPr>
          <p:spPr bwMode="auto">
            <a:xfrm>
              <a:off x="7037388" y="4119563"/>
              <a:ext cx="146050" cy="22225"/>
            </a:xfrm>
            <a:custGeom>
              <a:avLst/>
              <a:gdLst>
                <a:gd name="T0" fmla="*/ 4 w 44"/>
                <a:gd name="T1" fmla="*/ 0 h 7"/>
                <a:gd name="T2" fmla="*/ 41 w 44"/>
                <a:gd name="T3" fmla="*/ 0 h 7"/>
                <a:gd name="T4" fmla="*/ 44 w 44"/>
                <a:gd name="T5" fmla="*/ 4 h 7"/>
                <a:gd name="T6" fmla="*/ 41 w 44"/>
                <a:gd name="T7" fmla="*/ 7 h 7"/>
                <a:gd name="T8" fmla="*/ 4 w 44"/>
                <a:gd name="T9" fmla="*/ 7 h 7"/>
                <a:gd name="T10" fmla="*/ 0 w 44"/>
                <a:gd name="T11" fmla="*/ 4 h 7"/>
                <a:gd name="T12" fmla="*/ 4 w 4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 y="0"/>
                  </a:moveTo>
                  <a:cubicBezTo>
                    <a:pt x="41" y="0"/>
                    <a:pt x="41" y="0"/>
                    <a:pt x="41" y="0"/>
                  </a:cubicBezTo>
                  <a:cubicBezTo>
                    <a:pt x="43" y="0"/>
                    <a:pt x="44" y="2"/>
                    <a:pt x="44" y="4"/>
                  </a:cubicBezTo>
                  <a:cubicBezTo>
                    <a:pt x="44" y="6"/>
                    <a:pt x="43" y="7"/>
                    <a:pt x="41"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3" name="îṥlide">
              <a:extLst>
                <a:ext uri="{FF2B5EF4-FFF2-40B4-BE49-F238E27FC236}">
                  <a16:creationId xmlns:a16="http://schemas.microsoft.com/office/drawing/2014/main" id="{9D6C1DCC-B202-49C9-B0F5-3F71951199ED}"/>
                </a:ext>
              </a:extLst>
            </p:cNvPr>
            <p:cNvSpPr/>
            <p:nvPr/>
          </p:nvSpPr>
          <p:spPr bwMode="auto">
            <a:xfrm>
              <a:off x="6816725" y="4119563"/>
              <a:ext cx="158750" cy="22225"/>
            </a:xfrm>
            <a:custGeom>
              <a:avLst/>
              <a:gdLst>
                <a:gd name="T0" fmla="*/ 3 w 48"/>
                <a:gd name="T1" fmla="*/ 0 h 7"/>
                <a:gd name="T2" fmla="*/ 45 w 48"/>
                <a:gd name="T3" fmla="*/ 0 h 7"/>
                <a:gd name="T4" fmla="*/ 48 w 48"/>
                <a:gd name="T5" fmla="*/ 4 h 7"/>
                <a:gd name="T6" fmla="*/ 45 w 48"/>
                <a:gd name="T7" fmla="*/ 7 h 7"/>
                <a:gd name="T8" fmla="*/ 3 w 48"/>
                <a:gd name="T9" fmla="*/ 7 h 7"/>
                <a:gd name="T10" fmla="*/ 0 w 48"/>
                <a:gd name="T11" fmla="*/ 4 h 7"/>
                <a:gd name="T12" fmla="*/ 3 w 4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8" h="7">
                  <a:moveTo>
                    <a:pt x="3" y="0"/>
                  </a:moveTo>
                  <a:cubicBezTo>
                    <a:pt x="45" y="0"/>
                    <a:pt x="45" y="0"/>
                    <a:pt x="45" y="0"/>
                  </a:cubicBezTo>
                  <a:cubicBezTo>
                    <a:pt x="47" y="0"/>
                    <a:pt x="48" y="2"/>
                    <a:pt x="48" y="4"/>
                  </a:cubicBezTo>
                  <a:cubicBezTo>
                    <a:pt x="48" y="6"/>
                    <a:pt x="47" y="7"/>
                    <a:pt x="45" y="7"/>
                  </a:cubicBezTo>
                  <a:cubicBezTo>
                    <a:pt x="3" y="7"/>
                    <a:pt x="3" y="7"/>
                    <a:pt x="3" y="7"/>
                  </a:cubicBezTo>
                  <a:cubicBezTo>
                    <a:pt x="1" y="7"/>
                    <a:pt x="0" y="6"/>
                    <a:pt x="0" y="4"/>
                  </a:cubicBezTo>
                  <a:cubicBezTo>
                    <a:pt x="0" y="2"/>
                    <a:pt x="1" y="0"/>
                    <a:pt x="3"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4" name="íṥļíḓe">
              <a:extLst>
                <a:ext uri="{FF2B5EF4-FFF2-40B4-BE49-F238E27FC236}">
                  <a16:creationId xmlns:a16="http://schemas.microsoft.com/office/drawing/2014/main" id="{69429849-5812-4874-9E38-90F4FFEAF855}"/>
                </a:ext>
              </a:extLst>
            </p:cNvPr>
            <p:cNvSpPr/>
            <p:nvPr/>
          </p:nvSpPr>
          <p:spPr bwMode="auto">
            <a:xfrm>
              <a:off x="6400800" y="4119563"/>
              <a:ext cx="354013" cy="22225"/>
            </a:xfrm>
            <a:custGeom>
              <a:avLst/>
              <a:gdLst>
                <a:gd name="T0" fmla="*/ 4 w 107"/>
                <a:gd name="T1" fmla="*/ 0 h 7"/>
                <a:gd name="T2" fmla="*/ 104 w 107"/>
                <a:gd name="T3" fmla="*/ 0 h 7"/>
                <a:gd name="T4" fmla="*/ 107 w 107"/>
                <a:gd name="T5" fmla="*/ 4 h 7"/>
                <a:gd name="T6" fmla="*/ 104 w 107"/>
                <a:gd name="T7" fmla="*/ 7 h 7"/>
                <a:gd name="T8" fmla="*/ 4 w 107"/>
                <a:gd name="T9" fmla="*/ 7 h 7"/>
                <a:gd name="T10" fmla="*/ 0 w 107"/>
                <a:gd name="T11" fmla="*/ 4 h 7"/>
                <a:gd name="T12" fmla="*/ 4 w 10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7" h="7">
                  <a:moveTo>
                    <a:pt x="4" y="0"/>
                  </a:moveTo>
                  <a:cubicBezTo>
                    <a:pt x="104" y="0"/>
                    <a:pt x="104" y="0"/>
                    <a:pt x="104" y="0"/>
                  </a:cubicBezTo>
                  <a:cubicBezTo>
                    <a:pt x="106" y="0"/>
                    <a:pt x="107" y="2"/>
                    <a:pt x="107" y="4"/>
                  </a:cubicBezTo>
                  <a:cubicBezTo>
                    <a:pt x="107" y="6"/>
                    <a:pt x="106" y="7"/>
                    <a:pt x="104"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5" name="îṥḻídé">
              <a:extLst>
                <a:ext uri="{FF2B5EF4-FFF2-40B4-BE49-F238E27FC236}">
                  <a16:creationId xmlns:a16="http://schemas.microsoft.com/office/drawing/2014/main" id="{C447BF54-E83F-4907-8889-A540BF1E019E}"/>
                </a:ext>
              </a:extLst>
            </p:cNvPr>
            <p:cNvSpPr/>
            <p:nvPr/>
          </p:nvSpPr>
          <p:spPr bwMode="auto">
            <a:xfrm>
              <a:off x="6107113" y="4119563"/>
              <a:ext cx="234950" cy="22225"/>
            </a:xfrm>
            <a:custGeom>
              <a:avLst/>
              <a:gdLst>
                <a:gd name="T0" fmla="*/ 4 w 71"/>
                <a:gd name="T1" fmla="*/ 0 h 7"/>
                <a:gd name="T2" fmla="*/ 68 w 71"/>
                <a:gd name="T3" fmla="*/ 0 h 7"/>
                <a:gd name="T4" fmla="*/ 71 w 71"/>
                <a:gd name="T5" fmla="*/ 4 h 7"/>
                <a:gd name="T6" fmla="*/ 68 w 71"/>
                <a:gd name="T7" fmla="*/ 7 h 7"/>
                <a:gd name="T8" fmla="*/ 4 w 71"/>
                <a:gd name="T9" fmla="*/ 7 h 7"/>
                <a:gd name="T10" fmla="*/ 0 w 71"/>
                <a:gd name="T11" fmla="*/ 4 h 7"/>
                <a:gd name="T12" fmla="*/ 4 w 7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1" h="7">
                  <a:moveTo>
                    <a:pt x="4" y="0"/>
                  </a:moveTo>
                  <a:cubicBezTo>
                    <a:pt x="68" y="0"/>
                    <a:pt x="68" y="0"/>
                    <a:pt x="68" y="0"/>
                  </a:cubicBezTo>
                  <a:cubicBezTo>
                    <a:pt x="70" y="0"/>
                    <a:pt x="71" y="2"/>
                    <a:pt x="71" y="4"/>
                  </a:cubicBezTo>
                  <a:cubicBezTo>
                    <a:pt x="71" y="6"/>
                    <a:pt x="70" y="7"/>
                    <a:pt x="68"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6" name="işḻïḑe">
              <a:extLst>
                <a:ext uri="{FF2B5EF4-FFF2-40B4-BE49-F238E27FC236}">
                  <a16:creationId xmlns:a16="http://schemas.microsoft.com/office/drawing/2014/main" id="{D886BBFF-C6B6-4C3D-8950-BD76F7FCC515}"/>
                </a:ext>
              </a:extLst>
            </p:cNvPr>
            <p:cNvSpPr/>
            <p:nvPr/>
          </p:nvSpPr>
          <p:spPr bwMode="auto">
            <a:xfrm>
              <a:off x="6107113" y="3924301"/>
              <a:ext cx="354013" cy="57150"/>
            </a:xfrm>
            <a:custGeom>
              <a:avLst/>
              <a:gdLst>
                <a:gd name="T0" fmla="*/ 98 w 107"/>
                <a:gd name="T1" fmla="*/ 17 h 17"/>
                <a:gd name="T2" fmla="*/ 9 w 107"/>
                <a:gd name="T3" fmla="*/ 17 h 17"/>
                <a:gd name="T4" fmla="*/ 0 w 107"/>
                <a:gd name="T5" fmla="*/ 9 h 17"/>
                <a:gd name="T6" fmla="*/ 9 w 107"/>
                <a:gd name="T7" fmla="*/ 0 h 17"/>
                <a:gd name="T8" fmla="*/ 98 w 107"/>
                <a:gd name="T9" fmla="*/ 0 h 17"/>
                <a:gd name="T10" fmla="*/ 107 w 107"/>
                <a:gd name="T11" fmla="*/ 9 h 17"/>
                <a:gd name="T12" fmla="*/ 98 w 10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7" h="17">
                  <a:moveTo>
                    <a:pt x="98" y="17"/>
                  </a:moveTo>
                  <a:cubicBezTo>
                    <a:pt x="9" y="17"/>
                    <a:pt x="9" y="17"/>
                    <a:pt x="9" y="17"/>
                  </a:cubicBezTo>
                  <a:cubicBezTo>
                    <a:pt x="4" y="17"/>
                    <a:pt x="0" y="14"/>
                    <a:pt x="0" y="9"/>
                  </a:cubicBezTo>
                  <a:cubicBezTo>
                    <a:pt x="0" y="4"/>
                    <a:pt x="4" y="0"/>
                    <a:pt x="9" y="0"/>
                  </a:cubicBezTo>
                  <a:cubicBezTo>
                    <a:pt x="98" y="0"/>
                    <a:pt x="98" y="0"/>
                    <a:pt x="98" y="0"/>
                  </a:cubicBezTo>
                  <a:cubicBezTo>
                    <a:pt x="103" y="0"/>
                    <a:pt x="107" y="4"/>
                    <a:pt x="107" y="9"/>
                  </a:cubicBezTo>
                  <a:cubicBezTo>
                    <a:pt x="107" y="14"/>
                    <a:pt x="103" y="17"/>
                    <a:pt x="98" y="17"/>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7" name="ï$ḷîḍé">
              <a:extLst>
                <a:ext uri="{FF2B5EF4-FFF2-40B4-BE49-F238E27FC236}">
                  <a16:creationId xmlns:a16="http://schemas.microsoft.com/office/drawing/2014/main" id="{8F3B860F-997D-48C1-9838-E9E7B802CDEF}"/>
                </a:ext>
              </a:extLst>
            </p:cNvPr>
            <p:cNvSpPr/>
            <p:nvPr/>
          </p:nvSpPr>
          <p:spPr bwMode="auto">
            <a:xfrm>
              <a:off x="6492875" y="3924301"/>
              <a:ext cx="244475" cy="57150"/>
            </a:xfrm>
            <a:custGeom>
              <a:avLst/>
              <a:gdLst>
                <a:gd name="T0" fmla="*/ 65 w 74"/>
                <a:gd name="T1" fmla="*/ 17 h 17"/>
                <a:gd name="T2" fmla="*/ 9 w 74"/>
                <a:gd name="T3" fmla="*/ 17 h 17"/>
                <a:gd name="T4" fmla="*/ 0 w 74"/>
                <a:gd name="T5" fmla="*/ 9 h 17"/>
                <a:gd name="T6" fmla="*/ 9 w 74"/>
                <a:gd name="T7" fmla="*/ 0 h 17"/>
                <a:gd name="T8" fmla="*/ 65 w 74"/>
                <a:gd name="T9" fmla="*/ 0 h 17"/>
                <a:gd name="T10" fmla="*/ 74 w 74"/>
                <a:gd name="T11" fmla="*/ 9 h 17"/>
                <a:gd name="T12" fmla="*/ 65 w 7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4" h="17">
                  <a:moveTo>
                    <a:pt x="65" y="17"/>
                  </a:moveTo>
                  <a:cubicBezTo>
                    <a:pt x="9" y="17"/>
                    <a:pt x="9" y="17"/>
                    <a:pt x="9" y="17"/>
                  </a:cubicBezTo>
                  <a:cubicBezTo>
                    <a:pt x="4" y="17"/>
                    <a:pt x="0" y="14"/>
                    <a:pt x="0" y="9"/>
                  </a:cubicBezTo>
                  <a:cubicBezTo>
                    <a:pt x="0" y="4"/>
                    <a:pt x="4" y="0"/>
                    <a:pt x="9" y="0"/>
                  </a:cubicBezTo>
                  <a:cubicBezTo>
                    <a:pt x="65" y="0"/>
                    <a:pt x="65" y="0"/>
                    <a:pt x="65" y="0"/>
                  </a:cubicBezTo>
                  <a:cubicBezTo>
                    <a:pt x="70" y="0"/>
                    <a:pt x="74" y="4"/>
                    <a:pt x="74" y="9"/>
                  </a:cubicBezTo>
                  <a:cubicBezTo>
                    <a:pt x="74" y="14"/>
                    <a:pt x="70" y="17"/>
                    <a:pt x="65" y="17"/>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8" name="ïṣ1ïdé">
              <a:extLst>
                <a:ext uri="{FF2B5EF4-FFF2-40B4-BE49-F238E27FC236}">
                  <a16:creationId xmlns:a16="http://schemas.microsoft.com/office/drawing/2014/main" id="{33C2387D-436E-4EF8-82E9-CFFAEFAEA2BB}"/>
                </a:ext>
              </a:extLst>
            </p:cNvPr>
            <p:cNvSpPr/>
            <p:nvPr/>
          </p:nvSpPr>
          <p:spPr bwMode="auto">
            <a:xfrm>
              <a:off x="6107113" y="4551363"/>
              <a:ext cx="333375" cy="22225"/>
            </a:xfrm>
            <a:custGeom>
              <a:avLst/>
              <a:gdLst>
                <a:gd name="T0" fmla="*/ 98 w 101"/>
                <a:gd name="T1" fmla="*/ 7 h 7"/>
                <a:gd name="T2" fmla="*/ 4 w 101"/>
                <a:gd name="T3" fmla="*/ 7 h 7"/>
                <a:gd name="T4" fmla="*/ 0 w 101"/>
                <a:gd name="T5" fmla="*/ 3 h 7"/>
                <a:gd name="T6" fmla="*/ 4 w 101"/>
                <a:gd name="T7" fmla="*/ 0 h 7"/>
                <a:gd name="T8" fmla="*/ 98 w 101"/>
                <a:gd name="T9" fmla="*/ 0 h 7"/>
                <a:gd name="T10" fmla="*/ 101 w 101"/>
                <a:gd name="T11" fmla="*/ 3 h 7"/>
                <a:gd name="T12" fmla="*/ 98 w 10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1" h="7">
                  <a:moveTo>
                    <a:pt x="98" y="7"/>
                  </a:moveTo>
                  <a:cubicBezTo>
                    <a:pt x="4" y="7"/>
                    <a:pt x="4" y="7"/>
                    <a:pt x="4" y="7"/>
                  </a:cubicBezTo>
                  <a:cubicBezTo>
                    <a:pt x="2" y="7"/>
                    <a:pt x="0" y="5"/>
                    <a:pt x="0" y="3"/>
                  </a:cubicBezTo>
                  <a:cubicBezTo>
                    <a:pt x="0" y="1"/>
                    <a:pt x="2" y="0"/>
                    <a:pt x="4" y="0"/>
                  </a:cubicBezTo>
                  <a:cubicBezTo>
                    <a:pt x="98" y="0"/>
                    <a:pt x="98" y="0"/>
                    <a:pt x="98" y="0"/>
                  </a:cubicBezTo>
                  <a:cubicBezTo>
                    <a:pt x="100" y="0"/>
                    <a:pt x="101" y="1"/>
                    <a:pt x="101" y="3"/>
                  </a:cubicBezTo>
                  <a:cubicBezTo>
                    <a:pt x="101" y="5"/>
                    <a:pt x="100" y="7"/>
                    <a:pt x="98"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9" name="isḷíďe">
              <a:extLst>
                <a:ext uri="{FF2B5EF4-FFF2-40B4-BE49-F238E27FC236}">
                  <a16:creationId xmlns:a16="http://schemas.microsoft.com/office/drawing/2014/main" id="{4F2E2811-A26E-46C5-9396-D4EC81861B6C}"/>
                </a:ext>
              </a:extLst>
            </p:cNvPr>
            <p:cNvSpPr/>
            <p:nvPr/>
          </p:nvSpPr>
          <p:spPr bwMode="auto">
            <a:xfrm>
              <a:off x="6489700" y="4551363"/>
              <a:ext cx="128588" cy="22225"/>
            </a:xfrm>
            <a:custGeom>
              <a:avLst/>
              <a:gdLst>
                <a:gd name="T0" fmla="*/ 36 w 39"/>
                <a:gd name="T1" fmla="*/ 7 h 7"/>
                <a:gd name="T2" fmla="*/ 4 w 39"/>
                <a:gd name="T3" fmla="*/ 7 h 7"/>
                <a:gd name="T4" fmla="*/ 0 w 39"/>
                <a:gd name="T5" fmla="*/ 3 h 7"/>
                <a:gd name="T6" fmla="*/ 4 w 39"/>
                <a:gd name="T7" fmla="*/ 0 h 7"/>
                <a:gd name="T8" fmla="*/ 36 w 39"/>
                <a:gd name="T9" fmla="*/ 0 h 7"/>
                <a:gd name="T10" fmla="*/ 39 w 39"/>
                <a:gd name="T11" fmla="*/ 3 h 7"/>
                <a:gd name="T12" fmla="*/ 36 w 3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9" h="7">
                  <a:moveTo>
                    <a:pt x="36" y="7"/>
                  </a:moveTo>
                  <a:cubicBezTo>
                    <a:pt x="4" y="7"/>
                    <a:pt x="4" y="7"/>
                    <a:pt x="4" y="7"/>
                  </a:cubicBezTo>
                  <a:cubicBezTo>
                    <a:pt x="2" y="7"/>
                    <a:pt x="0" y="5"/>
                    <a:pt x="0" y="3"/>
                  </a:cubicBezTo>
                  <a:cubicBezTo>
                    <a:pt x="0" y="1"/>
                    <a:pt x="2" y="0"/>
                    <a:pt x="4" y="0"/>
                  </a:cubicBezTo>
                  <a:cubicBezTo>
                    <a:pt x="36" y="0"/>
                    <a:pt x="36" y="0"/>
                    <a:pt x="36" y="0"/>
                  </a:cubicBezTo>
                  <a:cubicBezTo>
                    <a:pt x="38" y="0"/>
                    <a:pt x="39" y="1"/>
                    <a:pt x="39" y="3"/>
                  </a:cubicBezTo>
                  <a:cubicBezTo>
                    <a:pt x="39" y="5"/>
                    <a:pt x="38" y="7"/>
                    <a:pt x="36"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0" name="íŝ1îḍè">
              <a:extLst>
                <a:ext uri="{FF2B5EF4-FFF2-40B4-BE49-F238E27FC236}">
                  <a16:creationId xmlns:a16="http://schemas.microsoft.com/office/drawing/2014/main" id="{F1BA0E92-80A9-4A78-B591-1B39F122C949}"/>
                </a:ext>
              </a:extLst>
            </p:cNvPr>
            <p:cNvSpPr/>
            <p:nvPr/>
          </p:nvSpPr>
          <p:spPr bwMode="auto">
            <a:xfrm>
              <a:off x="6669088" y="4551363"/>
              <a:ext cx="282575" cy="22225"/>
            </a:xfrm>
            <a:custGeom>
              <a:avLst/>
              <a:gdLst>
                <a:gd name="T0" fmla="*/ 82 w 86"/>
                <a:gd name="T1" fmla="*/ 7 h 7"/>
                <a:gd name="T2" fmla="*/ 4 w 86"/>
                <a:gd name="T3" fmla="*/ 7 h 7"/>
                <a:gd name="T4" fmla="*/ 0 w 86"/>
                <a:gd name="T5" fmla="*/ 3 h 7"/>
                <a:gd name="T6" fmla="*/ 4 w 86"/>
                <a:gd name="T7" fmla="*/ 0 h 7"/>
                <a:gd name="T8" fmla="*/ 82 w 86"/>
                <a:gd name="T9" fmla="*/ 0 h 7"/>
                <a:gd name="T10" fmla="*/ 86 w 86"/>
                <a:gd name="T11" fmla="*/ 3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4" y="7"/>
                    <a:pt x="4" y="7"/>
                    <a:pt x="4" y="7"/>
                  </a:cubicBezTo>
                  <a:cubicBezTo>
                    <a:pt x="2" y="7"/>
                    <a:pt x="0" y="5"/>
                    <a:pt x="0" y="3"/>
                  </a:cubicBezTo>
                  <a:cubicBezTo>
                    <a:pt x="0" y="1"/>
                    <a:pt x="2" y="0"/>
                    <a:pt x="4" y="0"/>
                  </a:cubicBezTo>
                  <a:cubicBezTo>
                    <a:pt x="82" y="0"/>
                    <a:pt x="82" y="0"/>
                    <a:pt x="82" y="0"/>
                  </a:cubicBezTo>
                  <a:cubicBezTo>
                    <a:pt x="84" y="0"/>
                    <a:pt x="86" y="1"/>
                    <a:pt x="86" y="3"/>
                  </a:cubicBezTo>
                  <a:cubicBezTo>
                    <a:pt x="86" y="5"/>
                    <a:pt x="84" y="7"/>
                    <a:pt x="8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1" name="îS1ïḑê">
              <a:extLst>
                <a:ext uri="{FF2B5EF4-FFF2-40B4-BE49-F238E27FC236}">
                  <a16:creationId xmlns:a16="http://schemas.microsoft.com/office/drawing/2014/main" id="{47F676F7-031F-431D-8874-D011122017F3}"/>
                </a:ext>
              </a:extLst>
            </p:cNvPr>
            <p:cNvSpPr/>
            <p:nvPr/>
          </p:nvSpPr>
          <p:spPr bwMode="auto">
            <a:xfrm>
              <a:off x="7011988" y="4551363"/>
              <a:ext cx="171450" cy="22225"/>
            </a:xfrm>
            <a:custGeom>
              <a:avLst/>
              <a:gdLst>
                <a:gd name="T0" fmla="*/ 49 w 52"/>
                <a:gd name="T1" fmla="*/ 7 h 7"/>
                <a:gd name="T2" fmla="*/ 4 w 52"/>
                <a:gd name="T3" fmla="*/ 7 h 7"/>
                <a:gd name="T4" fmla="*/ 0 w 52"/>
                <a:gd name="T5" fmla="*/ 3 h 7"/>
                <a:gd name="T6" fmla="*/ 4 w 52"/>
                <a:gd name="T7" fmla="*/ 0 h 7"/>
                <a:gd name="T8" fmla="*/ 49 w 52"/>
                <a:gd name="T9" fmla="*/ 0 h 7"/>
                <a:gd name="T10" fmla="*/ 52 w 52"/>
                <a:gd name="T11" fmla="*/ 3 h 7"/>
                <a:gd name="T12" fmla="*/ 49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9" y="7"/>
                  </a:moveTo>
                  <a:cubicBezTo>
                    <a:pt x="4" y="7"/>
                    <a:pt x="4" y="7"/>
                    <a:pt x="4" y="7"/>
                  </a:cubicBezTo>
                  <a:cubicBezTo>
                    <a:pt x="2" y="7"/>
                    <a:pt x="0" y="5"/>
                    <a:pt x="0" y="3"/>
                  </a:cubicBezTo>
                  <a:cubicBezTo>
                    <a:pt x="0" y="1"/>
                    <a:pt x="2" y="0"/>
                    <a:pt x="4" y="0"/>
                  </a:cubicBezTo>
                  <a:cubicBezTo>
                    <a:pt x="49" y="0"/>
                    <a:pt x="49" y="0"/>
                    <a:pt x="49" y="0"/>
                  </a:cubicBezTo>
                  <a:cubicBezTo>
                    <a:pt x="51" y="0"/>
                    <a:pt x="52" y="1"/>
                    <a:pt x="52" y="3"/>
                  </a:cubicBezTo>
                  <a:cubicBezTo>
                    <a:pt x="52" y="5"/>
                    <a:pt x="51" y="7"/>
                    <a:pt x="49"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2" name="íŝ1íḋê">
              <a:extLst>
                <a:ext uri="{FF2B5EF4-FFF2-40B4-BE49-F238E27FC236}">
                  <a16:creationId xmlns:a16="http://schemas.microsoft.com/office/drawing/2014/main" id="{1CFAD7CB-9201-4E82-BE5A-3A6D69BD0B22}"/>
                </a:ext>
              </a:extLst>
            </p:cNvPr>
            <p:cNvSpPr/>
            <p:nvPr/>
          </p:nvSpPr>
          <p:spPr bwMode="auto">
            <a:xfrm>
              <a:off x="6107113" y="4695826"/>
              <a:ext cx="307975" cy="23813"/>
            </a:xfrm>
            <a:custGeom>
              <a:avLst/>
              <a:gdLst>
                <a:gd name="T0" fmla="*/ 90 w 93"/>
                <a:gd name="T1" fmla="*/ 7 h 7"/>
                <a:gd name="T2" fmla="*/ 4 w 93"/>
                <a:gd name="T3" fmla="*/ 7 h 7"/>
                <a:gd name="T4" fmla="*/ 0 w 93"/>
                <a:gd name="T5" fmla="*/ 4 h 7"/>
                <a:gd name="T6" fmla="*/ 4 w 93"/>
                <a:gd name="T7" fmla="*/ 0 h 7"/>
                <a:gd name="T8" fmla="*/ 90 w 93"/>
                <a:gd name="T9" fmla="*/ 0 h 7"/>
                <a:gd name="T10" fmla="*/ 93 w 93"/>
                <a:gd name="T11" fmla="*/ 4 h 7"/>
                <a:gd name="T12" fmla="*/ 90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90" y="7"/>
                  </a:moveTo>
                  <a:cubicBezTo>
                    <a:pt x="4" y="7"/>
                    <a:pt x="4" y="7"/>
                    <a:pt x="4" y="7"/>
                  </a:cubicBezTo>
                  <a:cubicBezTo>
                    <a:pt x="2" y="7"/>
                    <a:pt x="0" y="6"/>
                    <a:pt x="0" y="4"/>
                  </a:cubicBezTo>
                  <a:cubicBezTo>
                    <a:pt x="0" y="2"/>
                    <a:pt x="2" y="0"/>
                    <a:pt x="4" y="0"/>
                  </a:cubicBezTo>
                  <a:cubicBezTo>
                    <a:pt x="90" y="0"/>
                    <a:pt x="90" y="0"/>
                    <a:pt x="90" y="0"/>
                  </a:cubicBezTo>
                  <a:cubicBezTo>
                    <a:pt x="92" y="0"/>
                    <a:pt x="93" y="2"/>
                    <a:pt x="93" y="4"/>
                  </a:cubicBezTo>
                  <a:cubicBezTo>
                    <a:pt x="93" y="6"/>
                    <a:pt x="92" y="7"/>
                    <a:pt x="90"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3" name="íş1ïḍe">
              <a:extLst>
                <a:ext uri="{FF2B5EF4-FFF2-40B4-BE49-F238E27FC236}">
                  <a16:creationId xmlns:a16="http://schemas.microsoft.com/office/drawing/2014/main" id="{E43EB52A-B197-4C55-A888-5387AAE05B75}"/>
                </a:ext>
              </a:extLst>
            </p:cNvPr>
            <p:cNvSpPr/>
            <p:nvPr/>
          </p:nvSpPr>
          <p:spPr bwMode="auto">
            <a:xfrm>
              <a:off x="6461125" y="4695826"/>
              <a:ext cx="117475" cy="23813"/>
            </a:xfrm>
            <a:custGeom>
              <a:avLst/>
              <a:gdLst>
                <a:gd name="T0" fmla="*/ 32 w 36"/>
                <a:gd name="T1" fmla="*/ 7 h 7"/>
                <a:gd name="T2" fmla="*/ 4 w 36"/>
                <a:gd name="T3" fmla="*/ 7 h 7"/>
                <a:gd name="T4" fmla="*/ 0 w 36"/>
                <a:gd name="T5" fmla="*/ 4 h 7"/>
                <a:gd name="T6" fmla="*/ 4 w 36"/>
                <a:gd name="T7" fmla="*/ 0 h 7"/>
                <a:gd name="T8" fmla="*/ 32 w 36"/>
                <a:gd name="T9" fmla="*/ 0 h 7"/>
                <a:gd name="T10" fmla="*/ 36 w 36"/>
                <a:gd name="T11" fmla="*/ 4 h 7"/>
                <a:gd name="T12" fmla="*/ 32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2" y="7"/>
                  </a:moveTo>
                  <a:cubicBezTo>
                    <a:pt x="4" y="7"/>
                    <a:pt x="4" y="7"/>
                    <a:pt x="4" y="7"/>
                  </a:cubicBezTo>
                  <a:cubicBezTo>
                    <a:pt x="2" y="7"/>
                    <a:pt x="0" y="6"/>
                    <a:pt x="0" y="4"/>
                  </a:cubicBezTo>
                  <a:cubicBezTo>
                    <a:pt x="0" y="2"/>
                    <a:pt x="2" y="0"/>
                    <a:pt x="4" y="0"/>
                  </a:cubicBezTo>
                  <a:cubicBezTo>
                    <a:pt x="32" y="0"/>
                    <a:pt x="32" y="0"/>
                    <a:pt x="32" y="0"/>
                  </a:cubicBezTo>
                  <a:cubicBezTo>
                    <a:pt x="34" y="0"/>
                    <a:pt x="36" y="2"/>
                    <a:pt x="36" y="4"/>
                  </a:cubicBezTo>
                  <a:cubicBezTo>
                    <a:pt x="36" y="6"/>
                    <a:pt x="34" y="7"/>
                    <a:pt x="32"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4" name="ïŝļiḋê">
              <a:extLst>
                <a:ext uri="{FF2B5EF4-FFF2-40B4-BE49-F238E27FC236}">
                  <a16:creationId xmlns:a16="http://schemas.microsoft.com/office/drawing/2014/main" id="{1305DA0F-75C9-4928-9598-5441FA41AD9E}"/>
                </a:ext>
              </a:extLst>
            </p:cNvPr>
            <p:cNvSpPr/>
            <p:nvPr/>
          </p:nvSpPr>
          <p:spPr bwMode="auto">
            <a:xfrm>
              <a:off x="6626225" y="4695826"/>
              <a:ext cx="257175" cy="23813"/>
            </a:xfrm>
            <a:custGeom>
              <a:avLst/>
              <a:gdLst>
                <a:gd name="T0" fmla="*/ 75 w 78"/>
                <a:gd name="T1" fmla="*/ 7 h 7"/>
                <a:gd name="T2" fmla="*/ 3 w 78"/>
                <a:gd name="T3" fmla="*/ 7 h 7"/>
                <a:gd name="T4" fmla="*/ 0 w 78"/>
                <a:gd name="T5" fmla="*/ 4 h 7"/>
                <a:gd name="T6" fmla="*/ 3 w 78"/>
                <a:gd name="T7" fmla="*/ 0 h 7"/>
                <a:gd name="T8" fmla="*/ 75 w 78"/>
                <a:gd name="T9" fmla="*/ 0 h 7"/>
                <a:gd name="T10" fmla="*/ 78 w 78"/>
                <a:gd name="T11" fmla="*/ 4 h 7"/>
                <a:gd name="T12" fmla="*/ 75 w 7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5" y="7"/>
                  </a:moveTo>
                  <a:cubicBezTo>
                    <a:pt x="3" y="7"/>
                    <a:pt x="3" y="7"/>
                    <a:pt x="3" y="7"/>
                  </a:cubicBezTo>
                  <a:cubicBezTo>
                    <a:pt x="1" y="7"/>
                    <a:pt x="0" y="6"/>
                    <a:pt x="0" y="4"/>
                  </a:cubicBezTo>
                  <a:cubicBezTo>
                    <a:pt x="0" y="2"/>
                    <a:pt x="1" y="0"/>
                    <a:pt x="3" y="0"/>
                  </a:cubicBezTo>
                  <a:cubicBezTo>
                    <a:pt x="75" y="0"/>
                    <a:pt x="75" y="0"/>
                    <a:pt x="75" y="0"/>
                  </a:cubicBezTo>
                  <a:cubicBezTo>
                    <a:pt x="77" y="0"/>
                    <a:pt x="78" y="2"/>
                    <a:pt x="78" y="4"/>
                  </a:cubicBezTo>
                  <a:cubicBezTo>
                    <a:pt x="78" y="6"/>
                    <a:pt x="77" y="7"/>
                    <a:pt x="75" y="7"/>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5" name="ïšḻîḍê">
              <a:extLst>
                <a:ext uri="{FF2B5EF4-FFF2-40B4-BE49-F238E27FC236}">
                  <a16:creationId xmlns:a16="http://schemas.microsoft.com/office/drawing/2014/main" id="{271B5F7A-DE60-4744-BB4F-6D3B90573FE7}"/>
                </a:ext>
              </a:extLst>
            </p:cNvPr>
            <p:cNvSpPr/>
            <p:nvPr/>
          </p:nvSpPr>
          <p:spPr bwMode="auto">
            <a:xfrm>
              <a:off x="7037388" y="4621213"/>
              <a:ext cx="146050" cy="22225"/>
            </a:xfrm>
            <a:custGeom>
              <a:avLst/>
              <a:gdLst>
                <a:gd name="T0" fmla="*/ 4 w 44"/>
                <a:gd name="T1" fmla="*/ 0 h 7"/>
                <a:gd name="T2" fmla="*/ 41 w 44"/>
                <a:gd name="T3" fmla="*/ 0 h 7"/>
                <a:gd name="T4" fmla="*/ 44 w 44"/>
                <a:gd name="T5" fmla="*/ 4 h 7"/>
                <a:gd name="T6" fmla="*/ 41 w 44"/>
                <a:gd name="T7" fmla="*/ 7 h 7"/>
                <a:gd name="T8" fmla="*/ 4 w 44"/>
                <a:gd name="T9" fmla="*/ 7 h 7"/>
                <a:gd name="T10" fmla="*/ 0 w 44"/>
                <a:gd name="T11" fmla="*/ 4 h 7"/>
                <a:gd name="T12" fmla="*/ 4 w 4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 y="0"/>
                  </a:moveTo>
                  <a:cubicBezTo>
                    <a:pt x="41" y="0"/>
                    <a:pt x="41" y="0"/>
                    <a:pt x="41" y="0"/>
                  </a:cubicBezTo>
                  <a:cubicBezTo>
                    <a:pt x="43" y="0"/>
                    <a:pt x="44" y="2"/>
                    <a:pt x="44" y="4"/>
                  </a:cubicBezTo>
                  <a:cubicBezTo>
                    <a:pt x="44" y="6"/>
                    <a:pt x="43" y="7"/>
                    <a:pt x="41"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6" name="ïśḷídè">
              <a:extLst>
                <a:ext uri="{FF2B5EF4-FFF2-40B4-BE49-F238E27FC236}">
                  <a16:creationId xmlns:a16="http://schemas.microsoft.com/office/drawing/2014/main" id="{455F1F73-C44A-4615-893F-52423479851E}"/>
                </a:ext>
              </a:extLst>
            </p:cNvPr>
            <p:cNvSpPr/>
            <p:nvPr/>
          </p:nvSpPr>
          <p:spPr bwMode="auto">
            <a:xfrm>
              <a:off x="6816725" y="4621213"/>
              <a:ext cx="158750" cy="22225"/>
            </a:xfrm>
            <a:custGeom>
              <a:avLst/>
              <a:gdLst>
                <a:gd name="T0" fmla="*/ 3 w 48"/>
                <a:gd name="T1" fmla="*/ 0 h 7"/>
                <a:gd name="T2" fmla="*/ 45 w 48"/>
                <a:gd name="T3" fmla="*/ 0 h 7"/>
                <a:gd name="T4" fmla="*/ 48 w 48"/>
                <a:gd name="T5" fmla="*/ 4 h 7"/>
                <a:gd name="T6" fmla="*/ 45 w 48"/>
                <a:gd name="T7" fmla="*/ 7 h 7"/>
                <a:gd name="T8" fmla="*/ 3 w 48"/>
                <a:gd name="T9" fmla="*/ 7 h 7"/>
                <a:gd name="T10" fmla="*/ 0 w 48"/>
                <a:gd name="T11" fmla="*/ 4 h 7"/>
                <a:gd name="T12" fmla="*/ 3 w 4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8" h="7">
                  <a:moveTo>
                    <a:pt x="3" y="0"/>
                  </a:moveTo>
                  <a:cubicBezTo>
                    <a:pt x="45" y="0"/>
                    <a:pt x="45" y="0"/>
                    <a:pt x="45" y="0"/>
                  </a:cubicBezTo>
                  <a:cubicBezTo>
                    <a:pt x="47" y="0"/>
                    <a:pt x="48" y="2"/>
                    <a:pt x="48" y="4"/>
                  </a:cubicBezTo>
                  <a:cubicBezTo>
                    <a:pt x="48" y="6"/>
                    <a:pt x="47" y="7"/>
                    <a:pt x="45" y="7"/>
                  </a:cubicBezTo>
                  <a:cubicBezTo>
                    <a:pt x="3" y="7"/>
                    <a:pt x="3" y="7"/>
                    <a:pt x="3" y="7"/>
                  </a:cubicBezTo>
                  <a:cubicBezTo>
                    <a:pt x="1" y="7"/>
                    <a:pt x="0" y="6"/>
                    <a:pt x="0" y="4"/>
                  </a:cubicBezTo>
                  <a:cubicBezTo>
                    <a:pt x="0" y="2"/>
                    <a:pt x="1" y="0"/>
                    <a:pt x="3"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7" name="îS1iḓè">
              <a:extLst>
                <a:ext uri="{FF2B5EF4-FFF2-40B4-BE49-F238E27FC236}">
                  <a16:creationId xmlns:a16="http://schemas.microsoft.com/office/drawing/2014/main" id="{BCDB1194-44D3-446F-A5B2-29A330B453C9}"/>
                </a:ext>
              </a:extLst>
            </p:cNvPr>
            <p:cNvSpPr/>
            <p:nvPr/>
          </p:nvSpPr>
          <p:spPr bwMode="auto">
            <a:xfrm>
              <a:off x="6400800" y="4621213"/>
              <a:ext cx="354013" cy="22225"/>
            </a:xfrm>
            <a:custGeom>
              <a:avLst/>
              <a:gdLst>
                <a:gd name="T0" fmla="*/ 4 w 107"/>
                <a:gd name="T1" fmla="*/ 0 h 7"/>
                <a:gd name="T2" fmla="*/ 104 w 107"/>
                <a:gd name="T3" fmla="*/ 0 h 7"/>
                <a:gd name="T4" fmla="*/ 107 w 107"/>
                <a:gd name="T5" fmla="*/ 4 h 7"/>
                <a:gd name="T6" fmla="*/ 104 w 107"/>
                <a:gd name="T7" fmla="*/ 7 h 7"/>
                <a:gd name="T8" fmla="*/ 4 w 107"/>
                <a:gd name="T9" fmla="*/ 7 h 7"/>
                <a:gd name="T10" fmla="*/ 0 w 107"/>
                <a:gd name="T11" fmla="*/ 4 h 7"/>
                <a:gd name="T12" fmla="*/ 4 w 10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7" h="7">
                  <a:moveTo>
                    <a:pt x="4" y="0"/>
                  </a:moveTo>
                  <a:cubicBezTo>
                    <a:pt x="104" y="0"/>
                    <a:pt x="104" y="0"/>
                    <a:pt x="104" y="0"/>
                  </a:cubicBezTo>
                  <a:cubicBezTo>
                    <a:pt x="106" y="0"/>
                    <a:pt x="107" y="2"/>
                    <a:pt x="107" y="4"/>
                  </a:cubicBezTo>
                  <a:cubicBezTo>
                    <a:pt x="107" y="6"/>
                    <a:pt x="106" y="7"/>
                    <a:pt x="104"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îšḻïďe">
              <a:extLst>
                <a:ext uri="{FF2B5EF4-FFF2-40B4-BE49-F238E27FC236}">
                  <a16:creationId xmlns:a16="http://schemas.microsoft.com/office/drawing/2014/main" id="{5A389634-EED8-4277-8249-FC59C5E21DE8}"/>
                </a:ext>
              </a:extLst>
            </p:cNvPr>
            <p:cNvSpPr/>
            <p:nvPr/>
          </p:nvSpPr>
          <p:spPr bwMode="auto">
            <a:xfrm>
              <a:off x="6107113" y="4621213"/>
              <a:ext cx="234950" cy="22225"/>
            </a:xfrm>
            <a:custGeom>
              <a:avLst/>
              <a:gdLst>
                <a:gd name="T0" fmla="*/ 4 w 71"/>
                <a:gd name="T1" fmla="*/ 0 h 7"/>
                <a:gd name="T2" fmla="*/ 68 w 71"/>
                <a:gd name="T3" fmla="*/ 0 h 7"/>
                <a:gd name="T4" fmla="*/ 71 w 71"/>
                <a:gd name="T5" fmla="*/ 4 h 7"/>
                <a:gd name="T6" fmla="*/ 68 w 71"/>
                <a:gd name="T7" fmla="*/ 7 h 7"/>
                <a:gd name="T8" fmla="*/ 4 w 71"/>
                <a:gd name="T9" fmla="*/ 7 h 7"/>
                <a:gd name="T10" fmla="*/ 0 w 71"/>
                <a:gd name="T11" fmla="*/ 4 h 7"/>
                <a:gd name="T12" fmla="*/ 4 w 7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1" h="7">
                  <a:moveTo>
                    <a:pt x="4" y="0"/>
                  </a:moveTo>
                  <a:cubicBezTo>
                    <a:pt x="68" y="0"/>
                    <a:pt x="68" y="0"/>
                    <a:pt x="68" y="0"/>
                  </a:cubicBezTo>
                  <a:cubicBezTo>
                    <a:pt x="70" y="0"/>
                    <a:pt x="71" y="2"/>
                    <a:pt x="71" y="4"/>
                  </a:cubicBezTo>
                  <a:cubicBezTo>
                    <a:pt x="71" y="6"/>
                    <a:pt x="70" y="7"/>
                    <a:pt x="68" y="7"/>
                  </a:cubicBezTo>
                  <a:cubicBezTo>
                    <a:pt x="4" y="7"/>
                    <a:pt x="4" y="7"/>
                    <a:pt x="4" y="7"/>
                  </a:cubicBezTo>
                  <a:cubicBezTo>
                    <a:pt x="2" y="7"/>
                    <a:pt x="0" y="6"/>
                    <a:pt x="0" y="4"/>
                  </a:cubicBezTo>
                  <a:cubicBezTo>
                    <a:pt x="0" y="2"/>
                    <a:pt x="2" y="0"/>
                    <a:pt x="4" y="0"/>
                  </a:cubicBezTo>
                  <a:close/>
                </a:path>
              </a:pathLst>
            </a:custGeom>
            <a:solidFill>
              <a:srgbClr val="FED8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9" name="iṥlïḑé">
              <a:extLst>
                <a:ext uri="{FF2B5EF4-FFF2-40B4-BE49-F238E27FC236}">
                  <a16:creationId xmlns:a16="http://schemas.microsoft.com/office/drawing/2014/main" id="{AEE67D86-7E37-4989-B161-77275C073DD0}"/>
                </a:ext>
              </a:extLst>
            </p:cNvPr>
            <p:cNvSpPr/>
            <p:nvPr/>
          </p:nvSpPr>
          <p:spPr bwMode="auto">
            <a:xfrm>
              <a:off x="6107113" y="4425951"/>
              <a:ext cx="354013" cy="55563"/>
            </a:xfrm>
            <a:custGeom>
              <a:avLst/>
              <a:gdLst>
                <a:gd name="T0" fmla="*/ 98 w 107"/>
                <a:gd name="T1" fmla="*/ 17 h 17"/>
                <a:gd name="T2" fmla="*/ 9 w 107"/>
                <a:gd name="T3" fmla="*/ 17 h 17"/>
                <a:gd name="T4" fmla="*/ 0 w 107"/>
                <a:gd name="T5" fmla="*/ 9 h 17"/>
                <a:gd name="T6" fmla="*/ 9 w 107"/>
                <a:gd name="T7" fmla="*/ 0 h 17"/>
                <a:gd name="T8" fmla="*/ 98 w 107"/>
                <a:gd name="T9" fmla="*/ 0 h 17"/>
                <a:gd name="T10" fmla="*/ 107 w 107"/>
                <a:gd name="T11" fmla="*/ 9 h 17"/>
                <a:gd name="T12" fmla="*/ 98 w 10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7" h="17">
                  <a:moveTo>
                    <a:pt x="98" y="17"/>
                  </a:moveTo>
                  <a:cubicBezTo>
                    <a:pt x="9" y="17"/>
                    <a:pt x="9" y="17"/>
                    <a:pt x="9" y="17"/>
                  </a:cubicBezTo>
                  <a:cubicBezTo>
                    <a:pt x="4" y="17"/>
                    <a:pt x="0" y="13"/>
                    <a:pt x="0" y="9"/>
                  </a:cubicBezTo>
                  <a:cubicBezTo>
                    <a:pt x="0" y="4"/>
                    <a:pt x="4" y="0"/>
                    <a:pt x="9" y="0"/>
                  </a:cubicBezTo>
                  <a:cubicBezTo>
                    <a:pt x="98" y="0"/>
                    <a:pt x="98" y="0"/>
                    <a:pt x="98" y="0"/>
                  </a:cubicBezTo>
                  <a:cubicBezTo>
                    <a:pt x="103" y="0"/>
                    <a:pt x="107" y="4"/>
                    <a:pt x="107" y="9"/>
                  </a:cubicBezTo>
                  <a:cubicBezTo>
                    <a:pt x="107" y="13"/>
                    <a:pt x="103" y="17"/>
                    <a:pt x="98" y="17"/>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ïṡḷidé">
              <a:extLst>
                <a:ext uri="{FF2B5EF4-FFF2-40B4-BE49-F238E27FC236}">
                  <a16:creationId xmlns:a16="http://schemas.microsoft.com/office/drawing/2014/main" id="{694509E4-8430-471F-8AF4-36AFD34A1B6D}"/>
                </a:ext>
              </a:extLst>
            </p:cNvPr>
            <p:cNvSpPr/>
            <p:nvPr/>
          </p:nvSpPr>
          <p:spPr bwMode="auto">
            <a:xfrm>
              <a:off x="6492875" y="4425951"/>
              <a:ext cx="244475" cy="55563"/>
            </a:xfrm>
            <a:custGeom>
              <a:avLst/>
              <a:gdLst>
                <a:gd name="T0" fmla="*/ 65 w 74"/>
                <a:gd name="T1" fmla="*/ 17 h 17"/>
                <a:gd name="T2" fmla="*/ 9 w 74"/>
                <a:gd name="T3" fmla="*/ 17 h 17"/>
                <a:gd name="T4" fmla="*/ 0 w 74"/>
                <a:gd name="T5" fmla="*/ 9 h 17"/>
                <a:gd name="T6" fmla="*/ 9 w 74"/>
                <a:gd name="T7" fmla="*/ 0 h 17"/>
                <a:gd name="T8" fmla="*/ 65 w 74"/>
                <a:gd name="T9" fmla="*/ 0 h 17"/>
                <a:gd name="T10" fmla="*/ 74 w 74"/>
                <a:gd name="T11" fmla="*/ 9 h 17"/>
                <a:gd name="T12" fmla="*/ 65 w 7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4" h="17">
                  <a:moveTo>
                    <a:pt x="65" y="17"/>
                  </a:moveTo>
                  <a:cubicBezTo>
                    <a:pt x="9" y="17"/>
                    <a:pt x="9" y="17"/>
                    <a:pt x="9" y="17"/>
                  </a:cubicBezTo>
                  <a:cubicBezTo>
                    <a:pt x="4" y="17"/>
                    <a:pt x="0" y="13"/>
                    <a:pt x="0" y="9"/>
                  </a:cubicBezTo>
                  <a:cubicBezTo>
                    <a:pt x="0" y="4"/>
                    <a:pt x="4" y="0"/>
                    <a:pt x="9" y="0"/>
                  </a:cubicBezTo>
                  <a:cubicBezTo>
                    <a:pt x="65" y="0"/>
                    <a:pt x="65" y="0"/>
                    <a:pt x="65" y="0"/>
                  </a:cubicBezTo>
                  <a:cubicBezTo>
                    <a:pt x="70" y="0"/>
                    <a:pt x="74" y="4"/>
                    <a:pt x="74" y="9"/>
                  </a:cubicBezTo>
                  <a:cubicBezTo>
                    <a:pt x="74" y="13"/>
                    <a:pt x="70" y="17"/>
                    <a:pt x="65" y="17"/>
                  </a:cubicBezTo>
                  <a:close/>
                </a:path>
              </a:pathLst>
            </a:custGeom>
            <a:solidFill>
              <a:srgbClr val="FB9E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ïṣľíḍê">
              <a:extLst>
                <a:ext uri="{FF2B5EF4-FFF2-40B4-BE49-F238E27FC236}">
                  <a16:creationId xmlns:a16="http://schemas.microsoft.com/office/drawing/2014/main" id="{38A1E3F6-01E7-4FED-B92A-442A097517CC}"/>
                </a:ext>
              </a:extLst>
            </p:cNvPr>
            <p:cNvSpPr/>
            <p:nvPr/>
          </p:nvSpPr>
          <p:spPr bwMode="auto">
            <a:xfrm>
              <a:off x="5402263" y="3097213"/>
              <a:ext cx="303213" cy="23813"/>
            </a:xfrm>
            <a:custGeom>
              <a:avLst/>
              <a:gdLst>
                <a:gd name="T0" fmla="*/ 88 w 92"/>
                <a:gd name="T1" fmla="*/ 7 h 7"/>
                <a:gd name="T2" fmla="*/ 3 w 92"/>
                <a:gd name="T3" fmla="*/ 7 h 7"/>
                <a:gd name="T4" fmla="*/ 0 w 92"/>
                <a:gd name="T5" fmla="*/ 4 h 7"/>
                <a:gd name="T6" fmla="*/ 3 w 92"/>
                <a:gd name="T7" fmla="*/ 0 h 7"/>
                <a:gd name="T8" fmla="*/ 88 w 92"/>
                <a:gd name="T9" fmla="*/ 0 h 7"/>
                <a:gd name="T10" fmla="*/ 92 w 92"/>
                <a:gd name="T11" fmla="*/ 4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6"/>
                    <a:pt x="0" y="4"/>
                  </a:cubicBezTo>
                  <a:cubicBezTo>
                    <a:pt x="0" y="2"/>
                    <a:pt x="1" y="0"/>
                    <a:pt x="3" y="0"/>
                  </a:cubicBezTo>
                  <a:cubicBezTo>
                    <a:pt x="88" y="0"/>
                    <a:pt x="88" y="0"/>
                    <a:pt x="88" y="0"/>
                  </a:cubicBezTo>
                  <a:cubicBezTo>
                    <a:pt x="90" y="0"/>
                    <a:pt x="92" y="2"/>
                    <a:pt x="92" y="4"/>
                  </a:cubicBezTo>
                  <a:cubicBezTo>
                    <a:pt x="92" y="6"/>
                    <a:pt x="90" y="7"/>
                    <a:pt x="8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2" name="išḻïḋè">
              <a:extLst>
                <a:ext uri="{FF2B5EF4-FFF2-40B4-BE49-F238E27FC236}">
                  <a16:creationId xmlns:a16="http://schemas.microsoft.com/office/drawing/2014/main" id="{BCBFF68A-7ABB-42A5-A0DC-0861B7B28D71}"/>
                </a:ext>
              </a:extLst>
            </p:cNvPr>
            <p:cNvSpPr/>
            <p:nvPr/>
          </p:nvSpPr>
          <p:spPr bwMode="auto">
            <a:xfrm>
              <a:off x="5402263" y="3240088"/>
              <a:ext cx="306388" cy="25400"/>
            </a:xfrm>
            <a:custGeom>
              <a:avLst/>
              <a:gdLst>
                <a:gd name="T0" fmla="*/ 89 w 93"/>
                <a:gd name="T1" fmla="*/ 8 h 8"/>
                <a:gd name="T2" fmla="*/ 4 w 93"/>
                <a:gd name="T3" fmla="*/ 8 h 8"/>
                <a:gd name="T4" fmla="*/ 0 w 93"/>
                <a:gd name="T5" fmla="*/ 4 h 8"/>
                <a:gd name="T6" fmla="*/ 4 w 93"/>
                <a:gd name="T7" fmla="*/ 0 h 8"/>
                <a:gd name="T8" fmla="*/ 89 w 93"/>
                <a:gd name="T9" fmla="*/ 0 h 8"/>
                <a:gd name="T10" fmla="*/ 93 w 93"/>
                <a:gd name="T11" fmla="*/ 4 h 8"/>
                <a:gd name="T12" fmla="*/ 89 w 9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3" h="8">
                  <a:moveTo>
                    <a:pt x="89" y="8"/>
                  </a:moveTo>
                  <a:cubicBezTo>
                    <a:pt x="4" y="8"/>
                    <a:pt x="4" y="8"/>
                    <a:pt x="4" y="8"/>
                  </a:cubicBezTo>
                  <a:cubicBezTo>
                    <a:pt x="2" y="8"/>
                    <a:pt x="0" y="6"/>
                    <a:pt x="0" y="4"/>
                  </a:cubicBezTo>
                  <a:cubicBezTo>
                    <a:pt x="0" y="2"/>
                    <a:pt x="2" y="0"/>
                    <a:pt x="4" y="0"/>
                  </a:cubicBezTo>
                  <a:cubicBezTo>
                    <a:pt x="89" y="0"/>
                    <a:pt x="89" y="0"/>
                    <a:pt x="89" y="0"/>
                  </a:cubicBezTo>
                  <a:cubicBezTo>
                    <a:pt x="91" y="0"/>
                    <a:pt x="93" y="2"/>
                    <a:pt x="93" y="4"/>
                  </a:cubicBezTo>
                  <a:cubicBezTo>
                    <a:pt x="93" y="6"/>
                    <a:pt x="91" y="8"/>
                    <a:pt x="8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iṧ1iḍè">
              <a:extLst>
                <a:ext uri="{FF2B5EF4-FFF2-40B4-BE49-F238E27FC236}">
                  <a16:creationId xmlns:a16="http://schemas.microsoft.com/office/drawing/2014/main" id="{75B6D090-E6B2-4E9E-9156-2F8421AEF98C}"/>
                </a:ext>
              </a:extLst>
            </p:cNvPr>
            <p:cNvSpPr/>
            <p:nvPr/>
          </p:nvSpPr>
          <p:spPr bwMode="auto">
            <a:xfrm>
              <a:off x="5402263" y="3170238"/>
              <a:ext cx="171450" cy="22225"/>
            </a:xfrm>
            <a:custGeom>
              <a:avLst/>
              <a:gdLst>
                <a:gd name="T0" fmla="*/ 48 w 52"/>
                <a:gd name="T1" fmla="*/ 7 h 7"/>
                <a:gd name="T2" fmla="*/ 3 w 52"/>
                <a:gd name="T3" fmla="*/ 7 h 7"/>
                <a:gd name="T4" fmla="*/ 0 w 52"/>
                <a:gd name="T5" fmla="*/ 4 h 7"/>
                <a:gd name="T6" fmla="*/ 3 w 52"/>
                <a:gd name="T7" fmla="*/ 0 h 7"/>
                <a:gd name="T8" fmla="*/ 48 w 52"/>
                <a:gd name="T9" fmla="*/ 0 h 7"/>
                <a:gd name="T10" fmla="*/ 52 w 52"/>
                <a:gd name="T11" fmla="*/ 4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1" y="7"/>
                    <a:pt x="0" y="6"/>
                    <a:pt x="0" y="4"/>
                  </a:cubicBezTo>
                  <a:cubicBezTo>
                    <a:pt x="0" y="2"/>
                    <a:pt x="1" y="0"/>
                    <a:pt x="3" y="0"/>
                  </a:cubicBezTo>
                  <a:cubicBezTo>
                    <a:pt x="48" y="0"/>
                    <a:pt x="48" y="0"/>
                    <a:pt x="48" y="0"/>
                  </a:cubicBezTo>
                  <a:cubicBezTo>
                    <a:pt x="50" y="0"/>
                    <a:pt x="52" y="2"/>
                    <a:pt x="52" y="4"/>
                  </a:cubicBezTo>
                  <a:cubicBezTo>
                    <a:pt x="52" y="6"/>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isḻïḑê">
              <a:extLst>
                <a:ext uri="{FF2B5EF4-FFF2-40B4-BE49-F238E27FC236}">
                  <a16:creationId xmlns:a16="http://schemas.microsoft.com/office/drawing/2014/main" id="{83F87176-8B9D-4D74-B819-3DEA874A85AE}"/>
                </a:ext>
              </a:extLst>
            </p:cNvPr>
            <p:cNvSpPr/>
            <p:nvPr/>
          </p:nvSpPr>
          <p:spPr bwMode="auto">
            <a:xfrm>
              <a:off x="5619750" y="3170238"/>
              <a:ext cx="171450" cy="22225"/>
            </a:xfrm>
            <a:custGeom>
              <a:avLst/>
              <a:gdLst>
                <a:gd name="T0" fmla="*/ 48 w 52"/>
                <a:gd name="T1" fmla="*/ 7 h 7"/>
                <a:gd name="T2" fmla="*/ 3 w 52"/>
                <a:gd name="T3" fmla="*/ 7 h 7"/>
                <a:gd name="T4" fmla="*/ 0 w 52"/>
                <a:gd name="T5" fmla="*/ 4 h 7"/>
                <a:gd name="T6" fmla="*/ 3 w 52"/>
                <a:gd name="T7" fmla="*/ 0 h 7"/>
                <a:gd name="T8" fmla="*/ 48 w 52"/>
                <a:gd name="T9" fmla="*/ 0 h 7"/>
                <a:gd name="T10" fmla="*/ 52 w 52"/>
                <a:gd name="T11" fmla="*/ 4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2" y="7"/>
                    <a:pt x="0" y="6"/>
                    <a:pt x="0" y="4"/>
                  </a:cubicBezTo>
                  <a:cubicBezTo>
                    <a:pt x="0" y="2"/>
                    <a:pt x="2" y="0"/>
                    <a:pt x="3" y="0"/>
                  </a:cubicBezTo>
                  <a:cubicBezTo>
                    <a:pt x="48" y="0"/>
                    <a:pt x="48" y="0"/>
                    <a:pt x="48" y="0"/>
                  </a:cubicBezTo>
                  <a:cubicBezTo>
                    <a:pt x="50" y="0"/>
                    <a:pt x="52" y="2"/>
                    <a:pt x="52" y="4"/>
                  </a:cubicBezTo>
                  <a:cubicBezTo>
                    <a:pt x="52" y="6"/>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íSḷiḑé">
              <a:extLst>
                <a:ext uri="{FF2B5EF4-FFF2-40B4-BE49-F238E27FC236}">
                  <a16:creationId xmlns:a16="http://schemas.microsoft.com/office/drawing/2014/main" id="{15DEBEF2-FFC2-49BA-A7D0-A6840A39D660}"/>
                </a:ext>
              </a:extLst>
            </p:cNvPr>
            <p:cNvSpPr/>
            <p:nvPr/>
          </p:nvSpPr>
          <p:spPr bwMode="auto">
            <a:xfrm>
              <a:off x="5402263" y="3311526"/>
              <a:ext cx="306388" cy="26988"/>
            </a:xfrm>
            <a:custGeom>
              <a:avLst/>
              <a:gdLst>
                <a:gd name="T0" fmla="*/ 89 w 93"/>
                <a:gd name="T1" fmla="*/ 8 h 8"/>
                <a:gd name="T2" fmla="*/ 4 w 93"/>
                <a:gd name="T3" fmla="*/ 8 h 8"/>
                <a:gd name="T4" fmla="*/ 0 w 93"/>
                <a:gd name="T5" fmla="*/ 4 h 8"/>
                <a:gd name="T6" fmla="*/ 4 w 93"/>
                <a:gd name="T7" fmla="*/ 0 h 8"/>
                <a:gd name="T8" fmla="*/ 89 w 93"/>
                <a:gd name="T9" fmla="*/ 0 h 8"/>
                <a:gd name="T10" fmla="*/ 93 w 93"/>
                <a:gd name="T11" fmla="*/ 4 h 8"/>
                <a:gd name="T12" fmla="*/ 89 w 9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3" h="8">
                  <a:moveTo>
                    <a:pt x="89" y="8"/>
                  </a:moveTo>
                  <a:cubicBezTo>
                    <a:pt x="4" y="8"/>
                    <a:pt x="4" y="8"/>
                    <a:pt x="4" y="8"/>
                  </a:cubicBezTo>
                  <a:cubicBezTo>
                    <a:pt x="2" y="8"/>
                    <a:pt x="0" y="6"/>
                    <a:pt x="0" y="4"/>
                  </a:cubicBezTo>
                  <a:cubicBezTo>
                    <a:pt x="0" y="2"/>
                    <a:pt x="2" y="0"/>
                    <a:pt x="4" y="0"/>
                  </a:cubicBezTo>
                  <a:cubicBezTo>
                    <a:pt x="89" y="0"/>
                    <a:pt x="89" y="0"/>
                    <a:pt x="89" y="0"/>
                  </a:cubicBezTo>
                  <a:cubicBezTo>
                    <a:pt x="91" y="0"/>
                    <a:pt x="93" y="2"/>
                    <a:pt x="93" y="4"/>
                  </a:cubicBezTo>
                  <a:cubicBezTo>
                    <a:pt x="93" y="6"/>
                    <a:pt x="91" y="8"/>
                    <a:pt x="8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îṥ1íḋe">
              <a:extLst>
                <a:ext uri="{FF2B5EF4-FFF2-40B4-BE49-F238E27FC236}">
                  <a16:creationId xmlns:a16="http://schemas.microsoft.com/office/drawing/2014/main" id="{2D5AF6FC-C7D7-443C-A6DA-EC6B8C015959}"/>
                </a:ext>
              </a:extLst>
            </p:cNvPr>
            <p:cNvSpPr/>
            <p:nvPr/>
          </p:nvSpPr>
          <p:spPr bwMode="auto">
            <a:xfrm>
              <a:off x="5402263" y="2952751"/>
              <a:ext cx="230188" cy="58738"/>
            </a:xfrm>
            <a:custGeom>
              <a:avLst/>
              <a:gdLst>
                <a:gd name="T0" fmla="*/ 61 w 70"/>
                <a:gd name="T1" fmla="*/ 18 h 18"/>
                <a:gd name="T2" fmla="*/ 9 w 70"/>
                <a:gd name="T3" fmla="*/ 18 h 18"/>
                <a:gd name="T4" fmla="*/ 0 w 70"/>
                <a:gd name="T5" fmla="*/ 9 h 18"/>
                <a:gd name="T6" fmla="*/ 9 w 70"/>
                <a:gd name="T7" fmla="*/ 0 h 18"/>
                <a:gd name="T8" fmla="*/ 61 w 70"/>
                <a:gd name="T9" fmla="*/ 0 h 18"/>
                <a:gd name="T10" fmla="*/ 70 w 70"/>
                <a:gd name="T11" fmla="*/ 9 h 18"/>
                <a:gd name="T12" fmla="*/ 61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61" y="18"/>
                  </a:moveTo>
                  <a:cubicBezTo>
                    <a:pt x="9" y="18"/>
                    <a:pt x="9" y="18"/>
                    <a:pt x="9" y="18"/>
                  </a:cubicBezTo>
                  <a:cubicBezTo>
                    <a:pt x="4" y="18"/>
                    <a:pt x="0" y="14"/>
                    <a:pt x="0" y="9"/>
                  </a:cubicBezTo>
                  <a:cubicBezTo>
                    <a:pt x="0" y="4"/>
                    <a:pt x="4" y="0"/>
                    <a:pt x="9" y="0"/>
                  </a:cubicBezTo>
                  <a:cubicBezTo>
                    <a:pt x="61" y="0"/>
                    <a:pt x="61" y="0"/>
                    <a:pt x="61" y="0"/>
                  </a:cubicBezTo>
                  <a:cubicBezTo>
                    <a:pt x="66" y="0"/>
                    <a:pt x="70" y="4"/>
                    <a:pt x="70" y="9"/>
                  </a:cubicBezTo>
                  <a:cubicBezTo>
                    <a:pt x="70" y="14"/>
                    <a:pt x="66" y="18"/>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ïṩļïḓe">
              <a:extLst>
                <a:ext uri="{FF2B5EF4-FFF2-40B4-BE49-F238E27FC236}">
                  <a16:creationId xmlns:a16="http://schemas.microsoft.com/office/drawing/2014/main" id="{50C06A85-BC56-4E56-BBAF-D85C77D1AA4D}"/>
                </a:ext>
              </a:extLst>
            </p:cNvPr>
            <p:cNvSpPr/>
            <p:nvPr/>
          </p:nvSpPr>
          <p:spPr bwMode="auto">
            <a:xfrm>
              <a:off x="5402263" y="3602038"/>
              <a:ext cx="303213" cy="22225"/>
            </a:xfrm>
            <a:custGeom>
              <a:avLst/>
              <a:gdLst>
                <a:gd name="T0" fmla="*/ 88 w 92"/>
                <a:gd name="T1" fmla="*/ 7 h 7"/>
                <a:gd name="T2" fmla="*/ 3 w 92"/>
                <a:gd name="T3" fmla="*/ 7 h 7"/>
                <a:gd name="T4" fmla="*/ 0 w 92"/>
                <a:gd name="T5" fmla="*/ 3 h 7"/>
                <a:gd name="T6" fmla="*/ 3 w 92"/>
                <a:gd name="T7" fmla="*/ 0 h 7"/>
                <a:gd name="T8" fmla="*/ 88 w 92"/>
                <a:gd name="T9" fmla="*/ 0 h 7"/>
                <a:gd name="T10" fmla="*/ 92 w 92"/>
                <a:gd name="T11" fmla="*/ 3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5"/>
                    <a:pt x="0" y="3"/>
                  </a:cubicBezTo>
                  <a:cubicBezTo>
                    <a:pt x="0" y="1"/>
                    <a:pt x="1" y="0"/>
                    <a:pt x="3" y="0"/>
                  </a:cubicBezTo>
                  <a:cubicBezTo>
                    <a:pt x="88" y="0"/>
                    <a:pt x="88" y="0"/>
                    <a:pt x="88" y="0"/>
                  </a:cubicBezTo>
                  <a:cubicBezTo>
                    <a:pt x="90" y="0"/>
                    <a:pt x="92" y="1"/>
                    <a:pt x="92" y="3"/>
                  </a:cubicBezTo>
                  <a:cubicBezTo>
                    <a:pt x="92" y="5"/>
                    <a:pt x="90" y="7"/>
                    <a:pt x="8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iślïḓé">
              <a:extLst>
                <a:ext uri="{FF2B5EF4-FFF2-40B4-BE49-F238E27FC236}">
                  <a16:creationId xmlns:a16="http://schemas.microsoft.com/office/drawing/2014/main" id="{06BBEBC4-F537-4A31-A44A-058C9FFC23F2}"/>
                </a:ext>
              </a:extLst>
            </p:cNvPr>
            <p:cNvSpPr/>
            <p:nvPr/>
          </p:nvSpPr>
          <p:spPr bwMode="auto">
            <a:xfrm>
              <a:off x="5402263" y="3743326"/>
              <a:ext cx="306388" cy="23813"/>
            </a:xfrm>
            <a:custGeom>
              <a:avLst/>
              <a:gdLst>
                <a:gd name="T0" fmla="*/ 89 w 93"/>
                <a:gd name="T1" fmla="*/ 7 h 7"/>
                <a:gd name="T2" fmla="*/ 4 w 93"/>
                <a:gd name="T3" fmla="*/ 7 h 7"/>
                <a:gd name="T4" fmla="*/ 0 w 93"/>
                <a:gd name="T5" fmla="*/ 4 h 7"/>
                <a:gd name="T6" fmla="*/ 4 w 93"/>
                <a:gd name="T7" fmla="*/ 0 h 7"/>
                <a:gd name="T8" fmla="*/ 89 w 93"/>
                <a:gd name="T9" fmla="*/ 0 h 7"/>
                <a:gd name="T10" fmla="*/ 93 w 93"/>
                <a:gd name="T11" fmla="*/ 4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6"/>
                    <a:pt x="0" y="4"/>
                  </a:cubicBezTo>
                  <a:cubicBezTo>
                    <a:pt x="0" y="2"/>
                    <a:pt x="2" y="0"/>
                    <a:pt x="4" y="0"/>
                  </a:cubicBezTo>
                  <a:cubicBezTo>
                    <a:pt x="89" y="0"/>
                    <a:pt x="89" y="0"/>
                    <a:pt x="89" y="0"/>
                  </a:cubicBezTo>
                  <a:cubicBezTo>
                    <a:pt x="91" y="0"/>
                    <a:pt x="93" y="2"/>
                    <a:pt x="93" y="4"/>
                  </a:cubicBezTo>
                  <a:cubicBezTo>
                    <a:pt x="93"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9" name="îṣḻîďê">
              <a:extLst>
                <a:ext uri="{FF2B5EF4-FFF2-40B4-BE49-F238E27FC236}">
                  <a16:creationId xmlns:a16="http://schemas.microsoft.com/office/drawing/2014/main" id="{BE80C382-2920-448A-B6B0-C897CB7972D0}"/>
                </a:ext>
              </a:extLst>
            </p:cNvPr>
            <p:cNvSpPr/>
            <p:nvPr/>
          </p:nvSpPr>
          <p:spPr bwMode="auto">
            <a:xfrm>
              <a:off x="5402263" y="3675063"/>
              <a:ext cx="171450" cy="22225"/>
            </a:xfrm>
            <a:custGeom>
              <a:avLst/>
              <a:gdLst>
                <a:gd name="T0" fmla="*/ 48 w 52"/>
                <a:gd name="T1" fmla="*/ 7 h 7"/>
                <a:gd name="T2" fmla="*/ 3 w 52"/>
                <a:gd name="T3" fmla="*/ 7 h 7"/>
                <a:gd name="T4" fmla="*/ 0 w 52"/>
                <a:gd name="T5" fmla="*/ 3 h 7"/>
                <a:gd name="T6" fmla="*/ 3 w 52"/>
                <a:gd name="T7" fmla="*/ 0 h 7"/>
                <a:gd name="T8" fmla="*/ 48 w 52"/>
                <a:gd name="T9" fmla="*/ 0 h 7"/>
                <a:gd name="T10" fmla="*/ 52 w 52"/>
                <a:gd name="T11" fmla="*/ 3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1" y="7"/>
                    <a:pt x="0" y="5"/>
                    <a:pt x="0" y="3"/>
                  </a:cubicBezTo>
                  <a:cubicBezTo>
                    <a:pt x="0" y="1"/>
                    <a:pt x="1" y="0"/>
                    <a:pt x="3" y="0"/>
                  </a:cubicBezTo>
                  <a:cubicBezTo>
                    <a:pt x="48" y="0"/>
                    <a:pt x="48" y="0"/>
                    <a:pt x="48" y="0"/>
                  </a:cubicBezTo>
                  <a:cubicBezTo>
                    <a:pt x="50" y="0"/>
                    <a:pt x="52" y="1"/>
                    <a:pt x="52" y="3"/>
                  </a:cubicBezTo>
                  <a:cubicBezTo>
                    <a:pt x="52" y="5"/>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îşḻíḓè">
              <a:extLst>
                <a:ext uri="{FF2B5EF4-FFF2-40B4-BE49-F238E27FC236}">
                  <a16:creationId xmlns:a16="http://schemas.microsoft.com/office/drawing/2014/main" id="{321CD2B3-1C13-43D0-BC57-636C0E206FE3}"/>
                </a:ext>
              </a:extLst>
            </p:cNvPr>
            <p:cNvSpPr/>
            <p:nvPr/>
          </p:nvSpPr>
          <p:spPr bwMode="auto">
            <a:xfrm>
              <a:off x="5619750" y="3675063"/>
              <a:ext cx="171450" cy="22225"/>
            </a:xfrm>
            <a:custGeom>
              <a:avLst/>
              <a:gdLst>
                <a:gd name="T0" fmla="*/ 48 w 52"/>
                <a:gd name="T1" fmla="*/ 7 h 7"/>
                <a:gd name="T2" fmla="*/ 3 w 52"/>
                <a:gd name="T3" fmla="*/ 7 h 7"/>
                <a:gd name="T4" fmla="*/ 0 w 52"/>
                <a:gd name="T5" fmla="*/ 3 h 7"/>
                <a:gd name="T6" fmla="*/ 3 w 52"/>
                <a:gd name="T7" fmla="*/ 0 h 7"/>
                <a:gd name="T8" fmla="*/ 48 w 52"/>
                <a:gd name="T9" fmla="*/ 0 h 7"/>
                <a:gd name="T10" fmla="*/ 52 w 52"/>
                <a:gd name="T11" fmla="*/ 3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2" y="7"/>
                    <a:pt x="0" y="5"/>
                    <a:pt x="0" y="3"/>
                  </a:cubicBezTo>
                  <a:cubicBezTo>
                    <a:pt x="0" y="1"/>
                    <a:pt x="2" y="0"/>
                    <a:pt x="3" y="0"/>
                  </a:cubicBezTo>
                  <a:cubicBezTo>
                    <a:pt x="48" y="0"/>
                    <a:pt x="48" y="0"/>
                    <a:pt x="48" y="0"/>
                  </a:cubicBezTo>
                  <a:cubicBezTo>
                    <a:pt x="50" y="0"/>
                    <a:pt x="52" y="1"/>
                    <a:pt x="52" y="3"/>
                  </a:cubicBezTo>
                  <a:cubicBezTo>
                    <a:pt x="52" y="5"/>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íSlíḋê">
              <a:extLst>
                <a:ext uri="{FF2B5EF4-FFF2-40B4-BE49-F238E27FC236}">
                  <a16:creationId xmlns:a16="http://schemas.microsoft.com/office/drawing/2014/main" id="{51C2A808-AD7B-41C5-9ADC-6C5CE2AE0387}"/>
                </a:ext>
              </a:extLst>
            </p:cNvPr>
            <p:cNvSpPr/>
            <p:nvPr/>
          </p:nvSpPr>
          <p:spPr bwMode="auto">
            <a:xfrm>
              <a:off x="5402263" y="3816351"/>
              <a:ext cx="306388" cy="22225"/>
            </a:xfrm>
            <a:custGeom>
              <a:avLst/>
              <a:gdLst>
                <a:gd name="T0" fmla="*/ 89 w 93"/>
                <a:gd name="T1" fmla="*/ 7 h 7"/>
                <a:gd name="T2" fmla="*/ 4 w 93"/>
                <a:gd name="T3" fmla="*/ 7 h 7"/>
                <a:gd name="T4" fmla="*/ 0 w 93"/>
                <a:gd name="T5" fmla="*/ 4 h 7"/>
                <a:gd name="T6" fmla="*/ 4 w 93"/>
                <a:gd name="T7" fmla="*/ 0 h 7"/>
                <a:gd name="T8" fmla="*/ 89 w 93"/>
                <a:gd name="T9" fmla="*/ 0 h 7"/>
                <a:gd name="T10" fmla="*/ 93 w 93"/>
                <a:gd name="T11" fmla="*/ 4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6"/>
                    <a:pt x="0" y="4"/>
                  </a:cubicBezTo>
                  <a:cubicBezTo>
                    <a:pt x="0" y="2"/>
                    <a:pt x="2" y="0"/>
                    <a:pt x="4" y="0"/>
                  </a:cubicBezTo>
                  <a:cubicBezTo>
                    <a:pt x="89" y="0"/>
                    <a:pt x="89" y="0"/>
                    <a:pt x="89" y="0"/>
                  </a:cubicBezTo>
                  <a:cubicBezTo>
                    <a:pt x="91" y="0"/>
                    <a:pt x="93" y="2"/>
                    <a:pt x="93" y="4"/>
                  </a:cubicBezTo>
                  <a:cubicBezTo>
                    <a:pt x="93"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íṣļïḋe">
              <a:extLst>
                <a:ext uri="{FF2B5EF4-FFF2-40B4-BE49-F238E27FC236}">
                  <a16:creationId xmlns:a16="http://schemas.microsoft.com/office/drawing/2014/main" id="{64346AF8-B1A6-462A-95E2-542EA6D94650}"/>
                </a:ext>
              </a:extLst>
            </p:cNvPr>
            <p:cNvSpPr/>
            <p:nvPr/>
          </p:nvSpPr>
          <p:spPr bwMode="auto">
            <a:xfrm>
              <a:off x="5402263" y="3457576"/>
              <a:ext cx="230188" cy="58738"/>
            </a:xfrm>
            <a:custGeom>
              <a:avLst/>
              <a:gdLst>
                <a:gd name="T0" fmla="*/ 61 w 70"/>
                <a:gd name="T1" fmla="*/ 18 h 18"/>
                <a:gd name="T2" fmla="*/ 9 w 70"/>
                <a:gd name="T3" fmla="*/ 18 h 18"/>
                <a:gd name="T4" fmla="*/ 0 w 70"/>
                <a:gd name="T5" fmla="*/ 9 h 18"/>
                <a:gd name="T6" fmla="*/ 9 w 70"/>
                <a:gd name="T7" fmla="*/ 0 h 18"/>
                <a:gd name="T8" fmla="*/ 61 w 70"/>
                <a:gd name="T9" fmla="*/ 0 h 18"/>
                <a:gd name="T10" fmla="*/ 70 w 70"/>
                <a:gd name="T11" fmla="*/ 9 h 18"/>
                <a:gd name="T12" fmla="*/ 61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61" y="18"/>
                  </a:moveTo>
                  <a:cubicBezTo>
                    <a:pt x="9" y="18"/>
                    <a:pt x="9" y="18"/>
                    <a:pt x="9" y="18"/>
                  </a:cubicBezTo>
                  <a:cubicBezTo>
                    <a:pt x="4" y="18"/>
                    <a:pt x="0" y="14"/>
                    <a:pt x="0" y="9"/>
                  </a:cubicBezTo>
                  <a:cubicBezTo>
                    <a:pt x="0" y="4"/>
                    <a:pt x="4" y="0"/>
                    <a:pt x="9" y="0"/>
                  </a:cubicBezTo>
                  <a:cubicBezTo>
                    <a:pt x="61" y="0"/>
                    <a:pt x="61" y="0"/>
                    <a:pt x="61" y="0"/>
                  </a:cubicBezTo>
                  <a:cubicBezTo>
                    <a:pt x="66" y="0"/>
                    <a:pt x="70" y="4"/>
                    <a:pt x="70" y="9"/>
                  </a:cubicBezTo>
                  <a:cubicBezTo>
                    <a:pt x="70" y="14"/>
                    <a:pt x="66" y="18"/>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î$ľïďè">
              <a:extLst>
                <a:ext uri="{FF2B5EF4-FFF2-40B4-BE49-F238E27FC236}">
                  <a16:creationId xmlns:a16="http://schemas.microsoft.com/office/drawing/2014/main" id="{16ACA30D-61FB-47F2-9A2A-10FA8E6E7DC4}"/>
                </a:ext>
              </a:extLst>
            </p:cNvPr>
            <p:cNvSpPr/>
            <p:nvPr/>
          </p:nvSpPr>
          <p:spPr bwMode="auto">
            <a:xfrm>
              <a:off x="5402263" y="4106863"/>
              <a:ext cx="303213" cy="22225"/>
            </a:xfrm>
            <a:custGeom>
              <a:avLst/>
              <a:gdLst>
                <a:gd name="T0" fmla="*/ 88 w 92"/>
                <a:gd name="T1" fmla="*/ 7 h 7"/>
                <a:gd name="T2" fmla="*/ 3 w 92"/>
                <a:gd name="T3" fmla="*/ 7 h 7"/>
                <a:gd name="T4" fmla="*/ 0 w 92"/>
                <a:gd name="T5" fmla="*/ 3 h 7"/>
                <a:gd name="T6" fmla="*/ 3 w 92"/>
                <a:gd name="T7" fmla="*/ 0 h 7"/>
                <a:gd name="T8" fmla="*/ 88 w 92"/>
                <a:gd name="T9" fmla="*/ 0 h 7"/>
                <a:gd name="T10" fmla="*/ 92 w 92"/>
                <a:gd name="T11" fmla="*/ 3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5"/>
                    <a:pt x="0" y="3"/>
                  </a:cubicBezTo>
                  <a:cubicBezTo>
                    <a:pt x="0" y="1"/>
                    <a:pt x="1" y="0"/>
                    <a:pt x="3" y="0"/>
                  </a:cubicBezTo>
                  <a:cubicBezTo>
                    <a:pt x="88" y="0"/>
                    <a:pt x="88" y="0"/>
                    <a:pt x="88" y="0"/>
                  </a:cubicBezTo>
                  <a:cubicBezTo>
                    <a:pt x="90" y="0"/>
                    <a:pt x="92" y="1"/>
                    <a:pt x="92" y="3"/>
                  </a:cubicBezTo>
                  <a:cubicBezTo>
                    <a:pt x="92" y="5"/>
                    <a:pt x="90" y="7"/>
                    <a:pt x="8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îṣlïḍe">
              <a:extLst>
                <a:ext uri="{FF2B5EF4-FFF2-40B4-BE49-F238E27FC236}">
                  <a16:creationId xmlns:a16="http://schemas.microsoft.com/office/drawing/2014/main" id="{5752F996-1748-4481-B1DB-6E9C95D7371C}"/>
                </a:ext>
              </a:extLst>
            </p:cNvPr>
            <p:cNvSpPr/>
            <p:nvPr/>
          </p:nvSpPr>
          <p:spPr bwMode="auto">
            <a:xfrm>
              <a:off x="5402263" y="4248151"/>
              <a:ext cx="306388" cy="22225"/>
            </a:xfrm>
            <a:custGeom>
              <a:avLst/>
              <a:gdLst>
                <a:gd name="T0" fmla="*/ 89 w 93"/>
                <a:gd name="T1" fmla="*/ 7 h 7"/>
                <a:gd name="T2" fmla="*/ 4 w 93"/>
                <a:gd name="T3" fmla="*/ 7 h 7"/>
                <a:gd name="T4" fmla="*/ 0 w 93"/>
                <a:gd name="T5" fmla="*/ 3 h 7"/>
                <a:gd name="T6" fmla="*/ 4 w 93"/>
                <a:gd name="T7" fmla="*/ 0 h 7"/>
                <a:gd name="T8" fmla="*/ 89 w 93"/>
                <a:gd name="T9" fmla="*/ 0 h 7"/>
                <a:gd name="T10" fmla="*/ 93 w 93"/>
                <a:gd name="T11" fmla="*/ 3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5"/>
                    <a:pt x="0" y="3"/>
                  </a:cubicBezTo>
                  <a:cubicBezTo>
                    <a:pt x="0" y="1"/>
                    <a:pt x="2" y="0"/>
                    <a:pt x="4" y="0"/>
                  </a:cubicBezTo>
                  <a:cubicBezTo>
                    <a:pt x="89" y="0"/>
                    <a:pt x="89" y="0"/>
                    <a:pt x="89" y="0"/>
                  </a:cubicBezTo>
                  <a:cubicBezTo>
                    <a:pt x="91" y="0"/>
                    <a:pt x="93" y="1"/>
                    <a:pt x="93" y="3"/>
                  </a:cubicBezTo>
                  <a:cubicBezTo>
                    <a:pt x="93" y="5"/>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îSļiḓè">
              <a:extLst>
                <a:ext uri="{FF2B5EF4-FFF2-40B4-BE49-F238E27FC236}">
                  <a16:creationId xmlns:a16="http://schemas.microsoft.com/office/drawing/2014/main" id="{388738D9-7426-46AD-8D12-50489E986F70}"/>
                </a:ext>
              </a:extLst>
            </p:cNvPr>
            <p:cNvSpPr/>
            <p:nvPr/>
          </p:nvSpPr>
          <p:spPr bwMode="auto">
            <a:xfrm>
              <a:off x="5402263" y="4175126"/>
              <a:ext cx="171450" cy="26988"/>
            </a:xfrm>
            <a:custGeom>
              <a:avLst/>
              <a:gdLst>
                <a:gd name="T0" fmla="*/ 48 w 52"/>
                <a:gd name="T1" fmla="*/ 8 h 8"/>
                <a:gd name="T2" fmla="*/ 3 w 52"/>
                <a:gd name="T3" fmla="*/ 8 h 8"/>
                <a:gd name="T4" fmla="*/ 0 w 52"/>
                <a:gd name="T5" fmla="*/ 4 h 8"/>
                <a:gd name="T6" fmla="*/ 3 w 52"/>
                <a:gd name="T7" fmla="*/ 0 h 8"/>
                <a:gd name="T8" fmla="*/ 48 w 52"/>
                <a:gd name="T9" fmla="*/ 0 h 8"/>
                <a:gd name="T10" fmla="*/ 52 w 52"/>
                <a:gd name="T11" fmla="*/ 4 h 8"/>
                <a:gd name="T12" fmla="*/ 48 w 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8"/>
                  </a:moveTo>
                  <a:cubicBezTo>
                    <a:pt x="3" y="8"/>
                    <a:pt x="3" y="8"/>
                    <a:pt x="3" y="8"/>
                  </a:cubicBezTo>
                  <a:cubicBezTo>
                    <a:pt x="1" y="8"/>
                    <a:pt x="0" y="6"/>
                    <a:pt x="0" y="4"/>
                  </a:cubicBezTo>
                  <a:cubicBezTo>
                    <a:pt x="0" y="2"/>
                    <a:pt x="1" y="0"/>
                    <a:pt x="3" y="0"/>
                  </a:cubicBezTo>
                  <a:cubicBezTo>
                    <a:pt x="48" y="0"/>
                    <a:pt x="48" y="0"/>
                    <a:pt x="48" y="0"/>
                  </a:cubicBezTo>
                  <a:cubicBezTo>
                    <a:pt x="50" y="0"/>
                    <a:pt x="52" y="2"/>
                    <a:pt x="52" y="4"/>
                  </a:cubicBezTo>
                  <a:cubicBezTo>
                    <a:pt x="52" y="6"/>
                    <a:pt x="50" y="8"/>
                    <a:pt x="4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iṩļíḑé">
              <a:extLst>
                <a:ext uri="{FF2B5EF4-FFF2-40B4-BE49-F238E27FC236}">
                  <a16:creationId xmlns:a16="http://schemas.microsoft.com/office/drawing/2014/main" id="{B479A263-9C42-484A-900E-C67BE6270098}"/>
                </a:ext>
              </a:extLst>
            </p:cNvPr>
            <p:cNvSpPr/>
            <p:nvPr/>
          </p:nvSpPr>
          <p:spPr bwMode="auto">
            <a:xfrm>
              <a:off x="5619750" y="4175126"/>
              <a:ext cx="171450" cy="26988"/>
            </a:xfrm>
            <a:custGeom>
              <a:avLst/>
              <a:gdLst>
                <a:gd name="T0" fmla="*/ 48 w 52"/>
                <a:gd name="T1" fmla="*/ 8 h 8"/>
                <a:gd name="T2" fmla="*/ 3 w 52"/>
                <a:gd name="T3" fmla="*/ 8 h 8"/>
                <a:gd name="T4" fmla="*/ 0 w 52"/>
                <a:gd name="T5" fmla="*/ 4 h 8"/>
                <a:gd name="T6" fmla="*/ 3 w 52"/>
                <a:gd name="T7" fmla="*/ 0 h 8"/>
                <a:gd name="T8" fmla="*/ 48 w 52"/>
                <a:gd name="T9" fmla="*/ 0 h 8"/>
                <a:gd name="T10" fmla="*/ 52 w 52"/>
                <a:gd name="T11" fmla="*/ 4 h 8"/>
                <a:gd name="T12" fmla="*/ 48 w 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8" y="8"/>
                  </a:moveTo>
                  <a:cubicBezTo>
                    <a:pt x="3" y="8"/>
                    <a:pt x="3" y="8"/>
                    <a:pt x="3" y="8"/>
                  </a:cubicBezTo>
                  <a:cubicBezTo>
                    <a:pt x="2" y="8"/>
                    <a:pt x="0" y="6"/>
                    <a:pt x="0" y="4"/>
                  </a:cubicBezTo>
                  <a:cubicBezTo>
                    <a:pt x="0" y="2"/>
                    <a:pt x="2" y="0"/>
                    <a:pt x="3" y="0"/>
                  </a:cubicBezTo>
                  <a:cubicBezTo>
                    <a:pt x="48" y="0"/>
                    <a:pt x="48" y="0"/>
                    <a:pt x="48" y="0"/>
                  </a:cubicBezTo>
                  <a:cubicBezTo>
                    <a:pt x="50" y="0"/>
                    <a:pt x="52" y="2"/>
                    <a:pt x="52" y="4"/>
                  </a:cubicBezTo>
                  <a:cubicBezTo>
                    <a:pt x="52" y="6"/>
                    <a:pt x="50" y="8"/>
                    <a:pt x="4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ïṧ1íḍe">
              <a:extLst>
                <a:ext uri="{FF2B5EF4-FFF2-40B4-BE49-F238E27FC236}">
                  <a16:creationId xmlns:a16="http://schemas.microsoft.com/office/drawing/2014/main" id="{03F6F47D-CA0D-407E-B275-C5A3D10B8527}"/>
                </a:ext>
              </a:extLst>
            </p:cNvPr>
            <p:cNvSpPr/>
            <p:nvPr/>
          </p:nvSpPr>
          <p:spPr bwMode="auto">
            <a:xfrm>
              <a:off x="5402263" y="3960813"/>
              <a:ext cx="230188" cy="57150"/>
            </a:xfrm>
            <a:custGeom>
              <a:avLst/>
              <a:gdLst>
                <a:gd name="T0" fmla="*/ 61 w 70"/>
                <a:gd name="T1" fmla="*/ 17 h 17"/>
                <a:gd name="T2" fmla="*/ 9 w 70"/>
                <a:gd name="T3" fmla="*/ 17 h 17"/>
                <a:gd name="T4" fmla="*/ 0 w 70"/>
                <a:gd name="T5" fmla="*/ 9 h 17"/>
                <a:gd name="T6" fmla="*/ 9 w 70"/>
                <a:gd name="T7" fmla="*/ 0 h 17"/>
                <a:gd name="T8" fmla="*/ 61 w 70"/>
                <a:gd name="T9" fmla="*/ 0 h 17"/>
                <a:gd name="T10" fmla="*/ 70 w 70"/>
                <a:gd name="T11" fmla="*/ 9 h 17"/>
                <a:gd name="T12" fmla="*/ 61 w 7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0" h="17">
                  <a:moveTo>
                    <a:pt x="61" y="17"/>
                  </a:moveTo>
                  <a:cubicBezTo>
                    <a:pt x="9" y="17"/>
                    <a:pt x="9" y="17"/>
                    <a:pt x="9" y="17"/>
                  </a:cubicBezTo>
                  <a:cubicBezTo>
                    <a:pt x="4" y="17"/>
                    <a:pt x="0" y="14"/>
                    <a:pt x="0" y="9"/>
                  </a:cubicBezTo>
                  <a:cubicBezTo>
                    <a:pt x="0" y="4"/>
                    <a:pt x="4" y="0"/>
                    <a:pt x="9" y="0"/>
                  </a:cubicBezTo>
                  <a:cubicBezTo>
                    <a:pt x="61" y="0"/>
                    <a:pt x="61" y="0"/>
                    <a:pt x="61" y="0"/>
                  </a:cubicBezTo>
                  <a:cubicBezTo>
                    <a:pt x="66" y="0"/>
                    <a:pt x="70" y="4"/>
                    <a:pt x="70" y="9"/>
                  </a:cubicBezTo>
                  <a:cubicBezTo>
                    <a:pt x="70" y="14"/>
                    <a:pt x="66" y="17"/>
                    <a:pt x="61"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iŝlïḓé">
              <a:extLst>
                <a:ext uri="{FF2B5EF4-FFF2-40B4-BE49-F238E27FC236}">
                  <a16:creationId xmlns:a16="http://schemas.microsoft.com/office/drawing/2014/main" id="{B233E606-51BA-4972-8FE9-74C5D12C758A}"/>
                </a:ext>
              </a:extLst>
            </p:cNvPr>
            <p:cNvSpPr/>
            <p:nvPr/>
          </p:nvSpPr>
          <p:spPr bwMode="auto">
            <a:xfrm>
              <a:off x="5402263" y="4557713"/>
              <a:ext cx="303213" cy="23813"/>
            </a:xfrm>
            <a:custGeom>
              <a:avLst/>
              <a:gdLst>
                <a:gd name="T0" fmla="*/ 88 w 92"/>
                <a:gd name="T1" fmla="*/ 7 h 7"/>
                <a:gd name="T2" fmla="*/ 3 w 92"/>
                <a:gd name="T3" fmla="*/ 7 h 7"/>
                <a:gd name="T4" fmla="*/ 0 w 92"/>
                <a:gd name="T5" fmla="*/ 4 h 7"/>
                <a:gd name="T6" fmla="*/ 3 w 92"/>
                <a:gd name="T7" fmla="*/ 0 h 7"/>
                <a:gd name="T8" fmla="*/ 88 w 92"/>
                <a:gd name="T9" fmla="*/ 0 h 7"/>
                <a:gd name="T10" fmla="*/ 92 w 92"/>
                <a:gd name="T11" fmla="*/ 4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5"/>
                    <a:pt x="0" y="4"/>
                  </a:cubicBezTo>
                  <a:cubicBezTo>
                    <a:pt x="0" y="2"/>
                    <a:pt x="1" y="0"/>
                    <a:pt x="3" y="0"/>
                  </a:cubicBezTo>
                  <a:cubicBezTo>
                    <a:pt x="88" y="0"/>
                    <a:pt x="88" y="0"/>
                    <a:pt x="88" y="0"/>
                  </a:cubicBezTo>
                  <a:cubicBezTo>
                    <a:pt x="90" y="0"/>
                    <a:pt x="92" y="2"/>
                    <a:pt x="92" y="4"/>
                  </a:cubicBezTo>
                  <a:cubicBezTo>
                    <a:pt x="92" y="5"/>
                    <a:pt x="90" y="7"/>
                    <a:pt x="8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îş1îďe">
              <a:extLst>
                <a:ext uri="{FF2B5EF4-FFF2-40B4-BE49-F238E27FC236}">
                  <a16:creationId xmlns:a16="http://schemas.microsoft.com/office/drawing/2014/main" id="{DE67ED9C-881B-4253-8885-08032CDEDCA0}"/>
                </a:ext>
              </a:extLst>
            </p:cNvPr>
            <p:cNvSpPr/>
            <p:nvPr/>
          </p:nvSpPr>
          <p:spPr bwMode="auto">
            <a:xfrm>
              <a:off x="5402263" y="4699001"/>
              <a:ext cx="306388" cy="23813"/>
            </a:xfrm>
            <a:custGeom>
              <a:avLst/>
              <a:gdLst>
                <a:gd name="T0" fmla="*/ 89 w 93"/>
                <a:gd name="T1" fmla="*/ 7 h 7"/>
                <a:gd name="T2" fmla="*/ 4 w 93"/>
                <a:gd name="T3" fmla="*/ 7 h 7"/>
                <a:gd name="T4" fmla="*/ 0 w 93"/>
                <a:gd name="T5" fmla="*/ 4 h 7"/>
                <a:gd name="T6" fmla="*/ 4 w 93"/>
                <a:gd name="T7" fmla="*/ 0 h 7"/>
                <a:gd name="T8" fmla="*/ 89 w 93"/>
                <a:gd name="T9" fmla="*/ 0 h 7"/>
                <a:gd name="T10" fmla="*/ 93 w 93"/>
                <a:gd name="T11" fmla="*/ 4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6"/>
                    <a:pt x="0" y="4"/>
                  </a:cubicBezTo>
                  <a:cubicBezTo>
                    <a:pt x="0" y="2"/>
                    <a:pt x="2" y="0"/>
                    <a:pt x="4" y="0"/>
                  </a:cubicBezTo>
                  <a:cubicBezTo>
                    <a:pt x="89" y="0"/>
                    <a:pt x="89" y="0"/>
                    <a:pt x="89" y="0"/>
                  </a:cubicBezTo>
                  <a:cubicBezTo>
                    <a:pt x="91" y="0"/>
                    <a:pt x="93" y="2"/>
                    <a:pt x="93" y="4"/>
                  </a:cubicBezTo>
                  <a:cubicBezTo>
                    <a:pt x="93"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iśļiḑe">
              <a:extLst>
                <a:ext uri="{FF2B5EF4-FFF2-40B4-BE49-F238E27FC236}">
                  <a16:creationId xmlns:a16="http://schemas.microsoft.com/office/drawing/2014/main" id="{F453AA84-A85C-4957-9FAB-BB277C8C4192}"/>
                </a:ext>
              </a:extLst>
            </p:cNvPr>
            <p:cNvSpPr/>
            <p:nvPr/>
          </p:nvSpPr>
          <p:spPr bwMode="auto">
            <a:xfrm>
              <a:off x="5402263" y="4630738"/>
              <a:ext cx="171450" cy="22225"/>
            </a:xfrm>
            <a:custGeom>
              <a:avLst/>
              <a:gdLst>
                <a:gd name="T0" fmla="*/ 48 w 52"/>
                <a:gd name="T1" fmla="*/ 7 h 7"/>
                <a:gd name="T2" fmla="*/ 3 w 52"/>
                <a:gd name="T3" fmla="*/ 7 h 7"/>
                <a:gd name="T4" fmla="*/ 0 w 52"/>
                <a:gd name="T5" fmla="*/ 3 h 7"/>
                <a:gd name="T6" fmla="*/ 3 w 52"/>
                <a:gd name="T7" fmla="*/ 0 h 7"/>
                <a:gd name="T8" fmla="*/ 48 w 52"/>
                <a:gd name="T9" fmla="*/ 0 h 7"/>
                <a:gd name="T10" fmla="*/ 52 w 52"/>
                <a:gd name="T11" fmla="*/ 3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1" y="7"/>
                    <a:pt x="0" y="5"/>
                    <a:pt x="0" y="3"/>
                  </a:cubicBezTo>
                  <a:cubicBezTo>
                    <a:pt x="0" y="1"/>
                    <a:pt x="1" y="0"/>
                    <a:pt x="3" y="0"/>
                  </a:cubicBezTo>
                  <a:cubicBezTo>
                    <a:pt x="48" y="0"/>
                    <a:pt x="48" y="0"/>
                    <a:pt x="48" y="0"/>
                  </a:cubicBezTo>
                  <a:cubicBezTo>
                    <a:pt x="50" y="0"/>
                    <a:pt x="52" y="1"/>
                    <a:pt x="52" y="3"/>
                  </a:cubicBezTo>
                  <a:cubicBezTo>
                    <a:pt x="52" y="5"/>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1" name="iṡḻíďê">
              <a:extLst>
                <a:ext uri="{FF2B5EF4-FFF2-40B4-BE49-F238E27FC236}">
                  <a16:creationId xmlns:a16="http://schemas.microsoft.com/office/drawing/2014/main" id="{E8A7369B-17E9-487B-AFBD-7E52DEE1FB8E}"/>
                </a:ext>
              </a:extLst>
            </p:cNvPr>
            <p:cNvSpPr/>
            <p:nvPr/>
          </p:nvSpPr>
          <p:spPr bwMode="auto">
            <a:xfrm>
              <a:off x="5619750" y="4630738"/>
              <a:ext cx="171450" cy="22225"/>
            </a:xfrm>
            <a:custGeom>
              <a:avLst/>
              <a:gdLst>
                <a:gd name="T0" fmla="*/ 48 w 52"/>
                <a:gd name="T1" fmla="*/ 7 h 7"/>
                <a:gd name="T2" fmla="*/ 3 w 52"/>
                <a:gd name="T3" fmla="*/ 7 h 7"/>
                <a:gd name="T4" fmla="*/ 0 w 52"/>
                <a:gd name="T5" fmla="*/ 3 h 7"/>
                <a:gd name="T6" fmla="*/ 3 w 52"/>
                <a:gd name="T7" fmla="*/ 0 h 7"/>
                <a:gd name="T8" fmla="*/ 48 w 52"/>
                <a:gd name="T9" fmla="*/ 0 h 7"/>
                <a:gd name="T10" fmla="*/ 52 w 52"/>
                <a:gd name="T11" fmla="*/ 3 h 7"/>
                <a:gd name="T12" fmla="*/ 48 w 5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2" h="7">
                  <a:moveTo>
                    <a:pt x="48" y="7"/>
                  </a:moveTo>
                  <a:cubicBezTo>
                    <a:pt x="3" y="7"/>
                    <a:pt x="3" y="7"/>
                    <a:pt x="3" y="7"/>
                  </a:cubicBezTo>
                  <a:cubicBezTo>
                    <a:pt x="2" y="7"/>
                    <a:pt x="0" y="5"/>
                    <a:pt x="0" y="3"/>
                  </a:cubicBezTo>
                  <a:cubicBezTo>
                    <a:pt x="0" y="1"/>
                    <a:pt x="2" y="0"/>
                    <a:pt x="3" y="0"/>
                  </a:cubicBezTo>
                  <a:cubicBezTo>
                    <a:pt x="48" y="0"/>
                    <a:pt x="48" y="0"/>
                    <a:pt x="48" y="0"/>
                  </a:cubicBezTo>
                  <a:cubicBezTo>
                    <a:pt x="50" y="0"/>
                    <a:pt x="52" y="1"/>
                    <a:pt x="52" y="3"/>
                  </a:cubicBezTo>
                  <a:cubicBezTo>
                    <a:pt x="52" y="5"/>
                    <a:pt x="50" y="7"/>
                    <a:pt x="4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2" name="íṩļîďe">
              <a:extLst>
                <a:ext uri="{FF2B5EF4-FFF2-40B4-BE49-F238E27FC236}">
                  <a16:creationId xmlns:a16="http://schemas.microsoft.com/office/drawing/2014/main" id="{A5067CFF-436D-44C1-8C2D-0048A27DC4B5}"/>
                </a:ext>
              </a:extLst>
            </p:cNvPr>
            <p:cNvSpPr/>
            <p:nvPr/>
          </p:nvSpPr>
          <p:spPr bwMode="auto">
            <a:xfrm>
              <a:off x="5402263" y="4772026"/>
              <a:ext cx="306388" cy="23813"/>
            </a:xfrm>
            <a:custGeom>
              <a:avLst/>
              <a:gdLst>
                <a:gd name="T0" fmla="*/ 89 w 93"/>
                <a:gd name="T1" fmla="*/ 7 h 7"/>
                <a:gd name="T2" fmla="*/ 4 w 93"/>
                <a:gd name="T3" fmla="*/ 7 h 7"/>
                <a:gd name="T4" fmla="*/ 0 w 93"/>
                <a:gd name="T5" fmla="*/ 4 h 7"/>
                <a:gd name="T6" fmla="*/ 4 w 93"/>
                <a:gd name="T7" fmla="*/ 0 h 7"/>
                <a:gd name="T8" fmla="*/ 89 w 93"/>
                <a:gd name="T9" fmla="*/ 0 h 7"/>
                <a:gd name="T10" fmla="*/ 93 w 93"/>
                <a:gd name="T11" fmla="*/ 4 h 7"/>
                <a:gd name="T12" fmla="*/ 89 w 9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3" h="7">
                  <a:moveTo>
                    <a:pt x="89" y="7"/>
                  </a:moveTo>
                  <a:cubicBezTo>
                    <a:pt x="4" y="7"/>
                    <a:pt x="4" y="7"/>
                    <a:pt x="4" y="7"/>
                  </a:cubicBezTo>
                  <a:cubicBezTo>
                    <a:pt x="2" y="7"/>
                    <a:pt x="0" y="6"/>
                    <a:pt x="0" y="4"/>
                  </a:cubicBezTo>
                  <a:cubicBezTo>
                    <a:pt x="0" y="2"/>
                    <a:pt x="2" y="0"/>
                    <a:pt x="4" y="0"/>
                  </a:cubicBezTo>
                  <a:cubicBezTo>
                    <a:pt x="89" y="0"/>
                    <a:pt x="89" y="0"/>
                    <a:pt x="89" y="0"/>
                  </a:cubicBezTo>
                  <a:cubicBezTo>
                    <a:pt x="91" y="0"/>
                    <a:pt x="93" y="2"/>
                    <a:pt x="93" y="4"/>
                  </a:cubicBezTo>
                  <a:cubicBezTo>
                    <a:pt x="93" y="6"/>
                    <a:pt x="91" y="7"/>
                    <a:pt x="8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3" name="í$liḓê">
              <a:extLst>
                <a:ext uri="{FF2B5EF4-FFF2-40B4-BE49-F238E27FC236}">
                  <a16:creationId xmlns:a16="http://schemas.microsoft.com/office/drawing/2014/main" id="{2C7A5725-9453-4EE0-A723-03290F3FA87D}"/>
                </a:ext>
              </a:extLst>
            </p:cNvPr>
            <p:cNvSpPr/>
            <p:nvPr/>
          </p:nvSpPr>
          <p:spPr bwMode="auto">
            <a:xfrm>
              <a:off x="5402263" y="4413251"/>
              <a:ext cx="230188" cy="58738"/>
            </a:xfrm>
            <a:custGeom>
              <a:avLst/>
              <a:gdLst>
                <a:gd name="T0" fmla="*/ 61 w 70"/>
                <a:gd name="T1" fmla="*/ 18 h 18"/>
                <a:gd name="T2" fmla="*/ 9 w 70"/>
                <a:gd name="T3" fmla="*/ 18 h 18"/>
                <a:gd name="T4" fmla="*/ 0 w 70"/>
                <a:gd name="T5" fmla="*/ 9 h 18"/>
                <a:gd name="T6" fmla="*/ 9 w 70"/>
                <a:gd name="T7" fmla="*/ 0 h 18"/>
                <a:gd name="T8" fmla="*/ 61 w 70"/>
                <a:gd name="T9" fmla="*/ 0 h 18"/>
                <a:gd name="T10" fmla="*/ 70 w 70"/>
                <a:gd name="T11" fmla="*/ 9 h 18"/>
                <a:gd name="T12" fmla="*/ 61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61" y="18"/>
                  </a:moveTo>
                  <a:cubicBezTo>
                    <a:pt x="9" y="18"/>
                    <a:pt x="9" y="18"/>
                    <a:pt x="9" y="18"/>
                  </a:cubicBezTo>
                  <a:cubicBezTo>
                    <a:pt x="4" y="18"/>
                    <a:pt x="0" y="14"/>
                    <a:pt x="0" y="9"/>
                  </a:cubicBezTo>
                  <a:cubicBezTo>
                    <a:pt x="0" y="4"/>
                    <a:pt x="4" y="0"/>
                    <a:pt x="9" y="0"/>
                  </a:cubicBezTo>
                  <a:cubicBezTo>
                    <a:pt x="61" y="0"/>
                    <a:pt x="61" y="0"/>
                    <a:pt x="61" y="0"/>
                  </a:cubicBezTo>
                  <a:cubicBezTo>
                    <a:pt x="66" y="0"/>
                    <a:pt x="70" y="4"/>
                    <a:pt x="70" y="9"/>
                  </a:cubicBezTo>
                  <a:cubicBezTo>
                    <a:pt x="70" y="14"/>
                    <a:pt x="66" y="18"/>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îŝlïḑê">
              <a:extLst>
                <a:ext uri="{FF2B5EF4-FFF2-40B4-BE49-F238E27FC236}">
                  <a16:creationId xmlns:a16="http://schemas.microsoft.com/office/drawing/2014/main" id="{D086A6CB-07D9-4A37-9932-987946A18257}"/>
                </a:ext>
              </a:extLst>
            </p:cNvPr>
            <p:cNvSpPr/>
            <p:nvPr/>
          </p:nvSpPr>
          <p:spPr bwMode="auto">
            <a:xfrm>
              <a:off x="5402263" y="2257426"/>
              <a:ext cx="388938" cy="523875"/>
            </a:xfrm>
            <a:prstGeom prst="rect">
              <a:avLst/>
            </a:prstGeom>
            <a:solidFill>
              <a:srgbClr val="FED8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5" name="iṥļîḋè">
              <a:extLst>
                <a:ext uri="{FF2B5EF4-FFF2-40B4-BE49-F238E27FC236}">
                  <a16:creationId xmlns:a16="http://schemas.microsoft.com/office/drawing/2014/main" id="{915FF0EC-1E72-44BF-860B-C2DC7FCC21A6}"/>
                </a:ext>
              </a:extLst>
            </p:cNvPr>
            <p:cNvSpPr/>
            <p:nvPr/>
          </p:nvSpPr>
          <p:spPr bwMode="auto">
            <a:xfrm>
              <a:off x="5553075" y="2514601"/>
              <a:ext cx="85725" cy="92075"/>
            </a:xfrm>
            <a:prstGeom prst="rect">
              <a:avLst/>
            </a:prstGeom>
            <a:solidFill>
              <a:srgbClr val="EFC3A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6" name="iŝlïḋe">
              <a:extLst>
                <a:ext uri="{FF2B5EF4-FFF2-40B4-BE49-F238E27FC236}">
                  <a16:creationId xmlns:a16="http://schemas.microsoft.com/office/drawing/2014/main" id="{6E5CF2CF-2DA3-49B6-A0F2-2D9DD91CAD27}"/>
                </a:ext>
              </a:extLst>
            </p:cNvPr>
            <p:cNvSpPr/>
            <p:nvPr/>
          </p:nvSpPr>
          <p:spPr bwMode="auto">
            <a:xfrm>
              <a:off x="5497513" y="2306638"/>
              <a:ext cx="196850" cy="244475"/>
            </a:xfrm>
            <a:custGeom>
              <a:avLst/>
              <a:gdLst>
                <a:gd name="T0" fmla="*/ 55 w 60"/>
                <a:gd name="T1" fmla="*/ 37 h 74"/>
                <a:gd name="T2" fmla="*/ 47 w 60"/>
                <a:gd name="T3" fmla="*/ 11 h 74"/>
                <a:gd name="T4" fmla="*/ 24 w 60"/>
                <a:gd name="T5" fmla="*/ 3 h 74"/>
                <a:gd name="T6" fmla="*/ 5 w 60"/>
                <a:gd name="T7" fmla="*/ 37 h 74"/>
                <a:gd name="T8" fmla="*/ 1 w 60"/>
                <a:gd name="T9" fmla="*/ 45 h 74"/>
                <a:gd name="T10" fmla="*/ 6 w 60"/>
                <a:gd name="T11" fmla="*/ 51 h 74"/>
                <a:gd name="T12" fmla="*/ 8 w 60"/>
                <a:gd name="T13" fmla="*/ 52 h 74"/>
                <a:gd name="T14" fmla="*/ 16 w 60"/>
                <a:gd name="T15" fmla="*/ 68 h 74"/>
                <a:gd name="T16" fmla="*/ 30 w 60"/>
                <a:gd name="T17" fmla="*/ 74 h 74"/>
                <a:gd name="T18" fmla="*/ 45 w 60"/>
                <a:gd name="T19" fmla="*/ 68 h 74"/>
                <a:gd name="T20" fmla="*/ 52 w 60"/>
                <a:gd name="T21" fmla="*/ 52 h 74"/>
                <a:gd name="T22" fmla="*/ 55 w 60"/>
                <a:gd name="T23" fmla="*/ 51 h 74"/>
                <a:gd name="T24" fmla="*/ 59 w 60"/>
                <a:gd name="T25" fmla="*/ 45 h 74"/>
                <a:gd name="T26" fmla="*/ 55 w 60"/>
                <a:gd name="T27"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4">
                  <a:moveTo>
                    <a:pt x="55" y="37"/>
                  </a:moveTo>
                  <a:cubicBezTo>
                    <a:pt x="56" y="23"/>
                    <a:pt x="55" y="13"/>
                    <a:pt x="47" y="11"/>
                  </a:cubicBezTo>
                  <a:cubicBezTo>
                    <a:pt x="47" y="6"/>
                    <a:pt x="40" y="0"/>
                    <a:pt x="24" y="3"/>
                  </a:cubicBezTo>
                  <a:cubicBezTo>
                    <a:pt x="7" y="6"/>
                    <a:pt x="1" y="19"/>
                    <a:pt x="5" y="37"/>
                  </a:cubicBezTo>
                  <a:cubicBezTo>
                    <a:pt x="2" y="37"/>
                    <a:pt x="0" y="41"/>
                    <a:pt x="1" y="45"/>
                  </a:cubicBezTo>
                  <a:cubicBezTo>
                    <a:pt x="2" y="48"/>
                    <a:pt x="4" y="50"/>
                    <a:pt x="6" y="51"/>
                  </a:cubicBezTo>
                  <a:cubicBezTo>
                    <a:pt x="6" y="52"/>
                    <a:pt x="7" y="52"/>
                    <a:pt x="8" y="52"/>
                  </a:cubicBezTo>
                  <a:cubicBezTo>
                    <a:pt x="11" y="59"/>
                    <a:pt x="14" y="65"/>
                    <a:pt x="16" y="68"/>
                  </a:cubicBezTo>
                  <a:cubicBezTo>
                    <a:pt x="18" y="72"/>
                    <a:pt x="24" y="74"/>
                    <a:pt x="30" y="74"/>
                  </a:cubicBezTo>
                  <a:cubicBezTo>
                    <a:pt x="36" y="74"/>
                    <a:pt x="42" y="72"/>
                    <a:pt x="45" y="68"/>
                  </a:cubicBezTo>
                  <a:cubicBezTo>
                    <a:pt x="46" y="65"/>
                    <a:pt x="49" y="59"/>
                    <a:pt x="52" y="52"/>
                  </a:cubicBezTo>
                  <a:cubicBezTo>
                    <a:pt x="53" y="52"/>
                    <a:pt x="54" y="52"/>
                    <a:pt x="55" y="51"/>
                  </a:cubicBezTo>
                  <a:cubicBezTo>
                    <a:pt x="56" y="50"/>
                    <a:pt x="58" y="48"/>
                    <a:pt x="59" y="45"/>
                  </a:cubicBezTo>
                  <a:cubicBezTo>
                    <a:pt x="60" y="41"/>
                    <a:pt x="58" y="37"/>
                    <a:pt x="55" y="37"/>
                  </a:cubicBezTo>
                  <a:close/>
                </a:path>
              </a:pathLst>
            </a:custGeom>
            <a:solidFill>
              <a:srgbClr val="F7D1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7" name="íšḷîḑè">
              <a:extLst>
                <a:ext uri="{FF2B5EF4-FFF2-40B4-BE49-F238E27FC236}">
                  <a16:creationId xmlns:a16="http://schemas.microsoft.com/office/drawing/2014/main" id="{C4D989FD-FEC9-4B0C-9664-5CD20F22A64F}"/>
                </a:ext>
              </a:extLst>
            </p:cNvPr>
            <p:cNvSpPr/>
            <p:nvPr/>
          </p:nvSpPr>
          <p:spPr bwMode="auto">
            <a:xfrm>
              <a:off x="5461000" y="2543176"/>
              <a:ext cx="273050" cy="211138"/>
            </a:xfrm>
            <a:custGeom>
              <a:avLst/>
              <a:gdLst>
                <a:gd name="T0" fmla="*/ 54 w 83"/>
                <a:gd name="T1" fmla="*/ 0 h 64"/>
                <a:gd name="T2" fmla="*/ 41 w 83"/>
                <a:gd name="T3" fmla="*/ 17 h 64"/>
                <a:gd name="T4" fmla="*/ 28 w 83"/>
                <a:gd name="T5" fmla="*/ 0 h 64"/>
                <a:gd name="T6" fmla="*/ 7 w 83"/>
                <a:gd name="T7" fmla="*/ 26 h 64"/>
                <a:gd name="T8" fmla="*/ 0 w 83"/>
                <a:gd name="T9" fmla="*/ 64 h 64"/>
                <a:gd name="T10" fmla="*/ 41 w 83"/>
                <a:gd name="T11" fmla="*/ 64 h 64"/>
                <a:gd name="T12" fmla="*/ 42 w 83"/>
                <a:gd name="T13" fmla="*/ 64 h 64"/>
                <a:gd name="T14" fmla="*/ 83 w 83"/>
                <a:gd name="T15" fmla="*/ 64 h 64"/>
                <a:gd name="T16" fmla="*/ 75 w 83"/>
                <a:gd name="T17" fmla="*/ 26 h 64"/>
                <a:gd name="T18" fmla="*/ 54 w 83"/>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4">
                  <a:moveTo>
                    <a:pt x="54" y="0"/>
                  </a:moveTo>
                  <a:cubicBezTo>
                    <a:pt x="41" y="17"/>
                    <a:pt x="41" y="17"/>
                    <a:pt x="41" y="17"/>
                  </a:cubicBezTo>
                  <a:cubicBezTo>
                    <a:pt x="28" y="0"/>
                    <a:pt x="28" y="0"/>
                    <a:pt x="28" y="0"/>
                  </a:cubicBezTo>
                  <a:cubicBezTo>
                    <a:pt x="22" y="2"/>
                    <a:pt x="11" y="22"/>
                    <a:pt x="7" y="26"/>
                  </a:cubicBezTo>
                  <a:cubicBezTo>
                    <a:pt x="4" y="30"/>
                    <a:pt x="0" y="64"/>
                    <a:pt x="0" y="64"/>
                  </a:cubicBezTo>
                  <a:cubicBezTo>
                    <a:pt x="41" y="64"/>
                    <a:pt x="41" y="64"/>
                    <a:pt x="41" y="64"/>
                  </a:cubicBezTo>
                  <a:cubicBezTo>
                    <a:pt x="42" y="64"/>
                    <a:pt x="42" y="64"/>
                    <a:pt x="42" y="64"/>
                  </a:cubicBezTo>
                  <a:cubicBezTo>
                    <a:pt x="83" y="64"/>
                    <a:pt x="83" y="64"/>
                    <a:pt x="83" y="64"/>
                  </a:cubicBezTo>
                  <a:cubicBezTo>
                    <a:pt x="83" y="64"/>
                    <a:pt x="79" y="30"/>
                    <a:pt x="75" y="26"/>
                  </a:cubicBezTo>
                  <a:cubicBezTo>
                    <a:pt x="72" y="22"/>
                    <a:pt x="60" y="2"/>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8" name="iṧ1iḋé">
              <a:extLst>
                <a:ext uri="{FF2B5EF4-FFF2-40B4-BE49-F238E27FC236}">
                  <a16:creationId xmlns:a16="http://schemas.microsoft.com/office/drawing/2014/main" id="{09D87359-DB27-44A8-B11A-B35D3061159D}"/>
                </a:ext>
              </a:extLst>
            </p:cNvPr>
            <p:cNvSpPr/>
            <p:nvPr/>
          </p:nvSpPr>
          <p:spPr bwMode="auto">
            <a:xfrm>
              <a:off x="5503863" y="2282826"/>
              <a:ext cx="204788" cy="165100"/>
            </a:xfrm>
            <a:custGeom>
              <a:avLst/>
              <a:gdLst>
                <a:gd name="T0" fmla="*/ 48 w 62"/>
                <a:gd name="T1" fmla="*/ 16 h 50"/>
                <a:gd name="T2" fmla="*/ 25 w 62"/>
                <a:gd name="T3" fmla="*/ 6 h 50"/>
                <a:gd name="T4" fmla="*/ 1 w 62"/>
                <a:gd name="T5" fmla="*/ 29 h 50"/>
                <a:gd name="T6" fmla="*/ 3 w 62"/>
                <a:gd name="T7" fmla="*/ 45 h 50"/>
                <a:gd name="T8" fmla="*/ 6 w 62"/>
                <a:gd name="T9" fmla="*/ 50 h 50"/>
                <a:gd name="T10" fmla="*/ 15 w 62"/>
                <a:gd name="T11" fmla="*/ 26 h 50"/>
                <a:gd name="T12" fmla="*/ 47 w 62"/>
                <a:gd name="T13" fmla="*/ 24 h 50"/>
                <a:gd name="T14" fmla="*/ 50 w 62"/>
                <a:gd name="T15" fmla="*/ 37 h 50"/>
                <a:gd name="T16" fmla="*/ 51 w 62"/>
                <a:gd name="T17" fmla="*/ 49 h 50"/>
                <a:gd name="T18" fmla="*/ 54 w 62"/>
                <a:gd name="T19" fmla="*/ 45 h 50"/>
                <a:gd name="T20" fmla="*/ 48 w 62"/>
                <a:gd name="T21"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0">
                  <a:moveTo>
                    <a:pt x="48" y="16"/>
                  </a:moveTo>
                  <a:cubicBezTo>
                    <a:pt x="48" y="11"/>
                    <a:pt x="42" y="0"/>
                    <a:pt x="25" y="6"/>
                  </a:cubicBezTo>
                  <a:cubicBezTo>
                    <a:pt x="10" y="11"/>
                    <a:pt x="0" y="17"/>
                    <a:pt x="1" y="29"/>
                  </a:cubicBezTo>
                  <a:cubicBezTo>
                    <a:pt x="2" y="42"/>
                    <a:pt x="3" y="45"/>
                    <a:pt x="3" y="45"/>
                  </a:cubicBezTo>
                  <a:cubicBezTo>
                    <a:pt x="6" y="50"/>
                    <a:pt x="6" y="50"/>
                    <a:pt x="6" y="50"/>
                  </a:cubicBezTo>
                  <a:cubicBezTo>
                    <a:pt x="6" y="50"/>
                    <a:pt x="5" y="28"/>
                    <a:pt x="15" y="26"/>
                  </a:cubicBezTo>
                  <a:cubicBezTo>
                    <a:pt x="24" y="25"/>
                    <a:pt x="43" y="27"/>
                    <a:pt x="47" y="24"/>
                  </a:cubicBezTo>
                  <a:cubicBezTo>
                    <a:pt x="47" y="29"/>
                    <a:pt x="49" y="33"/>
                    <a:pt x="50" y="37"/>
                  </a:cubicBezTo>
                  <a:cubicBezTo>
                    <a:pt x="51" y="42"/>
                    <a:pt x="51" y="49"/>
                    <a:pt x="51" y="49"/>
                  </a:cubicBezTo>
                  <a:cubicBezTo>
                    <a:pt x="51" y="49"/>
                    <a:pt x="53" y="47"/>
                    <a:pt x="54" y="45"/>
                  </a:cubicBezTo>
                  <a:cubicBezTo>
                    <a:pt x="55" y="42"/>
                    <a:pt x="62" y="19"/>
                    <a:pt x="48" y="16"/>
                  </a:cubicBezTo>
                  <a:close/>
                </a:path>
              </a:pathLst>
            </a:custGeom>
            <a:solidFill>
              <a:srgbClr val="716F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9" name="ïSľïḍê">
              <a:extLst>
                <a:ext uri="{FF2B5EF4-FFF2-40B4-BE49-F238E27FC236}">
                  <a16:creationId xmlns:a16="http://schemas.microsoft.com/office/drawing/2014/main" id="{D12CF122-8EF2-4E44-86B2-9AD51D87C1CE}"/>
                </a:ext>
              </a:extLst>
            </p:cNvPr>
            <p:cNvSpPr/>
            <p:nvPr/>
          </p:nvSpPr>
          <p:spPr bwMode="auto">
            <a:xfrm>
              <a:off x="5583238" y="2600326"/>
              <a:ext cx="25400" cy="147638"/>
            </a:xfrm>
            <a:custGeom>
              <a:avLst/>
              <a:gdLst>
                <a:gd name="T0" fmla="*/ 14 w 16"/>
                <a:gd name="T1" fmla="*/ 10 h 93"/>
                <a:gd name="T2" fmla="*/ 8 w 16"/>
                <a:gd name="T3" fmla="*/ 0 h 93"/>
                <a:gd name="T4" fmla="*/ 2 w 16"/>
                <a:gd name="T5" fmla="*/ 10 h 93"/>
                <a:gd name="T6" fmla="*/ 6 w 16"/>
                <a:gd name="T7" fmla="*/ 14 h 93"/>
                <a:gd name="T8" fmla="*/ 0 w 16"/>
                <a:gd name="T9" fmla="*/ 83 h 93"/>
                <a:gd name="T10" fmla="*/ 8 w 16"/>
                <a:gd name="T11" fmla="*/ 93 h 93"/>
                <a:gd name="T12" fmla="*/ 16 w 16"/>
                <a:gd name="T13" fmla="*/ 83 h 93"/>
                <a:gd name="T14" fmla="*/ 10 w 16"/>
                <a:gd name="T15" fmla="*/ 14 h 93"/>
                <a:gd name="T16" fmla="*/ 14 w 16"/>
                <a:gd name="T17"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3">
                  <a:moveTo>
                    <a:pt x="14" y="10"/>
                  </a:moveTo>
                  <a:lnTo>
                    <a:pt x="8" y="0"/>
                  </a:lnTo>
                  <a:lnTo>
                    <a:pt x="2" y="10"/>
                  </a:lnTo>
                  <a:lnTo>
                    <a:pt x="6" y="14"/>
                  </a:lnTo>
                  <a:lnTo>
                    <a:pt x="0" y="83"/>
                  </a:lnTo>
                  <a:lnTo>
                    <a:pt x="8" y="93"/>
                  </a:lnTo>
                  <a:lnTo>
                    <a:pt x="16" y="83"/>
                  </a:lnTo>
                  <a:lnTo>
                    <a:pt x="10" y="14"/>
                  </a:lnTo>
                  <a:lnTo>
                    <a:pt x="14" y="10"/>
                  </a:lnTo>
                  <a:close/>
                </a:path>
              </a:pathLst>
            </a:custGeom>
            <a:solidFill>
              <a:srgbClr val="8DB6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0" name="iṡḷidè">
              <a:extLst>
                <a:ext uri="{FF2B5EF4-FFF2-40B4-BE49-F238E27FC236}">
                  <a16:creationId xmlns:a16="http://schemas.microsoft.com/office/drawing/2014/main" id="{018FC67E-3974-497B-96A4-1CA2295F361B}"/>
                </a:ext>
              </a:extLst>
            </p:cNvPr>
            <p:cNvSpPr/>
            <p:nvPr/>
          </p:nvSpPr>
          <p:spPr bwMode="auto">
            <a:xfrm>
              <a:off x="5424488" y="2551113"/>
              <a:ext cx="171450" cy="203200"/>
            </a:xfrm>
            <a:custGeom>
              <a:avLst/>
              <a:gdLst>
                <a:gd name="T0" fmla="*/ 10 w 52"/>
                <a:gd name="T1" fmla="*/ 10 h 62"/>
                <a:gd name="T2" fmla="*/ 0 w 52"/>
                <a:gd name="T3" fmla="*/ 62 h 62"/>
                <a:gd name="T4" fmla="*/ 52 w 52"/>
                <a:gd name="T5" fmla="*/ 62 h 62"/>
                <a:gd name="T6" fmla="*/ 52 w 52"/>
                <a:gd name="T7" fmla="*/ 52 h 62"/>
                <a:gd name="T8" fmla="*/ 37 w 52"/>
                <a:gd name="T9" fmla="*/ 0 h 62"/>
                <a:gd name="T10" fmla="*/ 10 w 52"/>
                <a:gd name="T11" fmla="*/ 10 h 62"/>
              </a:gdLst>
              <a:ahLst/>
              <a:cxnLst>
                <a:cxn ang="0">
                  <a:pos x="T0" y="T1"/>
                </a:cxn>
                <a:cxn ang="0">
                  <a:pos x="T2" y="T3"/>
                </a:cxn>
                <a:cxn ang="0">
                  <a:pos x="T4" y="T5"/>
                </a:cxn>
                <a:cxn ang="0">
                  <a:pos x="T6" y="T7"/>
                </a:cxn>
                <a:cxn ang="0">
                  <a:pos x="T8" y="T9"/>
                </a:cxn>
                <a:cxn ang="0">
                  <a:pos x="T10" y="T11"/>
                </a:cxn>
              </a:cxnLst>
              <a:rect l="0" t="0" r="r" b="b"/>
              <a:pathLst>
                <a:path w="52" h="62">
                  <a:moveTo>
                    <a:pt x="10" y="10"/>
                  </a:moveTo>
                  <a:cubicBezTo>
                    <a:pt x="5" y="14"/>
                    <a:pt x="0" y="62"/>
                    <a:pt x="0" y="62"/>
                  </a:cubicBezTo>
                  <a:cubicBezTo>
                    <a:pt x="52" y="62"/>
                    <a:pt x="52" y="62"/>
                    <a:pt x="52" y="62"/>
                  </a:cubicBezTo>
                  <a:cubicBezTo>
                    <a:pt x="52" y="52"/>
                    <a:pt x="52" y="52"/>
                    <a:pt x="52" y="52"/>
                  </a:cubicBezTo>
                  <a:cubicBezTo>
                    <a:pt x="37" y="0"/>
                    <a:pt x="37" y="0"/>
                    <a:pt x="37" y="0"/>
                  </a:cubicBezTo>
                  <a:cubicBezTo>
                    <a:pt x="29" y="5"/>
                    <a:pt x="14" y="6"/>
                    <a:pt x="10" y="10"/>
                  </a:cubicBezTo>
                  <a:close/>
                </a:path>
              </a:pathLst>
            </a:custGeom>
            <a:solidFill>
              <a:srgbClr val="615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iṧlíḑe">
              <a:extLst>
                <a:ext uri="{FF2B5EF4-FFF2-40B4-BE49-F238E27FC236}">
                  <a16:creationId xmlns:a16="http://schemas.microsoft.com/office/drawing/2014/main" id="{B0417F31-5B8B-456F-907C-4A69402F8A52}"/>
                </a:ext>
              </a:extLst>
            </p:cNvPr>
            <p:cNvSpPr/>
            <p:nvPr/>
          </p:nvSpPr>
          <p:spPr bwMode="auto">
            <a:xfrm>
              <a:off x="5510213" y="2570163"/>
              <a:ext cx="66675" cy="177800"/>
            </a:xfrm>
            <a:custGeom>
              <a:avLst/>
              <a:gdLst>
                <a:gd name="T0" fmla="*/ 9 w 20"/>
                <a:gd name="T1" fmla="*/ 14 h 54"/>
                <a:gd name="T2" fmla="*/ 4 w 20"/>
                <a:gd name="T3" fmla="*/ 14 h 54"/>
                <a:gd name="T4" fmla="*/ 1 w 20"/>
                <a:gd name="T5" fmla="*/ 0 h 54"/>
                <a:gd name="T6" fmla="*/ 8 w 20"/>
                <a:gd name="T7" fmla="*/ 27 h 54"/>
                <a:gd name="T8" fmla="*/ 20 w 20"/>
                <a:gd name="T9" fmla="*/ 54 h 54"/>
                <a:gd name="T10" fmla="*/ 6 w 20"/>
                <a:gd name="T11" fmla="*/ 18 h 54"/>
                <a:gd name="T12" fmla="*/ 9 w 20"/>
                <a:gd name="T13" fmla="*/ 14 h 54"/>
              </a:gdLst>
              <a:ahLst/>
              <a:cxnLst>
                <a:cxn ang="0">
                  <a:pos x="T0" y="T1"/>
                </a:cxn>
                <a:cxn ang="0">
                  <a:pos x="T2" y="T3"/>
                </a:cxn>
                <a:cxn ang="0">
                  <a:pos x="T4" y="T5"/>
                </a:cxn>
                <a:cxn ang="0">
                  <a:pos x="T6" y="T7"/>
                </a:cxn>
                <a:cxn ang="0">
                  <a:pos x="T8" y="T9"/>
                </a:cxn>
                <a:cxn ang="0">
                  <a:pos x="T10" y="T11"/>
                </a:cxn>
                <a:cxn ang="0">
                  <a:pos x="T12" y="T13"/>
                </a:cxn>
              </a:cxnLst>
              <a:rect l="0" t="0" r="r" b="b"/>
              <a:pathLst>
                <a:path w="20" h="54">
                  <a:moveTo>
                    <a:pt x="9" y="14"/>
                  </a:moveTo>
                  <a:cubicBezTo>
                    <a:pt x="4" y="14"/>
                    <a:pt x="4" y="14"/>
                    <a:pt x="4" y="14"/>
                  </a:cubicBezTo>
                  <a:cubicBezTo>
                    <a:pt x="1" y="0"/>
                    <a:pt x="1" y="0"/>
                    <a:pt x="1" y="0"/>
                  </a:cubicBezTo>
                  <a:cubicBezTo>
                    <a:pt x="0" y="10"/>
                    <a:pt x="4" y="19"/>
                    <a:pt x="8" y="27"/>
                  </a:cubicBezTo>
                  <a:cubicBezTo>
                    <a:pt x="13" y="40"/>
                    <a:pt x="20" y="54"/>
                    <a:pt x="20" y="54"/>
                  </a:cubicBezTo>
                  <a:cubicBezTo>
                    <a:pt x="6" y="18"/>
                    <a:pt x="6" y="18"/>
                    <a:pt x="6" y="18"/>
                  </a:cubicBezTo>
                  <a:lnTo>
                    <a:pt x="9" y="14"/>
                  </a:lnTo>
                  <a:close/>
                </a:path>
              </a:pathLst>
            </a:custGeom>
            <a:solidFill>
              <a:srgbClr val="5755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ïṥḻiḑê">
              <a:extLst>
                <a:ext uri="{FF2B5EF4-FFF2-40B4-BE49-F238E27FC236}">
                  <a16:creationId xmlns:a16="http://schemas.microsoft.com/office/drawing/2014/main" id="{AF07EF59-256E-4CAD-BCEB-87DF9EFD69A2}"/>
                </a:ext>
              </a:extLst>
            </p:cNvPr>
            <p:cNvSpPr/>
            <p:nvPr/>
          </p:nvSpPr>
          <p:spPr bwMode="auto">
            <a:xfrm>
              <a:off x="5595938" y="2551113"/>
              <a:ext cx="171450" cy="203200"/>
            </a:xfrm>
            <a:custGeom>
              <a:avLst/>
              <a:gdLst>
                <a:gd name="T0" fmla="*/ 16 w 52"/>
                <a:gd name="T1" fmla="*/ 0 h 62"/>
                <a:gd name="T2" fmla="*/ 0 w 52"/>
                <a:gd name="T3" fmla="*/ 52 h 62"/>
                <a:gd name="T4" fmla="*/ 0 w 52"/>
                <a:gd name="T5" fmla="*/ 62 h 62"/>
                <a:gd name="T6" fmla="*/ 52 w 52"/>
                <a:gd name="T7" fmla="*/ 62 h 62"/>
                <a:gd name="T8" fmla="*/ 43 w 52"/>
                <a:gd name="T9" fmla="*/ 10 h 62"/>
                <a:gd name="T10" fmla="*/ 16 w 52"/>
                <a:gd name="T11" fmla="*/ 0 h 62"/>
              </a:gdLst>
              <a:ahLst/>
              <a:cxnLst>
                <a:cxn ang="0">
                  <a:pos x="T0" y="T1"/>
                </a:cxn>
                <a:cxn ang="0">
                  <a:pos x="T2" y="T3"/>
                </a:cxn>
                <a:cxn ang="0">
                  <a:pos x="T4" y="T5"/>
                </a:cxn>
                <a:cxn ang="0">
                  <a:pos x="T6" y="T7"/>
                </a:cxn>
                <a:cxn ang="0">
                  <a:pos x="T8" y="T9"/>
                </a:cxn>
                <a:cxn ang="0">
                  <a:pos x="T10" y="T11"/>
                </a:cxn>
              </a:cxnLst>
              <a:rect l="0" t="0" r="r" b="b"/>
              <a:pathLst>
                <a:path w="52" h="62">
                  <a:moveTo>
                    <a:pt x="16" y="0"/>
                  </a:moveTo>
                  <a:cubicBezTo>
                    <a:pt x="0" y="52"/>
                    <a:pt x="0" y="52"/>
                    <a:pt x="0" y="52"/>
                  </a:cubicBezTo>
                  <a:cubicBezTo>
                    <a:pt x="0" y="62"/>
                    <a:pt x="0" y="62"/>
                    <a:pt x="0" y="62"/>
                  </a:cubicBezTo>
                  <a:cubicBezTo>
                    <a:pt x="52" y="62"/>
                    <a:pt x="52" y="62"/>
                    <a:pt x="52" y="62"/>
                  </a:cubicBezTo>
                  <a:cubicBezTo>
                    <a:pt x="52" y="62"/>
                    <a:pt x="47" y="14"/>
                    <a:pt x="43" y="10"/>
                  </a:cubicBezTo>
                  <a:cubicBezTo>
                    <a:pt x="38" y="6"/>
                    <a:pt x="23" y="5"/>
                    <a:pt x="16" y="0"/>
                  </a:cubicBezTo>
                  <a:close/>
                </a:path>
              </a:pathLst>
            </a:custGeom>
            <a:solidFill>
              <a:srgbClr val="615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ï$1ïḓê">
              <a:extLst>
                <a:ext uri="{FF2B5EF4-FFF2-40B4-BE49-F238E27FC236}">
                  <a16:creationId xmlns:a16="http://schemas.microsoft.com/office/drawing/2014/main" id="{AB753CCB-499D-47C9-87A8-9D34532028F8}"/>
                </a:ext>
              </a:extLst>
            </p:cNvPr>
            <p:cNvSpPr/>
            <p:nvPr/>
          </p:nvSpPr>
          <p:spPr bwMode="auto">
            <a:xfrm>
              <a:off x="5616575" y="2570163"/>
              <a:ext cx="65088" cy="177800"/>
            </a:xfrm>
            <a:custGeom>
              <a:avLst/>
              <a:gdLst>
                <a:gd name="T0" fmla="*/ 16 w 20"/>
                <a:gd name="T1" fmla="*/ 14 h 54"/>
                <a:gd name="T2" fmla="*/ 11 w 20"/>
                <a:gd name="T3" fmla="*/ 14 h 54"/>
                <a:gd name="T4" fmla="*/ 14 w 20"/>
                <a:gd name="T5" fmla="*/ 18 h 54"/>
                <a:gd name="T6" fmla="*/ 0 w 20"/>
                <a:gd name="T7" fmla="*/ 54 h 54"/>
                <a:gd name="T8" fmla="*/ 13 w 20"/>
                <a:gd name="T9" fmla="*/ 27 h 54"/>
                <a:gd name="T10" fmla="*/ 19 w 20"/>
                <a:gd name="T11" fmla="*/ 0 h 54"/>
                <a:gd name="T12" fmla="*/ 16 w 20"/>
                <a:gd name="T13" fmla="*/ 14 h 54"/>
              </a:gdLst>
              <a:ahLst/>
              <a:cxnLst>
                <a:cxn ang="0">
                  <a:pos x="T0" y="T1"/>
                </a:cxn>
                <a:cxn ang="0">
                  <a:pos x="T2" y="T3"/>
                </a:cxn>
                <a:cxn ang="0">
                  <a:pos x="T4" y="T5"/>
                </a:cxn>
                <a:cxn ang="0">
                  <a:pos x="T6" y="T7"/>
                </a:cxn>
                <a:cxn ang="0">
                  <a:pos x="T8" y="T9"/>
                </a:cxn>
                <a:cxn ang="0">
                  <a:pos x="T10" y="T11"/>
                </a:cxn>
                <a:cxn ang="0">
                  <a:pos x="T12" y="T13"/>
                </a:cxn>
              </a:cxnLst>
              <a:rect l="0" t="0" r="r" b="b"/>
              <a:pathLst>
                <a:path w="20" h="54">
                  <a:moveTo>
                    <a:pt x="16" y="14"/>
                  </a:moveTo>
                  <a:cubicBezTo>
                    <a:pt x="11" y="14"/>
                    <a:pt x="11" y="14"/>
                    <a:pt x="11" y="14"/>
                  </a:cubicBezTo>
                  <a:cubicBezTo>
                    <a:pt x="14" y="18"/>
                    <a:pt x="14" y="18"/>
                    <a:pt x="14" y="18"/>
                  </a:cubicBezTo>
                  <a:cubicBezTo>
                    <a:pt x="0" y="54"/>
                    <a:pt x="0" y="54"/>
                    <a:pt x="0" y="54"/>
                  </a:cubicBezTo>
                  <a:cubicBezTo>
                    <a:pt x="0" y="54"/>
                    <a:pt x="7" y="40"/>
                    <a:pt x="13" y="27"/>
                  </a:cubicBezTo>
                  <a:cubicBezTo>
                    <a:pt x="16" y="19"/>
                    <a:pt x="20" y="10"/>
                    <a:pt x="19" y="0"/>
                  </a:cubicBezTo>
                  <a:lnTo>
                    <a:pt x="16" y="14"/>
                  </a:lnTo>
                  <a:close/>
                </a:path>
              </a:pathLst>
            </a:custGeom>
            <a:solidFill>
              <a:srgbClr val="5755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î$lïḑe">
              <a:extLst>
                <a:ext uri="{FF2B5EF4-FFF2-40B4-BE49-F238E27FC236}">
                  <a16:creationId xmlns:a16="http://schemas.microsoft.com/office/drawing/2014/main" id="{9F72E871-C43F-42D2-B60B-4331E56F1A7F}"/>
                </a:ext>
              </a:extLst>
            </p:cNvPr>
            <p:cNvSpPr/>
            <p:nvPr/>
          </p:nvSpPr>
          <p:spPr bwMode="auto">
            <a:xfrm>
              <a:off x="7199313" y="1100138"/>
              <a:ext cx="1587500" cy="1582738"/>
            </a:xfrm>
            <a:custGeom>
              <a:avLst/>
              <a:gdLst>
                <a:gd name="T0" fmla="*/ 449 w 481"/>
                <a:gd name="T1" fmla="*/ 480 h 480"/>
                <a:gd name="T2" fmla="*/ 417 w 481"/>
                <a:gd name="T3" fmla="*/ 448 h 480"/>
                <a:gd name="T4" fmla="*/ 33 w 481"/>
                <a:gd name="T5" fmla="*/ 64 h 480"/>
                <a:gd name="T6" fmla="*/ 0 w 481"/>
                <a:gd name="T7" fmla="*/ 32 h 480"/>
                <a:gd name="T8" fmla="*/ 33 w 481"/>
                <a:gd name="T9" fmla="*/ 0 h 480"/>
                <a:gd name="T10" fmla="*/ 481 w 481"/>
                <a:gd name="T11" fmla="*/ 448 h 480"/>
                <a:gd name="T12" fmla="*/ 449 w 481"/>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481" h="480">
                  <a:moveTo>
                    <a:pt x="449" y="480"/>
                  </a:moveTo>
                  <a:cubicBezTo>
                    <a:pt x="431" y="480"/>
                    <a:pt x="417" y="466"/>
                    <a:pt x="417" y="448"/>
                  </a:cubicBezTo>
                  <a:cubicBezTo>
                    <a:pt x="417" y="236"/>
                    <a:pt x="244" y="64"/>
                    <a:pt x="33" y="64"/>
                  </a:cubicBezTo>
                  <a:cubicBezTo>
                    <a:pt x="15" y="64"/>
                    <a:pt x="0" y="50"/>
                    <a:pt x="0" y="32"/>
                  </a:cubicBezTo>
                  <a:cubicBezTo>
                    <a:pt x="0" y="14"/>
                    <a:pt x="15" y="0"/>
                    <a:pt x="33" y="0"/>
                  </a:cubicBezTo>
                  <a:cubicBezTo>
                    <a:pt x="280" y="0"/>
                    <a:pt x="481" y="201"/>
                    <a:pt x="481" y="448"/>
                  </a:cubicBezTo>
                  <a:cubicBezTo>
                    <a:pt x="481" y="466"/>
                    <a:pt x="467" y="480"/>
                    <a:pt x="449" y="480"/>
                  </a:cubicBezTo>
                  <a:close/>
                </a:path>
              </a:pathLst>
            </a:custGeom>
            <a:solidFill>
              <a:srgbClr val="DEA3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ïṡlíḓê">
              <a:extLst>
                <a:ext uri="{FF2B5EF4-FFF2-40B4-BE49-F238E27FC236}">
                  <a16:creationId xmlns:a16="http://schemas.microsoft.com/office/drawing/2014/main" id="{AAB2B9F6-5CA0-43E6-AD5B-93062B419D97}"/>
                </a:ext>
              </a:extLst>
            </p:cNvPr>
            <p:cNvSpPr/>
            <p:nvPr/>
          </p:nvSpPr>
          <p:spPr bwMode="auto">
            <a:xfrm>
              <a:off x="7199313" y="1558926"/>
              <a:ext cx="1128713" cy="1123950"/>
            </a:xfrm>
            <a:custGeom>
              <a:avLst/>
              <a:gdLst>
                <a:gd name="T0" fmla="*/ 310 w 342"/>
                <a:gd name="T1" fmla="*/ 341 h 341"/>
                <a:gd name="T2" fmla="*/ 278 w 342"/>
                <a:gd name="T3" fmla="*/ 309 h 341"/>
                <a:gd name="T4" fmla="*/ 33 w 342"/>
                <a:gd name="T5" fmla="*/ 64 h 341"/>
                <a:gd name="T6" fmla="*/ 0 w 342"/>
                <a:gd name="T7" fmla="*/ 32 h 341"/>
                <a:gd name="T8" fmla="*/ 33 w 342"/>
                <a:gd name="T9" fmla="*/ 0 h 341"/>
                <a:gd name="T10" fmla="*/ 342 w 342"/>
                <a:gd name="T11" fmla="*/ 309 h 341"/>
                <a:gd name="T12" fmla="*/ 310 w 342"/>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342" h="341">
                  <a:moveTo>
                    <a:pt x="310" y="341"/>
                  </a:moveTo>
                  <a:cubicBezTo>
                    <a:pt x="292" y="341"/>
                    <a:pt x="278" y="327"/>
                    <a:pt x="278" y="309"/>
                  </a:cubicBezTo>
                  <a:cubicBezTo>
                    <a:pt x="278" y="174"/>
                    <a:pt x="168" y="64"/>
                    <a:pt x="33" y="64"/>
                  </a:cubicBezTo>
                  <a:cubicBezTo>
                    <a:pt x="15" y="64"/>
                    <a:pt x="0" y="49"/>
                    <a:pt x="0" y="32"/>
                  </a:cubicBezTo>
                  <a:cubicBezTo>
                    <a:pt x="0" y="14"/>
                    <a:pt x="15" y="0"/>
                    <a:pt x="33" y="0"/>
                  </a:cubicBezTo>
                  <a:cubicBezTo>
                    <a:pt x="203" y="0"/>
                    <a:pt x="342" y="138"/>
                    <a:pt x="342" y="309"/>
                  </a:cubicBezTo>
                  <a:cubicBezTo>
                    <a:pt x="342" y="327"/>
                    <a:pt x="328" y="341"/>
                    <a:pt x="310"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6" name="íśḷíḋê">
              <a:extLst>
                <a:ext uri="{FF2B5EF4-FFF2-40B4-BE49-F238E27FC236}">
                  <a16:creationId xmlns:a16="http://schemas.microsoft.com/office/drawing/2014/main" id="{0C41E2AD-B478-423E-87BA-CD3C4F18060E}"/>
                </a:ext>
              </a:extLst>
            </p:cNvPr>
            <p:cNvSpPr/>
            <p:nvPr/>
          </p:nvSpPr>
          <p:spPr bwMode="auto">
            <a:xfrm>
              <a:off x="7199313" y="2012951"/>
              <a:ext cx="669925" cy="669925"/>
            </a:xfrm>
            <a:custGeom>
              <a:avLst/>
              <a:gdLst>
                <a:gd name="T0" fmla="*/ 171 w 203"/>
                <a:gd name="T1" fmla="*/ 203 h 203"/>
                <a:gd name="T2" fmla="*/ 139 w 203"/>
                <a:gd name="T3" fmla="*/ 171 h 203"/>
                <a:gd name="T4" fmla="*/ 33 w 203"/>
                <a:gd name="T5" fmla="*/ 65 h 203"/>
                <a:gd name="T6" fmla="*/ 0 w 203"/>
                <a:gd name="T7" fmla="*/ 32 h 203"/>
                <a:gd name="T8" fmla="*/ 33 w 203"/>
                <a:gd name="T9" fmla="*/ 0 h 203"/>
                <a:gd name="T10" fmla="*/ 203 w 203"/>
                <a:gd name="T11" fmla="*/ 171 h 203"/>
                <a:gd name="T12" fmla="*/ 171 w 203"/>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203" h="203">
                  <a:moveTo>
                    <a:pt x="171" y="203"/>
                  </a:moveTo>
                  <a:cubicBezTo>
                    <a:pt x="154" y="203"/>
                    <a:pt x="139" y="189"/>
                    <a:pt x="139" y="171"/>
                  </a:cubicBezTo>
                  <a:cubicBezTo>
                    <a:pt x="139" y="112"/>
                    <a:pt x="91" y="65"/>
                    <a:pt x="33" y="65"/>
                  </a:cubicBezTo>
                  <a:cubicBezTo>
                    <a:pt x="15" y="65"/>
                    <a:pt x="0" y="50"/>
                    <a:pt x="0" y="32"/>
                  </a:cubicBezTo>
                  <a:cubicBezTo>
                    <a:pt x="0" y="15"/>
                    <a:pt x="15" y="0"/>
                    <a:pt x="33" y="0"/>
                  </a:cubicBezTo>
                  <a:cubicBezTo>
                    <a:pt x="127" y="0"/>
                    <a:pt x="203" y="77"/>
                    <a:pt x="203" y="171"/>
                  </a:cubicBezTo>
                  <a:cubicBezTo>
                    <a:pt x="203" y="189"/>
                    <a:pt x="189" y="203"/>
                    <a:pt x="171" y="203"/>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7" name="išlïdé">
              <a:extLst>
                <a:ext uri="{FF2B5EF4-FFF2-40B4-BE49-F238E27FC236}">
                  <a16:creationId xmlns:a16="http://schemas.microsoft.com/office/drawing/2014/main" id="{7C645E3D-303E-4205-A124-9595EA361B90}"/>
                </a:ext>
              </a:extLst>
            </p:cNvPr>
            <p:cNvSpPr/>
            <p:nvPr/>
          </p:nvSpPr>
          <p:spPr bwMode="auto">
            <a:xfrm>
              <a:off x="4022725" y="3578226"/>
              <a:ext cx="92075" cy="666750"/>
            </a:xfrm>
            <a:custGeom>
              <a:avLst/>
              <a:gdLst>
                <a:gd name="T0" fmla="*/ 28 w 28"/>
                <a:gd name="T1" fmla="*/ 0 h 202"/>
                <a:gd name="T2" fmla="*/ 0 w 28"/>
                <a:gd name="T3" fmla="*/ 101 h 202"/>
                <a:gd name="T4" fmla="*/ 28 w 28"/>
                <a:gd name="T5" fmla="*/ 202 h 202"/>
                <a:gd name="T6" fmla="*/ 28 w 28"/>
                <a:gd name="T7" fmla="*/ 0 h 202"/>
              </a:gdLst>
              <a:ahLst/>
              <a:cxnLst>
                <a:cxn ang="0">
                  <a:pos x="T0" y="T1"/>
                </a:cxn>
                <a:cxn ang="0">
                  <a:pos x="T2" y="T3"/>
                </a:cxn>
                <a:cxn ang="0">
                  <a:pos x="T4" y="T5"/>
                </a:cxn>
                <a:cxn ang="0">
                  <a:pos x="T6" y="T7"/>
                </a:cxn>
              </a:cxnLst>
              <a:rect l="0" t="0" r="r" b="b"/>
              <a:pathLst>
                <a:path w="28" h="202">
                  <a:moveTo>
                    <a:pt x="28" y="0"/>
                  </a:moveTo>
                  <a:cubicBezTo>
                    <a:pt x="10" y="30"/>
                    <a:pt x="0" y="64"/>
                    <a:pt x="0" y="101"/>
                  </a:cubicBezTo>
                  <a:cubicBezTo>
                    <a:pt x="0" y="138"/>
                    <a:pt x="10" y="173"/>
                    <a:pt x="28" y="202"/>
                  </a:cubicBezTo>
                  <a:cubicBezTo>
                    <a:pt x="28" y="0"/>
                    <a:pt x="28" y="0"/>
                    <a:pt x="28" y="0"/>
                  </a:cubicBezTo>
                </a:path>
              </a:pathLst>
            </a:custGeom>
            <a:solidFill>
              <a:srgbClr val="E2E9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8" name="îŝľîḓè">
              <a:extLst>
                <a:ext uri="{FF2B5EF4-FFF2-40B4-BE49-F238E27FC236}">
                  <a16:creationId xmlns:a16="http://schemas.microsoft.com/office/drawing/2014/main" id="{1DF5D691-EB9E-40FC-A8F1-C7C0003560D0}"/>
                </a:ext>
              </a:extLst>
            </p:cNvPr>
            <p:cNvSpPr/>
            <p:nvPr/>
          </p:nvSpPr>
          <p:spPr bwMode="auto">
            <a:xfrm>
              <a:off x="4114800" y="3556001"/>
              <a:ext cx="12700" cy="714375"/>
            </a:xfrm>
            <a:custGeom>
              <a:avLst/>
              <a:gdLst>
                <a:gd name="T0" fmla="*/ 4 w 4"/>
                <a:gd name="T1" fmla="*/ 0 h 217"/>
                <a:gd name="T2" fmla="*/ 0 w 4"/>
                <a:gd name="T3" fmla="*/ 7 h 217"/>
                <a:gd name="T4" fmla="*/ 0 w 4"/>
                <a:gd name="T5" fmla="*/ 209 h 217"/>
                <a:gd name="T6" fmla="*/ 4 w 4"/>
                <a:gd name="T7" fmla="*/ 217 h 217"/>
                <a:gd name="T8" fmla="*/ 4 w 4"/>
                <a:gd name="T9" fmla="*/ 0 h 217"/>
              </a:gdLst>
              <a:ahLst/>
              <a:cxnLst>
                <a:cxn ang="0">
                  <a:pos x="T0" y="T1"/>
                </a:cxn>
                <a:cxn ang="0">
                  <a:pos x="T2" y="T3"/>
                </a:cxn>
                <a:cxn ang="0">
                  <a:pos x="T4" y="T5"/>
                </a:cxn>
                <a:cxn ang="0">
                  <a:pos x="T6" y="T7"/>
                </a:cxn>
                <a:cxn ang="0">
                  <a:pos x="T8" y="T9"/>
                </a:cxn>
              </a:cxnLst>
              <a:rect l="0" t="0" r="r" b="b"/>
              <a:pathLst>
                <a:path w="4" h="217">
                  <a:moveTo>
                    <a:pt x="4" y="0"/>
                  </a:moveTo>
                  <a:cubicBezTo>
                    <a:pt x="3" y="2"/>
                    <a:pt x="1" y="5"/>
                    <a:pt x="0" y="7"/>
                  </a:cubicBezTo>
                  <a:cubicBezTo>
                    <a:pt x="0" y="209"/>
                    <a:pt x="0" y="209"/>
                    <a:pt x="0" y="209"/>
                  </a:cubicBezTo>
                  <a:cubicBezTo>
                    <a:pt x="1" y="212"/>
                    <a:pt x="3" y="214"/>
                    <a:pt x="4" y="217"/>
                  </a:cubicBezTo>
                  <a:cubicBezTo>
                    <a:pt x="4" y="0"/>
                    <a:pt x="4" y="0"/>
                    <a:pt x="4" y="0"/>
                  </a:cubicBezTo>
                </a:path>
              </a:pathLst>
            </a:custGeom>
            <a:solidFill>
              <a:srgbClr val="A5AB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9" name="î$ḷiḋê">
              <a:extLst>
                <a:ext uri="{FF2B5EF4-FFF2-40B4-BE49-F238E27FC236}">
                  <a16:creationId xmlns:a16="http://schemas.microsoft.com/office/drawing/2014/main" id="{B80900C4-9AE7-4F21-9225-7A109D7DA31E}"/>
                </a:ext>
              </a:extLst>
            </p:cNvPr>
            <p:cNvSpPr/>
            <p:nvPr/>
          </p:nvSpPr>
          <p:spPr bwMode="auto">
            <a:xfrm>
              <a:off x="4127500" y="3519488"/>
              <a:ext cx="26988" cy="784225"/>
            </a:xfrm>
            <a:custGeom>
              <a:avLst/>
              <a:gdLst>
                <a:gd name="T0" fmla="*/ 8 w 8"/>
                <a:gd name="T1" fmla="*/ 0 h 238"/>
                <a:gd name="T2" fmla="*/ 0 w 8"/>
                <a:gd name="T3" fmla="*/ 11 h 238"/>
                <a:gd name="T4" fmla="*/ 0 w 8"/>
                <a:gd name="T5" fmla="*/ 228 h 238"/>
                <a:gd name="T6" fmla="*/ 8 w 8"/>
                <a:gd name="T7" fmla="*/ 238 h 238"/>
                <a:gd name="T8" fmla="*/ 8 w 8"/>
                <a:gd name="T9" fmla="*/ 0 h 238"/>
              </a:gdLst>
              <a:ahLst/>
              <a:cxnLst>
                <a:cxn ang="0">
                  <a:pos x="T0" y="T1"/>
                </a:cxn>
                <a:cxn ang="0">
                  <a:pos x="T2" y="T3"/>
                </a:cxn>
                <a:cxn ang="0">
                  <a:pos x="T4" y="T5"/>
                </a:cxn>
                <a:cxn ang="0">
                  <a:pos x="T6" y="T7"/>
                </a:cxn>
                <a:cxn ang="0">
                  <a:pos x="T8" y="T9"/>
                </a:cxn>
              </a:cxnLst>
              <a:rect l="0" t="0" r="r" b="b"/>
              <a:pathLst>
                <a:path w="8" h="238">
                  <a:moveTo>
                    <a:pt x="8" y="0"/>
                  </a:moveTo>
                  <a:cubicBezTo>
                    <a:pt x="5" y="4"/>
                    <a:pt x="3" y="7"/>
                    <a:pt x="0" y="11"/>
                  </a:cubicBezTo>
                  <a:cubicBezTo>
                    <a:pt x="0" y="228"/>
                    <a:pt x="0" y="228"/>
                    <a:pt x="0" y="228"/>
                  </a:cubicBezTo>
                  <a:cubicBezTo>
                    <a:pt x="3" y="231"/>
                    <a:pt x="5" y="235"/>
                    <a:pt x="8" y="238"/>
                  </a:cubicBezTo>
                  <a:cubicBezTo>
                    <a:pt x="8" y="0"/>
                    <a:pt x="8" y="0"/>
                    <a:pt x="8" y="0"/>
                  </a:cubicBezTo>
                </a:path>
              </a:pathLst>
            </a:custGeom>
            <a:solidFill>
              <a:srgbClr val="DFE1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0" name="iś1iḍe">
              <a:extLst>
                <a:ext uri="{FF2B5EF4-FFF2-40B4-BE49-F238E27FC236}">
                  <a16:creationId xmlns:a16="http://schemas.microsoft.com/office/drawing/2014/main" id="{B373E812-A288-4919-ADAB-857F750771A3}"/>
                </a:ext>
              </a:extLst>
            </p:cNvPr>
            <p:cNvSpPr/>
            <p:nvPr/>
          </p:nvSpPr>
          <p:spPr bwMode="auto">
            <a:xfrm>
              <a:off x="4154488" y="3421063"/>
              <a:ext cx="92075" cy="981075"/>
            </a:xfrm>
            <a:custGeom>
              <a:avLst/>
              <a:gdLst>
                <a:gd name="T0" fmla="*/ 28 w 28"/>
                <a:gd name="T1" fmla="*/ 0 h 298"/>
                <a:gd name="T2" fmla="*/ 0 w 28"/>
                <a:gd name="T3" fmla="*/ 30 h 298"/>
                <a:gd name="T4" fmla="*/ 0 w 28"/>
                <a:gd name="T5" fmla="*/ 268 h 298"/>
                <a:gd name="T6" fmla="*/ 28 w 28"/>
                <a:gd name="T7" fmla="*/ 298 h 298"/>
                <a:gd name="T8" fmla="*/ 28 w 28"/>
                <a:gd name="T9" fmla="*/ 0 h 298"/>
              </a:gdLst>
              <a:ahLst/>
              <a:cxnLst>
                <a:cxn ang="0">
                  <a:pos x="T0" y="T1"/>
                </a:cxn>
                <a:cxn ang="0">
                  <a:pos x="T2" y="T3"/>
                </a:cxn>
                <a:cxn ang="0">
                  <a:pos x="T4" y="T5"/>
                </a:cxn>
                <a:cxn ang="0">
                  <a:pos x="T6" y="T7"/>
                </a:cxn>
                <a:cxn ang="0">
                  <a:pos x="T8" y="T9"/>
                </a:cxn>
              </a:cxnLst>
              <a:rect l="0" t="0" r="r" b="b"/>
              <a:pathLst>
                <a:path w="28" h="298">
                  <a:moveTo>
                    <a:pt x="28" y="0"/>
                  </a:moveTo>
                  <a:cubicBezTo>
                    <a:pt x="18" y="9"/>
                    <a:pt x="8" y="19"/>
                    <a:pt x="0" y="30"/>
                  </a:cubicBezTo>
                  <a:cubicBezTo>
                    <a:pt x="0" y="268"/>
                    <a:pt x="0" y="268"/>
                    <a:pt x="0" y="268"/>
                  </a:cubicBezTo>
                  <a:cubicBezTo>
                    <a:pt x="8" y="279"/>
                    <a:pt x="18" y="289"/>
                    <a:pt x="28" y="298"/>
                  </a:cubicBezTo>
                  <a:cubicBezTo>
                    <a:pt x="28" y="0"/>
                    <a:pt x="28" y="0"/>
                    <a:pt x="28" y="0"/>
                  </a:cubicBezTo>
                </a:path>
              </a:pathLst>
            </a:custGeom>
            <a:solidFill>
              <a:srgbClr val="A5AB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1" name="ïṩḷiďè">
              <a:extLst>
                <a:ext uri="{FF2B5EF4-FFF2-40B4-BE49-F238E27FC236}">
                  <a16:creationId xmlns:a16="http://schemas.microsoft.com/office/drawing/2014/main" id="{EDC5F2D9-683C-4A17-86C4-50A2FCDA33A9}"/>
                </a:ext>
              </a:extLst>
            </p:cNvPr>
            <p:cNvSpPr/>
            <p:nvPr/>
          </p:nvSpPr>
          <p:spPr bwMode="auto">
            <a:xfrm>
              <a:off x="4246563" y="3262313"/>
              <a:ext cx="571500" cy="1298575"/>
            </a:xfrm>
            <a:custGeom>
              <a:avLst/>
              <a:gdLst>
                <a:gd name="T0" fmla="*/ 129 w 173"/>
                <a:gd name="T1" fmla="*/ 0 h 394"/>
                <a:gd name="T2" fmla="*/ 0 w 173"/>
                <a:gd name="T3" fmla="*/ 48 h 394"/>
                <a:gd name="T4" fmla="*/ 0 w 173"/>
                <a:gd name="T5" fmla="*/ 346 h 394"/>
                <a:gd name="T6" fmla="*/ 13 w 173"/>
                <a:gd name="T7" fmla="*/ 357 h 394"/>
                <a:gd name="T8" fmla="*/ 32 w 173"/>
                <a:gd name="T9" fmla="*/ 260 h 394"/>
                <a:gd name="T10" fmla="*/ 94 w 173"/>
                <a:gd name="T11" fmla="*/ 237 h 394"/>
                <a:gd name="T12" fmla="*/ 129 w 173"/>
                <a:gd name="T13" fmla="*/ 355 h 394"/>
                <a:gd name="T14" fmla="*/ 129 w 173"/>
                <a:gd name="T15" fmla="*/ 379 h 394"/>
                <a:gd name="T16" fmla="*/ 52 w 173"/>
                <a:gd name="T17" fmla="*/ 379 h 394"/>
                <a:gd name="T18" fmla="*/ 129 w 173"/>
                <a:gd name="T19" fmla="*/ 394 h 394"/>
                <a:gd name="T20" fmla="*/ 173 w 173"/>
                <a:gd name="T21" fmla="*/ 389 h 394"/>
                <a:gd name="T22" fmla="*/ 173 w 173"/>
                <a:gd name="T23" fmla="*/ 5 h 394"/>
                <a:gd name="T24" fmla="*/ 129 w 173"/>
                <a:gd name="T2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394">
                  <a:moveTo>
                    <a:pt x="129" y="0"/>
                  </a:moveTo>
                  <a:cubicBezTo>
                    <a:pt x="80" y="0"/>
                    <a:pt x="35" y="18"/>
                    <a:pt x="0" y="48"/>
                  </a:cubicBezTo>
                  <a:cubicBezTo>
                    <a:pt x="0" y="346"/>
                    <a:pt x="0" y="346"/>
                    <a:pt x="0" y="346"/>
                  </a:cubicBezTo>
                  <a:cubicBezTo>
                    <a:pt x="4" y="350"/>
                    <a:pt x="9" y="353"/>
                    <a:pt x="13" y="357"/>
                  </a:cubicBezTo>
                  <a:cubicBezTo>
                    <a:pt x="17" y="324"/>
                    <a:pt x="25" y="267"/>
                    <a:pt x="32" y="260"/>
                  </a:cubicBezTo>
                  <a:cubicBezTo>
                    <a:pt x="42" y="251"/>
                    <a:pt x="76" y="249"/>
                    <a:pt x="94" y="237"/>
                  </a:cubicBezTo>
                  <a:cubicBezTo>
                    <a:pt x="129" y="355"/>
                    <a:pt x="129" y="355"/>
                    <a:pt x="129" y="355"/>
                  </a:cubicBezTo>
                  <a:cubicBezTo>
                    <a:pt x="129" y="379"/>
                    <a:pt x="129" y="379"/>
                    <a:pt x="129" y="379"/>
                  </a:cubicBezTo>
                  <a:cubicBezTo>
                    <a:pt x="52" y="379"/>
                    <a:pt x="52" y="379"/>
                    <a:pt x="52" y="379"/>
                  </a:cubicBezTo>
                  <a:cubicBezTo>
                    <a:pt x="76" y="389"/>
                    <a:pt x="102" y="394"/>
                    <a:pt x="129" y="394"/>
                  </a:cubicBezTo>
                  <a:cubicBezTo>
                    <a:pt x="144" y="394"/>
                    <a:pt x="159" y="393"/>
                    <a:pt x="173" y="389"/>
                  </a:cubicBezTo>
                  <a:cubicBezTo>
                    <a:pt x="173" y="5"/>
                    <a:pt x="173" y="5"/>
                    <a:pt x="173" y="5"/>
                  </a:cubicBezTo>
                  <a:cubicBezTo>
                    <a:pt x="159" y="2"/>
                    <a:pt x="144" y="0"/>
                    <a:pt x="129" y="0"/>
                  </a:cubicBezTo>
                </a:path>
              </a:pathLst>
            </a:custGeom>
            <a:solidFill>
              <a:srgbClr val="B7BB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2" name="iṩḻíḓê">
              <a:extLst>
                <a:ext uri="{FF2B5EF4-FFF2-40B4-BE49-F238E27FC236}">
                  <a16:creationId xmlns:a16="http://schemas.microsoft.com/office/drawing/2014/main" id="{A099AB60-A1B6-4571-B61A-EB88D8755991}"/>
                </a:ext>
              </a:extLst>
            </p:cNvPr>
            <p:cNvSpPr/>
            <p:nvPr/>
          </p:nvSpPr>
          <p:spPr bwMode="auto">
            <a:xfrm>
              <a:off x="4818063" y="3278188"/>
              <a:ext cx="282575" cy="1266825"/>
            </a:xfrm>
            <a:custGeom>
              <a:avLst/>
              <a:gdLst>
                <a:gd name="T0" fmla="*/ 0 w 86"/>
                <a:gd name="T1" fmla="*/ 0 h 384"/>
                <a:gd name="T2" fmla="*/ 0 w 86"/>
                <a:gd name="T3" fmla="*/ 384 h 384"/>
                <a:gd name="T4" fmla="*/ 86 w 86"/>
                <a:gd name="T5" fmla="*/ 340 h 384"/>
                <a:gd name="T6" fmla="*/ 86 w 86"/>
                <a:gd name="T7" fmla="*/ 44 h 384"/>
                <a:gd name="T8" fmla="*/ 0 w 86"/>
                <a:gd name="T9" fmla="*/ 0 h 384"/>
              </a:gdLst>
              <a:ahLst/>
              <a:cxnLst>
                <a:cxn ang="0">
                  <a:pos x="T0" y="T1"/>
                </a:cxn>
                <a:cxn ang="0">
                  <a:pos x="T2" y="T3"/>
                </a:cxn>
                <a:cxn ang="0">
                  <a:pos x="T4" y="T5"/>
                </a:cxn>
                <a:cxn ang="0">
                  <a:pos x="T6" y="T7"/>
                </a:cxn>
                <a:cxn ang="0">
                  <a:pos x="T8" y="T9"/>
                </a:cxn>
              </a:cxnLst>
              <a:rect l="0" t="0" r="r" b="b"/>
              <a:pathLst>
                <a:path w="86" h="384">
                  <a:moveTo>
                    <a:pt x="0" y="0"/>
                  </a:moveTo>
                  <a:cubicBezTo>
                    <a:pt x="0" y="384"/>
                    <a:pt x="0" y="384"/>
                    <a:pt x="0" y="384"/>
                  </a:cubicBezTo>
                  <a:cubicBezTo>
                    <a:pt x="33" y="377"/>
                    <a:pt x="62" y="361"/>
                    <a:pt x="86" y="340"/>
                  </a:cubicBezTo>
                  <a:cubicBezTo>
                    <a:pt x="86" y="44"/>
                    <a:pt x="86" y="44"/>
                    <a:pt x="86" y="44"/>
                  </a:cubicBezTo>
                  <a:cubicBezTo>
                    <a:pt x="62" y="23"/>
                    <a:pt x="33" y="8"/>
                    <a:pt x="0" y="0"/>
                  </a:cubicBezTo>
                </a:path>
              </a:pathLst>
            </a:custGeom>
            <a:solidFill>
              <a:srgbClr val="B2B8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3" name="íš1îḋê">
              <a:extLst>
                <a:ext uri="{FF2B5EF4-FFF2-40B4-BE49-F238E27FC236}">
                  <a16:creationId xmlns:a16="http://schemas.microsoft.com/office/drawing/2014/main" id="{AA58972D-37B8-4823-895E-976200CF185B}"/>
                </a:ext>
              </a:extLst>
            </p:cNvPr>
            <p:cNvSpPr/>
            <p:nvPr/>
          </p:nvSpPr>
          <p:spPr bwMode="auto">
            <a:xfrm>
              <a:off x="5100638" y="3424238"/>
              <a:ext cx="96838" cy="974725"/>
            </a:xfrm>
            <a:custGeom>
              <a:avLst/>
              <a:gdLst>
                <a:gd name="T0" fmla="*/ 0 w 29"/>
                <a:gd name="T1" fmla="*/ 0 h 296"/>
                <a:gd name="T2" fmla="*/ 0 w 29"/>
                <a:gd name="T3" fmla="*/ 296 h 296"/>
                <a:gd name="T4" fmla="*/ 29 w 29"/>
                <a:gd name="T5" fmla="*/ 265 h 296"/>
                <a:gd name="T6" fmla="*/ 29 w 29"/>
                <a:gd name="T7" fmla="*/ 32 h 296"/>
                <a:gd name="T8" fmla="*/ 0 w 29"/>
                <a:gd name="T9" fmla="*/ 0 h 296"/>
              </a:gdLst>
              <a:ahLst/>
              <a:cxnLst>
                <a:cxn ang="0">
                  <a:pos x="T0" y="T1"/>
                </a:cxn>
                <a:cxn ang="0">
                  <a:pos x="T2" y="T3"/>
                </a:cxn>
                <a:cxn ang="0">
                  <a:pos x="T4" y="T5"/>
                </a:cxn>
                <a:cxn ang="0">
                  <a:pos x="T6" y="T7"/>
                </a:cxn>
                <a:cxn ang="0">
                  <a:pos x="T8" y="T9"/>
                </a:cxn>
              </a:cxnLst>
              <a:rect l="0" t="0" r="r" b="b"/>
              <a:pathLst>
                <a:path w="29" h="296">
                  <a:moveTo>
                    <a:pt x="0" y="0"/>
                  </a:moveTo>
                  <a:cubicBezTo>
                    <a:pt x="0" y="296"/>
                    <a:pt x="0" y="296"/>
                    <a:pt x="0" y="296"/>
                  </a:cubicBezTo>
                  <a:cubicBezTo>
                    <a:pt x="11" y="287"/>
                    <a:pt x="20" y="276"/>
                    <a:pt x="29" y="265"/>
                  </a:cubicBezTo>
                  <a:cubicBezTo>
                    <a:pt x="29" y="32"/>
                    <a:pt x="29" y="32"/>
                    <a:pt x="29" y="32"/>
                  </a:cubicBezTo>
                  <a:cubicBezTo>
                    <a:pt x="20" y="20"/>
                    <a:pt x="11" y="1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4" name="îśļïḑé">
              <a:extLst>
                <a:ext uri="{FF2B5EF4-FFF2-40B4-BE49-F238E27FC236}">
                  <a16:creationId xmlns:a16="http://schemas.microsoft.com/office/drawing/2014/main" id="{E24B8320-74C7-4707-917B-B802C610F3D4}"/>
                </a:ext>
              </a:extLst>
            </p:cNvPr>
            <p:cNvSpPr/>
            <p:nvPr/>
          </p:nvSpPr>
          <p:spPr bwMode="auto">
            <a:xfrm>
              <a:off x="5197475" y="3529013"/>
              <a:ext cx="39688" cy="768350"/>
            </a:xfrm>
            <a:custGeom>
              <a:avLst/>
              <a:gdLst>
                <a:gd name="T0" fmla="*/ 0 w 12"/>
                <a:gd name="T1" fmla="*/ 0 h 233"/>
                <a:gd name="T2" fmla="*/ 0 w 12"/>
                <a:gd name="T3" fmla="*/ 233 h 233"/>
                <a:gd name="T4" fmla="*/ 12 w 12"/>
                <a:gd name="T5" fmla="*/ 213 h 233"/>
                <a:gd name="T6" fmla="*/ 12 w 12"/>
                <a:gd name="T7" fmla="*/ 19 h 233"/>
                <a:gd name="T8" fmla="*/ 0 w 12"/>
                <a:gd name="T9" fmla="*/ 0 h 233"/>
              </a:gdLst>
              <a:ahLst/>
              <a:cxnLst>
                <a:cxn ang="0">
                  <a:pos x="T0" y="T1"/>
                </a:cxn>
                <a:cxn ang="0">
                  <a:pos x="T2" y="T3"/>
                </a:cxn>
                <a:cxn ang="0">
                  <a:pos x="T4" y="T5"/>
                </a:cxn>
                <a:cxn ang="0">
                  <a:pos x="T6" y="T7"/>
                </a:cxn>
                <a:cxn ang="0">
                  <a:pos x="T8" y="T9"/>
                </a:cxn>
              </a:cxnLst>
              <a:rect l="0" t="0" r="r" b="b"/>
              <a:pathLst>
                <a:path w="12" h="233">
                  <a:moveTo>
                    <a:pt x="0" y="0"/>
                  </a:moveTo>
                  <a:cubicBezTo>
                    <a:pt x="0" y="233"/>
                    <a:pt x="0" y="233"/>
                    <a:pt x="0" y="233"/>
                  </a:cubicBezTo>
                  <a:cubicBezTo>
                    <a:pt x="4" y="226"/>
                    <a:pt x="9" y="220"/>
                    <a:pt x="12" y="213"/>
                  </a:cubicBezTo>
                  <a:cubicBezTo>
                    <a:pt x="12" y="19"/>
                    <a:pt x="12" y="19"/>
                    <a:pt x="12" y="19"/>
                  </a:cubicBezTo>
                  <a:cubicBezTo>
                    <a:pt x="9" y="13"/>
                    <a:pt x="4" y="6"/>
                    <a:pt x="0" y="0"/>
                  </a:cubicBezTo>
                </a:path>
              </a:pathLst>
            </a:custGeom>
            <a:solidFill>
              <a:srgbClr val="EEF3F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5" name="iśḻïḍe">
              <a:extLst>
                <a:ext uri="{FF2B5EF4-FFF2-40B4-BE49-F238E27FC236}">
                  <a16:creationId xmlns:a16="http://schemas.microsoft.com/office/drawing/2014/main" id="{B9FCFAC2-3089-48C1-B15E-3023DBFC0B0E}"/>
                </a:ext>
              </a:extLst>
            </p:cNvPr>
            <p:cNvSpPr/>
            <p:nvPr/>
          </p:nvSpPr>
          <p:spPr bwMode="auto">
            <a:xfrm>
              <a:off x="5237163" y="3592513"/>
              <a:ext cx="85725" cy="639763"/>
            </a:xfrm>
            <a:custGeom>
              <a:avLst/>
              <a:gdLst>
                <a:gd name="T0" fmla="*/ 0 w 26"/>
                <a:gd name="T1" fmla="*/ 0 h 194"/>
                <a:gd name="T2" fmla="*/ 0 w 26"/>
                <a:gd name="T3" fmla="*/ 194 h 194"/>
                <a:gd name="T4" fmla="*/ 26 w 26"/>
                <a:gd name="T5" fmla="*/ 97 h 194"/>
                <a:gd name="T6" fmla="*/ 0 w 26"/>
                <a:gd name="T7" fmla="*/ 0 h 194"/>
              </a:gdLst>
              <a:ahLst/>
              <a:cxnLst>
                <a:cxn ang="0">
                  <a:pos x="T0" y="T1"/>
                </a:cxn>
                <a:cxn ang="0">
                  <a:pos x="T2" y="T3"/>
                </a:cxn>
                <a:cxn ang="0">
                  <a:pos x="T4" y="T5"/>
                </a:cxn>
                <a:cxn ang="0">
                  <a:pos x="T6" y="T7"/>
                </a:cxn>
              </a:cxnLst>
              <a:rect l="0" t="0" r="r" b="b"/>
              <a:pathLst>
                <a:path w="26" h="194">
                  <a:moveTo>
                    <a:pt x="0" y="0"/>
                  </a:moveTo>
                  <a:cubicBezTo>
                    <a:pt x="0" y="194"/>
                    <a:pt x="0" y="194"/>
                    <a:pt x="0" y="194"/>
                  </a:cubicBezTo>
                  <a:cubicBezTo>
                    <a:pt x="17" y="166"/>
                    <a:pt x="26" y="133"/>
                    <a:pt x="26" y="97"/>
                  </a:cubicBezTo>
                  <a:cubicBezTo>
                    <a:pt x="26" y="62"/>
                    <a:pt x="17" y="29"/>
                    <a:pt x="0" y="0"/>
                  </a:cubicBezTo>
                </a:path>
              </a:pathLst>
            </a:custGeom>
            <a:solidFill>
              <a:srgbClr val="FDD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îSľiďé">
              <a:extLst>
                <a:ext uri="{FF2B5EF4-FFF2-40B4-BE49-F238E27FC236}">
                  <a16:creationId xmlns:a16="http://schemas.microsoft.com/office/drawing/2014/main" id="{EF52804B-DA70-4CBC-9E2A-3B904E3484C1}"/>
                </a:ext>
              </a:extLst>
            </p:cNvPr>
            <p:cNvSpPr/>
            <p:nvPr/>
          </p:nvSpPr>
          <p:spPr bwMode="auto">
            <a:xfrm>
              <a:off x="4573588" y="3960813"/>
              <a:ext cx="195263" cy="207963"/>
            </a:xfrm>
            <a:prstGeom prst="rect">
              <a:avLst/>
            </a:prstGeom>
            <a:solidFill>
              <a:srgbClr val="EFC3A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7" name="ïṣḻiḍè">
              <a:extLst>
                <a:ext uri="{FF2B5EF4-FFF2-40B4-BE49-F238E27FC236}">
                  <a16:creationId xmlns:a16="http://schemas.microsoft.com/office/drawing/2014/main" id="{34B5C9A2-DE37-48D4-A3E2-A83E7301E4E8}"/>
                </a:ext>
              </a:extLst>
            </p:cNvPr>
            <p:cNvSpPr/>
            <p:nvPr/>
          </p:nvSpPr>
          <p:spPr bwMode="auto">
            <a:xfrm>
              <a:off x="4445000" y="3492501"/>
              <a:ext cx="452438" cy="554038"/>
            </a:xfrm>
            <a:custGeom>
              <a:avLst/>
              <a:gdLst>
                <a:gd name="T0" fmla="*/ 125 w 137"/>
                <a:gd name="T1" fmla="*/ 85 h 168"/>
                <a:gd name="T2" fmla="*/ 107 w 137"/>
                <a:gd name="T3" fmla="*/ 25 h 168"/>
                <a:gd name="T4" fmla="*/ 55 w 137"/>
                <a:gd name="T5" fmla="*/ 6 h 168"/>
                <a:gd name="T6" fmla="*/ 13 w 137"/>
                <a:gd name="T7" fmla="*/ 85 h 168"/>
                <a:gd name="T8" fmla="*/ 4 w 137"/>
                <a:gd name="T9" fmla="*/ 102 h 168"/>
                <a:gd name="T10" fmla="*/ 13 w 137"/>
                <a:gd name="T11" fmla="*/ 116 h 168"/>
                <a:gd name="T12" fmla="*/ 20 w 137"/>
                <a:gd name="T13" fmla="*/ 118 h 168"/>
                <a:gd name="T14" fmla="*/ 36 w 137"/>
                <a:gd name="T15" fmla="*/ 154 h 168"/>
                <a:gd name="T16" fmla="*/ 69 w 137"/>
                <a:gd name="T17" fmla="*/ 168 h 168"/>
                <a:gd name="T18" fmla="*/ 102 w 137"/>
                <a:gd name="T19" fmla="*/ 154 h 168"/>
                <a:gd name="T20" fmla="*/ 118 w 137"/>
                <a:gd name="T21" fmla="*/ 118 h 168"/>
                <a:gd name="T22" fmla="*/ 124 w 137"/>
                <a:gd name="T23" fmla="*/ 116 h 168"/>
                <a:gd name="T24" fmla="*/ 134 w 137"/>
                <a:gd name="T25" fmla="*/ 102 h 168"/>
                <a:gd name="T26" fmla="*/ 125 w 137"/>
                <a:gd name="T27" fmla="*/ 8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68">
                  <a:moveTo>
                    <a:pt x="125" y="85"/>
                  </a:moveTo>
                  <a:cubicBezTo>
                    <a:pt x="128" y="53"/>
                    <a:pt x="125" y="28"/>
                    <a:pt x="107" y="25"/>
                  </a:cubicBezTo>
                  <a:cubicBezTo>
                    <a:pt x="107" y="13"/>
                    <a:pt x="91" y="0"/>
                    <a:pt x="55" y="6"/>
                  </a:cubicBezTo>
                  <a:cubicBezTo>
                    <a:pt x="16" y="14"/>
                    <a:pt x="3" y="43"/>
                    <a:pt x="13" y="85"/>
                  </a:cubicBezTo>
                  <a:cubicBezTo>
                    <a:pt x="5" y="85"/>
                    <a:pt x="0" y="93"/>
                    <a:pt x="4" y="102"/>
                  </a:cubicBezTo>
                  <a:cubicBezTo>
                    <a:pt x="6" y="108"/>
                    <a:pt x="10" y="113"/>
                    <a:pt x="13" y="116"/>
                  </a:cubicBezTo>
                  <a:cubicBezTo>
                    <a:pt x="15" y="118"/>
                    <a:pt x="17" y="118"/>
                    <a:pt x="20" y="118"/>
                  </a:cubicBezTo>
                  <a:cubicBezTo>
                    <a:pt x="25" y="134"/>
                    <a:pt x="32" y="147"/>
                    <a:pt x="36" y="154"/>
                  </a:cubicBezTo>
                  <a:cubicBezTo>
                    <a:pt x="42" y="164"/>
                    <a:pt x="55" y="168"/>
                    <a:pt x="69" y="168"/>
                  </a:cubicBezTo>
                  <a:cubicBezTo>
                    <a:pt x="82" y="168"/>
                    <a:pt x="96" y="164"/>
                    <a:pt x="102" y="154"/>
                  </a:cubicBezTo>
                  <a:cubicBezTo>
                    <a:pt x="106" y="147"/>
                    <a:pt x="113" y="134"/>
                    <a:pt x="118" y="118"/>
                  </a:cubicBezTo>
                  <a:cubicBezTo>
                    <a:pt x="120" y="118"/>
                    <a:pt x="123" y="118"/>
                    <a:pt x="124" y="116"/>
                  </a:cubicBezTo>
                  <a:cubicBezTo>
                    <a:pt x="128" y="113"/>
                    <a:pt x="132" y="108"/>
                    <a:pt x="134" y="102"/>
                  </a:cubicBezTo>
                  <a:cubicBezTo>
                    <a:pt x="137" y="93"/>
                    <a:pt x="133" y="85"/>
                    <a:pt x="125" y="85"/>
                  </a:cubicBezTo>
                  <a:close/>
                </a:path>
              </a:pathLst>
            </a:custGeom>
            <a:solidFill>
              <a:srgbClr val="F7D1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íṡľïḑè">
              <a:extLst>
                <a:ext uri="{FF2B5EF4-FFF2-40B4-BE49-F238E27FC236}">
                  <a16:creationId xmlns:a16="http://schemas.microsoft.com/office/drawing/2014/main" id="{231B897C-3447-4FF0-88BF-264BF124C601}"/>
                </a:ext>
              </a:extLst>
            </p:cNvPr>
            <p:cNvSpPr/>
            <p:nvPr/>
          </p:nvSpPr>
          <p:spPr bwMode="auto">
            <a:xfrm>
              <a:off x="4362450" y="4030663"/>
              <a:ext cx="620713" cy="481013"/>
            </a:xfrm>
            <a:custGeom>
              <a:avLst/>
              <a:gdLst>
                <a:gd name="T0" fmla="*/ 123 w 188"/>
                <a:gd name="T1" fmla="*/ 0 h 146"/>
                <a:gd name="T2" fmla="*/ 94 w 188"/>
                <a:gd name="T3" fmla="*/ 38 h 146"/>
                <a:gd name="T4" fmla="*/ 64 w 188"/>
                <a:gd name="T5" fmla="*/ 0 h 146"/>
                <a:gd name="T6" fmla="*/ 17 w 188"/>
                <a:gd name="T7" fmla="*/ 59 h 146"/>
                <a:gd name="T8" fmla="*/ 0 w 188"/>
                <a:gd name="T9" fmla="*/ 146 h 146"/>
                <a:gd name="T10" fmla="*/ 93 w 188"/>
                <a:gd name="T11" fmla="*/ 146 h 146"/>
                <a:gd name="T12" fmla="*/ 95 w 188"/>
                <a:gd name="T13" fmla="*/ 146 h 146"/>
                <a:gd name="T14" fmla="*/ 188 w 188"/>
                <a:gd name="T15" fmla="*/ 146 h 146"/>
                <a:gd name="T16" fmla="*/ 171 w 188"/>
                <a:gd name="T17" fmla="*/ 59 h 146"/>
                <a:gd name="T18" fmla="*/ 123 w 188"/>
                <a:gd name="T1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46">
                  <a:moveTo>
                    <a:pt x="123" y="0"/>
                  </a:moveTo>
                  <a:cubicBezTo>
                    <a:pt x="94" y="38"/>
                    <a:pt x="94" y="38"/>
                    <a:pt x="94" y="38"/>
                  </a:cubicBezTo>
                  <a:cubicBezTo>
                    <a:pt x="64" y="0"/>
                    <a:pt x="64" y="0"/>
                    <a:pt x="64" y="0"/>
                  </a:cubicBezTo>
                  <a:cubicBezTo>
                    <a:pt x="50" y="6"/>
                    <a:pt x="25" y="50"/>
                    <a:pt x="17" y="59"/>
                  </a:cubicBezTo>
                  <a:cubicBezTo>
                    <a:pt x="9" y="68"/>
                    <a:pt x="0" y="146"/>
                    <a:pt x="0" y="146"/>
                  </a:cubicBezTo>
                  <a:cubicBezTo>
                    <a:pt x="93" y="146"/>
                    <a:pt x="93" y="146"/>
                    <a:pt x="93" y="146"/>
                  </a:cubicBezTo>
                  <a:cubicBezTo>
                    <a:pt x="95" y="146"/>
                    <a:pt x="95" y="146"/>
                    <a:pt x="95" y="146"/>
                  </a:cubicBezTo>
                  <a:cubicBezTo>
                    <a:pt x="188" y="146"/>
                    <a:pt x="188" y="146"/>
                    <a:pt x="188" y="146"/>
                  </a:cubicBezTo>
                  <a:cubicBezTo>
                    <a:pt x="188" y="146"/>
                    <a:pt x="179" y="68"/>
                    <a:pt x="171" y="59"/>
                  </a:cubicBezTo>
                  <a:cubicBezTo>
                    <a:pt x="163" y="50"/>
                    <a:pt x="138" y="6"/>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ïṡ1iḍe">
              <a:extLst>
                <a:ext uri="{FF2B5EF4-FFF2-40B4-BE49-F238E27FC236}">
                  <a16:creationId xmlns:a16="http://schemas.microsoft.com/office/drawing/2014/main" id="{350B3C13-5D95-40A2-A890-CA1E89D12482}"/>
                </a:ext>
              </a:extLst>
            </p:cNvPr>
            <p:cNvSpPr/>
            <p:nvPr/>
          </p:nvSpPr>
          <p:spPr bwMode="auto">
            <a:xfrm>
              <a:off x="4464050" y="3436938"/>
              <a:ext cx="458788" cy="376238"/>
            </a:xfrm>
            <a:custGeom>
              <a:avLst/>
              <a:gdLst>
                <a:gd name="T0" fmla="*/ 108 w 139"/>
                <a:gd name="T1" fmla="*/ 38 h 114"/>
                <a:gd name="T2" fmla="*/ 55 w 139"/>
                <a:gd name="T3" fmla="*/ 14 h 114"/>
                <a:gd name="T4" fmla="*/ 1 w 139"/>
                <a:gd name="T5" fmla="*/ 67 h 114"/>
                <a:gd name="T6" fmla="*/ 5 w 139"/>
                <a:gd name="T7" fmla="*/ 102 h 114"/>
                <a:gd name="T8" fmla="*/ 12 w 139"/>
                <a:gd name="T9" fmla="*/ 114 h 114"/>
                <a:gd name="T10" fmla="*/ 32 w 139"/>
                <a:gd name="T11" fmla="*/ 61 h 114"/>
                <a:gd name="T12" fmla="*/ 105 w 139"/>
                <a:gd name="T13" fmla="*/ 55 h 114"/>
                <a:gd name="T14" fmla="*/ 113 w 139"/>
                <a:gd name="T15" fmla="*/ 85 h 114"/>
                <a:gd name="T16" fmla="*/ 116 w 139"/>
                <a:gd name="T17" fmla="*/ 112 h 114"/>
                <a:gd name="T18" fmla="*/ 122 w 139"/>
                <a:gd name="T19" fmla="*/ 102 h 114"/>
                <a:gd name="T20" fmla="*/ 108 w 139"/>
                <a:gd name="T21" fmla="*/ 3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114">
                  <a:moveTo>
                    <a:pt x="108" y="38"/>
                  </a:moveTo>
                  <a:cubicBezTo>
                    <a:pt x="108" y="25"/>
                    <a:pt x="94" y="0"/>
                    <a:pt x="55" y="14"/>
                  </a:cubicBezTo>
                  <a:cubicBezTo>
                    <a:pt x="23" y="25"/>
                    <a:pt x="0" y="40"/>
                    <a:pt x="1" y="67"/>
                  </a:cubicBezTo>
                  <a:cubicBezTo>
                    <a:pt x="3" y="97"/>
                    <a:pt x="5" y="102"/>
                    <a:pt x="5" y="102"/>
                  </a:cubicBezTo>
                  <a:cubicBezTo>
                    <a:pt x="12" y="114"/>
                    <a:pt x="12" y="114"/>
                    <a:pt x="12" y="114"/>
                  </a:cubicBezTo>
                  <a:cubicBezTo>
                    <a:pt x="12" y="114"/>
                    <a:pt x="11" y="64"/>
                    <a:pt x="32" y="61"/>
                  </a:cubicBezTo>
                  <a:cubicBezTo>
                    <a:pt x="54" y="58"/>
                    <a:pt x="96" y="62"/>
                    <a:pt x="105" y="55"/>
                  </a:cubicBezTo>
                  <a:cubicBezTo>
                    <a:pt x="106" y="67"/>
                    <a:pt x="111" y="75"/>
                    <a:pt x="113" y="85"/>
                  </a:cubicBezTo>
                  <a:cubicBezTo>
                    <a:pt x="115" y="96"/>
                    <a:pt x="116" y="112"/>
                    <a:pt x="116" y="112"/>
                  </a:cubicBezTo>
                  <a:cubicBezTo>
                    <a:pt x="116" y="112"/>
                    <a:pt x="120" y="109"/>
                    <a:pt x="122" y="102"/>
                  </a:cubicBezTo>
                  <a:cubicBezTo>
                    <a:pt x="124" y="96"/>
                    <a:pt x="139" y="44"/>
                    <a:pt x="108" y="38"/>
                  </a:cubicBezTo>
                  <a:close/>
                </a:path>
              </a:pathLst>
            </a:custGeom>
            <a:solidFill>
              <a:srgbClr val="716F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îSḻiďé">
              <a:extLst>
                <a:ext uri="{FF2B5EF4-FFF2-40B4-BE49-F238E27FC236}">
                  <a16:creationId xmlns:a16="http://schemas.microsoft.com/office/drawing/2014/main" id="{877D7D26-147D-473C-97E6-4DF8891F08DD}"/>
                </a:ext>
              </a:extLst>
            </p:cNvPr>
            <p:cNvSpPr/>
            <p:nvPr/>
          </p:nvSpPr>
          <p:spPr bwMode="auto">
            <a:xfrm>
              <a:off x="4643438" y="4156076"/>
              <a:ext cx="58738" cy="342900"/>
            </a:xfrm>
            <a:custGeom>
              <a:avLst/>
              <a:gdLst>
                <a:gd name="T0" fmla="*/ 33 w 37"/>
                <a:gd name="T1" fmla="*/ 25 h 216"/>
                <a:gd name="T2" fmla="*/ 18 w 37"/>
                <a:gd name="T3" fmla="*/ 0 h 216"/>
                <a:gd name="T4" fmla="*/ 4 w 37"/>
                <a:gd name="T5" fmla="*/ 25 h 216"/>
                <a:gd name="T6" fmla="*/ 12 w 37"/>
                <a:gd name="T7" fmla="*/ 35 h 216"/>
                <a:gd name="T8" fmla="*/ 0 w 37"/>
                <a:gd name="T9" fmla="*/ 191 h 216"/>
                <a:gd name="T10" fmla="*/ 18 w 37"/>
                <a:gd name="T11" fmla="*/ 216 h 216"/>
                <a:gd name="T12" fmla="*/ 37 w 37"/>
                <a:gd name="T13" fmla="*/ 191 h 216"/>
                <a:gd name="T14" fmla="*/ 25 w 37"/>
                <a:gd name="T15" fmla="*/ 35 h 216"/>
                <a:gd name="T16" fmla="*/ 33 w 37"/>
                <a:gd name="T17" fmla="*/ 2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16">
                  <a:moveTo>
                    <a:pt x="33" y="25"/>
                  </a:moveTo>
                  <a:lnTo>
                    <a:pt x="18" y="0"/>
                  </a:lnTo>
                  <a:lnTo>
                    <a:pt x="4" y="25"/>
                  </a:lnTo>
                  <a:lnTo>
                    <a:pt x="12" y="35"/>
                  </a:lnTo>
                  <a:lnTo>
                    <a:pt x="0" y="191"/>
                  </a:lnTo>
                  <a:lnTo>
                    <a:pt x="18" y="216"/>
                  </a:lnTo>
                  <a:lnTo>
                    <a:pt x="37" y="191"/>
                  </a:lnTo>
                  <a:lnTo>
                    <a:pt x="25" y="35"/>
                  </a:lnTo>
                  <a:lnTo>
                    <a:pt x="33" y="25"/>
                  </a:lnTo>
                  <a:close/>
                </a:path>
              </a:pathLst>
            </a:custGeom>
            <a:solidFill>
              <a:srgbClr val="8DB6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1" name="í$1ïḓé">
              <a:extLst>
                <a:ext uri="{FF2B5EF4-FFF2-40B4-BE49-F238E27FC236}">
                  <a16:creationId xmlns:a16="http://schemas.microsoft.com/office/drawing/2014/main" id="{6C8BB36D-EABE-4600-ADAE-1D6CE4DE664A}"/>
                </a:ext>
              </a:extLst>
            </p:cNvPr>
            <p:cNvSpPr/>
            <p:nvPr/>
          </p:nvSpPr>
          <p:spPr bwMode="auto">
            <a:xfrm>
              <a:off x="4279900" y="4043363"/>
              <a:ext cx="392113" cy="468313"/>
            </a:xfrm>
            <a:custGeom>
              <a:avLst/>
              <a:gdLst>
                <a:gd name="T0" fmla="*/ 22 w 119"/>
                <a:gd name="T1" fmla="*/ 23 h 142"/>
                <a:gd name="T2" fmla="*/ 0 w 119"/>
                <a:gd name="T3" fmla="*/ 142 h 142"/>
                <a:gd name="T4" fmla="*/ 119 w 119"/>
                <a:gd name="T5" fmla="*/ 142 h 142"/>
                <a:gd name="T6" fmla="*/ 119 w 119"/>
                <a:gd name="T7" fmla="*/ 118 h 142"/>
                <a:gd name="T8" fmla="*/ 84 w 119"/>
                <a:gd name="T9" fmla="*/ 0 h 142"/>
                <a:gd name="T10" fmla="*/ 22 w 119"/>
                <a:gd name="T11" fmla="*/ 23 h 142"/>
              </a:gdLst>
              <a:ahLst/>
              <a:cxnLst>
                <a:cxn ang="0">
                  <a:pos x="T0" y="T1"/>
                </a:cxn>
                <a:cxn ang="0">
                  <a:pos x="T2" y="T3"/>
                </a:cxn>
                <a:cxn ang="0">
                  <a:pos x="T4" y="T5"/>
                </a:cxn>
                <a:cxn ang="0">
                  <a:pos x="T6" y="T7"/>
                </a:cxn>
                <a:cxn ang="0">
                  <a:pos x="T8" y="T9"/>
                </a:cxn>
                <a:cxn ang="0">
                  <a:pos x="T10" y="T11"/>
                </a:cxn>
              </a:cxnLst>
              <a:rect l="0" t="0" r="r" b="b"/>
              <a:pathLst>
                <a:path w="119" h="142">
                  <a:moveTo>
                    <a:pt x="22" y="23"/>
                  </a:moveTo>
                  <a:cubicBezTo>
                    <a:pt x="12" y="32"/>
                    <a:pt x="0" y="142"/>
                    <a:pt x="0" y="142"/>
                  </a:cubicBezTo>
                  <a:cubicBezTo>
                    <a:pt x="119" y="142"/>
                    <a:pt x="119" y="142"/>
                    <a:pt x="119" y="142"/>
                  </a:cubicBezTo>
                  <a:cubicBezTo>
                    <a:pt x="119" y="118"/>
                    <a:pt x="119" y="118"/>
                    <a:pt x="119" y="118"/>
                  </a:cubicBezTo>
                  <a:cubicBezTo>
                    <a:pt x="84" y="0"/>
                    <a:pt x="84" y="0"/>
                    <a:pt x="84" y="0"/>
                  </a:cubicBezTo>
                  <a:cubicBezTo>
                    <a:pt x="66" y="12"/>
                    <a:pt x="32" y="14"/>
                    <a:pt x="22" y="23"/>
                  </a:cubicBezTo>
                </a:path>
              </a:pathLst>
            </a:custGeom>
            <a:solidFill>
              <a:srgbClr val="615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2" name="íṡ1íḑé">
              <a:extLst>
                <a:ext uri="{FF2B5EF4-FFF2-40B4-BE49-F238E27FC236}">
                  <a16:creationId xmlns:a16="http://schemas.microsoft.com/office/drawing/2014/main" id="{EEE46E92-AAD0-4760-99E2-313A78C9A229}"/>
                </a:ext>
              </a:extLst>
            </p:cNvPr>
            <p:cNvSpPr/>
            <p:nvPr/>
          </p:nvSpPr>
          <p:spPr bwMode="auto">
            <a:xfrm>
              <a:off x="4478338" y="4089401"/>
              <a:ext cx="147638" cy="409575"/>
            </a:xfrm>
            <a:custGeom>
              <a:avLst/>
              <a:gdLst>
                <a:gd name="T0" fmla="*/ 21 w 45"/>
                <a:gd name="T1" fmla="*/ 33 h 124"/>
                <a:gd name="T2" fmla="*/ 9 w 45"/>
                <a:gd name="T3" fmla="*/ 33 h 124"/>
                <a:gd name="T4" fmla="*/ 2 w 45"/>
                <a:gd name="T5" fmla="*/ 0 h 124"/>
                <a:gd name="T6" fmla="*/ 17 w 45"/>
                <a:gd name="T7" fmla="*/ 62 h 124"/>
                <a:gd name="T8" fmla="*/ 45 w 45"/>
                <a:gd name="T9" fmla="*/ 124 h 124"/>
                <a:gd name="T10" fmla="*/ 13 w 45"/>
                <a:gd name="T11" fmla="*/ 40 h 124"/>
                <a:gd name="T12" fmla="*/ 21 w 45"/>
                <a:gd name="T13" fmla="*/ 33 h 124"/>
              </a:gdLst>
              <a:ahLst/>
              <a:cxnLst>
                <a:cxn ang="0">
                  <a:pos x="T0" y="T1"/>
                </a:cxn>
                <a:cxn ang="0">
                  <a:pos x="T2" y="T3"/>
                </a:cxn>
                <a:cxn ang="0">
                  <a:pos x="T4" y="T5"/>
                </a:cxn>
                <a:cxn ang="0">
                  <a:pos x="T6" y="T7"/>
                </a:cxn>
                <a:cxn ang="0">
                  <a:pos x="T8" y="T9"/>
                </a:cxn>
                <a:cxn ang="0">
                  <a:pos x="T10" y="T11"/>
                </a:cxn>
                <a:cxn ang="0">
                  <a:pos x="T12" y="T13"/>
                </a:cxn>
              </a:cxnLst>
              <a:rect l="0" t="0" r="r" b="b"/>
              <a:pathLst>
                <a:path w="45" h="124">
                  <a:moveTo>
                    <a:pt x="21" y="33"/>
                  </a:moveTo>
                  <a:cubicBezTo>
                    <a:pt x="9" y="33"/>
                    <a:pt x="9" y="33"/>
                    <a:pt x="9" y="33"/>
                  </a:cubicBezTo>
                  <a:cubicBezTo>
                    <a:pt x="2" y="0"/>
                    <a:pt x="2" y="0"/>
                    <a:pt x="2" y="0"/>
                  </a:cubicBezTo>
                  <a:cubicBezTo>
                    <a:pt x="0" y="24"/>
                    <a:pt x="9" y="44"/>
                    <a:pt x="17" y="62"/>
                  </a:cubicBezTo>
                  <a:cubicBezTo>
                    <a:pt x="30" y="92"/>
                    <a:pt x="45" y="124"/>
                    <a:pt x="45" y="124"/>
                  </a:cubicBezTo>
                  <a:cubicBezTo>
                    <a:pt x="13" y="40"/>
                    <a:pt x="13" y="40"/>
                    <a:pt x="13" y="40"/>
                  </a:cubicBezTo>
                  <a:lnTo>
                    <a:pt x="21" y="33"/>
                  </a:lnTo>
                  <a:close/>
                </a:path>
              </a:pathLst>
            </a:custGeom>
            <a:solidFill>
              <a:srgbClr val="5755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iŝḷiḍè">
              <a:extLst>
                <a:ext uri="{FF2B5EF4-FFF2-40B4-BE49-F238E27FC236}">
                  <a16:creationId xmlns:a16="http://schemas.microsoft.com/office/drawing/2014/main" id="{2468FFEE-F3FE-47CC-908B-12E35D01DCC0}"/>
                </a:ext>
              </a:extLst>
            </p:cNvPr>
            <p:cNvSpPr/>
            <p:nvPr/>
          </p:nvSpPr>
          <p:spPr bwMode="auto">
            <a:xfrm>
              <a:off x="4672013" y="4043363"/>
              <a:ext cx="390525" cy="468313"/>
            </a:xfrm>
            <a:custGeom>
              <a:avLst/>
              <a:gdLst>
                <a:gd name="T0" fmla="*/ 35 w 118"/>
                <a:gd name="T1" fmla="*/ 0 h 142"/>
                <a:gd name="T2" fmla="*/ 0 w 118"/>
                <a:gd name="T3" fmla="*/ 118 h 142"/>
                <a:gd name="T4" fmla="*/ 0 w 118"/>
                <a:gd name="T5" fmla="*/ 142 h 142"/>
                <a:gd name="T6" fmla="*/ 118 w 118"/>
                <a:gd name="T7" fmla="*/ 142 h 142"/>
                <a:gd name="T8" fmla="*/ 97 w 118"/>
                <a:gd name="T9" fmla="*/ 23 h 142"/>
                <a:gd name="T10" fmla="*/ 35 w 118"/>
                <a:gd name="T11" fmla="*/ 0 h 142"/>
              </a:gdLst>
              <a:ahLst/>
              <a:cxnLst>
                <a:cxn ang="0">
                  <a:pos x="T0" y="T1"/>
                </a:cxn>
                <a:cxn ang="0">
                  <a:pos x="T2" y="T3"/>
                </a:cxn>
                <a:cxn ang="0">
                  <a:pos x="T4" y="T5"/>
                </a:cxn>
                <a:cxn ang="0">
                  <a:pos x="T6" y="T7"/>
                </a:cxn>
                <a:cxn ang="0">
                  <a:pos x="T8" y="T9"/>
                </a:cxn>
                <a:cxn ang="0">
                  <a:pos x="T10" y="T11"/>
                </a:cxn>
              </a:cxnLst>
              <a:rect l="0" t="0" r="r" b="b"/>
              <a:pathLst>
                <a:path w="118" h="142">
                  <a:moveTo>
                    <a:pt x="35" y="0"/>
                  </a:moveTo>
                  <a:cubicBezTo>
                    <a:pt x="0" y="118"/>
                    <a:pt x="0" y="118"/>
                    <a:pt x="0" y="118"/>
                  </a:cubicBezTo>
                  <a:cubicBezTo>
                    <a:pt x="0" y="142"/>
                    <a:pt x="0" y="142"/>
                    <a:pt x="0" y="142"/>
                  </a:cubicBezTo>
                  <a:cubicBezTo>
                    <a:pt x="118" y="142"/>
                    <a:pt x="118" y="142"/>
                    <a:pt x="118" y="142"/>
                  </a:cubicBezTo>
                  <a:cubicBezTo>
                    <a:pt x="118" y="142"/>
                    <a:pt x="107" y="32"/>
                    <a:pt x="97" y="23"/>
                  </a:cubicBezTo>
                  <a:cubicBezTo>
                    <a:pt x="87" y="14"/>
                    <a:pt x="53" y="12"/>
                    <a:pt x="35" y="0"/>
                  </a:cubicBezTo>
                  <a:close/>
                </a:path>
              </a:pathLst>
            </a:custGeom>
            <a:solidFill>
              <a:srgbClr val="615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iśḷîďe">
              <a:extLst>
                <a:ext uri="{FF2B5EF4-FFF2-40B4-BE49-F238E27FC236}">
                  <a16:creationId xmlns:a16="http://schemas.microsoft.com/office/drawing/2014/main" id="{4A194D67-70DE-4C74-8B20-34DFE26751C6}"/>
                </a:ext>
              </a:extLst>
            </p:cNvPr>
            <p:cNvSpPr/>
            <p:nvPr/>
          </p:nvSpPr>
          <p:spPr bwMode="auto">
            <a:xfrm>
              <a:off x="4714875" y="4089401"/>
              <a:ext cx="152400" cy="409575"/>
            </a:xfrm>
            <a:custGeom>
              <a:avLst/>
              <a:gdLst>
                <a:gd name="T0" fmla="*/ 37 w 46"/>
                <a:gd name="T1" fmla="*/ 33 h 124"/>
                <a:gd name="T2" fmla="*/ 25 w 46"/>
                <a:gd name="T3" fmla="*/ 33 h 124"/>
                <a:gd name="T4" fmla="*/ 33 w 46"/>
                <a:gd name="T5" fmla="*/ 40 h 124"/>
                <a:gd name="T6" fmla="*/ 0 w 46"/>
                <a:gd name="T7" fmla="*/ 124 h 124"/>
                <a:gd name="T8" fmla="*/ 29 w 46"/>
                <a:gd name="T9" fmla="*/ 62 h 124"/>
                <a:gd name="T10" fmla="*/ 44 w 46"/>
                <a:gd name="T11" fmla="*/ 0 h 124"/>
                <a:gd name="T12" fmla="*/ 37 w 46"/>
                <a:gd name="T13" fmla="*/ 33 h 124"/>
              </a:gdLst>
              <a:ahLst/>
              <a:cxnLst>
                <a:cxn ang="0">
                  <a:pos x="T0" y="T1"/>
                </a:cxn>
                <a:cxn ang="0">
                  <a:pos x="T2" y="T3"/>
                </a:cxn>
                <a:cxn ang="0">
                  <a:pos x="T4" y="T5"/>
                </a:cxn>
                <a:cxn ang="0">
                  <a:pos x="T6" y="T7"/>
                </a:cxn>
                <a:cxn ang="0">
                  <a:pos x="T8" y="T9"/>
                </a:cxn>
                <a:cxn ang="0">
                  <a:pos x="T10" y="T11"/>
                </a:cxn>
                <a:cxn ang="0">
                  <a:pos x="T12" y="T13"/>
                </a:cxn>
              </a:cxnLst>
              <a:rect l="0" t="0" r="r" b="b"/>
              <a:pathLst>
                <a:path w="46" h="124">
                  <a:moveTo>
                    <a:pt x="37" y="33"/>
                  </a:moveTo>
                  <a:cubicBezTo>
                    <a:pt x="25" y="33"/>
                    <a:pt x="25" y="33"/>
                    <a:pt x="25" y="33"/>
                  </a:cubicBezTo>
                  <a:cubicBezTo>
                    <a:pt x="33" y="40"/>
                    <a:pt x="33" y="40"/>
                    <a:pt x="33" y="40"/>
                  </a:cubicBezTo>
                  <a:cubicBezTo>
                    <a:pt x="0" y="124"/>
                    <a:pt x="0" y="124"/>
                    <a:pt x="0" y="124"/>
                  </a:cubicBezTo>
                  <a:cubicBezTo>
                    <a:pt x="0" y="124"/>
                    <a:pt x="16" y="92"/>
                    <a:pt x="29" y="62"/>
                  </a:cubicBezTo>
                  <a:cubicBezTo>
                    <a:pt x="37" y="44"/>
                    <a:pt x="46" y="24"/>
                    <a:pt x="44" y="0"/>
                  </a:cubicBezTo>
                  <a:lnTo>
                    <a:pt x="37" y="33"/>
                  </a:lnTo>
                  <a:close/>
                </a:path>
              </a:pathLst>
            </a:custGeom>
            <a:solidFill>
              <a:srgbClr val="5755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ïṩḷíḍê">
              <a:extLst>
                <a:ext uri="{FF2B5EF4-FFF2-40B4-BE49-F238E27FC236}">
                  <a16:creationId xmlns:a16="http://schemas.microsoft.com/office/drawing/2014/main" id="{8E34EA33-95D5-45BF-BFA8-7AAACAB0212F}"/>
                </a:ext>
              </a:extLst>
            </p:cNvPr>
            <p:cNvSpPr/>
            <p:nvPr/>
          </p:nvSpPr>
          <p:spPr bwMode="auto">
            <a:xfrm>
              <a:off x="4217988" y="4511676"/>
              <a:ext cx="306388" cy="349250"/>
            </a:xfrm>
            <a:custGeom>
              <a:avLst/>
              <a:gdLst>
                <a:gd name="T0" fmla="*/ 124 w 193"/>
                <a:gd name="T1" fmla="*/ 220 h 220"/>
                <a:gd name="T2" fmla="*/ 0 w 193"/>
                <a:gd name="T3" fmla="*/ 168 h 220"/>
                <a:gd name="T4" fmla="*/ 68 w 193"/>
                <a:gd name="T5" fmla="*/ 0 h 220"/>
                <a:gd name="T6" fmla="*/ 193 w 193"/>
                <a:gd name="T7" fmla="*/ 50 h 220"/>
                <a:gd name="T8" fmla="*/ 124 w 193"/>
                <a:gd name="T9" fmla="*/ 220 h 220"/>
              </a:gdLst>
              <a:ahLst/>
              <a:cxnLst>
                <a:cxn ang="0">
                  <a:pos x="T0" y="T1"/>
                </a:cxn>
                <a:cxn ang="0">
                  <a:pos x="T2" y="T3"/>
                </a:cxn>
                <a:cxn ang="0">
                  <a:pos x="T4" y="T5"/>
                </a:cxn>
                <a:cxn ang="0">
                  <a:pos x="T6" y="T7"/>
                </a:cxn>
                <a:cxn ang="0">
                  <a:pos x="T8" y="T9"/>
                </a:cxn>
              </a:cxnLst>
              <a:rect l="0" t="0" r="r" b="b"/>
              <a:pathLst>
                <a:path w="193" h="220">
                  <a:moveTo>
                    <a:pt x="124" y="220"/>
                  </a:moveTo>
                  <a:lnTo>
                    <a:pt x="0" y="168"/>
                  </a:lnTo>
                  <a:lnTo>
                    <a:pt x="68" y="0"/>
                  </a:lnTo>
                  <a:lnTo>
                    <a:pt x="193" y="50"/>
                  </a:lnTo>
                  <a:lnTo>
                    <a:pt x="124" y="220"/>
                  </a:lnTo>
                  <a:close/>
                </a:path>
              </a:pathLst>
            </a:custGeom>
            <a:solidFill>
              <a:srgbClr val="ADAD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ïṧḷíḑè">
              <a:extLst>
                <a:ext uri="{FF2B5EF4-FFF2-40B4-BE49-F238E27FC236}">
                  <a16:creationId xmlns:a16="http://schemas.microsoft.com/office/drawing/2014/main" id="{0DB2F1E1-57B7-4988-A067-4D5200E75FB3}"/>
                </a:ext>
              </a:extLst>
            </p:cNvPr>
            <p:cNvSpPr/>
            <p:nvPr/>
          </p:nvSpPr>
          <p:spPr bwMode="auto">
            <a:xfrm>
              <a:off x="4217988" y="4511676"/>
              <a:ext cx="306388" cy="349250"/>
            </a:xfrm>
            <a:custGeom>
              <a:avLst/>
              <a:gdLst>
                <a:gd name="T0" fmla="*/ 124 w 193"/>
                <a:gd name="T1" fmla="*/ 220 h 220"/>
                <a:gd name="T2" fmla="*/ 0 w 193"/>
                <a:gd name="T3" fmla="*/ 168 h 220"/>
                <a:gd name="T4" fmla="*/ 68 w 193"/>
                <a:gd name="T5" fmla="*/ 0 h 220"/>
                <a:gd name="T6" fmla="*/ 193 w 193"/>
                <a:gd name="T7" fmla="*/ 50 h 220"/>
                <a:gd name="T8" fmla="*/ 124 w 193"/>
                <a:gd name="T9" fmla="*/ 220 h 220"/>
              </a:gdLst>
              <a:ahLst/>
              <a:cxnLst>
                <a:cxn ang="0">
                  <a:pos x="T0" y="T1"/>
                </a:cxn>
                <a:cxn ang="0">
                  <a:pos x="T2" y="T3"/>
                </a:cxn>
                <a:cxn ang="0">
                  <a:pos x="T4" y="T5"/>
                </a:cxn>
                <a:cxn ang="0">
                  <a:pos x="T6" y="T7"/>
                </a:cxn>
                <a:cxn ang="0">
                  <a:pos x="T8" y="T9"/>
                </a:cxn>
              </a:cxnLst>
              <a:rect l="0" t="0" r="r" b="b"/>
              <a:pathLst>
                <a:path w="193" h="220">
                  <a:moveTo>
                    <a:pt x="124" y="220"/>
                  </a:moveTo>
                  <a:lnTo>
                    <a:pt x="0" y="168"/>
                  </a:lnTo>
                  <a:lnTo>
                    <a:pt x="68" y="0"/>
                  </a:lnTo>
                  <a:lnTo>
                    <a:pt x="193" y="50"/>
                  </a:lnTo>
                  <a:lnTo>
                    <a:pt x="12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íṣḷïḍe">
              <a:extLst>
                <a:ext uri="{FF2B5EF4-FFF2-40B4-BE49-F238E27FC236}">
                  <a16:creationId xmlns:a16="http://schemas.microsoft.com/office/drawing/2014/main" id="{F62C3F68-E5A3-4295-9C9B-9E62B0C459CB}"/>
                </a:ext>
              </a:extLst>
            </p:cNvPr>
            <p:cNvSpPr/>
            <p:nvPr/>
          </p:nvSpPr>
          <p:spPr bwMode="auto">
            <a:xfrm>
              <a:off x="4249738" y="4511676"/>
              <a:ext cx="149225" cy="214313"/>
            </a:xfrm>
            <a:custGeom>
              <a:avLst/>
              <a:gdLst>
                <a:gd name="T0" fmla="*/ 23 w 45"/>
                <a:gd name="T1" fmla="*/ 0 h 65"/>
                <a:gd name="T2" fmla="*/ 0 w 45"/>
                <a:gd name="T3" fmla="*/ 57 h 65"/>
                <a:gd name="T4" fmla="*/ 6 w 45"/>
                <a:gd name="T5" fmla="*/ 59 h 65"/>
                <a:gd name="T6" fmla="*/ 6 w 45"/>
                <a:gd name="T7" fmla="*/ 59 h 65"/>
                <a:gd name="T8" fmla="*/ 22 w 45"/>
                <a:gd name="T9" fmla="*/ 65 h 65"/>
                <a:gd name="T10" fmla="*/ 45 w 45"/>
                <a:gd name="T11" fmla="*/ 9 h 65"/>
                <a:gd name="T12" fmla="*/ 23 w 45"/>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45" h="65">
                  <a:moveTo>
                    <a:pt x="23" y="0"/>
                  </a:moveTo>
                  <a:cubicBezTo>
                    <a:pt x="0" y="57"/>
                    <a:pt x="0" y="57"/>
                    <a:pt x="0" y="57"/>
                  </a:cubicBezTo>
                  <a:cubicBezTo>
                    <a:pt x="2" y="58"/>
                    <a:pt x="4" y="58"/>
                    <a:pt x="6" y="59"/>
                  </a:cubicBezTo>
                  <a:cubicBezTo>
                    <a:pt x="6" y="59"/>
                    <a:pt x="6" y="59"/>
                    <a:pt x="6" y="59"/>
                  </a:cubicBezTo>
                  <a:cubicBezTo>
                    <a:pt x="22" y="65"/>
                    <a:pt x="22" y="65"/>
                    <a:pt x="22" y="65"/>
                  </a:cubicBezTo>
                  <a:cubicBezTo>
                    <a:pt x="45" y="9"/>
                    <a:pt x="45" y="9"/>
                    <a:pt x="45" y="9"/>
                  </a:cubicBezTo>
                  <a:cubicBezTo>
                    <a:pt x="23" y="0"/>
                    <a:pt x="23" y="0"/>
                    <a:pt x="23" y="0"/>
                  </a:cubicBezTo>
                </a:path>
              </a:pathLst>
            </a:custGeom>
            <a:solidFill>
              <a:srgbClr val="9191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íṥḷîdé">
              <a:extLst>
                <a:ext uri="{FF2B5EF4-FFF2-40B4-BE49-F238E27FC236}">
                  <a16:creationId xmlns:a16="http://schemas.microsoft.com/office/drawing/2014/main" id="{FD88D85D-6419-40D1-89FA-17B7B8ED95C7}"/>
                </a:ext>
              </a:extLst>
            </p:cNvPr>
            <p:cNvSpPr/>
            <p:nvPr/>
          </p:nvSpPr>
          <p:spPr bwMode="auto">
            <a:xfrm>
              <a:off x="3841750" y="4689476"/>
              <a:ext cx="649288" cy="998538"/>
            </a:xfrm>
            <a:custGeom>
              <a:avLst/>
              <a:gdLst>
                <a:gd name="T0" fmla="*/ 67 w 197"/>
                <a:gd name="T1" fmla="*/ 298 h 303"/>
                <a:gd name="T2" fmla="*/ 19 w 197"/>
                <a:gd name="T3" fmla="*/ 278 h 303"/>
                <a:gd name="T4" fmla="*/ 5 w 197"/>
                <a:gd name="T5" fmla="*/ 246 h 303"/>
                <a:gd name="T6" fmla="*/ 98 w 197"/>
                <a:gd name="T7" fmla="*/ 19 h 303"/>
                <a:gd name="T8" fmla="*/ 130 w 197"/>
                <a:gd name="T9" fmla="*/ 5 h 303"/>
                <a:gd name="T10" fmla="*/ 178 w 197"/>
                <a:gd name="T11" fmla="*/ 24 h 303"/>
                <a:gd name="T12" fmla="*/ 192 w 197"/>
                <a:gd name="T13" fmla="*/ 57 h 303"/>
                <a:gd name="T14" fmla="*/ 99 w 197"/>
                <a:gd name="T15" fmla="*/ 284 h 303"/>
                <a:gd name="T16" fmla="*/ 67 w 197"/>
                <a:gd name="T17" fmla="*/ 2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303">
                  <a:moveTo>
                    <a:pt x="67" y="298"/>
                  </a:moveTo>
                  <a:cubicBezTo>
                    <a:pt x="19" y="278"/>
                    <a:pt x="19" y="278"/>
                    <a:pt x="19" y="278"/>
                  </a:cubicBezTo>
                  <a:cubicBezTo>
                    <a:pt x="6" y="273"/>
                    <a:pt x="0" y="258"/>
                    <a:pt x="5" y="246"/>
                  </a:cubicBezTo>
                  <a:cubicBezTo>
                    <a:pt x="98" y="19"/>
                    <a:pt x="98" y="19"/>
                    <a:pt x="98" y="19"/>
                  </a:cubicBezTo>
                  <a:cubicBezTo>
                    <a:pt x="103" y="6"/>
                    <a:pt x="117" y="0"/>
                    <a:pt x="130" y="5"/>
                  </a:cubicBezTo>
                  <a:cubicBezTo>
                    <a:pt x="178" y="24"/>
                    <a:pt x="178" y="24"/>
                    <a:pt x="178" y="24"/>
                  </a:cubicBezTo>
                  <a:cubicBezTo>
                    <a:pt x="191" y="30"/>
                    <a:pt x="197" y="44"/>
                    <a:pt x="192" y="57"/>
                  </a:cubicBezTo>
                  <a:cubicBezTo>
                    <a:pt x="99" y="284"/>
                    <a:pt x="99" y="284"/>
                    <a:pt x="99" y="284"/>
                  </a:cubicBezTo>
                  <a:cubicBezTo>
                    <a:pt x="94" y="297"/>
                    <a:pt x="79" y="303"/>
                    <a:pt x="67" y="298"/>
                  </a:cubicBezTo>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íṡļîdé">
              <a:extLst>
                <a:ext uri="{FF2B5EF4-FFF2-40B4-BE49-F238E27FC236}">
                  <a16:creationId xmlns:a16="http://schemas.microsoft.com/office/drawing/2014/main" id="{FCE4B38E-1F31-489E-889C-569745523851}"/>
                </a:ext>
              </a:extLst>
            </p:cNvPr>
            <p:cNvSpPr/>
            <p:nvPr/>
          </p:nvSpPr>
          <p:spPr bwMode="auto">
            <a:xfrm>
              <a:off x="3851275" y="4699001"/>
              <a:ext cx="455613" cy="923925"/>
            </a:xfrm>
            <a:custGeom>
              <a:avLst/>
              <a:gdLst>
                <a:gd name="T0" fmla="*/ 118 w 138"/>
                <a:gd name="T1" fmla="*/ 0 h 280"/>
                <a:gd name="T2" fmla="*/ 95 w 138"/>
                <a:gd name="T3" fmla="*/ 16 h 280"/>
                <a:gd name="T4" fmla="*/ 2 w 138"/>
                <a:gd name="T5" fmla="*/ 243 h 280"/>
                <a:gd name="T6" fmla="*/ 0 w 138"/>
                <a:gd name="T7" fmla="*/ 252 h 280"/>
                <a:gd name="T8" fmla="*/ 16 w 138"/>
                <a:gd name="T9" fmla="*/ 275 h 280"/>
                <a:gd name="T10" fmla="*/ 27 w 138"/>
                <a:gd name="T11" fmla="*/ 280 h 280"/>
                <a:gd name="T12" fmla="*/ 138 w 138"/>
                <a:gd name="T13" fmla="*/ 6 h 280"/>
                <a:gd name="T14" fmla="*/ 127 w 138"/>
                <a:gd name="T15" fmla="*/ 2 h 280"/>
                <a:gd name="T16" fmla="*/ 121 w 138"/>
                <a:gd name="T17" fmla="*/ 0 h 280"/>
                <a:gd name="T18" fmla="*/ 121 w 138"/>
                <a:gd name="T19" fmla="*/ 0 h 280"/>
                <a:gd name="T20" fmla="*/ 120 w 138"/>
                <a:gd name="T21" fmla="*/ 0 h 280"/>
                <a:gd name="T22" fmla="*/ 118 w 138"/>
                <a:gd name="T2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280">
                  <a:moveTo>
                    <a:pt x="118" y="0"/>
                  </a:moveTo>
                  <a:cubicBezTo>
                    <a:pt x="108" y="0"/>
                    <a:pt x="99" y="6"/>
                    <a:pt x="95" y="16"/>
                  </a:cubicBezTo>
                  <a:cubicBezTo>
                    <a:pt x="2" y="243"/>
                    <a:pt x="2" y="243"/>
                    <a:pt x="2" y="243"/>
                  </a:cubicBezTo>
                  <a:cubicBezTo>
                    <a:pt x="1" y="246"/>
                    <a:pt x="0" y="249"/>
                    <a:pt x="0" y="252"/>
                  </a:cubicBezTo>
                  <a:cubicBezTo>
                    <a:pt x="0" y="262"/>
                    <a:pt x="6" y="271"/>
                    <a:pt x="16" y="275"/>
                  </a:cubicBezTo>
                  <a:cubicBezTo>
                    <a:pt x="27" y="280"/>
                    <a:pt x="27" y="280"/>
                    <a:pt x="27" y="280"/>
                  </a:cubicBezTo>
                  <a:cubicBezTo>
                    <a:pt x="138" y="6"/>
                    <a:pt x="138" y="6"/>
                    <a:pt x="138" y="6"/>
                  </a:cubicBezTo>
                  <a:cubicBezTo>
                    <a:pt x="127" y="2"/>
                    <a:pt x="127" y="2"/>
                    <a:pt x="127" y="2"/>
                  </a:cubicBezTo>
                  <a:cubicBezTo>
                    <a:pt x="125" y="1"/>
                    <a:pt x="123" y="1"/>
                    <a:pt x="121" y="0"/>
                  </a:cubicBezTo>
                  <a:cubicBezTo>
                    <a:pt x="121" y="0"/>
                    <a:pt x="121" y="0"/>
                    <a:pt x="121" y="0"/>
                  </a:cubicBezTo>
                  <a:cubicBezTo>
                    <a:pt x="120" y="0"/>
                    <a:pt x="120" y="0"/>
                    <a:pt x="120" y="0"/>
                  </a:cubicBezTo>
                  <a:cubicBezTo>
                    <a:pt x="119" y="0"/>
                    <a:pt x="119" y="0"/>
                    <a:pt x="118" y="0"/>
                  </a:cubicBezTo>
                </a:path>
              </a:pathLst>
            </a:custGeom>
            <a:solidFill>
              <a:srgbClr val="4343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ïšlïḓe">
              <a:extLst>
                <a:ext uri="{FF2B5EF4-FFF2-40B4-BE49-F238E27FC236}">
                  <a16:creationId xmlns:a16="http://schemas.microsoft.com/office/drawing/2014/main" id="{CD43399C-08E6-45B5-AD4E-F6AD6576D0CE}"/>
                </a:ext>
              </a:extLst>
            </p:cNvPr>
            <p:cNvSpPr/>
            <p:nvPr/>
          </p:nvSpPr>
          <p:spPr bwMode="auto">
            <a:xfrm>
              <a:off x="3827463" y="3048001"/>
              <a:ext cx="1706563" cy="1704975"/>
            </a:xfrm>
            <a:custGeom>
              <a:avLst/>
              <a:gdLst>
                <a:gd name="T0" fmla="*/ 344 w 517"/>
                <a:gd name="T1" fmla="*/ 48 h 517"/>
                <a:gd name="T2" fmla="*/ 47 w 517"/>
                <a:gd name="T3" fmla="*/ 173 h 517"/>
                <a:gd name="T4" fmla="*/ 172 w 517"/>
                <a:gd name="T5" fmla="*/ 470 h 517"/>
                <a:gd name="T6" fmla="*/ 469 w 517"/>
                <a:gd name="T7" fmla="*/ 345 h 517"/>
                <a:gd name="T8" fmla="*/ 344 w 517"/>
                <a:gd name="T9" fmla="*/ 48 h 517"/>
                <a:gd name="T10" fmla="*/ 187 w 517"/>
                <a:gd name="T11" fmla="*/ 433 h 517"/>
                <a:gd name="T12" fmla="*/ 84 w 517"/>
                <a:gd name="T13" fmla="*/ 188 h 517"/>
                <a:gd name="T14" fmla="*/ 329 w 517"/>
                <a:gd name="T15" fmla="*/ 85 h 517"/>
                <a:gd name="T16" fmla="*/ 432 w 517"/>
                <a:gd name="T17" fmla="*/ 330 h 517"/>
                <a:gd name="T18" fmla="*/ 187 w 517"/>
                <a:gd name="T19" fmla="*/ 433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517">
                  <a:moveTo>
                    <a:pt x="344" y="48"/>
                  </a:moveTo>
                  <a:cubicBezTo>
                    <a:pt x="228" y="0"/>
                    <a:pt x="95" y="56"/>
                    <a:pt x="47" y="173"/>
                  </a:cubicBezTo>
                  <a:cubicBezTo>
                    <a:pt x="0" y="289"/>
                    <a:pt x="56" y="422"/>
                    <a:pt x="172" y="470"/>
                  </a:cubicBezTo>
                  <a:cubicBezTo>
                    <a:pt x="289" y="517"/>
                    <a:pt x="422" y="461"/>
                    <a:pt x="469" y="345"/>
                  </a:cubicBezTo>
                  <a:cubicBezTo>
                    <a:pt x="517" y="228"/>
                    <a:pt x="461" y="95"/>
                    <a:pt x="344" y="48"/>
                  </a:cubicBezTo>
                  <a:close/>
                  <a:moveTo>
                    <a:pt x="187" y="433"/>
                  </a:moveTo>
                  <a:cubicBezTo>
                    <a:pt x="91" y="394"/>
                    <a:pt x="45" y="284"/>
                    <a:pt x="84" y="188"/>
                  </a:cubicBezTo>
                  <a:cubicBezTo>
                    <a:pt x="124" y="92"/>
                    <a:pt x="233" y="46"/>
                    <a:pt x="329" y="85"/>
                  </a:cubicBezTo>
                  <a:cubicBezTo>
                    <a:pt x="425" y="124"/>
                    <a:pt x="471" y="234"/>
                    <a:pt x="432" y="330"/>
                  </a:cubicBezTo>
                  <a:cubicBezTo>
                    <a:pt x="393" y="426"/>
                    <a:pt x="284" y="472"/>
                    <a:pt x="187" y="433"/>
                  </a:cubicBezTo>
                  <a:close/>
                </a:path>
              </a:pathLst>
            </a:custGeom>
            <a:solidFill>
              <a:srgbClr val="ADAD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1" name="işḻiḑê">
              <a:extLst>
                <a:ext uri="{FF2B5EF4-FFF2-40B4-BE49-F238E27FC236}">
                  <a16:creationId xmlns:a16="http://schemas.microsoft.com/office/drawing/2014/main" id="{B94951F5-754D-4D47-B9F1-9565EE1FC5A9}"/>
                </a:ext>
              </a:extLst>
            </p:cNvPr>
            <p:cNvSpPr/>
            <p:nvPr/>
          </p:nvSpPr>
          <p:spPr bwMode="auto">
            <a:xfrm>
              <a:off x="3870325" y="3094038"/>
              <a:ext cx="1617663" cy="1616075"/>
            </a:xfrm>
            <a:custGeom>
              <a:avLst/>
              <a:gdLst>
                <a:gd name="T0" fmla="*/ 327 w 490"/>
                <a:gd name="T1" fmla="*/ 45 h 490"/>
                <a:gd name="T2" fmla="*/ 45 w 490"/>
                <a:gd name="T3" fmla="*/ 163 h 490"/>
                <a:gd name="T4" fmla="*/ 164 w 490"/>
                <a:gd name="T5" fmla="*/ 445 h 490"/>
                <a:gd name="T6" fmla="*/ 445 w 490"/>
                <a:gd name="T7" fmla="*/ 326 h 490"/>
                <a:gd name="T8" fmla="*/ 327 w 490"/>
                <a:gd name="T9" fmla="*/ 45 h 490"/>
                <a:gd name="T10" fmla="*/ 178 w 490"/>
                <a:gd name="T11" fmla="*/ 410 h 490"/>
                <a:gd name="T12" fmla="*/ 80 w 490"/>
                <a:gd name="T13" fmla="*/ 178 h 490"/>
                <a:gd name="T14" fmla="*/ 313 w 490"/>
                <a:gd name="T15" fmla="*/ 80 h 490"/>
                <a:gd name="T16" fmla="*/ 410 w 490"/>
                <a:gd name="T17" fmla="*/ 312 h 490"/>
                <a:gd name="T18" fmla="*/ 178 w 490"/>
                <a:gd name="T19" fmla="*/ 41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0" h="490">
                  <a:moveTo>
                    <a:pt x="327" y="45"/>
                  </a:moveTo>
                  <a:cubicBezTo>
                    <a:pt x="216" y="0"/>
                    <a:pt x="90" y="53"/>
                    <a:pt x="45" y="163"/>
                  </a:cubicBezTo>
                  <a:cubicBezTo>
                    <a:pt x="0" y="274"/>
                    <a:pt x="53" y="400"/>
                    <a:pt x="164" y="445"/>
                  </a:cubicBezTo>
                  <a:cubicBezTo>
                    <a:pt x="274" y="490"/>
                    <a:pt x="400" y="437"/>
                    <a:pt x="445" y="326"/>
                  </a:cubicBezTo>
                  <a:cubicBezTo>
                    <a:pt x="490" y="216"/>
                    <a:pt x="437" y="90"/>
                    <a:pt x="327" y="45"/>
                  </a:cubicBezTo>
                  <a:close/>
                  <a:moveTo>
                    <a:pt x="178" y="410"/>
                  </a:moveTo>
                  <a:cubicBezTo>
                    <a:pt x="87" y="373"/>
                    <a:pt x="43" y="269"/>
                    <a:pt x="80" y="178"/>
                  </a:cubicBezTo>
                  <a:cubicBezTo>
                    <a:pt x="117" y="86"/>
                    <a:pt x="221" y="43"/>
                    <a:pt x="313" y="80"/>
                  </a:cubicBezTo>
                  <a:cubicBezTo>
                    <a:pt x="404" y="117"/>
                    <a:pt x="447" y="221"/>
                    <a:pt x="410" y="312"/>
                  </a:cubicBezTo>
                  <a:cubicBezTo>
                    <a:pt x="373" y="403"/>
                    <a:pt x="269" y="447"/>
                    <a:pt x="178" y="4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2" name="ïŝ1îďê">
              <a:extLst>
                <a:ext uri="{FF2B5EF4-FFF2-40B4-BE49-F238E27FC236}">
                  <a16:creationId xmlns:a16="http://schemas.microsoft.com/office/drawing/2014/main" id="{DCF96BC1-93E1-404E-9C91-27213AC0BBF0}"/>
                </a:ext>
              </a:extLst>
            </p:cNvPr>
            <p:cNvSpPr/>
            <p:nvPr/>
          </p:nvSpPr>
          <p:spPr bwMode="auto">
            <a:xfrm>
              <a:off x="4803775" y="3714751"/>
              <a:ext cx="379413" cy="644525"/>
            </a:xfrm>
            <a:custGeom>
              <a:avLst/>
              <a:gdLst>
                <a:gd name="T0" fmla="*/ 6 w 115"/>
                <a:gd name="T1" fmla="*/ 195 h 196"/>
                <a:gd name="T2" fmla="*/ 1 w 115"/>
                <a:gd name="T3" fmla="*/ 190 h 196"/>
                <a:gd name="T4" fmla="*/ 7 w 115"/>
                <a:gd name="T5" fmla="*/ 181 h 196"/>
                <a:gd name="T6" fmla="*/ 86 w 115"/>
                <a:gd name="T7" fmla="*/ 112 h 196"/>
                <a:gd name="T8" fmla="*/ 81 w 115"/>
                <a:gd name="T9" fmla="*/ 12 h 196"/>
                <a:gd name="T10" fmla="*/ 84 w 115"/>
                <a:gd name="T11" fmla="*/ 2 h 196"/>
                <a:gd name="T12" fmla="*/ 95 w 115"/>
                <a:gd name="T13" fmla="*/ 5 h 196"/>
                <a:gd name="T14" fmla="*/ 100 w 115"/>
                <a:gd name="T15" fmla="*/ 117 h 196"/>
                <a:gd name="T16" fmla="*/ 11 w 115"/>
                <a:gd name="T17" fmla="*/ 196 h 196"/>
                <a:gd name="T18" fmla="*/ 6 w 115"/>
                <a:gd name="T19"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96">
                  <a:moveTo>
                    <a:pt x="6" y="195"/>
                  </a:moveTo>
                  <a:cubicBezTo>
                    <a:pt x="4" y="195"/>
                    <a:pt x="2" y="193"/>
                    <a:pt x="1" y="190"/>
                  </a:cubicBezTo>
                  <a:cubicBezTo>
                    <a:pt x="0" y="186"/>
                    <a:pt x="3" y="182"/>
                    <a:pt x="7" y="181"/>
                  </a:cubicBezTo>
                  <a:cubicBezTo>
                    <a:pt x="43" y="172"/>
                    <a:pt x="72" y="146"/>
                    <a:pt x="86" y="112"/>
                  </a:cubicBezTo>
                  <a:cubicBezTo>
                    <a:pt x="99" y="79"/>
                    <a:pt x="97" y="43"/>
                    <a:pt x="81" y="12"/>
                  </a:cubicBezTo>
                  <a:cubicBezTo>
                    <a:pt x="79" y="9"/>
                    <a:pt x="81" y="4"/>
                    <a:pt x="84" y="2"/>
                  </a:cubicBezTo>
                  <a:cubicBezTo>
                    <a:pt x="88" y="0"/>
                    <a:pt x="93" y="2"/>
                    <a:pt x="95" y="5"/>
                  </a:cubicBezTo>
                  <a:cubicBezTo>
                    <a:pt x="113" y="40"/>
                    <a:pt x="115" y="81"/>
                    <a:pt x="100" y="117"/>
                  </a:cubicBezTo>
                  <a:cubicBezTo>
                    <a:pt x="84" y="156"/>
                    <a:pt x="52" y="185"/>
                    <a:pt x="11" y="196"/>
                  </a:cubicBezTo>
                  <a:cubicBezTo>
                    <a:pt x="9" y="196"/>
                    <a:pt x="7" y="196"/>
                    <a:pt x="6" y="1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3" name="îśḻîdè">
              <a:extLst>
                <a:ext uri="{FF2B5EF4-FFF2-40B4-BE49-F238E27FC236}">
                  <a16:creationId xmlns:a16="http://schemas.microsoft.com/office/drawing/2014/main" id="{68BCFA4C-B16B-466F-8581-FA268201E4AB}"/>
                </a:ext>
              </a:extLst>
            </p:cNvPr>
            <p:cNvSpPr/>
            <p:nvPr/>
          </p:nvSpPr>
          <p:spPr bwMode="auto">
            <a:xfrm>
              <a:off x="4854575" y="3532188"/>
              <a:ext cx="196850" cy="152400"/>
            </a:xfrm>
            <a:custGeom>
              <a:avLst/>
              <a:gdLst>
                <a:gd name="T0" fmla="*/ 49 w 60"/>
                <a:gd name="T1" fmla="*/ 45 h 46"/>
                <a:gd name="T2" fmla="*/ 47 w 60"/>
                <a:gd name="T3" fmla="*/ 43 h 46"/>
                <a:gd name="T4" fmla="*/ 6 w 60"/>
                <a:gd name="T5" fmla="*/ 16 h 46"/>
                <a:gd name="T6" fmla="*/ 2 w 60"/>
                <a:gd name="T7" fmla="*/ 6 h 46"/>
                <a:gd name="T8" fmla="*/ 11 w 60"/>
                <a:gd name="T9" fmla="*/ 2 h 46"/>
                <a:gd name="T10" fmla="*/ 58 w 60"/>
                <a:gd name="T11" fmla="*/ 33 h 46"/>
                <a:gd name="T12" fmla="*/ 57 w 60"/>
                <a:gd name="T13" fmla="*/ 44 h 46"/>
                <a:gd name="T14" fmla="*/ 49 w 60"/>
                <a:gd name="T15" fmla="*/ 4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6">
                  <a:moveTo>
                    <a:pt x="49" y="45"/>
                  </a:moveTo>
                  <a:cubicBezTo>
                    <a:pt x="48" y="45"/>
                    <a:pt x="47" y="44"/>
                    <a:pt x="47" y="43"/>
                  </a:cubicBezTo>
                  <a:cubicBezTo>
                    <a:pt x="35" y="31"/>
                    <a:pt x="21" y="22"/>
                    <a:pt x="6" y="16"/>
                  </a:cubicBezTo>
                  <a:cubicBezTo>
                    <a:pt x="2" y="14"/>
                    <a:pt x="0" y="10"/>
                    <a:pt x="2" y="6"/>
                  </a:cubicBezTo>
                  <a:cubicBezTo>
                    <a:pt x="3" y="2"/>
                    <a:pt x="8" y="0"/>
                    <a:pt x="11" y="2"/>
                  </a:cubicBezTo>
                  <a:cubicBezTo>
                    <a:pt x="29" y="9"/>
                    <a:pt x="45" y="19"/>
                    <a:pt x="58" y="33"/>
                  </a:cubicBezTo>
                  <a:cubicBezTo>
                    <a:pt x="60" y="36"/>
                    <a:pt x="60" y="41"/>
                    <a:pt x="57" y="44"/>
                  </a:cubicBezTo>
                  <a:cubicBezTo>
                    <a:pt x="55" y="46"/>
                    <a:pt x="52" y="46"/>
                    <a:pt x="49"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1008352410"/>
      </p:ext>
    </p:extLst>
  </p:cSld>
  <p:clrMapOvr>
    <a:masterClrMapping/>
  </p:clrMapOvr>
  <p:transition>
    <p:blinds/>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592891" y="1819688"/>
            <a:ext cx="35810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工贸企业需要按规定编写安全预评价或综合分析报告，进行初步设计和编写安全专篇，编写安全验收评价报告和进行竣工验收，并要求对有关报告进行备案，对于未按规定备案的要予以经济处罚。 </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03</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552366"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落实建设项目安全设施“三同时”制度</a:t>
            </a:r>
            <a:endParaRPr kumimoji="0" lang="zh-CN" altLang="en-US" sz="2400" b="1" i="0" u="none" strike="noStrike" kern="120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cs"/>
            </a:endParaRPr>
          </a:p>
        </p:txBody>
      </p:sp>
      <p:grpSp>
        <p:nvGrpSpPr>
          <p:cNvPr id="276" name="7666047a-c3ce-4976-a238-a9953120dfb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382205" y="2081070"/>
            <a:ext cx="4153367" cy="2433928"/>
            <a:chOff x="2986088" y="1604963"/>
            <a:chExt cx="6219826" cy="3644900"/>
          </a:xfrm>
        </p:grpSpPr>
        <p:sp>
          <p:nvSpPr>
            <p:cNvPr id="277" name="íṩlide">
              <a:extLst>
                <a:ext uri="{FF2B5EF4-FFF2-40B4-BE49-F238E27FC236}">
                  <a16:creationId xmlns:a16="http://schemas.microsoft.com/office/drawing/2014/main" id="{1336127C-D3F3-44AE-8E45-CC79055DE31A}"/>
                </a:ext>
              </a:extLst>
            </p:cNvPr>
            <p:cNvSpPr/>
            <p:nvPr/>
          </p:nvSpPr>
          <p:spPr bwMode="auto">
            <a:xfrm>
              <a:off x="3686176" y="3222626"/>
              <a:ext cx="601663" cy="860425"/>
            </a:xfrm>
            <a:custGeom>
              <a:avLst/>
              <a:gdLst>
                <a:gd name="T0" fmla="*/ 379 w 379"/>
                <a:gd name="T1" fmla="*/ 542 h 542"/>
                <a:gd name="T2" fmla="*/ 0 w 379"/>
                <a:gd name="T3" fmla="*/ 542 h 542"/>
                <a:gd name="T4" fmla="*/ 98 w 379"/>
                <a:gd name="T5" fmla="*/ 0 h 542"/>
                <a:gd name="T6" fmla="*/ 281 w 379"/>
                <a:gd name="T7" fmla="*/ 0 h 542"/>
                <a:gd name="T8" fmla="*/ 379 w 379"/>
                <a:gd name="T9" fmla="*/ 542 h 542"/>
              </a:gdLst>
              <a:ahLst/>
              <a:cxnLst>
                <a:cxn ang="0">
                  <a:pos x="T0" y="T1"/>
                </a:cxn>
                <a:cxn ang="0">
                  <a:pos x="T2" y="T3"/>
                </a:cxn>
                <a:cxn ang="0">
                  <a:pos x="T4" y="T5"/>
                </a:cxn>
                <a:cxn ang="0">
                  <a:pos x="T6" y="T7"/>
                </a:cxn>
                <a:cxn ang="0">
                  <a:pos x="T8" y="T9"/>
                </a:cxn>
              </a:cxnLst>
              <a:rect l="0" t="0" r="r" b="b"/>
              <a:pathLst>
                <a:path w="379" h="542">
                  <a:moveTo>
                    <a:pt x="379" y="542"/>
                  </a:moveTo>
                  <a:lnTo>
                    <a:pt x="0" y="542"/>
                  </a:lnTo>
                  <a:lnTo>
                    <a:pt x="98" y="0"/>
                  </a:lnTo>
                  <a:lnTo>
                    <a:pt x="281" y="0"/>
                  </a:lnTo>
                  <a:lnTo>
                    <a:pt x="379" y="542"/>
                  </a:lnTo>
                  <a:close/>
                </a:path>
              </a:pathLst>
            </a:custGeom>
            <a:solidFill>
              <a:srgbClr val="9272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iśḷiḑê">
              <a:extLst>
                <a:ext uri="{FF2B5EF4-FFF2-40B4-BE49-F238E27FC236}">
                  <a16:creationId xmlns:a16="http://schemas.microsoft.com/office/drawing/2014/main" id="{1B8B8FDE-8D9F-427B-A6B8-02E9B49B71F6}"/>
                </a:ext>
              </a:extLst>
            </p:cNvPr>
            <p:cNvSpPr/>
            <p:nvPr/>
          </p:nvSpPr>
          <p:spPr bwMode="auto">
            <a:xfrm>
              <a:off x="3686176" y="3222626"/>
              <a:ext cx="477838" cy="860425"/>
            </a:xfrm>
            <a:custGeom>
              <a:avLst/>
              <a:gdLst>
                <a:gd name="T0" fmla="*/ 301 w 301"/>
                <a:gd name="T1" fmla="*/ 542 h 542"/>
                <a:gd name="T2" fmla="*/ 0 w 301"/>
                <a:gd name="T3" fmla="*/ 542 h 542"/>
                <a:gd name="T4" fmla="*/ 98 w 301"/>
                <a:gd name="T5" fmla="*/ 0 h 542"/>
                <a:gd name="T6" fmla="*/ 203 w 301"/>
                <a:gd name="T7" fmla="*/ 0 h 542"/>
                <a:gd name="T8" fmla="*/ 301 w 301"/>
                <a:gd name="T9" fmla="*/ 542 h 542"/>
              </a:gdLst>
              <a:ahLst/>
              <a:cxnLst>
                <a:cxn ang="0">
                  <a:pos x="T0" y="T1"/>
                </a:cxn>
                <a:cxn ang="0">
                  <a:pos x="T2" y="T3"/>
                </a:cxn>
                <a:cxn ang="0">
                  <a:pos x="T4" y="T5"/>
                </a:cxn>
                <a:cxn ang="0">
                  <a:pos x="T6" y="T7"/>
                </a:cxn>
                <a:cxn ang="0">
                  <a:pos x="T8" y="T9"/>
                </a:cxn>
              </a:cxnLst>
              <a:rect l="0" t="0" r="r" b="b"/>
              <a:pathLst>
                <a:path w="301" h="542">
                  <a:moveTo>
                    <a:pt x="301" y="542"/>
                  </a:moveTo>
                  <a:lnTo>
                    <a:pt x="0" y="542"/>
                  </a:lnTo>
                  <a:lnTo>
                    <a:pt x="98" y="0"/>
                  </a:lnTo>
                  <a:lnTo>
                    <a:pt x="203" y="0"/>
                  </a:lnTo>
                  <a:lnTo>
                    <a:pt x="301" y="542"/>
                  </a:lnTo>
                  <a:close/>
                </a:path>
              </a:pathLst>
            </a:custGeom>
            <a:solidFill>
              <a:srgbClr val="B993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iṡḻíḓé">
              <a:extLst>
                <a:ext uri="{FF2B5EF4-FFF2-40B4-BE49-F238E27FC236}">
                  <a16:creationId xmlns:a16="http://schemas.microsoft.com/office/drawing/2014/main" id="{31C3E378-B2D3-49D1-B887-F1AC10AD4249}"/>
                </a:ext>
              </a:extLst>
            </p:cNvPr>
            <p:cNvSpPr/>
            <p:nvPr/>
          </p:nvSpPr>
          <p:spPr bwMode="auto">
            <a:xfrm>
              <a:off x="3794126" y="3179763"/>
              <a:ext cx="385763" cy="66675"/>
            </a:xfrm>
            <a:custGeom>
              <a:avLst/>
              <a:gdLst>
                <a:gd name="T0" fmla="*/ 134 w 146"/>
                <a:gd name="T1" fmla="*/ 25 h 25"/>
                <a:gd name="T2" fmla="*/ 12 w 146"/>
                <a:gd name="T3" fmla="*/ 25 h 25"/>
                <a:gd name="T4" fmla="*/ 0 w 146"/>
                <a:gd name="T5" fmla="*/ 12 h 25"/>
                <a:gd name="T6" fmla="*/ 0 w 146"/>
                <a:gd name="T7" fmla="*/ 12 h 25"/>
                <a:gd name="T8" fmla="*/ 12 w 146"/>
                <a:gd name="T9" fmla="*/ 0 h 25"/>
                <a:gd name="T10" fmla="*/ 134 w 146"/>
                <a:gd name="T11" fmla="*/ 0 h 25"/>
                <a:gd name="T12" fmla="*/ 146 w 146"/>
                <a:gd name="T13" fmla="*/ 12 h 25"/>
                <a:gd name="T14" fmla="*/ 146 w 146"/>
                <a:gd name="T15" fmla="*/ 12 h 25"/>
                <a:gd name="T16" fmla="*/ 134 w 14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5">
                  <a:moveTo>
                    <a:pt x="134" y="25"/>
                  </a:moveTo>
                  <a:cubicBezTo>
                    <a:pt x="12" y="25"/>
                    <a:pt x="12" y="25"/>
                    <a:pt x="12" y="25"/>
                  </a:cubicBezTo>
                  <a:cubicBezTo>
                    <a:pt x="5" y="25"/>
                    <a:pt x="0" y="19"/>
                    <a:pt x="0" y="12"/>
                  </a:cubicBezTo>
                  <a:cubicBezTo>
                    <a:pt x="0" y="12"/>
                    <a:pt x="0" y="12"/>
                    <a:pt x="0" y="12"/>
                  </a:cubicBezTo>
                  <a:cubicBezTo>
                    <a:pt x="0" y="6"/>
                    <a:pt x="5" y="0"/>
                    <a:pt x="12" y="0"/>
                  </a:cubicBezTo>
                  <a:cubicBezTo>
                    <a:pt x="134" y="0"/>
                    <a:pt x="134" y="0"/>
                    <a:pt x="134" y="0"/>
                  </a:cubicBezTo>
                  <a:cubicBezTo>
                    <a:pt x="141" y="0"/>
                    <a:pt x="146" y="6"/>
                    <a:pt x="146" y="12"/>
                  </a:cubicBezTo>
                  <a:cubicBezTo>
                    <a:pt x="146" y="12"/>
                    <a:pt x="146" y="12"/>
                    <a:pt x="146" y="12"/>
                  </a:cubicBezTo>
                  <a:cubicBezTo>
                    <a:pt x="146" y="19"/>
                    <a:pt x="141" y="25"/>
                    <a:pt x="134" y="25"/>
                  </a:cubicBezTo>
                  <a:close/>
                </a:path>
              </a:pathLst>
            </a:custGeom>
            <a:solidFill>
              <a:srgbClr val="9272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ísḻïḓè">
              <a:extLst>
                <a:ext uri="{FF2B5EF4-FFF2-40B4-BE49-F238E27FC236}">
                  <a16:creationId xmlns:a16="http://schemas.microsoft.com/office/drawing/2014/main" id="{021B0CF7-A0F4-4BD0-AE4D-81ED5F5F67A1}"/>
                </a:ext>
              </a:extLst>
            </p:cNvPr>
            <p:cNvSpPr/>
            <p:nvPr/>
          </p:nvSpPr>
          <p:spPr bwMode="auto">
            <a:xfrm>
              <a:off x="3863976" y="3448051"/>
              <a:ext cx="247650" cy="247650"/>
            </a:xfrm>
            <a:prstGeom prst="ellipse">
              <a:avLst/>
            </a:pr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îṧļïďé">
              <a:extLst>
                <a:ext uri="{FF2B5EF4-FFF2-40B4-BE49-F238E27FC236}">
                  <a16:creationId xmlns:a16="http://schemas.microsoft.com/office/drawing/2014/main" id="{5D0C726D-7B64-4EFE-9B25-AA44D55F329F}"/>
                </a:ext>
              </a:extLst>
            </p:cNvPr>
            <p:cNvSpPr/>
            <p:nvPr/>
          </p:nvSpPr>
          <p:spPr bwMode="auto">
            <a:xfrm>
              <a:off x="3956051" y="3546476"/>
              <a:ext cx="63500" cy="65088"/>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ï$ḷïḑè">
              <a:extLst>
                <a:ext uri="{FF2B5EF4-FFF2-40B4-BE49-F238E27FC236}">
                  <a16:creationId xmlns:a16="http://schemas.microsoft.com/office/drawing/2014/main" id="{54A219D9-30E0-4DAE-933C-C40AA2271B7A}"/>
                </a:ext>
              </a:extLst>
            </p:cNvPr>
            <p:cNvSpPr/>
            <p:nvPr/>
          </p:nvSpPr>
          <p:spPr bwMode="auto">
            <a:xfrm>
              <a:off x="3960813" y="3506788"/>
              <a:ext cx="52388" cy="49213"/>
            </a:xfrm>
            <a:custGeom>
              <a:avLst/>
              <a:gdLst>
                <a:gd name="T0" fmla="*/ 27 w 33"/>
                <a:gd name="T1" fmla="*/ 31 h 31"/>
                <a:gd name="T2" fmla="*/ 7 w 33"/>
                <a:gd name="T3" fmla="*/ 31 h 31"/>
                <a:gd name="T4" fmla="*/ 0 w 33"/>
                <a:gd name="T5" fmla="*/ 0 h 31"/>
                <a:gd name="T6" fmla="*/ 33 w 33"/>
                <a:gd name="T7" fmla="*/ 0 h 31"/>
                <a:gd name="T8" fmla="*/ 27 w 33"/>
                <a:gd name="T9" fmla="*/ 31 h 31"/>
              </a:gdLst>
              <a:ahLst/>
              <a:cxnLst>
                <a:cxn ang="0">
                  <a:pos x="T0" y="T1"/>
                </a:cxn>
                <a:cxn ang="0">
                  <a:pos x="T2" y="T3"/>
                </a:cxn>
                <a:cxn ang="0">
                  <a:pos x="T4" y="T5"/>
                </a:cxn>
                <a:cxn ang="0">
                  <a:pos x="T6" y="T7"/>
                </a:cxn>
                <a:cxn ang="0">
                  <a:pos x="T8" y="T9"/>
                </a:cxn>
              </a:cxnLst>
              <a:rect l="0" t="0" r="r" b="b"/>
              <a:pathLst>
                <a:path w="33" h="31">
                  <a:moveTo>
                    <a:pt x="27" y="31"/>
                  </a:moveTo>
                  <a:lnTo>
                    <a:pt x="7" y="31"/>
                  </a:lnTo>
                  <a:lnTo>
                    <a:pt x="0" y="0"/>
                  </a:lnTo>
                  <a:lnTo>
                    <a:pt x="33" y="0"/>
                  </a:lnTo>
                  <a:lnTo>
                    <a:pt x="27" y="3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ïşḷïdè">
              <a:extLst>
                <a:ext uri="{FF2B5EF4-FFF2-40B4-BE49-F238E27FC236}">
                  <a16:creationId xmlns:a16="http://schemas.microsoft.com/office/drawing/2014/main" id="{3C59E5D1-0B29-451B-BE51-06B333B31198}"/>
                </a:ext>
              </a:extLst>
            </p:cNvPr>
            <p:cNvSpPr/>
            <p:nvPr/>
          </p:nvSpPr>
          <p:spPr bwMode="auto">
            <a:xfrm>
              <a:off x="3910013" y="3575051"/>
              <a:ext cx="66675" cy="63500"/>
            </a:xfrm>
            <a:custGeom>
              <a:avLst/>
              <a:gdLst>
                <a:gd name="T0" fmla="*/ 32 w 42"/>
                <a:gd name="T1" fmla="*/ 0 h 40"/>
                <a:gd name="T2" fmla="*/ 42 w 42"/>
                <a:gd name="T3" fmla="*/ 17 h 40"/>
                <a:gd name="T4" fmla="*/ 17 w 42"/>
                <a:gd name="T5" fmla="*/ 40 h 40"/>
                <a:gd name="T6" fmla="*/ 0 w 42"/>
                <a:gd name="T7" fmla="*/ 10 h 40"/>
                <a:gd name="T8" fmla="*/ 32 w 42"/>
                <a:gd name="T9" fmla="*/ 0 h 40"/>
              </a:gdLst>
              <a:ahLst/>
              <a:cxnLst>
                <a:cxn ang="0">
                  <a:pos x="T0" y="T1"/>
                </a:cxn>
                <a:cxn ang="0">
                  <a:pos x="T2" y="T3"/>
                </a:cxn>
                <a:cxn ang="0">
                  <a:pos x="T4" y="T5"/>
                </a:cxn>
                <a:cxn ang="0">
                  <a:pos x="T6" y="T7"/>
                </a:cxn>
                <a:cxn ang="0">
                  <a:pos x="T8" y="T9"/>
                </a:cxn>
              </a:cxnLst>
              <a:rect l="0" t="0" r="r" b="b"/>
              <a:pathLst>
                <a:path w="42" h="40">
                  <a:moveTo>
                    <a:pt x="32" y="0"/>
                  </a:moveTo>
                  <a:lnTo>
                    <a:pt x="42" y="17"/>
                  </a:lnTo>
                  <a:lnTo>
                    <a:pt x="17" y="40"/>
                  </a:lnTo>
                  <a:lnTo>
                    <a:pt x="0" y="10"/>
                  </a:lnTo>
                  <a:lnTo>
                    <a:pt x="3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iṣlíḍé">
              <a:extLst>
                <a:ext uri="{FF2B5EF4-FFF2-40B4-BE49-F238E27FC236}">
                  <a16:creationId xmlns:a16="http://schemas.microsoft.com/office/drawing/2014/main" id="{545B90CC-5A42-4042-8AC0-126D50518936}"/>
                </a:ext>
              </a:extLst>
            </p:cNvPr>
            <p:cNvSpPr/>
            <p:nvPr/>
          </p:nvSpPr>
          <p:spPr bwMode="auto">
            <a:xfrm>
              <a:off x="3997326" y="3575051"/>
              <a:ext cx="66675" cy="63500"/>
            </a:xfrm>
            <a:custGeom>
              <a:avLst/>
              <a:gdLst>
                <a:gd name="T0" fmla="*/ 0 w 42"/>
                <a:gd name="T1" fmla="*/ 17 h 40"/>
                <a:gd name="T2" fmla="*/ 10 w 42"/>
                <a:gd name="T3" fmla="*/ 0 h 40"/>
                <a:gd name="T4" fmla="*/ 42 w 42"/>
                <a:gd name="T5" fmla="*/ 10 h 40"/>
                <a:gd name="T6" fmla="*/ 25 w 42"/>
                <a:gd name="T7" fmla="*/ 40 h 40"/>
                <a:gd name="T8" fmla="*/ 0 w 42"/>
                <a:gd name="T9" fmla="*/ 17 h 40"/>
              </a:gdLst>
              <a:ahLst/>
              <a:cxnLst>
                <a:cxn ang="0">
                  <a:pos x="T0" y="T1"/>
                </a:cxn>
                <a:cxn ang="0">
                  <a:pos x="T2" y="T3"/>
                </a:cxn>
                <a:cxn ang="0">
                  <a:pos x="T4" y="T5"/>
                </a:cxn>
                <a:cxn ang="0">
                  <a:pos x="T6" y="T7"/>
                </a:cxn>
                <a:cxn ang="0">
                  <a:pos x="T8" y="T9"/>
                </a:cxn>
              </a:cxnLst>
              <a:rect l="0" t="0" r="r" b="b"/>
              <a:pathLst>
                <a:path w="42" h="40">
                  <a:moveTo>
                    <a:pt x="0" y="17"/>
                  </a:moveTo>
                  <a:lnTo>
                    <a:pt x="10" y="0"/>
                  </a:lnTo>
                  <a:lnTo>
                    <a:pt x="42" y="10"/>
                  </a:lnTo>
                  <a:lnTo>
                    <a:pt x="25" y="40"/>
                  </a:lnTo>
                  <a:lnTo>
                    <a:pt x="0" y="1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ïsļíḋê">
              <a:extLst>
                <a:ext uri="{FF2B5EF4-FFF2-40B4-BE49-F238E27FC236}">
                  <a16:creationId xmlns:a16="http://schemas.microsoft.com/office/drawing/2014/main" id="{9B2F2F31-177F-432E-A8F2-343A9B5BB776}"/>
                </a:ext>
              </a:extLst>
            </p:cNvPr>
            <p:cNvSpPr/>
            <p:nvPr/>
          </p:nvSpPr>
          <p:spPr bwMode="auto">
            <a:xfrm>
              <a:off x="6297613" y="2782888"/>
              <a:ext cx="1001713" cy="1452563"/>
            </a:xfrm>
            <a:custGeom>
              <a:avLst/>
              <a:gdLst>
                <a:gd name="T0" fmla="*/ 631 w 631"/>
                <a:gd name="T1" fmla="*/ 915 h 915"/>
                <a:gd name="T2" fmla="*/ 418 w 631"/>
                <a:gd name="T3" fmla="*/ 298 h 915"/>
                <a:gd name="T4" fmla="*/ 315 w 631"/>
                <a:gd name="T5" fmla="*/ 0 h 915"/>
                <a:gd name="T6" fmla="*/ 212 w 631"/>
                <a:gd name="T7" fmla="*/ 298 h 915"/>
                <a:gd name="T8" fmla="*/ 0 w 631"/>
                <a:gd name="T9" fmla="*/ 915 h 915"/>
                <a:gd name="T10" fmla="*/ 631 w 631"/>
                <a:gd name="T11" fmla="*/ 915 h 915"/>
              </a:gdLst>
              <a:ahLst/>
              <a:cxnLst>
                <a:cxn ang="0">
                  <a:pos x="T0" y="T1"/>
                </a:cxn>
                <a:cxn ang="0">
                  <a:pos x="T2" y="T3"/>
                </a:cxn>
                <a:cxn ang="0">
                  <a:pos x="T4" y="T5"/>
                </a:cxn>
                <a:cxn ang="0">
                  <a:pos x="T6" y="T7"/>
                </a:cxn>
                <a:cxn ang="0">
                  <a:pos x="T8" y="T9"/>
                </a:cxn>
                <a:cxn ang="0">
                  <a:pos x="T10" y="T11"/>
                </a:cxn>
              </a:cxnLst>
              <a:rect l="0" t="0" r="r" b="b"/>
              <a:pathLst>
                <a:path w="631" h="915">
                  <a:moveTo>
                    <a:pt x="631" y="915"/>
                  </a:moveTo>
                  <a:lnTo>
                    <a:pt x="418" y="298"/>
                  </a:lnTo>
                  <a:lnTo>
                    <a:pt x="315" y="0"/>
                  </a:lnTo>
                  <a:lnTo>
                    <a:pt x="212" y="298"/>
                  </a:lnTo>
                  <a:lnTo>
                    <a:pt x="0" y="915"/>
                  </a:lnTo>
                  <a:lnTo>
                    <a:pt x="631" y="915"/>
                  </a:lnTo>
                  <a:close/>
                </a:path>
              </a:pathLst>
            </a:custGeom>
            <a:solidFill>
              <a:srgbClr val="81BE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íṩḷïḍè">
              <a:extLst>
                <a:ext uri="{FF2B5EF4-FFF2-40B4-BE49-F238E27FC236}">
                  <a16:creationId xmlns:a16="http://schemas.microsoft.com/office/drawing/2014/main" id="{4048EBF1-199C-42FB-9AF8-7F1A1787E09F}"/>
                </a:ext>
              </a:extLst>
            </p:cNvPr>
            <p:cNvSpPr/>
            <p:nvPr/>
          </p:nvSpPr>
          <p:spPr bwMode="auto">
            <a:xfrm>
              <a:off x="6634163" y="2782888"/>
              <a:ext cx="327025" cy="528638"/>
            </a:xfrm>
            <a:custGeom>
              <a:avLst/>
              <a:gdLst>
                <a:gd name="T0" fmla="*/ 124 w 124"/>
                <a:gd name="T1" fmla="*/ 180 h 201"/>
                <a:gd name="T2" fmla="*/ 62 w 124"/>
                <a:gd name="T3" fmla="*/ 201 h 201"/>
                <a:gd name="T4" fmla="*/ 0 w 124"/>
                <a:gd name="T5" fmla="*/ 180 h 201"/>
                <a:gd name="T6" fmla="*/ 62 w 124"/>
                <a:gd name="T7" fmla="*/ 0 h 201"/>
                <a:gd name="T8" fmla="*/ 124 w 124"/>
                <a:gd name="T9" fmla="*/ 180 h 201"/>
              </a:gdLst>
              <a:ahLst/>
              <a:cxnLst>
                <a:cxn ang="0">
                  <a:pos x="T0" y="T1"/>
                </a:cxn>
                <a:cxn ang="0">
                  <a:pos x="T2" y="T3"/>
                </a:cxn>
                <a:cxn ang="0">
                  <a:pos x="T4" y="T5"/>
                </a:cxn>
                <a:cxn ang="0">
                  <a:pos x="T6" y="T7"/>
                </a:cxn>
                <a:cxn ang="0">
                  <a:pos x="T8" y="T9"/>
                </a:cxn>
              </a:cxnLst>
              <a:rect l="0" t="0" r="r" b="b"/>
              <a:pathLst>
                <a:path w="124" h="201">
                  <a:moveTo>
                    <a:pt x="124" y="180"/>
                  </a:moveTo>
                  <a:cubicBezTo>
                    <a:pt x="106" y="193"/>
                    <a:pt x="85" y="201"/>
                    <a:pt x="62" y="201"/>
                  </a:cubicBezTo>
                  <a:cubicBezTo>
                    <a:pt x="39" y="201"/>
                    <a:pt x="18" y="193"/>
                    <a:pt x="0" y="180"/>
                  </a:cubicBezTo>
                  <a:cubicBezTo>
                    <a:pt x="62" y="0"/>
                    <a:pt x="62" y="0"/>
                    <a:pt x="62" y="0"/>
                  </a:cubicBezTo>
                  <a:lnTo>
                    <a:pt x="124" y="180"/>
                  </a:lnTo>
                  <a:close/>
                </a:path>
              </a:pathLst>
            </a:custGeom>
            <a:solidFill>
              <a:srgbClr val="6AA6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îṩliḍè">
              <a:extLst>
                <a:ext uri="{FF2B5EF4-FFF2-40B4-BE49-F238E27FC236}">
                  <a16:creationId xmlns:a16="http://schemas.microsoft.com/office/drawing/2014/main" id="{9778AA93-D5BF-4FCA-BEE4-F76BA941F779}"/>
                </a:ext>
              </a:extLst>
            </p:cNvPr>
            <p:cNvSpPr/>
            <p:nvPr/>
          </p:nvSpPr>
          <p:spPr bwMode="auto">
            <a:xfrm>
              <a:off x="5419726" y="3098801"/>
              <a:ext cx="223838" cy="981075"/>
            </a:xfrm>
            <a:custGeom>
              <a:avLst/>
              <a:gdLst>
                <a:gd name="T0" fmla="*/ 141 w 141"/>
                <a:gd name="T1" fmla="*/ 618 h 618"/>
                <a:gd name="T2" fmla="*/ 0 w 141"/>
                <a:gd name="T3" fmla="*/ 618 h 618"/>
                <a:gd name="T4" fmla="*/ 0 w 141"/>
                <a:gd name="T5" fmla="*/ 0 h 618"/>
                <a:gd name="T6" fmla="*/ 141 w 141"/>
                <a:gd name="T7" fmla="*/ 55 h 618"/>
                <a:gd name="T8" fmla="*/ 141 w 141"/>
                <a:gd name="T9" fmla="*/ 618 h 618"/>
              </a:gdLst>
              <a:ahLst/>
              <a:cxnLst>
                <a:cxn ang="0">
                  <a:pos x="T0" y="T1"/>
                </a:cxn>
                <a:cxn ang="0">
                  <a:pos x="T2" y="T3"/>
                </a:cxn>
                <a:cxn ang="0">
                  <a:pos x="T4" y="T5"/>
                </a:cxn>
                <a:cxn ang="0">
                  <a:pos x="T6" y="T7"/>
                </a:cxn>
                <a:cxn ang="0">
                  <a:pos x="T8" y="T9"/>
                </a:cxn>
              </a:cxnLst>
              <a:rect l="0" t="0" r="r" b="b"/>
              <a:pathLst>
                <a:path w="141" h="618">
                  <a:moveTo>
                    <a:pt x="141" y="618"/>
                  </a:moveTo>
                  <a:lnTo>
                    <a:pt x="0" y="618"/>
                  </a:lnTo>
                  <a:lnTo>
                    <a:pt x="0" y="0"/>
                  </a:lnTo>
                  <a:lnTo>
                    <a:pt x="141" y="55"/>
                  </a:lnTo>
                  <a:lnTo>
                    <a:pt x="141" y="618"/>
                  </a:lnTo>
                  <a:close/>
                </a:path>
              </a:pathLst>
            </a:custGeom>
            <a:solidFill>
              <a:srgbClr val="00B2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ḷíḑê">
              <a:extLst>
                <a:ext uri="{FF2B5EF4-FFF2-40B4-BE49-F238E27FC236}">
                  <a16:creationId xmlns:a16="http://schemas.microsoft.com/office/drawing/2014/main" id="{D094BEA8-D65C-475A-ADC4-8BB67D60A912}"/>
                </a:ext>
              </a:extLst>
            </p:cNvPr>
            <p:cNvSpPr/>
            <p:nvPr/>
          </p:nvSpPr>
          <p:spPr bwMode="auto">
            <a:xfrm>
              <a:off x="5475288" y="3198813"/>
              <a:ext cx="15875" cy="439738"/>
            </a:xfrm>
            <a:prstGeom prst="rect">
              <a:avLst/>
            </a:prstGeom>
            <a:solidFill>
              <a:srgbClr val="FEFE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9" name="îṩ1îḓe">
              <a:extLst>
                <a:ext uri="{FF2B5EF4-FFF2-40B4-BE49-F238E27FC236}">
                  <a16:creationId xmlns:a16="http://schemas.microsoft.com/office/drawing/2014/main" id="{0545119A-05BC-44A7-ABBA-5FC271411ED3}"/>
                </a:ext>
              </a:extLst>
            </p:cNvPr>
            <p:cNvSpPr/>
            <p:nvPr/>
          </p:nvSpPr>
          <p:spPr bwMode="auto">
            <a:xfrm>
              <a:off x="5522913" y="3198813"/>
              <a:ext cx="19050" cy="439738"/>
            </a:xfrm>
            <a:prstGeom prst="rect">
              <a:avLst/>
            </a:prstGeom>
            <a:solidFill>
              <a:srgbClr val="FEFE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0" name="iśliḓê">
              <a:extLst>
                <a:ext uri="{FF2B5EF4-FFF2-40B4-BE49-F238E27FC236}">
                  <a16:creationId xmlns:a16="http://schemas.microsoft.com/office/drawing/2014/main" id="{BF24530E-62A0-460E-AF7C-D0914691C9A1}"/>
                </a:ext>
              </a:extLst>
            </p:cNvPr>
            <p:cNvSpPr/>
            <p:nvPr/>
          </p:nvSpPr>
          <p:spPr bwMode="auto">
            <a:xfrm>
              <a:off x="7040563" y="2663826"/>
              <a:ext cx="995363" cy="1447800"/>
            </a:xfrm>
            <a:custGeom>
              <a:avLst/>
              <a:gdLst>
                <a:gd name="T0" fmla="*/ 627 w 627"/>
                <a:gd name="T1" fmla="*/ 912 h 912"/>
                <a:gd name="T2" fmla="*/ 0 w 627"/>
                <a:gd name="T3" fmla="*/ 912 h 912"/>
                <a:gd name="T4" fmla="*/ 221 w 627"/>
                <a:gd name="T5" fmla="*/ 270 h 912"/>
                <a:gd name="T6" fmla="*/ 314 w 627"/>
                <a:gd name="T7" fmla="*/ 0 h 912"/>
                <a:gd name="T8" fmla="*/ 406 w 627"/>
                <a:gd name="T9" fmla="*/ 270 h 912"/>
                <a:gd name="T10" fmla="*/ 627 w 627"/>
                <a:gd name="T11" fmla="*/ 912 h 912"/>
              </a:gdLst>
              <a:ahLst/>
              <a:cxnLst>
                <a:cxn ang="0">
                  <a:pos x="T0" y="T1"/>
                </a:cxn>
                <a:cxn ang="0">
                  <a:pos x="T2" y="T3"/>
                </a:cxn>
                <a:cxn ang="0">
                  <a:pos x="T4" y="T5"/>
                </a:cxn>
                <a:cxn ang="0">
                  <a:pos x="T6" y="T7"/>
                </a:cxn>
                <a:cxn ang="0">
                  <a:pos x="T8" y="T9"/>
                </a:cxn>
                <a:cxn ang="0">
                  <a:pos x="T10" y="T11"/>
                </a:cxn>
              </a:cxnLst>
              <a:rect l="0" t="0" r="r" b="b"/>
              <a:pathLst>
                <a:path w="627" h="912">
                  <a:moveTo>
                    <a:pt x="627" y="912"/>
                  </a:moveTo>
                  <a:lnTo>
                    <a:pt x="0" y="912"/>
                  </a:lnTo>
                  <a:lnTo>
                    <a:pt x="221" y="270"/>
                  </a:lnTo>
                  <a:lnTo>
                    <a:pt x="314" y="0"/>
                  </a:lnTo>
                  <a:lnTo>
                    <a:pt x="406" y="270"/>
                  </a:lnTo>
                  <a:lnTo>
                    <a:pt x="627" y="912"/>
                  </a:lnTo>
                  <a:close/>
                </a:path>
              </a:pathLst>
            </a:custGeom>
            <a:solidFill>
              <a:srgbClr val="1998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iṩḻïḋe">
              <a:extLst>
                <a:ext uri="{FF2B5EF4-FFF2-40B4-BE49-F238E27FC236}">
                  <a16:creationId xmlns:a16="http://schemas.microsoft.com/office/drawing/2014/main" id="{80C8A249-A3FA-45C8-B5C9-761075FAC7E1}"/>
                </a:ext>
              </a:extLst>
            </p:cNvPr>
            <p:cNvSpPr/>
            <p:nvPr/>
          </p:nvSpPr>
          <p:spPr bwMode="auto">
            <a:xfrm>
              <a:off x="7391401" y="2663826"/>
              <a:ext cx="293688" cy="479425"/>
            </a:xfrm>
            <a:custGeom>
              <a:avLst/>
              <a:gdLst>
                <a:gd name="T0" fmla="*/ 112 w 112"/>
                <a:gd name="T1" fmla="*/ 163 h 182"/>
                <a:gd name="T2" fmla="*/ 56 w 112"/>
                <a:gd name="T3" fmla="*/ 182 h 182"/>
                <a:gd name="T4" fmla="*/ 0 w 112"/>
                <a:gd name="T5" fmla="*/ 163 h 182"/>
                <a:gd name="T6" fmla="*/ 56 w 112"/>
                <a:gd name="T7" fmla="*/ 0 h 182"/>
                <a:gd name="T8" fmla="*/ 112 w 112"/>
                <a:gd name="T9" fmla="*/ 163 h 182"/>
              </a:gdLst>
              <a:ahLst/>
              <a:cxnLst>
                <a:cxn ang="0">
                  <a:pos x="T0" y="T1"/>
                </a:cxn>
                <a:cxn ang="0">
                  <a:pos x="T2" y="T3"/>
                </a:cxn>
                <a:cxn ang="0">
                  <a:pos x="T4" y="T5"/>
                </a:cxn>
                <a:cxn ang="0">
                  <a:pos x="T6" y="T7"/>
                </a:cxn>
                <a:cxn ang="0">
                  <a:pos x="T8" y="T9"/>
                </a:cxn>
              </a:cxnLst>
              <a:rect l="0" t="0" r="r" b="b"/>
              <a:pathLst>
                <a:path w="112" h="182">
                  <a:moveTo>
                    <a:pt x="112" y="163"/>
                  </a:moveTo>
                  <a:cubicBezTo>
                    <a:pt x="96" y="175"/>
                    <a:pt x="77" y="182"/>
                    <a:pt x="56" y="182"/>
                  </a:cubicBezTo>
                  <a:cubicBezTo>
                    <a:pt x="36" y="182"/>
                    <a:pt x="16" y="175"/>
                    <a:pt x="0" y="163"/>
                  </a:cubicBezTo>
                  <a:cubicBezTo>
                    <a:pt x="56" y="0"/>
                    <a:pt x="56" y="0"/>
                    <a:pt x="56" y="0"/>
                  </a:cubicBezTo>
                  <a:lnTo>
                    <a:pt x="112" y="163"/>
                  </a:lnTo>
                  <a:close/>
                </a:path>
              </a:pathLst>
            </a:custGeom>
            <a:solidFill>
              <a:srgbClr val="1684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îSļíḋé">
              <a:extLst>
                <a:ext uri="{FF2B5EF4-FFF2-40B4-BE49-F238E27FC236}">
                  <a16:creationId xmlns:a16="http://schemas.microsoft.com/office/drawing/2014/main" id="{D1BDB297-9DD4-4DF4-A5C5-864F484AD817}"/>
                </a:ext>
              </a:extLst>
            </p:cNvPr>
            <p:cNvSpPr/>
            <p:nvPr/>
          </p:nvSpPr>
          <p:spPr bwMode="auto">
            <a:xfrm>
              <a:off x="7591426" y="3022601"/>
              <a:ext cx="750888" cy="1089025"/>
            </a:xfrm>
            <a:custGeom>
              <a:avLst/>
              <a:gdLst>
                <a:gd name="T0" fmla="*/ 473 w 473"/>
                <a:gd name="T1" fmla="*/ 686 h 686"/>
                <a:gd name="T2" fmla="*/ 0 w 473"/>
                <a:gd name="T3" fmla="*/ 686 h 686"/>
                <a:gd name="T4" fmla="*/ 166 w 473"/>
                <a:gd name="T5" fmla="*/ 204 h 686"/>
                <a:gd name="T6" fmla="*/ 235 w 473"/>
                <a:gd name="T7" fmla="*/ 0 h 686"/>
                <a:gd name="T8" fmla="*/ 305 w 473"/>
                <a:gd name="T9" fmla="*/ 204 h 686"/>
                <a:gd name="T10" fmla="*/ 473 w 473"/>
                <a:gd name="T11" fmla="*/ 686 h 686"/>
              </a:gdLst>
              <a:ahLst/>
              <a:cxnLst>
                <a:cxn ang="0">
                  <a:pos x="T0" y="T1"/>
                </a:cxn>
                <a:cxn ang="0">
                  <a:pos x="T2" y="T3"/>
                </a:cxn>
                <a:cxn ang="0">
                  <a:pos x="T4" y="T5"/>
                </a:cxn>
                <a:cxn ang="0">
                  <a:pos x="T6" y="T7"/>
                </a:cxn>
                <a:cxn ang="0">
                  <a:pos x="T8" y="T9"/>
                </a:cxn>
                <a:cxn ang="0">
                  <a:pos x="T10" y="T11"/>
                </a:cxn>
              </a:cxnLst>
              <a:rect l="0" t="0" r="r" b="b"/>
              <a:pathLst>
                <a:path w="473" h="686">
                  <a:moveTo>
                    <a:pt x="473" y="686"/>
                  </a:moveTo>
                  <a:lnTo>
                    <a:pt x="0" y="686"/>
                  </a:lnTo>
                  <a:lnTo>
                    <a:pt x="166" y="204"/>
                  </a:lnTo>
                  <a:lnTo>
                    <a:pt x="235" y="0"/>
                  </a:lnTo>
                  <a:lnTo>
                    <a:pt x="305" y="204"/>
                  </a:lnTo>
                  <a:lnTo>
                    <a:pt x="473" y="686"/>
                  </a:lnTo>
                  <a:close/>
                </a:path>
              </a:pathLst>
            </a:custGeom>
            <a:solidFill>
              <a:srgbClr val="1BA7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islïḋè">
              <a:extLst>
                <a:ext uri="{FF2B5EF4-FFF2-40B4-BE49-F238E27FC236}">
                  <a16:creationId xmlns:a16="http://schemas.microsoft.com/office/drawing/2014/main" id="{4D952CCD-D98C-47FB-A010-EC28F6D110B9}"/>
                </a:ext>
              </a:extLst>
            </p:cNvPr>
            <p:cNvSpPr/>
            <p:nvPr/>
          </p:nvSpPr>
          <p:spPr bwMode="auto">
            <a:xfrm>
              <a:off x="7854951" y="3022601"/>
              <a:ext cx="220663" cy="360363"/>
            </a:xfrm>
            <a:custGeom>
              <a:avLst/>
              <a:gdLst>
                <a:gd name="T0" fmla="*/ 84 w 84"/>
                <a:gd name="T1" fmla="*/ 123 h 137"/>
                <a:gd name="T2" fmla="*/ 42 w 84"/>
                <a:gd name="T3" fmla="*/ 137 h 137"/>
                <a:gd name="T4" fmla="*/ 0 w 84"/>
                <a:gd name="T5" fmla="*/ 123 h 137"/>
                <a:gd name="T6" fmla="*/ 42 w 84"/>
                <a:gd name="T7" fmla="*/ 0 h 137"/>
                <a:gd name="T8" fmla="*/ 84 w 84"/>
                <a:gd name="T9" fmla="*/ 123 h 137"/>
              </a:gdLst>
              <a:ahLst/>
              <a:cxnLst>
                <a:cxn ang="0">
                  <a:pos x="T0" y="T1"/>
                </a:cxn>
                <a:cxn ang="0">
                  <a:pos x="T2" y="T3"/>
                </a:cxn>
                <a:cxn ang="0">
                  <a:pos x="T4" y="T5"/>
                </a:cxn>
                <a:cxn ang="0">
                  <a:pos x="T6" y="T7"/>
                </a:cxn>
                <a:cxn ang="0">
                  <a:pos x="T8" y="T9"/>
                </a:cxn>
              </a:cxnLst>
              <a:rect l="0" t="0" r="r" b="b"/>
              <a:pathLst>
                <a:path w="84" h="137">
                  <a:moveTo>
                    <a:pt x="84" y="123"/>
                  </a:moveTo>
                  <a:cubicBezTo>
                    <a:pt x="72" y="132"/>
                    <a:pt x="58" y="137"/>
                    <a:pt x="42" y="137"/>
                  </a:cubicBezTo>
                  <a:cubicBezTo>
                    <a:pt x="27" y="137"/>
                    <a:pt x="12" y="132"/>
                    <a:pt x="0" y="123"/>
                  </a:cubicBezTo>
                  <a:cubicBezTo>
                    <a:pt x="42" y="0"/>
                    <a:pt x="42" y="0"/>
                    <a:pt x="42" y="0"/>
                  </a:cubicBezTo>
                  <a:lnTo>
                    <a:pt x="84" y="123"/>
                  </a:lnTo>
                  <a:close/>
                </a:path>
              </a:pathLst>
            </a:custGeom>
            <a:solidFill>
              <a:srgbClr val="1998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ïṥļîḑê">
              <a:extLst>
                <a:ext uri="{FF2B5EF4-FFF2-40B4-BE49-F238E27FC236}">
                  <a16:creationId xmlns:a16="http://schemas.microsoft.com/office/drawing/2014/main" id="{5B9241A9-8161-470B-8C03-E42C148FF17D}"/>
                </a:ext>
              </a:extLst>
            </p:cNvPr>
            <p:cNvSpPr/>
            <p:nvPr/>
          </p:nvSpPr>
          <p:spPr bwMode="auto">
            <a:xfrm>
              <a:off x="6834188" y="3095626"/>
              <a:ext cx="669925" cy="974725"/>
            </a:xfrm>
            <a:custGeom>
              <a:avLst/>
              <a:gdLst>
                <a:gd name="T0" fmla="*/ 422 w 422"/>
                <a:gd name="T1" fmla="*/ 614 h 614"/>
                <a:gd name="T2" fmla="*/ 0 w 422"/>
                <a:gd name="T3" fmla="*/ 614 h 614"/>
                <a:gd name="T4" fmla="*/ 148 w 422"/>
                <a:gd name="T5" fmla="*/ 183 h 614"/>
                <a:gd name="T6" fmla="*/ 211 w 422"/>
                <a:gd name="T7" fmla="*/ 0 h 614"/>
                <a:gd name="T8" fmla="*/ 274 w 422"/>
                <a:gd name="T9" fmla="*/ 183 h 614"/>
                <a:gd name="T10" fmla="*/ 422 w 422"/>
                <a:gd name="T11" fmla="*/ 614 h 614"/>
              </a:gdLst>
              <a:ahLst/>
              <a:cxnLst>
                <a:cxn ang="0">
                  <a:pos x="T0" y="T1"/>
                </a:cxn>
                <a:cxn ang="0">
                  <a:pos x="T2" y="T3"/>
                </a:cxn>
                <a:cxn ang="0">
                  <a:pos x="T4" y="T5"/>
                </a:cxn>
                <a:cxn ang="0">
                  <a:pos x="T6" y="T7"/>
                </a:cxn>
                <a:cxn ang="0">
                  <a:pos x="T8" y="T9"/>
                </a:cxn>
                <a:cxn ang="0">
                  <a:pos x="T10" y="T11"/>
                </a:cxn>
              </a:cxnLst>
              <a:rect l="0" t="0" r="r" b="b"/>
              <a:pathLst>
                <a:path w="422" h="614">
                  <a:moveTo>
                    <a:pt x="422" y="614"/>
                  </a:moveTo>
                  <a:lnTo>
                    <a:pt x="0" y="614"/>
                  </a:lnTo>
                  <a:lnTo>
                    <a:pt x="148" y="183"/>
                  </a:lnTo>
                  <a:lnTo>
                    <a:pt x="211" y="0"/>
                  </a:lnTo>
                  <a:lnTo>
                    <a:pt x="274" y="183"/>
                  </a:lnTo>
                  <a:lnTo>
                    <a:pt x="422" y="614"/>
                  </a:lnTo>
                  <a:close/>
                </a:path>
              </a:pathLst>
            </a:custGeom>
            <a:solidFill>
              <a:srgbClr val="B2E7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ïšḷîḓe">
              <a:extLst>
                <a:ext uri="{FF2B5EF4-FFF2-40B4-BE49-F238E27FC236}">
                  <a16:creationId xmlns:a16="http://schemas.microsoft.com/office/drawing/2014/main" id="{88489A04-007E-43F0-812D-46B3530F89E0}"/>
                </a:ext>
              </a:extLst>
            </p:cNvPr>
            <p:cNvSpPr/>
            <p:nvPr/>
          </p:nvSpPr>
          <p:spPr bwMode="auto">
            <a:xfrm>
              <a:off x="7069138" y="3095626"/>
              <a:ext cx="200025" cy="320675"/>
            </a:xfrm>
            <a:custGeom>
              <a:avLst/>
              <a:gdLst>
                <a:gd name="T0" fmla="*/ 76 w 76"/>
                <a:gd name="T1" fmla="*/ 110 h 122"/>
                <a:gd name="T2" fmla="*/ 38 w 76"/>
                <a:gd name="T3" fmla="*/ 122 h 122"/>
                <a:gd name="T4" fmla="*/ 0 w 76"/>
                <a:gd name="T5" fmla="*/ 110 h 122"/>
                <a:gd name="T6" fmla="*/ 38 w 76"/>
                <a:gd name="T7" fmla="*/ 0 h 122"/>
                <a:gd name="T8" fmla="*/ 76 w 76"/>
                <a:gd name="T9" fmla="*/ 110 h 122"/>
              </a:gdLst>
              <a:ahLst/>
              <a:cxnLst>
                <a:cxn ang="0">
                  <a:pos x="T0" y="T1"/>
                </a:cxn>
                <a:cxn ang="0">
                  <a:pos x="T2" y="T3"/>
                </a:cxn>
                <a:cxn ang="0">
                  <a:pos x="T4" y="T5"/>
                </a:cxn>
                <a:cxn ang="0">
                  <a:pos x="T6" y="T7"/>
                </a:cxn>
                <a:cxn ang="0">
                  <a:pos x="T8" y="T9"/>
                </a:cxn>
              </a:cxnLst>
              <a:rect l="0" t="0" r="r" b="b"/>
              <a:pathLst>
                <a:path w="76" h="122">
                  <a:moveTo>
                    <a:pt x="76" y="110"/>
                  </a:moveTo>
                  <a:cubicBezTo>
                    <a:pt x="65" y="118"/>
                    <a:pt x="52" y="122"/>
                    <a:pt x="38" y="122"/>
                  </a:cubicBezTo>
                  <a:cubicBezTo>
                    <a:pt x="24" y="122"/>
                    <a:pt x="11" y="118"/>
                    <a:pt x="0" y="110"/>
                  </a:cubicBezTo>
                  <a:cubicBezTo>
                    <a:pt x="38" y="0"/>
                    <a:pt x="38" y="0"/>
                    <a:pt x="38" y="0"/>
                  </a:cubicBezTo>
                  <a:lnTo>
                    <a:pt x="76" y="110"/>
                  </a:lnTo>
                  <a:close/>
                </a:path>
              </a:pathLst>
            </a:custGeom>
            <a:solidFill>
              <a:srgbClr val="81BE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iṥļíďê">
              <a:extLst>
                <a:ext uri="{FF2B5EF4-FFF2-40B4-BE49-F238E27FC236}">
                  <a16:creationId xmlns:a16="http://schemas.microsoft.com/office/drawing/2014/main" id="{08FE7347-202E-41AC-B1C5-EB0D67812BF2}"/>
                </a:ext>
              </a:extLst>
            </p:cNvPr>
            <p:cNvSpPr/>
            <p:nvPr/>
          </p:nvSpPr>
          <p:spPr bwMode="auto">
            <a:xfrm>
              <a:off x="5999163" y="2203451"/>
              <a:ext cx="701675" cy="215900"/>
            </a:xfrm>
            <a:custGeom>
              <a:avLst/>
              <a:gdLst>
                <a:gd name="T0" fmla="*/ 266 w 266"/>
                <a:gd name="T1" fmla="*/ 82 h 82"/>
                <a:gd name="T2" fmla="*/ 177 w 266"/>
                <a:gd name="T3" fmla="*/ 67 h 82"/>
                <a:gd name="T4" fmla="*/ 184 w 266"/>
                <a:gd name="T5" fmla="*/ 53 h 82"/>
                <a:gd name="T6" fmla="*/ 166 w 266"/>
                <a:gd name="T7" fmla="*/ 35 h 82"/>
                <a:gd name="T8" fmla="*/ 161 w 266"/>
                <a:gd name="T9" fmla="*/ 36 h 82"/>
                <a:gd name="T10" fmla="*/ 161 w 266"/>
                <a:gd name="T11" fmla="*/ 35 h 82"/>
                <a:gd name="T12" fmla="*/ 126 w 266"/>
                <a:gd name="T13" fmla="*/ 0 h 82"/>
                <a:gd name="T14" fmla="*/ 90 w 266"/>
                <a:gd name="T15" fmla="*/ 35 h 82"/>
                <a:gd name="T16" fmla="*/ 90 w 266"/>
                <a:gd name="T17" fmla="*/ 37 h 82"/>
                <a:gd name="T18" fmla="*/ 84 w 266"/>
                <a:gd name="T19" fmla="*/ 36 h 82"/>
                <a:gd name="T20" fmla="*/ 62 w 266"/>
                <a:gd name="T21" fmla="*/ 59 h 82"/>
                <a:gd name="T22" fmla="*/ 65 w 266"/>
                <a:gd name="T23" fmla="*/ 70 h 82"/>
                <a:gd name="T24" fmla="*/ 0 w 266"/>
                <a:gd name="T25" fmla="*/ 82 h 82"/>
                <a:gd name="T26" fmla="*/ 266 w 266"/>
                <a:gd name="T2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82">
                  <a:moveTo>
                    <a:pt x="266" y="82"/>
                  </a:moveTo>
                  <a:cubicBezTo>
                    <a:pt x="177" y="67"/>
                    <a:pt x="177" y="67"/>
                    <a:pt x="177" y="67"/>
                  </a:cubicBezTo>
                  <a:cubicBezTo>
                    <a:pt x="181" y="64"/>
                    <a:pt x="184" y="59"/>
                    <a:pt x="184" y="53"/>
                  </a:cubicBezTo>
                  <a:cubicBezTo>
                    <a:pt x="184" y="43"/>
                    <a:pt x="176" y="35"/>
                    <a:pt x="166" y="35"/>
                  </a:cubicBezTo>
                  <a:cubicBezTo>
                    <a:pt x="164" y="35"/>
                    <a:pt x="163" y="36"/>
                    <a:pt x="161" y="36"/>
                  </a:cubicBezTo>
                  <a:cubicBezTo>
                    <a:pt x="161" y="36"/>
                    <a:pt x="161" y="36"/>
                    <a:pt x="161" y="35"/>
                  </a:cubicBezTo>
                  <a:cubicBezTo>
                    <a:pt x="161" y="16"/>
                    <a:pt x="145" y="0"/>
                    <a:pt x="126" y="0"/>
                  </a:cubicBezTo>
                  <a:cubicBezTo>
                    <a:pt x="106" y="0"/>
                    <a:pt x="90" y="16"/>
                    <a:pt x="90" y="35"/>
                  </a:cubicBezTo>
                  <a:cubicBezTo>
                    <a:pt x="90" y="36"/>
                    <a:pt x="90" y="37"/>
                    <a:pt x="90" y="37"/>
                  </a:cubicBezTo>
                  <a:cubicBezTo>
                    <a:pt x="88" y="37"/>
                    <a:pt x="86" y="36"/>
                    <a:pt x="84" y="36"/>
                  </a:cubicBezTo>
                  <a:cubicBezTo>
                    <a:pt x="72" y="36"/>
                    <a:pt x="62" y="47"/>
                    <a:pt x="62" y="59"/>
                  </a:cubicBezTo>
                  <a:cubicBezTo>
                    <a:pt x="62" y="63"/>
                    <a:pt x="63" y="67"/>
                    <a:pt x="65" y="70"/>
                  </a:cubicBezTo>
                  <a:cubicBezTo>
                    <a:pt x="0" y="82"/>
                    <a:pt x="0" y="82"/>
                    <a:pt x="0" y="82"/>
                  </a:cubicBezTo>
                  <a:lnTo>
                    <a:pt x="266" y="82"/>
                  </a:lnTo>
                  <a:close/>
                </a:path>
              </a:pathLst>
            </a:custGeom>
            <a:solidFill>
              <a:srgbClr val="FEFE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í$ḻîḓè">
              <a:extLst>
                <a:ext uri="{FF2B5EF4-FFF2-40B4-BE49-F238E27FC236}">
                  <a16:creationId xmlns:a16="http://schemas.microsoft.com/office/drawing/2014/main" id="{80452935-0454-4241-9C31-0F4133BC0368}"/>
                </a:ext>
              </a:extLst>
            </p:cNvPr>
            <p:cNvSpPr/>
            <p:nvPr/>
          </p:nvSpPr>
          <p:spPr bwMode="auto">
            <a:xfrm>
              <a:off x="8112126" y="2674938"/>
              <a:ext cx="571500" cy="173038"/>
            </a:xfrm>
            <a:custGeom>
              <a:avLst/>
              <a:gdLst>
                <a:gd name="T0" fmla="*/ 217 w 217"/>
                <a:gd name="T1" fmla="*/ 66 h 66"/>
                <a:gd name="T2" fmla="*/ 144 w 217"/>
                <a:gd name="T3" fmla="*/ 55 h 66"/>
                <a:gd name="T4" fmla="*/ 150 w 217"/>
                <a:gd name="T5" fmla="*/ 43 h 66"/>
                <a:gd name="T6" fmla="*/ 136 w 217"/>
                <a:gd name="T7" fmla="*/ 29 h 66"/>
                <a:gd name="T8" fmla="*/ 132 w 217"/>
                <a:gd name="T9" fmla="*/ 29 h 66"/>
                <a:gd name="T10" fmla="*/ 132 w 217"/>
                <a:gd name="T11" fmla="*/ 29 h 66"/>
                <a:gd name="T12" fmla="*/ 103 w 217"/>
                <a:gd name="T13" fmla="*/ 0 h 66"/>
                <a:gd name="T14" fmla="*/ 74 w 217"/>
                <a:gd name="T15" fmla="*/ 29 h 66"/>
                <a:gd name="T16" fmla="*/ 74 w 217"/>
                <a:gd name="T17" fmla="*/ 30 h 66"/>
                <a:gd name="T18" fmla="*/ 69 w 217"/>
                <a:gd name="T19" fmla="*/ 30 h 66"/>
                <a:gd name="T20" fmla="*/ 50 w 217"/>
                <a:gd name="T21" fmla="*/ 48 h 66"/>
                <a:gd name="T22" fmla="*/ 53 w 217"/>
                <a:gd name="T23" fmla="*/ 57 h 66"/>
                <a:gd name="T24" fmla="*/ 0 w 217"/>
                <a:gd name="T25" fmla="*/ 66 h 66"/>
                <a:gd name="T26" fmla="*/ 217 w 217"/>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66">
                  <a:moveTo>
                    <a:pt x="217" y="66"/>
                  </a:moveTo>
                  <a:cubicBezTo>
                    <a:pt x="144" y="55"/>
                    <a:pt x="144" y="55"/>
                    <a:pt x="144" y="55"/>
                  </a:cubicBezTo>
                  <a:cubicBezTo>
                    <a:pt x="148" y="52"/>
                    <a:pt x="150" y="48"/>
                    <a:pt x="150" y="43"/>
                  </a:cubicBezTo>
                  <a:cubicBezTo>
                    <a:pt x="150" y="35"/>
                    <a:pt x="144" y="29"/>
                    <a:pt x="136" y="29"/>
                  </a:cubicBezTo>
                  <a:cubicBezTo>
                    <a:pt x="134" y="29"/>
                    <a:pt x="133" y="29"/>
                    <a:pt x="132" y="29"/>
                  </a:cubicBezTo>
                  <a:cubicBezTo>
                    <a:pt x="132" y="29"/>
                    <a:pt x="132" y="29"/>
                    <a:pt x="132" y="29"/>
                  </a:cubicBezTo>
                  <a:cubicBezTo>
                    <a:pt x="132" y="13"/>
                    <a:pt x="119" y="0"/>
                    <a:pt x="103" y="0"/>
                  </a:cubicBezTo>
                  <a:cubicBezTo>
                    <a:pt x="87" y="0"/>
                    <a:pt x="74" y="13"/>
                    <a:pt x="74" y="29"/>
                  </a:cubicBezTo>
                  <a:cubicBezTo>
                    <a:pt x="74" y="29"/>
                    <a:pt x="74" y="30"/>
                    <a:pt x="74" y="30"/>
                  </a:cubicBezTo>
                  <a:cubicBezTo>
                    <a:pt x="72" y="30"/>
                    <a:pt x="70" y="30"/>
                    <a:pt x="69" y="30"/>
                  </a:cubicBezTo>
                  <a:cubicBezTo>
                    <a:pt x="59" y="30"/>
                    <a:pt x="50" y="38"/>
                    <a:pt x="50" y="48"/>
                  </a:cubicBezTo>
                  <a:cubicBezTo>
                    <a:pt x="50" y="51"/>
                    <a:pt x="51" y="55"/>
                    <a:pt x="53" y="57"/>
                  </a:cubicBezTo>
                  <a:cubicBezTo>
                    <a:pt x="0" y="66"/>
                    <a:pt x="0" y="66"/>
                    <a:pt x="0" y="66"/>
                  </a:cubicBezTo>
                  <a:lnTo>
                    <a:pt x="217" y="66"/>
                  </a:lnTo>
                  <a:close/>
                </a:path>
              </a:pathLst>
            </a:custGeom>
            <a:solidFill>
              <a:srgbClr val="FEFE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iś1îḑé">
              <a:extLst>
                <a:ext uri="{FF2B5EF4-FFF2-40B4-BE49-F238E27FC236}">
                  <a16:creationId xmlns:a16="http://schemas.microsoft.com/office/drawing/2014/main" id="{B33EF4A0-AEEE-47C1-B5BB-E0D9FBF3A8B8}"/>
                </a:ext>
              </a:extLst>
            </p:cNvPr>
            <p:cNvSpPr/>
            <p:nvPr/>
          </p:nvSpPr>
          <p:spPr bwMode="auto">
            <a:xfrm>
              <a:off x="6832601" y="3395663"/>
              <a:ext cx="350838" cy="438150"/>
            </a:xfrm>
            <a:custGeom>
              <a:avLst/>
              <a:gdLst>
                <a:gd name="T0" fmla="*/ 111 w 221"/>
                <a:gd name="T1" fmla="*/ 0 h 276"/>
                <a:gd name="T2" fmla="*/ 0 w 221"/>
                <a:gd name="T3" fmla="*/ 33 h 276"/>
                <a:gd name="T4" fmla="*/ 0 w 221"/>
                <a:gd name="T5" fmla="*/ 276 h 276"/>
                <a:gd name="T6" fmla="*/ 111 w 221"/>
                <a:gd name="T7" fmla="*/ 276 h 276"/>
                <a:gd name="T8" fmla="*/ 221 w 221"/>
                <a:gd name="T9" fmla="*/ 276 h 276"/>
                <a:gd name="T10" fmla="*/ 221 w 221"/>
                <a:gd name="T11" fmla="*/ 33 h 276"/>
                <a:gd name="T12" fmla="*/ 111 w 221"/>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221" h="276">
                  <a:moveTo>
                    <a:pt x="111" y="0"/>
                  </a:moveTo>
                  <a:lnTo>
                    <a:pt x="0" y="33"/>
                  </a:lnTo>
                  <a:lnTo>
                    <a:pt x="0" y="276"/>
                  </a:lnTo>
                  <a:lnTo>
                    <a:pt x="111" y="276"/>
                  </a:lnTo>
                  <a:lnTo>
                    <a:pt x="221" y="276"/>
                  </a:lnTo>
                  <a:lnTo>
                    <a:pt x="221" y="33"/>
                  </a:lnTo>
                  <a:lnTo>
                    <a:pt x="1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ï$1ïḋè">
              <a:extLst>
                <a:ext uri="{FF2B5EF4-FFF2-40B4-BE49-F238E27FC236}">
                  <a16:creationId xmlns:a16="http://schemas.microsoft.com/office/drawing/2014/main" id="{018F72F3-C7FC-4F6B-9120-257CB3C03A4C}"/>
                </a:ext>
              </a:extLst>
            </p:cNvPr>
            <p:cNvSpPr/>
            <p:nvPr/>
          </p:nvSpPr>
          <p:spPr bwMode="auto">
            <a:xfrm>
              <a:off x="7116763" y="3427413"/>
              <a:ext cx="66675" cy="406400"/>
            </a:xfrm>
            <a:custGeom>
              <a:avLst/>
              <a:gdLst>
                <a:gd name="T0" fmla="*/ 0 w 42"/>
                <a:gd name="T1" fmla="*/ 0 h 256"/>
                <a:gd name="T2" fmla="*/ 0 w 42"/>
                <a:gd name="T3" fmla="*/ 256 h 256"/>
                <a:gd name="T4" fmla="*/ 42 w 42"/>
                <a:gd name="T5" fmla="*/ 256 h 256"/>
                <a:gd name="T6" fmla="*/ 42 w 42"/>
                <a:gd name="T7" fmla="*/ 13 h 256"/>
                <a:gd name="T8" fmla="*/ 0 w 42"/>
                <a:gd name="T9" fmla="*/ 0 h 256"/>
              </a:gdLst>
              <a:ahLst/>
              <a:cxnLst>
                <a:cxn ang="0">
                  <a:pos x="T0" y="T1"/>
                </a:cxn>
                <a:cxn ang="0">
                  <a:pos x="T2" y="T3"/>
                </a:cxn>
                <a:cxn ang="0">
                  <a:pos x="T4" y="T5"/>
                </a:cxn>
                <a:cxn ang="0">
                  <a:pos x="T6" y="T7"/>
                </a:cxn>
                <a:cxn ang="0">
                  <a:pos x="T8" y="T9"/>
                </a:cxn>
              </a:cxnLst>
              <a:rect l="0" t="0" r="r" b="b"/>
              <a:pathLst>
                <a:path w="42" h="256">
                  <a:moveTo>
                    <a:pt x="0" y="0"/>
                  </a:moveTo>
                  <a:lnTo>
                    <a:pt x="0" y="256"/>
                  </a:lnTo>
                  <a:lnTo>
                    <a:pt x="42" y="256"/>
                  </a:lnTo>
                  <a:lnTo>
                    <a:pt x="42" y="13"/>
                  </a:lnTo>
                  <a:lnTo>
                    <a:pt x="0" y="0"/>
                  </a:lnTo>
                  <a:close/>
                </a:path>
              </a:pathLst>
            </a:custGeom>
            <a:solidFill>
              <a:srgbClr val="95E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iṩḻiďè">
              <a:extLst>
                <a:ext uri="{FF2B5EF4-FFF2-40B4-BE49-F238E27FC236}">
                  <a16:creationId xmlns:a16="http://schemas.microsoft.com/office/drawing/2014/main" id="{01748751-775D-4492-B7B0-AADC846983A7}"/>
                </a:ext>
              </a:extLst>
            </p:cNvPr>
            <p:cNvSpPr/>
            <p:nvPr/>
          </p:nvSpPr>
          <p:spPr bwMode="auto">
            <a:xfrm>
              <a:off x="6769101" y="3371851"/>
              <a:ext cx="476250" cy="115888"/>
            </a:xfrm>
            <a:custGeom>
              <a:avLst/>
              <a:gdLst>
                <a:gd name="T0" fmla="*/ 292 w 300"/>
                <a:gd name="T1" fmla="*/ 73 h 73"/>
                <a:gd name="T2" fmla="*/ 151 w 300"/>
                <a:gd name="T3" fmla="*/ 32 h 73"/>
                <a:gd name="T4" fmla="*/ 8 w 300"/>
                <a:gd name="T5" fmla="*/ 73 h 73"/>
                <a:gd name="T6" fmla="*/ 0 w 300"/>
                <a:gd name="T7" fmla="*/ 43 h 73"/>
                <a:gd name="T8" fmla="*/ 151 w 300"/>
                <a:gd name="T9" fmla="*/ 0 h 73"/>
                <a:gd name="T10" fmla="*/ 300 w 300"/>
                <a:gd name="T11" fmla="*/ 43 h 73"/>
                <a:gd name="T12" fmla="*/ 292 w 30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300" h="73">
                  <a:moveTo>
                    <a:pt x="292" y="73"/>
                  </a:moveTo>
                  <a:lnTo>
                    <a:pt x="151" y="32"/>
                  </a:lnTo>
                  <a:lnTo>
                    <a:pt x="8" y="73"/>
                  </a:lnTo>
                  <a:lnTo>
                    <a:pt x="0" y="43"/>
                  </a:lnTo>
                  <a:lnTo>
                    <a:pt x="151" y="0"/>
                  </a:lnTo>
                  <a:lnTo>
                    <a:pt x="300" y="43"/>
                  </a:lnTo>
                  <a:lnTo>
                    <a:pt x="292" y="73"/>
                  </a:lnTo>
                  <a:close/>
                </a:path>
              </a:pathLst>
            </a:custGeom>
            <a:solidFill>
              <a:srgbClr val="2A6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ísľîḋê">
              <a:extLst>
                <a:ext uri="{FF2B5EF4-FFF2-40B4-BE49-F238E27FC236}">
                  <a16:creationId xmlns:a16="http://schemas.microsoft.com/office/drawing/2014/main" id="{2F5E069A-3297-4F91-AD27-76A456691E21}"/>
                </a:ext>
              </a:extLst>
            </p:cNvPr>
            <p:cNvSpPr/>
            <p:nvPr/>
          </p:nvSpPr>
          <p:spPr bwMode="auto">
            <a:xfrm>
              <a:off x="6948488" y="3617913"/>
              <a:ext cx="120650" cy="215900"/>
            </a:xfrm>
            <a:custGeom>
              <a:avLst/>
              <a:gdLst>
                <a:gd name="T0" fmla="*/ 46 w 46"/>
                <a:gd name="T1" fmla="*/ 82 h 82"/>
                <a:gd name="T2" fmla="*/ 0 w 46"/>
                <a:gd name="T3" fmla="*/ 82 h 82"/>
                <a:gd name="T4" fmla="*/ 0 w 46"/>
                <a:gd name="T5" fmla="*/ 23 h 82"/>
                <a:gd name="T6" fmla="*/ 23 w 46"/>
                <a:gd name="T7" fmla="*/ 0 h 82"/>
                <a:gd name="T8" fmla="*/ 23 w 46"/>
                <a:gd name="T9" fmla="*/ 0 h 82"/>
                <a:gd name="T10" fmla="*/ 46 w 46"/>
                <a:gd name="T11" fmla="*/ 23 h 82"/>
                <a:gd name="T12" fmla="*/ 46 w 46"/>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6" h="82">
                  <a:moveTo>
                    <a:pt x="46" y="82"/>
                  </a:moveTo>
                  <a:cubicBezTo>
                    <a:pt x="0" y="82"/>
                    <a:pt x="0" y="82"/>
                    <a:pt x="0" y="82"/>
                  </a:cubicBezTo>
                  <a:cubicBezTo>
                    <a:pt x="0" y="23"/>
                    <a:pt x="0" y="23"/>
                    <a:pt x="0" y="23"/>
                  </a:cubicBezTo>
                  <a:cubicBezTo>
                    <a:pt x="0" y="10"/>
                    <a:pt x="10" y="0"/>
                    <a:pt x="23" y="0"/>
                  </a:cubicBezTo>
                  <a:cubicBezTo>
                    <a:pt x="23" y="0"/>
                    <a:pt x="23" y="0"/>
                    <a:pt x="23" y="0"/>
                  </a:cubicBezTo>
                  <a:cubicBezTo>
                    <a:pt x="35" y="0"/>
                    <a:pt x="46" y="10"/>
                    <a:pt x="46" y="23"/>
                  </a:cubicBezTo>
                  <a:lnTo>
                    <a:pt x="46" y="82"/>
                  </a:lnTo>
                  <a:close/>
                </a:path>
              </a:pathLst>
            </a:custGeom>
            <a:solidFill>
              <a:srgbClr val="BF8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ïṥlíḑe">
              <a:extLst>
                <a:ext uri="{FF2B5EF4-FFF2-40B4-BE49-F238E27FC236}">
                  <a16:creationId xmlns:a16="http://schemas.microsoft.com/office/drawing/2014/main" id="{525281B8-A276-434F-A779-00DAF594BF70}"/>
                </a:ext>
              </a:extLst>
            </p:cNvPr>
            <p:cNvSpPr/>
            <p:nvPr/>
          </p:nvSpPr>
          <p:spPr bwMode="auto">
            <a:xfrm>
              <a:off x="6389688" y="3314701"/>
              <a:ext cx="298450" cy="368300"/>
            </a:xfrm>
            <a:custGeom>
              <a:avLst/>
              <a:gdLst>
                <a:gd name="T0" fmla="*/ 95 w 188"/>
                <a:gd name="T1" fmla="*/ 0 h 232"/>
                <a:gd name="T2" fmla="*/ 0 w 188"/>
                <a:gd name="T3" fmla="*/ 28 h 232"/>
                <a:gd name="T4" fmla="*/ 0 w 188"/>
                <a:gd name="T5" fmla="*/ 232 h 232"/>
                <a:gd name="T6" fmla="*/ 95 w 188"/>
                <a:gd name="T7" fmla="*/ 232 h 232"/>
                <a:gd name="T8" fmla="*/ 188 w 188"/>
                <a:gd name="T9" fmla="*/ 232 h 232"/>
                <a:gd name="T10" fmla="*/ 188 w 188"/>
                <a:gd name="T11" fmla="*/ 28 h 232"/>
                <a:gd name="T12" fmla="*/ 95 w 188"/>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8" h="232">
                  <a:moveTo>
                    <a:pt x="95" y="0"/>
                  </a:moveTo>
                  <a:lnTo>
                    <a:pt x="0" y="28"/>
                  </a:lnTo>
                  <a:lnTo>
                    <a:pt x="0" y="232"/>
                  </a:lnTo>
                  <a:lnTo>
                    <a:pt x="95" y="232"/>
                  </a:lnTo>
                  <a:lnTo>
                    <a:pt x="188" y="232"/>
                  </a:lnTo>
                  <a:lnTo>
                    <a:pt x="188" y="28"/>
                  </a:lnTo>
                  <a:lnTo>
                    <a:pt x="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í$ḷiḑè">
              <a:extLst>
                <a:ext uri="{FF2B5EF4-FFF2-40B4-BE49-F238E27FC236}">
                  <a16:creationId xmlns:a16="http://schemas.microsoft.com/office/drawing/2014/main" id="{B59B7487-9734-48DA-A8C9-7689847863DF}"/>
                </a:ext>
              </a:extLst>
            </p:cNvPr>
            <p:cNvSpPr/>
            <p:nvPr/>
          </p:nvSpPr>
          <p:spPr bwMode="auto">
            <a:xfrm>
              <a:off x="6634163" y="3343276"/>
              <a:ext cx="53975" cy="339725"/>
            </a:xfrm>
            <a:custGeom>
              <a:avLst/>
              <a:gdLst>
                <a:gd name="T0" fmla="*/ 0 w 34"/>
                <a:gd name="T1" fmla="*/ 0 h 214"/>
                <a:gd name="T2" fmla="*/ 0 w 34"/>
                <a:gd name="T3" fmla="*/ 214 h 214"/>
                <a:gd name="T4" fmla="*/ 34 w 34"/>
                <a:gd name="T5" fmla="*/ 214 h 214"/>
                <a:gd name="T6" fmla="*/ 34 w 34"/>
                <a:gd name="T7" fmla="*/ 10 h 214"/>
                <a:gd name="T8" fmla="*/ 0 w 34"/>
                <a:gd name="T9" fmla="*/ 0 h 214"/>
              </a:gdLst>
              <a:ahLst/>
              <a:cxnLst>
                <a:cxn ang="0">
                  <a:pos x="T0" y="T1"/>
                </a:cxn>
                <a:cxn ang="0">
                  <a:pos x="T2" y="T3"/>
                </a:cxn>
                <a:cxn ang="0">
                  <a:pos x="T4" y="T5"/>
                </a:cxn>
                <a:cxn ang="0">
                  <a:pos x="T6" y="T7"/>
                </a:cxn>
                <a:cxn ang="0">
                  <a:pos x="T8" y="T9"/>
                </a:cxn>
              </a:cxnLst>
              <a:rect l="0" t="0" r="r" b="b"/>
              <a:pathLst>
                <a:path w="34" h="214">
                  <a:moveTo>
                    <a:pt x="0" y="0"/>
                  </a:moveTo>
                  <a:lnTo>
                    <a:pt x="0" y="214"/>
                  </a:lnTo>
                  <a:lnTo>
                    <a:pt x="34" y="214"/>
                  </a:lnTo>
                  <a:lnTo>
                    <a:pt x="34" y="10"/>
                  </a:lnTo>
                  <a:lnTo>
                    <a:pt x="0" y="0"/>
                  </a:lnTo>
                  <a:close/>
                </a:path>
              </a:pathLst>
            </a:custGeom>
            <a:solidFill>
              <a:srgbClr val="95E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îśliḓè">
              <a:extLst>
                <a:ext uri="{FF2B5EF4-FFF2-40B4-BE49-F238E27FC236}">
                  <a16:creationId xmlns:a16="http://schemas.microsoft.com/office/drawing/2014/main" id="{E42B8E9F-BD06-4421-B8BD-B6C9A28F9459}"/>
                </a:ext>
              </a:extLst>
            </p:cNvPr>
            <p:cNvSpPr/>
            <p:nvPr/>
          </p:nvSpPr>
          <p:spPr bwMode="auto">
            <a:xfrm>
              <a:off x="6337301" y="3294063"/>
              <a:ext cx="403225" cy="100013"/>
            </a:xfrm>
            <a:custGeom>
              <a:avLst/>
              <a:gdLst>
                <a:gd name="T0" fmla="*/ 247 w 254"/>
                <a:gd name="T1" fmla="*/ 63 h 63"/>
                <a:gd name="T2" fmla="*/ 128 w 254"/>
                <a:gd name="T3" fmla="*/ 26 h 63"/>
                <a:gd name="T4" fmla="*/ 6 w 254"/>
                <a:gd name="T5" fmla="*/ 63 h 63"/>
                <a:gd name="T6" fmla="*/ 0 w 254"/>
                <a:gd name="T7" fmla="*/ 36 h 63"/>
                <a:gd name="T8" fmla="*/ 128 w 254"/>
                <a:gd name="T9" fmla="*/ 0 h 63"/>
                <a:gd name="T10" fmla="*/ 254 w 254"/>
                <a:gd name="T11" fmla="*/ 36 h 63"/>
                <a:gd name="T12" fmla="*/ 247 w 25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254" h="63">
                  <a:moveTo>
                    <a:pt x="247" y="63"/>
                  </a:moveTo>
                  <a:lnTo>
                    <a:pt x="128" y="26"/>
                  </a:lnTo>
                  <a:lnTo>
                    <a:pt x="6" y="63"/>
                  </a:lnTo>
                  <a:lnTo>
                    <a:pt x="0" y="36"/>
                  </a:lnTo>
                  <a:lnTo>
                    <a:pt x="128" y="0"/>
                  </a:lnTo>
                  <a:lnTo>
                    <a:pt x="254" y="36"/>
                  </a:lnTo>
                  <a:lnTo>
                    <a:pt x="247" y="63"/>
                  </a:lnTo>
                  <a:close/>
                </a:path>
              </a:pathLst>
            </a:custGeom>
            <a:solidFill>
              <a:srgbClr val="2A6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islíḋè">
              <a:extLst>
                <a:ext uri="{FF2B5EF4-FFF2-40B4-BE49-F238E27FC236}">
                  <a16:creationId xmlns:a16="http://schemas.microsoft.com/office/drawing/2014/main" id="{1CA57D6C-ECDF-4409-B4C9-66FCA4B5B968}"/>
                </a:ext>
              </a:extLst>
            </p:cNvPr>
            <p:cNvSpPr/>
            <p:nvPr/>
          </p:nvSpPr>
          <p:spPr bwMode="auto">
            <a:xfrm>
              <a:off x="6486526" y="3502026"/>
              <a:ext cx="103188" cy="180975"/>
            </a:xfrm>
            <a:custGeom>
              <a:avLst/>
              <a:gdLst>
                <a:gd name="T0" fmla="*/ 39 w 39"/>
                <a:gd name="T1" fmla="*/ 69 h 69"/>
                <a:gd name="T2" fmla="*/ 0 w 39"/>
                <a:gd name="T3" fmla="*/ 69 h 69"/>
                <a:gd name="T4" fmla="*/ 0 w 39"/>
                <a:gd name="T5" fmla="*/ 19 h 69"/>
                <a:gd name="T6" fmla="*/ 20 w 39"/>
                <a:gd name="T7" fmla="*/ 0 h 69"/>
                <a:gd name="T8" fmla="*/ 20 w 39"/>
                <a:gd name="T9" fmla="*/ 0 h 69"/>
                <a:gd name="T10" fmla="*/ 39 w 39"/>
                <a:gd name="T11" fmla="*/ 19 h 69"/>
                <a:gd name="T12" fmla="*/ 39 w 39"/>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39" h="69">
                  <a:moveTo>
                    <a:pt x="39" y="69"/>
                  </a:moveTo>
                  <a:cubicBezTo>
                    <a:pt x="0" y="69"/>
                    <a:pt x="0" y="69"/>
                    <a:pt x="0" y="69"/>
                  </a:cubicBezTo>
                  <a:cubicBezTo>
                    <a:pt x="0" y="19"/>
                    <a:pt x="0" y="19"/>
                    <a:pt x="0" y="19"/>
                  </a:cubicBezTo>
                  <a:cubicBezTo>
                    <a:pt x="0" y="9"/>
                    <a:pt x="9" y="0"/>
                    <a:pt x="20" y="0"/>
                  </a:cubicBezTo>
                  <a:cubicBezTo>
                    <a:pt x="20" y="0"/>
                    <a:pt x="20" y="0"/>
                    <a:pt x="20" y="0"/>
                  </a:cubicBezTo>
                  <a:cubicBezTo>
                    <a:pt x="30" y="0"/>
                    <a:pt x="39" y="9"/>
                    <a:pt x="39" y="19"/>
                  </a:cubicBezTo>
                  <a:lnTo>
                    <a:pt x="39" y="69"/>
                  </a:lnTo>
                  <a:close/>
                </a:path>
              </a:pathLst>
            </a:custGeom>
            <a:solidFill>
              <a:srgbClr val="BF8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iślídé">
              <a:extLst>
                <a:ext uri="{FF2B5EF4-FFF2-40B4-BE49-F238E27FC236}">
                  <a16:creationId xmlns:a16="http://schemas.microsoft.com/office/drawing/2014/main" id="{61CA166D-BA85-4600-BA8B-08332C5D8230}"/>
                </a:ext>
              </a:extLst>
            </p:cNvPr>
            <p:cNvSpPr/>
            <p:nvPr/>
          </p:nvSpPr>
          <p:spPr bwMode="auto">
            <a:xfrm>
              <a:off x="7867651" y="3143251"/>
              <a:ext cx="39688" cy="273050"/>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7" name="iṣḻíḑe">
              <a:extLst>
                <a:ext uri="{FF2B5EF4-FFF2-40B4-BE49-F238E27FC236}">
                  <a16:creationId xmlns:a16="http://schemas.microsoft.com/office/drawing/2014/main" id="{9DAE1C5D-B70A-4CA6-A5BF-C132AC9D5FC3}"/>
                </a:ext>
              </a:extLst>
            </p:cNvPr>
            <p:cNvSpPr/>
            <p:nvPr/>
          </p:nvSpPr>
          <p:spPr bwMode="auto">
            <a:xfrm>
              <a:off x="7770813" y="2887663"/>
              <a:ext cx="233363" cy="182563"/>
            </a:xfrm>
            <a:custGeom>
              <a:avLst/>
              <a:gdLst>
                <a:gd name="T0" fmla="*/ 94 w 147"/>
                <a:gd name="T1" fmla="*/ 35 h 115"/>
                <a:gd name="T2" fmla="*/ 73 w 147"/>
                <a:gd name="T3" fmla="*/ 0 h 115"/>
                <a:gd name="T4" fmla="*/ 51 w 147"/>
                <a:gd name="T5" fmla="*/ 35 h 115"/>
                <a:gd name="T6" fmla="*/ 0 w 147"/>
                <a:gd name="T7" fmla="*/ 115 h 115"/>
                <a:gd name="T8" fmla="*/ 147 w 147"/>
                <a:gd name="T9" fmla="*/ 115 h 115"/>
                <a:gd name="T10" fmla="*/ 94 w 147"/>
                <a:gd name="T11" fmla="*/ 35 h 115"/>
              </a:gdLst>
              <a:ahLst/>
              <a:cxnLst>
                <a:cxn ang="0">
                  <a:pos x="T0" y="T1"/>
                </a:cxn>
                <a:cxn ang="0">
                  <a:pos x="T2" y="T3"/>
                </a:cxn>
                <a:cxn ang="0">
                  <a:pos x="T4" y="T5"/>
                </a:cxn>
                <a:cxn ang="0">
                  <a:pos x="T6" y="T7"/>
                </a:cxn>
                <a:cxn ang="0">
                  <a:pos x="T8" y="T9"/>
                </a:cxn>
                <a:cxn ang="0">
                  <a:pos x="T10" y="T11"/>
                </a:cxn>
              </a:cxnLst>
              <a:rect l="0" t="0" r="r" b="b"/>
              <a:pathLst>
                <a:path w="147" h="115">
                  <a:moveTo>
                    <a:pt x="94" y="35"/>
                  </a:moveTo>
                  <a:lnTo>
                    <a:pt x="73" y="0"/>
                  </a:lnTo>
                  <a:lnTo>
                    <a:pt x="51" y="35"/>
                  </a:lnTo>
                  <a:lnTo>
                    <a:pt x="0" y="115"/>
                  </a:lnTo>
                  <a:lnTo>
                    <a:pt x="147" y="115"/>
                  </a:lnTo>
                  <a:lnTo>
                    <a:pt x="94" y="35"/>
                  </a:ln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íṩļïḑe">
              <a:extLst>
                <a:ext uri="{FF2B5EF4-FFF2-40B4-BE49-F238E27FC236}">
                  <a16:creationId xmlns:a16="http://schemas.microsoft.com/office/drawing/2014/main" id="{4CB0BF57-FD8C-4BA9-A7AA-DD9108C865AC}"/>
                </a:ext>
              </a:extLst>
            </p:cNvPr>
            <p:cNvSpPr/>
            <p:nvPr/>
          </p:nvSpPr>
          <p:spPr bwMode="auto">
            <a:xfrm>
              <a:off x="7770813" y="3008313"/>
              <a:ext cx="233363" cy="182563"/>
            </a:xfrm>
            <a:custGeom>
              <a:avLst/>
              <a:gdLst>
                <a:gd name="T0" fmla="*/ 94 w 147"/>
                <a:gd name="T1" fmla="*/ 35 h 115"/>
                <a:gd name="T2" fmla="*/ 73 w 147"/>
                <a:gd name="T3" fmla="*/ 0 h 115"/>
                <a:gd name="T4" fmla="*/ 51 w 147"/>
                <a:gd name="T5" fmla="*/ 35 h 115"/>
                <a:gd name="T6" fmla="*/ 0 w 147"/>
                <a:gd name="T7" fmla="*/ 115 h 115"/>
                <a:gd name="T8" fmla="*/ 147 w 147"/>
                <a:gd name="T9" fmla="*/ 115 h 115"/>
                <a:gd name="T10" fmla="*/ 94 w 147"/>
                <a:gd name="T11" fmla="*/ 35 h 115"/>
              </a:gdLst>
              <a:ahLst/>
              <a:cxnLst>
                <a:cxn ang="0">
                  <a:pos x="T0" y="T1"/>
                </a:cxn>
                <a:cxn ang="0">
                  <a:pos x="T2" y="T3"/>
                </a:cxn>
                <a:cxn ang="0">
                  <a:pos x="T4" y="T5"/>
                </a:cxn>
                <a:cxn ang="0">
                  <a:pos x="T6" y="T7"/>
                </a:cxn>
                <a:cxn ang="0">
                  <a:pos x="T8" y="T9"/>
                </a:cxn>
                <a:cxn ang="0">
                  <a:pos x="T10" y="T11"/>
                </a:cxn>
              </a:cxnLst>
              <a:rect l="0" t="0" r="r" b="b"/>
              <a:pathLst>
                <a:path w="147" h="115">
                  <a:moveTo>
                    <a:pt x="94" y="35"/>
                  </a:moveTo>
                  <a:lnTo>
                    <a:pt x="73" y="0"/>
                  </a:lnTo>
                  <a:lnTo>
                    <a:pt x="51" y="35"/>
                  </a:lnTo>
                  <a:lnTo>
                    <a:pt x="0" y="115"/>
                  </a:lnTo>
                  <a:lnTo>
                    <a:pt x="147" y="115"/>
                  </a:lnTo>
                  <a:lnTo>
                    <a:pt x="94" y="35"/>
                  </a:ln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ísḻîḍé">
              <a:extLst>
                <a:ext uri="{FF2B5EF4-FFF2-40B4-BE49-F238E27FC236}">
                  <a16:creationId xmlns:a16="http://schemas.microsoft.com/office/drawing/2014/main" id="{5099B3E5-5B21-4F08-8AA7-3B918096A2D9}"/>
                </a:ext>
              </a:extLst>
            </p:cNvPr>
            <p:cNvSpPr/>
            <p:nvPr/>
          </p:nvSpPr>
          <p:spPr bwMode="auto">
            <a:xfrm>
              <a:off x="7288213" y="2892426"/>
              <a:ext cx="207963" cy="82550"/>
            </a:xfrm>
            <a:custGeom>
              <a:avLst/>
              <a:gdLst>
                <a:gd name="T0" fmla="*/ 79 w 79"/>
                <a:gd name="T1" fmla="*/ 31 h 31"/>
                <a:gd name="T2" fmla="*/ 71 w 79"/>
                <a:gd name="T3" fmla="*/ 31 h 31"/>
                <a:gd name="T4" fmla="*/ 57 w 79"/>
                <a:gd name="T5" fmla="*/ 8 h 31"/>
                <a:gd name="T6" fmla="*/ 43 w 79"/>
                <a:gd name="T7" fmla="*/ 31 h 31"/>
                <a:gd name="T8" fmla="*/ 35 w 79"/>
                <a:gd name="T9" fmla="*/ 31 h 31"/>
                <a:gd name="T10" fmla="*/ 21 w 79"/>
                <a:gd name="T11" fmla="*/ 8 h 31"/>
                <a:gd name="T12" fmla="*/ 8 w 79"/>
                <a:gd name="T13" fmla="*/ 31 h 31"/>
                <a:gd name="T14" fmla="*/ 0 w 79"/>
                <a:gd name="T15" fmla="*/ 31 h 31"/>
                <a:gd name="T16" fmla="*/ 21 w 79"/>
                <a:gd name="T17" fmla="*/ 0 h 31"/>
                <a:gd name="T18" fmla="*/ 39 w 79"/>
                <a:gd name="T19" fmla="*/ 13 h 31"/>
                <a:gd name="T20" fmla="*/ 57 w 79"/>
                <a:gd name="T21" fmla="*/ 0 h 31"/>
                <a:gd name="T22" fmla="*/ 79 w 7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31">
                  <a:moveTo>
                    <a:pt x="79" y="31"/>
                  </a:moveTo>
                  <a:cubicBezTo>
                    <a:pt x="71" y="31"/>
                    <a:pt x="71" y="31"/>
                    <a:pt x="71" y="31"/>
                  </a:cubicBezTo>
                  <a:cubicBezTo>
                    <a:pt x="71" y="18"/>
                    <a:pt x="64" y="8"/>
                    <a:pt x="57" y="8"/>
                  </a:cubicBezTo>
                  <a:cubicBezTo>
                    <a:pt x="49" y="8"/>
                    <a:pt x="43" y="18"/>
                    <a:pt x="43" y="31"/>
                  </a:cubicBezTo>
                  <a:cubicBezTo>
                    <a:pt x="35" y="31"/>
                    <a:pt x="35" y="31"/>
                    <a:pt x="35" y="31"/>
                  </a:cubicBezTo>
                  <a:cubicBezTo>
                    <a:pt x="35" y="18"/>
                    <a:pt x="29" y="8"/>
                    <a:pt x="21" y="8"/>
                  </a:cubicBezTo>
                  <a:cubicBezTo>
                    <a:pt x="14" y="8"/>
                    <a:pt x="8" y="18"/>
                    <a:pt x="8" y="31"/>
                  </a:cubicBezTo>
                  <a:cubicBezTo>
                    <a:pt x="0" y="31"/>
                    <a:pt x="0" y="31"/>
                    <a:pt x="0" y="31"/>
                  </a:cubicBezTo>
                  <a:cubicBezTo>
                    <a:pt x="0" y="13"/>
                    <a:pt x="9" y="0"/>
                    <a:pt x="21" y="0"/>
                  </a:cubicBezTo>
                  <a:cubicBezTo>
                    <a:pt x="29" y="0"/>
                    <a:pt x="35" y="5"/>
                    <a:pt x="39" y="13"/>
                  </a:cubicBezTo>
                  <a:cubicBezTo>
                    <a:pt x="43" y="5"/>
                    <a:pt x="50" y="0"/>
                    <a:pt x="57" y="0"/>
                  </a:cubicBezTo>
                  <a:cubicBezTo>
                    <a:pt x="69" y="0"/>
                    <a:pt x="79" y="13"/>
                    <a:pt x="79" y="31"/>
                  </a:cubicBezTo>
                  <a:close/>
                </a:path>
              </a:pathLst>
            </a:custGeom>
            <a:solidFill>
              <a:srgbClr val="F6D8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iślïḍe">
              <a:extLst>
                <a:ext uri="{FF2B5EF4-FFF2-40B4-BE49-F238E27FC236}">
                  <a16:creationId xmlns:a16="http://schemas.microsoft.com/office/drawing/2014/main" id="{00636F8F-FB43-4F7D-9445-284CC200D11B}"/>
                </a:ext>
              </a:extLst>
            </p:cNvPr>
            <p:cNvSpPr/>
            <p:nvPr/>
          </p:nvSpPr>
          <p:spPr bwMode="auto">
            <a:xfrm>
              <a:off x="6911976" y="2068513"/>
              <a:ext cx="207963" cy="82550"/>
            </a:xfrm>
            <a:custGeom>
              <a:avLst/>
              <a:gdLst>
                <a:gd name="T0" fmla="*/ 79 w 79"/>
                <a:gd name="T1" fmla="*/ 31 h 31"/>
                <a:gd name="T2" fmla="*/ 71 w 79"/>
                <a:gd name="T3" fmla="*/ 31 h 31"/>
                <a:gd name="T4" fmla="*/ 57 w 79"/>
                <a:gd name="T5" fmla="*/ 8 h 31"/>
                <a:gd name="T6" fmla="*/ 43 w 79"/>
                <a:gd name="T7" fmla="*/ 31 h 31"/>
                <a:gd name="T8" fmla="*/ 35 w 79"/>
                <a:gd name="T9" fmla="*/ 31 h 31"/>
                <a:gd name="T10" fmla="*/ 21 w 79"/>
                <a:gd name="T11" fmla="*/ 8 h 31"/>
                <a:gd name="T12" fmla="*/ 8 w 79"/>
                <a:gd name="T13" fmla="*/ 31 h 31"/>
                <a:gd name="T14" fmla="*/ 0 w 79"/>
                <a:gd name="T15" fmla="*/ 31 h 31"/>
                <a:gd name="T16" fmla="*/ 21 w 79"/>
                <a:gd name="T17" fmla="*/ 0 h 31"/>
                <a:gd name="T18" fmla="*/ 39 w 79"/>
                <a:gd name="T19" fmla="*/ 13 h 31"/>
                <a:gd name="T20" fmla="*/ 57 w 79"/>
                <a:gd name="T21" fmla="*/ 0 h 31"/>
                <a:gd name="T22" fmla="*/ 79 w 7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31">
                  <a:moveTo>
                    <a:pt x="79" y="31"/>
                  </a:moveTo>
                  <a:cubicBezTo>
                    <a:pt x="71" y="31"/>
                    <a:pt x="71" y="31"/>
                    <a:pt x="71" y="31"/>
                  </a:cubicBezTo>
                  <a:cubicBezTo>
                    <a:pt x="71" y="19"/>
                    <a:pt x="64" y="8"/>
                    <a:pt x="57" y="8"/>
                  </a:cubicBezTo>
                  <a:cubicBezTo>
                    <a:pt x="49" y="8"/>
                    <a:pt x="43" y="19"/>
                    <a:pt x="43" y="31"/>
                  </a:cubicBezTo>
                  <a:cubicBezTo>
                    <a:pt x="35" y="31"/>
                    <a:pt x="35" y="31"/>
                    <a:pt x="35" y="31"/>
                  </a:cubicBezTo>
                  <a:cubicBezTo>
                    <a:pt x="35" y="19"/>
                    <a:pt x="29" y="8"/>
                    <a:pt x="21" y="8"/>
                  </a:cubicBezTo>
                  <a:cubicBezTo>
                    <a:pt x="14" y="8"/>
                    <a:pt x="8" y="19"/>
                    <a:pt x="8" y="31"/>
                  </a:cubicBezTo>
                  <a:cubicBezTo>
                    <a:pt x="0" y="31"/>
                    <a:pt x="0" y="31"/>
                    <a:pt x="0" y="31"/>
                  </a:cubicBezTo>
                  <a:cubicBezTo>
                    <a:pt x="0" y="14"/>
                    <a:pt x="9" y="0"/>
                    <a:pt x="21" y="0"/>
                  </a:cubicBezTo>
                  <a:cubicBezTo>
                    <a:pt x="29" y="0"/>
                    <a:pt x="35" y="5"/>
                    <a:pt x="39" y="13"/>
                  </a:cubicBezTo>
                  <a:cubicBezTo>
                    <a:pt x="43" y="5"/>
                    <a:pt x="50" y="0"/>
                    <a:pt x="57" y="0"/>
                  </a:cubicBezTo>
                  <a:cubicBezTo>
                    <a:pt x="69" y="0"/>
                    <a:pt x="79" y="14"/>
                    <a:pt x="79" y="31"/>
                  </a:cubicBezTo>
                  <a:close/>
                </a:path>
              </a:pathLst>
            </a:custGeom>
            <a:solidFill>
              <a:srgbClr val="F6D8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íṣlïḋè">
              <a:extLst>
                <a:ext uri="{FF2B5EF4-FFF2-40B4-BE49-F238E27FC236}">
                  <a16:creationId xmlns:a16="http://schemas.microsoft.com/office/drawing/2014/main" id="{F33DD401-4F92-4306-A643-B24EA12E9DF3}"/>
                </a:ext>
              </a:extLst>
            </p:cNvPr>
            <p:cNvSpPr/>
            <p:nvPr/>
          </p:nvSpPr>
          <p:spPr bwMode="auto">
            <a:xfrm>
              <a:off x="7291388" y="2343151"/>
              <a:ext cx="447675" cy="225425"/>
            </a:xfrm>
            <a:custGeom>
              <a:avLst/>
              <a:gdLst>
                <a:gd name="T0" fmla="*/ 170 w 170"/>
                <a:gd name="T1" fmla="*/ 40 h 86"/>
                <a:gd name="T2" fmla="*/ 67 w 170"/>
                <a:gd name="T3" fmla="*/ 24 h 86"/>
                <a:gd name="T4" fmla="*/ 58 w 170"/>
                <a:gd name="T5" fmla="*/ 20 h 86"/>
                <a:gd name="T6" fmla="*/ 35 w 170"/>
                <a:gd name="T7" fmla="*/ 6 h 86"/>
                <a:gd name="T8" fmla="*/ 6 w 170"/>
                <a:gd name="T9" fmla="*/ 13 h 86"/>
                <a:gd name="T10" fmla="*/ 6 w 170"/>
                <a:gd name="T11" fmla="*/ 13 h 86"/>
                <a:gd name="T12" fmla="*/ 13 w 170"/>
                <a:gd name="T13" fmla="*/ 42 h 86"/>
                <a:gd name="T14" fmla="*/ 48 w 170"/>
                <a:gd name="T15" fmla="*/ 64 h 86"/>
                <a:gd name="T16" fmla="*/ 58 w 170"/>
                <a:gd name="T17" fmla="*/ 68 h 86"/>
                <a:gd name="T18" fmla="*/ 140 w 170"/>
                <a:gd name="T19" fmla="*/ 86 h 86"/>
                <a:gd name="T20" fmla="*/ 170 w 170"/>
                <a:gd name="T21"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86">
                  <a:moveTo>
                    <a:pt x="170" y="40"/>
                  </a:moveTo>
                  <a:cubicBezTo>
                    <a:pt x="67" y="24"/>
                    <a:pt x="67" y="24"/>
                    <a:pt x="67" y="24"/>
                  </a:cubicBezTo>
                  <a:cubicBezTo>
                    <a:pt x="64" y="23"/>
                    <a:pt x="61" y="22"/>
                    <a:pt x="58" y="20"/>
                  </a:cubicBezTo>
                  <a:cubicBezTo>
                    <a:pt x="35" y="6"/>
                    <a:pt x="35" y="6"/>
                    <a:pt x="35" y="6"/>
                  </a:cubicBezTo>
                  <a:cubicBezTo>
                    <a:pt x="25" y="0"/>
                    <a:pt x="12" y="3"/>
                    <a:pt x="6" y="13"/>
                  </a:cubicBezTo>
                  <a:cubicBezTo>
                    <a:pt x="6" y="13"/>
                    <a:pt x="6" y="13"/>
                    <a:pt x="6" y="13"/>
                  </a:cubicBezTo>
                  <a:cubicBezTo>
                    <a:pt x="0" y="22"/>
                    <a:pt x="3" y="35"/>
                    <a:pt x="13" y="42"/>
                  </a:cubicBezTo>
                  <a:cubicBezTo>
                    <a:pt x="48" y="64"/>
                    <a:pt x="48" y="64"/>
                    <a:pt x="48" y="64"/>
                  </a:cubicBezTo>
                  <a:cubicBezTo>
                    <a:pt x="51" y="66"/>
                    <a:pt x="55" y="67"/>
                    <a:pt x="58" y="68"/>
                  </a:cubicBezTo>
                  <a:cubicBezTo>
                    <a:pt x="140" y="86"/>
                    <a:pt x="140" y="86"/>
                    <a:pt x="140" y="86"/>
                  </a:cubicBezTo>
                  <a:lnTo>
                    <a:pt x="170" y="40"/>
                  </a:lnTo>
                  <a:close/>
                </a:path>
              </a:pathLst>
            </a:custGeom>
            <a:solidFill>
              <a:srgbClr val="C275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ïš1iďê">
              <a:extLst>
                <a:ext uri="{FF2B5EF4-FFF2-40B4-BE49-F238E27FC236}">
                  <a16:creationId xmlns:a16="http://schemas.microsoft.com/office/drawing/2014/main" id="{5B9FF5FC-C9FD-4AB1-9335-1D512D630B1F}"/>
                </a:ext>
              </a:extLst>
            </p:cNvPr>
            <p:cNvSpPr/>
            <p:nvPr/>
          </p:nvSpPr>
          <p:spPr bwMode="auto">
            <a:xfrm>
              <a:off x="7219951" y="2460626"/>
              <a:ext cx="444500" cy="153988"/>
            </a:xfrm>
            <a:custGeom>
              <a:avLst/>
              <a:gdLst>
                <a:gd name="T0" fmla="*/ 169 w 169"/>
                <a:gd name="T1" fmla="*/ 5 h 58"/>
                <a:gd name="T2" fmla="*/ 66 w 169"/>
                <a:gd name="T3" fmla="*/ 13 h 58"/>
                <a:gd name="T4" fmla="*/ 55 w 169"/>
                <a:gd name="T5" fmla="*/ 12 h 58"/>
                <a:gd name="T6" fmla="*/ 30 w 169"/>
                <a:gd name="T7" fmla="*/ 4 h 58"/>
                <a:gd name="T8" fmla="*/ 4 w 169"/>
                <a:gd name="T9" fmla="*/ 17 h 58"/>
                <a:gd name="T10" fmla="*/ 4 w 169"/>
                <a:gd name="T11" fmla="*/ 17 h 58"/>
                <a:gd name="T12" fmla="*/ 17 w 169"/>
                <a:gd name="T13" fmla="*/ 44 h 58"/>
                <a:gd name="T14" fmla="*/ 57 w 169"/>
                <a:gd name="T15" fmla="*/ 57 h 58"/>
                <a:gd name="T16" fmla="*/ 67 w 169"/>
                <a:gd name="T17" fmla="*/ 58 h 58"/>
                <a:gd name="T18" fmla="*/ 152 w 169"/>
                <a:gd name="T19" fmla="*/ 57 h 58"/>
                <a:gd name="T20" fmla="*/ 169 w 169"/>
                <a:gd name="T21"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58">
                  <a:moveTo>
                    <a:pt x="169" y="5"/>
                  </a:moveTo>
                  <a:cubicBezTo>
                    <a:pt x="66" y="13"/>
                    <a:pt x="66" y="13"/>
                    <a:pt x="66" y="13"/>
                  </a:cubicBezTo>
                  <a:cubicBezTo>
                    <a:pt x="62" y="14"/>
                    <a:pt x="59" y="13"/>
                    <a:pt x="55" y="12"/>
                  </a:cubicBezTo>
                  <a:cubicBezTo>
                    <a:pt x="30" y="4"/>
                    <a:pt x="30" y="4"/>
                    <a:pt x="30" y="4"/>
                  </a:cubicBezTo>
                  <a:cubicBezTo>
                    <a:pt x="19" y="0"/>
                    <a:pt x="7" y="6"/>
                    <a:pt x="4" y="17"/>
                  </a:cubicBezTo>
                  <a:cubicBezTo>
                    <a:pt x="4" y="17"/>
                    <a:pt x="4" y="17"/>
                    <a:pt x="4" y="17"/>
                  </a:cubicBezTo>
                  <a:cubicBezTo>
                    <a:pt x="0" y="28"/>
                    <a:pt x="6" y="40"/>
                    <a:pt x="17" y="44"/>
                  </a:cubicBezTo>
                  <a:cubicBezTo>
                    <a:pt x="57" y="57"/>
                    <a:pt x="57" y="57"/>
                    <a:pt x="57" y="57"/>
                  </a:cubicBezTo>
                  <a:cubicBezTo>
                    <a:pt x="60" y="58"/>
                    <a:pt x="64" y="58"/>
                    <a:pt x="67" y="58"/>
                  </a:cubicBezTo>
                  <a:cubicBezTo>
                    <a:pt x="152" y="57"/>
                    <a:pt x="152" y="57"/>
                    <a:pt x="152" y="57"/>
                  </a:cubicBezTo>
                  <a:lnTo>
                    <a:pt x="169" y="5"/>
                  </a:lnTo>
                  <a:close/>
                </a:path>
              </a:pathLst>
            </a:custGeom>
            <a:solidFill>
              <a:srgbClr val="D98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íśḷiḓè">
              <a:extLst>
                <a:ext uri="{FF2B5EF4-FFF2-40B4-BE49-F238E27FC236}">
                  <a16:creationId xmlns:a16="http://schemas.microsoft.com/office/drawing/2014/main" id="{05C4E8A5-9F3D-4413-AFEA-2405E2C280BF}"/>
                </a:ext>
              </a:extLst>
            </p:cNvPr>
            <p:cNvSpPr/>
            <p:nvPr/>
          </p:nvSpPr>
          <p:spPr bwMode="auto">
            <a:xfrm>
              <a:off x="7277101" y="2482851"/>
              <a:ext cx="403225" cy="223838"/>
            </a:xfrm>
            <a:custGeom>
              <a:avLst/>
              <a:gdLst>
                <a:gd name="T0" fmla="*/ 153 w 153"/>
                <a:gd name="T1" fmla="*/ 0 h 85"/>
                <a:gd name="T2" fmla="*/ 58 w 153"/>
                <a:gd name="T3" fmla="*/ 41 h 85"/>
                <a:gd name="T4" fmla="*/ 48 w 153"/>
                <a:gd name="T5" fmla="*/ 43 h 85"/>
                <a:gd name="T6" fmla="*/ 21 w 153"/>
                <a:gd name="T7" fmla="*/ 43 h 85"/>
                <a:gd name="T8" fmla="*/ 0 w 153"/>
                <a:gd name="T9" fmla="*/ 64 h 85"/>
                <a:gd name="T10" fmla="*/ 0 w 153"/>
                <a:gd name="T11" fmla="*/ 64 h 85"/>
                <a:gd name="T12" fmla="*/ 21 w 153"/>
                <a:gd name="T13" fmla="*/ 85 h 85"/>
                <a:gd name="T14" fmla="*/ 63 w 153"/>
                <a:gd name="T15" fmla="*/ 85 h 85"/>
                <a:gd name="T16" fmla="*/ 73 w 153"/>
                <a:gd name="T17" fmla="*/ 83 h 85"/>
                <a:gd name="T18" fmla="*/ 153 w 153"/>
                <a:gd name="T19" fmla="*/ 55 h 85"/>
                <a:gd name="T20" fmla="*/ 153 w 153"/>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85">
                  <a:moveTo>
                    <a:pt x="153" y="0"/>
                  </a:moveTo>
                  <a:cubicBezTo>
                    <a:pt x="58" y="41"/>
                    <a:pt x="58" y="41"/>
                    <a:pt x="58" y="41"/>
                  </a:cubicBezTo>
                  <a:cubicBezTo>
                    <a:pt x="55" y="43"/>
                    <a:pt x="51" y="43"/>
                    <a:pt x="48" y="43"/>
                  </a:cubicBezTo>
                  <a:cubicBezTo>
                    <a:pt x="21" y="43"/>
                    <a:pt x="21" y="43"/>
                    <a:pt x="21" y="43"/>
                  </a:cubicBezTo>
                  <a:cubicBezTo>
                    <a:pt x="9" y="43"/>
                    <a:pt x="0" y="53"/>
                    <a:pt x="0" y="64"/>
                  </a:cubicBezTo>
                  <a:cubicBezTo>
                    <a:pt x="0" y="64"/>
                    <a:pt x="0" y="64"/>
                    <a:pt x="0" y="64"/>
                  </a:cubicBezTo>
                  <a:cubicBezTo>
                    <a:pt x="0" y="76"/>
                    <a:pt x="9" y="85"/>
                    <a:pt x="21" y="85"/>
                  </a:cubicBezTo>
                  <a:cubicBezTo>
                    <a:pt x="63" y="85"/>
                    <a:pt x="63" y="85"/>
                    <a:pt x="63" y="85"/>
                  </a:cubicBezTo>
                  <a:cubicBezTo>
                    <a:pt x="66" y="85"/>
                    <a:pt x="70" y="85"/>
                    <a:pt x="73" y="83"/>
                  </a:cubicBezTo>
                  <a:cubicBezTo>
                    <a:pt x="153" y="55"/>
                    <a:pt x="153" y="55"/>
                    <a:pt x="153" y="55"/>
                  </a:cubicBezTo>
                  <a:lnTo>
                    <a:pt x="153" y="0"/>
                  </a:lnTo>
                  <a:close/>
                </a:path>
              </a:pathLst>
            </a:custGeom>
            <a:solidFill>
              <a:srgbClr val="F1A9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ïsļiďe">
              <a:extLst>
                <a:ext uri="{FF2B5EF4-FFF2-40B4-BE49-F238E27FC236}">
                  <a16:creationId xmlns:a16="http://schemas.microsoft.com/office/drawing/2014/main" id="{0D871C68-DF3C-4D9B-B432-1E134F2D1165}"/>
                </a:ext>
              </a:extLst>
            </p:cNvPr>
            <p:cNvSpPr/>
            <p:nvPr/>
          </p:nvSpPr>
          <p:spPr bwMode="auto">
            <a:xfrm>
              <a:off x="5235576" y="3578226"/>
              <a:ext cx="366713" cy="504825"/>
            </a:xfrm>
            <a:prstGeom prst="rect">
              <a:avLst/>
            </a:prstGeom>
            <a:solidFill>
              <a:srgbClr val="2A687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5" name="îṡḻîḋê">
              <a:extLst>
                <a:ext uri="{FF2B5EF4-FFF2-40B4-BE49-F238E27FC236}">
                  <a16:creationId xmlns:a16="http://schemas.microsoft.com/office/drawing/2014/main" id="{AFE45174-66F1-4986-BB45-431670E50D6F}"/>
                </a:ext>
              </a:extLst>
            </p:cNvPr>
            <p:cNvSpPr/>
            <p:nvPr/>
          </p:nvSpPr>
          <p:spPr bwMode="auto">
            <a:xfrm>
              <a:off x="5314951" y="3440113"/>
              <a:ext cx="211138" cy="503238"/>
            </a:xfrm>
            <a:prstGeom prst="rect">
              <a:avLst/>
            </a:prstGeom>
            <a:solidFill>
              <a:srgbClr val="2A687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6" name="í$lïďê">
              <a:extLst>
                <a:ext uri="{FF2B5EF4-FFF2-40B4-BE49-F238E27FC236}">
                  <a16:creationId xmlns:a16="http://schemas.microsoft.com/office/drawing/2014/main" id="{9B9F4BDD-BB6C-42BD-A2C8-8993DFE8F9C1}"/>
                </a:ext>
              </a:extLst>
            </p:cNvPr>
            <p:cNvSpPr/>
            <p:nvPr/>
          </p:nvSpPr>
          <p:spPr bwMode="auto">
            <a:xfrm>
              <a:off x="5567363" y="3222626"/>
              <a:ext cx="223838" cy="857250"/>
            </a:xfrm>
            <a:prstGeom prst="rect">
              <a:avLst/>
            </a:prstGeom>
            <a:solidFill>
              <a:srgbClr val="586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7" name="ïṥ1ídé">
              <a:extLst>
                <a:ext uri="{FF2B5EF4-FFF2-40B4-BE49-F238E27FC236}">
                  <a16:creationId xmlns:a16="http://schemas.microsoft.com/office/drawing/2014/main" id="{B3868A0E-B409-43E9-BEDF-2E6818414C6B}"/>
                </a:ext>
              </a:extLst>
            </p:cNvPr>
            <p:cNvSpPr/>
            <p:nvPr/>
          </p:nvSpPr>
          <p:spPr bwMode="auto">
            <a:xfrm>
              <a:off x="5016501" y="3703638"/>
              <a:ext cx="174625" cy="174625"/>
            </a:xfrm>
            <a:custGeom>
              <a:avLst/>
              <a:gdLst>
                <a:gd name="T0" fmla="*/ 10 w 110"/>
                <a:gd name="T1" fmla="*/ 110 h 110"/>
                <a:gd name="T2" fmla="*/ 0 w 110"/>
                <a:gd name="T3" fmla="*/ 101 h 110"/>
                <a:gd name="T4" fmla="*/ 102 w 110"/>
                <a:gd name="T5" fmla="*/ 0 h 110"/>
                <a:gd name="T6" fmla="*/ 110 w 110"/>
                <a:gd name="T7" fmla="*/ 10 h 110"/>
                <a:gd name="T8" fmla="*/ 10 w 110"/>
                <a:gd name="T9" fmla="*/ 110 h 110"/>
              </a:gdLst>
              <a:ahLst/>
              <a:cxnLst>
                <a:cxn ang="0">
                  <a:pos x="T0" y="T1"/>
                </a:cxn>
                <a:cxn ang="0">
                  <a:pos x="T2" y="T3"/>
                </a:cxn>
                <a:cxn ang="0">
                  <a:pos x="T4" y="T5"/>
                </a:cxn>
                <a:cxn ang="0">
                  <a:pos x="T6" y="T7"/>
                </a:cxn>
                <a:cxn ang="0">
                  <a:pos x="T8" y="T9"/>
                </a:cxn>
              </a:cxnLst>
              <a:rect l="0" t="0" r="r" b="b"/>
              <a:pathLst>
                <a:path w="110" h="110">
                  <a:moveTo>
                    <a:pt x="10" y="110"/>
                  </a:moveTo>
                  <a:lnTo>
                    <a:pt x="0" y="101"/>
                  </a:lnTo>
                  <a:lnTo>
                    <a:pt x="102" y="0"/>
                  </a:lnTo>
                  <a:lnTo>
                    <a:pt x="110" y="10"/>
                  </a:lnTo>
                  <a:lnTo>
                    <a:pt x="10"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ś1ïḋe">
              <a:extLst>
                <a:ext uri="{FF2B5EF4-FFF2-40B4-BE49-F238E27FC236}">
                  <a16:creationId xmlns:a16="http://schemas.microsoft.com/office/drawing/2014/main" id="{5576A97F-C301-4787-9331-040CF87FE3D3}"/>
                </a:ext>
              </a:extLst>
            </p:cNvPr>
            <p:cNvSpPr/>
            <p:nvPr/>
          </p:nvSpPr>
          <p:spPr bwMode="auto">
            <a:xfrm>
              <a:off x="5016501" y="3703638"/>
              <a:ext cx="174625" cy="174625"/>
            </a:xfrm>
            <a:custGeom>
              <a:avLst/>
              <a:gdLst>
                <a:gd name="T0" fmla="*/ 102 w 110"/>
                <a:gd name="T1" fmla="*/ 110 h 110"/>
                <a:gd name="T2" fmla="*/ 0 w 110"/>
                <a:gd name="T3" fmla="*/ 10 h 110"/>
                <a:gd name="T4" fmla="*/ 10 w 110"/>
                <a:gd name="T5" fmla="*/ 0 h 110"/>
                <a:gd name="T6" fmla="*/ 110 w 110"/>
                <a:gd name="T7" fmla="*/ 101 h 110"/>
                <a:gd name="T8" fmla="*/ 102 w 110"/>
                <a:gd name="T9" fmla="*/ 110 h 110"/>
              </a:gdLst>
              <a:ahLst/>
              <a:cxnLst>
                <a:cxn ang="0">
                  <a:pos x="T0" y="T1"/>
                </a:cxn>
                <a:cxn ang="0">
                  <a:pos x="T2" y="T3"/>
                </a:cxn>
                <a:cxn ang="0">
                  <a:pos x="T4" y="T5"/>
                </a:cxn>
                <a:cxn ang="0">
                  <a:pos x="T6" y="T7"/>
                </a:cxn>
                <a:cxn ang="0">
                  <a:pos x="T8" y="T9"/>
                </a:cxn>
              </a:cxnLst>
              <a:rect l="0" t="0" r="r" b="b"/>
              <a:pathLst>
                <a:path w="110" h="110">
                  <a:moveTo>
                    <a:pt x="102" y="110"/>
                  </a:moveTo>
                  <a:lnTo>
                    <a:pt x="0" y="10"/>
                  </a:lnTo>
                  <a:lnTo>
                    <a:pt x="10" y="0"/>
                  </a:lnTo>
                  <a:lnTo>
                    <a:pt x="110" y="101"/>
                  </a:lnTo>
                  <a:lnTo>
                    <a:pt x="102"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9" name="ïşļïdè">
              <a:extLst>
                <a:ext uri="{FF2B5EF4-FFF2-40B4-BE49-F238E27FC236}">
                  <a16:creationId xmlns:a16="http://schemas.microsoft.com/office/drawing/2014/main" id="{20C95486-1E5A-4964-BEDF-9A0D00ABED61}"/>
                </a:ext>
              </a:extLst>
            </p:cNvPr>
            <p:cNvSpPr/>
            <p:nvPr/>
          </p:nvSpPr>
          <p:spPr bwMode="auto">
            <a:xfrm>
              <a:off x="5016501" y="3543301"/>
              <a:ext cx="174625" cy="176213"/>
            </a:xfrm>
            <a:custGeom>
              <a:avLst/>
              <a:gdLst>
                <a:gd name="T0" fmla="*/ 10 w 110"/>
                <a:gd name="T1" fmla="*/ 111 h 111"/>
                <a:gd name="T2" fmla="*/ 0 w 110"/>
                <a:gd name="T3" fmla="*/ 101 h 111"/>
                <a:gd name="T4" fmla="*/ 102 w 110"/>
                <a:gd name="T5" fmla="*/ 0 h 111"/>
                <a:gd name="T6" fmla="*/ 110 w 110"/>
                <a:gd name="T7" fmla="*/ 10 h 111"/>
                <a:gd name="T8" fmla="*/ 10 w 110"/>
                <a:gd name="T9" fmla="*/ 111 h 111"/>
              </a:gdLst>
              <a:ahLst/>
              <a:cxnLst>
                <a:cxn ang="0">
                  <a:pos x="T0" y="T1"/>
                </a:cxn>
                <a:cxn ang="0">
                  <a:pos x="T2" y="T3"/>
                </a:cxn>
                <a:cxn ang="0">
                  <a:pos x="T4" y="T5"/>
                </a:cxn>
                <a:cxn ang="0">
                  <a:pos x="T6" y="T7"/>
                </a:cxn>
                <a:cxn ang="0">
                  <a:pos x="T8" y="T9"/>
                </a:cxn>
              </a:cxnLst>
              <a:rect l="0" t="0" r="r" b="b"/>
              <a:pathLst>
                <a:path w="110" h="111">
                  <a:moveTo>
                    <a:pt x="10" y="111"/>
                  </a:moveTo>
                  <a:lnTo>
                    <a:pt x="0" y="101"/>
                  </a:lnTo>
                  <a:lnTo>
                    <a:pt x="102" y="0"/>
                  </a:lnTo>
                  <a:lnTo>
                    <a:pt x="110" y="10"/>
                  </a:lnTo>
                  <a:lnTo>
                    <a:pt x="10" y="111"/>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0" name="îśḷiḋê">
              <a:extLst>
                <a:ext uri="{FF2B5EF4-FFF2-40B4-BE49-F238E27FC236}">
                  <a16:creationId xmlns:a16="http://schemas.microsoft.com/office/drawing/2014/main" id="{591CFD09-5ECB-4D65-B4C5-9BC88C2E49CF}"/>
                </a:ext>
              </a:extLst>
            </p:cNvPr>
            <p:cNvSpPr/>
            <p:nvPr/>
          </p:nvSpPr>
          <p:spPr bwMode="auto">
            <a:xfrm>
              <a:off x="5016501" y="3543301"/>
              <a:ext cx="174625" cy="176213"/>
            </a:xfrm>
            <a:custGeom>
              <a:avLst/>
              <a:gdLst>
                <a:gd name="T0" fmla="*/ 102 w 110"/>
                <a:gd name="T1" fmla="*/ 111 h 111"/>
                <a:gd name="T2" fmla="*/ 0 w 110"/>
                <a:gd name="T3" fmla="*/ 10 h 111"/>
                <a:gd name="T4" fmla="*/ 10 w 110"/>
                <a:gd name="T5" fmla="*/ 0 h 111"/>
                <a:gd name="T6" fmla="*/ 110 w 110"/>
                <a:gd name="T7" fmla="*/ 101 h 111"/>
                <a:gd name="T8" fmla="*/ 102 w 110"/>
                <a:gd name="T9" fmla="*/ 111 h 111"/>
              </a:gdLst>
              <a:ahLst/>
              <a:cxnLst>
                <a:cxn ang="0">
                  <a:pos x="T0" y="T1"/>
                </a:cxn>
                <a:cxn ang="0">
                  <a:pos x="T2" y="T3"/>
                </a:cxn>
                <a:cxn ang="0">
                  <a:pos x="T4" y="T5"/>
                </a:cxn>
                <a:cxn ang="0">
                  <a:pos x="T6" y="T7"/>
                </a:cxn>
                <a:cxn ang="0">
                  <a:pos x="T8" y="T9"/>
                </a:cxn>
              </a:cxnLst>
              <a:rect l="0" t="0" r="r" b="b"/>
              <a:pathLst>
                <a:path w="110" h="111">
                  <a:moveTo>
                    <a:pt x="102" y="111"/>
                  </a:moveTo>
                  <a:lnTo>
                    <a:pt x="0" y="10"/>
                  </a:lnTo>
                  <a:lnTo>
                    <a:pt x="10" y="0"/>
                  </a:lnTo>
                  <a:lnTo>
                    <a:pt x="110" y="101"/>
                  </a:lnTo>
                  <a:lnTo>
                    <a:pt x="102" y="111"/>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1" name="íśļiḓê">
              <a:extLst>
                <a:ext uri="{FF2B5EF4-FFF2-40B4-BE49-F238E27FC236}">
                  <a16:creationId xmlns:a16="http://schemas.microsoft.com/office/drawing/2014/main" id="{8B6ED4C5-4818-4F58-87BB-8BA8312E714D}"/>
                </a:ext>
              </a:extLst>
            </p:cNvPr>
            <p:cNvSpPr/>
            <p:nvPr/>
          </p:nvSpPr>
          <p:spPr bwMode="auto">
            <a:xfrm>
              <a:off x="5016501" y="3382963"/>
              <a:ext cx="174625" cy="176213"/>
            </a:xfrm>
            <a:custGeom>
              <a:avLst/>
              <a:gdLst>
                <a:gd name="T0" fmla="*/ 10 w 110"/>
                <a:gd name="T1" fmla="*/ 111 h 111"/>
                <a:gd name="T2" fmla="*/ 0 w 110"/>
                <a:gd name="T3" fmla="*/ 101 h 111"/>
                <a:gd name="T4" fmla="*/ 102 w 110"/>
                <a:gd name="T5" fmla="*/ 0 h 111"/>
                <a:gd name="T6" fmla="*/ 110 w 110"/>
                <a:gd name="T7" fmla="*/ 10 h 111"/>
                <a:gd name="T8" fmla="*/ 10 w 110"/>
                <a:gd name="T9" fmla="*/ 111 h 111"/>
              </a:gdLst>
              <a:ahLst/>
              <a:cxnLst>
                <a:cxn ang="0">
                  <a:pos x="T0" y="T1"/>
                </a:cxn>
                <a:cxn ang="0">
                  <a:pos x="T2" y="T3"/>
                </a:cxn>
                <a:cxn ang="0">
                  <a:pos x="T4" y="T5"/>
                </a:cxn>
                <a:cxn ang="0">
                  <a:pos x="T6" y="T7"/>
                </a:cxn>
                <a:cxn ang="0">
                  <a:pos x="T8" y="T9"/>
                </a:cxn>
              </a:cxnLst>
              <a:rect l="0" t="0" r="r" b="b"/>
              <a:pathLst>
                <a:path w="110" h="111">
                  <a:moveTo>
                    <a:pt x="10" y="111"/>
                  </a:moveTo>
                  <a:lnTo>
                    <a:pt x="0" y="101"/>
                  </a:lnTo>
                  <a:lnTo>
                    <a:pt x="102" y="0"/>
                  </a:lnTo>
                  <a:lnTo>
                    <a:pt x="110" y="10"/>
                  </a:lnTo>
                  <a:lnTo>
                    <a:pt x="10" y="111"/>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2" name="îṥľïḍè">
              <a:extLst>
                <a:ext uri="{FF2B5EF4-FFF2-40B4-BE49-F238E27FC236}">
                  <a16:creationId xmlns:a16="http://schemas.microsoft.com/office/drawing/2014/main" id="{E7A6937C-9F10-4224-B4C4-63122B793E4A}"/>
                </a:ext>
              </a:extLst>
            </p:cNvPr>
            <p:cNvSpPr/>
            <p:nvPr/>
          </p:nvSpPr>
          <p:spPr bwMode="auto">
            <a:xfrm>
              <a:off x="5016501" y="3382963"/>
              <a:ext cx="174625" cy="176213"/>
            </a:xfrm>
            <a:custGeom>
              <a:avLst/>
              <a:gdLst>
                <a:gd name="T0" fmla="*/ 102 w 110"/>
                <a:gd name="T1" fmla="*/ 111 h 111"/>
                <a:gd name="T2" fmla="*/ 0 w 110"/>
                <a:gd name="T3" fmla="*/ 10 h 111"/>
                <a:gd name="T4" fmla="*/ 10 w 110"/>
                <a:gd name="T5" fmla="*/ 0 h 111"/>
                <a:gd name="T6" fmla="*/ 110 w 110"/>
                <a:gd name="T7" fmla="*/ 101 h 111"/>
                <a:gd name="T8" fmla="*/ 102 w 110"/>
                <a:gd name="T9" fmla="*/ 111 h 111"/>
              </a:gdLst>
              <a:ahLst/>
              <a:cxnLst>
                <a:cxn ang="0">
                  <a:pos x="T0" y="T1"/>
                </a:cxn>
                <a:cxn ang="0">
                  <a:pos x="T2" y="T3"/>
                </a:cxn>
                <a:cxn ang="0">
                  <a:pos x="T4" y="T5"/>
                </a:cxn>
                <a:cxn ang="0">
                  <a:pos x="T6" y="T7"/>
                </a:cxn>
                <a:cxn ang="0">
                  <a:pos x="T8" y="T9"/>
                </a:cxn>
              </a:cxnLst>
              <a:rect l="0" t="0" r="r" b="b"/>
              <a:pathLst>
                <a:path w="110" h="111">
                  <a:moveTo>
                    <a:pt x="102" y="111"/>
                  </a:moveTo>
                  <a:lnTo>
                    <a:pt x="0" y="10"/>
                  </a:lnTo>
                  <a:lnTo>
                    <a:pt x="10" y="0"/>
                  </a:lnTo>
                  <a:lnTo>
                    <a:pt x="110" y="101"/>
                  </a:lnTo>
                  <a:lnTo>
                    <a:pt x="102" y="111"/>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iṩ1ïdé">
              <a:extLst>
                <a:ext uri="{FF2B5EF4-FFF2-40B4-BE49-F238E27FC236}">
                  <a16:creationId xmlns:a16="http://schemas.microsoft.com/office/drawing/2014/main" id="{DC067BF8-32A5-40AF-BA98-83B86F3D7D2B}"/>
                </a:ext>
              </a:extLst>
            </p:cNvPr>
            <p:cNvSpPr/>
            <p:nvPr/>
          </p:nvSpPr>
          <p:spPr bwMode="auto">
            <a:xfrm>
              <a:off x="5016501" y="3224213"/>
              <a:ext cx="174625" cy="174625"/>
            </a:xfrm>
            <a:custGeom>
              <a:avLst/>
              <a:gdLst>
                <a:gd name="T0" fmla="*/ 10 w 110"/>
                <a:gd name="T1" fmla="*/ 110 h 110"/>
                <a:gd name="T2" fmla="*/ 0 w 110"/>
                <a:gd name="T3" fmla="*/ 100 h 110"/>
                <a:gd name="T4" fmla="*/ 102 w 110"/>
                <a:gd name="T5" fmla="*/ 0 h 110"/>
                <a:gd name="T6" fmla="*/ 110 w 110"/>
                <a:gd name="T7" fmla="*/ 9 h 110"/>
                <a:gd name="T8" fmla="*/ 10 w 110"/>
                <a:gd name="T9" fmla="*/ 110 h 110"/>
              </a:gdLst>
              <a:ahLst/>
              <a:cxnLst>
                <a:cxn ang="0">
                  <a:pos x="T0" y="T1"/>
                </a:cxn>
                <a:cxn ang="0">
                  <a:pos x="T2" y="T3"/>
                </a:cxn>
                <a:cxn ang="0">
                  <a:pos x="T4" y="T5"/>
                </a:cxn>
                <a:cxn ang="0">
                  <a:pos x="T6" y="T7"/>
                </a:cxn>
                <a:cxn ang="0">
                  <a:pos x="T8" y="T9"/>
                </a:cxn>
              </a:cxnLst>
              <a:rect l="0" t="0" r="r" b="b"/>
              <a:pathLst>
                <a:path w="110" h="110">
                  <a:moveTo>
                    <a:pt x="10" y="110"/>
                  </a:moveTo>
                  <a:lnTo>
                    <a:pt x="0" y="100"/>
                  </a:lnTo>
                  <a:lnTo>
                    <a:pt x="102" y="0"/>
                  </a:lnTo>
                  <a:lnTo>
                    <a:pt x="110" y="9"/>
                  </a:lnTo>
                  <a:lnTo>
                    <a:pt x="10"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iṥ1ïḑè">
              <a:extLst>
                <a:ext uri="{FF2B5EF4-FFF2-40B4-BE49-F238E27FC236}">
                  <a16:creationId xmlns:a16="http://schemas.microsoft.com/office/drawing/2014/main" id="{6D2C14F7-1978-41F1-8481-49ABBD36BCD9}"/>
                </a:ext>
              </a:extLst>
            </p:cNvPr>
            <p:cNvSpPr/>
            <p:nvPr/>
          </p:nvSpPr>
          <p:spPr bwMode="auto">
            <a:xfrm>
              <a:off x="5016501" y="3224213"/>
              <a:ext cx="174625" cy="174625"/>
            </a:xfrm>
            <a:custGeom>
              <a:avLst/>
              <a:gdLst>
                <a:gd name="T0" fmla="*/ 102 w 110"/>
                <a:gd name="T1" fmla="*/ 110 h 110"/>
                <a:gd name="T2" fmla="*/ 0 w 110"/>
                <a:gd name="T3" fmla="*/ 9 h 110"/>
                <a:gd name="T4" fmla="*/ 10 w 110"/>
                <a:gd name="T5" fmla="*/ 0 h 110"/>
                <a:gd name="T6" fmla="*/ 110 w 110"/>
                <a:gd name="T7" fmla="*/ 100 h 110"/>
                <a:gd name="T8" fmla="*/ 102 w 110"/>
                <a:gd name="T9" fmla="*/ 110 h 110"/>
              </a:gdLst>
              <a:ahLst/>
              <a:cxnLst>
                <a:cxn ang="0">
                  <a:pos x="T0" y="T1"/>
                </a:cxn>
                <a:cxn ang="0">
                  <a:pos x="T2" y="T3"/>
                </a:cxn>
                <a:cxn ang="0">
                  <a:pos x="T4" y="T5"/>
                </a:cxn>
                <a:cxn ang="0">
                  <a:pos x="T6" y="T7"/>
                </a:cxn>
                <a:cxn ang="0">
                  <a:pos x="T8" y="T9"/>
                </a:cxn>
              </a:cxnLst>
              <a:rect l="0" t="0" r="r" b="b"/>
              <a:pathLst>
                <a:path w="110" h="110">
                  <a:moveTo>
                    <a:pt x="102" y="110"/>
                  </a:moveTo>
                  <a:lnTo>
                    <a:pt x="0" y="9"/>
                  </a:lnTo>
                  <a:lnTo>
                    <a:pt x="10" y="0"/>
                  </a:lnTo>
                  <a:lnTo>
                    <a:pt x="110" y="100"/>
                  </a:lnTo>
                  <a:lnTo>
                    <a:pt x="102"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íṡ1ïdé">
              <a:extLst>
                <a:ext uri="{FF2B5EF4-FFF2-40B4-BE49-F238E27FC236}">
                  <a16:creationId xmlns:a16="http://schemas.microsoft.com/office/drawing/2014/main" id="{1A5B2015-5B94-4F97-ADE5-5605CE160073}"/>
                </a:ext>
              </a:extLst>
            </p:cNvPr>
            <p:cNvSpPr/>
            <p:nvPr/>
          </p:nvSpPr>
          <p:spPr bwMode="auto">
            <a:xfrm>
              <a:off x="5016501" y="3063876"/>
              <a:ext cx="174625" cy="174625"/>
            </a:xfrm>
            <a:custGeom>
              <a:avLst/>
              <a:gdLst>
                <a:gd name="T0" fmla="*/ 10 w 110"/>
                <a:gd name="T1" fmla="*/ 110 h 110"/>
                <a:gd name="T2" fmla="*/ 0 w 110"/>
                <a:gd name="T3" fmla="*/ 101 h 110"/>
                <a:gd name="T4" fmla="*/ 102 w 110"/>
                <a:gd name="T5" fmla="*/ 0 h 110"/>
                <a:gd name="T6" fmla="*/ 110 w 110"/>
                <a:gd name="T7" fmla="*/ 10 h 110"/>
                <a:gd name="T8" fmla="*/ 10 w 110"/>
                <a:gd name="T9" fmla="*/ 110 h 110"/>
              </a:gdLst>
              <a:ahLst/>
              <a:cxnLst>
                <a:cxn ang="0">
                  <a:pos x="T0" y="T1"/>
                </a:cxn>
                <a:cxn ang="0">
                  <a:pos x="T2" y="T3"/>
                </a:cxn>
                <a:cxn ang="0">
                  <a:pos x="T4" y="T5"/>
                </a:cxn>
                <a:cxn ang="0">
                  <a:pos x="T6" y="T7"/>
                </a:cxn>
                <a:cxn ang="0">
                  <a:pos x="T8" y="T9"/>
                </a:cxn>
              </a:cxnLst>
              <a:rect l="0" t="0" r="r" b="b"/>
              <a:pathLst>
                <a:path w="110" h="110">
                  <a:moveTo>
                    <a:pt x="10" y="110"/>
                  </a:moveTo>
                  <a:lnTo>
                    <a:pt x="0" y="101"/>
                  </a:lnTo>
                  <a:lnTo>
                    <a:pt x="102" y="0"/>
                  </a:lnTo>
                  <a:lnTo>
                    <a:pt x="110" y="10"/>
                  </a:lnTo>
                  <a:lnTo>
                    <a:pt x="10"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íṧliďé">
              <a:extLst>
                <a:ext uri="{FF2B5EF4-FFF2-40B4-BE49-F238E27FC236}">
                  <a16:creationId xmlns:a16="http://schemas.microsoft.com/office/drawing/2014/main" id="{13B0E31F-CF2B-4B9C-A263-1A443A87143D}"/>
                </a:ext>
              </a:extLst>
            </p:cNvPr>
            <p:cNvSpPr/>
            <p:nvPr/>
          </p:nvSpPr>
          <p:spPr bwMode="auto">
            <a:xfrm>
              <a:off x="5016501" y="3063876"/>
              <a:ext cx="174625" cy="174625"/>
            </a:xfrm>
            <a:custGeom>
              <a:avLst/>
              <a:gdLst>
                <a:gd name="T0" fmla="*/ 102 w 110"/>
                <a:gd name="T1" fmla="*/ 110 h 110"/>
                <a:gd name="T2" fmla="*/ 0 w 110"/>
                <a:gd name="T3" fmla="*/ 10 h 110"/>
                <a:gd name="T4" fmla="*/ 10 w 110"/>
                <a:gd name="T5" fmla="*/ 0 h 110"/>
                <a:gd name="T6" fmla="*/ 110 w 110"/>
                <a:gd name="T7" fmla="*/ 101 h 110"/>
                <a:gd name="T8" fmla="*/ 102 w 110"/>
                <a:gd name="T9" fmla="*/ 110 h 110"/>
              </a:gdLst>
              <a:ahLst/>
              <a:cxnLst>
                <a:cxn ang="0">
                  <a:pos x="T0" y="T1"/>
                </a:cxn>
                <a:cxn ang="0">
                  <a:pos x="T2" y="T3"/>
                </a:cxn>
                <a:cxn ang="0">
                  <a:pos x="T4" y="T5"/>
                </a:cxn>
                <a:cxn ang="0">
                  <a:pos x="T6" y="T7"/>
                </a:cxn>
                <a:cxn ang="0">
                  <a:pos x="T8" y="T9"/>
                </a:cxn>
              </a:cxnLst>
              <a:rect l="0" t="0" r="r" b="b"/>
              <a:pathLst>
                <a:path w="110" h="110">
                  <a:moveTo>
                    <a:pt x="102" y="110"/>
                  </a:moveTo>
                  <a:lnTo>
                    <a:pt x="0" y="10"/>
                  </a:lnTo>
                  <a:lnTo>
                    <a:pt x="10" y="0"/>
                  </a:lnTo>
                  <a:lnTo>
                    <a:pt x="110" y="101"/>
                  </a:lnTo>
                  <a:lnTo>
                    <a:pt x="102" y="11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išľíḋê">
              <a:extLst>
                <a:ext uri="{FF2B5EF4-FFF2-40B4-BE49-F238E27FC236}">
                  <a16:creationId xmlns:a16="http://schemas.microsoft.com/office/drawing/2014/main" id="{9315F298-1CBE-488A-851E-5674EF27812C}"/>
                </a:ext>
              </a:extLst>
            </p:cNvPr>
            <p:cNvSpPr/>
            <p:nvPr/>
          </p:nvSpPr>
          <p:spPr bwMode="auto">
            <a:xfrm>
              <a:off x="5014913" y="3062288"/>
              <a:ext cx="180975" cy="817563"/>
            </a:xfrm>
            <a:custGeom>
              <a:avLst/>
              <a:gdLst>
                <a:gd name="T0" fmla="*/ 114 w 114"/>
                <a:gd name="T1" fmla="*/ 515 h 515"/>
                <a:gd name="T2" fmla="*/ 0 w 114"/>
                <a:gd name="T3" fmla="*/ 515 h 515"/>
                <a:gd name="T4" fmla="*/ 0 w 114"/>
                <a:gd name="T5" fmla="*/ 0 h 515"/>
                <a:gd name="T6" fmla="*/ 114 w 114"/>
                <a:gd name="T7" fmla="*/ 0 h 515"/>
                <a:gd name="T8" fmla="*/ 114 w 114"/>
                <a:gd name="T9" fmla="*/ 515 h 515"/>
                <a:gd name="T10" fmla="*/ 13 w 114"/>
                <a:gd name="T11" fmla="*/ 502 h 515"/>
                <a:gd name="T12" fmla="*/ 101 w 114"/>
                <a:gd name="T13" fmla="*/ 502 h 515"/>
                <a:gd name="T14" fmla="*/ 101 w 114"/>
                <a:gd name="T15" fmla="*/ 13 h 515"/>
                <a:gd name="T16" fmla="*/ 13 w 114"/>
                <a:gd name="T17" fmla="*/ 13 h 515"/>
                <a:gd name="T18" fmla="*/ 13 w 114"/>
                <a:gd name="T19" fmla="*/ 50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515">
                  <a:moveTo>
                    <a:pt x="114" y="515"/>
                  </a:moveTo>
                  <a:lnTo>
                    <a:pt x="0" y="515"/>
                  </a:lnTo>
                  <a:lnTo>
                    <a:pt x="0" y="0"/>
                  </a:lnTo>
                  <a:lnTo>
                    <a:pt x="114" y="0"/>
                  </a:lnTo>
                  <a:lnTo>
                    <a:pt x="114" y="515"/>
                  </a:lnTo>
                  <a:close/>
                  <a:moveTo>
                    <a:pt x="13" y="502"/>
                  </a:moveTo>
                  <a:lnTo>
                    <a:pt x="101" y="502"/>
                  </a:lnTo>
                  <a:lnTo>
                    <a:pt x="101" y="13"/>
                  </a:lnTo>
                  <a:lnTo>
                    <a:pt x="13" y="13"/>
                  </a:lnTo>
                  <a:lnTo>
                    <a:pt x="13" y="502"/>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îsļiḓé">
              <a:extLst>
                <a:ext uri="{FF2B5EF4-FFF2-40B4-BE49-F238E27FC236}">
                  <a16:creationId xmlns:a16="http://schemas.microsoft.com/office/drawing/2014/main" id="{B3CD4CF8-C52B-495D-A63C-005A753198BE}"/>
                </a:ext>
              </a:extLst>
            </p:cNvPr>
            <p:cNvSpPr/>
            <p:nvPr/>
          </p:nvSpPr>
          <p:spPr bwMode="auto">
            <a:xfrm>
              <a:off x="4972051" y="3870326"/>
              <a:ext cx="263525" cy="187325"/>
            </a:xfrm>
            <a:prstGeom prst="rect">
              <a:avLst/>
            </a:prstGeom>
            <a:solidFill>
              <a:srgbClr val="F7CA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9" name="iš1iďé">
              <a:extLst>
                <a:ext uri="{FF2B5EF4-FFF2-40B4-BE49-F238E27FC236}">
                  <a16:creationId xmlns:a16="http://schemas.microsoft.com/office/drawing/2014/main" id="{49F67774-DC30-4C8F-B34C-1767928797A1}"/>
                </a:ext>
              </a:extLst>
            </p:cNvPr>
            <p:cNvSpPr/>
            <p:nvPr/>
          </p:nvSpPr>
          <p:spPr bwMode="auto">
            <a:xfrm>
              <a:off x="4751388" y="3327401"/>
              <a:ext cx="219075" cy="303213"/>
            </a:xfrm>
            <a:custGeom>
              <a:avLst/>
              <a:gdLst>
                <a:gd name="T0" fmla="*/ 83 w 83"/>
                <a:gd name="T1" fmla="*/ 115 h 115"/>
                <a:gd name="T2" fmla="*/ 67 w 83"/>
                <a:gd name="T3" fmla="*/ 115 h 115"/>
                <a:gd name="T4" fmla="*/ 67 w 83"/>
                <a:gd name="T5" fmla="*/ 30 h 115"/>
                <a:gd name="T6" fmla="*/ 52 w 83"/>
                <a:gd name="T7" fmla="*/ 16 h 115"/>
                <a:gd name="T8" fmla="*/ 0 w 83"/>
                <a:gd name="T9" fmla="*/ 16 h 115"/>
                <a:gd name="T10" fmla="*/ 0 w 83"/>
                <a:gd name="T11" fmla="*/ 0 h 115"/>
                <a:gd name="T12" fmla="*/ 52 w 83"/>
                <a:gd name="T13" fmla="*/ 0 h 115"/>
                <a:gd name="T14" fmla="*/ 83 w 83"/>
                <a:gd name="T15" fmla="*/ 30 h 115"/>
                <a:gd name="T16" fmla="*/ 83 w 83"/>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5">
                  <a:moveTo>
                    <a:pt x="83" y="115"/>
                  </a:moveTo>
                  <a:cubicBezTo>
                    <a:pt x="67" y="115"/>
                    <a:pt x="67" y="115"/>
                    <a:pt x="67" y="115"/>
                  </a:cubicBezTo>
                  <a:cubicBezTo>
                    <a:pt x="67" y="30"/>
                    <a:pt x="67" y="30"/>
                    <a:pt x="67" y="30"/>
                  </a:cubicBezTo>
                  <a:cubicBezTo>
                    <a:pt x="67" y="22"/>
                    <a:pt x="60" y="16"/>
                    <a:pt x="52" y="16"/>
                  </a:cubicBezTo>
                  <a:cubicBezTo>
                    <a:pt x="0" y="16"/>
                    <a:pt x="0" y="16"/>
                    <a:pt x="0" y="16"/>
                  </a:cubicBezTo>
                  <a:cubicBezTo>
                    <a:pt x="0" y="0"/>
                    <a:pt x="0" y="0"/>
                    <a:pt x="0" y="0"/>
                  </a:cubicBezTo>
                  <a:cubicBezTo>
                    <a:pt x="52" y="0"/>
                    <a:pt x="52" y="0"/>
                    <a:pt x="52" y="0"/>
                  </a:cubicBezTo>
                  <a:cubicBezTo>
                    <a:pt x="69" y="0"/>
                    <a:pt x="83" y="13"/>
                    <a:pt x="83" y="30"/>
                  </a:cubicBezTo>
                  <a:lnTo>
                    <a:pt x="83" y="115"/>
                  </a:lnTo>
                  <a:close/>
                </a:path>
              </a:pathLst>
            </a:custGeom>
            <a:solidFill>
              <a:srgbClr val="5352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ïṥļíḓè">
              <a:extLst>
                <a:ext uri="{FF2B5EF4-FFF2-40B4-BE49-F238E27FC236}">
                  <a16:creationId xmlns:a16="http://schemas.microsoft.com/office/drawing/2014/main" id="{730C3EE5-A894-44DD-9F44-74A91C48A8C5}"/>
                </a:ext>
              </a:extLst>
            </p:cNvPr>
            <p:cNvSpPr/>
            <p:nvPr/>
          </p:nvSpPr>
          <p:spPr bwMode="auto">
            <a:xfrm>
              <a:off x="4572001" y="2760663"/>
              <a:ext cx="220663" cy="749300"/>
            </a:xfrm>
            <a:custGeom>
              <a:avLst/>
              <a:gdLst>
                <a:gd name="T0" fmla="*/ 139 w 139"/>
                <a:gd name="T1" fmla="*/ 472 h 472"/>
                <a:gd name="T2" fmla="*/ 0 w 139"/>
                <a:gd name="T3" fmla="*/ 472 h 472"/>
                <a:gd name="T4" fmla="*/ 32 w 139"/>
                <a:gd name="T5" fmla="*/ 0 h 472"/>
                <a:gd name="T6" fmla="*/ 108 w 139"/>
                <a:gd name="T7" fmla="*/ 0 h 472"/>
                <a:gd name="T8" fmla="*/ 139 w 139"/>
                <a:gd name="T9" fmla="*/ 472 h 472"/>
              </a:gdLst>
              <a:ahLst/>
              <a:cxnLst>
                <a:cxn ang="0">
                  <a:pos x="T0" y="T1"/>
                </a:cxn>
                <a:cxn ang="0">
                  <a:pos x="T2" y="T3"/>
                </a:cxn>
                <a:cxn ang="0">
                  <a:pos x="T4" y="T5"/>
                </a:cxn>
                <a:cxn ang="0">
                  <a:pos x="T6" y="T7"/>
                </a:cxn>
                <a:cxn ang="0">
                  <a:pos x="T8" y="T9"/>
                </a:cxn>
              </a:cxnLst>
              <a:rect l="0" t="0" r="r" b="b"/>
              <a:pathLst>
                <a:path w="139" h="472">
                  <a:moveTo>
                    <a:pt x="139" y="472"/>
                  </a:moveTo>
                  <a:lnTo>
                    <a:pt x="0" y="472"/>
                  </a:lnTo>
                  <a:lnTo>
                    <a:pt x="32" y="0"/>
                  </a:lnTo>
                  <a:lnTo>
                    <a:pt x="108" y="0"/>
                  </a:lnTo>
                  <a:lnTo>
                    <a:pt x="139" y="47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îṧľïḑé">
              <a:extLst>
                <a:ext uri="{FF2B5EF4-FFF2-40B4-BE49-F238E27FC236}">
                  <a16:creationId xmlns:a16="http://schemas.microsoft.com/office/drawing/2014/main" id="{7159F3F9-8B0F-4FEA-808B-093DD3338214}"/>
                </a:ext>
              </a:extLst>
            </p:cNvPr>
            <p:cNvSpPr/>
            <p:nvPr/>
          </p:nvSpPr>
          <p:spPr bwMode="auto">
            <a:xfrm>
              <a:off x="4572001" y="2760663"/>
              <a:ext cx="163513" cy="749300"/>
            </a:xfrm>
            <a:custGeom>
              <a:avLst/>
              <a:gdLst>
                <a:gd name="T0" fmla="*/ 103 w 103"/>
                <a:gd name="T1" fmla="*/ 472 h 472"/>
                <a:gd name="T2" fmla="*/ 0 w 103"/>
                <a:gd name="T3" fmla="*/ 472 h 472"/>
                <a:gd name="T4" fmla="*/ 32 w 103"/>
                <a:gd name="T5" fmla="*/ 0 h 472"/>
                <a:gd name="T6" fmla="*/ 71 w 103"/>
                <a:gd name="T7" fmla="*/ 0 h 472"/>
                <a:gd name="T8" fmla="*/ 103 w 103"/>
                <a:gd name="T9" fmla="*/ 472 h 472"/>
              </a:gdLst>
              <a:ahLst/>
              <a:cxnLst>
                <a:cxn ang="0">
                  <a:pos x="T0" y="T1"/>
                </a:cxn>
                <a:cxn ang="0">
                  <a:pos x="T2" y="T3"/>
                </a:cxn>
                <a:cxn ang="0">
                  <a:pos x="T4" y="T5"/>
                </a:cxn>
                <a:cxn ang="0">
                  <a:pos x="T6" y="T7"/>
                </a:cxn>
                <a:cxn ang="0">
                  <a:pos x="T8" y="T9"/>
                </a:cxn>
              </a:cxnLst>
              <a:rect l="0" t="0" r="r" b="b"/>
              <a:pathLst>
                <a:path w="103" h="472">
                  <a:moveTo>
                    <a:pt x="103" y="472"/>
                  </a:moveTo>
                  <a:lnTo>
                    <a:pt x="0" y="472"/>
                  </a:lnTo>
                  <a:lnTo>
                    <a:pt x="32" y="0"/>
                  </a:lnTo>
                  <a:lnTo>
                    <a:pt x="71" y="0"/>
                  </a:lnTo>
                  <a:lnTo>
                    <a:pt x="103" y="472"/>
                  </a:lnTo>
                  <a:close/>
                </a:path>
              </a:pathLst>
            </a:custGeom>
            <a:solidFill>
              <a:srgbClr val="E3E3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işľíḓè">
              <a:extLst>
                <a:ext uri="{FF2B5EF4-FFF2-40B4-BE49-F238E27FC236}">
                  <a16:creationId xmlns:a16="http://schemas.microsoft.com/office/drawing/2014/main" id="{7E17773D-1322-449C-997B-BCFDCFBBB9DE}"/>
                </a:ext>
              </a:extLst>
            </p:cNvPr>
            <p:cNvSpPr/>
            <p:nvPr/>
          </p:nvSpPr>
          <p:spPr bwMode="auto">
            <a:xfrm>
              <a:off x="4606926" y="2940051"/>
              <a:ext cx="152400" cy="55563"/>
            </a:xfrm>
            <a:custGeom>
              <a:avLst/>
              <a:gdLst>
                <a:gd name="T0" fmla="*/ 96 w 96"/>
                <a:gd name="T1" fmla="*/ 35 h 35"/>
                <a:gd name="T2" fmla="*/ 94 w 96"/>
                <a:gd name="T3" fmla="*/ 0 h 35"/>
                <a:gd name="T4" fmla="*/ 3 w 96"/>
                <a:gd name="T5" fmla="*/ 0 h 35"/>
                <a:gd name="T6" fmla="*/ 0 w 96"/>
                <a:gd name="T7" fmla="*/ 35 h 35"/>
                <a:gd name="T8" fmla="*/ 96 w 96"/>
                <a:gd name="T9" fmla="*/ 35 h 35"/>
              </a:gdLst>
              <a:ahLst/>
              <a:cxnLst>
                <a:cxn ang="0">
                  <a:pos x="T0" y="T1"/>
                </a:cxn>
                <a:cxn ang="0">
                  <a:pos x="T2" y="T3"/>
                </a:cxn>
                <a:cxn ang="0">
                  <a:pos x="T4" y="T5"/>
                </a:cxn>
                <a:cxn ang="0">
                  <a:pos x="T6" y="T7"/>
                </a:cxn>
                <a:cxn ang="0">
                  <a:pos x="T8" y="T9"/>
                </a:cxn>
              </a:cxnLst>
              <a:rect l="0" t="0" r="r" b="b"/>
              <a:pathLst>
                <a:path w="96" h="35">
                  <a:moveTo>
                    <a:pt x="96" y="35"/>
                  </a:moveTo>
                  <a:lnTo>
                    <a:pt x="94" y="0"/>
                  </a:lnTo>
                  <a:lnTo>
                    <a:pt x="3" y="0"/>
                  </a:lnTo>
                  <a:lnTo>
                    <a:pt x="0" y="35"/>
                  </a:lnTo>
                  <a:lnTo>
                    <a:pt x="96" y="35"/>
                  </a:lnTo>
                  <a:close/>
                </a:path>
              </a:pathLst>
            </a:custGeom>
            <a:solidFill>
              <a:srgbClr val="EF3B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iṧlíḋé">
              <a:extLst>
                <a:ext uri="{FF2B5EF4-FFF2-40B4-BE49-F238E27FC236}">
                  <a16:creationId xmlns:a16="http://schemas.microsoft.com/office/drawing/2014/main" id="{B92952E0-976E-45EE-9F61-9212D8A81362}"/>
                </a:ext>
              </a:extLst>
            </p:cNvPr>
            <p:cNvSpPr/>
            <p:nvPr/>
          </p:nvSpPr>
          <p:spPr bwMode="auto">
            <a:xfrm>
              <a:off x="4579938" y="3308351"/>
              <a:ext cx="207963" cy="93663"/>
            </a:xfrm>
            <a:custGeom>
              <a:avLst/>
              <a:gdLst>
                <a:gd name="T0" fmla="*/ 131 w 131"/>
                <a:gd name="T1" fmla="*/ 59 h 59"/>
                <a:gd name="T2" fmla="*/ 126 w 131"/>
                <a:gd name="T3" fmla="*/ 0 h 59"/>
                <a:gd name="T4" fmla="*/ 3 w 131"/>
                <a:gd name="T5" fmla="*/ 0 h 59"/>
                <a:gd name="T6" fmla="*/ 0 w 131"/>
                <a:gd name="T7" fmla="*/ 59 h 59"/>
                <a:gd name="T8" fmla="*/ 131 w 131"/>
                <a:gd name="T9" fmla="*/ 59 h 59"/>
              </a:gdLst>
              <a:ahLst/>
              <a:cxnLst>
                <a:cxn ang="0">
                  <a:pos x="T0" y="T1"/>
                </a:cxn>
                <a:cxn ang="0">
                  <a:pos x="T2" y="T3"/>
                </a:cxn>
                <a:cxn ang="0">
                  <a:pos x="T4" y="T5"/>
                </a:cxn>
                <a:cxn ang="0">
                  <a:pos x="T6" y="T7"/>
                </a:cxn>
                <a:cxn ang="0">
                  <a:pos x="T8" y="T9"/>
                </a:cxn>
              </a:cxnLst>
              <a:rect l="0" t="0" r="r" b="b"/>
              <a:pathLst>
                <a:path w="131" h="59">
                  <a:moveTo>
                    <a:pt x="131" y="59"/>
                  </a:moveTo>
                  <a:lnTo>
                    <a:pt x="126" y="0"/>
                  </a:lnTo>
                  <a:lnTo>
                    <a:pt x="3" y="0"/>
                  </a:lnTo>
                  <a:lnTo>
                    <a:pt x="0" y="59"/>
                  </a:lnTo>
                  <a:lnTo>
                    <a:pt x="131" y="59"/>
                  </a:lnTo>
                  <a:close/>
                </a:path>
              </a:pathLst>
            </a:custGeom>
            <a:solidFill>
              <a:srgbClr val="EF3B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îsļíḓe">
              <a:extLst>
                <a:ext uri="{FF2B5EF4-FFF2-40B4-BE49-F238E27FC236}">
                  <a16:creationId xmlns:a16="http://schemas.microsoft.com/office/drawing/2014/main" id="{CC3A4EB2-E75F-488B-96B2-A6D02060BC41}"/>
                </a:ext>
              </a:extLst>
            </p:cNvPr>
            <p:cNvSpPr/>
            <p:nvPr/>
          </p:nvSpPr>
          <p:spPr bwMode="auto">
            <a:xfrm>
              <a:off x="4503738" y="3486151"/>
              <a:ext cx="358775" cy="571500"/>
            </a:xfrm>
            <a:prstGeom prst="rect">
              <a:avLst/>
            </a:prstGeom>
            <a:solidFill>
              <a:srgbClr val="716A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5" name="íśḻîḍè">
              <a:extLst>
                <a:ext uri="{FF2B5EF4-FFF2-40B4-BE49-F238E27FC236}">
                  <a16:creationId xmlns:a16="http://schemas.microsoft.com/office/drawing/2014/main" id="{52E0D24E-7FCC-4B2B-9D5A-F4384A42CF6B}"/>
                </a:ext>
              </a:extLst>
            </p:cNvPr>
            <p:cNvSpPr/>
            <p:nvPr/>
          </p:nvSpPr>
          <p:spPr bwMode="auto">
            <a:xfrm>
              <a:off x="4787901" y="3725863"/>
              <a:ext cx="358775" cy="331788"/>
            </a:xfrm>
            <a:prstGeom prst="rect">
              <a:avLst/>
            </a:prstGeom>
            <a:solidFill>
              <a:srgbClr val="4B47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6" name="iṧ1iḑè">
              <a:extLst>
                <a:ext uri="{FF2B5EF4-FFF2-40B4-BE49-F238E27FC236}">
                  <a16:creationId xmlns:a16="http://schemas.microsoft.com/office/drawing/2014/main" id="{AA9357E0-5A60-45B4-B875-2903BA581A35}"/>
                </a:ext>
              </a:extLst>
            </p:cNvPr>
            <p:cNvSpPr/>
            <p:nvPr/>
          </p:nvSpPr>
          <p:spPr bwMode="auto">
            <a:xfrm>
              <a:off x="4568826" y="3551238"/>
              <a:ext cx="55563" cy="12858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7" name="íṧļiḋê">
              <a:extLst>
                <a:ext uri="{FF2B5EF4-FFF2-40B4-BE49-F238E27FC236}">
                  <a16:creationId xmlns:a16="http://schemas.microsoft.com/office/drawing/2014/main" id="{F7F3D498-5FF7-4856-AD6F-0848114D0F0E}"/>
                </a:ext>
              </a:extLst>
            </p:cNvPr>
            <p:cNvSpPr/>
            <p:nvPr/>
          </p:nvSpPr>
          <p:spPr bwMode="auto">
            <a:xfrm>
              <a:off x="4656138" y="3551238"/>
              <a:ext cx="55563" cy="12858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8" name="iṧlïḓe">
              <a:extLst>
                <a:ext uri="{FF2B5EF4-FFF2-40B4-BE49-F238E27FC236}">
                  <a16:creationId xmlns:a16="http://schemas.microsoft.com/office/drawing/2014/main" id="{964ED1C7-522B-4070-BFEB-A7E80361108F}"/>
                </a:ext>
              </a:extLst>
            </p:cNvPr>
            <p:cNvSpPr/>
            <p:nvPr/>
          </p:nvSpPr>
          <p:spPr bwMode="auto">
            <a:xfrm>
              <a:off x="4740276" y="3551238"/>
              <a:ext cx="58738" cy="12858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9" name="íṥliḑé">
              <a:extLst>
                <a:ext uri="{FF2B5EF4-FFF2-40B4-BE49-F238E27FC236}">
                  <a16:creationId xmlns:a16="http://schemas.microsoft.com/office/drawing/2014/main" id="{1924F6FE-3850-4B04-B134-06C19AABC1F3}"/>
                </a:ext>
              </a:extLst>
            </p:cNvPr>
            <p:cNvSpPr/>
            <p:nvPr/>
          </p:nvSpPr>
          <p:spPr bwMode="auto">
            <a:xfrm>
              <a:off x="4851401" y="3859213"/>
              <a:ext cx="96838" cy="198438"/>
            </a:xfrm>
            <a:custGeom>
              <a:avLst/>
              <a:gdLst>
                <a:gd name="T0" fmla="*/ 18 w 37"/>
                <a:gd name="T1" fmla="*/ 0 h 75"/>
                <a:gd name="T2" fmla="*/ 18 w 37"/>
                <a:gd name="T3" fmla="*/ 0 h 75"/>
                <a:gd name="T4" fmla="*/ 0 w 37"/>
                <a:gd name="T5" fmla="*/ 19 h 75"/>
                <a:gd name="T6" fmla="*/ 0 w 37"/>
                <a:gd name="T7" fmla="*/ 75 h 75"/>
                <a:gd name="T8" fmla="*/ 37 w 37"/>
                <a:gd name="T9" fmla="*/ 75 h 75"/>
                <a:gd name="T10" fmla="*/ 37 w 37"/>
                <a:gd name="T11" fmla="*/ 19 h 75"/>
                <a:gd name="T12" fmla="*/ 18 w 37"/>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37" h="75">
                  <a:moveTo>
                    <a:pt x="18" y="0"/>
                  </a:moveTo>
                  <a:cubicBezTo>
                    <a:pt x="18" y="0"/>
                    <a:pt x="18" y="0"/>
                    <a:pt x="18" y="0"/>
                  </a:cubicBezTo>
                  <a:cubicBezTo>
                    <a:pt x="8" y="0"/>
                    <a:pt x="0" y="9"/>
                    <a:pt x="0" y="19"/>
                  </a:cubicBezTo>
                  <a:cubicBezTo>
                    <a:pt x="0" y="75"/>
                    <a:pt x="0" y="75"/>
                    <a:pt x="0" y="75"/>
                  </a:cubicBezTo>
                  <a:cubicBezTo>
                    <a:pt x="37" y="75"/>
                    <a:pt x="37" y="75"/>
                    <a:pt x="37" y="75"/>
                  </a:cubicBezTo>
                  <a:cubicBezTo>
                    <a:pt x="37" y="19"/>
                    <a:pt x="37" y="19"/>
                    <a:pt x="37" y="19"/>
                  </a:cubicBezTo>
                  <a:cubicBezTo>
                    <a:pt x="37" y="9"/>
                    <a:pt x="28" y="0"/>
                    <a:pt x="18"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ïṡ1íḍè">
              <a:extLst>
                <a:ext uri="{FF2B5EF4-FFF2-40B4-BE49-F238E27FC236}">
                  <a16:creationId xmlns:a16="http://schemas.microsoft.com/office/drawing/2014/main" id="{DA0C050D-5451-439F-AC6A-5277B58F3A5C}"/>
                </a:ext>
              </a:extLst>
            </p:cNvPr>
            <p:cNvSpPr/>
            <p:nvPr/>
          </p:nvSpPr>
          <p:spPr bwMode="auto">
            <a:xfrm>
              <a:off x="4986338" y="3859213"/>
              <a:ext cx="93663" cy="198438"/>
            </a:xfrm>
            <a:custGeom>
              <a:avLst/>
              <a:gdLst>
                <a:gd name="T0" fmla="*/ 18 w 36"/>
                <a:gd name="T1" fmla="*/ 0 h 75"/>
                <a:gd name="T2" fmla="*/ 18 w 36"/>
                <a:gd name="T3" fmla="*/ 0 h 75"/>
                <a:gd name="T4" fmla="*/ 0 w 36"/>
                <a:gd name="T5" fmla="*/ 19 h 75"/>
                <a:gd name="T6" fmla="*/ 0 w 36"/>
                <a:gd name="T7" fmla="*/ 75 h 75"/>
                <a:gd name="T8" fmla="*/ 36 w 36"/>
                <a:gd name="T9" fmla="*/ 75 h 75"/>
                <a:gd name="T10" fmla="*/ 36 w 36"/>
                <a:gd name="T11" fmla="*/ 19 h 75"/>
                <a:gd name="T12" fmla="*/ 18 w 36"/>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36" h="75">
                  <a:moveTo>
                    <a:pt x="18" y="0"/>
                  </a:moveTo>
                  <a:cubicBezTo>
                    <a:pt x="18" y="0"/>
                    <a:pt x="18" y="0"/>
                    <a:pt x="18" y="0"/>
                  </a:cubicBezTo>
                  <a:cubicBezTo>
                    <a:pt x="8" y="0"/>
                    <a:pt x="0" y="9"/>
                    <a:pt x="0" y="19"/>
                  </a:cubicBezTo>
                  <a:cubicBezTo>
                    <a:pt x="0" y="75"/>
                    <a:pt x="0" y="75"/>
                    <a:pt x="0" y="75"/>
                  </a:cubicBezTo>
                  <a:cubicBezTo>
                    <a:pt x="36" y="75"/>
                    <a:pt x="36" y="75"/>
                    <a:pt x="36" y="75"/>
                  </a:cubicBezTo>
                  <a:cubicBezTo>
                    <a:pt x="36" y="19"/>
                    <a:pt x="36" y="19"/>
                    <a:pt x="36" y="19"/>
                  </a:cubicBezTo>
                  <a:cubicBezTo>
                    <a:pt x="36" y="9"/>
                    <a:pt x="28" y="0"/>
                    <a:pt x="18"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îṥļiḋê">
              <a:extLst>
                <a:ext uri="{FF2B5EF4-FFF2-40B4-BE49-F238E27FC236}">
                  <a16:creationId xmlns:a16="http://schemas.microsoft.com/office/drawing/2014/main" id="{9CB243B4-87F5-4A10-A27D-4A880C86362E}"/>
                </a:ext>
              </a:extLst>
            </p:cNvPr>
            <p:cNvSpPr/>
            <p:nvPr/>
          </p:nvSpPr>
          <p:spPr bwMode="auto">
            <a:xfrm>
              <a:off x="4103688" y="3767138"/>
              <a:ext cx="223838" cy="290513"/>
            </a:xfrm>
            <a:prstGeom prst="rect">
              <a:avLst/>
            </a:prstGeom>
            <a:solidFill>
              <a:srgbClr val="716A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2" name="i$lïďè">
              <a:extLst>
                <a:ext uri="{FF2B5EF4-FFF2-40B4-BE49-F238E27FC236}">
                  <a16:creationId xmlns:a16="http://schemas.microsoft.com/office/drawing/2014/main" id="{70207A97-1A9A-4DAB-9358-996C11168397}"/>
                </a:ext>
              </a:extLst>
            </p:cNvPr>
            <p:cNvSpPr/>
            <p:nvPr/>
          </p:nvSpPr>
          <p:spPr bwMode="auto">
            <a:xfrm>
              <a:off x="4279901" y="3702051"/>
              <a:ext cx="223838" cy="355600"/>
            </a:xfrm>
            <a:prstGeom prst="rect">
              <a:avLst/>
            </a:prstGeom>
            <a:solidFill>
              <a:srgbClr val="4B47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3" name="ïṥḻïdê">
              <a:extLst>
                <a:ext uri="{FF2B5EF4-FFF2-40B4-BE49-F238E27FC236}">
                  <a16:creationId xmlns:a16="http://schemas.microsoft.com/office/drawing/2014/main" id="{9EFF238E-4254-4C30-92A0-D624273F4A72}"/>
                </a:ext>
              </a:extLst>
            </p:cNvPr>
            <p:cNvSpPr/>
            <p:nvPr/>
          </p:nvSpPr>
          <p:spPr bwMode="auto">
            <a:xfrm>
              <a:off x="4429126" y="3741738"/>
              <a:ext cx="34925" cy="8096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4" name="ïṣľïdê">
              <a:extLst>
                <a:ext uri="{FF2B5EF4-FFF2-40B4-BE49-F238E27FC236}">
                  <a16:creationId xmlns:a16="http://schemas.microsoft.com/office/drawing/2014/main" id="{4623D472-19FB-491C-94CC-1740F63BEE04}"/>
                </a:ext>
              </a:extLst>
            </p:cNvPr>
            <p:cNvSpPr/>
            <p:nvPr/>
          </p:nvSpPr>
          <p:spPr bwMode="auto">
            <a:xfrm>
              <a:off x="4375151" y="3741738"/>
              <a:ext cx="33338" cy="8096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5" name="iş1íḋe">
              <a:extLst>
                <a:ext uri="{FF2B5EF4-FFF2-40B4-BE49-F238E27FC236}">
                  <a16:creationId xmlns:a16="http://schemas.microsoft.com/office/drawing/2014/main" id="{254C3328-4A20-422C-867F-6DAD99415208}"/>
                </a:ext>
              </a:extLst>
            </p:cNvPr>
            <p:cNvSpPr/>
            <p:nvPr/>
          </p:nvSpPr>
          <p:spPr bwMode="auto">
            <a:xfrm>
              <a:off x="4321176" y="3741738"/>
              <a:ext cx="34925" cy="8096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6" name="íSľíḍé">
              <a:extLst>
                <a:ext uri="{FF2B5EF4-FFF2-40B4-BE49-F238E27FC236}">
                  <a16:creationId xmlns:a16="http://schemas.microsoft.com/office/drawing/2014/main" id="{584B80C5-A659-4919-BDBB-AE6CD8DF2413}"/>
                </a:ext>
              </a:extLst>
            </p:cNvPr>
            <p:cNvSpPr/>
            <p:nvPr/>
          </p:nvSpPr>
          <p:spPr bwMode="auto">
            <a:xfrm>
              <a:off x="4227513" y="3933826"/>
              <a:ext cx="60325" cy="123825"/>
            </a:xfrm>
            <a:custGeom>
              <a:avLst/>
              <a:gdLst>
                <a:gd name="T0" fmla="*/ 12 w 23"/>
                <a:gd name="T1" fmla="*/ 0 h 47"/>
                <a:gd name="T2" fmla="*/ 12 w 23"/>
                <a:gd name="T3" fmla="*/ 0 h 47"/>
                <a:gd name="T4" fmla="*/ 23 w 23"/>
                <a:gd name="T5" fmla="*/ 12 h 47"/>
                <a:gd name="T6" fmla="*/ 23 w 23"/>
                <a:gd name="T7" fmla="*/ 47 h 47"/>
                <a:gd name="T8" fmla="*/ 0 w 23"/>
                <a:gd name="T9" fmla="*/ 47 h 47"/>
                <a:gd name="T10" fmla="*/ 0 w 23"/>
                <a:gd name="T11" fmla="*/ 12 h 47"/>
                <a:gd name="T12" fmla="*/ 12 w 2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12" y="0"/>
                  </a:moveTo>
                  <a:cubicBezTo>
                    <a:pt x="12" y="0"/>
                    <a:pt x="12" y="0"/>
                    <a:pt x="12" y="0"/>
                  </a:cubicBezTo>
                  <a:cubicBezTo>
                    <a:pt x="18" y="0"/>
                    <a:pt x="23" y="5"/>
                    <a:pt x="23" y="12"/>
                  </a:cubicBezTo>
                  <a:cubicBezTo>
                    <a:pt x="23" y="47"/>
                    <a:pt x="23" y="47"/>
                    <a:pt x="23" y="47"/>
                  </a:cubicBezTo>
                  <a:cubicBezTo>
                    <a:pt x="0" y="47"/>
                    <a:pt x="0" y="47"/>
                    <a:pt x="0" y="47"/>
                  </a:cubicBezTo>
                  <a:cubicBezTo>
                    <a:pt x="0" y="12"/>
                    <a:pt x="0" y="12"/>
                    <a:pt x="0" y="12"/>
                  </a:cubicBezTo>
                  <a:cubicBezTo>
                    <a:pt x="0" y="5"/>
                    <a:pt x="5"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ísľíḑé">
              <a:extLst>
                <a:ext uri="{FF2B5EF4-FFF2-40B4-BE49-F238E27FC236}">
                  <a16:creationId xmlns:a16="http://schemas.microsoft.com/office/drawing/2014/main" id="{052BD86D-507A-4D25-A4B0-AD8D8259FF5A}"/>
                </a:ext>
              </a:extLst>
            </p:cNvPr>
            <p:cNvSpPr/>
            <p:nvPr/>
          </p:nvSpPr>
          <p:spPr bwMode="auto">
            <a:xfrm>
              <a:off x="4143376" y="3933826"/>
              <a:ext cx="60325" cy="123825"/>
            </a:xfrm>
            <a:custGeom>
              <a:avLst/>
              <a:gdLst>
                <a:gd name="T0" fmla="*/ 12 w 23"/>
                <a:gd name="T1" fmla="*/ 0 h 47"/>
                <a:gd name="T2" fmla="*/ 12 w 23"/>
                <a:gd name="T3" fmla="*/ 0 h 47"/>
                <a:gd name="T4" fmla="*/ 23 w 23"/>
                <a:gd name="T5" fmla="*/ 12 h 47"/>
                <a:gd name="T6" fmla="*/ 23 w 23"/>
                <a:gd name="T7" fmla="*/ 47 h 47"/>
                <a:gd name="T8" fmla="*/ 0 w 23"/>
                <a:gd name="T9" fmla="*/ 47 h 47"/>
                <a:gd name="T10" fmla="*/ 0 w 23"/>
                <a:gd name="T11" fmla="*/ 12 h 47"/>
                <a:gd name="T12" fmla="*/ 12 w 2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12" y="0"/>
                  </a:moveTo>
                  <a:cubicBezTo>
                    <a:pt x="12" y="0"/>
                    <a:pt x="12" y="0"/>
                    <a:pt x="12" y="0"/>
                  </a:cubicBezTo>
                  <a:cubicBezTo>
                    <a:pt x="18" y="0"/>
                    <a:pt x="23" y="5"/>
                    <a:pt x="23" y="12"/>
                  </a:cubicBezTo>
                  <a:cubicBezTo>
                    <a:pt x="23" y="47"/>
                    <a:pt x="23" y="47"/>
                    <a:pt x="23" y="47"/>
                  </a:cubicBezTo>
                  <a:cubicBezTo>
                    <a:pt x="0" y="47"/>
                    <a:pt x="0" y="47"/>
                    <a:pt x="0" y="47"/>
                  </a:cubicBezTo>
                  <a:cubicBezTo>
                    <a:pt x="0" y="12"/>
                    <a:pt x="0" y="12"/>
                    <a:pt x="0" y="12"/>
                  </a:cubicBezTo>
                  <a:cubicBezTo>
                    <a:pt x="0" y="5"/>
                    <a:pt x="6"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ïṣļïde">
              <a:extLst>
                <a:ext uri="{FF2B5EF4-FFF2-40B4-BE49-F238E27FC236}">
                  <a16:creationId xmlns:a16="http://schemas.microsoft.com/office/drawing/2014/main" id="{944ECF6C-6AE8-4854-9AED-A369EBEF1676}"/>
                </a:ext>
              </a:extLst>
            </p:cNvPr>
            <p:cNvSpPr/>
            <p:nvPr/>
          </p:nvSpPr>
          <p:spPr bwMode="auto">
            <a:xfrm>
              <a:off x="3771901" y="2743201"/>
              <a:ext cx="344488" cy="288925"/>
            </a:xfrm>
            <a:custGeom>
              <a:avLst/>
              <a:gdLst>
                <a:gd name="T0" fmla="*/ 131 w 131"/>
                <a:gd name="T1" fmla="*/ 54 h 110"/>
                <a:gd name="T2" fmla="*/ 114 w 131"/>
                <a:gd name="T3" fmla="*/ 35 h 110"/>
                <a:gd name="T4" fmla="*/ 115 w 131"/>
                <a:gd name="T5" fmla="*/ 30 h 110"/>
                <a:gd name="T6" fmla="*/ 100 w 131"/>
                <a:gd name="T7" fmla="*/ 15 h 110"/>
                <a:gd name="T8" fmla="*/ 92 w 131"/>
                <a:gd name="T9" fmla="*/ 17 h 110"/>
                <a:gd name="T10" fmla="*/ 81 w 131"/>
                <a:gd name="T11" fmla="*/ 13 h 110"/>
                <a:gd name="T12" fmla="*/ 74 w 131"/>
                <a:gd name="T13" fmla="*/ 15 h 110"/>
                <a:gd name="T14" fmla="*/ 50 w 131"/>
                <a:gd name="T15" fmla="*/ 0 h 110"/>
                <a:gd name="T16" fmla="*/ 22 w 131"/>
                <a:gd name="T17" fmla="*/ 28 h 110"/>
                <a:gd name="T18" fmla="*/ 22 w 131"/>
                <a:gd name="T19" fmla="*/ 29 h 110"/>
                <a:gd name="T20" fmla="*/ 9 w 131"/>
                <a:gd name="T21" fmla="*/ 48 h 110"/>
                <a:gd name="T22" fmla="*/ 12 w 131"/>
                <a:gd name="T23" fmla="*/ 58 h 110"/>
                <a:gd name="T24" fmla="*/ 0 w 131"/>
                <a:gd name="T25" fmla="*/ 78 h 110"/>
                <a:gd name="T26" fmla="*/ 23 w 131"/>
                <a:gd name="T27" fmla="*/ 101 h 110"/>
                <a:gd name="T28" fmla="*/ 40 w 131"/>
                <a:gd name="T29" fmla="*/ 94 h 110"/>
                <a:gd name="T30" fmla="*/ 67 w 131"/>
                <a:gd name="T31" fmla="*/ 110 h 110"/>
                <a:gd name="T32" fmla="*/ 94 w 131"/>
                <a:gd name="T33" fmla="*/ 96 h 110"/>
                <a:gd name="T34" fmla="*/ 104 w 131"/>
                <a:gd name="T35" fmla="*/ 101 h 110"/>
                <a:gd name="T36" fmla="*/ 118 w 131"/>
                <a:gd name="T37" fmla="*/ 88 h 110"/>
                <a:gd name="T38" fmla="*/ 112 w 131"/>
                <a:gd name="T39" fmla="*/ 77 h 110"/>
                <a:gd name="T40" fmla="*/ 114 w 131"/>
                <a:gd name="T41" fmla="*/ 74 h 110"/>
                <a:gd name="T42" fmla="*/ 131 w 131"/>
                <a:gd name="T4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110">
                  <a:moveTo>
                    <a:pt x="131" y="54"/>
                  </a:moveTo>
                  <a:cubicBezTo>
                    <a:pt x="131" y="45"/>
                    <a:pt x="124" y="36"/>
                    <a:pt x="114" y="35"/>
                  </a:cubicBezTo>
                  <a:cubicBezTo>
                    <a:pt x="115" y="33"/>
                    <a:pt x="115" y="32"/>
                    <a:pt x="115" y="30"/>
                  </a:cubicBezTo>
                  <a:cubicBezTo>
                    <a:pt x="115" y="22"/>
                    <a:pt x="108" y="15"/>
                    <a:pt x="100" y="15"/>
                  </a:cubicBezTo>
                  <a:cubicBezTo>
                    <a:pt x="97" y="15"/>
                    <a:pt x="94" y="16"/>
                    <a:pt x="92" y="17"/>
                  </a:cubicBezTo>
                  <a:cubicBezTo>
                    <a:pt x="89" y="15"/>
                    <a:pt x="85" y="13"/>
                    <a:pt x="81" y="13"/>
                  </a:cubicBezTo>
                  <a:cubicBezTo>
                    <a:pt x="78" y="13"/>
                    <a:pt x="76" y="14"/>
                    <a:pt x="74" y="15"/>
                  </a:cubicBezTo>
                  <a:cubicBezTo>
                    <a:pt x="69" y="6"/>
                    <a:pt x="60" y="0"/>
                    <a:pt x="50" y="0"/>
                  </a:cubicBezTo>
                  <a:cubicBezTo>
                    <a:pt x="35" y="0"/>
                    <a:pt x="22" y="13"/>
                    <a:pt x="22" y="28"/>
                  </a:cubicBezTo>
                  <a:cubicBezTo>
                    <a:pt x="22" y="28"/>
                    <a:pt x="22" y="28"/>
                    <a:pt x="22" y="29"/>
                  </a:cubicBezTo>
                  <a:cubicBezTo>
                    <a:pt x="15" y="31"/>
                    <a:pt x="9" y="39"/>
                    <a:pt x="9" y="48"/>
                  </a:cubicBezTo>
                  <a:cubicBezTo>
                    <a:pt x="9" y="52"/>
                    <a:pt x="10" y="55"/>
                    <a:pt x="12" y="58"/>
                  </a:cubicBezTo>
                  <a:cubicBezTo>
                    <a:pt x="5" y="62"/>
                    <a:pt x="0" y="70"/>
                    <a:pt x="0" y="78"/>
                  </a:cubicBezTo>
                  <a:cubicBezTo>
                    <a:pt x="0" y="91"/>
                    <a:pt x="11" y="101"/>
                    <a:pt x="23" y="101"/>
                  </a:cubicBezTo>
                  <a:cubicBezTo>
                    <a:pt x="30" y="101"/>
                    <a:pt x="36" y="99"/>
                    <a:pt x="40" y="94"/>
                  </a:cubicBezTo>
                  <a:cubicBezTo>
                    <a:pt x="45" y="104"/>
                    <a:pt x="56" y="110"/>
                    <a:pt x="67" y="110"/>
                  </a:cubicBezTo>
                  <a:cubicBezTo>
                    <a:pt x="78" y="110"/>
                    <a:pt x="88" y="105"/>
                    <a:pt x="94" y="96"/>
                  </a:cubicBezTo>
                  <a:cubicBezTo>
                    <a:pt x="96" y="99"/>
                    <a:pt x="100" y="101"/>
                    <a:pt x="104" y="101"/>
                  </a:cubicBezTo>
                  <a:cubicBezTo>
                    <a:pt x="112" y="101"/>
                    <a:pt x="118" y="95"/>
                    <a:pt x="118" y="88"/>
                  </a:cubicBezTo>
                  <a:cubicBezTo>
                    <a:pt x="118" y="83"/>
                    <a:pt x="115" y="79"/>
                    <a:pt x="112" y="77"/>
                  </a:cubicBezTo>
                  <a:cubicBezTo>
                    <a:pt x="113" y="76"/>
                    <a:pt x="113" y="75"/>
                    <a:pt x="114" y="74"/>
                  </a:cubicBezTo>
                  <a:cubicBezTo>
                    <a:pt x="123" y="73"/>
                    <a:pt x="131" y="64"/>
                    <a:pt x="131" y="54"/>
                  </a:cubicBezTo>
                  <a:close/>
                </a:path>
              </a:pathLst>
            </a:custGeom>
            <a:solidFill>
              <a:srgbClr val="586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ïSliḋê">
              <a:extLst>
                <a:ext uri="{FF2B5EF4-FFF2-40B4-BE49-F238E27FC236}">
                  <a16:creationId xmlns:a16="http://schemas.microsoft.com/office/drawing/2014/main" id="{1CC95E6C-6295-4D98-9F6D-34EA4B41CBBA}"/>
                </a:ext>
              </a:extLst>
            </p:cNvPr>
            <p:cNvSpPr/>
            <p:nvPr/>
          </p:nvSpPr>
          <p:spPr bwMode="auto">
            <a:xfrm>
              <a:off x="5278438" y="3894138"/>
              <a:ext cx="280988" cy="28575"/>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0" name="ïšľîďè">
              <a:extLst>
                <a:ext uri="{FF2B5EF4-FFF2-40B4-BE49-F238E27FC236}">
                  <a16:creationId xmlns:a16="http://schemas.microsoft.com/office/drawing/2014/main" id="{5EC7FFF4-664D-44A8-A09C-93B3B7AEE3AA}"/>
                </a:ext>
              </a:extLst>
            </p:cNvPr>
            <p:cNvSpPr/>
            <p:nvPr/>
          </p:nvSpPr>
          <p:spPr bwMode="auto">
            <a:xfrm>
              <a:off x="5278438" y="3814763"/>
              <a:ext cx="280988" cy="28575"/>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1" name="îš1iḍê">
              <a:extLst>
                <a:ext uri="{FF2B5EF4-FFF2-40B4-BE49-F238E27FC236}">
                  <a16:creationId xmlns:a16="http://schemas.microsoft.com/office/drawing/2014/main" id="{675D9F0B-5999-4593-93A2-3B586A7F5E8B}"/>
                </a:ext>
              </a:extLst>
            </p:cNvPr>
            <p:cNvSpPr/>
            <p:nvPr/>
          </p:nvSpPr>
          <p:spPr bwMode="auto">
            <a:xfrm>
              <a:off x="5278438" y="3735388"/>
              <a:ext cx="280988" cy="28575"/>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2" name="iṣ1íḍê">
              <a:extLst>
                <a:ext uri="{FF2B5EF4-FFF2-40B4-BE49-F238E27FC236}">
                  <a16:creationId xmlns:a16="http://schemas.microsoft.com/office/drawing/2014/main" id="{42F61B35-2A08-4E95-A351-35E80DE73894}"/>
                </a:ext>
              </a:extLst>
            </p:cNvPr>
            <p:cNvSpPr/>
            <p:nvPr/>
          </p:nvSpPr>
          <p:spPr bwMode="auto">
            <a:xfrm>
              <a:off x="5278438" y="3659188"/>
              <a:ext cx="280988" cy="26988"/>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3" name="íṣ1ïďè">
              <a:extLst>
                <a:ext uri="{FF2B5EF4-FFF2-40B4-BE49-F238E27FC236}">
                  <a16:creationId xmlns:a16="http://schemas.microsoft.com/office/drawing/2014/main" id="{7245BEFC-D42D-4D83-A8C2-43194CF08E4C}"/>
                </a:ext>
              </a:extLst>
            </p:cNvPr>
            <p:cNvSpPr/>
            <p:nvPr/>
          </p:nvSpPr>
          <p:spPr bwMode="auto">
            <a:xfrm>
              <a:off x="5346701" y="3579813"/>
              <a:ext cx="144463" cy="30163"/>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4" name="íśḷiḑe">
              <a:extLst>
                <a:ext uri="{FF2B5EF4-FFF2-40B4-BE49-F238E27FC236}">
                  <a16:creationId xmlns:a16="http://schemas.microsoft.com/office/drawing/2014/main" id="{0F0EF0E1-2DF4-4DFB-8CB7-31D804447CA3}"/>
                </a:ext>
              </a:extLst>
            </p:cNvPr>
            <p:cNvSpPr/>
            <p:nvPr/>
          </p:nvSpPr>
          <p:spPr bwMode="auto">
            <a:xfrm>
              <a:off x="5349876" y="3502026"/>
              <a:ext cx="138113" cy="28575"/>
            </a:xfrm>
            <a:prstGeom prst="rect">
              <a:avLst/>
            </a:prstGeom>
            <a:solidFill>
              <a:srgbClr val="61CC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5" name="ïṡḷîḑé">
              <a:extLst>
                <a:ext uri="{FF2B5EF4-FFF2-40B4-BE49-F238E27FC236}">
                  <a16:creationId xmlns:a16="http://schemas.microsoft.com/office/drawing/2014/main" id="{36BD9FE5-5176-4A6F-AF85-EE71011981F1}"/>
                </a:ext>
              </a:extLst>
            </p:cNvPr>
            <p:cNvSpPr/>
            <p:nvPr/>
          </p:nvSpPr>
          <p:spPr bwMode="auto">
            <a:xfrm>
              <a:off x="5605463" y="3282951"/>
              <a:ext cx="57150"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6" name="iŝliḑé">
              <a:extLst>
                <a:ext uri="{FF2B5EF4-FFF2-40B4-BE49-F238E27FC236}">
                  <a16:creationId xmlns:a16="http://schemas.microsoft.com/office/drawing/2014/main" id="{0664DEFA-D6B0-4371-9E54-0401BB35FA56}"/>
                </a:ext>
              </a:extLst>
            </p:cNvPr>
            <p:cNvSpPr/>
            <p:nvPr/>
          </p:nvSpPr>
          <p:spPr bwMode="auto">
            <a:xfrm>
              <a:off x="5697538" y="3282951"/>
              <a:ext cx="53975"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7" name="îŝlîḓé">
              <a:extLst>
                <a:ext uri="{FF2B5EF4-FFF2-40B4-BE49-F238E27FC236}">
                  <a16:creationId xmlns:a16="http://schemas.microsoft.com/office/drawing/2014/main" id="{0325D9F8-A467-4487-ADE5-5CDD1366A1F4}"/>
                </a:ext>
              </a:extLst>
            </p:cNvPr>
            <p:cNvSpPr/>
            <p:nvPr/>
          </p:nvSpPr>
          <p:spPr bwMode="auto">
            <a:xfrm>
              <a:off x="5605463" y="3375026"/>
              <a:ext cx="57150" cy="57150"/>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8" name="ïṩļíḑé">
              <a:extLst>
                <a:ext uri="{FF2B5EF4-FFF2-40B4-BE49-F238E27FC236}">
                  <a16:creationId xmlns:a16="http://schemas.microsoft.com/office/drawing/2014/main" id="{81D78757-C4CF-4E4A-A784-F58BB424F0C0}"/>
                </a:ext>
              </a:extLst>
            </p:cNvPr>
            <p:cNvSpPr/>
            <p:nvPr/>
          </p:nvSpPr>
          <p:spPr bwMode="auto">
            <a:xfrm>
              <a:off x="5697538" y="3375026"/>
              <a:ext cx="53975" cy="57150"/>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9" name="ïşḻïḋé">
              <a:extLst>
                <a:ext uri="{FF2B5EF4-FFF2-40B4-BE49-F238E27FC236}">
                  <a16:creationId xmlns:a16="http://schemas.microsoft.com/office/drawing/2014/main" id="{78BED484-935B-4658-A755-CB5205321F89}"/>
                </a:ext>
              </a:extLst>
            </p:cNvPr>
            <p:cNvSpPr/>
            <p:nvPr/>
          </p:nvSpPr>
          <p:spPr bwMode="auto">
            <a:xfrm>
              <a:off x="5605463" y="3470276"/>
              <a:ext cx="57150" cy="539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0" name="îṣlïḋe">
              <a:extLst>
                <a:ext uri="{FF2B5EF4-FFF2-40B4-BE49-F238E27FC236}">
                  <a16:creationId xmlns:a16="http://schemas.microsoft.com/office/drawing/2014/main" id="{261C2CD1-E3F7-4A82-9A79-631BFC37DA36}"/>
                </a:ext>
              </a:extLst>
            </p:cNvPr>
            <p:cNvSpPr/>
            <p:nvPr/>
          </p:nvSpPr>
          <p:spPr bwMode="auto">
            <a:xfrm>
              <a:off x="5697538" y="3470276"/>
              <a:ext cx="53975" cy="539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1" name="iṩ1ídê">
              <a:extLst>
                <a:ext uri="{FF2B5EF4-FFF2-40B4-BE49-F238E27FC236}">
                  <a16:creationId xmlns:a16="http://schemas.microsoft.com/office/drawing/2014/main" id="{DFD98CBC-022B-4936-9E56-32AD6851D423}"/>
                </a:ext>
              </a:extLst>
            </p:cNvPr>
            <p:cNvSpPr/>
            <p:nvPr/>
          </p:nvSpPr>
          <p:spPr bwMode="auto">
            <a:xfrm>
              <a:off x="5605463" y="3563938"/>
              <a:ext cx="57150"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2" name="ïṡ1íḋe">
              <a:extLst>
                <a:ext uri="{FF2B5EF4-FFF2-40B4-BE49-F238E27FC236}">
                  <a16:creationId xmlns:a16="http://schemas.microsoft.com/office/drawing/2014/main" id="{B8D1C0F7-E787-4F34-860C-E745E35D77E6}"/>
                </a:ext>
              </a:extLst>
            </p:cNvPr>
            <p:cNvSpPr/>
            <p:nvPr/>
          </p:nvSpPr>
          <p:spPr bwMode="auto">
            <a:xfrm>
              <a:off x="5697538" y="3563938"/>
              <a:ext cx="53975"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3" name="iŝļíde">
              <a:extLst>
                <a:ext uri="{FF2B5EF4-FFF2-40B4-BE49-F238E27FC236}">
                  <a16:creationId xmlns:a16="http://schemas.microsoft.com/office/drawing/2014/main" id="{3D6CBEE5-C808-4AA0-8CB4-221B3191310E}"/>
                </a:ext>
              </a:extLst>
            </p:cNvPr>
            <p:cNvSpPr/>
            <p:nvPr/>
          </p:nvSpPr>
          <p:spPr bwMode="auto">
            <a:xfrm>
              <a:off x="5605463" y="3659188"/>
              <a:ext cx="57150"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4" name="îṣḷiďé">
              <a:extLst>
                <a:ext uri="{FF2B5EF4-FFF2-40B4-BE49-F238E27FC236}">
                  <a16:creationId xmlns:a16="http://schemas.microsoft.com/office/drawing/2014/main" id="{B36D9480-6505-474F-8074-9815908DFCD9}"/>
                </a:ext>
              </a:extLst>
            </p:cNvPr>
            <p:cNvSpPr/>
            <p:nvPr/>
          </p:nvSpPr>
          <p:spPr bwMode="auto">
            <a:xfrm>
              <a:off x="5697538" y="3659188"/>
              <a:ext cx="53975" cy="555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5" name="î$ľîḑê">
              <a:extLst>
                <a:ext uri="{FF2B5EF4-FFF2-40B4-BE49-F238E27FC236}">
                  <a16:creationId xmlns:a16="http://schemas.microsoft.com/office/drawing/2014/main" id="{06240453-1097-4A47-937A-AE7D8938B377}"/>
                </a:ext>
              </a:extLst>
            </p:cNvPr>
            <p:cNvSpPr/>
            <p:nvPr/>
          </p:nvSpPr>
          <p:spPr bwMode="auto">
            <a:xfrm>
              <a:off x="7524751" y="2120901"/>
              <a:ext cx="893763" cy="906463"/>
            </a:xfrm>
            <a:custGeom>
              <a:avLst/>
              <a:gdLst>
                <a:gd name="T0" fmla="*/ 294 w 339"/>
                <a:gd name="T1" fmla="*/ 0 h 344"/>
                <a:gd name="T2" fmla="*/ 94 w 339"/>
                <a:gd name="T3" fmla="*/ 95 h 344"/>
                <a:gd name="T4" fmla="*/ 31 w 339"/>
                <a:gd name="T5" fmla="*/ 272 h 344"/>
                <a:gd name="T6" fmla="*/ 31 w 339"/>
                <a:gd name="T7" fmla="*/ 272 h 344"/>
                <a:gd name="T8" fmla="*/ 39 w 339"/>
                <a:gd name="T9" fmla="*/ 281 h 344"/>
                <a:gd name="T10" fmla="*/ 69 w 339"/>
                <a:gd name="T11" fmla="*/ 301 h 344"/>
                <a:gd name="T12" fmla="*/ 79 w 339"/>
                <a:gd name="T13" fmla="*/ 320 h 344"/>
                <a:gd name="T14" fmla="*/ 79 w 339"/>
                <a:gd name="T15" fmla="*/ 325 h 344"/>
                <a:gd name="T16" fmla="*/ 98 w 339"/>
                <a:gd name="T17" fmla="*/ 344 h 344"/>
                <a:gd name="T18" fmla="*/ 98 w 339"/>
                <a:gd name="T19" fmla="*/ 344 h 344"/>
                <a:gd name="T20" fmla="*/ 117 w 339"/>
                <a:gd name="T21" fmla="*/ 325 h 344"/>
                <a:gd name="T22" fmla="*/ 117 w 339"/>
                <a:gd name="T23" fmla="*/ 304 h 344"/>
                <a:gd name="T24" fmla="*/ 108 w 339"/>
                <a:gd name="T25" fmla="*/ 284 h 344"/>
                <a:gd name="T26" fmla="*/ 88 w 339"/>
                <a:gd name="T27" fmla="*/ 264 h 344"/>
                <a:gd name="T28" fmla="*/ 73 w 339"/>
                <a:gd name="T29" fmla="*/ 230 h 344"/>
                <a:gd name="T30" fmla="*/ 73 w 339"/>
                <a:gd name="T31" fmla="*/ 230 h 344"/>
                <a:gd name="T32" fmla="*/ 121 w 339"/>
                <a:gd name="T33" fmla="*/ 182 h 344"/>
                <a:gd name="T34" fmla="*/ 137 w 339"/>
                <a:gd name="T35" fmla="*/ 182 h 344"/>
                <a:gd name="T36" fmla="*/ 169 w 339"/>
                <a:gd name="T37" fmla="*/ 214 h 344"/>
                <a:gd name="T38" fmla="*/ 169 w 339"/>
                <a:gd name="T39" fmla="*/ 214 h 344"/>
                <a:gd name="T40" fmla="*/ 161 w 339"/>
                <a:gd name="T41" fmla="*/ 234 h 344"/>
                <a:gd name="T42" fmla="*/ 154 w 339"/>
                <a:gd name="T43" fmla="*/ 243 h 344"/>
                <a:gd name="T44" fmla="*/ 141 w 339"/>
                <a:gd name="T45" fmla="*/ 279 h 344"/>
                <a:gd name="T46" fmla="*/ 141 w 339"/>
                <a:gd name="T47" fmla="*/ 295 h 344"/>
                <a:gd name="T48" fmla="*/ 159 w 339"/>
                <a:gd name="T49" fmla="*/ 313 h 344"/>
                <a:gd name="T50" fmla="*/ 159 w 339"/>
                <a:gd name="T51" fmla="*/ 313 h 344"/>
                <a:gd name="T52" fmla="*/ 177 w 339"/>
                <a:gd name="T53" fmla="*/ 295 h 344"/>
                <a:gd name="T54" fmla="*/ 177 w 339"/>
                <a:gd name="T55" fmla="*/ 295 h 344"/>
                <a:gd name="T56" fmla="*/ 187 w 339"/>
                <a:gd name="T57" fmla="*/ 275 h 344"/>
                <a:gd name="T58" fmla="*/ 204 w 339"/>
                <a:gd name="T59" fmla="*/ 261 h 344"/>
                <a:gd name="T60" fmla="*/ 238 w 339"/>
                <a:gd name="T61" fmla="*/ 193 h 344"/>
                <a:gd name="T62" fmla="*/ 238 w 339"/>
                <a:gd name="T63" fmla="*/ 159 h 344"/>
                <a:gd name="T64" fmla="*/ 245 w 339"/>
                <a:gd name="T65" fmla="*/ 148 h 344"/>
                <a:gd name="T66" fmla="*/ 339 w 339"/>
                <a:gd name="T67" fmla="*/ 97 h 344"/>
                <a:gd name="T68" fmla="*/ 294 w 339"/>
                <a:gd name="T6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9" h="344">
                  <a:moveTo>
                    <a:pt x="294" y="0"/>
                  </a:moveTo>
                  <a:cubicBezTo>
                    <a:pt x="94" y="95"/>
                    <a:pt x="94" y="95"/>
                    <a:pt x="94" y="95"/>
                  </a:cubicBezTo>
                  <a:cubicBezTo>
                    <a:pt x="28" y="127"/>
                    <a:pt x="0" y="206"/>
                    <a:pt x="31" y="272"/>
                  </a:cubicBezTo>
                  <a:cubicBezTo>
                    <a:pt x="31" y="272"/>
                    <a:pt x="31" y="272"/>
                    <a:pt x="31" y="272"/>
                  </a:cubicBezTo>
                  <a:cubicBezTo>
                    <a:pt x="33" y="275"/>
                    <a:pt x="36" y="279"/>
                    <a:pt x="39" y="281"/>
                  </a:cubicBezTo>
                  <a:cubicBezTo>
                    <a:pt x="69" y="301"/>
                    <a:pt x="69" y="301"/>
                    <a:pt x="69" y="301"/>
                  </a:cubicBezTo>
                  <a:cubicBezTo>
                    <a:pt x="75" y="305"/>
                    <a:pt x="79" y="312"/>
                    <a:pt x="79" y="320"/>
                  </a:cubicBezTo>
                  <a:cubicBezTo>
                    <a:pt x="79" y="325"/>
                    <a:pt x="79" y="325"/>
                    <a:pt x="79" y="325"/>
                  </a:cubicBezTo>
                  <a:cubicBezTo>
                    <a:pt x="79" y="336"/>
                    <a:pt x="87" y="344"/>
                    <a:pt x="98" y="344"/>
                  </a:cubicBezTo>
                  <a:cubicBezTo>
                    <a:pt x="98" y="344"/>
                    <a:pt x="98" y="344"/>
                    <a:pt x="98" y="344"/>
                  </a:cubicBezTo>
                  <a:cubicBezTo>
                    <a:pt x="109" y="344"/>
                    <a:pt x="117" y="336"/>
                    <a:pt x="117" y="325"/>
                  </a:cubicBezTo>
                  <a:cubicBezTo>
                    <a:pt x="117" y="304"/>
                    <a:pt x="117" y="304"/>
                    <a:pt x="117" y="304"/>
                  </a:cubicBezTo>
                  <a:cubicBezTo>
                    <a:pt x="117" y="297"/>
                    <a:pt x="114" y="289"/>
                    <a:pt x="108" y="284"/>
                  </a:cubicBezTo>
                  <a:cubicBezTo>
                    <a:pt x="88" y="264"/>
                    <a:pt x="88" y="264"/>
                    <a:pt x="88" y="264"/>
                  </a:cubicBezTo>
                  <a:cubicBezTo>
                    <a:pt x="78" y="255"/>
                    <a:pt x="73" y="243"/>
                    <a:pt x="73" y="230"/>
                  </a:cubicBezTo>
                  <a:cubicBezTo>
                    <a:pt x="73" y="230"/>
                    <a:pt x="73" y="230"/>
                    <a:pt x="73" y="230"/>
                  </a:cubicBezTo>
                  <a:cubicBezTo>
                    <a:pt x="73" y="204"/>
                    <a:pt x="94" y="182"/>
                    <a:pt x="121" y="182"/>
                  </a:cubicBezTo>
                  <a:cubicBezTo>
                    <a:pt x="137" y="182"/>
                    <a:pt x="137" y="182"/>
                    <a:pt x="137" y="182"/>
                  </a:cubicBezTo>
                  <a:cubicBezTo>
                    <a:pt x="155" y="182"/>
                    <a:pt x="169" y="197"/>
                    <a:pt x="169" y="214"/>
                  </a:cubicBezTo>
                  <a:cubicBezTo>
                    <a:pt x="169" y="214"/>
                    <a:pt x="169" y="214"/>
                    <a:pt x="169" y="214"/>
                  </a:cubicBezTo>
                  <a:cubicBezTo>
                    <a:pt x="169" y="222"/>
                    <a:pt x="166" y="229"/>
                    <a:pt x="161" y="234"/>
                  </a:cubicBezTo>
                  <a:cubicBezTo>
                    <a:pt x="154" y="243"/>
                    <a:pt x="154" y="243"/>
                    <a:pt x="154" y="243"/>
                  </a:cubicBezTo>
                  <a:cubicBezTo>
                    <a:pt x="146" y="253"/>
                    <a:pt x="141" y="266"/>
                    <a:pt x="141" y="279"/>
                  </a:cubicBezTo>
                  <a:cubicBezTo>
                    <a:pt x="141" y="295"/>
                    <a:pt x="141" y="295"/>
                    <a:pt x="141" y="295"/>
                  </a:cubicBezTo>
                  <a:cubicBezTo>
                    <a:pt x="141" y="305"/>
                    <a:pt x="149" y="313"/>
                    <a:pt x="159" y="313"/>
                  </a:cubicBezTo>
                  <a:cubicBezTo>
                    <a:pt x="159" y="313"/>
                    <a:pt x="159" y="313"/>
                    <a:pt x="159" y="313"/>
                  </a:cubicBezTo>
                  <a:cubicBezTo>
                    <a:pt x="169" y="313"/>
                    <a:pt x="177" y="305"/>
                    <a:pt x="177" y="295"/>
                  </a:cubicBezTo>
                  <a:cubicBezTo>
                    <a:pt x="177" y="295"/>
                    <a:pt x="177" y="295"/>
                    <a:pt x="177" y="295"/>
                  </a:cubicBezTo>
                  <a:cubicBezTo>
                    <a:pt x="177" y="287"/>
                    <a:pt x="181" y="279"/>
                    <a:pt x="187" y="275"/>
                  </a:cubicBezTo>
                  <a:cubicBezTo>
                    <a:pt x="204" y="261"/>
                    <a:pt x="204" y="261"/>
                    <a:pt x="204" y="261"/>
                  </a:cubicBezTo>
                  <a:cubicBezTo>
                    <a:pt x="225" y="245"/>
                    <a:pt x="238" y="220"/>
                    <a:pt x="238" y="193"/>
                  </a:cubicBezTo>
                  <a:cubicBezTo>
                    <a:pt x="238" y="159"/>
                    <a:pt x="238" y="159"/>
                    <a:pt x="238" y="159"/>
                  </a:cubicBezTo>
                  <a:cubicBezTo>
                    <a:pt x="238" y="154"/>
                    <a:pt x="240" y="150"/>
                    <a:pt x="245" y="148"/>
                  </a:cubicBezTo>
                  <a:cubicBezTo>
                    <a:pt x="339" y="97"/>
                    <a:pt x="339" y="97"/>
                    <a:pt x="339" y="97"/>
                  </a:cubicBezTo>
                  <a:lnTo>
                    <a:pt x="294" y="0"/>
                  </a:lnTo>
                  <a:close/>
                </a:path>
              </a:pathLst>
            </a:custGeom>
            <a:solidFill>
              <a:srgbClr val="F4C4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íṧļiḍè">
              <a:extLst>
                <a:ext uri="{FF2B5EF4-FFF2-40B4-BE49-F238E27FC236}">
                  <a16:creationId xmlns:a16="http://schemas.microsoft.com/office/drawing/2014/main" id="{E2C0A19D-5733-4C69-9FB7-71564896D676}"/>
                </a:ext>
              </a:extLst>
            </p:cNvPr>
            <p:cNvSpPr/>
            <p:nvPr/>
          </p:nvSpPr>
          <p:spPr bwMode="auto">
            <a:xfrm>
              <a:off x="8051801" y="2124076"/>
              <a:ext cx="319088" cy="420688"/>
            </a:xfrm>
            <a:custGeom>
              <a:avLst/>
              <a:gdLst>
                <a:gd name="T0" fmla="*/ 90 w 201"/>
                <a:gd name="T1" fmla="*/ 0 h 265"/>
                <a:gd name="T2" fmla="*/ 201 w 201"/>
                <a:gd name="T3" fmla="*/ 222 h 265"/>
                <a:gd name="T4" fmla="*/ 113 w 201"/>
                <a:gd name="T5" fmla="*/ 265 h 265"/>
                <a:gd name="T6" fmla="*/ 0 w 201"/>
                <a:gd name="T7" fmla="*/ 45 h 265"/>
                <a:gd name="T8" fmla="*/ 90 w 201"/>
                <a:gd name="T9" fmla="*/ 0 h 265"/>
              </a:gdLst>
              <a:ahLst/>
              <a:cxnLst>
                <a:cxn ang="0">
                  <a:pos x="T0" y="T1"/>
                </a:cxn>
                <a:cxn ang="0">
                  <a:pos x="T2" y="T3"/>
                </a:cxn>
                <a:cxn ang="0">
                  <a:pos x="T4" y="T5"/>
                </a:cxn>
                <a:cxn ang="0">
                  <a:pos x="T6" y="T7"/>
                </a:cxn>
                <a:cxn ang="0">
                  <a:pos x="T8" y="T9"/>
                </a:cxn>
              </a:cxnLst>
              <a:rect l="0" t="0" r="r" b="b"/>
              <a:pathLst>
                <a:path w="201" h="265">
                  <a:moveTo>
                    <a:pt x="90" y="0"/>
                  </a:moveTo>
                  <a:lnTo>
                    <a:pt x="201" y="222"/>
                  </a:lnTo>
                  <a:lnTo>
                    <a:pt x="113" y="265"/>
                  </a:lnTo>
                  <a:lnTo>
                    <a:pt x="0" y="45"/>
                  </a:lnTo>
                  <a:lnTo>
                    <a:pt x="90" y="0"/>
                  </a:lnTo>
                  <a:close/>
                </a:path>
              </a:pathLst>
            </a:custGeom>
            <a:solidFill>
              <a:srgbClr val="AFDA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íṥľïḍe">
              <a:extLst>
                <a:ext uri="{FF2B5EF4-FFF2-40B4-BE49-F238E27FC236}">
                  <a16:creationId xmlns:a16="http://schemas.microsoft.com/office/drawing/2014/main" id="{44289B15-CB5D-4645-A07F-A8D00E7ABEC9}"/>
                </a:ext>
              </a:extLst>
            </p:cNvPr>
            <p:cNvSpPr/>
            <p:nvPr/>
          </p:nvSpPr>
          <p:spPr bwMode="auto">
            <a:xfrm>
              <a:off x="8099426" y="1604963"/>
              <a:ext cx="1106488" cy="1017588"/>
            </a:xfrm>
            <a:custGeom>
              <a:avLst/>
              <a:gdLst>
                <a:gd name="T0" fmla="*/ 501 w 697"/>
                <a:gd name="T1" fmla="*/ 0 h 641"/>
                <a:gd name="T2" fmla="*/ 697 w 697"/>
                <a:gd name="T3" fmla="*/ 388 h 641"/>
                <a:gd name="T4" fmla="*/ 196 w 697"/>
                <a:gd name="T5" fmla="*/ 641 h 641"/>
                <a:gd name="T6" fmla="*/ 0 w 697"/>
                <a:gd name="T7" fmla="*/ 252 h 641"/>
                <a:gd name="T8" fmla="*/ 501 w 697"/>
                <a:gd name="T9" fmla="*/ 0 h 641"/>
              </a:gdLst>
              <a:ahLst/>
              <a:cxnLst>
                <a:cxn ang="0">
                  <a:pos x="T0" y="T1"/>
                </a:cxn>
                <a:cxn ang="0">
                  <a:pos x="T2" y="T3"/>
                </a:cxn>
                <a:cxn ang="0">
                  <a:pos x="T4" y="T5"/>
                </a:cxn>
                <a:cxn ang="0">
                  <a:pos x="T6" y="T7"/>
                </a:cxn>
                <a:cxn ang="0">
                  <a:pos x="T8" y="T9"/>
                </a:cxn>
              </a:cxnLst>
              <a:rect l="0" t="0" r="r" b="b"/>
              <a:pathLst>
                <a:path w="697" h="641">
                  <a:moveTo>
                    <a:pt x="501" y="0"/>
                  </a:moveTo>
                  <a:lnTo>
                    <a:pt x="697" y="388"/>
                  </a:lnTo>
                  <a:lnTo>
                    <a:pt x="196" y="641"/>
                  </a:lnTo>
                  <a:lnTo>
                    <a:pt x="0" y="252"/>
                  </a:lnTo>
                  <a:lnTo>
                    <a:pt x="501" y="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îṩḷîḓé">
              <a:extLst>
                <a:ext uri="{FF2B5EF4-FFF2-40B4-BE49-F238E27FC236}">
                  <a16:creationId xmlns:a16="http://schemas.microsoft.com/office/drawing/2014/main" id="{39ACE70D-F751-4734-92CD-CC0A80E96597}"/>
                </a:ext>
              </a:extLst>
            </p:cNvPr>
            <p:cNvSpPr/>
            <p:nvPr/>
          </p:nvSpPr>
          <p:spPr bwMode="auto">
            <a:xfrm>
              <a:off x="8304213" y="3643313"/>
              <a:ext cx="31750" cy="431800"/>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9" name="iśļiḋé">
              <a:extLst>
                <a:ext uri="{FF2B5EF4-FFF2-40B4-BE49-F238E27FC236}">
                  <a16:creationId xmlns:a16="http://schemas.microsoft.com/office/drawing/2014/main" id="{943BBF05-6188-4D7C-9A0E-F7DE2E764274}"/>
                </a:ext>
              </a:extLst>
            </p:cNvPr>
            <p:cNvSpPr/>
            <p:nvPr/>
          </p:nvSpPr>
          <p:spPr bwMode="auto">
            <a:xfrm>
              <a:off x="8210551" y="3722688"/>
              <a:ext cx="220663" cy="149225"/>
            </a:xfrm>
            <a:custGeom>
              <a:avLst/>
              <a:gdLst>
                <a:gd name="T0" fmla="*/ 69 w 139"/>
                <a:gd name="T1" fmla="*/ 94 h 94"/>
                <a:gd name="T2" fmla="*/ 0 w 139"/>
                <a:gd name="T3" fmla="*/ 8 h 94"/>
                <a:gd name="T4" fmla="*/ 10 w 139"/>
                <a:gd name="T5" fmla="*/ 0 h 94"/>
                <a:gd name="T6" fmla="*/ 69 w 139"/>
                <a:gd name="T7" fmla="*/ 73 h 94"/>
                <a:gd name="T8" fmla="*/ 129 w 139"/>
                <a:gd name="T9" fmla="*/ 0 h 94"/>
                <a:gd name="T10" fmla="*/ 139 w 139"/>
                <a:gd name="T11" fmla="*/ 8 h 94"/>
                <a:gd name="T12" fmla="*/ 69 w 139"/>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39" h="94">
                  <a:moveTo>
                    <a:pt x="69" y="94"/>
                  </a:moveTo>
                  <a:lnTo>
                    <a:pt x="0" y="8"/>
                  </a:lnTo>
                  <a:lnTo>
                    <a:pt x="10" y="0"/>
                  </a:lnTo>
                  <a:lnTo>
                    <a:pt x="69" y="73"/>
                  </a:lnTo>
                  <a:lnTo>
                    <a:pt x="129" y="0"/>
                  </a:lnTo>
                  <a:lnTo>
                    <a:pt x="139" y="8"/>
                  </a:lnTo>
                  <a:lnTo>
                    <a:pt x="69" y="94"/>
                  </a:lnTo>
                  <a:close/>
                </a:path>
              </a:pathLst>
            </a:custGeom>
            <a:solidFill>
              <a:srgbClr val="BF8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ísļîḓê">
              <a:extLst>
                <a:ext uri="{FF2B5EF4-FFF2-40B4-BE49-F238E27FC236}">
                  <a16:creationId xmlns:a16="http://schemas.microsoft.com/office/drawing/2014/main" id="{B503B41B-BF09-4E1A-B847-8D908196DAEB}"/>
                </a:ext>
              </a:extLst>
            </p:cNvPr>
            <p:cNvSpPr/>
            <p:nvPr/>
          </p:nvSpPr>
          <p:spPr bwMode="auto">
            <a:xfrm>
              <a:off x="8135938" y="3414713"/>
              <a:ext cx="369888" cy="368300"/>
            </a:xfrm>
            <a:custGeom>
              <a:avLst/>
              <a:gdLst>
                <a:gd name="T0" fmla="*/ 140 w 140"/>
                <a:gd name="T1" fmla="*/ 70 h 140"/>
                <a:gd name="T2" fmla="*/ 70 w 140"/>
                <a:gd name="T3" fmla="*/ 140 h 140"/>
                <a:gd name="T4" fmla="*/ 9 w 140"/>
                <a:gd name="T5" fmla="*/ 105 h 140"/>
                <a:gd name="T6" fmla="*/ 0 w 140"/>
                <a:gd name="T7" fmla="*/ 70 h 140"/>
                <a:gd name="T8" fmla="*/ 70 w 140"/>
                <a:gd name="T9" fmla="*/ 0 h 140"/>
                <a:gd name="T10" fmla="*/ 103 w 140"/>
                <a:gd name="T11" fmla="*/ 8 h 140"/>
                <a:gd name="T12" fmla="*/ 140 w 140"/>
                <a:gd name="T13" fmla="*/ 70 h 140"/>
              </a:gdLst>
              <a:ahLst/>
              <a:cxnLst>
                <a:cxn ang="0">
                  <a:pos x="T0" y="T1"/>
                </a:cxn>
                <a:cxn ang="0">
                  <a:pos x="T2" y="T3"/>
                </a:cxn>
                <a:cxn ang="0">
                  <a:pos x="T4" y="T5"/>
                </a:cxn>
                <a:cxn ang="0">
                  <a:pos x="T6" y="T7"/>
                </a:cxn>
                <a:cxn ang="0">
                  <a:pos x="T8" y="T9"/>
                </a:cxn>
                <a:cxn ang="0">
                  <a:pos x="T10" y="T11"/>
                </a:cxn>
                <a:cxn ang="0">
                  <a:pos x="T12" y="T13"/>
                </a:cxn>
              </a:cxnLst>
              <a:rect l="0" t="0" r="r" b="b"/>
              <a:pathLst>
                <a:path w="140" h="140">
                  <a:moveTo>
                    <a:pt x="140" y="70"/>
                  </a:moveTo>
                  <a:cubicBezTo>
                    <a:pt x="140" y="109"/>
                    <a:pt x="109" y="140"/>
                    <a:pt x="70" y="140"/>
                  </a:cubicBezTo>
                  <a:cubicBezTo>
                    <a:pt x="44" y="140"/>
                    <a:pt x="21" y="126"/>
                    <a:pt x="9" y="105"/>
                  </a:cubicBezTo>
                  <a:cubicBezTo>
                    <a:pt x="3" y="94"/>
                    <a:pt x="0" y="82"/>
                    <a:pt x="0" y="70"/>
                  </a:cubicBezTo>
                  <a:cubicBezTo>
                    <a:pt x="0" y="31"/>
                    <a:pt x="31" y="0"/>
                    <a:pt x="70" y="0"/>
                  </a:cubicBezTo>
                  <a:cubicBezTo>
                    <a:pt x="82" y="0"/>
                    <a:pt x="93" y="2"/>
                    <a:pt x="103" y="8"/>
                  </a:cubicBezTo>
                  <a:cubicBezTo>
                    <a:pt x="125" y="19"/>
                    <a:pt x="140" y="43"/>
                    <a:pt x="140" y="70"/>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íśḻiḓè">
              <a:extLst>
                <a:ext uri="{FF2B5EF4-FFF2-40B4-BE49-F238E27FC236}">
                  <a16:creationId xmlns:a16="http://schemas.microsoft.com/office/drawing/2014/main" id="{7B9BF643-620D-402E-8DF2-D9150B1B619D}"/>
                </a:ext>
              </a:extLst>
            </p:cNvPr>
            <p:cNvSpPr/>
            <p:nvPr/>
          </p:nvSpPr>
          <p:spPr bwMode="auto">
            <a:xfrm>
              <a:off x="8135938" y="3414713"/>
              <a:ext cx="295275" cy="296863"/>
            </a:xfrm>
            <a:custGeom>
              <a:avLst/>
              <a:gdLst>
                <a:gd name="T0" fmla="*/ 112 w 112"/>
                <a:gd name="T1" fmla="*/ 43 h 113"/>
                <a:gd name="T2" fmla="*/ 42 w 112"/>
                <a:gd name="T3" fmla="*/ 113 h 113"/>
                <a:gd name="T4" fmla="*/ 9 w 112"/>
                <a:gd name="T5" fmla="*/ 105 h 113"/>
                <a:gd name="T6" fmla="*/ 0 w 112"/>
                <a:gd name="T7" fmla="*/ 70 h 113"/>
                <a:gd name="T8" fmla="*/ 70 w 112"/>
                <a:gd name="T9" fmla="*/ 0 h 113"/>
                <a:gd name="T10" fmla="*/ 103 w 112"/>
                <a:gd name="T11" fmla="*/ 8 h 113"/>
                <a:gd name="T12" fmla="*/ 112 w 112"/>
                <a:gd name="T13" fmla="*/ 43 h 113"/>
              </a:gdLst>
              <a:ahLst/>
              <a:cxnLst>
                <a:cxn ang="0">
                  <a:pos x="T0" y="T1"/>
                </a:cxn>
                <a:cxn ang="0">
                  <a:pos x="T2" y="T3"/>
                </a:cxn>
                <a:cxn ang="0">
                  <a:pos x="T4" y="T5"/>
                </a:cxn>
                <a:cxn ang="0">
                  <a:pos x="T6" y="T7"/>
                </a:cxn>
                <a:cxn ang="0">
                  <a:pos x="T8" y="T9"/>
                </a:cxn>
                <a:cxn ang="0">
                  <a:pos x="T10" y="T11"/>
                </a:cxn>
                <a:cxn ang="0">
                  <a:pos x="T12" y="T13"/>
                </a:cxn>
              </a:cxnLst>
              <a:rect l="0" t="0" r="r" b="b"/>
              <a:pathLst>
                <a:path w="112" h="113">
                  <a:moveTo>
                    <a:pt x="112" y="43"/>
                  </a:moveTo>
                  <a:cubicBezTo>
                    <a:pt x="112" y="81"/>
                    <a:pt x="81" y="113"/>
                    <a:pt x="42" y="113"/>
                  </a:cubicBezTo>
                  <a:cubicBezTo>
                    <a:pt x="30" y="113"/>
                    <a:pt x="19" y="110"/>
                    <a:pt x="9" y="105"/>
                  </a:cubicBezTo>
                  <a:cubicBezTo>
                    <a:pt x="3" y="94"/>
                    <a:pt x="0" y="82"/>
                    <a:pt x="0" y="70"/>
                  </a:cubicBezTo>
                  <a:cubicBezTo>
                    <a:pt x="0" y="31"/>
                    <a:pt x="31" y="0"/>
                    <a:pt x="70" y="0"/>
                  </a:cubicBezTo>
                  <a:cubicBezTo>
                    <a:pt x="82" y="0"/>
                    <a:pt x="93" y="2"/>
                    <a:pt x="103" y="8"/>
                  </a:cubicBezTo>
                  <a:cubicBezTo>
                    <a:pt x="109" y="18"/>
                    <a:pt x="112" y="30"/>
                    <a:pt x="112" y="43"/>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îşlíďé">
              <a:extLst>
                <a:ext uri="{FF2B5EF4-FFF2-40B4-BE49-F238E27FC236}">
                  <a16:creationId xmlns:a16="http://schemas.microsoft.com/office/drawing/2014/main" id="{2D99E16F-6559-48A9-B08E-DA77874090A4}"/>
                </a:ext>
              </a:extLst>
            </p:cNvPr>
            <p:cNvSpPr/>
            <p:nvPr/>
          </p:nvSpPr>
          <p:spPr bwMode="auto">
            <a:xfrm>
              <a:off x="7723188" y="3514726"/>
              <a:ext cx="28575" cy="595313"/>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3" name="îš1îḍè">
              <a:extLst>
                <a:ext uri="{FF2B5EF4-FFF2-40B4-BE49-F238E27FC236}">
                  <a16:creationId xmlns:a16="http://schemas.microsoft.com/office/drawing/2014/main" id="{99574127-FDFD-4F96-9220-5F0CBEFB77E4}"/>
                </a:ext>
              </a:extLst>
            </p:cNvPr>
            <p:cNvSpPr/>
            <p:nvPr/>
          </p:nvSpPr>
          <p:spPr bwMode="auto">
            <a:xfrm>
              <a:off x="7632701" y="3587751"/>
              <a:ext cx="207963" cy="142875"/>
            </a:xfrm>
            <a:custGeom>
              <a:avLst/>
              <a:gdLst>
                <a:gd name="T0" fmla="*/ 67 w 131"/>
                <a:gd name="T1" fmla="*/ 90 h 90"/>
                <a:gd name="T2" fmla="*/ 0 w 131"/>
                <a:gd name="T3" fmla="*/ 9 h 90"/>
                <a:gd name="T4" fmla="*/ 10 w 131"/>
                <a:gd name="T5" fmla="*/ 0 h 90"/>
                <a:gd name="T6" fmla="*/ 67 w 131"/>
                <a:gd name="T7" fmla="*/ 70 h 90"/>
                <a:gd name="T8" fmla="*/ 121 w 131"/>
                <a:gd name="T9" fmla="*/ 0 h 90"/>
                <a:gd name="T10" fmla="*/ 131 w 131"/>
                <a:gd name="T11" fmla="*/ 9 h 90"/>
                <a:gd name="T12" fmla="*/ 67 w 131"/>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131" h="90">
                  <a:moveTo>
                    <a:pt x="67" y="90"/>
                  </a:moveTo>
                  <a:lnTo>
                    <a:pt x="0" y="9"/>
                  </a:lnTo>
                  <a:lnTo>
                    <a:pt x="10" y="0"/>
                  </a:lnTo>
                  <a:lnTo>
                    <a:pt x="67" y="70"/>
                  </a:lnTo>
                  <a:lnTo>
                    <a:pt x="121" y="0"/>
                  </a:lnTo>
                  <a:lnTo>
                    <a:pt x="131" y="9"/>
                  </a:lnTo>
                  <a:lnTo>
                    <a:pt x="67" y="90"/>
                  </a:lnTo>
                  <a:close/>
                </a:path>
              </a:pathLst>
            </a:custGeom>
            <a:solidFill>
              <a:srgbClr val="BF8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ïSļïḍe">
              <a:extLst>
                <a:ext uri="{FF2B5EF4-FFF2-40B4-BE49-F238E27FC236}">
                  <a16:creationId xmlns:a16="http://schemas.microsoft.com/office/drawing/2014/main" id="{3A852FE3-B726-4C58-99D0-611D4E6CA73B}"/>
                </a:ext>
              </a:extLst>
            </p:cNvPr>
            <p:cNvSpPr/>
            <p:nvPr/>
          </p:nvSpPr>
          <p:spPr bwMode="auto">
            <a:xfrm>
              <a:off x="7561263" y="3295651"/>
              <a:ext cx="350838" cy="350838"/>
            </a:xfrm>
            <a:custGeom>
              <a:avLst/>
              <a:gdLst>
                <a:gd name="T0" fmla="*/ 133 w 133"/>
                <a:gd name="T1" fmla="*/ 67 h 133"/>
                <a:gd name="T2" fmla="*/ 67 w 133"/>
                <a:gd name="T3" fmla="*/ 133 h 133"/>
                <a:gd name="T4" fmla="*/ 9 w 133"/>
                <a:gd name="T5" fmla="*/ 100 h 133"/>
                <a:gd name="T6" fmla="*/ 0 w 133"/>
                <a:gd name="T7" fmla="*/ 67 h 133"/>
                <a:gd name="T8" fmla="*/ 67 w 133"/>
                <a:gd name="T9" fmla="*/ 0 h 133"/>
                <a:gd name="T10" fmla="*/ 98 w 133"/>
                <a:gd name="T11" fmla="*/ 8 h 133"/>
                <a:gd name="T12" fmla="*/ 133 w 133"/>
                <a:gd name="T13" fmla="*/ 67 h 133"/>
              </a:gdLst>
              <a:ahLst/>
              <a:cxnLst>
                <a:cxn ang="0">
                  <a:pos x="T0" y="T1"/>
                </a:cxn>
                <a:cxn ang="0">
                  <a:pos x="T2" y="T3"/>
                </a:cxn>
                <a:cxn ang="0">
                  <a:pos x="T4" y="T5"/>
                </a:cxn>
                <a:cxn ang="0">
                  <a:pos x="T6" y="T7"/>
                </a:cxn>
                <a:cxn ang="0">
                  <a:pos x="T8" y="T9"/>
                </a:cxn>
                <a:cxn ang="0">
                  <a:pos x="T10" y="T11"/>
                </a:cxn>
                <a:cxn ang="0">
                  <a:pos x="T12" y="T13"/>
                </a:cxn>
              </a:cxnLst>
              <a:rect l="0" t="0" r="r" b="b"/>
              <a:pathLst>
                <a:path w="133" h="133">
                  <a:moveTo>
                    <a:pt x="133" y="67"/>
                  </a:moveTo>
                  <a:cubicBezTo>
                    <a:pt x="133" y="103"/>
                    <a:pt x="104" y="133"/>
                    <a:pt x="67" y="133"/>
                  </a:cubicBezTo>
                  <a:cubicBezTo>
                    <a:pt x="42" y="133"/>
                    <a:pt x="20" y="120"/>
                    <a:pt x="9" y="100"/>
                  </a:cubicBezTo>
                  <a:cubicBezTo>
                    <a:pt x="3" y="90"/>
                    <a:pt x="0" y="79"/>
                    <a:pt x="0" y="67"/>
                  </a:cubicBezTo>
                  <a:cubicBezTo>
                    <a:pt x="0" y="30"/>
                    <a:pt x="30" y="0"/>
                    <a:pt x="67" y="0"/>
                  </a:cubicBezTo>
                  <a:cubicBezTo>
                    <a:pt x="78" y="0"/>
                    <a:pt x="89" y="3"/>
                    <a:pt x="98" y="8"/>
                  </a:cubicBezTo>
                  <a:cubicBezTo>
                    <a:pt x="119" y="19"/>
                    <a:pt x="133" y="41"/>
                    <a:pt x="133" y="67"/>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śļïďè">
              <a:extLst>
                <a:ext uri="{FF2B5EF4-FFF2-40B4-BE49-F238E27FC236}">
                  <a16:creationId xmlns:a16="http://schemas.microsoft.com/office/drawing/2014/main" id="{12C102BC-6782-4231-B839-033C19B7739B}"/>
                </a:ext>
              </a:extLst>
            </p:cNvPr>
            <p:cNvSpPr/>
            <p:nvPr/>
          </p:nvSpPr>
          <p:spPr bwMode="auto">
            <a:xfrm>
              <a:off x="7561263" y="3295651"/>
              <a:ext cx="282575" cy="282575"/>
            </a:xfrm>
            <a:custGeom>
              <a:avLst/>
              <a:gdLst>
                <a:gd name="T0" fmla="*/ 107 w 107"/>
                <a:gd name="T1" fmla="*/ 41 h 107"/>
                <a:gd name="T2" fmla="*/ 40 w 107"/>
                <a:gd name="T3" fmla="*/ 107 h 107"/>
                <a:gd name="T4" fmla="*/ 9 w 107"/>
                <a:gd name="T5" fmla="*/ 100 h 107"/>
                <a:gd name="T6" fmla="*/ 0 w 107"/>
                <a:gd name="T7" fmla="*/ 67 h 107"/>
                <a:gd name="T8" fmla="*/ 67 w 107"/>
                <a:gd name="T9" fmla="*/ 0 h 107"/>
                <a:gd name="T10" fmla="*/ 98 w 107"/>
                <a:gd name="T11" fmla="*/ 8 h 107"/>
                <a:gd name="T12" fmla="*/ 107 w 107"/>
                <a:gd name="T13" fmla="*/ 41 h 107"/>
              </a:gdLst>
              <a:ahLst/>
              <a:cxnLst>
                <a:cxn ang="0">
                  <a:pos x="T0" y="T1"/>
                </a:cxn>
                <a:cxn ang="0">
                  <a:pos x="T2" y="T3"/>
                </a:cxn>
                <a:cxn ang="0">
                  <a:pos x="T4" y="T5"/>
                </a:cxn>
                <a:cxn ang="0">
                  <a:pos x="T6" y="T7"/>
                </a:cxn>
                <a:cxn ang="0">
                  <a:pos x="T8" y="T9"/>
                </a:cxn>
                <a:cxn ang="0">
                  <a:pos x="T10" y="T11"/>
                </a:cxn>
                <a:cxn ang="0">
                  <a:pos x="T12" y="T13"/>
                </a:cxn>
              </a:cxnLst>
              <a:rect l="0" t="0" r="r" b="b"/>
              <a:pathLst>
                <a:path w="107" h="107">
                  <a:moveTo>
                    <a:pt x="107" y="41"/>
                  </a:moveTo>
                  <a:cubicBezTo>
                    <a:pt x="107" y="78"/>
                    <a:pt x="77" y="107"/>
                    <a:pt x="40" y="107"/>
                  </a:cubicBezTo>
                  <a:cubicBezTo>
                    <a:pt x="29" y="107"/>
                    <a:pt x="18" y="105"/>
                    <a:pt x="9" y="100"/>
                  </a:cubicBezTo>
                  <a:cubicBezTo>
                    <a:pt x="3" y="90"/>
                    <a:pt x="0" y="79"/>
                    <a:pt x="0" y="67"/>
                  </a:cubicBezTo>
                  <a:cubicBezTo>
                    <a:pt x="0" y="30"/>
                    <a:pt x="30" y="0"/>
                    <a:pt x="67" y="0"/>
                  </a:cubicBezTo>
                  <a:cubicBezTo>
                    <a:pt x="78" y="0"/>
                    <a:pt x="89" y="3"/>
                    <a:pt x="98" y="8"/>
                  </a:cubicBezTo>
                  <a:cubicBezTo>
                    <a:pt x="103" y="17"/>
                    <a:pt x="107" y="29"/>
                    <a:pt x="107" y="41"/>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îšḻîḍe">
              <a:extLst>
                <a:ext uri="{FF2B5EF4-FFF2-40B4-BE49-F238E27FC236}">
                  <a16:creationId xmlns:a16="http://schemas.microsoft.com/office/drawing/2014/main" id="{21BB8E9F-D55C-4D04-AECE-E16D2E2A9F72}"/>
                </a:ext>
              </a:extLst>
            </p:cNvPr>
            <p:cNvSpPr/>
            <p:nvPr/>
          </p:nvSpPr>
          <p:spPr bwMode="auto">
            <a:xfrm>
              <a:off x="7469188" y="3643313"/>
              <a:ext cx="31750" cy="431800"/>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7" name="íṣḷidé">
              <a:extLst>
                <a:ext uri="{FF2B5EF4-FFF2-40B4-BE49-F238E27FC236}">
                  <a16:creationId xmlns:a16="http://schemas.microsoft.com/office/drawing/2014/main" id="{0129AD21-A776-4C15-A5E1-5966B157207F}"/>
                </a:ext>
              </a:extLst>
            </p:cNvPr>
            <p:cNvSpPr/>
            <p:nvPr/>
          </p:nvSpPr>
          <p:spPr bwMode="auto">
            <a:xfrm>
              <a:off x="7375526" y="3722688"/>
              <a:ext cx="217488" cy="149225"/>
            </a:xfrm>
            <a:custGeom>
              <a:avLst/>
              <a:gdLst>
                <a:gd name="T0" fmla="*/ 69 w 137"/>
                <a:gd name="T1" fmla="*/ 94 h 94"/>
                <a:gd name="T2" fmla="*/ 0 w 137"/>
                <a:gd name="T3" fmla="*/ 8 h 94"/>
                <a:gd name="T4" fmla="*/ 10 w 137"/>
                <a:gd name="T5" fmla="*/ 0 h 94"/>
                <a:gd name="T6" fmla="*/ 69 w 137"/>
                <a:gd name="T7" fmla="*/ 73 h 94"/>
                <a:gd name="T8" fmla="*/ 127 w 137"/>
                <a:gd name="T9" fmla="*/ 0 h 94"/>
                <a:gd name="T10" fmla="*/ 137 w 137"/>
                <a:gd name="T11" fmla="*/ 8 h 94"/>
                <a:gd name="T12" fmla="*/ 69 w 137"/>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37" h="94">
                  <a:moveTo>
                    <a:pt x="69" y="94"/>
                  </a:moveTo>
                  <a:lnTo>
                    <a:pt x="0" y="8"/>
                  </a:lnTo>
                  <a:lnTo>
                    <a:pt x="10" y="0"/>
                  </a:lnTo>
                  <a:lnTo>
                    <a:pt x="69" y="73"/>
                  </a:lnTo>
                  <a:lnTo>
                    <a:pt x="127" y="0"/>
                  </a:lnTo>
                  <a:lnTo>
                    <a:pt x="137" y="8"/>
                  </a:lnTo>
                  <a:lnTo>
                    <a:pt x="69" y="94"/>
                  </a:lnTo>
                  <a:close/>
                </a:path>
              </a:pathLst>
            </a:custGeom>
            <a:solidFill>
              <a:srgbClr val="BF8F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íṧľiḍè">
              <a:extLst>
                <a:ext uri="{FF2B5EF4-FFF2-40B4-BE49-F238E27FC236}">
                  <a16:creationId xmlns:a16="http://schemas.microsoft.com/office/drawing/2014/main" id="{A9291BDE-0C1A-491F-A45C-5C8B4E9DF6FE}"/>
                </a:ext>
              </a:extLst>
            </p:cNvPr>
            <p:cNvSpPr/>
            <p:nvPr/>
          </p:nvSpPr>
          <p:spPr bwMode="auto">
            <a:xfrm>
              <a:off x="7299326" y="3414713"/>
              <a:ext cx="371475" cy="368300"/>
            </a:xfrm>
            <a:custGeom>
              <a:avLst/>
              <a:gdLst>
                <a:gd name="T0" fmla="*/ 141 w 141"/>
                <a:gd name="T1" fmla="*/ 70 h 140"/>
                <a:gd name="T2" fmla="*/ 71 w 141"/>
                <a:gd name="T3" fmla="*/ 140 h 140"/>
                <a:gd name="T4" fmla="*/ 10 w 141"/>
                <a:gd name="T5" fmla="*/ 105 h 140"/>
                <a:gd name="T6" fmla="*/ 0 w 141"/>
                <a:gd name="T7" fmla="*/ 70 h 140"/>
                <a:gd name="T8" fmla="*/ 71 w 141"/>
                <a:gd name="T9" fmla="*/ 0 h 140"/>
                <a:gd name="T10" fmla="*/ 103 w 141"/>
                <a:gd name="T11" fmla="*/ 8 h 140"/>
                <a:gd name="T12" fmla="*/ 141 w 141"/>
                <a:gd name="T13" fmla="*/ 70 h 140"/>
              </a:gdLst>
              <a:ahLst/>
              <a:cxnLst>
                <a:cxn ang="0">
                  <a:pos x="T0" y="T1"/>
                </a:cxn>
                <a:cxn ang="0">
                  <a:pos x="T2" y="T3"/>
                </a:cxn>
                <a:cxn ang="0">
                  <a:pos x="T4" y="T5"/>
                </a:cxn>
                <a:cxn ang="0">
                  <a:pos x="T6" y="T7"/>
                </a:cxn>
                <a:cxn ang="0">
                  <a:pos x="T8" y="T9"/>
                </a:cxn>
                <a:cxn ang="0">
                  <a:pos x="T10" y="T11"/>
                </a:cxn>
                <a:cxn ang="0">
                  <a:pos x="T12" y="T13"/>
                </a:cxn>
              </a:cxnLst>
              <a:rect l="0" t="0" r="r" b="b"/>
              <a:pathLst>
                <a:path w="141" h="140">
                  <a:moveTo>
                    <a:pt x="141" y="70"/>
                  </a:moveTo>
                  <a:cubicBezTo>
                    <a:pt x="141" y="109"/>
                    <a:pt x="109" y="140"/>
                    <a:pt x="71" y="140"/>
                  </a:cubicBezTo>
                  <a:cubicBezTo>
                    <a:pt x="45" y="140"/>
                    <a:pt x="22" y="126"/>
                    <a:pt x="10" y="105"/>
                  </a:cubicBezTo>
                  <a:cubicBezTo>
                    <a:pt x="4" y="94"/>
                    <a:pt x="0" y="82"/>
                    <a:pt x="0" y="70"/>
                  </a:cubicBezTo>
                  <a:cubicBezTo>
                    <a:pt x="0" y="31"/>
                    <a:pt x="32" y="0"/>
                    <a:pt x="71" y="0"/>
                  </a:cubicBezTo>
                  <a:cubicBezTo>
                    <a:pt x="83" y="0"/>
                    <a:pt x="94" y="2"/>
                    <a:pt x="103" y="8"/>
                  </a:cubicBezTo>
                  <a:cubicBezTo>
                    <a:pt x="126" y="19"/>
                    <a:pt x="141" y="43"/>
                    <a:pt x="141" y="70"/>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íṧḷíḓé">
              <a:extLst>
                <a:ext uri="{FF2B5EF4-FFF2-40B4-BE49-F238E27FC236}">
                  <a16:creationId xmlns:a16="http://schemas.microsoft.com/office/drawing/2014/main" id="{34230FA5-5125-4689-B8B3-5C8954408E0B}"/>
                </a:ext>
              </a:extLst>
            </p:cNvPr>
            <p:cNvSpPr/>
            <p:nvPr/>
          </p:nvSpPr>
          <p:spPr bwMode="auto">
            <a:xfrm>
              <a:off x="7299326" y="3414713"/>
              <a:ext cx="296863" cy="296863"/>
            </a:xfrm>
            <a:custGeom>
              <a:avLst/>
              <a:gdLst>
                <a:gd name="T0" fmla="*/ 113 w 113"/>
                <a:gd name="T1" fmla="*/ 43 h 113"/>
                <a:gd name="T2" fmla="*/ 42 w 113"/>
                <a:gd name="T3" fmla="*/ 113 h 113"/>
                <a:gd name="T4" fmla="*/ 10 w 113"/>
                <a:gd name="T5" fmla="*/ 105 h 113"/>
                <a:gd name="T6" fmla="*/ 0 w 113"/>
                <a:gd name="T7" fmla="*/ 70 h 113"/>
                <a:gd name="T8" fmla="*/ 71 w 113"/>
                <a:gd name="T9" fmla="*/ 0 h 113"/>
                <a:gd name="T10" fmla="*/ 103 w 113"/>
                <a:gd name="T11" fmla="*/ 8 h 113"/>
                <a:gd name="T12" fmla="*/ 113 w 113"/>
                <a:gd name="T13" fmla="*/ 43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43"/>
                  </a:moveTo>
                  <a:cubicBezTo>
                    <a:pt x="113" y="81"/>
                    <a:pt x="81" y="113"/>
                    <a:pt x="42" y="113"/>
                  </a:cubicBezTo>
                  <a:cubicBezTo>
                    <a:pt x="31" y="113"/>
                    <a:pt x="19" y="110"/>
                    <a:pt x="10" y="105"/>
                  </a:cubicBezTo>
                  <a:cubicBezTo>
                    <a:pt x="4" y="94"/>
                    <a:pt x="0" y="82"/>
                    <a:pt x="0" y="70"/>
                  </a:cubicBezTo>
                  <a:cubicBezTo>
                    <a:pt x="0" y="31"/>
                    <a:pt x="32" y="0"/>
                    <a:pt x="71" y="0"/>
                  </a:cubicBezTo>
                  <a:cubicBezTo>
                    <a:pt x="83" y="0"/>
                    <a:pt x="94" y="2"/>
                    <a:pt x="103" y="8"/>
                  </a:cubicBezTo>
                  <a:cubicBezTo>
                    <a:pt x="109" y="18"/>
                    <a:pt x="113" y="30"/>
                    <a:pt x="113" y="43"/>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íṡḻîḓé">
              <a:extLst>
                <a:ext uri="{FF2B5EF4-FFF2-40B4-BE49-F238E27FC236}">
                  <a16:creationId xmlns:a16="http://schemas.microsoft.com/office/drawing/2014/main" id="{E52F914A-976A-4ED5-A50B-F9152DE23BBF}"/>
                </a:ext>
              </a:extLst>
            </p:cNvPr>
            <p:cNvSpPr/>
            <p:nvPr/>
          </p:nvSpPr>
          <p:spPr bwMode="auto">
            <a:xfrm>
              <a:off x="6122988" y="3638551"/>
              <a:ext cx="830263" cy="400050"/>
            </a:xfrm>
            <a:custGeom>
              <a:avLst/>
              <a:gdLst>
                <a:gd name="T0" fmla="*/ 315 w 315"/>
                <a:gd name="T1" fmla="*/ 152 h 152"/>
                <a:gd name="T2" fmla="*/ 158 w 315"/>
                <a:gd name="T3" fmla="*/ 0 h 152"/>
                <a:gd name="T4" fmla="*/ 0 w 315"/>
                <a:gd name="T5" fmla="*/ 152 h 152"/>
                <a:gd name="T6" fmla="*/ 315 w 315"/>
                <a:gd name="T7" fmla="*/ 152 h 152"/>
              </a:gdLst>
              <a:ahLst/>
              <a:cxnLst>
                <a:cxn ang="0">
                  <a:pos x="T0" y="T1"/>
                </a:cxn>
                <a:cxn ang="0">
                  <a:pos x="T2" y="T3"/>
                </a:cxn>
                <a:cxn ang="0">
                  <a:pos x="T4" y="T5"/>
                </a:cxn>
                <a:cxn ang="0">
                  <a:pos x="T6" y="T7"/>
                </a:cxn>
              </a:cxnLst>
              <a:rect l="0" t="0" r="r" b="b"/>
              <a:pathLst>
                <a:path w="315" h="152">
                  <a:moveTo>
                    <a:pt x="315" y="152"/>
                  </a:moveTo>
                  <a:cubicBezTo>
                    <a:pt x="303" y="66"/>
                    <a:pt x="237" y="0"/>
                    <a:pt x="158" y="0"/>
                  </a:cubicBezTo>
                  <a:cubicBezTo>
                    <a:pt x="78" y="0"/>
                    <a:pt x="12" y="66"/>
                    <a:pt x="0" y="152"/>
                  </a:cubicBezTo>
                  <a:lnTo>
                    <a:pt x="315" y="152"/>
                  </a:lnTo>
                  <a:close/>
                </a:path>
              </a:pathLst>
            </a:custGeom>
            <a:solidFill>
              <a:srgbClr val="2E54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ïṧ1ïḑê">
              <a:extLst>
                <a:ext uri="{FF2B5EF4-FFF2-40B4-BE49-F238E27FC236}">
                  <a16:creationId xmlns:a16="http://schemas.microsoft.com/office/drawing/2014/main" id="{E8F746E0-F597-4D1F-8C57-A8642047D1B8}"/>
                </a:ext>
              </a:extLst>
            </p:cNvPr>
            <p:cNvSpPr/>
            <p:nvPr/>
          </p:nvSpPr>
          <p:spPr bwMode="auto">
            <a:xfrm>
              <a:off x="6073776" y="3802063"/>
              <a:ext cx="336550" cy="263525"/>
            </a:xfrm>
            <a:custGeom>
              <a:avLst/>
              <a:gdLst>
                <a:gd name="T0" fmla="*/ 101 w 128"/>
                <a:gd name="T1" fmla="*/ 45 h 100"/>
                <a:gd name="T2" fmla="*/ 91 w 128"/>
                <a:gd name="T3" fmla="*/ 47 h 100"/>
                <a:gd name="T4" fmla="*/ 94 w 128"/>
                <a:gd name="T5" fmla="*/ 37 h 100"/>
                <a:gd name="T6" fmla="*/ 75 w 128"/>
                <a:gd name="T7" fmla="*/ 17 h 100"/>
                <a:gd name="T8" fmla="*/ 70 w 128"/>
                <a:gd name="T9" fmla="*/ 18 h 100"/>
                <a:gd name="T10" fmla="*/ 48 w 128"/>
                <a:gd name="T11" fmla="*/ 0 h 100"/>
                <a:gd name="T12" fmla="*/ 26 w 128"/>
                <a:gd name="T13" fmla="*/ 22 h 100"/>
                <a:gd name="T14" fmla="*/ 28 w 128"/>
                <a:gd name="T15" fmla="*/ 30 h 100"/>
                <a:gd name="T16" fmla="*/ 27 w 128"/>
                <a:gd name="T17" fmla="*/ 30 h 100"/>
                <a:gd name="T18" fmla="*/ 10 w 128"/>
                <a:gd name="T19" fmla="*/ 47 h 100"/>
                <a:gd name="T20" fmla="*/ 14 w 128"/>
                <a:gd name="T21" fmla="*/ 58 h 100"/>
                <a:gd name="T22" fmla="*/ 0 w 128"/>
                <a:gd name="T23" fmla="*/ 78 h 100"/>
                <a:gd name="T24" fmla="*/ 22 w 128"/>
                <a:gd name="T25" fmla="*/ 100 h 100"/>
                <a:gd name="T26" fmla="*/ 101 w 128"/>
                <a:gd name="T27" fmla="*/ 100 h 100"/>
                <a:gd name="T28" fmla="*/ 101 w 128"/>
                <a:gd name="T29" fmla="*/ 98 h 100"/>
                <a:gd name="T30" fmla="*/ 101 w 128"/>
                <a:gd name="T31" fmla="*/ 98 h 100"/>
                <a:gd name="T32" fmla="*/ 128 w 128"/>
                <a:gd name="T33" fmla="*/ 72 h 100"/>
                <a:gd name="T34" fmla="*/ 101 w 128"/>
                <a:gd name="T35" fmla="*/ 4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00">
                  <a:moveTo>
                    <a:pt x="101" y="45"/>
                  </a:moveTo>
                  <a:cubicBezTo>
                    <a:pt x="98" y="45"/>
                    <a:pt x="94" y="45"/>
                    <a:pt x="91" y="47"/>
                  </a:cubicBezTo>
                  <a:cubicBezTo>
                    <a:pt x="93" y="44"/>
                    <a:pt x="94" y="40"/>
                    <a:pt x="94" y="37"/>
                  </a:cubicBezTo>
                  <a:cubicBezTo>
                    <a:pt x="94" y="26"/>
                    <a:pt x="85" y="17"/>
                    <a:pt x="75" y="17"/>
                  </a:cubicBezTo>
                  <a:cubicBezTo>
                    <a:pt x="73" y="17"/>
                    <a:pt x="71" y="17"/>
                    <a:pt x="70" y="18"/>
                  </a:cubicBezTo>
                  <a:cubicBezTo>
                    <a:pt x="68" y="7"/>
                    <a:pt x="59" y="0"/>
                    <a:pt x="48" y="0"/>
                  </a:cubicBezTo>
                  <a:cubicBezTo>
                    <a:pt x="36" y="0"/>
                    <a:pt x="26" y="10"/>
                    <a:pt x="26" y="22"/>
                  </a:cubicBezTo>
                  <a:cubicBezTo>
                    <a:pt x="26" y="25"/>
                    <a:pt x="27" y="28"/>
                    <a:pt x="28" y="30"/>
                  </a:cubicBezTo>
                  <a:cubicBezTo>
                    <a:pt x="27" y="30"/>
                    <a:pt x="27" y="30"/>
                    <a:pt x="27" y="30"/>
                  </a:cubicBezTo>
                  <a:cubicBezTo>
                    <a:pt x="18" y="30"/>
                    <a:pt x="10" y="38"/>
                    <a:pt x="10" y="47"/>
                  </a:cubicBezTo>
                  <a:cubicBezTo>
                    <a:pt x="10" y="51"/>
                    <a:pt x="11" y="55"/>
                    <a:pt x="14" y="58"/>
                  </a:cubicBezTo>
                  <a:cubicBezTo>
                    <a:pt x="6" y="61"/>
                    <a:pt x="0" y="69"/>
                    <a:pt x="0" y="78"/>
                  </a:cubicBezTo>
                  <a:cubicBezTo>
                    <a:pt x="0" y="90"/>
                    <a:pt x="10" y="100"/>
                    <a:pt x="22" y="100"/>
                  </a:cubicBezTo>
                  <a:cubicBezTo>
                    <a:pt x="101" y="100"/>
                    <a:pt x="101" y="100"/>
                    <a:pt x="101" y="100"/>
                  </a:cubicBezTo>
                  <a:cubicBezTo>
                    <a:pt x="101" y="98"/>
                    <a:pt x="101" y="98"/>
                    <a:pt x="101" y="98"/>
                  </a:cubicBezTo>
                  <a:cubicBezTo>
                    <a:pt x="101" y="98"/>
                    <a:pt x="101" y="98"/>
                    <a:pt x="101" y="98"/>
                  </a:cubicBezTo>
                  <a:cubicBezTo>
                    <a:pt x="116" y="98"/>
                    <a:pt x="128" y="86"/>
                    <a:pt x="128" y="72"/>
                  </a:cubicBezTo>
                  <a:cubicBezTo>
                    <a:pt x="128" y="57"/>
                    <a:pt x="116" y="45"/>
                    <a:pt x="101" y="45"/>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îsľïdê">
              <a:extLst>
                <a:ext uri="{FF2B5EF4-FFF2-40B4-BE49-F238E27FC236}">
                  <a16:creationId xmlns:a16="http://schemas.microsoft.com/office/drawing/2014/main" id="{26FBB21C-E1AA-45BE-8289-16D23E9C3F7F}"/>
                </a:ext>
              </a:extLst>
            </p:cNvPr>
            <p:cNvSpPr/>
            <p:nvPr/>
          </p:nvSpPr>
          <p:spPr bwMode="auto">
            <a:xfrm>
              <a:off x="6486526" y="3763963"/>
              <a:ext cx="11113" cy="293688"/>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3" name="îṣ1ïḑé">
              <a:extLst>
                <a:ext uri="{FF2B5EF4-FFF2-40B4-BE49-F238E27FC236}">
                  <a16:creationId xmlns:a16="http://schemas.microsoft.com/office/drawing/2014/main" id="{A4CC2E22-F04B-456F-8B46-6F607A588B66}"/>
                </a:ext>
              </a:extLst>
            </p:cNvPr>
            <p:cNvSpPr/>
            <p:nvPr/>
          </p:nvSpPr>
          <p:spPr bwMode="auto">
            <a:xfrm>
              <a:off x="6462713" y="3678238"/>
              <a:ext cx="58738" cy="69850"/>
            </a:xfrm>
            <a:prstGeom prst="ellipse">
              <a:avLst/>
            </a:pr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ïṡḷiḍe">
              <a:extLst>
                <a:ext uri="{FF2B5EF4-FFF2-40B4-BE49-F238E27FC236}">
                  <a16:creationId xmlns:a16="http://schemas.microsoft.com/office/drawing/2014/main" id="{BC72F90E-D865-4909-98A8-6AA2BF207D2F}"/>
                </a:ext>
              </a:extLst>
            </p:cNvPr>
            <p:cNvSpPr/>
            <p:nvPr/>
          </p:nvSpPr>
          <p:spPr bwMode="auto">
            <a:xfrm>
              <a:off x="6405563" y="3714751"/>
              <a:ext cx="76200" cy="63500"/>
            </a:xfrm>
            <a:custGeom>
              <a:avLst/>
              <a:gdLst>
                <a:gd name="T0" fmla="*/ 16 w 29"/>
                <a:gd name="T1" fmla="*/ 1 h 24"/>
                <a:gd name="T2" fmla="*/ 27 w 29"/>
                <a:gd name="T3" fmla="*/ 17 h 24"/>
                <a:gd name="T4" fmla="*/ 9 w 29"/>
                <a:gd name="T5" fmla="*/ 22 h 24"/>
                <a:gd name="T6" fmla="*/ 2 w 29"/>
                <a:gd name="T7" fmla="*/ 8 h 24"/>
                <a:gd name="T8" fmla="*/ 16 w 29"/>
                <a:gd name="T9" fmla="*/ 1 h 24"/>
              </a:gdLst>
              <a:ahLst/>
              <a:cxnLst>
                <a:cxn ang="0">
                  <a:pos x="T0" y="T1"/>
                </a:cxn>
                <a:cxn ang="0">
                  <a:pos x="T2" y="T3"/>
                </a:cxn>
                <a:cxn ang="0">
                  <a:pos x="T4" y="T5"/>
                </a:cxn>
                <a:cxn ang="0">
                  <a:pos x="T6" y="T7"/>
                </a:cxn>
                <a:cxn ang="0">
                  <a:pos x="T8" y="T9"/>
                </a:cxn>
              </a:cxnLst>
              <a:rect l="0" t="0" r="r" b="b"/>
              <a:pathLst>
                <a:path w="29" h="24">
                  <a:moveTo>
                    <a:pt x="16" y="1"/>
                  </a:moveTo>
                  <a:cubicBezTo>
                    <a:pt x="21" y="3"/>
                    <a:pt x="29" y="11"/>
                    <a:pt x="27" y="17"/>
                  </a:cubicBezTo>
                  <a:cubicBezTo>
                    <a:pt x="26" y="22"/>
                    <a:pt x="15" y="24"/>
                    <a:pt x="9" y="22"/>
                  </a:cubicBezTo>
                  <a:cubicBezTo>
                    <a:pt x="3" y="20"/>
                    <a:pt x="0" y="14"/>
                    <a:pt x="2" y="8"/>
                  </a:cubicBezTo>
                  <a:cubicBezTo>
                    <a:pt x="4" y="3"/>
                    <a:pt x="10" y="0"/>
                    <a:pt x="16" y="1"/>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îṡliḋe">
              <a:extLst>
                <a:ext uri="{FF2B5EF4-FFF2-40B4-BE49-F238E27FC236}">
                  <a16:creationId xmlns:a16="http://schemas.microsoft.com/office/drawing/2014/main" id="{0546E9DD-D953-4CBC-9D4B-E9ADB0B79E24}"/>
                </a:ext>
              </a:extLst>
            </p:cNvPr>
            <p:cNvSpPr/>
            <p:nvPr/>
          </p:nvSpPr>
          <p:spPr bwMode="auto">
            <a:xfrm>
              <a:off x="6426201" y="3763963"/>
              <a:ext cx="68263" cy="77788"/>
            </a:xfrm>
            <a:custGeom>
              <a:avLst/>
              <a:gdLst>
                <a:gd name="T0" fmla="*/ 3 w 26"/>
                <a:gd name="T1" fmla="*/ 10 h 29"/>
                <a:gd name="T2" fmla="*/ 21 w 26"/>
                <a:gd name="T3" fmla="*/ 4 h 29"/>
                <a:gd name="T4" fmla="*/ 21 w 26"/>
                <a:gd name="T5" fmla="*/ 23 h 29"/>
                <a:gd name="T6" fmla="*/ 6 w 26"/>
                <a:gd name="T7" fmla="*/ 26 h 29"/>
                <a:gd name="T8" fmla="*/ 3 w 26"/>
                <a:gd name="T9" fmla="*/ 10 h 29"/>
              </a:gdLst>
              <a:ahLst/>
              <a:cxnLst>
                <a:cxn ang="0">
                  <a:pos x="T0" y="T1"/>
                </a:cxn>
                <a:cxn ang="0">
                  <a:pos x="T2" y="T3"/>
                </a:cxn>
                <a:cxn ang="0">
                  <a:pos x="T4" y="T5"/>
                </a:cxn>
                <a:cxn ang="0">
                  <a:pos x="T6" y="T7"/>
                </a:cxn>
                <a:cxn ang="0">
                  <a:pos x="T8" y="T9"/>
                </a:cxn>
              </a:cxnLst>
              <a:rect l="0" t="0" r="r" b="b"/>
              <a:pathLst>
                <a:path w="26" h="29">
                  <a:moveTo>
                    <a:pt x="3" y="10"/>
                  </a:moveTo>
                  <a:cubicBezTo>
                    <a:pt x="7" y="6"/>
                    <a:pt x="17" y="0"/>
                    <a:pt x="21" y="4"/>
                  </a:cubicBezTo>
                  <a:cubicBezTo>
                    <a:pt x="26" y="8"/>
                    <a:pt x="24" y="18"/>
                    <a:pt x="21" y="23"/>
                  </a:cubicBezTo>
                  <a:cubicBezTo>
                    <a:pt x="17" y="28"/>
                    <a:pt x="11" y="29"/>
                    <a:pt x="6" y="26"/>
                  </a:cubicBezTo>
                  <a:cubicBezTo>
                    <a:pt x="1" y="22"/>
                    <a:pt x="0" y="15"/>
                    <a:pt x="3" y="10"/>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iṧḻiḋe">
              <a:extLst>
                <a:ext uri="{FF2B5EF4-FFF2-40B4-BE49-F238E27FC236}">
                  <a16:creationId xmlns:a16="http://schemas.microsoft.com/office/drawing/2014/main" id="{12D03FC0-99C5-4D1D-9A12-431833B7D1DC}"/>
                </a:ext>
              </a:extLst>
            </p:cNvPr>
            <p:cNvSpPr/>
            <p:nvPr/>
          </p:nvSpPr>
          <p:spPr bwMode="auto">
            <a:xfrm>
              <a:off x="6486526" y="3763963"/>
              <a:ext cx="71438" cy="77788"/>
            </a:xfrm>
            <a:custGeom>
              <a:avLst/>
              <a:gdLst>
                <a:gd name="T0" fmla="*/ 6 w 27"/>
                <a:gd name="T1" fmla="*/ 23 h 29"/>
                <a:gd name="T2" fmla="*/ 5 w 27"/>
                <a:gd name="T3" fmla="*/ 4 h 29"/>
                <a:gd name="T4" fmla="*/ 23 w 27"/>
                <a:gd name="T5" fmla="*/ 10 h 29"/>
                <a:gd name="T6" fmla="*/ 21 w 27"/>
                <a:gd name="T7" fmla="*/ 26 h 29"/>
                <a:gd name="T8" fmla="*/ 6 w 27"/>
                <a:gd name="T9" fmla="*/ 23 h 29"/>
              </a:gdLst>
              <a:ahLst/>
              <a:cxnLst>
                <a:cxn ang="0">
                  <a:pos x="T0" y="T1"/>
                </a:cxn>
                <a:cxn ang="0">
                  <a:pos x="T2" y="T3"/>
                </a:cxn>
                <a:cxn ang="0">
                  <a:pos x="T4" y="T5"/>
                </a:cxn>
                <a:cxn ang="0">
                  <a:pos x="T6" y="T7"/>
                </a:cxn>
                <a:cxn ang="0">
                  <a:pos x="T8" y="T9"/>
                </a:cxn>
              </a:cxnLst>
              <a:rect l="0" t="0" r="r" b="b"/>
              <a:pathLst>
                <a:path w="27" h="29">
                  <a:moveTo>
                    <a:pt x="6" y="23"/>
                  </a:moveTo>
                  <a:cubicBezTo>
                    <a:pt x="2" y="18"/>
                    <a:pt x="0" y="8"/>
                    <a:pt x="5" y="4"/>
                  </a:cubicBezTo>
                  <a:cubicBezTo>
                    <a:pt x="10" y="0"/>
                    <a:pt x="20" y="6"/>
                    <a:pt x="23" y="10"/>
                  </a:cubicBezTo>
                  <a:cubicBezTo>
                    <a:pt x="27" y="15"/>
                    <a:pt x="26" y="22"/>
                    <a:pt x="21" y="26"/>
                  </a:cubicBezTo>
                  <a:cubicBezTo>
                    <a:pt x="16" y="29"/>
                    <a:pt x="9" y="28"/>
                    <a:pt x="6" y="23"/>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îṩlíḋè">
              <a:extLst>
                <a:ext uri="{FF2B5EF4-FFF2-40B4-BE49-F238E27FC236}">
                  <a16:creationId xmlns:a16="http://schemas.microsoft.com/office/drawing/2014/main" id="{188CB16F-CB6C-471B-B371-8E1AEBA35159}"/>
                </a:ext>
              </a:extLst>
            </p:cNvPr>
            <p:cNvSpPr/>
            <p:nvPr/>
          </p:nvSpPr>
          <p:spPr bwMode="auto">
            <a:xfrm>
              <a:off x="6500813" y="3714751"/>
              <a:ext cx="76200" cy="63500"/>
            </a:xfrm>
            <a:custGeom>
              <a:avLst/>
              <a:gdLst>
                <a:gd name="T0" fmla="*/ 21 w 29"/>
                <a:gd name="T1" fmla="*/ 22 h 24"/>
                <a:gd name="T2" fmla="*/ 2 w 29"/>
                <a:gd name="T3" fmla="*/ 17 h 24"/>
                <a:gd name="T4" fmla="*/ 14 w 29"/>
                <a:gd name="T5" fmla="*/ 1 h 24"/>
                <a:gd name="T6" fmla="*/ 28 w 29"/>
                <a:gd name="T7" fmla="*/ 8 h 24"/>
                <a:gd name="T8" fmla="*/ 21 w 29"/>
                <a:gd name="T9" fmla="*/ 22 h 24"/>
              </a:gdLst>
              <a:ahLst/>
              <a:cxnLst>
                <a:cxn ang="0">
                  <a:pos x="T0" y="T1"/>
                </a:cxn>
                <a:cxn ang="0">
                  <a:pos x="T2" y="T3"/>
                </a:cxn>
                <a:cxn ang="0">
                  <a:pos x="T4" y="T5"/>
                </a:cxn>
                <a:cxn ang="0">
                  <a:pos x="T6" y="T7"/>
                </a:cxn>
                <a:cxn ang="0">
                  <a:pos x="T8" y="T9"/>
                </a:cxn>
              </a:cxnLst>
              <a:rect l="0" t="0" r="r" b="b"/>
              <a:pathLst>
                <a:path w="29" h="24">
                  <a:moveTo>
                    <a:pt x="21" y="22"/>
                  </a:moveTo>
                  <a:cubicBezTo>
                    <a:pt x="15" y="24"/>
                    <a:pt x="4" y="22"/>
                    <a:pt x="2" y="17"/>
                  </a:cubicBezTo>
                  <a:cubicBezTo>
                    <a:pt x="0" y="11"/>
                    <a:pt x="8" y="3"/>
                    <a:pt x="14" y="1"/>
                  </a:cubicBezTo>
                  <a:cubicBezTo>
                    <a:pt x="20" y="0"/>
                    <a:pt x="26" y="3"/>
                    <a:pt x="28" y="8"/>
                  </a:cubicBezTo>
                  <a:cubicBezTo>
                    <a:pt x="29" y="14"/>
                    <a:pt x="26" y="20"/>
                    <a:pt x="21" y="22"/>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ïṥļïḑe">
              <a:extLst>
                <a:ext uri="{FF2B5EF4-FFF2-40B4-BE49-F238E27FC236}">
                  <a16:creationId xmlns:a16="http://schemas.microsoft.com/office/drawing/2014/main" id="{E8BF17EB-9443-4573-8CF2-5B015059D9AF}"/>
                </a:ext>
              </a:extLst>
            </p:cNvPr>
            <p:cNvSpPr/>
            <p:nvPr/>
          </p:nvSpPr>
          <p:spPr bwMode="auto">
            <a:xfrm>
              <a:off x="6470651" y="3743326"/>
              <a:ext cx="42863" cy="42863"/>
            </a:xfrm>
            <a:prstGeom prst="ellipse">
              <a:avLst/>
            </a:prstGeom>
            <a:solidFill>
              <a:srgbClr val="F055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îṥḷíḓè">
              <a:extLst>
                <a:ext uri="{FF2B5EF4-FFF2-40B4-BE49-F238E27FC236}">
                  <a16:creationId xmlns:a16="http://schemas.microsoft.com/office/drawing/2014/main" id="{DFF18BF7-7505-40D9-9BE7-D60FBA3679B2}"/>
                </a:ext>
              </a:extLst>
            </p:cNvPr>
            <p:cNvSpPr/>
            <p:nvPr/>
          </p:nvSpPr>
          <p:spPr bwMode="auto">
            <a:xfrm>
              <a:off x="6478588" y="3854451"/>
              <a:ext cx="87313" cy="204788"/>
            </a:xfrm>
            <a:custGeom>
              <a:avLst/>
              <a:gdLst>
                <a:gd name="T0" fmla="*/ 31 w 33"/>
                <a:gd name="T1" fmla="*/ 17 h 78"/>
                <a:gd name="T2" fmla="*/ 5 w 33"/>
                <a:gd name="T3" fmla="*/ 77 h 78"/>
                <a:gd name="T4" fmla="*/ 13 w 33"/>
                <a:gd name="T5" fmla="*/ 12 h 78"/>
                <a:gd name="T6" fmla="*/ 25 w 33"/>
                <a:gd name="T7" fmla="*/ 1 h 78"/>
                <a:gd name="T8" fmla="*/ 31 w 33"/>
                <a:gd name="T9" fmla="*/ 17 h 78"/>
              </a:gdLst>
              <a:ahLst/>
              <a:cxnLst>
                <a:cxn ang="0">
                  <a:pos x="T0" y="T1"/>
                </a:cxn>
                <a:cxn ang="0">
                  <a:pos x="T2" y="T3"/>
                </a:cxn>
                <a:cxn ang="0">
                  <a:pos x="T4" y="T5"/>
                </a:cxn>
                <a:cxn ang="0">
                  <a:pos x="T6" y="T7"/>
                </a:cxn>
                <a:cxn ang="0">
                  <a:pos x="T8" y="T9"/>
                </a:cxn>
              </a:cxnLst>
              <a:rect l="0" t="0" r="r" b="b"/>
              <a:pathLst>
                <a:path w="33" h="78">
                  <a:moveTo>
                    <a:pt x="31" y="17"/>
                  </a:moveTo>
                  <a:cubicBezTo>
                    <a:pt x="29" y="24"/>
                    <a:pt x="10" y="78"/>
                    <a:pt x="5" y="77"/>
                  </a:cubicBezTo>
                  <a:cubicBezTo>
                    <a:pt x="0" y="75"/>
                    <a:pt x="11" y="19"/>
                    <a:pt x="13" y="12"/>
                  </a:cubicBezTo>
                  <a:cubicBezTo>
                    <a:pt x="15" y="4"/>
                    <a:pt x="20" y="0"/>
                    <a:pt x="25" y="1"/>
                  </a:cubicBezTo>
                  <a:cubicBezTo>
                    <a:pt x="30" y="2"/>
                    <a:pt x="33" y="9"/>
                    <a:pt x="31" y="17"/>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îṧľïḋe">
              <a:extLst>
                <a:ext uri="{FF2B5EF4-FFF2-40B4-BE49-F238E27FC236}">
                  <a16:creationId xmlns:a16="http://schemas.microsoft.com/office/drawing/2014/main" id="{DCF2E1A1-DAAD-423C-833F-EE00C8AD5B43}"/>
                </a:ext>
              </a:extLst>
            </p:cNvPr>
            <p:cNvSpPr/>
            <p:nvPr/>
          </p:nvSpPr>
          <p:spPr bwMode="auto">
            <a:xfrm>
              <a:off x="6418263" y="3854451"/>
              <a:ext cx="87313" cy="204788"/>
            </a:xfrm>
            <a:custGeom>
              <a:avLst/>
              <a:gdLst>
                <a:gd name="T0" fmla="*/ 2 w 33"/>
                <a:gd name="T1" fmla="*/ 17 h 78"/>
                <a:gd name="T2" fmla="*/ 28 w 33"/>
                <a:gd name="T3" fmla="*/ 77 h 78"/>
                <a:gd name="T4" fmla="*/ 20 w 33"/>
                <a:gd name="T5" fmla="*/ 12 h 78"/>
                <a:gd name="T6" fmla="*/ 7 w 33"/>
                <a:gd name="T7" fmla="*/ 1 h 78"/>
                <a:gd name="T8" fmla="*/ 2 w 33"/>
                <a:gd name="T9" fmla="*/ 17 h 78"/>
              </a:gdLst>
              <a:ahLst/>
              <a:cxnLst>
                <a:cxn ang="0">
                  <a:pos x="T0" y="T1"/>
                </a:cxn>
                <a:cxn ang="0">
                  <a:pos x="T2" y="T3"/>
                </a:cxn>
                <a:cxn ang="0">
                  <a:pos x="T4" y="T5"/>
                </a:cxn>
                <a:cxn ang="0">
                  <a:pos x="T6" y="T7"/>
                </a:cxn>
                <a:cxn ang="0">
                  <a:pos x="T8" y="T9"/>
                </a:cxn>
              </a:cxnLst>
              <a:rect l="0" t="0" r="r" b="b"/>
              <a:pathLst>
                <a:path w="33" h="78">
                  <a:moveTo>
                    <a:pt x="2" y="17"/>
                  </a:moveTo>
                  <a:cubicBezTo>
                    <a:pt x="4" y="24"/>
                    <a:pt x="23" y="78"/>
                    <a:pt x="28" y="77"/>
                  </a:cubicBezTo>
                  <a:cubicBezTo>
                    <a:pt x="33" y="75"/>
                    <a:pt x="22" y="19"/>
                    <a:pt x="20" y="12"/>
                  </a:cubicBezTo>
                  <a:cubicBezTo>
                    <a:pt x="18" y="4"/>
                    <a:pt x="12" y="0"/>
                    <a:pt x="7" y="1"/>
                  </a:cubicBezTo>
                  <a:cubicBezTo>
                    <a:pt x="2" y="2"/>
                    <a:pt x="0" y="9"/>
                    <a:pt x="2" y="17"/>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ïṥḻíḓè">
              <a:extLst>
                <a:ext uri="{FF2B5EF4-FFF2-40B4-BE49-F238E27FC236}">
                  <a16:creationId xmlns:a16="http://schemas.microsoft.com/office/drawing/2014/main" id="{7AAD967E-1273-4AE1-87FC-504A8E0FAD32}"/>
                </a:ext>
              </a:extLst>
            </p:cNvPr>
            <p:cNvSpPr/>
            <p:nvPr/>
          </p:nvSpPr>
          <p:spPr bwMode="auto">
            <a:xfrm>
              <a:off x="6521451" y="3775076"/>
              <a:ext cx="927100" cy="284163"/>
            </a:xfrm>
            <a:custGeom>
              <a:avLst/>
              <a:gdLst>
                <a:gd name="T0" fmla="*/ 352 w 352"/>
                <a:gd name="T1" fmla="*/ 108 h 108"/>
                <a:gd name="T2" fmla="*/ 176 w 352"/>
                <a:gd name="T3" fmla="*/ 0 h 108"/>
                <a:gd name="T4" fmla="*/ 0 w 352"/>
                <a:gd name="T5" fmla="*/ 108 h 108"/>
                <a:gd name="T6" fmla="*/ 352 w 352"/>
                <a:gd name="T7" fmla="*/ 108 h 108"/>
              </a:gdLst>
              <a:ahLst/>
              <a:cxnLst>
                <a:cxn ang="0">
                  <a:pos x="T0" y="T1"/>
                </a:cxn>
                <a:cxn ang="0">
                  <a:pos x="T2" y="T3"/>
                </a:cxn>
                <a:cxn ang="0">
                  <a:pos x="T4" y="T5"/>
                </a:cxn>
                <a:cxn ang="0">
                  <a:pos x="T6" y="T7"/>
                </a:cxn>
              </a:cxnLst>
              <a:rect l="0" t="0" r="r" b="b"/>
              <a:pathLst>
                <a:path w="352" h="108">
                  <a:moveTo>
                    <a:pt x="352" y="108"/>
                  </a:moveTo>
                  <a:cubicBezTo>
                    <a:pt x="319" y="44"/>
                    <a:pt x="253" y="0"/>
                    <a:pt x="176" y="0"/>
                  </a:cubicBezTo>
                  <a:cubicBezTo>
                    <a:pt x="99" y="0"/>
                    <a:pt x="32" y="44"/>
                    <a:pt x="0" y="108"/>
                  </a:cubicBezTo>
                  <a:lnTo>
                    <a:pt x="352" y="108"/>
                  </a:lnTo>
                  <a:close/>
                </a:path>
              </a:pathLst>
            </a:custGeom>
            <a:solidFill>
              <a:srgbClr val="3D70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ïṥľïde">
              <a:extLst>
                <a:ext uri="{FF2B5EF4-FFF2-40B4-BE49-F238E27FC236}">
                  <a16:creationId xmlns:a16="http://schemas.microsoft.com/office/drawing/2014/main" id="{E50A9B73-7638-473A-95C1-068B577A76AD}"/>
                </a:ext>
              </a:extLst>
            </p:cNvPr>
            <p:cNvSpPr/>
            <p:nvPr/>
          </p:nvSpPr>
          <p:spPr bwMode="auto">
            <a:xfrm>
              <a:off x="7172326" y="3763963"/>
              <a:ext cx="11113" cy="293688"/>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3" name="íṡ1íḋê">
              <a:extLst>
                <a:ext uri="{FF2B5EF4-FFF2-40B4-BE49-F238E27FC236}">
                  <a16:creationId xmlns:a16="http://schemas.microsoft.com/office/drawing/2014/main" id="{AFBE3390-67CF-4F9F-9489-A42F67392E71}"/>
                </a:ext>
              </a:extLst>
            </p:cNvPr>
            <p:cNvSpPr/>
            <p:nvPr/>
          </p:nvSpPr>
          <p:spPr bwMode="auto">
            <a:xfrm>
              <a:off x="7148513" y="3678238"/>
              <a:ext cx="57150" cy="69850"/>
            </a:xfrm>
            <a:prstGeom prst="ellipse">
              <a:avLst/>
            </a:pr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îŝḻiḍé">
              <a:extLst>
                <a:ext uri="{FF2B5EF4-FFF2-40B4-BE49-F238E27FC236}">
                  <a16:creationId xmlns:a16="http://schemas.microsoft.com/office/drawing/2014/main" id="{A80FF712-2B28-4493-A95D-4AE35B2696B3}"/>
                </a:ext>
              </a:extLst>
            </p:cNvPr>
            <p:cNvSpPr/>
            <p:nvPr/>
          </p:nvSpPr>
          <p:spPr bwMode="auto">
            <a:xfrm>
              <a:off x="7089776" y="3714751"/>
              <a:ext cx="77788" cy="63500"/>
            </a:xfrm>
            <a:custGeom>
              <a:avLst/>
              <a:gdLst>
                <a:gd name="T0" fmla="*/ 16 w 29"/>
                <a:gd name="T1" fmla="*/ 1 h 24"/>
                <a:gd name="T2" fmla="*/ 28 w 29"/>
                <a:gd name="T3" fmla="*/ 17 h 24"/>
                <a:gd name="T4" fmla="*/ 9 w 29"/>
                <a:gd name="T5" fmla="*/ 22 h 24"/>
                <a:gd name="T6" fmla="*/ 2 w 29"/>
                <a:gd name="T7" fmla="*/ 8 h 24"/>
                <a:gd name="T8" fmla="*/ 16 w 29"/>
                <a:gd name="T9" fmla="*/ 1 h 24"/>
              </a:gdLst>
              <a:ahLst/>
              <a:cxnLst>
                <a:cxn ang="0">
                  <a:pos x="T0" y="T1"/>
                </a:cxn>
                <a:cxn ang="0">
                  <a:pos x="T2" y="T3"/>
                </a:cxn>
                <a:cxn ang="0">
                  <a:pos x="T4" y="T5"/>
                </a:cxn>
                <a:cxn ang="0">
                  <a:pos x="T6" y="T7"/>
                </a:cxn>
                <a:cxn ang="0">
                  <a:pos x="T8" y="T9"/>
                </a:cxn>
              </a:cxnLst>
              <a:rect l="0" t="0" r="r" b="b"/>
              <a:pathLst>
                <a:path w="29" h="24">
                  <a:moveTo>
                    <a:pt x="16" y="1"/>
                  </a:moveTo>
                  <a:cubicBezTo>
                    <a:pt x="22" y="3"/>
                    <a:pt x="29" y="11"/>
                    <a:pt x="28" y="17"/>
                  </a:cubicBezTo>
                  <a:cubicBezTo>
                    <a:pt x="26" y="22"/>
                    <a:pt x="15" y="24"/>
                    <a:pt x="9" y="22"/>
                  </a:cubicBezTo>
                  <a:cubicBezTo>
                    <a:pt x="3" y="20"/>
                    <a:pt x="0" y="14"/>
                    <a:pt x="2" y="8"/>
                  </a:cubicBezTo>
                  <a:cubicBezTo>
                    <a:pt x="4" y="3"/>
                    <a:pt x="10" y="0"/>
                    <a:pt x="16" y="1"/>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šḻîḍè">
              <a:extLst>
                <a:ext uri="{FF2B5EF4-FFF2-40B4-BE49-F238E27FC236}">
                  <a16:creationId xmlns:a16="http://schemas.microsoft.com/office/drawing/2014/main" id="{24E81E00-EB4F-4048-A52C-BA42A8F8B83D}"/>
                </a:ext>
              </a:extLst>
            </p:cNvPr>
            <p:cNvSpPr/>
            <p:nvPr/>
          </p:nvSpPr>
          <p:spPr bwMode="auto">
            <a:xfrm>
              <a:off x="7112001" y="3763963"/>
              <a:ext cx="68263" cy="77788"/>
            </a:xfrm>
            <a:custGeom>
              <a:avLst/>
              <a:gdLst>
                <a:gd name="T0" fmla="*/ 3 w 26"/>
                <a:gd name="T1" fmla="*/ 10 h 29"/>
                <a:gd name="T2" fmla="*/ 22 w 26"/>
                <a:gd name="T3" fmla="*/ 4 h 29"/>
                <a:gd name="T4" fmla="*/ 21 w 26"/>
                <a:gd name="T5" fmla="*/ 23 h 29"/>
                <a:gd name="T6" fmla="*/ 6 w 26"/>
                <a:gd name="T7" fmla="*/ 26 h 29"/>
                <a:gd name="T8" fmla="*/ 3 w 26"/>
                <a:gd name="T9" fmla="*/ 10 h 29"/>
              </a:gdLst>
              <a:ahLst/>
              <a:cxnLst>
                <a:cxn ang="0">
                  <a:pos x="T0" y="T1"/>
                </a:cxn>
                <a:cxn ang="0">
                  <a:pos x="T2" y="T3"/>
                </a:cxn>
                <a:cxn ang="0">
                  <a:pos x="T4" y="T5"/>
                </a:cxn>
                <a:cxn ang="0">
                  <a:pos x="T6" y="T7"/>
                </a:cxn>
                <a:cxn ang="0">
                  <a:pos x="T8" y="T9"/>
                </a:cxn>
              </a:cxnLst>
              <a:rect l="0" t="0" r="r" b="b"/>
              <a:pathLst>
                <a:path w="26" h="29">
                  <a:moveTo>
                    <a:pt x="3" y="10"/>
                  </a:moveTo>
                  <a:cubicBezTo>
                    <a:pt x="7" y="6"/>
                    <a:pt x="17" y="0"/>
                    <a:pt x="22" y="4"/>
                  </a:cubicBezTo>
                  <a:cubicBezTo>
                    <a:pt x="26" y="8"/>
                    <a:pt x="25" y="18"/>
                    <a:pt x="21" y="23"/>
                  </a:cubicBezTo>
                  <a:cubicBezTo>
                    <a:pt x="18" y="28"/>
                    <a:pt x="11" y="29"/>
                    <a:pt x="6" y="26"/>
                  </a:cubicBezTo>
                  <a:cubicBezTo>
                    <a:pt x="1" y="22"/>
                    <a:pt x="0" y="15"/>
                    <a:pt x="3" y="10"/>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ïşlïḑê">
              <a:extLst>
                <a:ext uri="{FF2B5EF4-FFF2-40B4-BE49-F238E27FC236}">
                  <a16:creationId xmlns:a16="http://schemas.microsoft.com/office/drawing/2014/main" id="{4E8A0D96-922A-446E-AA4A-4CB93168477B}"/>
                </a:ext>
              </a:extLst>
            </p:cNvPr>
            <p:cNvSpPr/>
            <p:nvPr/>
          </p:nvSpPr>
          <p:spPr bwMode="auto">
            <a:xfrm>
              <a:off x="7172326" y="3763963"/>
              <a:ext cx="71438" cy="77788"/>
            </a:xfrm>
            <a:custGeom>
              <a:avLst/>
              <a:gdLst>
                <a:gd name="T0" fmla="*/ 6 w 27"/>
                <a:gd name="T1" fmla="*/ 23 h 29"/>
                <a:gd name="T2" fmla="*/ 5 w 27"/>
                <a:gd name="T3" fmla="*/ 4 h 29"/>
                <a:gd name="T4" fmla="*/ 23 w 27"/>
                <a:gd name="T5" fmla="*/ 10 h 29"/>
                <a:gd name="T6" fmla="*/ 21 w 27"/>
                <a:gd name="T7" fmla="*/ 26 h 29"/>
                <a:gd name="T8" fmla="*/ 6 w 27"/>
                <a:gd name="T9" fmla="*/ 23 h 29"/>
              </a:gdLst>
              <a:ahLst/>
              <a:cxnLst>
                <a:cxn ang="0">
                  <a:pos x="T0" y="T1"/>
                </a:cxn>
                <a:cxn ang="0">
                  <a:pos x="T2" y="T3"/>
                </a:cxn>
                <a:cxn ang="0">
                  <a:pos x="T4" y="T5"/>
                </a:cxn>
                <a:cxn ang="0">
                  <a:pos x="T6" y="T7"/>
                </a:cxn>
                <a:cxn ang="0">
                  <a:pos x="T8" y="T9"/>
                </a:cxn>
              </a:cxnLst>
              <a:rect l="0" t="0" r="r" b="b"/>
              <a:pathLst>
                <a:path w="27" h="29">
                  <a:moveTo>
                    <a:pt x="6" y="23"/>
                  </a:moveTo>
                  <a:cubicBezTo>
                    <a:pt x="2" y="18"/>
                    <a:pt x="0" y="8"/>
                    <a:pt x="5" y="4"/>
                  </a:cubicBezTo>
                  <a:cubicBezTo>
                    <a:pt x="10" y="0"/>
                    <a:pt x="20" y="6"/>
                    <a:pt x="23" y="10"/>
                  </a:cubicBezTo>
                  <a:cubicBezTo>
                    <a:pt x="27" y="15"/>
                    <a:pt x="26" y="22"/>
                    <a:pt x="21" y="26"/>
                  </a:cubicBezTo>
                  <a:cubicBezTo>
                    <a:pt x="16" y="29"/>
                    <a:pt x="9" y="28"/>
                    <a:pt x="6" y="23"/>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íṥḷídê">
              <a:extLst>
                <a:ext uri="{FF2B5EF4-FFF2-40B4-BE49-F238E27FC236}">
                  <a16:creationId xmlns:a16="http://schemas.microsoft.com/office/drawing/2014/main" id="{4D089FC9-8024-4D1F-A741-FB332685EC2A}"/>
                </a:ext>
              </a:extLst>
            </p:cNvPr>
            <p:cNvSpPr/>
            <p:nvPr/>
          </p:nvSpPr>
          <p:spPr bwMode="auto">
            <a:xfrm>
              <a:off x="7185026" y="3714751"/>
              <a:ext cx="79375" cy="63500"/>
            </a:xfrm>
            <a:custGeom>
              <a:avLst/>
              <a:gdLst>
                <a:gd name="T0" fmla="*/ 21 w 30"/>
                <a:gd name="T1" fmla="*/ 22 h 24"/>
                <a:gd name="T2" fmla="*/ 2 w 30"/>
                <a:gd name="T3" fmla="*/ 17 h 24"/>
                <a:gd name="T4" fmla="*/ 14 w 30"/>
                <a:gd name="T5" fmla="*/ 1 h 24"/>
                <a:gd name="T6" fmla="*/ 28 w 30"/>
                <a:gd name="T7" fmla="*/ 8 h 24"/>
                <a:gd name="T8" fmla="*/ 21 w 30"/>
                <a:gd name="T9" fmla="*/ 22 h 24"/>
              </a:gdLst>
              <a:ahLst/>
              <a:cxnLst>
                <a:cxn ang="0">
                  <a:pos x="T0" y="T1"/>
                </a:cxn>
                <a:cxn ang="0">
                  <a:pos x="T2" y="T3"/>
                </a:cxn>
                <a:cxn ang="0">
                  <a:pos x="T4" y="T5"/>
                </a:cxn>
                <a:cxn ang="0">
                  <a:pos x="T6" y="T7"/>
                </a:cxn>
                <a:cxn ang="0">
                  <a:pos x="T8" y="T9"/>
                </a:cxn>
              </a:cxnLst>
              <a:rect l="0" t="0" r="r" b="b"/>
              <a:pathLst>
                <a:path w="30" h="24">
                  <a:moveTo>
                    <a:pt x="21" y="22"/>
                  </a:moveTo>
                  <a:cubicBezTo>
                    <a:pt x="15" y="24"/>
                    <a:pt x="4" y="22"/>
                    <a:pt x="2" y="17"/>
                  </a:cubicBezTo>
                  <a:cubicBezTo>
                    <a:pt x="0" y="11"/>
                    <a:pt x="8" y="3"/>
                    <a:pt x="14" y="1"/>
                  </a:cubicBezTo>
                  <a:cubicBezTo>
                    <a:pt x="20" y="0"/>
                    <a:pt x="26" y="3"/>
                    <a:pt x="28" y="8"/>
                  </a:cubicBezTo>
                  <a:cubicBezTo>
                    <a:pt x="30" y="14"/>
                    <a:pt x="26" y="20"/>
                    <a:pt x="21" y="22"/>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îšļîďè">
              <a:extLst>
                <a:ext uri="{FF2B5EF4-FFF2-40B4-BE49-F238E27FC236}">
                  <a16:creationId xmlns:a16="http://schemas.microsoft.com/office/drawing/2014/main" id="{9780AA2B-D272-46F4-BF67-CC8FE042814F}"/>
                </a:ext>
              </a:extLst>
            </p:cNvPr>
            <p:cNvSpPr/>
            <p:nvPr/>
          </p:nvSpPr>
          <p:spPr bwMode="auto">
            <a:xfrm>
              <a:off x="7156451" y="3743326"/>
              <a:ext cx="41275" cy="42863"/>
            </a:xfrm>
            <a:prstGeom prst="ellipse">
              <a:avLst/>
            </a:prstGeom>
            <a:solidFill>
              <a:srgbClr val="F055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íśľíḋè">
              <a:extLst>
                <a:ext uri="{FF2B5EF4-FFF2-40B4-BE49-F238E27FC236}">
                  <a16:creationId xmlns:a16="http://schemas.microsoft.com/office/drawing/2014/main" id="{9464DFDF-AB17-4000-852E-4207352B10AC}"/>
                </a:ext>
              </a:extLst>
            </p:cNvPr>
            <p:cNvSpPr/>
            <p:nvPr/>
          </p:nvSpPr>
          <p:spPr bwMode="auto">
            <a:xfrm>
              <a:off x="7164388" y="3854451"/>
              <a:ext cx="87313" cy="204788"/>
            </a:xfrm>
            <a:custGeom>
              <a:avLst/>
              <a:gdLst>
                <a:gd name="T0" fmla="*/ 31 w 33"/>
                <a:gd name="T1" fmla="*/ 17 h 78"/>
                <a:gd name="T2" fmla="*/ 5 w 33"/>
                <a:gd name="T3" fmla="*/ 77 h 78"/>
                <a:gd name="T4" fmla="*/ 13 w 33"/>
                <a:gd name="T5" fmla="*/ 12 h 78"/>
                <a:gd name="T6" fmla="*/ 26 w 33"/>
                <a:gd name="T7" fmla="*/ 1 h 78"/>
                <a:gd name="T8" fmla="*/ 31 w 33"/>
                <a:gd name="T9" fmla="*/ 17 h 78"/>
              </a:gdLst>
              <a:ahLst/>
              <a:cxnLst>
                <a:cxn ang="0">
                  <a:pos x="T0" y="T1"/>
                </a:cxn>
                <a:cxn ang="0">
                  <a:pos x="T2" y="T3"/>
                </a:cxn>
                <a:cxn ang="0">
                  <a:pos x="T4" y="T5"/>
                </a:cxn>
                <a:cxn ang="0">
                  <a:pos x="T6" y="T7"/>
                </a:cxn>
                <a:cxn ang="0">
                  <a:pos x="T8" y="T9"/>
                </a:cxn>
              </a:cxnLst>
              <a:rect l="0" t="0" r="r" b="b"/>
              <a:pathLst>
                <a:path w="33" h="78">
                  <a:moveTo>
                    <a:pt x="31" y="17"/>
                  </a:moveTo>
                  <a:cubicBezTo>
                    <a:pt x="29" y="24"/>
                    <a:pt x="10" y="78"/>
                    <a:pt x="5" y="77"/>
                  </a:cubicBezTo>
                  <a:cubicBezTo>
                    <a:pt x="0" y="75"/>
                    <a:pt x="11" y="19"/>
                    <a:pt x="13" y="12"/>
                  </a:cubicBezTo>
                  <a:cubicBezTo>
                    <a:pt x="15" y="4"/>
                    <a:pt x="21" y="0"/>
                    <a:pt x="26" y="1"/>
                  </a:cubicBezTo>
                  <a:cubicBezTo>
                    <a:pt x="31" y="2"/>
                    <a:pt x="33" y="9"/>
                    <a:pt x="31" y="17"/>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íṣ1ídê">
              <a:extLst>
                <a:ext uri="{FF2B5EF4-FFF2-40B4-BE49-F238E27FC236}">
                  <a16:creationId xmlns:a16="http://schemas.microsoft.com/office/drawing/2014/main" id="{4EACD01D-9123-4B84-9221-FCA021571A90}"/>
                </a:ext>
              </a:extLst>
            </p:cNvPr>
            <p:cNvSpPr/>
            <p:nvPr/>
          </p:nvSpPr>
          <p:spPr bwMode="auto">
            <a:xfrm>
              <a:off x="7104063" y="3854451"/>
              <a:ext cx="85725" cy="204788"/>
            </a:xfrm>
            <a:custGeom>
              <a:avLst/>
              <a:gdLst>
                <a:gd name="T0" fmla="*/ 2 w 33"/>
                <a:gd name="T1" fmla="*/ 17 h 78"/>
                <a:gd name="T2" fmla="*/ 28 w 33"/>
                <a:gd name="T3" fmla="*/ 77 h 78"/>
                <a:gd name="T4" fmla="*/ 20 w 33"/>
                <a:gd name="T5" fmla="*/ 12 h 78"/>
                <a:gd name="T6" fmla="*/ 7 w 33"/>
                <a:gd name="T7" fmla="*/ 1 h 78"/>
                <a:gd name="T8" fmla="*/ 2 w 33"/>
                <a:gd name="T9" fmla="*/ 17 h 78"/>
              </a:gdLst>
              <a:ahLst/>
              <a:cxnLst>
                <a:cxn ang="0">
                  <a:pos x="T0" y="T1"/>
                </a:cxn>
                <a:cxn ang="0">
                  <a:pos x="T2" y="T3"/>
                </a:cxn>
                <a:cxn ang="0">
                  <a:pos x="T4" y="T5"/>
                </a:cxn>
                <a:cxn ang="0">
                  <a:pos x="T6" y="T7"/>
                </a:cxn>
                <a:cxn ang="0">
                  <a:pos x="T8" y="T9"/>
                </a:cxn>
              </a:cxnLst>
              <a:rect l="0" t="0" r="r" b="b"/>
              <a:pathLst>
                <a:path w="33" h="78">
                  <a:moveTo>
                    <a:pt x="2" y="17"/>
                  </a:moveTo>
                  <a:cubicBezTo>
                    <a:pt x="4" y="24"/>
                    <a:pt x="23" y="78"/>
                    <a:pt x="28" y="77"/>
                  </a:cubicBezTo>
                  <a:cubicBezTo>
                    <a:pt x="33" y="75"/>
                    <a:pt x="22" y="19"/>
                    <a:pt x="20" y="12"/>
                  </a:cubicBezTo>
                  <a:cubicBezTo>
                    <a:pt x="18" y="4"/>
                    <a:pt x="12" y="0"/>
                    <a:pt x="7" y="1"/>
                  </a:cubicBezTo>
                  <a:cubicBezTo>
                    <a:pt x="2" y="2"/>
                    <a:pt x="0" y="9"/>
                    <a:pt x="2" y="17"/>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íślïďe">
              <a:extLst>
                <a:ext uri="{FF2B5EF4-FFF2-40B4-BE49-F238E27FC236}">
                  <a16:creationId xmlns:a16="http://schemas.microsoft.com/office/drawing/2014/main" id="{BB33C86D-BE1D-4EDA-A0A8-F82EE3B3C39A}"/>
                </a:ext>
              </a:extLst>
            </p:cNvPr>
            <p:cNvSpPr/>
            <p:nvPr/>
          </p:nvSpPr>
          <p:spPr bwMode="auto">
            <a:xfrm>
              <a:off x="6829426" y="3763963"/>
              <a:ext cx="11113" cy="293688"/>
            </a:xfrm>
            <a:prstGeom prst="rect">
              <a:avLst/>
            </a:prstGeom>
            <a:solidFill>
              <a:srgbClr val="BF8F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2" name="ïṩḷídé">
              <a:extLst>
                <a:ext uri="{FF2B5EF4-FFF2-40B4-BE49-F238E27FC236}">
                  <a16:creationId xmlns:a16="http://schemas.microsoft.com/office/drawing/2014/main" id="{50D1116A-2DFC-46EB-88F9-F4715FC568A3}"/>
                </a:ext>
              </a:extLst>
            </p:cNvPr>
            <p:cNvSpPr/>
            <p:nvPr/>
          </p:nvSpPr>
          <p:spPr bwMode="auto">
            <a:xfrm>
              <a:off x="6805613" y="3678238"/>
              <a:ext cx="58738" cy="69850"/>
            </a:xfrm>
            <a:prstGeom prst="ellipse">
              <a:avLst/>
            </a:pr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iśļïḑé">
              <a:extLst>
                <a:ext uri="{FF2B5EF4-FFF2-40B4-BE49-F238E27FC236}">
                  <a16:creationId xmlns:a16="http://schemas.microsoft.com/office/drawing/2014/main" id="{DB32868E-D209-49FB-8C89-5264F78A9028}"/>
                </a:ext>
              </a:extLst>
            </p:cNvPr>
            <p:cNvSpPr/>
            <p:nvPr/>
          </p:nvSpPr>
          <p:spPr bwMode="auto">
            <a:xfrm>
              <a:off x="6748463" y="3714751"/>
              <a:ext cx="76200" cy="63500"/>
            </a:xfrm>
            <a:custGeom>
              <a:avLst/>
              <a:gdLst>
                <a:gd name="T0" fmla="*/ 16 w 29"/>
                <a:gd name="T1" fmla="*/ 1 h 24"/>
                <a:gd name="T2" fmla="*/ 27 w 29"/>
                <a:gd name="T3" fmla="*/ 17 h 24"/>
                <a:gd name="T4" fmla="*/ 9 w 29"/>
                <a:gd name="T5" fmla="*/ 22 h 24"/>
                <a:gd name="T6" fmla="*/ 2 w 29"/>
                <a:gd name="T7" fmla="*/ 8 h 24"/>
                <a:gd name="T8" fmla="*/ 16 w 29"/>
                <a:gd name="T9" fmla="*/ 1 h 24"/>
              </a:gdLst>
              <a:ahLst/>
              <a:cxnLst>
                <a:cxn ang="0">
                  <a:pos x="T0" y="T1"/>
                </a:cxn>
                <a:cxn ang="0">
                  <a:pos x="T2" y="T3"/>
                </a:cxn>
                <a:cxn ang="0">
                  <a:pos x="T4" y="T5"/>
                </a:cxn>
                <a:cxn ang="0">
                  <a:pos x="T6" y="T7"/>
                </a:cxn>
                <a:cxn ang="0">
                  <a:pos x="T8" y="T9"/>
                </a:cxn>
              </a:cxnLst>
              <a:rect l="0" t="0" r="r" b="b"/>
              <a:pathLst>
                <a:path w="29" h="24">
                  <a:moveTo>
                    <a:pt x="16" y="1"/>
                  </a:moveTo>
                  <a:cubicBezTo>
                    <a:pt x="21" y="3"/>
                    <a:pt x="29" y="11"/>
                    <a:pt x="27" y="17"/>
                  </a:cubicBezTo>
                  <a:cubicBezTo>
                    <a:pt x="26" y="22"/>
                    <a:pt x="15" y="24"/>
                    <a:pt x="9" y="22"/>
                  </a:cubicBezTo>
                  <a:cubicBezTo>
                    <a:pt x="3" y="20"/>
                    <a:pt x="0" y="14"/>
                    <a:pt x="2" y="8"/>
                  </a:cubicBezTo>
                  <a:cubicBezTo>
                    <a:pt x="4" y="3"/>
                    <a:pt x="10" y="0"/>
                    <a:pt x="16" y="1"/>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iṥḻîḋe">
              <a:extLst>
                <a:ext uri="{FF2B5EF4-FFF2-40B4-BE49-F238E27FC236}">
                  <a16:creationId xmlns:a16="http://schemas.microsoft.com/office/drawing/2014/main" id="{668EE5F5-3F13-4D28-B7FA-9DDC05989BC4}"/>
                </a:ext>
              </a:extLst>
            </p:cNvPr>
            <p:cNvSpPr/>
            <p:nvPr/>
          </p:nvSpPr>
          <p:spPr bwMode="auto">
            <a:xfrm>
              <a:off x="6769101" y="3763963"/>
              <a:ext cx="68263" cy="77788"/>
            </a:xfrm>
            <a:custGeom>
              <a:avLst/>
              <a:gdLst>
                <a:gd name="T0" fmla="*/ 3 w 26"/>
                <a:gd name="T1" fmla="*/ 10 h 29"/>
                <a:gd name="T2" fmla="*/ 22 w 26"/>
                <a:gd name="T3" fmla="*/ 4 h 29"/>
                <a:gd name="T4" fmla="*/ 21 w 26"/>
                <a:gd name="T5" fmla="*/ 23 h 29"/>
                <a:gd name="T6" fmla="*/ 6 w 26"/>
                <a:gd name="T7" fmla="*/ 26 h 29"/>
                <a:gd name="T8" fmla="*/ 3 w 26"/>
                <a:gd name="T9" fmla="*/ 10 h 29"/>
              </a:gdLst>
              <a:ahLst/>
              <a:cxnLst>
                <a:cxn ang="0">
                  <a:pos x="T0" y="T1"/>
                </a:cxn>
                <a:cxn ang="0">
                  <a:pos x="T2" y="T3"/>
                </a:cxn>
                <a:cxn ang="0">
                  <a:pos x="T4" y="T5"/>
                </a:cxn>
                <a:cxn ang="0">
                  <a:pos x="T6" y="T7"/>
                </a:cxn>
                <a:cxn ang="0">
                  <a:pos x="T8" y="T9"/>
                </a:cxn>
              </a:cxnLst>
              <a:rect l="0" t="0" r="r" b="b"/>
              <a:pathLst>
                <a:path w="26" h="29">
                  <a:moveTo>
                    <a:pt x="3" y="10"/>
                  </a:moveTo>
                  <a:cubicBezTo>
                    <a:pt x="7" y="6"/>
                    <a:pt x="17" y="0"/>
                    <a:pt x="22" y="4"/>
                  </a:cubicBezTo>
                  <a:cubicBezTo>
                    <a:pt x="26" y="8"/>
                    <a:pt x="25" y="18"/>
                    <a:pt x="21" y="23"/>
                  </a:cubicBezTo>
                  <a:cubicBezTo>
                    <a:pt x="17" y="28"/>
                    <a:pt x="11" y="29"/>
                    <a:pt x="6" y="26"/>
                  </a:cubicBezTo>
                  <a:cubicBezTo>
                    <a:pt x="1" y="22"/>
                    <a:pt x="0" y="15"/>
                    <a:pt x="3" y="10"/>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iṡḷîḑê">
              <a:extLst>
                <a:ext uri="{FF2B5EF4-FFF2-40B4-BE49-F238E27FC236}">
                  <a16:creationId xmlns:a16="http://schemas.microsoft.com/office/drawing/2014/main" id="{41859A1B-BE5B-44C0-B7ED-F7BF5A0CF7F7}"/>
                </a:ext>
              </a:extLst>
            </p:cNvPr>
            <p:cNvSpPr/>
            <p:nvPr/>
          </p:nvSpPr>
          <p:spPr bwMode="auto">
            <a:xfrm>
              <a:off x="6829426" y="3763963"/>
              <a:ext cx="71438" cy="77788"/>
            </a:xfrm>
            <a:custGeom>
              <a:avLst/>
              <a:gdLst>
                <a:gd name="T0" fmla="*/ 6 w 27"/>
                <a:gd name="T1" fmla="*/ 23 h 29"/>
                <a:gd name="T2" fmla="*/ 5 w 27"/>
                <a:gd name="T3" fmla="*/ 4 h 29"/>
                <a:gd name="T4" fmla="*/ 23 w 27"/>
                <a:gd name="T5" fmla="*/ 10 h 29"/>
                <a:gd name="T6" fmla="*/ 21 w 27"/>
                <a:gd name="T7" fmla="*/ 26 h 29"/>
                <a:gd name="T8" fmla="*/ 6 w 27"/>
                <a:gd name="T9" fmla="*/ 23 h 29"/>
              </a:gdLst>
              <a:ahLst/>
              <a:cxnLst>
                <a:cxn ang="0">
                  <a:pos x="T0" y="T1"/>
                </a:cxn>
                <a:cxn ang="0">
                  <a:pos x="T2" y="T3"/>
                </a:cxn>
                <a:cxn ang="0">
                  <a:pos x="T4" y="T5"/>
                </a:cxn>
                <a:cxn ang="0">
                  <a:pos x="T6" y="T7"/>
                </a:cxn>
                <a:cxn ang="0">
                  <a:pos x="T8" y="T9"/>
                </a:cxn>
              </a:cxnLst>
              <a:rect l="0" t="0" r="r" b="b"/>
              <a:pathLst>
                <a:path w="27" h="29">
                  <a:moveTo>
                    <a:pt x="6" y="23"/>
                  </a:moveTo>
                  <a:cubicBezTo>
                    <a:pt x="2" y="18"/>
                    <a:pt x="0" y="8"/>
                    <a:pt x="5" y="4"/>
                  </a:cubicBezTo>
                  <a:cubicBezTo>
                    <a:pt x="10" y="0"/>
                    <a:pt x="20" y="6"/>
                    <a:pt x="23" y="10"/>
                  </a:cubicBezTo>
                  <a:cubicBezTo>
                    <a:pt x="27" y="15"/>
                    <a:pt x="26" y="22"/>
                    <a:pt x="21" y="26"/>
                  </a:cubicBezTo>
                  <a:cubicBezTo>
                    <a:pt x="16" y="29"/>
                    <a:pt x="9" y="28"/>
                    <a:pt x="6" y="23"/>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îsľïďê">
              <a:extLst>
                <a:ext uri="{FF2B5EF4-FFF2-40B4-BE49-F238E27FC236}">
                  <a16:creationId xmlns:a16="http://schemas.microsoft.com/office/drawing/2014/main" id="{2363C05F-F171-41B3-8A53-11AD0A4DD7C5}"/>
                </a:ext>
              </a:extLst>
            </p:cNvPr>
            <p:cNvSpPr/>
            <p:nvPr/>
          </p:nvSpPr>
          <p:spPr bwMode="auto">
            <a:xfrm>
              <a:off x="6842126" y="3714751"/>
              <a:ext cx="79375" cy="63500"/>
            </a:xfrm>
            <a:custGeom>
              <a:avLst/>
              <a:gdLst>
                <a:gd name="T0" fmla="*/ 21 w 30"/>
                <a:gd name="T1" fmla="*/ 22 h 24"/>
                <a:gd name="T2" fmla="*/ 2 w 30"/>
                <a:gd name="T3" fmla="*/ 17 h 24"/>
                <a:gd name="T4" fmla="*/ 14 w 30"/>
                <a:gd name="T5" fmla="*/ 1 h 24"/>
                <a:gd name="T6" fmla="*/ 28 w 30"/>
                <a:gd name="T7" fmla="*/ 8 h 24"/>
                <a:gd name="T8" fmla="*/ 21 w 30"/>
                <a:gd name="T9" fmla="*/ 22 h 24"/>
              </a:gdLst>
              <a:ahLst/>
              <a:cxnLst>
                <a:cxn ang="0">
                  <a:pos x="T0" y="T1"/>
                </a:cxn>
                <a:cxn ang="0">
                  <a:pos x="T2" y="T3"/>
                </a:cxn>
                <a:cxn ang="0">
                  <a:pos x="T4" y="T5"/>
                </a:cxn>
                <a:cxn ang="0">
                  <a:pos x="T6" y="T7"/>
                </a:cxn>
                <a:cxn ang="0">
                  <a:pos x="T8" y="T9"/>
                </a:cxn>
              </a:cxnLst>
              <a:rect l="0" t="0" r="r" b="b"/>
              <a:pathLst>
                <a:path w="30" h="24">
                  <a:moveTo>
                    <a:pt x="21" y="22"/>
                  </a:moveTo>
                  <a:cubicBezTo>
                    <a:pt x="15" y="24"/>
                    <a:pt x="4" y="22"/>
                    <a:pt x="2" y="17"/>
                  </a:cubicBezTo>
                  <a:cubicBezTo>
                    <a:pt x="0" y="11"/>
                    <a:pt x="8" y="3"/>
                    <a:pt x="14" y="1"/>
                  </a:cubicBezTo>
                  <a:cubicBezTo>
                    <a:pt x="20" y="0"/>
                    <a:pt x="26" y="3"/>
                    <a:pt x="28" y="8"/>
                  </a:cubicBezTo>
                  <a:cubicBezTo>
                    <a:pt x="30" y="14"/>
                    <a:pt x="26" y="20"/>
                    <a:pt x="21" y="22"/>
                  </a:cubicBezTo>
                  <a:close/>
                </a:path>
              </a:pathLst>
            </a:custGeom>
            <a:solidFill>
              <a:srgbClr val="F9D5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ïŝḻíḓé">
              <a:extLst>
                <a:ext uri="{FF2B5EF4-FFF2-40B4-BE49-F238E27FC236}">
                  <a16:creationId xmlns:a16="http://schemas.microsoft.com/office/drawing/2014/main" id="{CC861287-1215-4FDB-A312-434930B71B47}"/>
                </a:ext>
              </a:extLst>
            </p:cNvPr>
            <p:cNvSpPr/>
            <p:nvPr/>
          </p:nvSpPr>
          <p:spPr bwMode="auto">
            <a:xfrm>
              <a:off x="6813551" y="3743326"/>
              <a:ext cx="42863" cy="42863"/>
            </a:xfrm>
            <a:prstGeom prst="ellipse">
              <a:avLst/>
            </a:prstGeom>
            <a:solidFill>
              <a:srgbClr val="F055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îSlïḋê">
              <a:extLst>
                <a:ext uri="{FF2B5EF4-FFF2-40B4-BE49-F238E27FC236}">
                  <a16:creationId xmlns:a16="http://schemas.microsoft.com/office/drawing/2014/main" id="{578FD066-1ED3-4BBF-869B-40E5EB060486}"/>
                </a:ext>
              </a:extLst>
            </p:cNvPr>
            <p:cNvSpPr/>
            <p:nvPr/>
          </p:nvSpPr>
          <p:spPr bwMode="auto">
            <a:xfrm>
              <a:off x="6821488" y="3854451"/>
              <a:ext cx="87313" cy="204788"/>
            </a:xfrm>
            <a:custGeom>
              <a:avLst/>
              <a:gdLst>
                <a:gd name="T0" fmla="*/ 31 w 33"/>
                <a:gd name="T1" fmla="*/ 17 h 78"/>
                <a:gd name="T2" fmla="*/ 5 w 33"/>
                <a:gd name="T3" fmla="*/ 77 h 78"/>
                <a:gd name="T4" fmla="*/ 13 w 33"/>
                <a:gd name="T5" fmla="*/ 12 h 78"/>
                <a:gd name="T6" fmla="*/ 25 w 33"/>
                <a:gd name="T7" fmla="*/ 1 h 78"/>
                <a:gd name="T8" fmla="*/ 31 w 33"/>
                <a:gd name="T9" fmla="*/ 17 h 78"/>
              </a:gdLst>
              <a:ahLst/>
              <a:cxnLst>
                <a:cxn ang="0">
                  <a:pos x="T0" y="T1"/>
                </a:cxn>
                <a:cxn ang="0">
                  <a:pos x="T2" y="T3"/>
                </a:cxn>
                <a:cxn ang="0">
                  <a:pos x="T4" y="T5"/>
                </a:cxn>
                <a:cxn ang="0">
                  <a:pos x="T6" y="T7"/>
                </a:cxn>
                <a:cxn ang="0">
                  <a:pos x="T8" y="T9"/>
                </a:cxn>
              </a:cxnLst>
              <a:rect l="0" t="0" r="r" b="b"/>
              <a:pathLst>
                <a:path w="33" h="78">
                  <a:moveTo>
                    <a:pt x="31" y="17"/>
                  </a:moveTo>
                  <a:cubicBezTo>
                    <a:pt x="29" y="24"/>
                    <a:pt x="10" y="78"/>
                    <a:pt x="5" y="77"/>
                  </a:cubicBezTo>
                  <a:cubicBezTo>
                    <a:pt x="0" y="75"/>
                    <a:pt x="11" y="19"/>
                    <a:pt x="13" y="12"/>
                  </a:cubicBezTo>
                  <a:cubicBezTo>
                    <a:pt x="15" y="4"/>
                    <a:pt x="20" y="0"/>
                    <a:pt x="25" y="1"/>
                  </a:cubicBezTo>
                  <a:cubicBezTo>
                    <a:pt x="30" y="2"/>
                    <a:pt x="33" y="9"/>
                    <a:pt x="31" y="17"/>
                  </a:cubicBezTo>
                  <a:close/>
                </a:path>
              </a:pathLst>
            </a:custGeom>
            <a:solidFill>
              <a:srgbClr val="5387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ïṥ1íḋé">
              <a:extLst>
                <a:ext uri="{FF2B5EF4-FFF2-40B4-BE49-F238E27FC236}">
                  <a16:creationId xmlns:a16="http://schemas.microsoft.com/office/drawing/2014/main" id="{52E390EC-2DD4-4CCA-BDCA-A3A6992820AF}"/>
                </a:ext>
              </a:extLst>
            </p:cNvPr>
            <p:cNvSpPr/>
            <p:nvPr/>
          </p:nvSpPr>
          <p:spPr bwMode="auto">
            <a:xfrm>
              <a:off x="6761163" y="3854451"/>
              <a:ext cx="87313" cy="204788"/>
            </a:xfrm>
            <a:custGeom>
              <a:avLst/>
              <a:gdLst>
                <a:gd name="T0" fmla="*/ 2 w 33"/>
                <a:gd name="T1" fmla="*/ 17 h 78"/>
                <a:gd name="T2" fmla="*/ 28 w 33"/>
                <a:gd name="T3" fmla="*/ 77 h 78"/>
                <a:gd name="T4" fmla="*/ 20 w 33"/>
                <a:gd name="T5" fmla="*/ 12 h 78"/>
                <a:gd name="T6" fmla="*/ 7 w 33"/>
                <a:gd name="T7" fmla="*/ 1 h 78"/>
                <a:gd name="T8" fmla="*/ 2 w 33"/>
                <a:gd name="T9" fmla="*/ 17 h 78"/>
              </a:gdLst>
              <a:ahLst/>
              <a:cxnLst>
                <a:cxn ang="0">
                  <a:pos x="T0" y="T1"/>
                </a:cxn>
                <a:cxn ang="0">
                  <a:pos x="T2" y="T3"/>
                </a:cxn>
                <a:cxn ang="0">
                  <a:pos x="T4" y="T5"/>
                </a:cxn>
                <a:cxn ang="0">
                  <a:pos x="T6" y="T7"/>
                </a:cxn>
                <a:cxn ang="0">
                  <a:pos x="T8" y="T9"/>
                </a:cxn>
              </a:cxnLst>
              <a:rect l="0" t="0" r="r" b="b"/>
              <a:pathLst>
                <a:path w="33" h="78">
                  <a:moveTo>
                    <a:pt x="2" y="17"/>
                  </a:moveTo>
                  <a:cubicBezTo>
                    <a:pt x="4" y="24"/>
                    <a:pt x="23" y="78"/>
                    <a:pt x="28" y="77"/>
                  </a:cubicBezTo>
                  <a:cubicBezTo>
                    <a:pt x="33" y="75"/>
                    <a:pt x="22" y="19"/>
                    <a:pt x="20" y="12"/>
                  </a:cubicBezTo>
                  <a:cubicBezTo>
                    <a:pt x="18" y="4"/>
                    <a:pt x="12" y="0"/>
                    <a:pt x="7" y="1"/>
                  </a:cubicBezTo>
                  <a:cubicBezTo>
                    <a:pt x="2" y="2"/>
                    <a:pt x="0" y="9"/>
                    <a:pt x="2" y="17"/>
                  </a:cubicBezTo>
                  <a:close/>
                </a:path>
              </a:pathLst>
            </a:custGeom>
            <a:solidFill>
              <a:srgbClr val="66A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ṧḻiďé">
              <a:extLst>
                <a:ext uri="{FF2B5EF4-FFF2-40B4-BE49-F238E27FC236}">
                  <a16:creationId xmlns:a16="http://schemas.microsoft.com/office/drawing/2014/main" id="{89EB7F39-2501-4B56-96FB-EB26E207229B}"/>
                </a:ext>
              </a:extLst>
            </p:cNvPr>
            <p:cNvSpPr/>
            <p:nvPr/>
          </p:nvSpPr>
          <p:spPr bwMode="auto">
            <a:xfrm>
              <a:off x="4511676" y="2058988"/>
              <a:ext cx="342900" cy="288925"/>
            </a:xfrm>
            <a:custGeom>
              <a:avLst/>
              <a:gdLst>
                <a:gd name="T0" fmla="*/ 0 w 130"/>
                <a:gd name="T1" fmla="*/ 56 h 110"/>
                <a:gd name="T2" fmla="*/ 16 w 130"/>
                <a:gd name="T3" fmla="*/ 75 h 110"/>
                <a:gd name="T4" fmla="*/ 16 w 130"/>
                <a:gd name="T5" fmla="*/ 80 h 110"/>
                <a:gd name="T6" fmla="*/ 31 w 130"/>
                <a:gd name="T7" fmla="*/ 95 h 110"/>
                <a:gd name="T8" fmla="*/ 39 w 130"/>
                <a:gd name="T9" fmla="*/ 93 h 110"/>
                <a:gd name="T10" fmla="*/ 50 w 130"/>
                <a:gd name="T11" fmla="*/ 97 h 110"/>
                <a:gd name="T12" fmla="*/ 57 w 130"/>
                <a:gd name="T13" fmla="*/ 95 h 110"/>
                <a:gd name="T14" fmla="*/ 81 w 130"/>
                <a:gd name="T15" fmla="*/ 110 h 110"/>
                <a:gd name="T16" fmla="*/ 108 w 130"/>
                <a:gd name="T17" fmla="*/ 82 h 110"/>
                <a:gd name="T18" fmla="*/ 108 w 130"/>
                <a:gd name="T19" fmla="*/ 81 h 110"/>
                <a:gd name="T20" fmla="*/ 122 w 130"/>
                <a:gd name="T21" fmla="*/ 62 h 110"/>
                <a:gd name="T22" fmla="*/ 119 w 130"/>
                <a:gd name="T23" fmla="*/ 52 h 110"/>
                <a:gd name="T24" fmla="*/ 130 w 130"/>
                <a:gd name="T25" fmla="*/ 32 h 110"/>
                <a:gd name="T26" fmla="*/ 107 w 130"/>
                <a:gd name="T27" fmla="*/ 9 h 110"/>
                <a:gd name="T28" fmla="*/ 91 w 130"/>
                <a:gd name="T29" fmla="*/ 16 h 110"/>
                <a:gd name="T30" fmla="*/ 63 w 130"/>
                <a:gd name="T31" fmla="*/ 0 h 110"/>
                <a:gd name="T32" fmla="*/ 37 w 130"/>
                <a:gd name="T33" fmla="*/ 14 h 110"/>
                <a:gd name="T34" fmla="*/ 27 w 130"/>
                <a:gd name="T35" fmla="*/ 9 h 110"/>
                <a:gd name="T36" fmla="*/ 13 w 130"/>
                <a:gd name="T37" fmla="*/ 22 h 110"/>
                <a:gd name="T38" fmla="*/ 19 w 130"/>
                <a:gd name="T39" fmla="*/ 33 h 110"/>
                <a:gd name="T40" fmla="*/ 17 w 130"/>
                <a:gd name="T41" fmla="*/ 36 h 110"/>
                <a:gd name="T42" fmla="*/ 0 w 130"/>
                <a:gd name="T43"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110">
                  <a:moveTo>
                    <a:pt x="0" y="56"/>
                  </a:moveTo>
                  <a:cubicBezTo>
                    <a:pt x="0" y="66"/>
                    <a:pt x="7" y="74"/>
                    <a:pt x="16" y="75"/>
                  </a:cubicBezTo>
                  <a:cubicBezTo>
                    <a:pt x="16" y="77"/>
                    <a:pt x="16" y="78"/>
                    <a:pt x="16" y="80"/>
                  </a:cubicBezTo>
                  <a:cubicBezTo>
                    <a:pt x="16" y="88"/>
                    <a:pt x="22" y="95"/>
                    <a:pt x="31" y="95"/>
                  </a:cubicBezTo>
                  <a:cubicBezTo>
                    <a:pt x="34" y="95"/>
                    <a:pt x="37" y="94"/>
                    <a:pt x="39" y="93"/>
                  </a:cubicBezTo>
                  <a:cubicBezTo>
                    <a:pt x="42" y="95"/>
                    <a:pt x="46" y="97"/>
                    <a:pt x="50" y="97"/>
                  </a:cubicBezTo>
                  <a:cubicBezTo>
                    <a:pt x="52" y="97"/>
                    <a:pt x="55" y="96"/>
                    <a:pt x="57" y="95"/>
                  </a:cubicBezTo>
                  <a:cubicBezTo>
                    <a:pt x="62" y="104"/>
                    <a:pt x="71" y="110"/>
                    <a:pt x="81" y="110"/>
                  </a:cubicBezTo>
                  <a:cubicBezTo>
                    <a:pt x="96" y="110"/>
                    <a:pt x="108" y="97"/>
                    <a:pt x="108" y="82"/>
                  </a:cubicBezTo>
                  <a:cubicBezTo>
                    <a:pt x="108" y="82"/>
                    <a:pt x="108" y="82"/>
                    <a:pt x="108" y="81"/>
                  </a:cubicBezTo>
                  <a:cubicBezTo>
                    <a:pt x="116" y="79"/>
                    <a:pt x="122" y="71"/>
                    <a:pt x="122" y="62"/>
                  </a:cubicBezTo>
                  <a:cubicBezTo>
                    <a:pt x="122" y="58"/>
                    <a:pt x="121" y="55"/>
                    <a:pt x="119" y="52"/>
                  </a:cubicBezTo>
                  <a:cubicBezTo>
                    <a:pt x="126" y="48"/>
                    <a:pt x="130" y="40"/>
                    <a:pt x="130" y="32"/>
                  </a:cubicBezTo>
                  <a:cubicBezTo>
                    <a:pt x="130" y="19"/>
                    <a:pt x="120" y="9"/>
                    <a:pt x="107" y="9"/>
                  </a:cubicBezTo>
                  <a:cubicBezTo>
                    <a:pt x="101" y="9"/>
                    <a:pt x="95" y="12"/>
                    <a:pt x="91" y="16"/>
                  </a:cubicBezTo>
                  <a:cubicBezTo>
                    <a:pt x="85" y="6"/>
                    <a:pt x="75" y="0"/>
                    <a:pt x="63" y="0"/>
                  </a:cubicBezTo>
                  <a:cubicBezTo>
                    <a:pt x="52" y="0"/>
                    <a:pt x="43" y="5"/>
                    <a:pt x="37" y="14"/>
                  </a:cubicBezTo>
                  <a:cubicBezTo>
                    <a:pt x="35" y="11"/>
                    <a:pt x="31" y="9"/>
                    <a:pt x="27" y="9"/>
                  </a:cubicBezTo>
                  <a:cubicBezTo>
                    <a:pt x="19" y="9"/>
                    <a:pt x="13" y="15"/>
                    <a:pt x="13" y="22"/>
                  </a:cubicBezTo>
                  <a:cubicBezTo>
                    <a:pt x="13" y="27"/>
                    <a:pt x="15" y="31"/>
                    <a:pt x="19" y="33"/>
                  </a:cubicBezTo>
                  <a:cubicBezTo>
                    <a:pt x="18" y="34"/>
                    <a:pt x="18" y="35"/>
                    <a:pt x="17" y="36"/>
                  </a:cubicBezTo>
                  <a:cubicBezTo>
                    <a:pt x="7" y="38"/>
                    <a:pt x="0" y="46"/>
                    <a:pt x="0" y="56"/>
                  </a:cubicBezTo>
                  <a:close/>
                </a:path>
              </a:pathLst>
            </a:custGeom>
            <a:solidFill>
              <a:srgbClr val="586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í$ḻïḑê">
              <a:extLst>
                <a:ext uri="{FF2B5EF4-FFF2-40B4-BE49-F238E27FC236}">
                  <a16:creationId xmlns:a16="http://schemas.microsoft.com/office/drawing/2014/main" id="{60D9EFC0-BF9A-48A9-A77F-6C2A38963971}"/>
                </a:ext>
              </a:extLst>
            </p:cNvPr>
            <p:cNvSpPr/>
            <p:nvPr/>
          </p:nvSpPr>
          <p:spPr bwMode="auto">
            <a:xfrm>
              <a:off x="4332288" y="3051176"/>
              <a:ext cx="128588" cy="431800"/>
            </a:xfrm>
            <a:custGeom>
              <a:avLst/>
              <a:gdLst>
                <a:gd name="T0" fmla="*/ 49 w 49"/>
                <a:gd name="T1" fmla="*/ 164 h 164"/>
                <a:gd name="T2" fmla="*/ 33 w 49"/>
                <a:gd name="T3" fmla="*/ 164 h 164"/>
                <a:gd name="T4" fmla="*/ 33 w 49"/>
                <a:gd name="T5" fmla="*/ 19 h 164"/>
                <a:gd name="T6" fmla="*/ 29 w 49"/>
                <a:gd name="T7" fmla="*/ 16 h 164"/>
                <a:gd name="T8" fmla="*/ 0 w 49"/>
                <a:gd name="T9" fmla="*/ 16 h 164"/>
                <a:gd name="T10" fmla="*/ 0 w 49"/>
                <a:gd name="T11" fmla="*/ 0 h 164"/>
                <a:gd name="T12" fmla="*/ 29 w 49"/>
                <a:gd name="T13" fmla="*/ 0 h 164"/>
                <a:gd name="T14" fmla="*/ 49 w 49"/>
                <a:gd name="T15" fmla="*/ 19 h 164"/>
                <a:gd name="T16" fmla="*/ 49 w 49"/>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64">
                  <a:moveTo>
                    <a:pt x="49" y="164"/>
                  </a:moveTo>
                  <a:cubicBezTo>
                    <a:pt x="33" y="164"/>
                    <a:pt x="33" y="164"/>
                    <a:pt x="33" y="164"/>
                  </a:cubicBezTo>
                  <a:cubicBezTo>
                    <a:pt x="33" y="19"/>
                    <a:pt x="33" y="19"/>
                    <a:pt x="33" y="19"/>
                  </a:cubicBezTo>
                  <a:cubicBezTo>
                    <a:pt x="33" y="17"/>
                    <a:pt x="31" y="16"/>
                    <a:pt x="29" y="16"/>
                  </a:cubicBezTo>
                  <a:cubicBezTo>
                    <a:pt x="0" y="16"/>
                    <a:pt x="0" y="16"/>
                    <a:pt x="0" y="16"/>
                  </a:cubicBezTo>
                  <a:cubicBezTo>
                    <a:pt x="0" y="0"/>
                    <a:pt x="0" y="0"/>
                    <a:pt x="0" y="0"/>
                  </a:cubicBezTo>
                  <a:cubicBezTo>
                    <a:pt x="29" y="0"/>
                    <a:pt x="29" y="0"/>
                    <a:pt x="29" y="0"/>
                  </a:cubicBezTo>
                  <a:cubicBezTo>
                    <a:pt x="40" y="0"/>
                    <a:pt x="49" y="8"/>
                    <a:pt x="49" y="19"/>
                  </a:cubicBezTo>
                  <a:lnTo>
                    <a:pt x="49" y="164"/>
                  </a:lnTo>
                  <a:close/>
                </a:path>
              </a:pathLst>
            </a:custGeom>
            <a:solidFill>
              <a:srgbClr val="5352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íṡľïdê">
              <a:extLst>
                <a:ext uri="{FF2B5EF4-FFF2-40B4-BE49-F238E27FC236}">
                  <a16:creationId xmlns:a16="http://schemas.microsoft.com/office/drawing/2014/main" id="{0A89AC77-0179-4C88-937F-B164346D9C71}"/>
                </a:ext>
              </a:extLst>
            </p:cNvPr>
            <p:cNvSpPr/>
            <p:nvPr/>
          </p:nvSpPr>
          <p:spPr bwMode="auto">
            <a:xfrm>
              <a:off x="4129088" y="3238501"/>
              <a:ext cx="142875" cy="244475"/>
            </a:xfrm>
            <a:custGeom>
              <a:avLst/>
              <a:gdLst>
                <a:gd name="T0" fmla="*/ 16 w 54"/>
                <a:gd name="T1" fmla="*/ 93 h 93"/>
                <a:gd name="T2" fmla="*/ 0 w 54"/>
                <a:gd name="T3" fmla="*/ 93 h 93"/>
                <a:gd name="T4" fmla="*/ 0 w 54"/>
                <a:gd name="T5" fmla="*/ 21 h 93"/>
                <a:gd name="T6" fmla="*/ 22 w 54"/>
                <a:gd name="T7" fmla="*/ 0 h 93"/>
                <a:gd name="T8" fmla="*/ 54 w 54"/>
                <a:gd name="T9" fmla="*/ 0 h 93"/>
                <a:gd name="T10" fmla="*/ 54 w 54"/>
                <a:gd name="T11" fmla="*/ 16 h 93"/>
                <a:gd name="T12" fmla="*/ 22 w 54"/>
                <a:gd name="T13" fmla="*/ 16 h 93"/>
                <a:gd name="T14" fmla="*/ 16 w 54"/>
                <a:gd name="T15" fmla="*/ 21 h 93"/>
                <a:gd name="T16" fmla="*/ 16 w 54"/>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3">
                  <a:moveTo>
                    <a:pt x="16" y="93"/>
                  </a:moveTo>
                  <a:cubicBezTo>
                    <a:pt x="0" y="93"/>
                    <a:pt x="0" y="93"/>
                    <a:pt x="0" y="93"/>
                  </a:cubicBezTo>
                  <a:cubicBezTo>
                    <a:pt x="0" y="21"/>
                    <a:pt x="0" y="21"/>
                    <a:pt x="0" y="21"/>
                  </a:cubicBezTo>
                  <a:cubicBezTo>
                    <a:pt x="0" y="9"/>
                    <a:pt x="10" y="0"/>
                    <a:pt x="22" y="0"/>
                  </a:cubicBezTo>
                  <a:cubicBezTo>
                    <a:pt x="54" y="0"/>
                    <a:pt x="54" y="0"/>
                    <a:pt x="54" y="0"/>
                  </a:cubicBezTo>
                  <a:cubicBezTo>
                    <a:pt x="54" y="16"/>
                    <a:pt x="54" y="16"/>
                    <a:pt x="54" y="16"/>
                  </a:cubicBezTo>
                  <a:cubicBezTo>
                    <a:pt x="22" y="16"/>
                    <a:pt x="22" y="16"/>
                    <a:pt x="22" y="16"/>
                  </a:cubicBezTo>
                  <a:cubicBezTo>
                    <a:pt x="19" y="16"/>
                    <a:pt x="16" y="18"/>
                    <a:pt x="16" y="21"/>
                  </a:cubicBezTo>
                  <a:lnTo>
                    <a:pt x="16" y="93"/>
                  </a:lnTo>
                  <a:close/>
                </a:path>
              </a:pathLst>
            </a:custGeom>
            <a:solidFill>
              <a:srgbClr val="5352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îṣḷídè">
              <a:extLst>
                <a:ext uri="{FF2B5EF4-FFF2-40B4-BE49-F238E27FC236}">
                  <a16:creationId xmlns:a16="http://schemas.microsoft.com/office/drawing/2014/main" id="{F14FA566-39F5-493D-839C-A8F08EE2D005}"/>
                </a:ext>
              </a:extLst>
            </p:cNvPr>
            <p:cNvSpPr/>
            <p:nvPr/>
          </p:nvSpPr>
          <p:spPr bwMode="auto">
            <a:xfrm>
              <a:off x="4216401" y="2819401"/>
              <a:ext cx="188913" cy="639763"/>
            </a:xfrm>
            <a:custGeom>
              <a:avLst/>
              <a:gdLst>
                <a:gd name="T0" fmla="*/ 119 w 119"/>
                <a:gd name="T1" fmla="*/ 403 h 403"/>
                <a:gd name="T2" fmla="*/ 0 w 119"/>
                <a:gd name="T3" fmla="*/ 403 h 403"/>
                <a:gd name="T4" fmla="*/ 27 w 119"/>
                <a:gd name="T5" fmla="*/ 0 h 403"/>
                <a:gd name="T6" fmla="*/ 91 w 119"/>
                <a:gd name="T7" fmla="*/ 0 h 403"/>
                <a:gd name="T8" fmla="*/ 119 w 119"/>
                <a:gd name="T9" fmla="*/ 403 h 403"/>
              </a:gdLst>
              <a:ahLst/>
              <a:cxnLst>
                <a:cxn ang="0">
                  <a:pos x="T0" y="T1"/>
                </a:cxn>
                <a:cxn ang="0">
                  <a:pos x="T2" y="T3"/>
                </a:cxn>
                <a:cxn ang="0">
                  <a:pos x="T4" y="T5"/>
                </a:cxn>
                <a:cxn ang="0">
                  <a:pos x="T6" y="T7"/>
                </a:cxn>
                <a:cxn ang="0">
                  <a:pos x="T8" y="T9"/>
                </a:cxn>
              </a:cxnLst>
              <a:rect l="0" t="0" r="r" b="b"/>
              <a:pathLst>
                <a:path w="119" h="403">
                  <a:moveTo>
                    <a:pt x="119" y="403"/>
                  </a:moveTo>
                  <a:lnTo>
                    <a:pt x="0" y="403"/>
                  </a:lnTo>
                  <a:lnTo>
                    <a:pt x="27" y="0"/>
                  </a:lnTo>
                  <a:lnTo>
                    <a:pt x="91" y="0"/>
                  </a:lnTo>
                  <a:lnTo>
                    <a:pt x="119" y="403"/>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ï$1ïďe">
              <a:extLst>
                <a:ext uri="{FF2B5EF4-FFF2-40B4-BE49-F238E27FC236}">
                  <a16:creationId xmlns:a16="http://schemas.microsoft.com/office/drawing/2014/main" id="{DD7613E1-464C-4D2E-B70B-34A2B58AF0D1}"/>
                </a:ext>
              </a:extLst>
            </p:cNvPr>
            <p:cNvSpPr/>
            <p:nvPr/>
          </p:nvSpPr>
          <p:spPr bwMode="auto">
            <a:xfrm>
              <a:off x="4216401" y="2819401"/>
              <a:ext cx="144463" cy="639763"/>
            </a:xfrm>
            <a:custGeom>
              <a:avLst/>
              <a:gdLst>
                <a:gd name="T0" fmla="*/ 91 w 91"/>
                <a:gd name="T1" fmla="*/ 403 h 403"/>
                <a:gd name="T2" fmla="*/ 0 w 91"/>
                <a:gd name="T3" fmla="*/ 403 h 403"/>
                <a:gd name="T4" fmla="*/ 27 w 91"/>
                <a:gd name="T5" fmla="*/ 0 h 403"/>
                <a:gd name="T6" fmla="*/ 63 w 91"/>
                <a:gd name="T7" fmla="*/ 0 h 403"/>
                <a:gd name="T8" fmla="*/ 91 w 91"/>
                <a:gd name="T9" fmla="*/ 403 h 403"/>
              </a:gdLst>
              <a:ahLst/>
              <a:cxnLst>
                <a:cxn ang="0">
                  <a:pos x="T0" y="T1"/>
                </a:cxn>
                <a:cxn ang="0">
                  <a:pos x="T2" y="T3"/>
                </a:cxn>
                <a:cxn ang="0">
                  <a:pos x="T4" y="T5"/>
                </a:cxn>
                <a:cxn ang="0">
                  <a:pos x="T6" y="T7"/>
                </a:cxn>
                <a:cxn ang="0">
                  <a:pos x="T8" y="T9"/>
                </a:cxn>
              </a:cxnLst>
              <a:rect l="0" t="0" r="r" b="b"/>
              <a:pathLst>
                <a:path w="91" h="403">
                  <a:moveTo>
                    <a:pt x="91" y="403"/>
                  </a:moveTo>
                  <a:lnTo>
                    <a:pt x="0" y="403"/>
                  </a:lnTo>
                  <a:lnTo>
                    <a:pt x="27" y="0"/>
                  </a:lnTo>
                  <a:lnTo>
                    <a:pt x="63" y="0"/>
                  </a:lnTo>
                  <a:lnTo>
                    <a:pt x="91" y="403"/>
                  </a:lnTo>
                  <a:close/>
                </a:path>
              </a:pathLst>
            </a:custGeom>
            <a:solidFill>
              <a:srgbClr val="E3E3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ï$ḻïḓe">
              <a:extLst>
                <a:ext uri="{FF2B5EF4-FFF2-40B4-BE49-F238E27FC236}">
                  <a16:creationId xmlns:a16="http://schemas.microsoft.com/office/drawing/2014/main" id="{BEB16E50-C21C-40A3-B865-D46B2360B5A2}"/>
                </a:ext>
              </a:extLst>
            </p:cNvPr>
            <p:cNvSpPr/>
            <p:nvPr/>
          </p:nvSpPr>
          <p:spPr bwMode="auto">
            <a:xfrm>
              <a:off x="4235451" y="3011488"/>
              <a:ext cx="149225" cy="166688"/>
            </a:xfrm>
            <a:custGeom>
              <a:avLst/>
              <a:gdLst>
                <a:gd name="T0" fmla="*/ 94 w 94"/>
                <a:gd name="T1" fmla="*/ 105 h 105"/>
                <a:gd name="T2" fmla="*/ 88 w 94"/>
                <a:gd name="T3" fmla="*/ 0 h 105"/>
                <a:gd name="T4" fmla="*/ 6 w 94"/>
                <a:gd name="T5" fmla="*/ 0 h 105"/>
                <a:gd name="T6" fmla="*/ 0 w 94"/>
                <a:gd name="T7" fmla="*/ 105 h 105"/>
                <a:gd name="T8" fmla="*/ 94 w 94"/>
                <a:gd name="T9" fmla="*/ 105 h 105"/>
              </a:gdLst>
              <a:ahLst/>
              <a:cxnLst>
                <a:cxn ang="0">
                  <a:pos x="T0" y="T1"/>
                </a:cxn>
                <a:cxn ang="0">
                  <a:pos x="T2" y="T3"/>
                </a:cxn>
                <a:cxn ang="0">
                  <a:pos x="T4" y="T5"/>
                </a:cxn>
                <a:cxn ang="0">
                  <a:pos x="T6" y="T7"/>
                </a:cxn>
                <a:cxn ang="0">
                  <a:pos x="T8" y="T9"/>
                </a:cxn>
              </a:cxnLst>
              <a:rect l="0" t="0" r="r" b="b"/>
              <a:pathLst>
                <a:path w="94" h="105">
                  <a:moveTo>
                    <a:pt x="94" y="105"/>
                  </a:moveTo>
                  <a:lnTo>
                    <a:pt x="88" y="0"/>
                  </a:lnTo>
                  <a:lnTo>
                    <a:pt x="6" y="0"/>
                  </a:lnTo>
                  <a:lnTo>
                    <a:pt x="0" y="105"/>
                  </a:lnTo>
                  <a:lnTo>
                    <a:pt x="94" y="105"/>
                  </a:lnTo>
                  <a:close/>
                </a:path>
              </a:pathLst>
            </a:custGeom>
            <a:solidFill>
              <a:srgbClr val="EF3B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ŝḷídé">
              <a:extLst>
                <a:ext uri="{FF2B5EF4-FFF2-40B4-BE49-F238E27FC236}">
                  <a16:creationId xmlns:a16="http://schemas.microsoft.com/office/drawing/2014/main" id="{AED2D8DE-D739-4F70-BEA4-8653E66DA6AA}"/>
                </a:ext>
              </a:extLst>
            </p:cNvPr>
            <p:cNvSpPr/>
            <p:nvPr/>
          </p:nvSpPr>
          <p:spPr bwMode="auto">
            <a:xfrm>
              <a:off x="4452938" y="2343151"/>
              <a:ext cx="447675" cy="225425"/>
            </a:xfrm>
            <a:custGeom>
              <a:avLst/>
              <a:gdLst>
                <a:gd name="T0" fmla="*/ 0 w 170"/>
                <a:gd name="T1" fmla="*/ 40 h 86"/>
                <a:gd name="T2" fmla="*/ 103 w 170"/>
                <a:gd name="T3" fmla="*/ 24 h 86"/>
                <a:gd name="T4" fmla="*/ 112 w 170"/>
                <a:gd name="T5" fmla="*/ 20 h 86"/>
                <a:gd name="T6" fmla="*/ 135 w 170"/>
                <a:gd name="T7" fmla="*/ 6 h 86"/>
                <a:gd name="T8" fmla="*/ 164 w 170"/>
                <a:gd name="T9" fmla="*/ 13 h 86"/>
                <a:gd name="T10" fmla="*/ 164 w 170"/>
                <a:gd name="T11" fmla="*/ 13 h 86"/>
                <a:gd name="T12" fmla="*/ 157 w 170"/>
                <a:gd name="T13" fmla="*/ 42 h 86"/>
                <a:gd name="T14" fmla="*/ 122 w 170"/>
                <a:gd name="T15" fmla="*/ 64 h 86"/>
                <a:gd name="T16" fmla="*/ 112 w 170"/>
                <a:gd name="T17" fmla="*/ 68 h 86"/>
                <a:gd name="T18" fmla="*/ 30 w 170"/>
                <a:gd name="T19" fmla="*/ 86 h 86"/>
                <a:gd name="T20" fmla="*/ 0 w 170"/>
                <a:gd name="T21"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86">
                  <a:moveTo>
                    <a:pt x="0" y="40"/>
                  </a:moveTo>
                  <a:cubicBezTo>
                    <a:pt x="103" y="24"/>
                    <a:pt x="103" y="24"/>
                    <a:pt x="103" y="24"/>
                  </a:cubicBezTo>
                  <a:cubicBezTo>
                    <a:pt x="106" y="23"/>
                    <a:pt x="109" y="22"/>
                    <a:pt x="112" y="20"/>
                  </a:cubicBezTo>
                  <a:cubicBezTo>
                    <a:pt x="135" y="6"/>
                    <a:pt x="135" y="6"/>
                    <a:pt x="135" y="6"/>
                  </a:cubicBezTo>
                  <a:cubicBezTo>
                    <a:pt x="145" y="0"/>
                    <a:pt x="158" y="3"/>
                    <a:pt x="164" y="13"/>
                  </a:cubicBezTo>
                  <a:cubicBezTo>
                    <a:pt x="164" y="13"/>
                    <a:pt x="164" y="13"/>
                    <a:pt x="164" y="13"/>
                  </a:cubicBezTo>
                  <a:cubicBezTo>
                    <a:pt x="170" y="22"/>
                    <a:pt x="167" y="35"/>
                    <a:pt x="157" y="42"/>
                  </a:cubicBezTo>
                  <a:cubicBezTo>
                    <a:pt x="122" y="64"/>
                    <a:pt x="122" y="64"/>
                    <a:pt x="122" y="64"/>
                  </a:cubicBezTo>
                  <a:cubicBezTo>
                    <a:pt x="119" y="66"/>
                    <a:pt x="116" y="67"/>
                    <a:pt x="112" y="68"/>
                  </a:cubicBezTo>
                  <a:cubicBezTo>
                    <a:pt x="30" y="86"/>
                    <a:pt x="30" y="86"/>
                    <a:pt x="30" y="86"/>
                  </a:cubicBezTo>
                  <a:lnTo>
                    <a:pt x="0" y="40"/>
                  </a:lnTo>
                  <a:close/>
                </a:path>
              </a:pathLst>
            </a:custGeom>
            <a:solidFill>
              <a:srgbClr val="C275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îšľiḍê">
              <a:extLst>
                <a:ext uri="{FF2B5EF4-FFF2-40B4-BE49-F238E27FC236}">
                  <a16:creationId xmlns:a16="http://schemas.microsoft.com/office/drawing/2014/main" id="{DFF3A247-3CD0-4BCE-9108-DD8703130C60}"/>
                </a:ext>
              </a:extLst>
            </p:cNvPr>
            <p:cNvSpPr/>
            <p:nvPr/>
          </p:nvSpPr>
          <p:spPr bwMode="auto">
            <a:xfrm>
              <a:off x="4527551" y="2460626"/>
              <a:ext cx="444500" cy="153988"/>
            </a:xfrm>
            <a:custGeom>
              <a:avLst/>
              <a:gdLst>
                <a:gd name="T0" fmla="*/ 0 w 169"/>
                <a:gd name="T1" fmla="*/ 5 h 58"/>
                <a:gd name="T2" fmla="*/ 103 w 169"/>
                <a:gd name="T3" fmla="*/ 13 h 58"/>
                <a:gd name="T4" fmla="*/ 114 w 169"/>
                <a:gd name="T5" fmla="*/ 12 h 58"/>
                <a:gd name="T6" fmla="*/ 139 w 169"/>
                <a:gd name="T7" fmla="*/ 4 h 58"/>
                <a:gd name="T8" fmla="*/ 166 w 169"/>
                <a:gd name="T9" fmla="*/ 17 h 58"/>
                <a:gd name="T10" fmla="*/ 166 w 169"/>
                <a:gd name="T11" fmla="*/ 17 h 58"/>
                <a:gd name="T12" fmla="*/ 152 w 169"/>
                <a:gd name="T13" fmla="*/ 44 h 58"/>
                <a:gd name="T14" fmla="*/ 113 w 169"/>
                <a:gd name="T15" fmla="*/ 57 h 58"/>
                <a:gd name="T16" fmla="*/ 102 w 169"/>
                <a:gd name="T17" fmla="*/ 58 h 58"/>
                <a:gd name="T18" fmla="*/ 17 w 169"/>
                <a:gd name="T19" fmla="*/ 57 h 58"/>
                <a:gd name="T20" fmla="*/ 0 w 169"/>
                <a:gd name="T21"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58">
                  <a:moveTo>
                    <a:pt x="0" y="5"/>
                  </a:moveTo>
                  <a:cubicBezTo>
                    <a:pt x="103" y="13"/>
                    <a:pt x="103" y="13"/>
                    <a:pt x="103" y="13"/>
                  </a:cubicBezTo>
                  <a:cubicBezTo>
                    <a:pt x="107" y="14"/>
                    <a:pt x="110" y="13"/>
                    <a:pt x="114" y="12"/>
                  </a:cubicBezTo>
                  <a:cubicBezTo>
                    <a:pt x="139" y="4"/>
                    <a:pt x="139" y="4"/>
                    <a:pt x="139" y="4"/>
                  </a:cubicBezTo>
                  <a:cubicBezTo>
                    <a:pt x="150" y="0"/>
                    <a:pt x="162" y="6"/>
                    <a:pt x="166" y="17"/>
                  </a:cubicBezTo>
                  <a:cubicBezTo>
                    <a:pt x="166" y="17"/>
                    <a:pt x="166" y="17"/>
                    <a:pt x="166" y="17"/>
                  </a:cubicBezTo>
                  <a:cubicBezTo>
                    <a:pt x="169" y="28"/>
                    <a:pt x="163" y="40"/>
                    <a:pt x="152" y="44"/>
                  </a:cubicBezTo>
                  <a:cubicBezTo>
                    <a:pt x="113" y="57"/>
                    <a:pt x="113" y="57"/>
                    <a:pt x="113" y="57"/>
                  </a:cubicBezTo>
                  <a:cubicBezTo>
                    <a:pt x="109" y="58"/>
                    <a:pt x="105" y="58"/>
                    <a:pt x="102" y="58"/>
                  </a:cubicBezTo>
                  <a:cubicBezTo>
                    <a:pt x="17" y="57"/>
                    <a:pt x="17" y="57"/>
                    <a:pt x="17" y="57"/>
                  </a:cubicBezTo>
                  <a:lnTo>
                    <a:pt x="0" y="5"/>
                  </a:lnTo>
                  <a:close/>
                </a:path>
              </a:pathLst>
            </a:custGeom>
            <a:solidFill>
              <a:srgbClr val="D98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íşļiďé">
              <a:extLst>
                <a:ext uri="{FF2B5EF4-FFF2-40B4-BE49-F238E27FC236}">
                  <a16:creationId xmlns:a16="http://schemas.microsoft.com/office/drawing/2014/main" id="{2885CD0F-673F-4723-A5A0-0F89475BD6D7}"/>
                </a:ext>
              </a:extLst>
            </p:cNvPr>
            <p:cNvSpPr/>
            <p:nvPr/>
          </p:nvSpPr>
          <p:spPr bwMode="auto">
            <a:xfrm>
              <a:off x="4511676" y="2482851"/>
              <a:ext cx="403225" cy="223838"/>
            </a:xfrm>
            <a:custGeom>
              <a:avLst/>
              <a:gdLst>
                <a:gd name="T0" fmla="*/ 0 w 153"/>
                <a:gd name="T1" fmla="*/ 0 h 85"/>
                <a:gd name="T2" fmla="*/ 95 w 153"/>
                <a:gd name="T3" fmla="*/ 41 h 85"/>
                <a:gd name="T4" fmla="*/ 106 w 153"/>
                <a:gd name="T5" fmla="*/ 43 h 85"/>
                <a:gd name="T6" fmla="*/ 132 w 153"/>
                <a:gd name="T7" fmla="*/ 43 h 85"/>
                <a:gd name="T8" fmla="*/ 153 w 153"/>
                <a:gd name="T9" fmla="*/ 64 h 85"/>
                <a:gd name="T10" fmla="*/ 153 w 153"/>
                <a:gd name="T11" fmla="*/ 64 h 85"/>
                <a:gd name="T12" fmla="*/ 132 w 153"/>
                <a:gd name="T13" fmla="*/ 85 h 85"/>
                <a:gd name="T14" fmla="*/ 90 w 153"/>
                <a:gd name="T15" fmla="*/ 85 h 85"/>
                <a:gd name="T16" fmla="*/ 80 w 153"/>
                <a:gd name="T17" fmla="*/ 83 h 85"/>
                <a:gd name="T18" fmla="*/ 0 w 153"/>
                <a:gd name="T19" fmla="*/ 55 h 85"/>
                <a:gd name="T20" fmla="*/ 0 w 153"/>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85">
                  <a:moveTo>
                    <a:pt x="0" y="0"/>
                  </a:moveTo>
                  <a:cubicBezTo>
                    <a:pt x="95" y="41"/>
                    <a:pt x="95" y="41"/>
                    <a:pt x="95" y="41"/>
                  </a:cubicBezTo>
                  <a:cubicBezTo>
                    <a:pt x="98" y="43"/>
                    <a:pt x="102" y="43"/>
                    <a:pt x="106" y="43"/>
                  </a:cubicBezTo>
                  <a:cubicBezTo>
                    <a:pt x="132" y="43"/>
                    <a:pt x="132" y="43"/>
                    <a:pt x="132" y="43"/>
                  </a:cubicBezTo>
                  <a:cubicBezTo>
                    <a:pt x="144" y="43"/>
                    <a:pt x="153" y="53"/>
                    <a:pt x="153" y="64"/>
                  </a:cubicBezTo>
                  <a:cubicBezTo>
                    <a:pt x="153" y="64"/>
                    <a:pt x="153" y="64"/>
                    <a:pt x="153" y="64"/>
                  </a:cubicBezTo>
                  <a:cubicBezTo>
                    <a:pt x="153" y="76"/>
                    <a:pt x="144" y="85"/>
                    <a:pt x="132" y="85"/>
                  </a:cubicBezTo>
                  <a:cubicBezTo>
                    <a:pt x="90" y="85"/>
                    <a:pt x="90" y="85"/>
                    <a:pt x="90" y="85"/>
                  </a:cubicBezTo>
                  <a:cubicBezTo>
                    <a:pt x="87" y="85"/>
                    <a:pt x="83" y="85"/>
                    <a:pt x="80" y="83"/>
                  </a:cubicBezTo>
                  <a:cubicBezTo>
                    <a:pt x="0" y="55"/>
                    <a:pt x="0" y="55"/>
                    <a:pt x="0" y="55"/>
                  </a:cubicBezTo>
                  <a:lnTo>
                    <a:pt x="0" y="0"/>
                  </a:lnTo>
                  <a:close/>
                </a:path>
              </a:pathLst>
            </a:custGeom>
            <a:solidFill>
              <a:srgbClr val="F1A9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ïŝḷîdé">
              <a:extLst>
                <a:ext uri="{FF2B5EF4-FFF2-40B4-BE49-F238E27FC236}">
                  <a16:creationId xmlns:a16="http://schemas.microsoft.com/office/drawing/2014/main" id="{C4E09D67-95A4-45B1-A708-1EA0AAAA1AAC}"/>
                </a:ext>
              </a:extLst>
            </p:cNvPr>
            <p:cNvSpPr/>
            <p:nvPr/>
          </p:nvSpPr>
          <p:spPr bwMode="auto">
            <a:xfrm>
              <a:off x="3773488" y="2120901"/>
              <a:ext cx="893763" cy="906463"/>
            </a:xfrm>
            <a:custGeom>
              <a:avLst/>
              <a:gdLst>
                <a:gd name="T0" fmla="*/ 45 w 339"/>
                <a:gd name="T1" fmla="*/ 0 h 344"/>
                <a:gd name="T2" fmla="*/ 245 w 339"/>
                <a:gd name="T3" fmla="*/ 95 h 344"/>
                <a:gd name="T4" fmla="*/ 308 w 339"/>
                <a:gd name="T5" fmla="*/ 272 h 344"/>
                <a:gd name="T6" fmla="*/ 308 w 339"/>
                <a:gd name="T7" fmla="*/ 272 h 344"/>
                <a:gd name="T8" fmla="*/ 300 w 339"/>
                <a:gd name="T9" fmla="*/ 281 h 344"/>
                <a:gd name="T10" fmla="*/ 270 w 339"/>
                <a:gd name="T11" fmla="*/ 301 h 344"/>
                <a:gd name="T12" fmla="*/ 260 w 339"/>
                <a:gd name="T13" fmla="*/ 320 h 344"/>
                <a:gd name="T14" fmla="*/ 260 w 339"/>
                <a:gd name="T15" fmla="*/ 325 h 344"/>
                <a:gd name="T16" fmla="*/ 241 w 339"/>
                <a:gd name="T17" fmla="*/ 344 h 344"/>
                <a:gd name="T18" fmla="*/ 241 w 339"/>
                <a:gd name="T19" fmla="*/ 344 h 344"/>
                <a:gd name="T20" fmla="*/ 222 w 339"/>
                <a:gd name="T21" fmla="*/ 325 h 344"/>
                <a:gd name="T22" fmla="*/ 222 w 339"/>
                <a:gd name="T23" fmla="*/ 304 h 344"/>
                <a:gd name="T24" fmla="*/ 231 w 339"/>
                <a:gd name="T25" fmla="*/ 284 h 344"/>
                <a:gd name="T26" fmla="*/ 251 w 339"/>
                <a:gd name="T27" fmla="*/ 264 h 344"/>
                <a:gd name="T28" fmla="*/ 266 w 339"/>
                <a:gd name="T29" fmla="*/ 230 h 344"/>
                <a:gd name="T30" fmla="*/ 266 w 339"/>
                <a:gd name="T31" fmla="*/ 230 h 344"/>
                <a:gd name="T32" fmla="*/ 219 w 339"/>
                <a:gd name="T33" fmla="*/ 182 h 344"/>
                <a:gd name="T34" fmla="*/ 202 w 339"/>
                <a:gd name="T35" fmla="*/ 182 h 344"/>
                <a:gd name="T36" fmla="*/ 170 w 339"/>
                <a:gd name="T37" fmla="*/ 214 h 344"/>
                <a:gd name="T38" fmla="*/ 170 w 339"/>
                <a:gd name="T39" fmla="*/ 214 h 344"/>
                <a:gd name="T40" fmla="*/ 178 w 339"/>
                <a:gd name="T41" fmla="*/ 234 h 344"/>
                <a:gd name="T42" fmla="*/ 185 w 339"/>
                <a:gd name="T43" fmla="*/ 243 h 344"/>
                <a:gd name="T44" fmla="*/ 198 w 339"/>
                <a:gd name="T45" fmla="*/ 279 h 344"/>
                <a:gd name="T46" fmla="*/ 198 w 339"/>
                <a:gd name="T47" fmla="*/ 295 h 344"/>
                <a:gd name="T48" fmla="*/ 180 w 339"/>
                <a:gd name="T49" fmla="*/ 313 h 344"/>
                <a:gd name="T50" fmla="*/ 180 w 339"/>
                <a:gd name="T51" fmla="*/ 313 h 344"/>
                <a:gd name="T52" fmla="*/ 162 w 339"/>
                <a:gd name="T53" fmla="*/ 295 h 344"/>
                <a:gd name="T54" fmla="*/ 162 w 339"/>
                <a:gd name="T55" fmla="*/ 295 h 344"/>
                <a:gd name="T56" fmla="*/ 152 w 339"/>
                <a:gd name="T57" fmla="*/ 275 h 344"/>
                <a:gd name="T58" fmla="*/ 135 w 339"/>
                <a:gd name="T59" fmla="*/ 261 h 344"/>
                <a:gd name="T60" fmla="*/ 101 w 339"/>
                <a:gd name="T61" fmla="*/ 193 h 344"/>
                <a:gd name="T62" fmla="*/ 101 w 339"/>
                <a:gd name="T63" fmla="*/ 159 h 344"/>
                <a:gd name="T64" fmla="*/ 94 w 339"/>
                <a:gd name="T65" fmla="*/ 148 h 344"/>
                <a:gd name="T66" fmla="*/ 0 w 339"/>
                <a:gd name="T67" fmla="*/ 97 h 344"/>
                <a:gd name="T68" fmla="*/ 45 w 339"/>
                <a:gd name="T6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9" h="344">
                  <a:moveTo>
                    <a:pt x="45" y="0"/>
                  </a:moveTo>
                  <a:cubicBezTo>
                    <a:pt x="245" y="95"/>
                    <a:pt x="245" y="95"/>
                    <a:pt x="245" y="95"/>
                  </a:cubicBezTo>
                  <a:cubicBezTo>
                    <a:pt x="311" y="127"/>
                    <a:pt x="339" y="206"/>
                    <a:pt x="308" y="272"/>
                  </a:cubicBezTo>
                  <a:cubicBezTo>
                    <a:pt x="308" y="272"/>
                    <a:pt x="308" y="272"/>
                    <a:pt x="308" y="272"/>
                  </a:cubicBezTo>
                  <a:cubicBezTo>
                    <a:pt x="306" y="275"/>
                    <a:pt x="303" y="279"/>
                    <a:pt x="300" y="281"/>
                  </a:cubicBezTo>
                  <a:cubicBezTo>
                    <a:pt x="270" y="301"/>
                    <a:pt x="270" y="301"/>
                    <a:pt x="270" y="301"/>
                  </a:cubicBezTo>
                  <a:cubicBezTo>
                    <a:pt x="264" y="305"/>
                    <a:pt x="260" y="312"/>
                    <a:pt x="260" y="320"/>
                  </a:cubicBezTo>
                  <a:cubicBezTo>
                    <a:pt x="260" y="325"/>
                    <a:pt x="260" y="325"/>
                    <a:pt x="260" y="325"/>
                  </a:cubicBezTo>
                  <a:cubicBezTo>
                    <a:pt x="260" y="336"/>
                    <a:pt x="252" y="344"/>
                    <a:pt x="241" y="344"/>
                  </a:cubicBezTo>
                  <a:cubicBezTo>
                    <a:pt x="241" y="344"/>
                    <a:pt x="241" y="344"/>
                    <a:pt x="241" y="344"/>
                  </a:cubicBezTo>
                  <a:cubicBezTo>
                    <a:pt x="231" y="344"/>
                    <a:pt x="222" y="336"/>
                    <a:pt x="222" y="325"/>
                  </a:cubicBezTo>
                  <a:cubicBezTo>
                    <a:pt x="222" y="304"/>
                    <a:pt x="222" y="304"/>
                    <a:pt x="222" y="304"/>
                  </a:cubicBezTo>
                  <a:cubicBezTo>
                    <a:pt x="222" y="297"/>
                    <a:pt x="225" y="289"/>
                    <a:pt x="231" y="284"/>
                  </a:cubicBezTo>
                  <a:cubicBezTo>
                    <a:pt x="251" y="264"/>
                    <a:pt x="251" y="264"/>
                    <a:pt x="251" y="264"/>
                  </a:cubicBezTo>
                  <a:cubicBezTo>
                    <a:pt x="261" y="255"/>
                    <a:pt x="266" y="243"/>
                    <a:pt x="266" y="230"/>
                  </a:cubicBezTo>
                  <a:cubicBezTo>
                    <a:pt x="266" y="230"/>
                    <a:pt x="266" y="230"/>
                    <a:pt x="266" y="230"/>
                  </a:cubicBezTo>
                  <a:cubicBezTo>
                    <a:pt x="266" y="204"/>
                    <a:pt x="245" y="182"/>
                    <a:pt x="219" y="182"/>
                  </a:cubicBezTo>
                  <a:cubicBezTo>
                    <a:pt x="202" y="182"/>
                    <a:pt x="202" y="182"/>
                    <a:pt x="202" y="182"/>
                  </a:cubicBezTo>
                  <a:cubicBezTo>
                    <a:pt x="184" y="182"/>
                    <a:pt x="170" y="197"/>
                    <a:pt x="170" y="214"/>
                  </a:cubicBezTo>
                  <a:cubicBezTo>
                    <a:pt x="170" y="214"/>
                    <a:pt x="170" y="214"/>
                    <a:pt x="170" y="214"/>
                  </a:cubicBezTo>
                  <a:cubicBezTo>
                    <a:pt x="170" y="222"/>
                    <a:pt x="173" y="229"/>
                    <a:pt x="178" y="234"/>
                  </a:cubicBezTo>
                  <a:cubicBezTo>
                    <a:pt x="185" y="243"/>
                    <a:pt x="185" y="243"/>
                    <a:pt x="185" y="243"/>
                  </a:cubicBezTo>
                  <a:cubicBezTo>
                    <a:pt x="194" y="253"/>
                    <a:pt x="198" y="266"/>
                    <a:pt x="198" y="279"/>
                  </a:cubicBezTo>
                  <a:cubicBezTo>
                    <a:pt x="198" y="295"/>
                    <a:pt x="198" y="295"/>
                    <a:pt x="198" y="295"/>
                  </a:cubicBezTo>
                  <a:cubicBezTo>
                    <a:pt x="198" y="305"/>
                    <a:pt x="190" y="313"/>
                    <a:pt x="180" y="313"/>
                  </a:cubicBezTo>
                  <a:cubicBezTo>
                    <a:pt x="180" y="313"/>
                    <a:pt x="180" y="313"/>
                    <a:pt x="180" y="313"/>
                  </a:cubicBezTo>
                  <a:cubicBezTo>
                    <a:pt x="170" y="313"/>
                    <a:pt x="162" y="305"/>
                    <a:pt x="162" y="295"/>
                  </a:cubicBezTo>
                  <a:cubicBezTo>
                    <a:pt x="162" y="295"/>
                    <a:pt x="162" y="295"/>
                    <a:pt x="162" y="295"/>
                  </a:cubicBezTo>
                  <a:cubicBezTo>
                    <a:pt x="162" y="287"/>
                    <a:pt x="158" y="279"/>
                    <a:pt x="152" y="275"/>
                  </a:cubicBezTo>
                  <a:cubicBezTo>
                    <a:pt x="135" y="261"/>
                    <a:pt x="135" y="261"/>
                    <a:pt x="135" y="261"/>
                  </a:cubicBezTo>
                  <a:cubicBezTo>
                    <a:pt x="114" y="245"/>
                    <a:pt x="101" y="220"/>
                    <a:pt x="101" y="193"/>
                  </a:cubicBezTo>
                  <a:cubicBezTo>
                    <a:pt x="101" y="159"/>
                    <a:pt x="101" y="159"/>
                    <a:pt x="101" y="159"/>
                  </a:cubicBezTo>
                  <a:cubicBezTo>
                    <a:pt x="101" y="154"/>
                    <a:pt x="99" y="150"/>
                    <a:pt x="94" y="148"/>
                  </a:cubicBezTo>
                  <a:cubicBezTo>
                    <a:pt x="0" y="97"/>
                    <a:pt x="0" y="97"/>
                    <a:pt x="0" y="97"/>
                  </a:cubicBezTo>
                  <a:lnTo>
                    <a:pt x="45" y="0"/>
                  </a:lnTo>
                  <a:close/>
                </a:path>
              </a:pathLst>
            </a:custGeom>
            <a:solidFill>
              <a:srgbClr val="F4C4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îṩlïďè">
              <a:extLst>
                <a:ext uri="{FF2B5EF4-FFF2-40B4-BE49-F238E27FC236}">
                  <a16:creationId xmlns:a16="http://schemas.microsoft.com/office/drawing/2014/main" id="{2A15F3A2-A050-4043-943A-F7EFFB7BAB70}"/>
                </a:ext>
              </a:extLst>
            </p:cNvPr>
            <p:cNvSpPr/>
            <p:nvPr/>
          </p:nvSpPr>
          <p:spPr bwMode="auto">
            <a:xfrm>
              <a:off x="3821113" y="2124076"/>
              <a:ext cx="319088" cy="420688"/>
            </a:xfrm>
            <a:custGeom>
              <a:avLst/>
              <a:gdLst>
                <a:gd name="T0" fmla="*/ 111 w 201"/>
                <a:gd name="T1" fmla="*/ 0 h 265"/>
                <a:gd name="T2" fmla="*/ 0 w 201"/>
                <a:gd name="T3" fmla="*/ 222 h 265"/>
                <a:gd name="T4" fmla="*/ 88 w 201"/>
                <a:gd name="T5" fmla="*/ 265 h 265"/>
                <a:gd name="T6" fmla="*/ 201 w 201"/>
                <a:gd name="T7" fmla="*/ 45 h 265"/>
                <a:gd name="T8" fmla="*/ 111 w 201"/>
                <a:gd name="T9" fmla="*/ 0 h 265"/>
              </a:gdLst>
              <a:ahLst/>
              <a:cxnLst>
                <a:cxn ang="0">
                  <a:pos x="T0" y="T1"/>
                </a:cxn>
                <a:cxn ang="0">
                  <a:pos x="T2" y="T3"/>
                </a:cxn>
                <a:cxn ang="0">
                  <a:pos x="T4" y="T5"/>
                </a:cxn>
                <a:cxn ang="0">
                  <a:pos x="T6" y="T7"/>
                </a:cxn>
                <a:cxn ang="0">
                  <a:pos x="T8" y="T9"/>
                </a:cxn>
              </a:cxnLst>
              <a:rect l="0" t="0" r="r" b="b"/>
              <a:pathLst>
                <a:path w="201" h="265">
                  <a:moveTo>
                    <a:pt x="111" y="0"/>
                  </a:moveTo>
                  <a:lnTo>
                    <a:pt x="0" y="222"/>
                  </a:lnTo>
                  <a:lnTo>
                    <a:pt x="88" y="265"/>
                  </a:lnTo>
                  <a:lnTo>
                    <a:pt x="201" y="45"/>
                  </a:lnTo>
                  <a:lnTo>
                    <a:pt x="111" y="0"/>
                  </a:lnTo>
                  <a:close/>
                </a:path>
              </a:pathLst>
            </a:custGeom>
            <a:solidFill>
              <a:srgbClr val="586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ïṥļídè">
              <a:extLst>
                <a:ext uri="{FF2B5EF4-FFF2-40B4-BE49-F238E27FC236}">
                  <a16:creationId xmlns:a16="http://schemas.microsoft.com/office/drawing/2014/main" id="{05A6C5C3-B122-4C99-AB5E-608CE7B44E76}"/>
                </a:ext>
              </a:extLst>
            </p:cNvPr>
            <p:cNvSpPr/>
            <p:nvPr/>
          </p:nvSpPr>
          <p:spPr bwMode="auto">
            <a:xfrm>
              <a:off x="2986088" y="1604963"/>
              <a:ext cx="1106488" cy="1017588"/>
            </a:xfrm>
            <a:custGeom>
              <a:avLst/>
              <a:gdLst>
                <a:gd name="T0" fmla="*/ 196 w 697"/>
                <a:gd name="T1" fmla="*/ 0 h 641"/>
                <a:gd name="T2" fmla="*/ 0 w 697"/>
                <a:gd name="T3" fmla="*/ 388 h 641"/>
                <a:gd name="T4" fmla="*/ 501 w 697"/>
                <a:gd name="T5" fmla="*/ 641 h 641"/>
                <a:gd name="T6" fmla="*/ 697 w 697"/>
                <a:gd name="T7" fmla="*/ 252 h 641"/>
                <a:gd name="T8" fmla="*/ 196 w 697"/>
                <a:gd name="T9" fmla="*/ 0 h 641"/>
              </a:gdLst>
              <a:ahLst/>
              <a:cxnLst>
                <a:cxn ang="0">
                  <a:pos x="T0" y="T1"/>
                </a:cxn>
                <a:cxn ang="0">
                  <a:pos x="T2" y="T3"/>
                </a:cxn>
                <a:cxn ang="0">
                  <a:pos x="T4" y="T5"/>
                </a:cxn>
                <a:cxn ang="0">
                  <a:pos x="T6" y="T7"/>
                </a:cxn>
                <a:cxn ang="0">
                  <a:pos x="T8" y="T9"/>
                </a:cxn>
              </a:cxnLst>
              <a:rect l="0" t="0" r="r" b="b"/>
              <a:pathLst>
                <a:path w="697" h="641">
                  <a:moveTo>
                    <a:pt x="196" y="0"/>
                  </a:moveTo>
                  <a:lnTo>
                    <a:pt x="0" y="388"/>
                  </a:lnTo>
                  <a:lnTo>
                    <a:pt x="501" y="641"/>
                  </a:lnTo>
                  <a:lnTo>
                    <a:pt x="697" y="252"/>
                  </a:lnTo>
                  <a:lnTo>
                    <a:pt x="196" y="0"/>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i$ľíḑe">
              <a:extLst>
                <a:ext uri="{FF2B5EF4-FFF2-40B4-BE49-F238E27FC236}">
                  <a16:creationId xmlns:a16="http://schemas.microsoft.com/office/drawing/2014/main" id="{C787BFB6-388D-4ABA-A27F-9B7FAFB6F7C2}"/>
                </a:ext>
              </a:extLst>
            </p:cNvPr>
            <p:cNvSpPr/>
            <p:nvPr/>
          </p:nvSpPr>
          <p:spPr bwMode="auto">
            <a:xfrm>
              <a:off x="4843463" y="2676526"/>
              <a:ext cx="847725" cy="466725"/>
            </a:xfrm>
            <a:custGeom>
              <a:avLst/>
              <a:gdLst>
                <a:gd name="T0" fmla="*/ 534 w 534"/>
                <a:gd name="T1" fmla="*/ 294 h 294"/>
                <a:gd name="T2" fmla="*/ 528 w 534"/>
                <a:gd name="T3" fmla="*/ 294 h 294"/>
                <a:gd name="T4" fmla="*/ 528 w 534"/>
                <a:gd name="T5" fmla="*/ 168 h 294"/>
                <a:gd name="T6" fmla="*/ 166 w 534"/>
                <a:gd name="T7" fmla="*/ 9 h 294"/>
                <a:gd name="T8" fmla="*/ 5 w 534"/>
                <a:gd name="T9" fmla="*/ 168 h 294"/>
                <a:gd name="T10" fmla="*/ 0 w 534"/>
                <a:gd name="T11" fmla="*/ 163 h 294"/>
                <a:gd name="T12" fmla="*/ 164 w 534"/>
                <a:gd name="T13" fmla="*/ 0 h 294"/>
                <a:gd name="T14" fmla="*/ 166 w 534"/>
                <a:gd name="T15" fmla="*/ 2 h 294"/>
                <a:gd name="T16" fmla="*/ 534 w 534"/>
                <a:gd name="T17" fmla="*/ 163 h 294"/>
                <a:gd name="T18" fmla="*/ 534 w 534"/>
                <a:gd name="T1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294">
                  <a:moveTo>
                    <a:pt x="534" y="294"/>
                  </a:moveTo>
                  <a:lnTo>
                    <a:pt x="528" y="294"/>
                  </a:lnTo>
                  <a:lnTo>
                    <a:pt x="528" y="168"/>
                  </a:lnTo>
                  <a:lnTo>
                    <a:pt x="166" y="9"/>
                  </a:lnTo>
                  <a:lnTo>
                    <a:pt x="5" y="168"/>
                  </a:lnTo>
                  <a:lnTo>
                    <a:pt x="0" y="163"/>
                  </a:lnTo>
                  <a:lnTo>
                    <a:pt x="164" y="0"/>
                  </a:lnTo>
                  <a:lnTo>
                    <a:pt x="166" y="2"/>
                  </a:lnTo>
                  <a:lnTo>
                    <a:pt x="534" y="163"/>
                  </a:lnTo>
                  <a:lnTo>
                    <a:pt x="534" y="294"/>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ïŝḻiḍê">
              <a:extLst>
                <a:ext uri="{FF2B5EF4-FFF2-40B4-BE49-F238E27FC236}">
                  <a16:creationId xmlns:a16="http://schemas.microsoft.com/office/drawing/2014/main" id="{A5C60728-513F-4E7F-9590-D9B693BB989B}"/>
                </a:ext>
              </a:extLst>
            </p:cNvPr>
            <p:cNvSpPr/>
            <p:nvPr/>
          </p:nvSpPr>
          <p:spPr bwMode="auto">
            <a:xfrm>
              <a:off x="5638801" y="3082926"/>
              <a:ext cx="96838" cy="68263"/>
            </a:xfrm>
            <a:custGeom>
              <a:avLst/>
              <a:gdLst>
                <a:gd name="T0" fmla="*/ 24 w 37"/>
                <a:gd name="T1" fmla="*/ 26 h 26"/>
                <a:gd name="T2" fmla="*/ 13 w 37"/>
                <a:gd name="T3" fmla="*/ 26 h 26"/>
                <a:gd name="T4" fmla="*/ 0 w 37"/>
                <a:gd name="T5" fmla="*/ 13 h 26"/>
                <a:gd name="T6" fmla="*/ 0 w 37"/>
                <a:gd name="T7" fmla="*/ 13 h 26"/>
                <a:gd name="T8" fmla="*/ 13 w 37"/>
                <a:gd name="T9" fmla="*/ 0 h 26"/>
                <a:gd name="T10" fmla="*/ 24 w 37"/>
                <a:gd name="T11" fmla="*/ 0 h 26"/>
                <a:gd name="T12" fmla="*/ 37 w 37"/>
                <a:gd name="T13" fmla="*/ 13 h 26"/>
                <a:gd name="T14" fmla="*/ 37 w 37"/>
                <a:gd name="T15" fmla="*/ 13 h 26"/>
                <a:gd name="T16" fmla="*/ 24 w 37"/>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24" y="26"/>
                  </a:moveTo>
                  <a:cubicBezTo>
                    <a:pt x="13" y="26"/>
                    <a:pt x="13" y="26"/>
                    <a:pt x="13" y="26"/>
                  </a:cubicBezTo>
                  <a:cubicBezTo>
                    <a:pt x="6" y="26"/>
                    <a:pt x="0" y="20"/>
                    <a:pt x="0" y="13"/>
                  </a:cubicBezTo>
                  <a:cubicBezTo>
                    <a:pt x="0" y="13"/>
                    <a:pt x="0" y="13"/>
                    <a:pt x="0" y="13"/>
                  </a:cubicBezTo>
                  <a:cubicBezTo>
                    <a:pt x="0" y="6"/>
                    <a:pt x="6" y="0"/>
                    <a:pt x="13" y="0"/>
                  </a:cubicBezTo>
                  <a:cubicBezTo>
                    <a:pt x="24" y="0"/>
                    <a:pt x="24" y="0"/>
                    <a:pt x="24" y="0"/>
                  </a:cubicBezTo>
                  <a:cubicBezTo>
                    <a:pt x="31" y="0"/>
                    <a:pt x="37" y="6"/>
                    <a:pt x="37" y="13"/>
                  </a:cubicBezTo>
                  <a:cubicBezTo>
                    <a:pt x="37" y="13"/>
                    <a:pt x="37" y="13"/>
                    <a:pt x="37" y="13"/>
                  </a:cubicBezTo>
                  <a:cubicBezTo>
                    <a:pt x="37" y="20"/>
                    <a:pt x="31" y="26"/>
                    <a:pt x="24" y="26"/>
                  </a:cubicBez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íŝlíde">
              <a:extLst>
                <a:ext uri="{FF2B5EF4-FFF2-40B4-BE49-F238E27FC236}">
                  <a16:creationId xmlns:a16="http://schemas.microsoft.com/office/drawing/2014/main" id="{033B57F3-126C-4AC5-BA9B-EA4053A3113F}"/>
                </a:ext>
              </a:extLst>
            </p:cNvPr>
            <p:cNvSpPr/>
            <p:nvPr/>
          </p:nvSpPr>
          <p:spPr bwMode="auto">
            <a:xfrm>
              <a:off x="5654676" y="2962276"/>
              <a:ext cx="66675" cy="46038"/>
            </a:xfrm>
            <a:custGeom>
              <a:avLst/>
              <a:gdLst>
                <a:gd name="T0" fmla="*/ 16 w 25"/>
                <a:gd name="T1" fmla="*/ 18 h 18"/>
                <a:gd name="T2" fmla="*/ 0 w 25"/>
                <a:gd name="T3" fmla="*/ 18 h 18"/>
                <a:gd name="T4" fmla="*/ 0 w 25"/>
                <a:gd name="T5" fmla="*/ 0 h 18"/>
                <a:gd name="T6" fmla="*/ 16 w 25"/>
                <a:gd name="T7" fmla="*/ 0 h 18"/>
                <a:gd name="T8" fmla="*/ 25 w 25"/>
                <a:gd name="T9" fmla="*/ 9 h 18"/>
                <a:gd name="T10" fmla="*/ 25 w 25"/>
                <a:gd name="T11" fmla="*/ 9 h 18"/>
                <a:gd name="T12" fmla="*/ 16 w 25"/>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5" h="18">
                  <a:moveTo>
                    <a:pt x="16" y="18"/>
                  </a:moveTo>
                  <a:cubicBezTo>
                    <a:pt x="0" y="18"/>
                    <a:pt x="0" y="18"/>
                    <a:pt x="0" y="18"/>
                  </a:cubicBezTo>
                  <a:cubicBezTo>
                    <a:pt x="0" y="0"/>
                    <a:pt x="0" y="0"/>
                    <a:pt x="0" y="0"/>
                  </a:cubicBezTo>
                  <a:cubicBezTo>
                    <a:pt x="16" y="0"/>
                    <a:pt x="16" y="0"/>
                    <a:pt x="16" y="0"/>
                  </a:cubicBezTo>
                  <a:cubicBezTo>
                    <a:pt x="21" y="0"/>
                    <a:pt x="25" y="4"/>
                    <a:pt x="25" y="9"/>
                  </a:cubicBezTo>
                  <a:cubicBezTo>
                    <a:pt x="25" y="9"/>
                    <a:pt x="25" y="9"/>
                    <a:pt x="25" y="9"/>
                  </a:cubicBezTo>
                  <a:cubicBezTo>
                    <a:pt x="25" y="14"/>
                    <a:pt x="21" y="18"/>
                    <a:pt x="16" y="18"/>
                  </a:cubicBez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ísļiďé">
              <a:extLst>
                <a:ext uri="{FF2B5EF4-FFF2-40B4-BE49-F238E27FC236}">
                  <a16:creationId xmlns:a16="http://schemas.microsoft.com/office/drawing/2014/main" id="{E212E381-5E54-4226-8451-8BE96A67D233}"/>
                </a:ext>
              </a:extLst>
            </p:cNvPr>
            <p:cNvSpPr/>
            <p:nvPr/>
          </p:nvSpPr>
          <p:spPr bwMode="auto">
            <a:xfrm>
              <a:off x="5557838" y="2932113"/>
              <a:ext cx="101600" cy="106363"/>
            </a:xfrm>
            <a:custGeom>
              <a:avLst/>
              <a:gdLst>
                <a:gd name="T0" fmla="*/ 56 w 64"/>
                <a:gd name="T1" fmla="*/ 67 h 67"/>
                <a:gd name="T2" fmla="*/ 0 w 64"/>
                <a:gd name="T3" fmla="*/ 10 h 67"/>
                <a:gd name="T4" fmla="*/ 8 w 64"/>
                <a:gd name="T5" fmla="*/ 0 h 67"/>
                <a:gd name="T6" fmla="*/ 64 w 64"/>
                <a:gd name="T7" fmla="*/ 57 h 67"/>
                <a:gd name="T8" fmla="*/ 56 w 64"/>
                <a:gd name="T9" fmla="*/ 67 h 67"/>
              </a:gdLst>
              <a:ahLst/>
              <a:cxnLst>
                <a:cxn ang="0">
                  <a:pos x="T0" y="T1"/>
                </a:cxn>
                <a:cxn ang="0">
                  <a:pos x="T2" y="T3"/>
                </a:cxn>
                <a:cxn ang="0">
                  <a:pos x="T4" y="T5"/>
                </a:cxn>
                <a:cxn ang="0">
                  <a:pos x="T6" y="T7"/>
                </a:cxn>
                <a:cxn ang="0">
                  <a:pos x="T8" y="T9"/>
                </a:cxn>
              </a:cxnLst>
              <a:rect l="0" t="0" r="r" b="b"/>
              <a:pathLst>
                <a:path w="64" h="67">
                  <a:moveTo>
                    <a:pt x="56" y="67"/>
                  </a:moveTo>
                  <a:lnTo>
                    <a:pt x="0" y="10"/>
                  </a:lnTo>
                  <a:lnTo>
                    <a:pt x="8" y="0"/>
                  </a:lnTo>
                  <a:lnTo>
                    <a:pt x="64"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íšḻiḋê">
              <a:extLst>
                <a:ext uri="{FF2B5EF4-FFF2-40B4-BE49-F238E27FC236}">
                  <a16:creationId xmlns:a16="http://schemas.microsoft.com/office/drawing/2014/main" id="{044F1F9A-A3A3-40BF-B292-BA5202A39749}"/>
                </a:ext>
              </a:extLst>
            </p:cNvPr>
            <p:cNvSpPr/>
            <p:nvPr/>
          </p:nvSpPr>
          <p:spPr bwMode="auto">
            <a:xfrm>
              <a:off x="5557838" y="2932113"/>
              <a:ext cx="101600" cy="106363"/>
            </a:xfrm>
            <a:custGeom>
              <a:avLst/>
              <a:gdLst>
                <a:gd name="T0" fmla="*/ 8 w 64"/>
                <a:gd name="T1" fmla="*/ 67 h 67"/>
                <a:gd name="T2" fmla="*/ 0 w 64"/>
                <a:gd name="T3" fmla="*/ 57 h 67"/>
                <a:gd name="T4" fmla="*/ 56 w 64"/>
                <a:gd name="T5" fmla="*/ 0 h 67"/>
                <a:gd name="T6" fmla="*/ 64 w 64"/>
                <a:gd name="T7" fmla="*/ 10 h 67"/>
                <a:gd name="T8" fmla="*/ 8 w 64"/>
                <a:gd name="T9" fmla="*/ 67 h 67"/>
              </a:gdLst>
              <a:ahLst/>
              <a:cxnLst>
                <a:cxn ang="0">
                  <a:pos x="T0" y="T1"/>
                </a:cxn>
                <a:cxn ang="0">
                  <a:pos x="T2" y="T3"/>
                </a:cxn>
                <a:cxn ang="0">
                  <a:pos x="T4" y="T5"/>
                </a:cxn>
                <a:cxn ang="0">
                  <a:pos x="T6" y="T7"/>
                </a:cxn>
                <a:cxn ang="0">
                  <a:pos x="T8" y="T9"/>
                </a:cxn>
              </a:cxnLst>
              <a:rect l="0" t="0" r="r" b="b"/>
              <a:pathLst>
                <a:path w="64" h="67">
                  <a:moveTo>
                    <a:pt x="8" y="67"/>
                  </a:moveTo>
                  <a:lnTo>
                    <a:pt x="0" y="57"/>
                  </a:lnTo>
                  <a:lnTo>
                    <a:pt x="56" y="0"/>
                  </a:lnTo>
                  <a:lnTo>
                    <a:pt x="64"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ísḻiḋé">
              <a:extLst>
                <a:ext uri="{FF2B5EF4-FFF2-40B4-BE49-F238E27FC236}">
                  <a16:creationId xmlns:a16="http://schemas.microsoft.com/office/drawing/2014/main" id="{60750B18-32C9-4A41-9BCB-36F3DD548D0C}"/>
                </a:ext>
              </a:extLst>
            </p:cNvPr>
            <p:cNvSpPr/>
            <p:nvPr/>
          </p:nvSpPr>
          <p:spPr bwMode="auto">
            <a:xfrm>
              <a:off x="5467351" y="2932113"/>
              <a:ext cx="103188" cy="106363"/>
            </a:xfrm>
            <a:custGeom>
              <a:avLst/>
              <a:gdLst>
                <a:gd name="T0" fmla="*/ 57 w 65"/>
                <a:gd name="T1" fmla="*/ 67 h 67"/>
                <a:gd name="T2" fmla="*/ 0 w 65"/>
                <a:gd name="T3" fmla="*/ 10 h 67"/>
                <a:gd name="T4" fmla="*/ 9 w 65"/>
                <a:gd name="T5" fmla="*/ 0 h 67"/>
                <a:gd name="T6" fmla="*/ 65 w 65"/>
                <a:gd name="T7" fmla="*/ 57 h 67"/>
                <a:gd name="T8" fmla="*/ 57 w 65"/>
                <a:gd name="T9" fmla="*/ 67 h 67"/>
              </a:gdLst>
              <a:ahLst/>
              <a:cxnLst>
                <a:cxn ang="0">
                  <a:pos x="T0" y="T1"/>
                </a:cxn>
                <a:cxn ang="0">
                  <a:pos x="T2" y="T3"/>
                </a:cxn>
                <a:cxn ang="0">
                  <a:pos x="T4" y="T5"/>
                </a:cxn>
                <a:cxn ang="0">
                  <a:pos x="T6" y="T7"/>
                </a:cxn>
                <a:cxn ang="0">
                  <a:pos x="T8" y="T9"/>
                </a:cxn>
              </a:cxnLst>
              <a:rect l="0" t="0" r="r" b="b"/>
              <a:pathLst>
                <a:path w="65" h="67">
                  <a:moveTo>
                    <a:pt x="57" y="67"/>
                  </a:moveTo>
                  <a:lnTo>
                    <a:pt x="0" y="10"/>
                  </a:lnTo>
                  <a:lnTo>
                    <a:pt x="9" y="0"/>
                  </a:lnTo>
                  <a:lnTo>
                    <a:pt x="65" y="57"/>
                  </a:lnTo>
                  <a:lnTo>
                    <a:pt x="57"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iṥ1îďè">
              <a:extLst>
                <a:ext uri="{FF2B5EF4-FFF2-40B4-BE49-F238E27FC236}">
                  <a16:creationId xmlns:a16="http://schemas.microsoft.com/office/drawing/2014/main" id="{D140E616-A482-420B-8141-23FD34896531}"/>
                </a:ext>
              </a:extLst>
            </p:cNvPr>
            <p:cNvSpPr/>
            <p:nvPr/>
          </p:nvSpPr>
          <p:spPr bwMode="auto">
            <a:xfrm>
              <a:off x="5467351" y="2932113"/>
              <a:ext cx="103188" cy="106363"/>
            </a:xfrm>
            <a:custGeom>
              <a:avLst/>
              <a:gdLst>
                <a:gd name="T0" fmla="*/ 9 w 65"/>
                <a:gd name="T1" fmla="*/ 67 h 67"/>
                <a:gd name="T2" fmla="*/ 0 w 65"/>
                <a:gd name="T3" fmla="*/ 57 h 67"/>
                <a:gd name="T4" fmla="*/ 57 w 65"/>
                <a:gd name="T5" fmla="*/ 0 h 67"/>
                <a:gd name="T6" fmla="*/ 65 w 65"/>
                <a:gd name="T7" fmla="*/ 10 h 67"/>
                <a:gd name="T8" fmla="*/ 9 w 65"/>
                <a:gd name="T9" fmla="*/ 67 h 67"/>
              </a:gdLst>
              <a:ahLst/>
              <a:cxnLst>
                <a:cxn ang="0">
                  <a:pos x="T0" y="T1"/>
                </a:cxn>
                <a:cxn ang="0">
                  <a:pos x="T2" y="T3"/>
                </a:cxn>
                <a:cxn ang="0">
                  <a:pos x="T4" y="T5"/>
                </a:cxn>
                <a:cxn ang="0">
                  <a:pos x="T6" y="T7"/>
                </a:cxn>
                <a:cxn ang="0">
                  <a:pos x="T8" y="T9"/>
                </a:cxn>
              </a:cxnLst>
              <a:rect l="0" t="0" r="r" b="b"/>
              <a:pathLst>
                <a:path w="65" h="67">
                  <a:moveTo>
                    <a:pt x="9" y="67"/>
                  </a:moveTo>
                  <a:lnTo>
                    <a:pt x="0" y="57"/>
                  </a:lnTo>
                  <a:lnTo>
                    <a:pt x="57" y="0"/>
                  </a:lnTo>
                  <a:lnTo>
                    <a:pt x="65" y="10"/>
                  </a:lnTo>
                  <a:lnTo>
                    <a:pt x="9"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ïṩ1íḍe">
              <a:extLst>
                <a:ext uri="{FF2B5EF4-FFF2-40B4-BE49-F238E27FC236}">
                  <a16:creationId xmlns:a16="http://schemas.microsoft.com/office/drawing/2014/main" id="{1D9E1FD3-6C85-4864-90D3-95EE95D90A5B}"/>
                </a:ext>
              </a:extLst>
            </p:cNvPr>
            <p:cNvSpPr/>
            <p:nvPr/>
          </p:nvSpPr>
          <p:spPr bwMode="auto">
            <a:xfrm>
              <a:off x="5378451" y="2932113"/>
              <a:ext cx="103188" cy="106363"/>
            </a:xfrm>
            <a:custGeom>
              <a:avLst/>
              <a:gdLst>
                <a:gd name="T0" fmla="*/ 56 w 65"/>
                <a:gd name="T1" fmla="*/ 67 h 67"/>
                <a:gd name="T2" fmla="*/ 0 w 65"/>
                <a:gd name="T3" fmla="*/ 10 h 67"/>
                <a:gd name="T4" fmla="*/ 8 w 65"/>
                <a:gd name="T5" fmla="*/ 0 h 67"/>
                <a:gd name="T6" fmla="*/ 65 w 65"/>
                <a:gd name="T7" fmla="*/ 57 h 67"/>
                <a:gd name="T8" fmla="*/ 56 w 65"/>
                <a:gd name="T9" fmla="*/ 67 h 67"/>
              </a:gdLst>
              <a:ahLst/>
              <a:cxnLst>
                <a:cxn ang="0">
                  <a:pos x="T0" y="T1"/>
                </a:cxn>
                <a:cxn ang="0">
                  <a:pos x="T2" y="T3"/>
                </a:cxn>
                <a:cxn ang="0">
                  <a:pos x="T4" y="T5"/>
                </a:cxn>
                <a:cxn ang="0">
                  <a:pos x="T6" y="T7"/>
                </a:cxn>
                <a:cxn ang="0">
                  <a:pos x="T8" y="T9"/>
                </a:cxn>
              </a:cxnLst>
              <a:rect l="0" t="0" r="r" b="b"/>
              <a:pathLst>
                <a:path w="65" h="67">
                  <a:moveTo>
                    <a:pt x="56" y="67"/>
                  </a:moveTo>
                  <a:lnTo>
                    <a:pt x="0" y="10"/>
                  </a:lnTo>
                  <a:lnTo>
                    <a:pt x="8" y="0"/>
                  </a:lnTo>
                  <a:lnTo>
                    <a:pt x="65"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iṥļíďê">
              <a:extLst>
                <a:ext uri="{FF2B5EF4-FFF2-40B4-BE49-F238E27FC236}">
                  <a16:creationId xmlns:a16="http://schemas.microsoft.com/office/drawing/2014/main" id="{DD8B4D12-5A0C-4324-99E8-E45B37059AB7}"/>
                </a:ext>
              </a:extLst>
            </p:cNvPr>
            <p:cNvSpPr/>
            <p:nvPr/>
          </p:nvSpPr>
          <p:spPr bwMode="auto">
            <a:xfrm>
              <a:off x="5378451" y="2932113"/>
              <a:ext cx="103188" cy="106363"/>
            </a:xfrm>
            <a:custGeom>
              <a:avLst/>
              <a:gdLst>
                <a:gd name="T0" fmla="*/ 8 w 65"/>
                <a:gd name="T1" fmla="*/ 67 h 67"/>
                <a:gd name="T2" fmla="*/ 0 w 65"/>
                <a:gd name="T3" fmla="*/ 57 h 67"/>
                <a:gd name="T4" fmla="*/ 56 w 65"/>
                <a:gd name="T5" fmla="*/ 0 h 67"/>
                <a:gd name="T6" fmla="*/ 65 w 65"/>
                <a:gd name="T7" fmla="*/ 10 h 67"/>
                <a:gd name="T8" fmla="*/ 8 w 65"/>
                <a:gd name="T9" fmla="*/ 67 h 67"/>
              </a:gdLst>
              <a:ahLst/>
              <a:cxnLst>
                <a:cxn ang="0">
                  <a:pos x="T0" y="T1"/>
                </a:cxn>
                <a:cxn ang="0">
                  <a:pos x="T2" y="T3"/>
                </a:cxn>
                <a:cxn ang="0">
                  <a:pos x="T4" y="T5"/>
                </a:cxn>
                <a:cxn ang="0">
                  <a:pos x="T6" y="T7"/>
                </a:cxn>
                <a:cxn ang="0">
                  <a:pos x="T8" y="T9"/>
                </a:cxn>
              </a:cxnLst>
              <a:rect l="0" t="0" r="r" b="b"/>
              <a:pathLst>
                <a:path w="65" h="67">
                  <a:moveTo>
                    <a:pt x="8" y="67"/>
                  </a:moveTo>
                  <a:lnTo>
                    <a:pt x="0" y="57"/>
                  </a:lnTo>
                  <a:lnTo>
                    <a:pt x="56" y="0"/>
                  </a:lnTo>
                  <a:lnTo>
                    <a:pt x="65"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îšlïďê">
              <a:extLst>
                <a:ext uri="{FF2B5EF4-FFF2-40B4-BE49-F238E27FC236}">
                  <a16:creationId xmlns:a16="http://schemas.microsoft.com/office/drawing/2014/main" id="{97B349A6-8EF0-4B54-9F99-7343F088CF57}"/>
                </a:ext>
              </a:extLst>
            </p:cNvPr>
            <p:cNvSpPr/>
            <p:nvPr/>
          </p:nvSpPr>
          <p:spPr bwMode="auto">
            <a:xfrm>
              <a:off x="5287963" y="2932113"/>
              <a:ext cx="103188" cy="106363"/>
            </a:xfrm>
            <a:custGeom>
              <a:avLst/>
              <a:gdLst>
                <a:gd name="T0" fmla="*/ 57 w 65"/>
                <a:gd name="T1" fmla="*/ 67 h 67"/>
                <a:gd name="T2" fmla="*/ 0 w 65"/>
                <a:gd name="T3" fmla="*/ 10 h 67"/>
                <a:gd name="T4" fmla="*/ 9 w 65"/>
                <a:gd name="T5" fmla="*/ 0 h 67"/>
                <a:gd name="T6" fmla="*/ 65 w 65"/>
                <a:gd name="T7" fmla="*/ 57 h 67"/>
                <a:gd name="T8" fmla="*/ 57 w 65"/>
                <a:gd name="T9" fmla="*/ 67 h 67"/>
              </a:gdLst>
              <a:ahLst/>
              <a:cxnLst>
                <a:cxn ang="0">
                  <a:pos x="T0" y="T1"/>
                </a:cxn>
                <a:cxn ang="0">
                  <a:pos x="T2" y="T3"/>
                </a:cxn>
                <a:cxn ang="0">
                  <a:pos x="T4" y="T5"/>
                </a:cxn>
                <a:cxn ang="0">
                  <a:pos x="T6" y="T7"/>
                </a:cxn>
                <a:cxn ang="0">
                  <a:pos x="T8" y="T9"/>
                </a:cxn>
              </a:cxnLst>
              <a:rect l="0" t="0" r="r" b="b"/>
              <a:pathLst>
                <a:path w="65" h="67">
                  <a:moveTo>
                    <a:pt x="57" y="67"/>
                  </a:moveTo>
                  <a:lnTo>
                    <a:pt x="0" y="10"/>
                  </a:lnTo>
                  <a:lnTo>
                    <a:pt x="9" y="0"/>
                  </a:lnTo>
                  <a:lnTo>
                    <a:pt x="65" y="57"/>
                  </a:lnTo>
                  <a:lnTo>
                    <a:pt x="57"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iṣľiḑè">
              <a:extLst>
                <a:ext uri="{FF2B5EF4-FFF2-40B4-BE49-F238E27FC236}">
                  <a16:creationId xmlns:a16="http://schemas.microsoft.com/office/drawing/2014/main" id="{F4DA5C08-F32B-4FCD-BFB5-D9F51B6D772E}"/>
                </a:ext>
              </a:extLst>
            </p:cNvPr>
            <p:cNvSpPr/>
            <p:nvPr/>
          </p:nvSpPr>
          <p:spPr bwMode="auto">
            <a:xfrm>
              <a:off x="5287963" y="2932113"/>
              <a:ext cx="103188" cy="106363"/>
            </a:xfrm>
            <a:custGeom>
              <a:avLst/>
              <a:gdLst>
                <a:gd name="T0" fmla="*/ 9 w 65"/>
                <a:gd name="T1" fmla="*/ 67 h 67"/>
                <a:gd name="T2" fmla="*/ 0 w 65"/>
                <a:gd name="T3" fmla="*/ 57 h 67"/>
                <a:gd name="T4" fmla="*/ 57 w 65"/>
                <a:gd name="T5" fmla="*/ 0 h 67"/>
                <a:gd name="T6" fmla="*/ 65 w 65"/>
                <a:gd name="T7" fmla="*/ 10 h 67"/>
                <a:gd name="T8" fmla="*/ 9 w 65"/>
                <a:gd name="T9" fmla="*/ 67 h 67"/>
              </a:gdLst>
              <a:ahLst/>
              <a:cxnLst>
                <a:cxn ang="0">
                  <a:pos x="T0" y="T1"/>
                </a:cxn>
                <a:cxn ang="0">
                  <a:pos x="T2" y="T3"/>
                </a:cxn>
                <a:cxn ang="0">
                  <a:pos x="T4" y="T5"/>
                </a:cxn>
                <a:cxn ang="0">
                  <a:pos x="T6" y="T7"/>
                </a:cxn>
                <a:cxn ang="0">
                  <a:pos x="T8" y="T9"/>
                </a:cxn>
              </a:cxnLst>
              <a:rect l="0" t="0" r="r" b="b"/>
              <a:pathLst>
                <a:path w="65" h="67">
                  <a:moveTo>
                    <a:pt x="9" y="67"/>
                  </a:moveTo>
                  <a:lnTo>
                    <a:pt x="0" y="57"/>
                  </a:lnTo>
                  <a:lnTo>
                    <a:pt x="57" y="0"/>
                  </a:lnTo>
                  <a:lnTo>
                    <a:pt x="65" y="10"/>
                  </a:lnTo>
                  <a:lnTo>
                    <a:pt x="9"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3" name="iśľîḍé">
              <a:extLst>
                <a:ext uri="{FF2B5EF4-FFF2-40B4-BE49-F238E27FC236}">
                  <a16:creationId xmlns:a16="http://schemas.microsoft.com/office/drawing/2014/main" id="{40EB3116-8261-4473-B6CC-506FA2CEAA42}"/>
                </a:ext>
              </a:extLst>
            </p:cNvPr>
            <p:cNvSpPr/>
            <p:nvPr/>
          </p:nvSpPr>
          <p:spPr bwMode="auto">
            <a:xfrm>
              <a:off x="5199063" y="2932113"/>
              <a:ext cx="103188" cy="106363"/>
            </a:xfrm>
            <a:custGeom>
              <a:avLst/>
              <a:gdLst>
                <a:gd name="T0" fmla="*/ 56 w 65"/>
                <a:gd name="T1" fmla="*/ 67 h 67"/>
                <a:gd name="T2" fmla="*/ 0 w 65"/>
                <a:gd name="T3" fmla="*/ 10 h 67"/>
                <a:gd name="T4" fmla="*/ 8 w 65"/>
                <a:gd name="T5" fmla="*/ 0 h 67"/>
                <a:gd name="T6" fmla="*/ 65 w 65"/>
                <a:gd name="T7" fmla="*/ 57 h 67"/>
                <a:gd name="T8" fmla="*/ 56 w 65"/>
                <a:gd name="T9" fmla="*/ 67 h 67"/>
              </a:gdLst>
              <a:ahLst/>
              <a:cxnLst>
                <a:cxn ang="0">
                  <a:pos x="T0" y="T1"/>
                </a:cxn>
                <a:cxn ang="0">
                  <a:pos x="T2" y="T3"/>
                </a:cxn>
                <a:cxn ang="0">
                  <a:pos x="T4" y="T5"/>
                </a:cxn>
                <a:cxn ang="0">
                  <a:pos x="T6" y="T7"/>
                </a:cxn>
                <a:cxn ang="0">
                  <a:pos x="T8" y="T9"/>
                </a:cxn>
              </a:cxnLst>
              <a:rect l="0" t="0" r="r" b="b"/>
              <a:pathLst>
                <a:path w="65" h="67">
                  <a:moveTo>
                    <a:pt x="56" y="67"/>
                  </a:moveTo>
                  <a:lnTo>
                    <a:pt x="0" y="10"/>
                  </a:lnTo>
                  <a:lnTo>
                    <a:pt x="8" y="0"/>
                  </a:lnTo>
                  <a:lnTo>
                    <a:pt x="65"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4" name="iṧliḍè">
              <a:extLst>
                <a:ext uri="{FF2B5EF4-FFF2-40B4-BE49-F238E27FC236}">
                  <a16:creationId xmlns:a16="http://schemas.microsoft.com/office/drawing/2014/main" id="{C7ECEEF0-76C1-47DF-9499-1BE7F887D063}"/>
                </a:ext>
              </a:extLst>
            </p:cNvPr>
            <p:cNvSpPr/>
            <p:nvPr/>
          </p:nvSpPr>
          <p:spPr bwMode="auto">
            <a:xfrm>
              <a:off x="5199063" y="2932113"/>
              <a:ext cx="103188" cy="106363"/>
            </a:xfrm>
            <a:custGeom>
              <a:avLst/>
              <a:gdLst>
                <a:gd name="T0" fmla="*/ 8 w 65"/>
                <a:gd name="T1" fmla="*/ 67 h 67"/>
                <a:gd name="T2" fmla="*/ 0 w 65"/>
                <a:gd name="T3" fmla="*/ 57 h 67"/>
                <a:gd name="T4" fmla="*/ 56 w 65"/>
                <a:gd name="T5" fmla="*/ 0 h 67"/>
                <a:gd name="T6" fmla="*/ 65 w 65"/>
                <a:gd name="T7" fmla="*/ 10 h 67"/>
                <a:gd name="T8" fmla="*/ 8 w 65"/>
                <a:gd name="T9" fmla="*/ 67 h 67"/>
              </a:gdLst>
              <a:ahLst/>
              <a:cxnLst>
                <a:cxn ang="0">
                  <a:pos x="T0" y="T1"/>
                </a:cxn>
                <a:cxn ang="0">
                  <a:pos x="T2" y="T3"/>
                </a:cxn>
                <a:cxn ang="0">
                  <a:pos x="T4" y="T5"/>
                </a:cxn>
                <a:cxn ang="0">
                  <a:pos x="T6" y="T7"/>
                </a:cxn>
                <a:cxn ang="0">
                  <a:pos x="T8" y="T9"/>
                </a:cxn>
              </a:cxnLst>
              <a:rect l="0" t="0" r="r" b="b"/>
              <a:pathLst>
                <a:path w="65" h="67">
                  <a:moveTo>
                    <a:pt x="8" y="67"/>
                  </a:moveTo>
                  <a:lnTo>
                    <a:pt x="0" y="57"/>
                  </a:lnTo>
                  <a:lnTo>
                    <a:pt x="56" y="0"/>
                  </a:lnTo>
                  <a:lnTo>
                    <a:pt x="65"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5" name="îşľïdé">
              <a:extLst>
                <a:ext uri="{FF2B5EF4-FFF2-40B4-BE49-F238E27FC236}">
                  <a16:creationId xmlns:a16="http://schemas.microsoft.com/office/drawing/2014/main" id="{E535267A-8514-4245-B973-43B32C8D7C85}"/>
                </a:ext>
              </a:extLst>
            </p:cNvPr>
            <p:cNvSpPr/>
            <p:nvPr/>
          </p:nvSpPr>
          <p:spPr bwMode="auto">
            <a:xfrm>
              <a:off x="5195888" y="2930526"/>
              <a:ext cx="469900" cy="109538"/>
            </a:xfrm>
            <a:custGeom>
              <a:avLst/>
              <a:gdLst>
                <a:gd name="T0" fmla="*/ 296 w 296"/>
                <a:gd name="T1" fmla="*/ 69 h 69"/>
                <a:gd name="T2" fmla="*/ 0 w 296"/>
                <a:gd name="T3" fmla="*/ 69 h 69"/>
                <a:gd name="T4" fmla="*/ 0 w 296"/>
                <a:gd name="T5" fmla="*/ 0 h 69"/>
                <a:gd name="T6" fmla="*/ 296 w 296"/>
                <a:gd name="T7" fmla="*/ 0 h 69"/>
                <a:gd name="T8" fmla="*/ 296 w 296"/>
                <a:gd name="T9" fmla="*/ 69 h 69"/>
                <a:gd name="T10" fmla="*/ 14 w 296"/>
                <a:gd name="T11" fmla="*/ 56 h 69"/>
                <a:gd name="T12" fmla="*/ 282 w 296"/>
                <a:gd name="T13" fmla="*/ 56 h 69"/>
                <a:gd name="T14" fmla="*/ 282 w 296"/>
                <a:gd name="T15" fmla="*/ 13 h 69"/>
                <a:gd name="T16" fmla="*/ 14 w 296"/>
                <a:gd name="T17" fmla="*/ 13 h 69"/>
                <a:gd name="T18" fmla="*/ 14 w 296"/>
                <a:gd name="T19"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69">
                  <a:moveTo>
                    <a:pt x="296" y="69"/>
                  </a:moveTo>
                  <a:lnTo>
                    <a:pt x="0" y="69"/>
                  </a:lnTo>
                  <a:lnTo>
                    <a:pt x="0" y="0"/>
                  </a:lnTo>
                  <a:lnTo>
                    <a:pt x="296" y="0"/>
                  </a:lnTo>
                  <a:lnTo>
                    <a:pt x="296" y="69"/>
                  </a:lnTo>
                  <a:close/>
                  <a:moveTo>
                    <a:pt x="14" y="56"/>
                  </a:moveTo>
                  <a:lnTo>
                    <a:pt x="282" y="56"/>
                  </a:lnTo>
                  <a:lnTo>
                    <a:pt x="282" y="13"/>
                  </a:lnTo>
                  <a:lnTo>
                    <a:pt x="14" y="13"/>
                  </a:lnTo>
                  <a:lnTo>
                    <a:pt x="14" y="56"/>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6" name="íSlïḑè">
              <a:extLst>
                <a:ext uri="{FF2B5EF4-FFF2-40B4-BE49-F238E27FC236}">
                  <a16:creationId xmlns:a16="http://schemas.microsoft.com/office/drawing/2014/main" id="{FD8C7C2C-80B3-44A6-8CA6-7E4B482DD179}"/>
                </a:ext>
              </a:extLst>
            </p:cNvPr>
            <p:cNvSpPr/>
            <p:nvPr/>
          </p:nvSpPr>
          <p:spPr bwMode="auto">
            <a:xfrm>
              <a:off x="5199063" y="2932113"/>
              <a:ext cx="103188" cy="106363"/>
            </a:xfrm>
            <a:custGeom>
              <a:avLst/>
              <a:gdLst>
                <a:gd name="T0" fmla="*/ 56 w 65"/>
                <a:gd name="T1" fmla="*/ 67 h 67"/>
                <a:gd name="T2" fmla="*/ 0 w 65"/>
                <a:gd name="T3" fmla="*/ 10 h 67"/>
                <a:gd name="T4" fmla="*/ 8 w 65"/>
                <a:gd name="T5" fmla="*/ 0 h 67"/>
                <a:gd name="T6" fmla="*/ 65 w 65"/>
                <a:gd name="T7" fmla="*/ 57 h 67"/>
                <a:gd name="T8" fmla="*/ 56 w 65"/>
                <a:gd name="T9" fmla="*/ 67 h 67"/>
              </a:gdLst>
              <a:ahLst/>
              <a:cxnLst>
                <a:cxn ang="0">
                  <a:pos x="T0" y="T1"/>
                </a:cxn>
                <a:cxn ang="0">
                  <a:pos x="T2" y="T3"/>
                </a:cxn>
                <a:cxn ang="0">
                  <a:pos x="T4" y="T5"/>
                </a:cxn>
                <a:cxn ang="0">
                  <a:pos x="T6" y="T7"/>
                </a:cxn>
                <a:cxn ang="0">
                  <a:pos x="T8" y="T9"/>
                </a:cxn>
              </a:cxnLst>
              <a:rect l="0" t="0" r="r" b="b"/>
              <a:pathLst>
                <a:path w="65" h="67">
                  <a:moveTo>
                    <a:pt x="56" y="67"/>
                  </a:moveTo>
                  <a:lnTo>
                    <a:pt x="0" y="10"/>
                  </a:lnTo>
                  <a:lnTo>
                    <a:pt x="8" y="0"/>
                  </a:lnTo>
                  <a:lnTo>
                    <a:pt x="65"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7" name="íśļiḍè">
              <a:extLst>
                <a:ext uri="{FF2B5EF4-FFF2-40B4-BE49-F238E27FC236}">
                  <a16:creationId xmlns:a16="http://schemas.microsoft.com/office/drawing/2014/main" id="{05A27E6C-28C6-4424-AB7C-B33DE5D25EFE}"/>
                </a:ext>
              </a:extLst>
            </p:cNvPr>
            <p:cNvSpPr/>
            <p:nvPr/>
          </p:nvSpPr>
          <p:spPr bwMode="auto">
            <a:xfrm>
              <a:off x="5199063" y="2932113"/>
              <a:ext cx="103188" cy="106363"/>
            </a:xfrm>
            <a:custGeom>
              <a:avLst/>
              <a:gdLst>
                <a:gd name="T0" fmla="*/ 8 w 65"/>
                <a:gd name="T1" fmla="*/ 67 h 67"/>
                <a:gd name="T2" fmla="*/ 0 w 65"/>
                <a:gd name="T3" fmla="*/ 57 h 67"/>
                <a:gd name="T4" fmla="*/ 56 w 65"/>
                <a:gd name="T5" fmla="*/ 0 h 67"/>
                <a:gd name="T6" fmla="*/ 65 w 65"/>
                <a:gd name="T7" fmla="*/ 10 h 67"/>
                <a:gd name="T8" fmla="*/ 8 w 65"/>
                <a:gd name="T9" fmla="*/ 67 h 67"/>
              </a:gdLst>
              <a:ahLst/>
              <a:cxnLst>
                <a:cxn ang="0">
                  <a:pos x="T0" y="T1"/>
                </a:cxn>
                <a:cxn ang="0">
                  <a:pos x="T2" y="T3"/>
                </a:cxn>
                <a:cxn ang="0">
                  <a:pos x="T4" y="T5"/>
                </a:cxn>
                <a:cxn ang="0">
                  <a:pos x="T6" y="T7"/>
                </a:cxn>
                <a:cxn ang="0">
                  <a:pos x="T8" y="T9"/>
                </a:cxn>
              </a:cxnLst>
              <a:rect l="0" t="0" r="r" b="b"/>
              <a:pathLst>
                <a:path w="65" h="67">
                  <a:moveTo>
                    <a:pt x="8" y="67"/>
                  </a:moveTo>
                  <a:lnTo>
                    <a:pt x="0" y="57"/>
                  </a:lnTo>
                  <a:lnTo>
                    <a:pt x="56" y="0"/>
                  </a:lnTo>
                  <a:lnTo>
                    <a:pt x="65"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8" name="ïṧḷîḍe">
              <a:extLst>
                <a:ext uri="{FF2B5EF4-FFF2-40B4-BE49-F238E27FC236}">
                  <a16:creationId xmlns:a16="http://schemas.microsoft.com/office/drawing/2014/main" id="{3194AC30-6E43-43FF-898D-18B47B54EAD2}"/>
                </a:ext>
              </a:extLst>
            </p:cNvPr>
            <p:cNvSpPr/>
            <p:nvPr/>
          </p:nvSpPr>
          <p:spPr bwMode="auto">
            <a:xfrm>
              <a:off x="5110163" y="2932113"/>
              <a:ext cx="101600" cy="106363"/>
            </a:xfrm>
            <a:custGeom>
              <a:avLst/>
              <a:gdLst>
                <a:gd name="T0" fmla="*/ 56 w 64"/>
                <a:gd name="T1" fmla="*/ 67 h 67"/>
                <a:gd name="T2" fmla="*/ 0 w 64"/>
                <a:gd name="T3" fmla="*/ 10 h 67"/>
                <a:gd name="T4" fmla="*/ 8 w 64"/>
                <a:gd name="T5" fmla="*/ 0 h 67"/>
                <a:gd name="T6" fmla="*/ 64 w 64"/>
                <a:gd name="T7" fmla="*/ 57 h 67"/>
                <a:gd name="T8" fmla="*/ 56 w 64"/>
                <a:gd name="T9" fmla="*/ 67 h 67"/>
              </a:gdLst>
              <a:ahLst/>
              <a:cxnLst>
                <a:cxn ang="0">
                  <a:pos x="T0" y="T1"/>
                </a:cxn>
                <a:cxn ang="0">
                  <a:pos x="T2" y="T3"/>
                </a:cxn>
                <a:cxn ang="0">
                  <a:pos x="T4" y="T5"/>
                </a:cxn>
                <a:cxn ang="0">
                  <a:pos x="T6" y="T7"/>
                </a:cxn>
                <a:cxn ang="0">
                  <a:pos x="T8" y="T9"/>
                </a:cxn>
              </a:cxnLst>
              <a:rect l="0" t="0" r="r" b="b"/>
              <a:pathLst>
                <a:path w="64" h="67">
                  <a:moveTo>
                    <a:pt x="56" y="67"/>
                  </a:moveTo>
                  <a:lnTo>
                    <a:pt x="0" y="10"/>
                  </a:lnTo>
                  <a:lnTo>
                    <a:pt x="8" y="0"/>
                  </a:lnTo>
                  <a:lnTo>
                    <a:pt x="64"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9" name="îṡliḋe">
              <a:extLst>
                <a:ext uri="{FF2B5EF4-FFF2-40B4-BE49-F238E27FC236}">
                  <a16:creationId xmlns:a16="http://schemas.microsoft.com/office/drawing/2014/main" id="{942E0FC1-12D4-4E1E-A4D9-3921C9039B3F}"/>
                </a:ext>
              </a:extLst>
            </p:cNvPr>
            <p:cNvSpPr/>
            <p:nvPr/>
          </p:nvSpPr>
          <p:spPr bwMode="auto">
            <a:xfrm>
              <a:off x="5110163" y="2932113"/>
              <a:ext cx="101600" cy="106363"/>
            </a:xfrm>
            <a:custGeom>
              <a:avLst/>
              <a:gdLst>
                <a:gd name="T0" fmla="*/ 8 w 64"/>
                <a:gd name="T1" fmla="*/ 67 h 67"/>
                <a:gd name="T2" fmla="*/ 0 w 64"/>
                <a:gd name="T3" fmla="*/ 57 h 67"/>
                <a:gd name="T4" fmla="*/ 56 w 64"/>
                <a:gd name="T5" fmla="*/ 0 h 67"/>
                <a:gd name="T6" fmla="*/ 64 w 64"/>
                <a:gd name="T7" fmla="*/ 10 h 67"/>
                <a:gd name="T8" fmla="*/ 8 w 64"/>
                <a:gd name="T9" fmla="*/ 67 h 67"/>
              </a:gdLst>
              <a:ahLst/>
              <a:cxnLst>
                <a:cxn ang="0">
                  <a:pos x="T0" y="T1"/>
                </a:cxn>
                <a:cxn ang="0">
                  <a:pos x="T2" y="T3"/>
                </a:cxn>
                <a:cxn ang="0">
                  <a:pos x="T4" y="T5"/>
                </a:cxn>
                <a:cxn ang="0">
                  <a:pos x="T6" y="T7"/>
                </a:cxn>
                <a:cxn ang="0">
                  <a:pos x="T8" y="T9"/>
                </a:cxn>
              </a:cxnLst>
              <a:rect l="0" t="0" r="r" b="b"/>
              <a:pathLst>
                <a:path w="64" h="67">
                  <a:moveTo>
                    <a:pt x="8" y="67"/>
                  </a:moveTo>
                  <a:lnTo>
                    <a:pt x="0" y="57"/>
                  </a:lnTo>
                  <a:lnTo>
                    <a:pt x="56" y="0"/>
                  </a:lnTo>
                  <a:lnTo>
                    <a:pt x="64"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0" name="îṩľïḋe">
              <a:extLst>
                <a:ext uri="{FF2B5EF4-FFF2-40B4-BE49-F238E27FC236}">
                  <a16:creationId xmlns:a16="http://schemas.microsoft.com/office/drawing/2014/main" id="{CC2D5E20-0F0B-490C-9B9F-2CCF6600F5BF}"/>
                </a:ext>
              </a:extLst>
            </p:cNvPr>
            <p:cNvSpPr/>
            <p:nvPr/>
          </p:nvSpPr>
          <p:spPr bwMode="auto">
            <a:xfrm>
              <a:off x="5019676" y="2932113"/>
              <a:ext cx="103188" cy="106363"/>
            </a:xfrm>
            <a:custGeom>
              <a:avLst/>
              <a:gdLst>
                <a:gd name="T0" fmla="*/ 57 w 65"/>
                <a:gd name="T1" fmla="*/ 67 h 67"/>
                <a:gd name="T2" fmla="*/ 0 w 65"/>
                <a:gd name="T3" fmla="*/ 10 h 67"/>
                <a:gd name="T4" fmla="*/ 8 w 65"/>
                <a:gd name="T5" fmla="*/ 0 h 67"/>
                <a:gd name="T6" fmla="*/ 65 w 65"/>
                <a:gd name="T7" fmla="*/ 57 h 67"/>
                <a:gd name="T8" fmla="*/ 57 w 65"/>
                <a:gd name="T9" fmla="*/ 67 h 67"/>
              </a:gdLst>
              <a:ahLst/>
              <a:cxnLst>
                <a:cxn ang="0">
                  <a:pos x="T0" y="T1"/>
                </a:cxn>
                <a:cxn ang="0">
                  <a:pos x="T2" y="T3"/>
                </a:cxn>
                <a:cxn ang="0">
                  <a:pos x="T4" y="T5"/>
                </a:cxn>
                <a:cxn ang="0">
                  <a:pos x="T6" y="T7"/>
                </a:cxn>
                <a:cxn ang="0">
                  <a:pos x="T8" y="T9"/>
                </a:cxn>
              </a:cxnLst>
              <a:rect l="0" t="0" r="r" b="b"/>
              <a:pathLst>
                <a:path w="65" h="67">
                  <a:moveTo>
                    <a:pt x="57" y="67"/>
                  </a:moveTo>
                  <a:lnTo>
                    <a:pt x="0" y="10"/>
                  </a:lnTo>
                  <a:lnTo>
                    <a:pt x="8" y="0"/>
                  </a:lnTo>
                  <a:lnTo>
                    <a:pt x="65" y="57"/>
                  </a:lnTo>
                  <a:lnTo>
                    <a:pt x="57"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1" name="íṡľïḓé">
              <a:extLst>
                <a:ext uri="{FF2B5EF4-FFF2-40B4-BE49-F238E27FC236}">
                  <a16:creationId xmlns:a16="http://schemas.microsoft.com/office/drawing/2014/main" id="{9409B8BC-5AB0-4FAB-B958-288B9353C8C9}"/>
                </a:ext>
              </a:extLst>
            </p:cNvPr>
            <p:cNvSpPr/>
            <p:nvPr/>
          </p:nvSpPr>
          <p:spPr bwMode="auto">
            <a:xfrm>
              <a:off x="5019676" y="2932113"/>
              <a:ext cx="103188" cy="106363"/>
            </a:xfrm>
            <a:custGeom>
              <a:avLst/>
              <a:gdLst>
                <a:gd name="T0" fmla="*/ 8 w 65"/>
                <a:gd name="T1" fmla="*/ 67 h 67"/>
                <a:gd name="T2" fmla="*/ 0 w 65"/>
                <a:gd name="T3" fmla="*/ 57 h 67"/>
                <a:gd name="T4" fmla="*/ 57 w 65"/>
                <a:gd name="T5" fmla="*/ 0 h 67"/>
                <a:gd name="T6" fmla="*/ 65 w 65"/>
                <a:gd name="T7" fmla="*/ 10 h 67"/>
                <a:gd name="T8" fmla="*/ 8 w 65"/>
                <a:gd name="T9" fmla="*/ 67 h 67"/>
              </a:gdLst>
              <a:ahLst/>
              <a:cxnLst>
                <a:cxn ang="0">
                  <a:pos x="T0" y="T1"/>
                </a:cxn>
                <a:cxn ang="0">
                  <a:pos x="T2" y="T3"/>
                </a:cxn>
                <a:cxn ang="0">
                  <a:pos x="T4" y="T5"/>
                </a:cxn>
                <a:cxn ang="0">
                  <a:pos x="T6" y="T7"/>
                </a:cxn>
                <a:cxn ang="0">
                  <a:pos x="T8" y="T9"/>
                </a:cxn>
              </a:cxnLst>
              <a:rect l="0" t="0" r="r" b="b"/>
              <a:pathLst>
                <a:path w="65" h="67">
                  <a:moveTo>
                    <a:pt x="8" y="67"/>
                  </a:moveTo>
                  <a:lnTo>
                    <a:pt x="0" y="57"/>
                  </a:lnTo>
                  <a:lnTo>
                    <a:pt x="57" y="0"/>
                  </a:lnTo>
                  <a:lnTo>
                    <a:pt x="65"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2" name="iSḷide">
              <a:extLst>
                <a:ext uri="{FF2B5EF4-FFF2-40B4-BE49-F238E27FC236}">
                  <a16:creationId xmlns:a16="http://schemas.microsoft.com/office/drawing/2014/main" id="{D5D1499F-75E6-4F8E-824E-76A549978F7B}"/>
                </a:ext>
              </a:extLst>
            </p:cNvPr>
            <p:cNvSpPr/>
            <p:nvPr/>
          </p:nvSpPr>
          <p:spPr bwMode="auto">
            <a:xfrm>
              <a:off x="4930776" y="2932113"/>
              <a:ext cx="101600" cy="106363"/>
            </a:xfrm>
            <a:custGeom>
              <a:avLst/>
              <a:gdLst>
                <a:gd name="T0" fmla="*/ 56 w 64"/>
                <a:gd name="T1" fmla="*/ 67 h 67"/>
                <a:gd name="T2" fmla="*/ 0 w 64"/>
                <a:gd name="T3" fmla="*/ 10 h 67"/>
                <a:gd name="T4" fmla="*/ 8 w 64"/>
                <a:gd name="T5" fmla="*/ 0 h 67"/>
                <a:gd name="T6" fmla="*/ 64 w 64"/>
                <a:gd name="T7" fmla="*/ 57 h 67"/>
                <a:gd name="T8" fmla="*/ 56 w 64"/>
                <a:gd name="T9" fmla="*/ 67 h 67"/>
              </a:gdLst>
              <a:ahLst/>
              <a:cxnLst>
                <a:cxn ang="0">
                  <a:pos x="T0" y="T1"/>
                </a:cxn>
                <a:cxn ang="0">
                  <a:pos x="T2" y="T3"/>
                </a:cxn>
                <a:cxn ang="0">
                  <a:pos x="T4" y="T5"/>
                </a:cxn>
                <a:cxn ang="0">
                  <a:pos x="T6" y="T7"/>
                </a:cxn>
                <a:cxn ang="0">
                  <a:pos x="T8" y="T9"/>
                </a:cxn>
              </a:cxnLst>
              <a:rect l="0" t="0" r="r" b="b"/>
              <a:pathLst>
                <a:path w="64" h="67">
                  <a:moveTo>
                    <a:pt x="56" y="67"/>
                  </a:moveTo>
                  <a:lnTo>
                    <a:pt x="0" y="10"/>
                  </a:lnTo>
                  <a:lnTo>
                    <a:pt x="8" y="0"/>
                  </a:lnTo>
                  <a:lnTo>
                    <a:pt x="64" y="57"/>
                  </a:lnTo>
                  <a:lnTo>
                    <a:pt x="56"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ïšľïḍé">
              <a:extLst>
                <a:ext uri="{FF2B5EF4-FFF2-40B4-BE49-F238E27FC236}">
                  <a16:creationId xmlns:a16="http://schemas.microsoft.com/office/drawing/2014/main" id="{EF53E294-9C4C-4914-8E23-AB527257D71F}"/>
                </a:ext>
              </a:extLst>
            </p:cNvPr>
            <p:cNvSpPr/>
            <p:nvPr/>
          </p:nvSpPr>
          <p:spPr bwMode="auto">
            <a:xfrm>
              <a:off x="4930776" y="2932113"/>
              <a:ext cx="101600" cy="106363"/>
            </a:xfrm>
            <a:custGeom>
              <a:avLst/>
              <a:gdLst>
                <a:gd name="T0" fmla="*/ 8 w 64"/>
                <a:gd name="T1" fmla="*/ 67 h 67"/>
                <a:gd name="T2" fmla="*/ 0 w 64"/>
                <a:gd name="T3" fmla="*/ 57 h 67"/>
                <a:gd name="T4" fmla="*/ 56 w 64"/>
                <a:gd name="T5" fmla="*/ 0 h 67"/>
                <a:gd name="T6" fmla="*/ 64 w 64"/>
                <a:gd name="T7" fmla="*/ 10 h 67"/>
                <a:gd name="T8" fmla="*/ 8 w 64"/>
                <a:gd name="T9" fmla="*/ 67 h 67"/>
              </a:gdLst>
              <a:ahLst/>
              <a:cxnLst>
                <a:cxn ang="0">
                  <a:pos x="T0" y="T1"/>
                </a:cxn>
                <a:cxn ang="0">
                  <a:pos x="T2" y="T3"/>
                </a:cxn>
                <a:cxn ang="0">
                  <a:pos x="T4" y="T5"/>
                </a:cxn>
                <a:cxn ang="0">
                  <a:pos x="T6" y="T7"/>
                </a:cxn>
                <a:cxn ang="0">
                  <a:pos x="T8" y="T9"/>
                </a:cxn>
              </a:cxnLst>
              <a:rect l="0" t="0" r="r" b="b"/>
              <a:pathLst>
                <a:path w="64" h="67">
                  <a:moveTo>
                    <a:pt x="8" y="67"/>
                  </a:moveTo>
                  <a:lnTo>
                    <a:pt x="0" y="57"/>
                  </a:lnTo>
                  <a:lnTo>
                    <a:pt x="56" y="0"/>
                  </a:lnTo>
                  <a:lnTo>
                    <a:pt x="64" y="10"/>
                  </a:lnTo>
                  <a:lnTo>
                    <a:pt x="8"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îšļídé">
              <a:extLst>
                <a:ext uri="{FF2B5EF4-FFF2-40B4-BE49-F238E27FC236}">
                  <a16:creationId xmlns:a16="http://schemas.microsoft.com/office/drawing/2014/main" id="{D234C261-31E0-4A0E-996D-651E3B3520ED}"/>
                </a:ext>
              </a:extLst>
            </p:cNvPr>
            <p:cNvSpPr/>
            <p:nvPr/>
          </p:nvSpPr>
          <p:spPr bwMode="auto">
            <a:xfrm>
              <a:off x="4840288" y="2932113"/>
              <a:ext cx="103188" cy="106363"/>
            </a:xfrm>
            <a:custGeom>
              <a:avLst/>
              <a:gdLst>
                <a:gd name="T0" fmla="*/ 57 w 65"/>
                <a:gd name="T1" fmla="*/ 67 h 67"/>
                <a:gd name="T2" fmla="*/ 0 w 65"/>
                <a:gd name="T3" fmla="*/ 10 h 67"/>
                <a:gd name="T4" fmla="*/ 9 w 65"/>
                <a:gd name="T5" fmla="*/ 0 h 67"/>
                <a:gd name="T6" fmla="*/ 65 w 65"/>
                <a:gd name="T7" fmla="*/ 57 h 67"/>
                <a:gd name="T8" fmla="*/ 57 w 65"/>
                <a:gd name="T9" fmla="*/ 67 h 67"/>
              </a:gdLst>
              <a:ahLst/>
              <a:cxnLst>
                <a:cxn ang="0">
                  <a:pos x="T0" y="T1"/>
                </a:cxn>
                <a:cxn ang="0">
                  <a:pos x="T2" y="T3"/>
                </a:cxn>
                <a:cxn ang="0">
                  <a:pos x="T4" y="T5"/>
                </a:cxn>
                <a:cxn ang="0">
                  <a:pos x="T6" y="T7"/>
                </a:cxn>
                <a:cxn ang="0">
                  <a:pos x="T8" y="T9"/>
                </a:cxn>
              </a:cxnLst>
              <a:rect l="0" t="0" r="r" b="b"/>
              <a:pathLst>
                <a:path w="65" h="67">
                  <a:moveTo>
                    <a:pt x="57" y="67"/>
                  </a:moveTo>
                  <a:lnTo>
                    <a:pt x="0" y="10"/>
                  </a:lnTo>
                  <a:lnTo>
                    <a:pt x="9" y="0"/>
                  </a:lnTo>
                  <a:lnTo>
                    <a:pt x="65" y="57"/>
                  </a:lnTo>
                  <a:lnTo>
                    <a:pt x="57"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í$ḷiḋe">
              <a:extLst>
                <a:ext uri="{FF2B5EF4-FFF2-40B4-BE49-F238E27FC236}">
                  <a16:creationId xmlns:a16="http://schemas.microsoft.com/office/drawing/2014/main" id="{06D8F66F-4692-48A0-837B-EAFD53377586}"/>
                </a:ext>
              </a:extLst>
            </p:cNvPr>
            <p:cNvSpPr/>
            <p:nvPr/>
          </p:nvSpPr>
          <p:spPr bwMode="auto">
            <a:xfrm>
              <a:off x="4840288" y="2932113"/>
              <a:ext cx="103188" cy="106363"/>
            </a:xfrm>
            <a:custGeom>
              <a:avLst/>
              <a:gdLst>
                <a:gd name="T0" fmla="*/ 9 w 65"/>
                <a:gd name="T1" fmla="*/ 67 h 67"/>
                <a:gd name="T2" fmla="*/ 0 w 65"/>
                <a:gd name="T3" fmla="*/ 57 h 67"/>
                <a:gd name="T4" fmla="*/ 57 w 65"/>
                <a:gd name="T5" fmla="*/ 0 h 67"/>
                <a:gd name="T6" fmla="*/ 65 w 65"/>
                <a:gd name="T7" fmla="*/ 10 h 67"/>
                <a:gd name="T8" fmla="*/ 9 w 65"/>
                <a:gd name="T9" fmla="*/ 67 h 67"/>
              </a:gdLst>
              <a:ahLst/>
              <a:cxnLst>
                <a:cxn ang="0">
                  <a:pos x="T0" y="T1"/>
                </a:cxn>
                <a:cxn ang="0">
                  <a:pos x="T2" y="T3"/>
                </a:cxn>
                <a:cxn ang="0">
                  <a:pos x="T4" y="T5"/>
                </a:cxn>
                <a:cxn ang="0">
                  <a:pos x="T6" y="T7"/>
                </a:cxn>
                <a:cxn ang="0">
                  <a:pos x="T8" y="T9"/>
                </a:cxn>
              </a:cxnLst>
              <a:rect l="0" t="0" r="r" b="b"/>
              <a:pathLst>
                <a:path w="65" h="67">
                  <a:moveTo>
                    <a:pt x="9" y="67"/>
                  </a:moveTo>
                  <a:lnTo>
                    <a:pt x="0" y="57"/>
                  </a:lnTo>
                  <a:lnTo>
                    <a:pt x="57" y="0"/>
                  </a:lnTo>
                  <a:lnTo>
                    <a:pt x="65" y="10"/>
                  </a:lnTo>
                  <a:lnTo>
                    <a:pt x="9" y="67"/>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ïṣ1íďê">
              <a:extLst>
                <a:ext uri="{FF2B5EF4-FFF2-40B4-BE49-F238E27FC236}">
                  <a16:creationId xmlns:a16="http://schemas.microsoft.com/office/drawing/2014/main" id="{6E9022E4-027E-4497-BF32-D41D232C40AB}"/>
                </a:ext>
              </a:extLst>
            </p:cNvPr>
            <p:cNvSpPr/>
            <p:nvPr/>
          </p:nvSpPr>
          <p:spPr bwMode="auto">
            <a:xfrm>
              <a:off x="4838701" y="2930526"/>
              <a:ext cx="468313" cy="109538"/>
            </a:xfrm>
            <a:custGeom>
              <a:avLst/>
              <a:gdLst>
                <a:gd name="T0" fmla="*/ 295 w 295"/>
                <a:gd name="T1" fmla="*/ 69 h 69"/>
                <a:gd name="T2" fmla="*/ 0 w 295"/>
                <a:gd name="T3" fmla="*/ 69 h 69"/>
                <a:gd name="T4" fmla="*/ 0 w 295"/>
                <a:gd name="T5" fmla="*/ 0 h 69"/>
                <a:gd name="T6" fmla="*/ 295 w 295"/>
                <a:gd name="T7" fmla="*/ 0 h 69"/>
                <a:gd name="T8" fmla="*/ 295 w 295"/>
                <a:gd name="T9" fmla="*/ 69 h 69"/>
                <a:gd name="T10" fmla="*/ 13 w 295"/>
                <a:gd name="T11" fmla="*/ 56 h 69"/>
                <a:gd name="T12" fmla="*/ 282 w 295"/>
                <a:gd name="T13" fmla="*/ 56 h 69"/>
                <a:gd name="T14" fmla="*/ 282 w 295"/>
                <a:gd name="T15" fmla="*/ 13 h 69"/>
                <a:gd name="T16" fmla="*/ 13 w 295"/>
                <a:gd name="T17" fmla="*/ 13 h 69"/>
                <a:gd name="T18" fmla="*/ 13 w 295"/>
                <a:gd name="T19"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69">
                  <a:moveTo>
                    <a:pt x="295" y="69"/>
                  </a:moveTo>
                  <a:lnTo>
                    <a:pt x="0" y="69"/>
                  </a:lnTo>
                  <a:lnTo>
                    <a:pt x="0" y="0"/>
                  </a:lnTo>
                  <a:lnTo>
                    <a:pt x="295" y="0"/>
                  </a:lnTo>
                  <a:lnTo>
                    <a:pt x="295" y="69"/>
                  </a:lnTo>
                  <a:close/>
                  <a:moveTo>
                    <a:pt x="13" y="56"/>
                  </a:moveTo>
                  <a:lnTo>
                    <a:pt x="282" y="56"/>
                  </a:lnTo>
                  <a:lnTo>
                    <a:pt x="282" y="13"/>
                  </a:lnTo>
                  <a:lnTo>
                    <a:pt x="13" y="13"/>
                  </a:lnTo>
                  <a:lnTo>
                    <a:pt x="13" y="56"/>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ïS1iḑè">
              <a:extLst>
                <a:ext uri="{FF2B5EF4-FFF2-40B4-BE49-F238E27FC236}">
                  <a16:creationId xmlns:a16="http://schemas.microsoft.com/office/drawing/2014/main" id="{6ECFBF7D-829E-4D24-AC01-0CD002148816}"/>
                </a:ext>
              </a:extLst>
            </p:cNvPr>
            <p:cNvSpPr/>
            <p:nvPr/>
          </p:nvSpPr>
          <p:spPr bwMode="auto">
            <a:xfrm>
              <a:off x="5032376" y="2682876"/>
              <a:ext cx="77788" cy="257175"/>
            </a:xfrm>
            <a:custGeom>
              <a:avLst/>
              <a:gdLst>
                <a:gd name="T0" fmla="*/ 7 w 49"/>
                <a:gd name="T1" fmla="*/ 162 h 162"/>
                <a:gd name="T2" fmla="*/ 0 w 49"/>
                <a:gd name="T3" fmla="*/ 161 h 162"/>
                <a:gd name="T4" fmla="*/ 42 w 49"/>
                <a:gd name="T5" fmla="*/ 0 h 162"/>
                <a:gd name="T6" fmla="*/ 49 w 49"/>
                <a:gd name="T7" fmla="*/ 1 h 162"/>
                <a:gd name="T8" fmla="*/ 7 w 49"/>
                <a:gd name="T9" fmla="*/ 162 h 162"/>
              </a:gdLst>
              <a:ahLst/>
              <a:cxnLst>
                <a:cxn ang="0">
                  <a:pos x="T0" y="T1"/>
                </a:cxn>
                <a:cxn ang="0">
                  <a:pos x="T2" y="T3"/>
                </a:cxn>
                <a:cxn ang="0">
                  <a:pos x="T4" y="T5"/>
                </a:cxn>
                <a:cxn ang="0">
                  <a:pos x="T6" y="T7"/>
                </a:cxn>
                <a:cxn ang="0">
                  <a:pos x="T8" y="T9"/>
                </a:cxn>
              </a:cxnLst>
              <a:rect l="0" t="0" r="r" b="b"/>
              <a:pathLst>
                <a:path w="49" h="162">
                  <a:moveTo>
                    <a:pt x="7" y="162"/>
                  </a:moveTo>
                  <a:lnTo>
                    <a:pt x="0" y="161"/>
                  </a:lnTo>
                  <a:lnTo>
                    <a:pt x="42" y="0"/>
                  </a:lnTo>
                  <a:lnTo>
                    <a:pt x="49" y="1"/>
                  </a:lnTo>
                  <a:lnTo>
                    <a:pt x="7" y="162"/>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íŝlidè">
              <a:extLst>
                <a:ext uri="{FF2B5EF4-FFF2-40B4-BE49-F238E27FC236}">
                  <a16:creationId xmlns:a16="http://schemas.microsoft.com/office/drawing/2014/main" id="{B8120AAC-D4CB-46DA-BD40-82CBA311D03D}"/>
                </a:ext>
              </a:extLst>
            </p:cNvPr>
            <p:cNvSpPr/>
            <p:nvPr/>
          </p:nvSpPr>
          <p:spPr bwMode="auto">
            <a:xfrm>
              <a:off x="5102226" y="2679701"/>
              <a:ext cx="285750" cy="263525"/>
            </a:xfrm>
            <a:custGeom>
              <a:avLst/>
              <a:gdLst>
                <a:gd name="T0" fmla="*/ 175 w 180"/>
                <a:gd name="T1" fmla="*/ 166 h 166"/>
                <a:gd name="T2" fmla="*/ 0 w 180"/>
                <a:gd name="T3" fmla="*/ 5 h 166"/>
                <a:gd name="T4" fmla="*/ 5 w 180"/>
                <a:gd name="T5" fmla="*/ 0 h 166"/>
                <a:gd name="T6" fmla="*/ 180 w 180"/>
                <a:gd name="T7" fmla="*/ 161 h 166"/>
                <a:gd name="T8" fmla="*/ 175 w 180"/>
                <a:gd name="T9" fmla="*/ 166 h 166"/>
              </a:gdLst>
              <a:ahLst/>
              <a:cxnLst>
                <a:cxn ang="0">
                  <a:pos x="T0" y="T1"/>
                </a:cxn>
                <a:cxn ang="0">
                  <a:pos x="T2" y="T3"/>
                </a:cxn>
                <a:cxn ang="0">
                  <a:pos x="T4" y="T5"/>
                </a:cxn>
                <a:cxn ang="0">
                  <a:pos x="T6" y="T7"/>
                </a:cxn>
                <a:cxn ang="0">
                  <a:pos x="T8" y="T9"/>
                </a:cxn>
              </a:cxnLst>
              <a:rect l="0" t="0" r="r" b="b"/>
              <a:pathLst>
                <a:path w="180" h="166">
                  <a:moveTo>
                    <a:pt x="175" y="166"/>
                  </a:moveTo>
                  <a:lnTo>
                    <a:pt x="0" y="5"/>
                  </a:lnTo>
                  <a:lnTo>
                    <a:pt x="5" y="0"/>
                  </a:lnTo>
                  <a:lnTo>
                    <a:pt x="180" y="161"/>
                  </a:lnTo>
                  <a:lnTo>
                    <a:pt x="175" y="166"/>
                  </a:lnTo>
                  <a:close/>
                </a:path>
              </a:pathLst>
            </a:custGeom>
            <a:solidFill>
              <a:srgbClr val="284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9" name="îṧ1ïdè">
              <a:extLst>
                <a:ext uri="{FF2B5EF4-FFF2-40B4-BE49-F238E27FC236}">
                  <a16:creationId xmlns:a16="http://schemas.microsoft.com/office/drawing/2014/main" id="{E21AEACA-733A-47B7-B181-127A3EDE9091}"/>
                </a:ext>
              </a:extLst>
            </p:cNvPr>
            <p:cNvSpPr/>
            <p:nvPr/>
          </p:nvSpPr>
          <p:spPr bwMode="auto">
            <a:xfrm>
              <a:off x="4967288" y="2895601"/>
              <a:ext cx="276225" cy="176213"/>
            </a:xfrm>
            <a:prstGeom prst="rect">
              <a:avLst/>
            </a:prstGeom>
            <a:solidFill>
              <a:srgbClr val="F7CA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0" name="íşľîḍé">
              <a:extLst>
                <a:ext uri="{FF2B5EF4-FFF2-40B4-BE49-F238E27FC236}">
                  <a16:creationId xmlns:a16="http://schemas.microsoft.com/office/drawing/2014/main" id="{8BEB3A4A-AF97-4B83-B7C3-E7FDC5C4E416}"/>
                </a:ext>
              </a:extLst>
            </p:cNvPr>
            <p:cNvSpPr/>
            <p:nvPr/>
          </p:nvSpPr>
          <p:spPr bwMode="auto">
            <a:xfrm>
              <a:off x="5070476" y="2932113"/>
              <a:ext cx="69850" cy="84138"/>
            </a:xfrm>
            <a:custGeom>
              <a:avLst/>
              <a:gdLst>
                <a:gd name="T0" fmla="*/ 27 w 27"/>
                <a:gd name="T1" fmla="*/ 32 h 32"/>
                <a:gd name="T2" fmla="*/ 0 w 27"/>
                <a:gd name="T3" fmla="*/ 32 h 32"/>
                <a:gd name="T4" fmla="*/ 0 w 27"/>
                <a:gd name="T5" fmla="*/ 14 h 32"/>
                <a:gd name="T6" fmla="*/ 13 w 27"/>
                <a:gd name="T7" fmla="*/ 0 h 32"/>
                <a:gd name="T8" fmla="*/ 13 w 27"/>
                <a:gd name="T9" fmla="*/ 0 h 32"/>
                <a:gd name="T10" fmla="*/ 27 w 27"/>
                <a:gd name="T11" fmla="*/ 14 h 32"/>
                <a:gd name="T12" fmla="*/ 27 w 2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32"/>
                  </a:moveTo>
                  <a:cubicBezTo>
                    <a:pt x="0" y="32"/>
                    <a:pt x="0" y="32"/>
                    <a:pt x="0" y="32"/>
                  </a:cubicBezTo>
                  <a:cubicBezTo>
                    <a:pt x="0" y="14"/>
                    <a:pt x="0" y="14"/>
                    <a:pt x="0" y="14"/>
                  </a:cubicBezTo>
                  <a:cubicBezTo>
                    <a:pt x="0" y="6"/>
                    <a:pt x="6" y="0"/>
                    <a:pt x="13" y="0"/>
                  </a:cubicBezTo>
                  <a:cubicBezTo>
                    <a:pt x="13" y="0"/>
                    <a:pt x="13" y="0"/>
                    <a:pt x="13" y="0"/>
                  </a:cubicBezTo>
                  <a:cubicBezTo>
                    <a:pt x="21" y="0"/>
                    <a:pt x="27" y="6"/>
                    <a:pt x="27" y="14"/>
                  </a:cubicBezTo>
                  <a:lnTo>
                    <a:pt x="27" y="32"/>
                  </a:lnTo>
                  <a:close/>
                </a:path>
              </a:pathLst>
            </a:custGeom>
            <a:solidFill>
              <a:srgbClr val="61CC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ïşḷîdé">
              <a:extLst>
                <a:ext uri="{FF2B5EF4-FFF2-40B4-BE49-F238E27FC236}">
                  <a16:creationId xmlns:a16="http://schemas.microsoft.com/office/drawing/2014/main" id="{E2A4C069-6DF9-4DCF-95E3-6A6FA3B5F42F}"/>
                </a:ext>
              </a:extLst>
            </p:cNvPr>
            <p:cNvSpPr/>
            <p:nvPr/>
          </p:nvSpPr>
          <p:spPr bwMode="auto">
            <a:xfrm>
              <a:off x="5689601" y="3670301"/>
              <a:ext cx="36512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2" name="iṩ1ídè">
              <a:extLst>
                <a:ext uri="{FF2B5EF4-FFF2-40B4-BE49-F238E27FC236}">
                  <a16:creationId xmlns:a16="http://schemas.microsoft.com/office/drawing/2014/main" id="{22694AF1-3485-4251-8E3F-7FE1CFD700AB}"/>
                </a:ext>
              </a:extLst>
            </p:cNvPr>
            <p:cNvSpPr/>
            <p:nvPr/>
          </p:nvSpPr>
          <p:spPr bwMode="auto">
            <a:xfrm>
              <a:off x="5767388" y="3532188"/>
              <a:ext cx="211138" cy="401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3" name="îṥlídè">
              <a:extLst>
                <a:ext uri="{FF2B5EF4-FFF2-40B4-BE49-F238E27FC236}">
                  <a16:creationId xmlns:a16="http://schemas.microsoft.com/office/drawing/2014/main" id="{8870D971-7474-413A-A47B-439C96A1368A}"/>
                </a:ext>
              </a:extLst>
            </p:cNvPr>
            <p:cNvSpPr/>
            <p:nvPr/>
          </p:nvSpPr>
          <p:spPr bwMode="auto">
            <a:xfrm>
              <a:off x="5730876" y="3957638"/>
              <a:ext cx="282575" cy="285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4" name="îś1íḍè">
              <a:extLst>
                <a:ext uri="{FF2B5EF4-FFF2-40B4-BE49-F238E27FC236}">
                  <a16:creationId xmlns:a16="http://schemas.microsoft.com/office/drawing/2014/main" id="{50DA0897-2BCA-43BC-B72F-253029E98DC4}"/>
                </a:ext>
              </a:extLst>
            </p:cNvPr>
            <p:cNvSpPr/>
            <p:nvPr/>
          </p:nvSpPr>
          <p:spPr bwMode="auto">
            <a:xfrm>
              <a:off x="5730876" y="3879851"/>
              <a:ext cx="282575" cy="30163"/>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5" name="iSļîdê">
              <a:extLst>
                <a:ext uri="{FF2B5EF4-FFF2-40B4-BE49-F238E27FC236}">
                  <a16:creationId xmlns:a16="http://schemas.microsoft.com/office/drawing/2014/main" id="{D0AB1423-C836-4F3C-BC14-1212C7679B08}"/>
                </a:ext>
              </a:extLst>
            </p:cNvPr>
            <p:cNvSpPr/>
            <p:nvPr/>
          </p:nvSpPr>
          <p:spPr bwMode="auto">
            <a:xfrm>
              <a:off x="5730876" y="3802063"/>
              <a:ext cx="282575" cy="285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6" name="îSḷíḋé">
              <a:extLst>
                <a:ext uri="{FF2B5EF4-FFF2-40B4-BE49-F238E27FC236}">
                  <a16:creationId xmlns:a16="http://schemas.microsoft.com/office/drawing/2014/main" id="{012A90E2-9CE9-4263-B8D7-B621AE4EEA66}"/>
                </a:ext>
              </a:extLst>
            </p:cNvPr>
            <p:cNvSpPr/>
            <p:nvPr/>
          </p:nvSpPr>
          <p:spPr bwMode="auto">
            <a:xfrm>
              <a:off x="5730876" y="3722688"/>
              <a:ext cx="282575" cy="285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7" name="íṧļîdé">
              <a:extLst>
                <a:ext uri="{FF2B5EF4-FFF2-40B4-BE49-F238E27FC236}">
                  <a16:creationId xmlns:a16="http://schemas.microsoft.com/office/drawing/2014/main" id="{162046DA-B9C3-4F7B-8A39-D5E20FB661C5}"/>
                </a:ext>
              </a:extLst>
            </p:cNvPr>
            <p:cNvSpPr/>
            <p:nvPr/>
          </p:nvSpPr>
          <p:spPr bwMode="auto">
            <a:xfrm>
              <a:off x="5799138" y="3646488"/>
              <a:ext cx="146050" cy="285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8" name="í$ļïḋé">
              <a:extLst>
                <a:ext uri="{FF2B5EF4-FFF2-40B4-BE49-F238E27FC236}">
                  <a16:creationId xmlns:a16="http://schemas.microsoft.com/office/drawing/2014/main" id="{CACF0649-E4EA-4873-8095-B9313CD08D79}"/>
                </a:ext>
              </a:extLst>
            </p:cNvPr>
            <p:cNvSpPr/>
            <p:nvPr/>
          </p:nvSpPr>
          <p:spPr bwMode="auto">
            <a:xfrm>
              <a:off x="5802313" y="3567113"/>
              <a:ext cx="139700" cy="28575"/>
            </a:xfrm>
            <a:prstGeom prst="rect">
              <a:avLst/>
            </a:prstGeom>
            <a:solidFill>
              <a:srgbClr val="00B2E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9" name="i$ḻïḋe">
              <a:extLst>
                <a:ext uri="{FF2B5EF4-FFF2-40B4-BE49-F238E27FC236}">
                  <a16:creationId xmlns:a16="http://schemas.microsoft.com/office/drawing/2014/main" id="{DA93BC24-4634-4714-BC47-D103F0B064F7}"/>
                </a:ext>
              </a:extLst>
            </p:cNvPr>
            <p:cNvSpPr/>
            <p:nvPr/>
          </p:nvSpPr>
          <p:spPr bwMode="auto">
            <a:xfrm>
              <a:off x="3608388" y="4027488"/>
              <a:ext cx="2509838" cy="1222375"/>
            </a:xfrm>
            <a:custGeom>
              <a:avLst/>
              <a:gdLst>
                <a:gd name="T0" fmla="*/ 65 w 953"/>
                <a:gd name="T1" fmla="*/ 0 h 464"/>
                <a:gd name="T2" fmla="*/ 0 w 953"/>
                <a:gd name="T3" fmla="*/ 66 h 464"/>
                <a:gd name="T4" fmla="*/ 0 w 953"/>
                <a:gd name="T5" fmla="*/ 66 h 464"/>
                <a:gd name="T6" fmla="*/ 65 w 953"/>
                <a:gd name="T7" fmla="*/ 131 h 464"/>
                <a:gd name="T8" fmla="*/ 177 w 953"/>
                <a:gd name="T9" fmla="*/ 131 h 464"/>
                <a:gd name="T10" fmla="*/ 229 w 953"/>
                <a:gd name="T11" fmla="*/ 183 h 464"/>
                <a:gd name="T12" fmla="*/ 177 w 953"/>
                <a:gd name="T13" fmla="*/ 235 h 464"/>
                <a:gd name="T14" fmla="*/ 145 w 953"/>
                <a:gd name="T15" fmla="*/ 235 h 464"/>
                <a:gd name="T16" fmla="*/ 96 w 953"/>
                <a:gd name="T17" fmla="*/ 284 h 464"/>
                <a:gd name="T18" fmla="*/ 145 w 953"/>
                <a:gd name="T19" fmla="*/ 334 h 464"/>
                <a:gd name="T20" fmla="*/ 260 w 953"/>
                <a:gd name="T21" fmla="*/ 334 h 464"/>
                <a:gd name="T22" fmla="*/ 312 w 953"/>
                <a:gd name="T23" fmla="*/ 282 h 464"/>
                <a:gd name="T24" fmla="*/ 312 w 953"/>
                <a:gd name="T25" fmla="*/ 174 h 464"/>
                <a:gd name="T26" fmla="*/ 354 w 953"/>
                <a:gd name="T27" fmla="*/ 131 h 464"/>
                <a:gd name="T28" fmla="*/ 707 w 953"/>
                <a:gd name="T29" fmla="*/ 131 h 464"/>
                <a:gd name="T30" fmla="*/ 732 w 953"/>
                <a:gd name="T31" fmla="*/ 156 h 464"/>
                <a:gd name="T32" fmla="*/ 707 w 953"/>
                <a:gd name="T33" fmla="*/ 181 h 464"/>
                <a:gd name="T34" fmla="*/ 628 w 953"/>
                <a:gd name="T35" fmla="*/ 181 h 464"/>
                <a:gd name="T36" fmla="*/ 576 w 953"/>
                <a:gd name="T37" fmla="*/ 233 h 464"/>
                <a:gd name="T38" fmla="*/ 576 w 953"/>
                <a:gd name="T39" fmla="*/ 233 h 464"/>
                <a:gd name="T40" fmla="*/ 628 w 953"/>
                <a:gd name="T41" fmla="*/ 285 h 464"/>
                <a:gd name="T42" fmla="*/ 795 w 953"/>
                <a:gd name="T43" fmla="*/ 285 h 464"/>
                <a:gd name="T44" fmla="*/ 853 w 953"/>
                <a:gd name="T45" fmla="*/ 342 h 464"/>
                <a:gd name="T46" fmla="*/ 795 w 953"/>
                <a:gd name="T47" fmla="*/ 400 h 464"/>
                <a:gd name="T48" fmla="*/ 752 w 953"/>
                <a:gd name="T49" fmla="*/ 400 h 464"/>
                <a:gd name="T50" fmla="*/ 720 w 953"/>
                <a:gd name="T51" fmla="*/ 432 h 464"/>
                <a:gd name="T52" fmla="*/ 752 w 953"/>
                <a:gd name="T53" fmla="*/ 464 h 464"/>
                <a:gd name="T54" fmla="*/ 953 w 953"/>
                <a:gd name="T55" fmla="*/ 464 h 464"/>
                <a:gd name="T56" fmla="*/ 953 w 953"/>
                <a:gd name="T57" fmla="*/ 0 h 464"/>
                <a:gd name="T58" fmla="*/ 65 w 953"/>
                <a:gd name="T5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3" h="464">
                  <a:moveTo>
                    <a:pt x="65" y="0"/>
                  </a:moveTo>
                  <a:cubicBezTo>
                    <a:pt x="29" y="0"/>
                    <a:pt x="0" y="30"/>
                    <a:pt x="0" y="66"/>
                  </a:cubicBezTo>
                  <a:cubicBezTo>
                    <a:pt x="0" y="66"/>
                    <a:pt x="0" y="66"/>
                    <a:pt x="0" y="66"/>
                  </a:cubicBezTo>
                  <a:cubicBezTo>
                    <a:pt x="0" y="102"/>
                    <a:pt x="29" y="131"/>
                    <a:pt x="65" y="131"/>
                  </a:cubicBezTo>
                  <a:cubicBezTo>
                    <a:pt x="177" y="131"/>
                    <a:pt x="177" y="131"/>
                    <a:pt x="177" y="131"/>
                  </a:cubicBezTo>
                  <a:cubicBezTo>
                    <a:pt x="206" y="131"/>
                    <a:pt x="229" y="154"/>
                    <a:pt x="229" y="183"/>
                  </a:cubicBezTo>
                  <a:cubicBezTo>
                    <a:pt x="229" y="212"/>
                    <a:pt x="206" y="235"/>
                    <a:pt x="177" y="235"/>
                  </a:cubicBezTo>
                  <a:cubicBezTo>
                    <a:pt x="145" y="235"/>
                    <a:pt x="145" y="235"/>
                    <a:pt x="145" y="235"/>
                  </a:cubicBezTo>
                  <a:cubicBezTo>
                    <a:pt x="118" y="235"/>
                    <a:pt x="96" y="257"/>
                    <a:pt x="96" y="284"/>
                  </a:cubicBezTo>
                  <a:cubicBezTo>
                    <a:pt x="96" y="312"/>
                    <a:pt x="118" y="334"/>
                    <a:pt x="145" y="334"/>
                  </a:cubicBezTo>
                  <a:cubicBezTo>
                    <a:pt x="260" y="334"/>
                    <a:pt x="260" y="334"/>
                    <a:pt x="260" y="334"/>
                  </a:cubicBezTo>
                  <a:cubicBezTo>
                    <a:pt x="288" y="334"/>
                    <a:pt x="312" y="310"/>
                    <a:pt x="312" y="282"/>
                  </a:cubicBezTo>
                  <a:cubicBezTo>
                    <a:pt x="312" y="174"/>
                    <a:pt x="312" y="174"/>
                    <a:pt x="312" y="174"/>
                  </a:cubicBezTo>
                  <a:cubicBezTo>
                    <a:pt x="312" y="150"/>
                    <a:pt x="331" y="131"/>
                    <a:pt x="354" y="131"/>
                  </a:cubicBezTo>
                  <a:cubicBezTo>
                    <a:pt x="707" y="131"/>
                    <a:pt x="707" y="131"/>
                    <a:pt x="707" y="131"/>
                  </a:cubicBezTo>
                  <a:cubicBezTo>
                    <a:pt x="721" y="131"/>
                    <a:pt x="732" y="142"/>
                    <a:pt x="732" y="156"/>
                  </a:cubicBezTo>
                  <a:cubicBezTo>
                    <a:pt x="732" y="170"/>
                    <a:pt x="721" y="181"/>
                    <a:pt x="707" y="181"/>
                  </a:cubicBezTo>
                  <a:cubicBezTo>
                    <a:pt x="628" y="181"/>
                    <a:pt x="628" y="181"/>
                    <a:pt x="628" y="181"/>
                  </a:cubicBezTo>
                  <a:cubicBezTo>
                    <a:pt x="599" y="181"/>
                    <a:pt x="576" y="204"/>
                    <a:pt x="576" y="233"/>
                  </a:cubicBezTo>
                  <a:cubicBezTo>
                    <a:pt x="576" y="233"/>
                    <a:pt x="576" y="233"/>
                    <a:pt x="576" y="233"/>
                  </a:cubicBezTo>
                  <a:cubicBezTo>
                    <a:pt x="576" y="262"/>
                    <a:pt x="599" y="285"/>
                    <a:pt x="628" y="285"/>
                  </a:cubicBezTo>
                  <a:cubicBezTo>
                    <a:pt x="795" y="285"/>
                    <a:pt x="795" y="285"/>
                    <a:pt x="795" y="285"/>
                  </a:cubicBezTo>
                  <a:cubicBezTo>
                    <a:pt x="827" y="285"/>
                    <a:pt x="853" y="311"/>
                    <a:pt x="853" y="342"/>
                  </a:cubicBezTo>
                  <a:cubicBezTo>
                    <a:pt x="853" y="374"/>
                    <a:pt x="827" y="400"/>
                    <a:pt x="795" y="400"/>
                  </a:cubicBezTo>
                  <a:cubicBezTo>
                    <a:pt x="752" y="400"/>
                    <a:pt x="752" y="400"/>
                    <a:pt x="752" y="400"/>
                  </a:cubicBezTo>
                  <a:cubicBezTo>
                    <a:pt x="734" y="400"/>
                    <a:pt x="720" y="414"/>
                    <a:pt x="720" y="432"/>
                  </a:cubicBezTo>
                  <a:cubicBezTo>
                    <a:pt x="720" y="450"/>
                    <a:pt x="734" y="464"/>
                    <a:pt x="752" y="464"/>
                  </a:cubicBezTo>
                  <a:cubicBezTo>
                    <a:pt x="953" y="464"/>
                    <a:pt x="953" y="464"/>
                    <a:pt x="953" y="464"/>
                  </a:cubicBezTo>
                  <a:cubicBezTo>
                    <a:pt x="953" y="0"/>
                    <a:pt x="953" y="0"/>
                    <a:pt x="953" y="0"/>
                  </a:cubicBezTo>
                  <a:lnTo>
                    <a:pt x="65" y="0"/>
                  </a:lnTo>
                  <a:close/>
                </a:path>
              </a:pathLst>
            </a:custGeom>
            <a:solidFill>
              <a:srgbClr val="5860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0" name="íṣļíḍe">
              <a:extLst>
                <a:ext uri="{FF2B5EF4-FFF2-40B4-BE49-F238E27FC236}">
                  <a16:creationId xmlns:a16="http://schemas.microsoft.com/office/drawing/2014/main" id="{688C93BF-5DB4-4100-85F2-26CA7F60D04F}"/>
                </a:ext>
              </a:extLst>
            </p:cNvPr>
            <p:cNvSpPr/>
            <p:nvPr/>
          </p:nvSpPr>
          <p:spPr bwMode="auto">
            <a:xfrm>
              <a:off x="6118226" y="4027488"/>
              <a:ext cx="2320925" cy="1222375"/>
            </a:xfrm>
            <a:custGeom>
              <a:avLst/>
              <a:gdLst>
                <a:gd name="T0" fmla="*/ 816 w 881"/>
                <a:gd name="T1" fmla="*/ 0 h 464"/>
                <a:gd name="T2" fmla="*/ 0 w 881"/>
                <a:gd name="T3" fmla="*/ 0 h 464"/>
                <a:gd name="T4" fmla="*/ 0 w 881"/>
                <a:gd name="T5" fmla="*/ 464 h 464"/>
                <a:gd name="T6" fmla="*/ 210 w 881"/>
                <a:gd name="T7" fmla="*/ 464 h 464"/>
                <a:gd name="T8" fmla="*/ 232 w 881"/>
                <a:gd name="T9" fmla="*/ 442 h 464"/>
                <a:gd name="T10" fmla="*/ 210 w 881"/>
                <a:gd name="T11" fmla="*/ 419 h 464"/>
                <a:gd name="T12" fmla="*/ 172 w 881"/>
                <a:gd name="T13" fmla="*/ 419 h 464"/>
                <a:gd name="T14" fmla="*/ 140 w 881"/>
                <a:gd name="T15" fmla="*/ 388 h 464"/>
                <a:gd name="T16" fmla="*/ 172 w 881"/>
                <a:gd name="T17" fmla="*/ 357 h 464"/>
                <a:gd name="T18" fmla="*/ 532 w 881"/>
                <a:gd name="T19" fmla="*/ 357 h 464"/>
                <a:gd name="T20" fmla="*/ 591 w 881"/>
                <a:gd name="T21" fmla="*/ 298 h 464"/>
                <a:gd name="T22" fmla="*/ 532 w 881"/>
                <a:gd name="T23" fmla="*/ 240 h 464"/>
                <a:gd name="T24" fmla="*/ 444 w 881"/>
                <a:gd name="T25" fmla="*/ 240 h 464"/>
                <a:gd name="T26" fmla="*/ 389 w 881"/>
                <a:gd name="T27" fmla="*/ 185 h 464"/>
                <a:gd name="T28" fmla="*/ 389 w 881"/>
                <a:gd name="T29" fmla="*/ 185 h 464"/>
                <a:gd name="T30" fmla="*/ 444 w 881"/>
                <a:gd name="T31" fmla="*/ 131 h 464"/>
                <a:gd name="T32" fmla="*/ 816 w 881"/>
                <a:gd name="T33" fmla="*/ 131 h 464"/>
                <a:gd name="T34" fmla="*/ 881 w 881"/>
                <a:gd name="T35" fmla="*/ 66 h 464"/>
                <a:gd name="T36" fmla="*/ 881 w 881"/>
                <a:gd name="T37" fmla="*/ 66 h 464"/>
                <a:gd name="T38" fmla="*/ 816 w 881"/>
                <a:gd name="T3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1" h="464">
                  <a:moveTo>
                    <a:pt x="816" y="0"/>
                  </a:moveTo>
                  <a:cubicBezTo>
                    <a:pt x="0" y="0"/>
                    <a:pt x="0" y="0"/>
                    <a:pt x="0" y="0"/>
                  </a:cubicBezTo>
                  <a:cubicBezTo>
                    <a:pt x="0" y="464"/>
                    <a:pt x="0" y="464"/>
                    <a:pt x="0" y="464"/>
                  </a:cubicBezTo>
                  <a:cubicBezTo>
                    <a:pt x="210" y="464"/>
                    <a:pt x="210" y="464"/>
                    <a:pt x="210" y="464"/>
                  </a:cubicBezTo>
                  <a:cubicBezTo>
                    <a:pt x="222" y="464"/>
                    <a:pt x="232" y="454"/>
                    <a:pt x="232" y="442"/>
                  </a:cubicBezTo>
                  <a:cubicBezTo>
                    <a:pt x="232" y="429"/>
                    <a:pt x="222" y="419"/>
                    <a:pt x="210" y="419"/>
                  </a:cubicBezTo>
                  <a:cubicBezTo>
                    <a:pt x="172" y="419"/>
                    <a:pt x="172" y="419"/>
                    <a:pt x="172" y="419"/>
                  </a:cubicBezTo>
                  <a:cubicBezTo>
                    <a:pt x="154" y="419"/>
                    <a:pt x="140" y="405"/>
                    <a:pt x="140" y="388"/>
                  </a:cubicBezTo>
                  <a:cubicBezTo>
                    <a:pt x="140" y="371"/>
                    <a:pt x="154" y="357"/>
                    <a:pt x="172" y="357"/>
                  </a:cubicBezTo>
                  <a:cubicBezTo>
                    <a:pt x="532" y="357"/>
                    <a:pt x="532" y="357"/>
                    <a:pt x="532" y="357"/>
                  </a:cubicBezTo>
                  <a:cubicBezTo>
                    <a:pt x="564" y="357"/>
                    <a:pt x="591" y="331"/>
                    <a:pt x="591" y="298"/>
                  </a:cubicBezTo>
                  <a:cubicBezTo>
                    <a:pt x="591" y="266"/>
                    <a:pt x="564" y="240"/>
                    <a:pt x="532" y="240"/>
                  </a:cubicBezTo>
                  <a:cubicBezTo>
                    <a:pt x="444" y="240"/>
                    <a:pt x="444" y="240"/>
                    <a:pt x="444" y="240"/>
                  </a:cubicBezTo>
                  <a:cubicBezTo>
                    <a:pt x="414" y="240"/>
                    <a:pt x="389" y="215"/>
                    <a:pt x="389" y="185"/>
                  </a:cubicBezTo>
                  <a:cubicBezTo>
                    <a:pt x="389" y="185"/>
                    <a:pt x="389" y="185"/>
                    <a:pt x="389" y="185"/>
                  </a:cubicBezTo>
                  <a:cubicBezTo>
                    <a:pt x="389" y="155"/>
                    <a:pt x="414" y="131"/>
                    <a:pt x="444" y="131"/>
                  </a:cubicBezTo>
                  <a:cubicBezTo>
                    <a:pt x="816" y="131"/>
                    <a:pt x="816" y="131"/>
                    <a:pt x="816" y="131"/>
                  </a:cubicBezTo>
                  <a:cubicBezTo>
                    <a:pt x="852" y="131"/>
                    <a:pt x="881" y="102"/>
                    <a:pt x="881" y="66"/>
                  </a:cubicBezTo>
                  <a:cubicBezTo>
                    <a:pt x="881" y="66"/>
                    <a:pt x="881" y="66"/>
                    <a:pt x="881" y="66"/>
                  </a:cubicBezTo>
                  <a:cubicBezTo>
                    <a:pt x="881" y="30"/>
                    <a:pt x="852" y="0"/>
                    <a:pt x="816" y="0"/>
                  </a:cubicBezTo>
                  <a:close/>
                </a:path>
              </a:pathLst>
            </a:custGeom>
            <a:solidFill>
              <a:srgbClr val="00B2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1" name="ïśľiḓe">
              <a:extLst>
                <a:ext uri="{FF2B5EF4-FFF2-40B4-BE49-F238E27FC236}">
                  <a16:creationId xmlns:a16="http://schemas.microsoft.com/office/drawing/2014/main" id="{F00E9F76-3B44-468B-B2C0-E453176B65DB}"/>
                </a:ext>
              </a:extLst>
            </p:cNvPr>
            <p:cNvSpPr/>
            <p:nvPr/>
          </p:nvSpPr>
          <p:spPr bwMode="auto">
            <a:xfrm>
              <a:off x="6210301" y="5149851"/>
              <a:ext cx="268288" cy="41275"/>
            </a:xfrm>
            <a:custGeom>
              <a:avLst/>
              <a:gdLst>
                <a:gd name="T0" fmla="*/ 102 w 102"/>
                <a:gd name="T1" fmla="*/ 16 h 16"/>
                <a:gd name="T2" fmla="*/ 90 w 102"/>
                <a:gd name="T3" fmla="*/ 11 h 16"/>
                <a:gd name="T4" fmla="*/ 85 w 102"/>
                <a:gd name="T5" fmla="*/ 8 h 16"/>
                <a:gd name="T6" fmla="*/ 79 w 102"/>
                <a:gd name="T7" fmla="*/ 11 h 16"/>
                <a:gd name="T8" fmla="*/ 68 w 102"/>
                <a:gd name="T9" fmla="*/ 16 h 16"/>
                <a:gd name="T10" fmla="*/ 56 w 102"/>
                <a:gd name="T11" fmla="*/ 11 h 16"/>
                <a:gd name="T12" fmla="*/ 51 w 102"/>
                <a:gd name="T13" fmla="*/ 8 h 16"/>
                <a:gd name="T14" fmla="*/ 45 w 102"/>
                <a:gd name="T15" fmla="*/ 11 h 16"/>
                <a:gd name="T16" fmla="*/ 34 w 102"/>
                <a:gd name="T17" fmla="*/ 16 h 16"/>
                <a:gd name="T18" fmla="*/ 22 w 102"/>
                <a:gd name="T19" fmla="*/ 11 h 16"/>
                <a:gd name="T20" fmla="*/ 17 w 102"/>
                <a:gd name="T21" fmla="*/ 8 h 16"/>
                <a:gd name="T22" fmla="*/ 11 w 102"/>
                <a:gd name="T23" fmla="*/ 11 h 16"/>
                <a:gd name="T24" fmla="*/ 0 w 102"/>
                <a:gd name="T25" fmla="*/ 16 h 16"/>
                <a:gd name="T26" fmla="*/ 0 w 102"/>
                <a:gd name="T27" fmla="*/ 8 h 16"/>
                <a:gd name="T28" fmla="*/ 6 w 102"/>
                <a:gd name="T29" fmla="*/ 6 h 16"/>
                <a:gd name="T30" fmla="*/ 17 w 102"/>
                <a:gd name="T31" fmla="*/ 0 h 16"/>
                <a:gd name="T32" fmla="*/ 28 w 102"/>
                <a:gd name="T33" fmla="*/ 6 h 16"/>
                <a:gd name="T34" fmla="*/ 34 w 102"/>
                <a:gd name="T35" fmla="*/ 8 h 16"/>
                <a:gd name="T36" fmla="*/ 39 w 102"/>
                <a:gd name="T37" fmla="*/ 6 h 16"/>
                <a:gd name="T38" fmla="*/ 51 w 102"/>
                <a:gd name="T39" fmla="*/ 0 h 16"/>
                <a:gd name="T40" fmla="*/ 62 w 102"/>
                <a:gd name="T41" fmla="*/ 6 h 16"/>
                <a:gd name="T42" fmla="*/ 68 w 102"/>
                <a:gd name="T43" fmla="*/ 8 h 16"/>
                <a:gd name="T44" fmla="*/ 73 w 102"/>
                <a:gd name="T45" fmla="*/ 6 h 16"/>
                <a:gd name="T46" fmla="*/ 85 w 102"/>
                <a:gd name="T47" fmla="*/ 0 h 16"/>
                <a:gd name="T48" fmla="*/ 96 w 102"/>
                <a:gd name="T49" fmla="*/ 6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4"/>
                    <a:pt x="90" y="11"/>
                  </a:cubicBezTo>
                  <a:cubicBezTo>
                    <a:pt x="88" y="10"/>
                    <a:pt x="87" y="8"/>
                    <a:pt x="85" y="8"/>
                  </a:cubicBezTo>
                  <a:cubicBezTo>
                    <a:pt x="82" y="8"/>
                    <a:pt x="81" y="10"/>
                    <a:pt x="79" y="11"/>
                  </a:cubicBezTo>
                  <a:cubicBezTo>
                    <a:pt x="77" y="14"/>
                    <a:pt x="73" y="16"/>
                    <a:pt x="68" y="16"/>
                  </a:cubicBezTo>
                  <a:cubicBezTo>
                    <a:pt x="62" y="16"/>
                    <a:pt x="59" y="14"/>
                    <a:pt x="56" y="11"/>
                  </a:cubicBezTo>
                  <a:cubicBezTo>
                    <a:pt x="54" y="10"/>
                    <a:pt x="53" y="8"/>
                    <a:pt x="51" y="8"/>
                  </a:cubicBezTo>
                  <a:cubicBezTo>
                    <a:pt x="48" y="8"/>
                    <a:pt x="47" y="10"/>
                    <a:pt x="45" y="11"/>
                  </a:cubicBezTo>
                  <a:cubicBezTo>
                    <a:pt x="43" y="14"/>
                    <a:pt x="40" y="16"/>
                    <a:pt x="34" y="16"/>
                  </a:cubicBezTo>
                  <a:cubicBezTo>
                    <a:pt x="28" y="16"/>
                    <a:pt x="25" y="14"/>
                    <a:pt x="22" y="11"/>
                  </a:cubicBezTo>
                  <a:cubicBezTo>
                    <a:pt x="21" y="10"/>
                    <a:pt x="19" y="8"/>
                    <a:pt x="17" y="8"/>
                  </a:cubicBezTo>
                  <a:cubicBezTo>
                    <a:pt x="14" y="8"/>
                    <a:pt x="13" y="10"/>
                    <a:pt x="11" y="11"/>
                  </a:cubicBezTo>
                  <a:cubicBezTo>
                    <a:pt x="9" y="14"/>
                    <a:pt x="6" y="16"/>
                    <a:pt x="0" y="16"/>
                  </a:cubicBezTo>
                  <a:cubicBezTo>
                    <a:pt x="0" y="8"/>
                    <a:pt x="0" y="8"/>
                    <a:pt x="0" y="8"/>
                  </a:cubicBezTo>
                  <a:cubicBezTo>
                    <a:pt x="2" y="8"/>
                    <a:pt x="4" y="7"/>
                    <a:pt x="6" y="6"/>
                  </a:cubicBezTo>
                  <a:cubicBezTo>
                    <a:pt x="8" y="3"/>
                    <a:pt x="11" y="0"/>
                    <a:pt x="17" y="0"/>
                  </a:cubicBezTo>
                  <a:cubicBezTo>
                    <a:pt x="23" y="0"/>
                    <a:pt x="26" y="3"/>
                    <a:pt x="28" y="6"/>
                  </a:cubicBezTo>
                  <a:cubicBezTo>
                    <a:pt x="30" y="7"/>
                    <a:pt x="31" y="8"/>
                    <a:pt x="34" y="8"/>
                  </a:cubicBezTo>
                  <a:cubicBezTo>
                    <a:pt x="36" y="8"/>
                    <a:pt x="38" y="7"/>
                    <a:pt x="39" y="6"/>
                  </a:cubicBezTo>
                  <a:cubicBezTo>
                    <a:pt x="42" y="3"/>
                    <a:pt x="45" y="0"/>
                    <a:pt x="51" y="0"/>
                  </a:cubicBezTo>
                  <a:cubicBezTo>
                    <a:pt x="56" y="0"/>
                    <a:pt x="60" y="3"/>
                    <a:pt x="62" y="6"/>
                  </a:cubicBezTo>
                  <a:cubicBezTo>
                    <a:pt x="64" y="7"/>
                    <a:pt x="65" y="8"/>
                    <a:pt x="68" y="8"/>
                  </a:cubicBezTo>
                  <a:cubicBezTo>
                    <a:pt x="70" y="8"/>
                    <a:pt x="71" y="7"/>
                    <a:pt x="73" y="6"/>
                  </a:cubicBezTo>
                  <a:cubicBezTo>
                    <a:pt x="76" y="3"/>
                    <a:pt x="79" y="0"/>
                    <a:pt x="85" y="0"/>
                  </a:cubicBezTo>
                  <a:cubicBezTo>
                    <a:pt x="90" y="0"/>
                    <a:pt x="94" y="3"/>
                    <a:pt x="96" y="6"/>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2" name="îslîḓe">
              <a:extLst>
                <a:ext uri="{FF2B5EF4-FFF2-40B4-BE49-F238E27FC236}">
                  <a16:creationId xmlns:a16="http://schemas.microsoft.com/office/drawing/2014/main" id="{EDD70E3E-8E24-4105-BFF1-0C28AD537900}"/>
                </a:ext>
              </a:extLst>
            </p:cNvPr>
            <p:cNvSpPr/>
            <p:nvPr/>
          </p:nvSpPr>
          <p:spPr bwMode="auto">
            <a:xfrm>
              <a:off x="7277101" y="4829176"/>
              <a:ext cx="269875" cy="41275"/>
            </a:xfrm>
            <a:custGeom>
              <a:avLst/>
              <a:gdLst>
                <a:gd name="T0" fmla="*/ 102 w 102"/>
                <a:gd name="T1" fmla="*/ 16 h 16"/>
                <a:gd name="T2" fmla="*/ 90 w 102"/>
                <a:gd name="T3" fmla="*/ 11 h 16"/>
                <a:gd name="T4" fmla="*/ 85 w 102"/>
                <a:gd name="T5" fmla="*/ 8 h 16"/>
                <a:gd name="T6" fmla="*/ 79 w 102"/>
                <a:gd name="T7" fmla="*/ 11 h 16"/>
                <a:gd name="T8" fmla="*/ 68 w 102"/>
                <a:gd name="T9" fmla="*/ 16 h 16"/>
                <a:gd name="T10" fmla="*/ 56 w 102"/>
                <a:gd name="T11" fmla="*/ 11 h 16"/>
                <a:gd name="T12" fmla="*/ 51 w 102"/>
                <a:gd name="T13" fmla="*/ 8 h 16"/>
                <a:gd name="T14" fmla="*/ 45 w 102"/>
                <a:gd name="T15" fmla="*/ 11 h 16"/>
                <a:gd name="T16" fmla="*/ 34 w 102"/>
                <a:gd name="T17" fmla="*/ 16 h 16"/>
                <a:gd name="T18" fmla="*/ 23 w 102"/>
                <a:gd name="T19" fmla="*/ 11 h 16"/>
                <a:gd name="T20" fmla="*/ 17 w 102"/>
                <a:gd name="T21" fmla="*/ 8 h 16"/>
                <a:gd name="T22" fmla="*/ 11 w 102"/>
                <a:gd name="T23" fmla="*/ 11 h 16"/>
                <a:gd name="T24" fmla="*/ 0 w 102"/>
                <a:gd name="T25" fmla="*/ 16 h 16"/>
                <a:gd name="T26" fmla="*/ 0 w 102"/>
                <a:gd name="T27" fmla="*/ 8 h 16"/>
                <a:gd name="T28" fmla="*/ 6 w 102"/>
                <a:gd name="T29" fmla="*/ 5 h 16"/>
                <a:gd name="T30" fmla="*/ 17 w 102"/>
                <a:gd name="T31" fmla="*/ 0 h 16"/>
                <a:gd name="T32" fmla="*/ 28 w 102"/>
                <a:gd name="T33" fmla="*/ 5 h 16"/>
                <a:gd name="T34" fmla="*/ 34 w 102"/>
                <a:gd name="T35" fmla="*/ 8 h 16"/>
                <a:gd name="T36" fmla="*/ 39 w 102"/>
                <a:gd name="T37" fmla="*/ 5 h 16"/>
                <a:gd name="T38" fmla="*/ 51 w 102"/>
                <a:gd name="T39" fmla="*/ 0 h 16"/>
                <a:gd name="T40" fmla="*/ 62 w 102"/>
                <a:gd name="T41" fmla="*/ 5 h 16"/>
                <a:gd name="T42" fmla="*/ 68 w 102"/>
                <a:gd name="T43" fmla="*/ 8 h 16"/>
                <a:gd name="T44" fmla="*/ 73 w 102"/>
                <a:gd name="T45" fmla="*/ 5 h 16"/>
                <a:gd name="T46" fmla="*/ 85 w 102"/>
                <a:gd name="T47" fmla="*/ 0 h 16"/>
                <a:gd name="T48" fmla="*/ 96 w 102"/>
                <a:gd name="T49" fmla="*/ 5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3"/>
                    <a:pt x="90" y="11"/>
                  </a:cubicBezTo>
                  <a:cubicBezTo>
                    <a:pt x="88" y="9"/>
                    <a:pt x="87" y="8"/>
                    <a:pt x="85" y="8"/>
                  </a:cubicBezTo>
                  <a:cubicBezTo>
                    <a:pt x="82" y="8"/>
                    <a:pt x="81" y="9"/>
                    <a:pt x="79" y="11"/>
                  </a:cubicBezTo>
                  <a:cubicBezTo>
                    <a:pt x="77" y="13"/>
                    <a:pt x="74" y="16"/>
                    <a:pt x="68" y="16"/>
                  </a:cubicBezTo>
                  <a:cubicBezTo>
                    <a:pt x="62" y="16"/>
                    <a:pt x="59" y="13"/>
                    <a:pt x="56" y="11"/>
                  </a:cubicBezTo>
                  <a:cubicBezTo>
                    <a:pt x="55" y="9"/>
                    <a:pt x="53" y="8"/>
                    <a:pt x="51" y="8"/>
                  </a:cubicBezTo>
                  <a:cubicBezTo>
                    <a:pt x="48" y="8"/>
                    <a:pt x="47" y="9"/>
                    <a:pt x="45" y="11"/>
                  </a:cubicBezTo>
                  <a:cubicBezTo>
                    <a:pt x="43" y="13"/>
                    <a:pt x="40" y="16"/>
                    <a:pt x="34" y="16"/>
                  </a:cubicBezTo>
                  <a:cubicBezTo>
                    <a:pt x="28" y="16"/>
                    <a:pt x="25" y="13"/>
                    <a:pt x="23" y="11"/>
                  </a:cubicBezTo>
                  <a:cubicBezTo>
                    <a:pt x="21" y="9"/>
                    <a:pt x="19" y="8"/>
                    <a:pt x="17" y="8"/>
                  </a:cubicBezTo>
                  <a:cubicBezTo>
                    <a:pt x="14" y="8"/>
                    <a:pt x="13" y="9"/>
                    <a:pt x="11" y="11"/>
                  </a:cubicBezTo>
                  <a:cubicBezTo>
                    <a:pt x="9" y="13"/>
                    <a:pt x="6" y="16"/>
                    <a:pt x="0" y="16"/>
                  </a:cubicBezTo>
                  <a:cubicBezTo>
                    <a:pt x="0" y="8"/>
                    <a:pt x="0" y="8"/>
                    <a:pt x="0" y="8"/>
                  </a:cubicBezTo>
                  <a:cubicBezTo>
                    <a:pt x="3" y="8"/>
                    <a:pt x="4" y="7"/>
                    <a:pt x="6" y="5"/>
                  </a:cubicBezTo>
                  <a:cubicBezTo>
                    <a:pt x="8" y="3"/>
                    <a:pt x="11" y="0"/>
                    <a:pt x="17" y="0"/>
                  </a:cubicBezTo>
                  <a:cubicBezTo>
                    <a:pt x="23" y="0"/>
                    <a:pt x="26" y="3"/>
                    <a:pt x="28" y="5"/>
                  </a:cubicBezTo>
                  <a:cubicBezTo>
                    <a:pt x="30" y="7"/>
                    <a:pt x="31" y="8"/>
                    <a:pt x="34" y="8"/>
                  </a:cubicBezTo>
                  <a:cubicBezTo>
                    <a:pt x="36" y="8"/>
                    <a:pt x="38" y="7"/>
                    <a:pt x="39" y="5"/>
                  </a:cubicBezTo>
                  <a:cubicBezTo>
                    <a:pt x="42" y="3"/>
                    <a:pt x="45" y="0"/>
                    <a:pt x="51" y="0"/>
                  </a:cubicBezTo>
                  <a:cubicBezTo>
                    <a:pt x="57" y="0"/>
                    <a:pt x="60" y="3"/>
                    <a:pt x="62" y="5"/>
                  </a:cubicBezTo>
                  <a:cubicBezTo>
                    <a:pt x="64" y="7"/>
                    <a:pt x="65" y="8"/>
                    <a:pt x="68" y="8"/>
                  </a:cubicBezTo>
                  <a:cubicBezTo>
                    <a:pt x="70" y="8"/>
                    <a:pt x="72" y="7"/>
                    <a:pt x="73" y="5"/>
                  </a:cubicBezTo>
                  <a:cubicBezTo>
                    <a:pt x="76" y="3"/>
                    <a:pt x="79" y="0"/>
                    <a:pt x="85" y="0"/>
                  </a:cubicBezTo>
                  <a:cubicBezTo>
                    <a:pt x="91" y="0"/>
                    <a:pt x="94" y="3"/>
                    <a:pt x="96" y="5"/>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3" name="ïṧlíďe">
              <a:extLst>
                <a:ext uri="{FF2B5EF4-FFF2-40B4-BE49-F238E27FC236}">
                  <a16:creationId xmlns:a16="http://schemas.microsoft.com/office/drawing/2014/main" id="{3EA158FD-81AA-4CA4-96D6-F4E3E19882A5}"/>
                </a:ext>
              </a:extLst>
            </p:cNvPr>
            <p:cNvSpPr/>
            <p:nvPr/>
          </p:nvSpPr>
          <p:spPr bwMode="auto">
            <a:xfrm>
              <a:off x="6673851" y="4751388"/>
              <a:ext cx="266700" cy="42863"/>
            </a:xfrm>
            <a:custGeom>
              <a:avLst/>
              <a:gdLst>
                <a:gd name="T0" fmla="*/ 101 w 101"/>
                <a:gd name="T1" fmla="*/ 16 h 16"/>
                <a:gd name="T2" fmla="*/ 90 w 101"/>
                <a:gd name="T3" fmla="*/ 11 h 16"/>
                <a:gd name="T4" fmla="*/ 84 w 101"/>
                <a:gd name="T5" fmla="*/ 8 h 16"/>
                <a:gd name="T6" fmla="*/ 79 w 101"/>
                <a:gd name="T7" fmla="*/ 11 h 16"/>
                <a:gd name="T8" fmla="*/ 67 w 101"/>
                <a:gd name="T9" fmla="*/ 16 h 16"/>
                <a:gd name="T10" fmla="*/ 56 w 101"/>
                <a:gd name="T11" fmla="*/ 11 h 16"/>
                <a:gd name="T12" fmla="*/ 50 w 101"/>
                <a:gd name="T13" fmla="*/ 8 h 16"/>
                <a:gd name="T14" fmla="*/ 45 w 101"/>
                <a:gd name="T15" fmla="*/ 11 h 16"/>
                <a:gd name="T16" fmla="*/ 33 w 101"/>
                <a:gd name="T17" fmla="*/ 16 h 16"/>
                <a:gd name="T18" fmla="*/ 22 w 101"/>
                <a:gd name="T19" fmla="*/ 11 h 16"/>
                <a:gd name="T20" fmla="*/ 16 w 101"/>
                <a:gd name="T21" fmla="*/ 8 h 16"/>
                <a:gd name="T22" fmla="*/ 11 w 101"/>
                <a:gd name="T23" fmla="*/ 11 h 16"/>
                <a:gd name="T24" fmla="*/ 0 w 101"/>
                <a:gd name="T25" fmla="*/ 16 h 16"/>
                <a:gd name="T26" fmla="*/ 0 w 101"/>
                <a:gd name="T27" fmla="*/ 8 h 16"/>
                <a:gd name="T28" fmla="*/ 5 w 101"/>
                <a:gd name="T29" fmla="*/ 5 h 16"/>
                <a:gd name="T30" fmla="*/ 16 w 101"/>
                <a:gd name="T31" fmla="*/ 0 h 16"/>
                <a:gd name="T32" fmla="*/ 28 w 101"/>
                <a:gd name="T33" fmla="*/ 5 h 16"/>
                <a:gd name="T34" fmla="*/ 33 w 101"/>
                <a:gd name="T35" fmla="*/ 8 h 16"/>
                <a:gd name="T36" fmla="*/ 39 w 101"/>
                <a:gd name="T37" fmla="*/ 5 h 16"/>
                <a:gd name="T38" fmla="*/ 50 w 101"/>
                <a:gd name="T39" fmla="*/ 0 h 16"/>
                <a:gd name="T40" fmla="*/ 62 w 101"/>
                <a:gd name="T41" fmla="*/ 5 h 16"/>
                <a:gd name="T42" fmla="*/ 67 w 101"/>
                <a:gd name="T43" fmla="*/ 8 h 16"/>
                <a:gd name="T44" fmla="*/ 73 w 101"/>
                <a:gd name="T45" fmla="*/ 5 h 16"/>
                <a:gd name="T46" fmla="*/ 84 w 101"/>
                <a:gd name="T47" fmla="*/ 0 h 16"/>
                <a:gd name="T48" fmla="*/ 96 w 101"/>
                <a:gd name="T49" fmla="*/ 5 h 16"/>
                <a:gd name="T50" fmla="*/ 101 w 101"/>
                <a:gd name="T51" fmla="*/ 8 h 16"/>
                <a:gd name="T52" fmla="*/ 101 w 101"/>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16">
                  <a:moveTo>
                    <a:pt x="101" y="16"/>
                  </a:moveTo>
                  <a:cubicBezTo>
                    <a:pt x="95" y="16"/>
                    <a:pt x="92" y="13"/>
                    <a:pt x="90" y="11"/>
                  </a:cubicBezTo>
                  <a:cubicBezTo>
                    <a:pt x="88" y="9"/>
                    <a:pt x="87" y="8"/>
                    <a:pt x="84" y="8"/>
                  </a:cubicBezTo>
                  <a:cubicBezTo>
                    <a:pt x="82" y="8"/>
                    <a:pt x="81" y="9"/>
                    <a:pt x="79" y="11"/>
                  </a:cubicBezTo>
                  <a:cubicBezTo>
                    <a:pt x="76" y="13"/>
                    <a:pt x="73" y="16"/>
                    <a:pt x="67" y="16"/>
                  </a:cubicBezTo>
                  <a:cubicBezTo>
                    <a:pt x="62" y="16"/>
                    <a:pt x="58" y="13"/>
                    <a:pt x="56" y="11"/>
                  </a:cubicBezTo>
                  <a:cubicBezTo>
                    <a:pt x="54" y="9"/>
                    <a:pt x="53" y="8"/>
                    <a:pt x="50" y="8"/>
                  </a:cubicBezTo>
                  <a:cubicBezTo>
                    <a:pt x="48" y="8"/>
                    <a:pt x="47" y="9"/>
                    <a:pt x="45" y="11"/>
                  </a:cubicBezTo>
                  <a:cubicBezTo>
                    <a:pt x="42" y="13"/>
                    <a:pt x="39" y="16"/>
                    <a:pt x="33" y="16"/>
                  </a:cubicBezTo>
                  <a:cubicBezTo>
                    <a:pt x="28" y="16"/>
                    <a:pt x="24" y="13"/>
                    <a:pt x="22" y="11"/>
                  </a:cubicBezTo>
                  <a:cubicBezTo>
                    <a:pt x="20" y="9"/>
                    <a:pt x="19" y="8"/>
                    <a:pt x="16" y="8"/>
                  </a:cubicBezTo>
                  <a:cubicBezTo>
                    <a:pt x="14" y="8"/>
                    <a:pt x="13" y="9"/>
                    <a:pt x="11" y="11"/>
                  </a:cubicBezTo>
                  <a:cubicBezTo>
                    <a:pt x="8" y="13"/>
                    <a:pt x="5" y="16"/>
                    <a:pt x="0" y="16"/>
                  </a:cubicBezTo>
                  <a:cubicBezTo>
                    <a:pt x="0" y="8"/>
                    <a:pt x="0" y="8"/>
                    <a:pt x="0" y="8"/>
                  </a:cubicBezTo>
                  <a:cubicBezTo>
                    <a:pt x="2" y="8"/>
                    <a:pt x="3" y="7"/>
                    <a:pt x="5" y="5"/>
                  </a:cubicBezTo>
                  <a:cubicBezTo>
                    <a:pt x="8" y="3"/>
                    <a:pt x="11" y="0"/>
                    <a:pt x="16" y="0"/>
                  </a:cubicBezTo>
                  <a:cubicBezTo>
                    <a:pt x="22" y="0"/>
                    <a:pt x="25" y="3"/>
                    <a:pt x="28" y="5"/>
                  </a:cubicBezTo>
                  <a:cubicBezTo>
                    <a:pt x="30" y="7"/>
                    <a:pt x="31" y="8"/>
                    <a:pt x="33" y="8"/>
                  </a:cubicBezTo>
                  <a:cubicBezTo>
                    <a:pt x="36" y="8"/>
                    <a:pt x="37" y="7"/>
                    <a:pt x="39" y="5"/>
                  </a:cubicBezTo>
                  <a:cubicBezTo>
                    <a:pt x="41" y="3"/>
                    <a:pt x="45" y="0"/>
                    <a:pt x="50" y="0"/>
                  </a:cubicBezTo>
                  <a:cubicBezTo>
                    <a:pt x="56" y="0"/>
                    <a:pt x="59" y="3"/>
                    <a:pt x="62" y="5"/>
                  </a:cubicBezTo>
                  <a:cubicBezTo>
                    <a:pt x="64" y="7"/>
                    <a:pt x="65" y="8"/>
                    <a:pt x="67" y="8"/>
                  </a:cubicBezTo>
                  <a:cubicBezTo>
                    <a:pt x="70" y="8"/>
                    <a:pt x="71" y="7"/>
                    <a:pt x="73" y="5"/>
                  </a:cubicBezTo>
                  <a:cubicBezTo>
                    <a:pt x="75" y="3"/>
                    <a:pt x="79" y="0"/>
                    <a:pt x="84" y="0"/>
                  </a:cubicBezTo>
                  <a:cubicBezTo>
                    <a:pt x="90" y="0"/>
                    <a:pt x="93" y="3"/>
                    <a:pt x="96" y="5"/>
                  </a:cubicBezTo>
                  <a:cubicBezTo>
                    <a:pt x="98" y="7"/>
                    <a:pt x="99" y="8"/>
                    <a:pt x="101" y="8"/>
                  </a:cubicBezTo>
                  <a:lnTo>
                    <a:pt x="10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4" name="ïśḷiḑê">
              <a:extLst>
                <a:ext uri="{FF2B5EF4-FFF2-40B4-BE49-F238E27FC236}">
                  <a16:creationId xmlns:a16="http://schemas.microsoft.com/office/drawing/2014/main" id="{2CC4E8E1-47CF-4BD8-B349-656B6582DACC}"/>
                </a:ext>
              </a:extLst>
            </p:cNvPr>
            <p:cNvSpPr/>
            <p:nvPr/>
          </p:nvSpPr>
          <p:spPr bwMode="auto">
            <a:xfrm>
              <a:off x="7189788" y="4225926"/>
              <a:ext cx="269875" cy="41275"/>
            </a:xfrm>
            <a:custGeom>
              <a:avLst/>
              <a:gdLst>
                <a:gd name="T0" fmla="*/ 102 w 102"/>
                <a:gd name="T1" fmla="*/ 16 h 16"/>
                <a:gd name="T2" fmla="*/ 91 w 102"/>
                <a:gd name="T3" fmla="*/ 11 h 16"/>
                <a:gd name="T4" fmla="*/ 85 w 102"/>
                <a:gd name="T5" fmla="*/ 8 h 16"/>
                <a:gd name="T6" fmla="*/ 79 w 102"/>
                <a:gd name="T7" fmla="*/ 11 h 16"/>
                <a:gd name="T8" fmla="*/ 68 w 102"/>
                <a:gd name="T9" fmla="*/ 16 h 16"/>
                <a:gd name="T10" fmla="*/ 57 w 102"/>
                <a:gd name="T11" fmla="*/ 11 h 16"/>
                <a:gd name="T12" fmla="*/ 51 w 102"/>
                <a:gd name="T13" fmla="*/ 8 h 16"/>
                <a:gd name="T14" fmla="*/ 45 w 102"/>
                <a:gd name="T15" fmla="*/ 11 h 16"/>
                <a:gd name="T16" fmla="*/ 34 w 102"/>
                <a:gd name="T17" fmla="*/ 16 h 16"/>
                <a:gd name="T18" fmla="*/ 23 w 102"/>
                <a:gd name="T19" fmla="*/ 11 h 16"/>
                <a:gd name="T20" fmla="*/ 17 w 102"/>
                <a:gd name="T21" fmla="*/ 8 h 16"/>
                <a:gd name="T22" fmla="*/ 11 w 102"/>
                <a:gd name="T23" fmla="*/ 11 h 16"/>
                <a:gd name="T24" fmla="*/ 0 w 102"/>
                <a:gd name="T25" fmla="*/ 16 h 16"/>
                <a:gd name="T26" fmla="*/ 0 w 102"/>
                <a:gd name="T27" fmla="*/ 8 h 16"/>
                <a:gd name="T28" fmla="*/ 6 w 102"/>
                <a:gd name="T29" fmla="*/ 5 h 16"/>
                <a:gd name="T30" fmla="*/ 17 w 102"/>
                <a:gd name="T31" fmla="*/ 0 h 16"/>
                <a:gd name="T32" fmla="*/ 28 w 102"/>
                <a:gd name="T33" fmla="*/ 5 h 16"/>
                <a:gd name="T34" fmla="*/ 34 w 102"/>
                <a:gd name="T35" fmla="*/ 8 h 16"/>
                <a:gd name="T36" fmla="*/ 40 w 102"/>
                <a:gd name="T37" fmla="*/ 5 h 16"/>
                <a:gd name="T38" fmla="*/ 51 w 102"/>
                <a:gd name="T39" fmla="*/ 0 h 16"/>
                <a:gd name="T40" fmla="*/ 62 w 102"/>
                <a:gd name="T41" fmla="*/ 5 h 16"/>
                <a:gd name="T42" fmla="*/ 68 w 102"/>
                <a:gd name="T43" fmla="*/ 8 h 16"/>
                <a:gd name="T44" fmla="*/ 74 w 102"/>
                <a:gd name="T45" fmla="*/ 5 h 16"/>
                <a:gd name="T46" fmla="*/ 85 w 102"/>
                <a:gd name="T47" fmla="*/ 0 h 16"/>
                <a:gd name="T48" fmla="*/ 96 w 102"/>
                <a:gd name="T49" fmla="*/ 5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3"/>
                    <a:pt x="91" y="11"/>
                  </a:cubicBezTo>
                  <a:cubicBezTo>
                    <a:pt x="89" y="9"/>
                    <a:pt x="87" y="8"/>
                    <a:pt x="85" y="8"/>
                  </a:cubicBezTo>
                  <a:cubicBezTo>
                    <a:pt x="82" y="8"/>
                    <a:pt x="81" y="9"/>
                    <a:pt x="79" y="11"/>
                  </a:cubicBezTo>
                  <a:cubicBezTo>
                    <a:pt x="77" y="13"/>
                    <a:pt x="74" y="16"/>
                    <a:pt x="68" y="16"/>
                  </a:cubicBezTo>
                  <a:cubicBezTo>
                    <a:pt x="62" y="16"/>
                    <a:pt x="59" y="13"/>
                    <a:pt x="57" y="11"/>
                  </a:cubicBezTo>
                  <a:cubicBezTo>
                    <a:pt x="55" y="9"/>
                    <a:pt x="53" y="8"/>
                    <a:pt x="51" y="8"/>
                  </a:cubicBezTo>
                  <a:cubicBezTo>
                    <a:pt x="48" y="8"/>
                    <a:pt x="47" y="9"/>
                    <a:pt x="45" y="11"/>
                  </a:cubicBezTo>
                  <a:cubicBezTo>
                    <a:pt x="43" y="13"/>
                    <a:pt x="40" y="16"/>
                    <a:pt x="34" y="16"/>
                  </a:cubicBezTo>
                  <a:cubicBezTo>
                    <a:pt x="28" y="16"/>
                    <a:pt x="25" y="13"/>
                    <a:pt x="23" y="11"/>
                  </a:cubicBezTo>
                  <a:cubicBezTo>
                    <a:pt x="21" y="9"/>
                    <a:pt x="20" y="8"/>
                    <a:pt x="17" y="8"/>
                  </a:cubicBezTo>
                  <a:cubicBezTo>
                    <a:pt x="14" y="8"/>
                    <a:pt x="13" y="9"/>
                    <a:pt x="11" y="11"/>
                  </a:cubicBezTo>
                  <a:cubicBezTo>
                    <a:pt x="9" y="13"/>
                    <a:pt x="6" y="16"/>
                    <a:pt x="0" y="16"/>
                  </a:cubicBezTo>
                  <a:cubicBezTo>
                    <a:pt x="0" y="8"/>
                    <a:pt x="0" y="8"/>
                    <a:pt x="0" y="8"/>
                  </a:cubicBezTo>
                  <a:cubicBezTo>
                    <a:pt x="3" y="8"/>
                    <a:pt x="4" y="7"/>
                    <a:pt x="6" y="5"/>
                  </a:cubicBezTo>
                  <a:cubicBezTo>
                    <a:pt x="8" y="3"/>
                    <a:pt x="11" y="0"/>
                    <a:pt x="17" y="0"/>
                  </a:cubicBezTo>
                  <a:cubicBezTo>
                    <a:pt x="23" y="0"/>
                    <a:pt x="26" y="3"/>
                    <a:pt x="28" y="5"/>
                  </a:cubicBezTo>
                  <a:cubicBezTo>
                    <a:pt x="30" y="7"/>
                    <a:pt x="31" y="8"/>
                    <a:pt x="34" y="8"/>
                  </a:cubicBezTo>
                  <a:cubicBezTo>
                    <a:pt x="37" y="8"/>
                    <a:pt x="38" y="7"/>
                    <a:pt x="40" y="5"/>
                  </a:cubicBezTo>
                  <a:cubicBezTo>
                    <a:pt x="42" y="3"/>
                    <a:pt x="45" y="0"/>
                    <a:pt x="51" y="0"/>
                  </a:cubicBezTo>
                  <a:cubicBezTo>
                    <a:pt x="57" y="0"/>
                    <a:pt x="60" y="3"/>
                    <a:pt x="62" y="5"/>
                  </a:cubicBezTo>
                  <a:cubicBezTo>
                    <a:pt x="64" y="7"/>
                    <a:pt x="65" y="8"/>
                    <a:pt x="68" y="8"/>
                  </a:cubicBezTo>
                  <a:cubicBezTo>
                    <a:pt x="70" y="8"/>
                    <a:pt x="72" y="7"/>
                    <a:pt x="74" y="5"/>
                  </a:cubicBezTo>
                  <a:cubicBezTo>
                    <a:pt x="76" y="3"/>
                    <a:pt x="79" y="0"/>
                    <a:pt x="85" y="0"/>
                  </a:cubicBezTo>
                  <a:cubicBezTo>
                    <a:pt x="91" y="0"/>
                    <a:pt x="94" y="3"/>
                    <a:pt x="96" y="5"/>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5" name="ïŝḷîďé">
              <a:extLst>
                <a:ext uri="{FF2B5EF4-FFF2-40B4-BE49-F238E27FC236}">
                  <a16:creationId xmlns:a16="http://schemas.microsoft.com/office/drawing/2014/main" id="{46D3CCC1-15D4-430F-A3DA-D3467FCAAF6B}"/>
                </a:ext>
              </a:extLst>
            </p:cNvPr>
            <p:cNvSpPr/>
            <p:nvPr/>
          </p:nvSpPr>
          <p:spPr bwMode="auto">
            <a:xfrm>
              <a:off x="7978776" y="4214813"/>
              <a:ext cx="268288" cy="42863"/>
            </a:xfrm>
            <a:custGeom>
              <a:avLst/>
              <a:gdLst>
                <a:gd name="T0" fmla="*/ 102 w 102"/>
                <a:gd name="T1" fmla="*/ 16 h 16"/>
                <a:gd name="T2" fmla="*/ 91 w 102"/>
                <a:gd name="T3" fmla="*/ 11 h 16"/>
                <a:gd name="T4" fmla="*/ 85 w 102"/>
                <a:gd name="T5" fmla="*/ 8 h 16"/>
                <a:gd name="T6" fmla="*/ 79 w 102"/>
                <a:gd name="T7" fmla="*/ 11 h 16"/>
                <a:gd name="T8" fmla="*/ 68 w 102"/>
                <a:gd name="T9" fmla="*/ 16 h 16"/>
                <a:gd name="T10" fmla="*/ 57 w 102"/>
                <a:gd name="T11" fmla="*/ 11 h 16"/>
                <a:gd name="T12" fmla="*/ 51 w 102"/>
                <a:gd name="T13" fmla="*/ 8 h 16"/>
                <a:gd name="T14" fmla="*/ 45 w 102"/>
                <a:gd name="T15" fmla="*/ 11 h 16"/>
                <a:gd name="T16" fmla="*/ 34 w 102"/>
                <a:gd name="T17" fmla="*/ 16 h 16"/>
                <a:gd name="T18" fmla="*/ 23 w 102"/>
                <a:gd name="T19" fmla="*/ 11 h 16"/>
                <a:gd name="T20" fmla="*/ 17 w 102"/>
                <a:gd name="T21" fmla="*/ 8 h 16"/>
                <a:gd name="T22" fmla="*/ 11 w 102"/>
                <a:gd name="T23" fmla="*/ 11 h 16"/>
                <a:gd name="T24" fmla="*/ 0 w 102"/>
                <a:gd name="T25" fmla="*/ 16 h 16"/>
                <a:gd name="T26" fmla="*/ 0 w 102"/>
                <a:gd name="T27" fmla="*/ 8 h 16"/>
                <a:gd name="T28" fmla="*/ 6 w 102"/>
                <a:gd name="T29" fmla="*/ 5 h 16"/>
                <a:gd name="T30" fmla="*/ 17 w 102"/>
                <a:gd name="T31" fmla="*/ 0 h 16"/>
                <a:gd name="T32" fmla="*/ 28 w 102"/>
                <a:gd name="T33" fmla="*/ 5 h 16"/>
                <a:gd name="T34" fmla="*/ 34 w 102"/>
                <a:gd name="T35" fmla="*/ 8 h 16"/>
                <a:gd name="T36" fmla="*/ 40 w 102"/>
                <a:gd name="T37" fmla="*/ 5 h 16"/>
                <a:gd name="T38" fmla="*/ 51 w 102"/>
                <a:gd name="T39" fmla="*/ 0 h 16"/>
                <a:gd name="T40" fmla="*/ 62 w 102"/>
                <a:gd name="T41" fmla="*/ 5 h 16"/>
                <a:gd name="T42" fmla="*/ 68 w 102"/>
                <a:gd name="T43" fmla="*/ 8 h 16"/>
                <a:gd name="T44" fmla="*/ 74 w 102"/>
                <a:gd name="T45" fmla="*/ 5 h 16"/>
                <a:gd name="T46" fmla="*/ 85 w 102"/>
                <a:gd name="T47" fmla="*/ 0 h 16"/>
                <a:gd name="T48" fmla="*/ 96 w 102"/>
                <a:gd name="T49" fmla="*/ 5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3"/>
                    <a:pt x="91" y="11"/>
                  </a:cubicBezTo>
                  <a:cubicBezTo>
                    <a:pt x="89" y="9"/>
                    <a:pt x="87" y="8"/>
                    <a:pt x="85" y="8"/>
                  </a:cubicBezTo>
                  <a:cubicBezTo>
                    <a:pt x="82" y="8"/>
                    <a:pt x="81" y="9"/>
                    <a:pt x="79" y="11"/>
                  </a:cubicBezTo>
                  <a:cubicBezTo>
                    <a:pt x="77" y="13"/>
                    <a:pt x="74" y="16"/>
                    <a:pt x="68" y="16"/>
                  </a:cubicBezTo>
                  <a:cubicBezTo>
                    <a:pt x="62" y="16"/>
                    <a:pt x="59" y="13"/>
                    <a:pt x="57" y="11"/>
                  </a:cubicBezTo>
                  <a:cubicBezTo>
                    <a:pt x="55" y="9"/>
                    <a:pt x="54" y="8"/>
                    <a:pt x="51" y="8"/>
                  </a:cubicBezTo>
                  <a:cubicBezTo>
                    <a:pt x="48" y="8"/>
                    <a:pt x="47" y="9"/>
                    <a:pt x="45" y="11"/>
                  </a:cubicBezTo>
                  <a:cubicBezTo>
                    <a:pt x="43" y="13"/>
                    <a:pt x="40" y="16"/>
                    <a:pt x="34" y="16"/>
                  </a:cubicBezTo>
                  <a:cubicBezTo>
                    <a:pt x="28" y="16"/>
                    <a:pt x="25" y="13"/>
                    <a:pt x="23" y="11"/>
                  </a:cubicBezTo>
                  <a:cubicBezTo>
                    <a:pt x="21" y="9"/>
                    <a:pt x="20" y="8"/>
                    <a:pt x="17" y="8"/>
                  </a:cubicBezTo>
                  <a:cubicBezTo>
                    <a:pt x="14" y="8"/>
                    <a:pt x="13" y="9"/>
                    <a:pt x="11" y="11"/>
                  </a:cubicBezTo>
                  <a:cubicBezTo>
                    <a:pt x="9" y="13"/>
                    <a:pt x="6" y="16"/>
                    <a:pt x="0" y="16"/>
                  </a:cubicBezTo>
                  <a:cubicBezTo>
                    <a:pt x="0" y="8"/>
                    <a:pt x="0" y="8"/>
                    <a:pt x="0" y="8"/>
                  </a:cubicBezTo>
                  <a:cubicBezTo>
                    <a:pt x="3" y="8"/>
                    <a:pt x="4" y="7"/>
                    <a:pt x="6" y="5"/>
                  </a:cubicBezTo>
                  <a:cubicBezTo>
                    <a:pt x="8" y="3"/>
                    <a:pt x="11" y="0"/>
                    <a:pt x="17" y="0"/>
                  </a:cubicBezTo>
                  <a:cubicBezTo>
                    <a:pt x="23" y="0"/>
                    <a:pt x="26" y="3"/>
                    <a:pt x="28" y="5"/>
                  </a:cubicBezTo>
                  <a:cubicBezTo>
                    <a:pt x="30" y="7"/>
                    <a:pt x="31" y="8"/>
                    <a:pt x="34" y="8"/>
                  </a:cubicBezTo>
                  <a:cubicBezTo>
                    <a:pt x="37" y="8"/>
                    <a:pt x="38" y="7"/>
                    <a:pt x="40" y="5"/>
                  </a:cubicBezTo>
                  <a:cubicBezTo>
                    <a:pt x="42" y="3"/>
                    <a:pt x="45" y="0"/>
                    <a:pt x="51" y="0"/>
                  </a:cubicBezTo>
                  <a:cubicBezTo>
                    <a:pt x="57" y="0"/>
                    <a:pt x="60" y="3"/>
                    <a:pt x="62" y="5"/>
                  </a:cubicBezTo>
                  <a:cubicBezTo>
                    <a:pt x="64" y="7"/>
                    <a:pt x="65" y="8"/>
                    <a:pt x="68" y="8"/>
                  </a:cubicBezTo>
                  <a:cubicBezTo>
                    <a:pt x="71" y="8"/>
                    <a:pt x="72" y="7"/>
                    <a:pt x="74" y="5"/>
                  </a:cubicBezTo>
                  <a:cubicBezTo>
                    <a:pt x="76" y="3"/>
                    <a:pt x="79" y="0"/>
                    <a:pt x="85" y="0"/>
                  </a:cubicBezTo>
                  <a:cubicBezTo>
                    <a:pt x="91" y="0"/>
                    <a:pt x="94" y="3"/>
                    <a:pt x="96" y="5"/>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6" name="iSľíḓê">
              <a:extLst>
                <a:ext uri="{FF2B5EF4-FFF2-40B4-BE49-F238E27FC236}">
                  <a16:creationId xmlns:a16="http://schemas.microsoft.com/office/drawing/2014/main" id="{28B3C450-A764-4A65-B8EB-50D7CBF28D5E}"/>
                </a:ext>
              </a:extLst>
            </p:cNvPr>
            <p:cNvSpPr/>
            <p:nvPr/>
          </p:nvSpPr>
          <p:spPr bwMode="auto">
            <a:xfrm>
              <a:off x="6242051" y="4143376"/>
              <a:ext cx="268288" cy="42863"/>
            </a:xfrm>
            <a:custGeom>
              <a:avLst/>
              <a:gdLst>
                <a:gd name="T0" fmla="*/ 102 w 102"/>
                <a:gd name="T1" fmla="*/ 16 h 16"/>
                <a:gd name="T2" fmla="*/ 91 w 102"/>
                <a:gd name="T3" fmla="*/ 11 h 16"/>
                <a:gd name="T4" fmla="*/ 85 w 102"/>
                <a:gd name="T5" fmla="*/ 8 h 16"/>
                <a:gd name="T6" fmla="*/ 79 w 102"/>
                <a:gd name="T7" fmla="*/ 11 h 16"/>
                <a:gd name="T8" fmla="*/ 68 w 102"/>
                <a:gd name="T9" fmla="*/ 16 h 16"/>
                <a:gd name="T10" fmla="*/ 57 w 102"/>
                <a:gd name="T11" fmla="*/ 11 h 16"/>
                <a:gd name="T12" fmla="*/ 51 w 102"/>
                <a:gd name="T13" fmla="*/ 8 h 16"/>
                <a:gd name="T14" fmla="*/ 45 w 102"/>
                <a:gd name="T15" fmla="*/ 11 h 16"/>
                <a:gd name="T16" fmla="*/ 34 w 102"/>
                <a:gd name="T17" fmla="*/ 16 h 16"/>
                <a:gd name="T18" fmla="*/ 23 w 102"/>
                <a:gd name="T19" fmla="*/ 11 h 16"/>
                <a:gd name="T20" fmla="*/ 17 w 102"/>
                <a:gd name="T21" fmla="*/ 8 h 16"/>
                <a:gd name="T22" fmla="*/ 11 w 102"/>
                <a:gd name="T23" fmla="*/ 11 h 16"/>
                <a:gd name="T24" fmla="*/ 0 w 102"/>
                <a:gd name="T25" fmla="*/ 16 h 16"/>
                <a:gd name="T26" fmla="*/ 0 w 102"/>
                <a:gd name="T27" fmla="*/ 8 h 16"/>
                <a:gd name="T28" fmla="*/ 6 w 102"/>
                <a:gd name="T29" fmla="*/ 5 h 16"/>
                <a:gd name="T30" fmla="*/ 17 w 102"/>
                <a:gd name="T31" fmla="*/ 0 h 16"/>
                <a:gd name="T32" fmla="*/ 28 w 102"/>
                <a:gd name="T33" fmla="*/ 5 h 16"/>
                <a:gd name="T34" fmla="*/ 34 w 102"/>
                <a:gd name="T35" fmla="*/ 8 h 16"/>
                <a:gd name="T36" fmla="*/ 40 w 102"/>
                <a:gd name="T37" fmla="*/ 5 h 16"/>
                <a:gd name="T38" fmla="*/ 51 w 102"/>
                <a:gd name="T39" fmla="*/ 0 h 16"/>
                <a:gd name="T40" fmla="*/ 62 w 102"/>
                <a:gd name="T41" fmla="*/ 5 h 16"/>
                <a:gd name="T42" fmla="*/ 68 w 102"/>
                <a:gd name="T43" fmla="*/ 8 h 16"/>
                <a:gd name="T44" fmla="*/ 74 w 102"/>
                <a:gd name="T45" fmla="*/ 5 h 16"/>
                <a:gd name="T46" fmla="*/ 85 w 102"/>
                <a:gd name="T47" fmla="*/ 0 h 16"/>
                <a:gd name="T48" fmla="*/ 96 w 102"/>
                <a:gd name="T49" fmla="*/ 5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3"/>
                    <a:pt x="91" y="11"/>
                  </a:cubicBezTo>
                  <a:cubicBezTo>
                    <a:pt x="89" y="9"/>
                    <a:pt x="87" y="8"/>
                    <a:pt x="85" y="8"/>
                  </a:cubicBezTo>
                  <a:cubicBezTo>
                    <a:pt x="82" y="8"/>
                    <a:pt x="81" y="9"/>
                    <a:pt x="79" y="11"/>
                  </a:cubicBezTo>
                  <a:cubicBezTo>
                    <a:pt x="77" y="13"/>
                    <a:pt x="74" y="16"/>
                    <a:pt x="68" y="16"/>
                  </a:cubicBezTo>
                  <a:cubicBezTo>
                    <a:pt x="62" y="16"/>
                    <a:pt x="59" y="13"/>
                    <a:pt x="57" y="11"/>
                  </a:cubicBezTo>
                  <a:cubicBezTo>
                    <a:pt x="55" y="9"/>
                    <a:pt x="53" y="8"/>
                    <a:pt x="51" y="8"/>
                  </a:cubicBezTo>
                  <a:cubicBezTo>
                    <a:pt x="48" y="8"/>
                    <a:pt x="47" y="9"/>
                    <a:pt x="45" y="11"/>
                  </a:cubicBezTo>
                  <a:cubicBezTo>
                    <a:pt x="43" y="13"/>
                    <a:pt x="40" y="16"/>
                    <a:pt x="34" y="16"/>
                  </a:cubicBezTo>
                  <a:cubicBezTo>
                    <a:pt x="28" y="16"/>
                    <a:pt x="25" y="13"/>
                    <a:pt x="23" y="11"/>
                  </a:cubicBezTo>
                  <a:cubicBezTo>
                    <a:pt x="21" y="9"/>
                    <a:pt x="20" y="8"/>
                    <a:pt x="17" y="8"/>
                  </a:cubicBezTo>
                  <a:cubicBezTo>
                    <a:pt x="14" y="8"/>
                    <a:pt x="13" y="9"/>
                    <a:pt x="11" y="11"/>
                  </a:cubicBezTo>
                  <a:cubicBezTo>
                    <a:pt x="9" y="13"/>
                    <a:pt x="6" y="16"/>
                    <a:pt x="0" y="16"/>
                  </a:cubicBezTo>
                  <a:cubicBezTo>
                    <a:pt x="0" y="8"/>
                    <a:pt x="0" y="8"/>
                    <a:pt x="0" y="8"/>
                  </a:cubicBezTo>
                  <a:cubicBezTo>
                    <a:pt x="3" y="8"/>
                    <a:pt x="4" y="7"/>
                    <a:pt x="6" y="5"/>
                  </a:cubicBezTo>
                  <a:cubicBezTo>
                    <a:pt x="8" y="3"/>
                    <a:pt x="11" y="0"/>
                    <a:pt x="17" y="0"/>
                  </a:cubicBezTo>
                  <a:cubicBezTo>
                    <a:pt x="23" y="0"/>
                    <a:pt x="26" y="3"/>
                    <a:pt x="28" y="5"/>
                  </a:cubicBezTo>
                  <a:cubicBezTo>
                    <a:pt x="30" y="7"/>
                    <a:pt x="31" y="8"/>
                    <a:pt x="34" y="8"/>
                  </a:cubicBezTo>
                  <a:cubicBezTo>
                    <a:pt x="37" y="8"/>
                    <a:pt x="38" y="7"/>
                    <a:pt x="40" y="5"/>
                  </a:cubicBezTo>
                  <a:cubicBezTo>
                    <a:pt x="42" y="3"/>
                    <a:pt x="45" y="0"/>
                    <a:pt x="51" y="0"/>
                  </a:cubicBezTo>
                  <a:cubicBezTo>
                    <a:pt x="57" y="0"/>
                    <a:pt x="60" y="3"/>
                    <a:pt x="62" y="5"/>
                  </a:cubicBezTo>
                  <a:cubicBezTo>
                    <a:pt x="64" y="7"/>
                    <a:pt x="65" y="8"/>
                    <a:pt x="68" y="8"/>
                  </a:cubicBezTo>
                  <a:cubicBezTo>
                    <a:pt x="70" y="8"/>
                    <a:pt x="72" y="7"/>
                    <a:pt x="74" y="5"/>
                  </a:cubicBezTo>
                  <a:cubicBezTo>
                    <a:pt x="76" y="3"/>
                    <a:pt x="79" y="0"/>
                    <a:pt x="85" y="0"/>
                  </a:cubicBezTo>
                  <a:cubicBezTo>
                    <a:pt x="91" y="0"/>
                    <a:pt x="94" y="3"/>
                    <a:pt x="96" y="5"/>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7" name="iśľîde">
              <a:extLst>
                <a:ext uri="{FF2B5EF4-FFF2-40B4-BE49-F238E27FC236}">
                  <a16:creationId xmlns:a16="http://schemas.microsoft.com/office/drawing/2014/main" id="{C4BC1088-05DD-4F12-BF52-4FF047191AE2}"/>
                </a:ext>
              </a:extLst>
            </p:cNvPr>
            <p:cNvSpPr/>
            <p:nvPr/>
          </p:nvSpPr>
          <p:spPr bwMode="auto">
            <a:xfrm>
              <a:off x="6281738" y="4538663"/>
              <a:ext cx="268288" cy="42863"/>
            </a:xfrm>
            <a:custGeom>
              <a:avLst/>
              <a:gdLst>
                <a:gd name="T0" fmla="*/ 102 w 102"/>
                <a:gd name="T1" fmla="*/ 16 h 16"/>
                <a:gd name="T2" fmla="*/ 90 w 102"/>
                <a:gd name="T3" fmla="*/ 11 h 16"/>
                <a:gd name="T4" fmla="*/ 85 w 102"/>
                <a:gd name="T5" fmla="*/ 8 h 16"/>
                <a:gd name="T6" fmla="*/ 79 w 102"/>
                <a:gd name="T7" fmla="*/ 11 h 16"/>
                <a:gd name="T8" fmla="*/ 68 w 102"/>
                <a:gd name="T9" fmla="*/ 16 h 16"/>
                <a:gd name="T10" fmla="*/ 56 w 102"/>
                <a:gd name="T11" fmla="*/ 11 h 16"/>
                <a:gd name="T12" fmla="*/ 51 w 102"/>
                <a:gd name="T13" fmla="*/ 8 h 16"/>
                <a:gd name="T14" fmla="*/ 45 w 102"/>
                <a:gd name="T15" fmla="*/ 11 h 16"/>
                <a:gd name="T16" fmla="*/ 34 w 102"/>
                <a:gd name="T17" fmla="*/ 16 h 16"/>
                <a:gd name="T18" fmla="*/ 22 w 102"/>
                <a:gd name="T19" fmla="*/ 11 h 16"/>
                <a:gd name="T20" fmla="*/ 17 w 102"/>
                <a:gd name="T21" fmla="*/ 8 h 16"/>
                <a:gd name="T22" fmla="*/ 11 w 102"/>
                <a:gd name="T23" fmla="*/ 11 h 16"/>
                <a:gd name="T24" fmla="*/ 0 w 102"/>
                <a:gd name="T25" fmla="*/ 16 h 16"/>
                <a:gd name="T26" fmla="*/ 0 w 102"/>
                <a:gd name="T27" fmla="*/ 8 h 16"/>
                <a:gd name="T28" fmla="*/ 5 w 102"/>
                <a:gd name="T29" fmla="*/ 5 h 16"/>
                <a:gd name="T30" fmla="*/ 17 w 102"/>
                <a:gd name="T31" fmla="*/ 0 h 16"/>
                <a:gd name="T32" fmla="*/ 28 w 102"/>
                <a:gd name="T33" fmla="*/ 5 h 16"/>
                <a:gd name="T34" fmla="*/ 34 w 102"/>
                <a:gd name="T35" fmla="*/ 8 h 16"/>
                <a:gd name="T36" fmla="*/ 39 w 102"/>
                <a:gd name="T37" fmla="*/ 5 h 16"/>
                <a:gd name="T38" fmla="*/ 51 w 102"/>
                <a:gd name="T39" fmla="*/ 0 h 16"/>
                <a:gd name="T40" fmla="*/ 62 w 102"/>
                <a:gd name="T41" fmla="*/ 5 h 16"/>
                <a:gd name="T42" fmla="*/ 68 w 102"/>
                <a:gd name="T43" fmla="*/ 8 h 16"/>
                <a:gd name="T44" fmla="*/ 73 w 102"/>
                <a:gd name="T45" fmla="*/ 5 h 16"/>
                <a:gd name="T46" fmla="*/ 85 w 102"/>
                <a:gd name="T47" fmla="*/ 0 h 16"/>
                <a:gd name="T48" fmla="*/ 96 w 102"/>
                <a:gd name="T49" fmla="*/ 5 h 16"/>
                <a:gd name="T50" fmla="*/ 102 w 102"/>
                <a:gd name="T51" fmla="*/ 8 h 16"/>
                <a:gd name="T52" fmla="*/ 102 w 102"/>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
                  <a:moveTo>
                    <a:pt x="102" y="16"/>
                  </a:moveTo>
                  <a:cubicBezTo>
                    <a:pt x="96" y="16"/>
                    <a:pt x="93" y="13"/>
                    <a:pt x="90" y="11"/>
                  </a:cubicBezTo>
                  <a:cubicBezTo>
                    <a:pt x="88" y="9"/>
                    <a:pt x="87" y="8"/>
                    <a:pt x="85" y="8"/>
                  </a:cubicBezTo>
                  <a:cubicBezTo>
                    <a:pt x="82" y="8"/>
                    <a:pt x="81" y="9"/>
                    <a:pt x="79" y="11"/>
                  </a:cubicBezTo>
                  <a:cubicBezTo>
                    <a:pt x="77" y="13"/>
                    <a:pt x="73" y="16"/>
                    <a:pt x="68" y="16"/>
                  </a:cubicBezTo>
                  <a:cubicBezTo>
                    <a:pt x="62" y="16"/>
                    <a:pt x="59" y="13"/>
                    <a:pt x="56" y="11"/>
                  </a:cubicBezTo>
                  <a:cubicBezTo>
                    <a:pt x="54" y="9"/>
                    <a:pt x="53" y="8"/>
                    <a:pt x="51" y="8"/>
                  </a:cubicBezTo>
                  <a:cubicBezTo>
                    <a:pt x="48" y="8"/>
                    <a:pt x="47" y="9"/>
                    <a:pt x="45" y="11"/>
                  </a:cubicBezTo>
                  <a:cubicBezTo>
                    <a:pt x="43" y="13"/>
                    <a:pt x="40" y="16"/>
                    <a:pt x="34" y="16"/>
                  </a:cubicBezTo>
                  <a:cubicBezTo>
                    <a:pt x="28" y="16"/>
                    <a:pt x="25" y="13"/>
                    <a:pt x="22" y="11"/>
                  </a:cubicBezTo>
                  <a:cubicBezTo>
                    <a:pt x="21" y="9"/>
                    <a:pt x="19" y="8"/>
                    <a:pt x="17" y="8"/>
                  </a:cubicBezTo>
                  <a:cubicBezTo>
                    <a:pt x="14" y="8"/>
                    <a:pt x="13" y="9"/>
                    <a:pt x="11" y="11"/>
                  </a:cubicBezTo>
                  <a:cubicBezTo>
                    <a:pt x="9" y="13"/>
                    <a:pt x="6" y="16"/>
                    <a:pt x="0" y="16"/>
                  </a:cubicBezTo>
                  <a:cubicBezTo>
                    <a:pt x="0" y="8"/>
                    <a:pt x="0" y="8"/>
                    <a:pt x="0" y="8"/>
                  </a:cubicBezTo>
                  <a:cubicBezTo>
                    <a:pt x="2" y="8"/>
                    <a:pt x="4" y="7"/>
                    <a:pt x="5" y="5"/>
                  </a:cubicBezTo>
                  <a:cubicBezTo>
                    <a:pt x="8" y="3"/>
                    <a:pt x="11" y="0"/>
                    <a:pt x="17" y="0"/>
                  </a:cubicBezTo>
                  <a:cubicBezTo>
                    <a:pt x="23" y="0"/>
                    <a:pt x="26" y="3"/>
                    <a:pt x="28" y="5"/>
                  </a:cubicBezTo>
                  <a:cubicBezTo>
                    <a:pt x="30" y="7"/>
                    <a:pt x="31" y="8"/>
                    <a:pt x="34" y="8"/>
                  </a:cubicBezTo>
                  <a:cubicBezTo>
                    <a:pt x="36" y="8"/>
                    <a:pt x="37" y="7"/>
                    <a:pt x="39" y="5"/>
                  </a:cubicBezTo>
                  <a:cubicBezTo>
                    <a:pt x="42" y="3"/>
                    <a:pt x="45" y="0"/>
                    <a:pt x="51" y="0"/>
                  </a:cubicBezTo>
                  <a:cubicBezTo>
                    <a:pt x="56" y="0"/>
                    <a:pt x="60" y="3"/>
                    <a:pt x="62" y="5"/>
                  </a:cubicBezTo>
                  <a:cubicBezTo>
                    <a:pt x="64" y="7"/>
                    <a:pt x="65" y="8"/>
                    <a:pt x="68" y="8"/>
                  </a:cubicBezTo>
                  <a:cubicBezTo>
                    <a:pt x="70" y="8"/>
                    <a:pt x="71" y="7"/>
                    <a:pt x="73" y="5"/>
                  </a:cubicBezTo>
                  <a:cubicBezTo>
                    <a:pt x="76" y="3"/>
                    <a:pt x="79" y="0"/>
                    <a:pt x="85" y="0"/>
                  </a:cubicBezTo>
                  <a:cubicBezTo>
                    <a:pt x="90" y="0"/>
                    <a:pt x="94" y="3"/>
                    <a:pt x="96" y="5"/>
                  </a:cubicBezTo>
                  <a:cubicBezTo>
                    <a:pt x="98" y="7"/>
                    <a:pt x="99" y="8"/>
                    <a:pt x="102" y="8"/>
                  </a:cubicBezTo>
                  <a:lnTo>
                    <a:pt x="10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iṥľîḋè">
              <a:extLst>
                <a:ext uri="{FF2B5EF4-FFF2-40B4-BE49-F238E27FC236}">
                  <a16:creationId xmlns:a16="http://schemas.microsoft.com/office/drawing/2014/main" id="{5851696E-EA48-4D8F-AB6B-45783C1822D9}"/>
                </a:ext>
              </a:extLst>
            </p:cNvPr>
            <p:cNvSpPr/>
            <p:nvPr/>
          </p:nvSpPr>
          <p:spPr bwMode="auto">
            <a:xfrm>
              <a:off x="6677026" y="4494213"/>
              <a:ext cx="188913" cy="95250"/>
            </a:xfrm>
            <a:custGeom>
              <a:avLst/>
              <a:gdLst>
                <a:gd name="T0" fmla="*/ 72 w 72"/>
                <a:gd name="T1" fmla="*/ 0 h 36"/>
                <a:gd name="T2" fmla="*/ 72 w 72"/>
                <a:gd name="T3" fmla="*/ 17 h 36"/>
                <a:gd name="T4" fmla="*/ 52 w 72"/>
                <a:gd name="T5" fmla="*/ 36 h 36"/>
                <a:gd name="T6" fmla="*/ 16 w 72"/>
                <a:gd name="T7" fmla="*/ 36 h 36"/>
                <a:gd name="T8" fmla="*/ 0 w 72"/>
                <a:gd name="T9" fmla="*/ 21 h 36"/>
                <a:gd name="T10" fmla="*/ 5 w 72"/>
                <a:gd name="T11" fmla="*/ 10 h 36"/>
                <a:gd name="T12" fmla="*/ 16 w 72"/>
                <a:gd name="T13" fmla="*/ 5 h 36"/>
                <a:gd name="T14" fmla="*/ 58 w 72"/>
                <a:gd name="T15" fmla="*/ 5 h 36"/>
                <a:gd name="T16" fmla="*/ 72 w 7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6">
                  <a:moveTo>
                    <a:pt x="72" y="0"/>
                  </a:moveTo>
                  <a:cubicBezTo>
                    <a:pt x="72" y="17"/>
                    <a:pt x="72" y="17"/>
                    <a:pt x="72" y="17"/>
                  </a:cubicBezTo>
                  <a:cubicBezTo>
                    <a:pt x="72" y="27"/>
                    <a:pt x="63" y="36"/>
                    <a:pt x="52" y="36"/>
                  </a:cubicBezTo>
                  <a:cubicBezTo>
                    <a:pt x="16" y="36"/>
                    <a:pt x="16" y="36"/>
                    <a:pt x="16" y="36"/>
                  </a:cubicBezTo>
                  <a:cubicBezTo>
                    <a:pt x="7" y="36"/>
                    <a:pt x="0" y="29"/>
                    <a:pt x="0" y="21"/>
                  </a:cubicBezTo>
                  <a:cubicBezTo>
                    <a:pt x="0" y="16"/>
                    <a:pt x="2" y="13"/>
                    <a:pt x="5" y="10"/>
                  </a:cubicBezTo>
                  <a:cubicBezTo>
                    <a:pt x="8" y="7"/>
                    <a:pt x="11" y="5"/>
                    <a:pt x="16" y="5"/>
                  </a:cubicBezTo>
                  <a:cubicBezTo>
                    <a:pt x="58" y="5"/>
                    <a:pt x="58" y="5"/>
                    <a:pt x="58" y="5"/>
                  </a:cubicBezTo>
                  <a:cubicBezTo>
                    <a:pt x="63" y="5"/>
                    <a:pt x="68" y="3"/>
                    <a:pt x="72" y="0"/>
                  </a:cubicBez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9" name="ïSļíḑe">
              <a:extLst>
                <a:ext uri="{FF2B5EF4-FFF2-40B4-BE49-F238E27FC236}">
                  <a16:creationId xmlns:a16="http://schemas.microsoft.com/office/drawing/2014/main" id="{BDF37076-3F92-4DDC-825D-DB63BDFC3819}"/>
                </a:ext>
              </a:extLst>
            </p:cNvPr>
            <p:cNvSpPr/>
            <p:nvPr/>
          </p:nvSpPr>
          <p:spPr bwMode="auto">
            <a:xfrm>
              <a:off x="6677026" y="4410076"/>
              <a:ext cx="104775" cy="107950"/>
            </a:xfrm>
            <a:prstGeom prst="ellipse">
              <a:avLst/>
            </a:pr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íşļîde">
              <a:extLst>
                <a:ext uri="{FF2B5EF4-FFF2-40B4-BE49-F238E27FC236}">
                  <a16:creationId xmlns:a16="http://schemas.microsoft.com/office/drawing/2014/main" id="{656CF49F-8EC7-48CF-9CC9-338C1D739B0A}"/>
                </a:ext>
              </a:extLst>
            </p:cNvPr>
            <p:cNvSpPr/>
            <p:nvPr/>
          </p:nvSpPr>
          <p:spPr bwMode="auto">
            <a:xfrm>
              <a:off x="6645276" y="4449763"/>
              <a:ext cx="42863" cy="36513"/>
            </a:xfrm>
            <a:custGeom>
              <a:avLst/>
              <a:gdLst>
                <a:gd name="T0" fmla="*/ 0 w 16"/>
                <a:gd name="T1" fmla="*/ 0 h 14"/>
                <a:gd name="T2" fmla="*/ 16 w 16"/>
                <a:gd name="T3" fmla="*/ 14 h 14"/>
                <a:gd name="T4" fmla="*/ 16 w 16"/>
                <a:gd name="T5" fmla="*/ 0 h 14"/>
                <a:gd name="T6" fmla="*/ 0 w 16"/>
                <a:gd name="T7" fmla="*/ 0 h 14"/>
              </a:gdLst>
              <a:ahLst/>
              <a:cxnLst>
                <a:cxn ang="0">
                  <a:pos x="T0" y="T1"/>
                </a:cxn>
                <a:cxn ang="0">
                  <a:pos x="T2" y="T3"/>
                </a:cxn>
                <a:cxn ang="0">
                  <a:pos x="T4" y="T5"/>
                </a:cxn>
                <a:cxn ang="0">
                  <a:pos x="T6" y="T7"/>
                </a:cxn>
              </a:cxnLst>
              <a:rect l="0" t="0" r="r" b="b"/>
              <a:pathLst>
                <a:path w="16" h="14">
                  <a:moveTo>
                    <a:pt x="0" y="0"/>
                  </a:moveTo>
                  <a:cubicBezTo>
                    <a:pt x="1" y="13"/>
                    <a:pt x="16" y="14"/>
                    <a:pt x="16" y="14"/>
                  </a:cubicBezTo>
                  <a:cubicBezTo>
                    <a:pt x="16" y="0"/>
                    <a:pt x="16" y="0"/>
                    <a:pt x="16" y="0"/>
                  </a:cubicBezTo>
                  <a:lnTo>
                    <a:pt x="0" y="0"/>
                  </a:lnTo>
                  <a:close/>
                </a:path>
              </a:pathLst>
            </a:custGeom>
            <a:solidFill>
              <a:srgbClr val="F055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íSlîḍé">
              <a:extLst>
                <a:ext uri="{FF2B5EF4-FFF2-40B4-BE49-F238E27FC236}">
                  <a16:creationId xmlns:a16="http://schemas.microsoft.com/office/drawing/2014/main" id="{F8A85EC5-C5EB-4B6B-82F8-A1CFF6F1694C}"/>
                </a:ext>
              </a:extLst>
            </p:cNvPr>
            <p:cNvSpPr/>
            <p:nvPr/>
          </p:nvSpPr>
          <p:spPr bwMode="auto">
            <a:xfrm>
              <a:off x="6700838" y="4438651"/>
              <a:ext cx="15875" cy="19050"/>
            </a:xfrm>
            <a:prstGeom prst="ellipse">
              <a:avLst/>
            </a:prstGeom>
            <a:noFill/>
            <a:ln w="11113"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472" name="ïśḻíḋé">
              <a:extLst>
                <a:ext uri="{FF2B5EF4-FFF2-40B4-BE49-F238E27FC236}">
                  <a16:creationId xmlns:a16="http://schemas.microsoft.com/office/drawing/2014/main" id="{8B62CBC4-1E8C-4E27-9DF6-CB0C850A0328}"/>
                </a:ext>
              </a:extLst>
            </p:cNvPr>
            <p:cNvSpPr/>
            <p:nvPr/>
          </p:nvSpPr>
          <p:spPr bwMode="auto">
            <a:xfrm>
              <a:off x="6718301" y="4506913"/>
              <a:ext cx="107950" cy="63500"/>
            </a:xfrm>
            <a:custGeom>
              <a:avLst/>
              <a:gdLst>
                <a:gd name="T0" fmla="*/ 41 w 41"/>
                <a:gd name="T1" fmla="*/ 4 h 24"/>
                <a:gd name="T2" fmla="*/ 21 w 41"/>
                <a:gd name="T3" fmla="*/ 24 h 24"/>
                <a:gd name="T4" fmla="*/ 0 w 41"/>
                <a:gd name="T5" fmla="*/ 4 h 24"/>
                <a:gd name="T6" fmla="*/ 1 w 41"/>
                <a:gd name="T7" fmla="*/ 0 h 24"/>
                <a:gd name="T8" fmla="*/ 40 w 41"/>
                <a:gd name="T9" fmla="*/ 0 h 24"/>
                <a:gd name="T10" fmla="*/ 41 w 41"/>
                <a:gd name="T11" fmla="*/ 4 h 24"/>
              </a:gdLst>
              <a:ahLst/>
              <a:cxnLst>
                <a:cxn ang="0">
                  <a:pos x="T0" y="T1"/>
                </a:cxn>
                <a:cxn ang="0">
                  <a:pos x="T2" y="T3"/>
                </a:cxn>
                <a:cxn ang="0">
                  <a:pos x="T4" y="T5"/>
                </a:cxn>
                <a:cxn ang="0">
                  <a:pos x="T6" y="T7"/>
                </a:cxn>
                <a:cxn ang="0">
                  <a:pos x="T8" y="T9"/>
                </a:cxn>
                <a:cxn ang="0">
                  <a:pos x="T10" y="T11"/>
                </a:cxn>
              </a:cxnLst>
              <a:rect l="0" t="0" r="r" b="b"/>
              <a:pathLst>
                <a:path w="41" h="24">
                  <a:moveTo>
                    <a:pt x="41" y="4"/>
                  </a:moveTo>
                  <a:cubicBezTo>
                    <a:pt x="41" y="15"/>
                    <a:pt x="32" y="24"/>
                    <a:pt x="21" y="24"/>
                  </a:cubicBezTo>
                  <a:cubicBezTo>
                    <a:pt x="9" y="24"/>
                    <a:pt x="0" y="15"/>
                    <a:pt x="0" y="4"/>
                  </a:cubicBezTo>
                  <a:cubicBezTo>
                    <a:pt x="0" y="3"/>
                    <a:pt x="0" y="1"/>
                    <a:pt x="1" y="0"/>
                  </a:cubicBezTo>
                  <a:cubicBezTo>
                    <a:pt x="40" y="0"/>
                    <a:pt x="40" y="0"/>
                    <a:pt x="40" y="0"/>
                  </a:cubicBezTo>
                  <a:cubicBezTo>
                    <a:pt x="41" y="1"/>
                    <a:pt x="41" y="3"/>
                    <a:pt x="41" y="4"/>
                  </a:cubicBezTo>
                  <a:close/>
                </a:path>
              </a:pathLst>
            </a:custGeom>
            <a:solidFill>
              <a:srgbClr val="F8B2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ïś1îḓe">
              <a:extLst>
                <a:ext uri="{FF2B5EF4-FFF2-40B4-BE49-F238E27FC236}">
                  <a16:creationId xmlns:a16="http://schemas.microsoft.com/office/drawing/2014/main" id="{B973A536-AEF0-409A-89A8-50C8A2FB2199}"/>
                </a:ext>
              </a:extLst>
            </p:cNvPr>
            <p:cNvSpPr/>
            <p:nvPr/>
          </p:nvSpPr>
          <p:spPr bwMode="auto">
            <a:xfrm>
              <a:off x="7591426" y="4230688"/>
              <a:ext cx="187325" cy="95250"/>
            </a:xfrm>
            <a:custGeom>
              <a:avLst/>
              <a:gdLst>
                <a:gd name="T0" fmla="*/ 71 w 71"/>
                <a:gd name="T1" fmla="*/ 0 h 36"/>
                <a:gd name="T2" fmla="*/ 71 w 71"/>
                <a:gd name="T3" fmla="*/ 17 h 36"/>
                <a:gd name="T4" fmla="*/ 52 w 71"/>
                <a:gd name="T5" fmla="*/ 36 h 36"/>
                <a:gd name="T6" fmla="*/ 15 w 71"/>
                <a:gd name="T7" fmla="*/ 36 h 36"/>
                <a:gd name="T8" fmla="*/ 0 w 71"/>
                <a:gd name="T9" fmla="*/ 20 h 36"/>
                <a:gd name="T10" fmla="*/ 5 w 71"/>
                <a:gd name="T11" fmla="*/ 10 h 36"/>
                <a:gd name="T12" fmla="*/ 15 w 71"/>
                <a:gd name="T13" fmla="*/ 5 h 36"/>
                <a:gd name="T14" fmla="*/ 58 w 71"/>
                <a:gd name="T15" fmla="*/ 5 h 36"/>
                <a:gd name="T16" fmla="*/ 71 w 71"/>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6">
                  <a:moveTo>
                    <a:pt x="71" y="0"/>
                  </a:moveTo>
                  <a:cubicBezTo>
                    <a:pt x="71" y="17"/>
                    <a:pt x="71" y="17"/>
                    <a:pt x="71" y="17"/>
                  </a:cubicBezTo>
                  <a:cubicBezTo>
                    <a:pt x="71" y="27"/>
                    <a:pt x="63" y="36"/>
                    <a:pt x="52" y="36"/>
                  </a:cubicBezTo>
                  <a:cubicBezTo>
                    <a:pt x="15" y="36"/>
                    <a:pt x="15" y="36"/>
                    <a:pt x="15" y="36"/>
                  </a:cubicBezTo>
                  <a:cubicBezTo>
                    <a:pt x="7" y="36"/>
                    <a:pt x="0" y="29"/>
                    <a:pt x="0" y="20"/>
                  </a:cubicBezTo>
                  <a:cubicBezTo>
                    <a:pt x="0" y="16"/>
                    <a:pt x="2" y="13"/>
                    <a:pt x="5" y="10"/>
                  </a:cubicBezTo>
                  <a:cubicBezTo>
                    <a:pt x="8" y="7"/>
                    <a:pt x="11" y="5"/>
                    <a:pt x="15" y="5"/>
                  </a:cubicBezTo>
                  <a:cubicBezTo>
                    <a:pt x="58" y="5"/>
                    <a:pt x="58" y="5"/>
                    <a:pt x="58" y="5"/>
                  </a:cubicBezTo>
                  <a:cubicBezTo>
                    <a:pt x="63" y="5"/>
                    <a:pt x="68" y="3"/>
                    <a:pt x="71" y="0"/>
                  </a:cubicBez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í$ļíḓê">
              <a:extLst>
                <a:ext uri="{FF2B5EF4-FFF2-40B4-BE49-F238E27FC236}">
                  <a16:creationId xmlns:a16="http://schemas.microsoft.com/office/drawing/2014/main" id="{5C2561F1-E72C-4E00-BD1B-8D5C49E98B2F}"/>
                </a:ext>
              </a:extLst>
            </p:cNvPr>
            <p:cNvSpPr/>
            <p:nvPr/>
          </p:nvSpPr>
          <p:spPr bwMode="auto">
            <a:xfrm>
              <a:off x="7591426" y="4146551"/>
              <a:ext cx="104775" cy="107950"/>
            </a:xfrm>
            <a:prstGeom prst="ellipse">
              <a:avLst/>
            </a:pr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iŝľiḋê">
              <a:extLst>
                <a:ext uri="{FF2B5EF4-FFF2-40B4-BE49-F238E27FC236}">
                  <a16:creationId xmlns:a16="http://schemas.microsoft.com/office/drawing/2014/main" id="{C84A5852-19B8-4678-86B5-2106121A49D9}"/>
                </a:ext>
              </a:extLst>
            </p:cNvPr>
            <p:cNvSpPr/>
            <p:nvPr/>
          </p:nvSpPr>
          <p:spPr bwMode="auto">
            <a:xfrm>
              <a:off x="7559676" y="4183063"/>
              <a:ext cx="39688" cy="39688"/>
            </a:xfrm>
            <a:custGeom>
              <a:avLst/>
              <a:gdLst>
                <a:gd name="T0" fmla="*/ 0 w 15"/>
                <a:gd name="T1" fmla="*/ 0 h 15"/>
                <a:gd name="T2" fmla="*/ 15 w 15"/>
                <a:gd name="T3" fmla="*/ 15 h 15"/>
                <a:gd name="T4" fmla="*/ 15 w 15"/>
                <a:gd name="T5" fmla="*/ 0 h 15"/>
                <a:gd name="T6" fmla="*/ 0 w 15"/>
                <a:gd name="T7" fmla="*/ 0 h 15"/>
              </a:gdLst>
              <a:ahLst/>
              <a:cxnLst>
                <a:cxn ang="0">
                  <a:pos x="T0" y="T1"/>
                </a:cxn>
                <a:cxn ang="0">
                  <a:pos x="T2" y="T3"/>
                </a:cxn>
                <a:cxn ang="0">
                  <a:pos x="T4" y="T5"/>
                </a:cxn>
                <a:cxn ang="0">
                  <a:pos x="T6" y="T7"/>
                </a:cxn>
              </a:cxnLst>
              <a:rect l="0" t="0" r="r" b="b"/>
              <a:pathLst>
                <a:path w="15" h="15">
                  <a:moveTo>
                    <a:pt x="0" y="0"/>
                  </a:moveTo>
                  <a:cubicBezTo>
                    <a:pt x="1" y="14"/>
                    <a:pt x="15" y="15"/>
                    <a:pt x="15" y="15"/>
                  </a:cubicBezTo>
                  <a:cubicBezTo>
                    <a:pt x="15" y="0"/>
                    <a:pt x="15" y="0"/>
                    <a:pt x="15" y="0"/>
                  </a:cubicBezTo>
                  <a:lnTo>
                    <a:pt x="0" y="0"/>
                  </a:lnTo>
                  <a:close/>
                </a:path>
              </a:pathLst>
            </a:custGeom>
            <a:solidFill>
              <a:srgbClr val="F0550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iṩ1íde">
              <a:extLst>
                <a:ext uri="{FF2B5EF4-FFF2-40B4-BE49-F238E27FC236}">
                  <a16:creationId xmlns:a16="http://schemas.microsoft.com/office/drawing/2014/main" id="{25093E2B-5ADD-4E90-8833-9EBCF4EE8612}"/>
                </a:ext>
              </a:extLst>
            </p:cNvPr>
            <p:cNvSpPr/>
            <p:nvPr/>
          </p:nvSpPr>
          <p:spPr bwMode="auto">
            <a:xfrm>
              <a:off x="7615238" y="4175126"/>
              <a:ext cx="15875" cy="19050"/>
            </a:xfrm>
            <a:prstGeom prst="ellipse">
              <a:avLst/>
            </a:prstGeom>
            <a:noFill/>
            <a:ln w="11113"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477" name="ïṣ1îďê">
              <a:extLst>
                <a:ext uri="{FF2B5EF4-FFF2-40B4-BE49-F238E27FC236}">
                  <a16:creationId xmlns:a16="http://schemas.microsoft.com/office/drawing/2014/main" id="{DF4CE2BC-5007-4603-96C0-770CBCB5AFA4}"/>
                </a:ext>
              </a:extLst>
            </p:cNvPr>
            <p:cNvSpPr/>
            <p:nvPr/>
          </p:nvSpPr>
          <p:spPr bwMode="auto">
            <a:xfrm>
              <a:off x="7632701" y="4243388"/>
              <a:ext cx="107950" cy="63500"/>
            </a:xfrm>
            <a:custGeom>
              <a:avLst/>
              <a:gdLst>
                <a:gd name="T0" fmla="*/ 41 w 41"/>
                <a:gd name="T1" fmla="*/ 4 h 24"/>
                <a:gd name="T2" fmla="*/ 20 w 41"/>
                <a:gd name="T3" fmla="*/ 24 h 24"/>
                <a:gd name="T4" fmla="*/ 0 w 41"/>
                <a:gd name="T5" fmla="*/ 4 h 24"/>
                <a:gd name="T6" fmla="*/ 1 w 41"/>
                <a:gd name="T7" fmla="*/ 0 h 24"/>
                <a:gd name="T8" fmla="*/ 40 w 41"/>
                <a:gd name="T9" fmla="*/ 0 h 24"/>
                <a:gd name="T10" fmla="*/ 41 w 41"/>
                <a:gd name="T11" fmla="*/ 4 h 24"/>
              </a:gdLst>
              <a:ahLst/>
              <a:cxnLst>
                <a:cxn ang="0">
                  <a:pos x="T0" y="T1"/>
                </a:cxn>
                <a:cxn ang="0">
                  <a:pos x="T2" y="T3"/>
                </a:cxn>
                <a:cxn ang="0">
                  <a:pos x="T4" y="T5"/>
                </a:cxn>
                <a:cxn ang="0">
                  <a:pos x="T6" y="T7"/>
                </a:cxn>
                <a:cxn ang="0">
                  <a:pos x="T8" y="T9"/>
                </a:cxn>
                <a:cxn ang="0">
                  <a:pos x="T10" y="T11"/>
                </a:cxn>
              </a:cxnLst>
              <a:rect l="0" t="0" r="r" b="b"/>
              <a:pathLst>
                <a:path w="41" h="24">
                  <a:moveTo>
                    <a:pt x="41" y="4"/>
                  </a:moveTo>
                  <a:cubicBezTo>
                    <a:pt x="41" y="15"/>
                    <a:pt x="32" y="24"/>
                    <a:pt x="20" y="24"/>
                  </a:cubicBezTo>
                  <a:cubicBezTo>
                    <a:pt x="9" y="24"/>
                    <a:pt x="0" y="15"/>
                    <a:pt x="0" y="4"/>
                  </a:cubicBezTo>
                  <a:cubicBezTo>
                    <a:pt x="0" y="2"/>
                    <a:pt x="0" y="1"/>
                    <a:pt x="1" y="0"/>
                  </a:cubicBezTo>
                  <a:cubicBezTo>
                    <a:pt x="40" y="0"/>
                    <a:pt x="40" y="0"/>
                    <a:pt x="40" y="0"/>
                  </a:cubicBezTo>
                  <a:cubicBezTo>
                    <a:pt x="41" y="1"/>
                    <a:pt x="41" y="2"/>
                    <a:pt x="41" y="4"/>
                  </a:cubicBezTo>
                  <a:close/>
                </a:path>
              </a:pathLst>
            </a:custGeom>
            <a:solidFill>
              <a:srgbClr val="F8B2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íṥḷïḑè">
              <a:extLst>
                <a:ext uri="{FF2B5EF4-FFF2-40B4-BE49-F238E27FC236}">
                  <a16:creationId xmlns:a16="http://schemas.microsoft.com/office/drawing/2014/main" id="{62DE8E33-3AD0-4B9B-AD92-CD2E20B29EF1}"/>
                </a:ext>
              </a:extLst>
            </p:cNvPr>
            <p:cNvSpPr/>
            <p:nvPr/>
          </p:nvSpPr>
          <p:spPr bwMode="auto">
            <a:xfrm>
              <a:off x="3771901" y="4235451"/>
              <a:ext cx="5238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9" name="iŝ1îḋê">
              <a:extLst>
                <a:ext uri="{FF2B5EF4-FFF2-40B4-BE49-F238E27FC236}">
                  <a16:creationId xmlns:a16="http://schemas.microsoft.com/office/drawing/2014/main" id="{C73B0899-64D4-435C-8A6D-D39C4DA30F0C}"/>
                </a:ext>
              </a:extLst>
            </p:cNvPr>
            <p:cNvSpPr/>
            <p:nvPr/>
          </p:nvSpPr>
          <p:spPr bwMode="auto">
            <a:xfrm>
              <a:off x="3933826" y="4235451"/>
              <a:ext cx="1863725" cy="22225"/>
            </a:xfrm>
            <a:custGeom>
              <a:avLst/>
              <a:gdLst>
                <a:gd name="T0" fmla="*/ 1174 w 1174"/>
                <a:gd name="T1" fmla="*/ 14 h 14"/>
                <a:gd name="T2" fmla="*/ 1104 w 1174"/>
                <a:gd name="T3" fmla="*/ 14 h 14"/>
                <a:gd name="T4" fmla="*/ 1104 w 1174"/>
                <a:gd name="T5" fmla="*/ 0 h 14"/>
                <a:gd name="T6" fmla="*/ 1174 w 1174"/>
                <a:gd name="T7" fmla="*/ 0 h 14"/>
                <a:gd name="T8" fmla="*/ 1174 w 1174"/>
                <a:gd name="T9" fmla="*/ 14 h 14"/>
                <a:gd name="T10" fmla="*/ 1036 w 1174"/>
                <a:gd name="T11" fmla="*/ 14 h 14"/>
                <a:gd name="T12" fmla="*/ 966 w 1174"/>
                <a:gd name="T13" fmla="*/ 14 h 14"/>
                <a:gd name="T14" fmla="*/ 966 w 1174"/>
                <a:gd name="T15" fmla="*/ 0 h 14"/>
                <a:gd name="T16" fmla="*/ 1036 w 1174"/>
                <a:gd name="T17" fmla="*/ 0 h 14"/>
                <a:gd name="T18" fmla="*/ 1036 w 1174"/>
                <a:gd name="T19" fmla="*/ 14 h 14"/>
                <a:gd name="T20" fmla="*/ 897 w 1174"/>
                <a:gd name="T21" fmla="*/ 14 h 14"/>
                <a:gd name="T22" fmla="*/ 828 w 1174"/>
                <a:gd name="T23" fmla="*/ 14 h 14"/>
                <a:gd name="T24" fmla="*/ 828 w 1174"/>
                <a:gd name="T25" fmla="*/ 0 h 14"/>
                <a:gd name="T26" fmla="*/ 897 w 1174"/>
                <a:gd name="T27" fmla="*/ 0 h 14"/>
                <a:gd name="T28" fmla="*/ 897 w 1174"/>
                <a:gd name="T29" fmla="*/ 14 h 14"/>
                <a:gd name="T30" fmla="*/ 759 w 1174"/>
                <a:gd name="T31" fmla="*/ 14 h 14"/>
                <a:gd name="T32" fmla="*/ 691 w 1174"/>
                <a:gd name="T33" fmla="*/ 14 h 14"/>
                <a:gd name="T34" fmla="*/ 691 w 1174"/>
                <a:gd name="T35" fmla="*/ 0 h 14"/>
                <a:gd name="T36" fmla="*/ 759 w 1174"/>
                <a:gd name="T37" fmla="*/ 0 h 14"/>
                <a:gd name="T38" fmla="*/ 759 w 1174"/>
                <a:gd name="T39" fmla="*/ 14 h 14"/>
                <a:gd name="T40" fmla="*/ 621 w 1174"/>
                <a:gd name="T41" fmla="*/ 14 h 14"/>
                <a:gd name="T42" fmla="*/ 553 w 1174"/>
                <a:gd name="T43" fmla="*/ 14 h 14"/>
                <a:gd name="T44" fmla="*/ 553 w 1174"/>
                <a:gd name="T45" fmla="*/ 0 h 14"/>
                <a:gd name="T46" fmla="*/ 621 w 1174"/>
                <a:gd name="T47" fmla="*/ 0 h 14"/>
                <a:gd name="T48" fmla="*/ 621 w 1174"/>
                <a:gd name="T49" fmla="*/ 14 h 14"/>
                <a:gd name="T50" fmla="*/ 483 w 1174"/>
                <a:gd name="T51" fmla="*/ 14 h 14"/>
                <a:gd name="T52" fmla="*/ 414 w 1174"/>
                <a:gd name="T53" fmla="*/ 14 h 14"/>
                <a:gd name="T54" fmla="*/ 414 w 1174"/>
                <a:gd name="T55" fmla="*/ 0 h 14"/>
                <a:gd name="T56" fmla="*/ 483 w 1174"/>
                <a:gd name="T57" fmla="*/ 0 h 14"/>
                <a:gd name="T58" fmla="*/ 483 w 1174"/>
                <a:gd name="T59" fmla="*/ 14 h 14"/>
                <a:gd name="T60" fmla="*/ 346 w 1174"/>
                <a:gd name="T61" fmla="*/ 14 h 14"/>
                <a:gd name="T62" fmla="*/ 276 w 1174"/>
                <a:gd name="T63" fmla="*/ 14 h 14"/>
                <a:gd name="T64" fmla="*/ 276 w 1174"/>
                <a:gd name="T65" fmla="*/ 0 h 14"/>
                <a:gd name="T66" fmla="*/ 346 w 1174"/>
                <a:gd name="T67" fmla="*/ 0 h 14"/>
                <a:gd name="T68" fmla="*/ 346 w 1174"/>
                <a:gd name="T69" fmla="*/ 14 h 14"/>
                <a:gd name="T70" fmla="*/ 208 w 1174"/>
                <a:gd name="T71" fmla="*/ 14 h 14"/>
                <a:gd name="T72" fmla="*/ 138 w 1174"/>
                <a:gd name="T73" fmla="*/ 14 h 14"/>
                <a:gd name="T74" fmla="*/ 138 w 1174"/>
                <a:gd name="T75" fmla="*/ 0 h 14"/>
                <a:gd name="T76" fmla="*/ 208 w 1174"/>
                <a:gd name="T77" fmla="*/ 0 h 14"/>
                <a:gd name="T78" fmla="*/ 208 w 1174"/>
                <a:gd name="T79" fmla="*/ 14 h 14"/>
                <a:gd name="T80" fmla="*/ 68 w 1174"/>
                <a:gd name="T81" fmla="*/ 14 h 14"/>
                <a:gd name="T82" fmla="*/ 0 w 1174"/>
                <a:gd name="T83" fmla="*/ 14 h 14"/>
                <a:gd name="T84" fmla="*/ 0 w 1174"/>
                <a:gd name="T85" fmla="*/ 0 h 14"/>
                <a:gd name="T86" fmla="*/ 68 w 1174"/>
                <a:gd name="T87" fmla="*/ 0 h 14"/>
                <a:gd name="T88" fmla="*/ 68 w 1174"/>
                <a:gd name="T8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4" h="14">
                  <a:moveTo>
                    <a:pt x="1174" y="14"/>
                  </a:moveTo>
                  <a:lnTo>
                    <a:pt x="1104" y="14"/>
                  </a:lnTo>
                  <a:lnTo>
                    <a:pt x="1104" y="0"/>
                  </a:lnTo>
                  <a:lnTo>
                    <a:pt x="1174" y="0"/>
                  </a:lnTo>
                  <a:lnTo>
                    <a:pt x="1174" y="14"/>
                  </a:lnTo>
                  <a:close/>
                  <a:moveTo>
                    <a:pt x="1036" y="14"/>
                  </a:moveTo>
                  <a:lnTo>
                    <a:pt x="966" y="14"/>
                  </a:lnTo>
                  <a:lnTo>
                    <a:pt x="966" y="0"/>
                  </a:lnTo>
                  <a:lnTo>
                    <a:pt x="1036" y="0"/>
                  </a:lnTo>
                  <a:lnTo>
                    <a:pt x="1036" y="14"/>
                  </a:lnTo>
                  <a:close/>
                  <a:moveTo>
                    <a:pt x="897" y="14"/>
                  </a:moveTo>
                  <a:lnTo>
                    <a:pt x="828" y="14"/>
                  </a:lnTo>
                  <a:lnTo>
                    <a:pt x="828" y="0"/>
                  </a:lnTo>
                  <a:lnTo>
                    <a:pt x="897" y="0"/>
                  </a:lnTo>
                  <a:lnTo>
                    <a:pt x="897" y="14"/>
                  </a:lnTo>
                  <a:close/>
                  <a:moveTo>
                    <a:pt x="759" y="14"/>
                  </a:moveTo>
                  <a:lnTo>
                    <a:pt x="691" y="14"/>
                  </a:lnTo>
                  <a:lnTo>
                    <a:pt x="691" y="0"/>
                  </a:lnTo>
                  <a:lnTo>
                    <a:pt x="759" y="0"/>
                  </a:lnTo>
                  <a:lnTo>
                    <a:pt x="759" y="14"/>
                  </a:lnTo>
                  <a:close/>
                  <a:moveTo>
                    <a:pt x="621" y="14"/>
                  </a:moveTo>
                  <a:lnTo>
                    <a:pt x="553" y="14"/>
                  </a:lnTo>
                  <a:lnTo>
                    <a:pt x="553" y="0"/>
                  </a:lnTo>
                  <a:lnTo>
                    <a:pt x="621" y="0"/>
                  </a:lnTo>
                  <a:lnTo>
                    <a:pt x="621" y="14"/>
                  </a:lnTo>
                  <a:close/>
                  <a:moveTo>
                    <a:pt x="483" y="14"/>
                  </a:moveTo>
                  <a:lnTo>
                    <a:pt x="414" y="14"/>
                  </a:lnTo>
                  <a:lnTo>
                    <a:pt x="414" y="0"/>
                  </a:lnTo>
                  <a:lnTo>
                    <a:pt x="483" y="0"/>
                  </a:lnTo>
                  <a:lnTo>
                    <a:pt x="483" y="14"/>
                  </a:lnTo>
                  <a:close/>
                  <a:moveTo>
                    <a:pt x="346" y="14"/>
                  </a:moveTo>
                  <a:lnTo>
                    <a:pt x="276" y="14"/>
                  </a:lnTo>
                  <a:lnTo>
                    <a:pt x="276" y="0"/>
                  </a:lnTo>
                  <a:lnTo>
                    <a:pt x="346" y="0"/>
                  </a:lnTo>
                  <a:lnTo>
                    <a:pt x="346" y="14"/>
                  </a:lnTo>
                  <a:close/>
                  <a:moveTo>
                    <a:pt x="208" y="14"/>
                  </a:moveTo>
                  <a:lnTo>
                    <a:pt x="138" y="14"/>
                  </a:lnTo>
                  <a:lnTo>
                    <a:pt x="138" y="0"/>
                  </a:lnTo>
                  <a:lnTo>
                    <a:pt x="208" y="0"/>
                  </a:lnTo>
                  <a:lnTo>
                    <a:pt x="208" y="14"/>
                  </a:lnTo>
                  <a:close/>
                  <a:moveTo>
                    <a:pt x="68" y="14"/>
                  </a:moveTo>
                  <a:lnTo>
                    <a:pt x="0" y="14"/>
                  </a:lnTo>
                  <a:lnTo>
                    <a:pt x="0" y="0"/>
                  </a:lnTo>
                  <a:lnTo>
                    <a:pt x="68" y="0"/>
                  </a:lnTo>
                  <a:lnTo>
                    <a:pt x="6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îSľíḑé">
              <a:extLst>
                <a:ext uri="{FF2B5EF4-FFF2-40B4-BE49-F238E27FC236}">
                  <a16:creationId xmlns:a16="http://schemas.microsoft.com/office/drawing/2014/main" id="{BBF6E1EE-C08E-4952-B2F6-E4121661F0AD}"/>
                </a:ext>
              </a:extLst>
            </p:cNvPr>
            <p:cNvSpPr/>
            <p:nvPr/>
          </p:nvSpPr>
          <p:spPr bwMode="auto">
            <a:xfrm>
              <a:off x="5905501" y="4235451"/>
              <a:ext cx="52388"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1" name="íŝ1idê">
              <a:extLst>
                <a:ext uri="{FF2B5EF4-FFF2-40B4-BE49-F238E27FC236}">
                  <a16:creationId xmlns:a16="http://schemas.microsoft.com/office/drawing/2014/main" id="{12624499-C579-4F62-8B94-66198CA255D2}"/>
                </a:ext>
              </a:extLst>
            </p:cNvPr>
            <p:cNvSpPr/>
            <p:nvPr/>
          </p:nvSpPr>
          <p:spPr bwMode="auto">
            <a:xfrm>
              <a:off x="4016376" y="4086226"/>
              <a:ext cx="387350" cy="187325"/>
            </a:xfrm>
            <a:custGeom>
              <a:avLst/>
              <a:gdLst>
                <a:gd name="T0" fmla="*/ 118 w 147"/>
                <a:gd name="T1" fmla="*/ 32 h 71"/>
                <a:gd name="T2" fmla="*/ 118 w 147"/>
                <a:gd name="T3" fmla="*/ 18 h 71"/>
                <a:gd name="T4" fmla="*/ 100 w 147"/>
                <a:gd name="T5" fmla="*/ 0 h 71"/>
                <a:gd name="T6" fmla="*/ 48 w 147"/>
                <a:gd name="T7" fmla="*/ 0 h 71"/>
                <a:gd name="T8" fmla="*/ 30 w 147"/>
                <a:gd name="T9" fmla="*/ 18 h 71"/>
                <a:gd name="T10" fmla="*/ 30 w 147"/>
                <a:gd name="T11" fmla="*/ 32 h 71"/>
                <a:gd name="T12" fmla="*/ 11 w 147"/>
                <a:gd name="T13" fmla="*/ 32 h 71"/>
                <a:gd name="T14" fmla="*/ 0 w 147"/>
                <a:gd name="T15" fmla="*/ 43 h 71"/>
                <a:gd name="T16" fmla="*/ 0 w 147"/>
                <a:gd name="T17" fmla="*/ 60 h 71"/>
                <a:gd name="T18" fmla="*/ 11 w 147"/>
                <a:gd name="T19" fmla="*/ 71 h 71"/>
                <a:gd name="T20" fmla="*/ 137 w 147"/>
                <a:gd name="T21" fmla="*/ 71 h 71"/>
                <a:gd name="T22" fmla="*/ 147 w 147"/>
                <a:gd name="T23" fmla="*/ 60 h 71"/>
                <a:gd name="T24" fmla="*/ 147 w 147"/>
                <a:gd name="T25" fmla="*/ 43 h 71"/>
                <a:gd name="T26" fmla="*/ 137 w 147"/>
                <a:gd name="T27" fmla="*/ 32 h 71"/>
                <a:gd name="T28" fmla="*/ 118 w 147"/>
                <a:gd name="T29"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71">
                  <a:moveTo>
                    <a:pt x="118" y="32"/>
                  </a:moveTo>
                  <a:cubicBezTo>
                    <a:pt x="118" y="18"/>
                    <a:pt x="118" y="18"/>
                    <a:pt x="118" y="18"/>
                  </a:cubicBezTo>
                  <a:cubicBezTo>
                    <a:pt x="118" y="8"/>
                    <a:pt x="110" y="0"/>
                    <a:pt x="100" y="0"/>
                  </a:cubicBezTo>
                  <a:cubicBezTo>
                    <a:pt x="48" y="0"/>
                    <a:pt x="48" y="0"/>
                    <a:pt x="48" y="0"/>
                  </a:cubicBezTo>
                  <a:cubicBezTo>
                    <a:pt x="38" y="0"/>
                    <a:pt x="30" y="8"/>
                    <a:pt x="30" y="18"/>
                  </a:cubicBezTo>
                  <a:cubicBezTo>
                    <a:pt x="30" y="32"/>
                    <a:pt x="30" y="32"/>
                    <a:pt x="30" y="32"/>
                  </a:cubicBezTo>
                  <a:cubicBezTo>
                    <a:pt x="11" y="32"/>
                    <a:pt x="11" y="32"/>
                    <a:pt x="11" y="32"/>
                  </a:cubicBezTo>
                  <a:cubicBezTo>
                    <a:pt x="5" y="32"/>
                    <a:pt x="0" y="37"/>
                    <a:pt x="0" y="43"/>
                  </a:cubicBezTo>
                  <a:cubicBezTo>
                    <a:pt x="0" y="60"/>
                    <a:pt x="0" y="60"/>
                    <a:pt x="0" y="60"/>
                  </a:cubicBezTo>
                  <a:cubicBezTo>
                    <a:pt x="0" y="66"/>
                    <a:pt x="5" y="71"/>
                    <a:pt x="11" y="71"/>
                  </a:cubicBezTo>
                  <a:cubicBezTo>
                    <a:pt x="137" y="71"/>
                    <a:pt x="137" y="71"/>
                    <a:pt x="137" y="71"/>
                  </a:cubicBezTo>
                  <a:cubicBezTo>
                    <a:pt x="143" y="71"/>
                    <a:pt x="147" y="66"/>
                    <a:pt x="147" y="60"/>
                  </a:cubicBezTo>
                  <a:cubicBezTo>
                    <a:pt x="147" y="43"/>
                    <a:pt x="147" y="43"/>
                    <a:pt x="147" y="43"/>
                  </a:cubicBezTo>
                  <a:cubicBezTo>
                    <a:pt x="147" y="37"/>
                    <a:pt x="143" y="32"/>
                    <a:pt x="137" y="32"/>
                  </a:cubicBezTo>
                  <a:lnTo>
                    <a:pt x="118" y="32"/>
                  </a:ln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îṩ1ïḓe">
              <a:extLst>
                <a:ext uri="{FF2B5EF4-FFF2-40B4-BE49-F238E27FC236}">
                  <a16:creationId xmlns:a16="http://schemas.microsoft.com/office/drawing/2014/main" id="{CE8A0A73-F913-4F86-ADD5-2805CB68D120}"/>
                </a:ext>
              </a:extLst>
            </p:cNvPr>
            <p:cNvSpPr/>
            <p:nvPr/>
          </p:nvSpPr>
          <p:spPr bwMode="auto">
            <a:xfrm>
              <a:off x="4116388" y="4106863"/>
              <a:ext cx="80963" cy="58738"/>
            </a:xfrm>
            <a:custGeom>
              <a:avLst/>
              <a:gdLst>
                <a:gd name="T0" fmla="*/ 31 w 31"/>
                <a:gd name="T1" fmla="*/ 0 h 22"/>
                <a:gd name="T2" fmla="*/ 10 w 31"/>
                <a:gd name="T3" fmla="*/ 0 h 22"/>
                <a:gd name="T4" fmla="*/ 0 w 31"/>
                <a:gd name="T5" fmla="*/ 10 h 22"/>
                <a:gd name="T6" fmla="*/ 0 w 31"/>
                <a:gd name="T7" fmla="*/ 22 h 22"/>
                <a:gd name="T8" fmla="*/ 31 w 31"/>
                <a:gd name="T9" fmla="*/ 22 h 22"/>
                <a:gd name="T10" fmla="*/ 31 w 31"/>
                <a:gd name="T11" fmla="*/ 0 h 22"/>
              </a:gdLst>
              <a:ahLst/>
              <a:cxnLst>
                <a:cxn ang="0">
                  <a:pos x="T0" y="T1"/>
                </a:cxn>
                <a:cxn ang="0">
                  <a:pos x="T2" y="T3"/>
                </a:cxn>
                <a:cxn ang="0">
                  <a:pos x="T4" y="T5"/>
                </a:cxn>
                <a:cxn ang="0">
                  <a:pos x="T6" y="T7"/>
                </a:cxn>
                <a:cxn ang="0">
                  <a:pos x="T8" y="T9"/>
                </a:cxn>
                <a:cxn ang="0">
                  <a:pos x="T10" y="T11"/>
                </a:cxn>
              </a:cxnLst>
              <a:rect l="0" t="0" r="r" b="b"/>
              <a:pathLst>
                <a:path w="31" h="22">
                  <a:moveTo>
                    <a:pt x="31" y="0"/>
                  </a:moveTo>
                  <a:cubicBezTo>
                    <a:pt x="10" y="0"/>
                    <a:pt x="10" y="0"/>
                    <a:pt x="10" y="0"/>
                  </a:cubicBezTo>
                  <a:cubicBezTo>
                    <a:pt x="4" y="0"/>
                    <a:pt x="0" y="4"/>
                    <a:pt x="0" y="10"/>
                  </a:cubicBezTo>
                  <a:cubicBezTo>
                    <a:pt x="0" y="22"/>
                    <a:pt x="0" y="22"/>
                    <a:pt x="0" y="22"/>
                  </a:cubicBezTo>
                  <a:cubicBezTo>
                    <a:pt x="31" y="22"/>
                    <a:pt x="31" y="22"/>
                    <a:pt x="31" y="22"/>
                  </a:cubicBezTo>
                  <a:lnTo>
                    <a:pt x="31" y="0"/>
                  </a:lnTo>
                  <a:close/>
                </a:path>
              </a:pathLst>
            </a:custGeom>
            <a:solidFill>
              <a:srgbClr val="81F0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iŝľîďe">
              <a:extLst>
                <a:ext uri="{FF2B5EF4-FFF2-40B4-BE49-F238E27FC236}">
                  <a16:creationId xmlns:a16="http://schemas.microsoft.com/office/drawing/2014/main" id="{05D83F27-5F2B-4643-A495-5F76C2ACC429}"/>
                </a:ext>
              </a:extLst>
            </p:cNvPr>
            <p:cNvSpPr/>
            <p:nvPr/>
          </p:nvSpPr>
          <p:spPr bwMode="auto">
            <a:xfrm>
              <a:off x="4224338" y="4106863"/>
              <a:ext cx="80963" cy="58738"/>
            </a:xfrm>
            <a:custGeom>
              <a:avLst/>
              <a:gdLst>
                <a:gd name="T0" fmla="*/ 21 w 31"/>
                <a:gd name="T1" fmla="*/ 0 h 22"/>
                <a:gd name="T2" fmla="*/ 0 w 31"/>
                <a:gd name="T3" fmla="*/ 0 h 22"/>
                <a:gd name="T4" fmla="*/ 0 w 31"/>
                <a:gd name="T5" fmla="*/ 22 h 22"/>
                <a:gd name="T6" fmla="*/ 31 w 31"/>
                <a:gd name="T7" fmla="*/ 22 h 22"/>
                <a:gd name="T8" fmla="*/ 31 w 31"/>
                <a:gd name="T9" fmla="*/ 10 h 22"/>
                <a:gd name="T10" fmla="*/ 21 w 31"/>
                <a:gd name="T11" fmla="*/ 0 h 22"/>
              </a:gdLst>
              <a:ahLst/>
              <a:cxnLst>
                <a:cxn ang="0">
                  <a:pos x="T0" y="T1"/>
                </a:cxn>
                <a:cxn ang="0">
                  <a:pos x="T2" y="T3"/>
                </a:cxn>
                <a:cxn ang="0">
                  <a:pos x="T4" y="T5"/>
                </a:cxn>
                <a:cxn ang="0">
                  <a:pos x="T6" y="T7"/>
                </a:cxn>
                <a:cxn ang="0">
                  <a:pos x="T8" y="T9"/>
                </a:cxn>
                <a:cxn ang="0">
                  <a:pos x="T10" y="T11"/>
                </a:cxn>
              </a:cxnLst>
              <a:rect l="0" t="0" r="r" b="b"/>
              <a:pathLst>
                <a:path w="31" h="22">
                  <a:moveTo>
                    <a:pt x="21" y="0"/>
                  </a:moveTo>
                  <a:cubicBezTo>
                    <a:pt x="0" y="0"/>
                    <a:pt x="0" y="0"/>
                    <a:pt x="0" y="0"/>
                  </a:cubicBezTo>
                  <a:cubicBezTo>
                    <a:pt x="0" y="22"/>
                    <a:pt x="0" y="22"/>
                    <a:pt x="0" y="22"/>
                  </a:cubicBezTo>
                  <a:cubicBezTo>
                    <a:pt x="31" y="22"/>
                    <a:pt x="31" y="22"/>
                    <a:pt x="31" y="22"/>
                  </a:cubicBezTo>
                  <a:cubicBezTo>
                    <a:pt x="31" y="10"/>
                    <a:pt x="31" y="10"/>
                    <a:pt x="31" y="10"/>
                  </a:cubicBezTo>
                  <a:cubicBezTo>
                    <a:pt x="31" y="4"/>
                    <a:pt x="26" y="0"/>
                    <a:pt x="21" y="0"/>
                  </a:cubicBezTo>
                  <a:close/>
                </a:path>
              </a:pathLst>
            </a:custGeom>
            <a:solidFill>
              <a:srgbClr val="81F0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islidé">
              <a:extLst>
                <a:ext uri="{FF2B5EF4-FFF2-40B4-BE49-F238E27FC236}">
                  <a16:creationId xmlns:a16="http://schemas.microsoft.com/office/drawing/2014/main" id="{43897232-FF35-4BC3-8C63-ACC2C96BEA47}"/>
                </a:ext>
              </a:extLst>
            </p:cNvPr>
            <p:cNvSpPr/>
            <p:nvPr/>
          </p:nvSpPr>
          <p:spPr bwMode="auto">
            <a:xfrm>
              <a:off x="4248151" y="4225926"/>
              <a:ext cx="96838" cy="96838"/>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îŝlíḑe">
              <a:extLst>
                <a:ext uri="{FF2B5EF4-FFF2-40B4-BE49-F238E27FC236}">
                  <a16:creationId xmlns:a16="http://schemas.microsoft.com/office/drawing/2014/main" id="{D4670952-F9BA-428F-B578-D73AE09B6B05}"/>
                </a:ext>
              </a:extLst>
            </p:cNvPr>
            <p:cNvSpPr/>
            <p:nvPr/>
          </p:nvSpPr>
          <p:spPr bwMode="auto">
            <a:xfrm>
              <a:off x="4076701" y="4225926"/>
              <a:ext cx="96838" cy="96838"/>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ïṥ1íḍe">
              <a:extLst>
                <a:ext uri="{FF2B5EF4-FFF2-40B4-BE49-F238E27FC236}">
                  <a16:creationId xmlns:a16="http://schemas.microsoft.com/office/drawing/2014/main" id="{799126C8-79B0-4021-A6C4-4F3432F87D23}"/>
                </a:ext>
              </a:extLst>
            </p:cNvPr>
            <p:cNvSpPr/>
            <p:nvPr/>
          </p:nvSpPr>
          <p:spPr bwMode="auto">
            <a:xfrm>
              <a:off x="4911726" y="4086226"/>
              <a:ext cx="387350" cy="187325"/>
            </a:xfrm>
            <a:custGeom>
              <a:avLst/>
              <a:gdLst>
                <a:gd name="T0" fmla="*/ 117 w 147"/>
                <a:gd name="T1" fmla="*/ 32 h 71"/>
                <a:gd name="T2" fmla="*/ 117 w 147"/>
                <a:gd name="T3" fmla="*/ 18 h 71"/>
                <a:gd name="T4" fmla="*/ 99 w 147"/>
                <a:gd name="T5" fmla="*/ 0 h 71"/>
                <a:gd name="T6" fmla="*/ 47 w 147"/>
                <a:gd name="T7" fmla="*/ 0 h 71"/>
                <a:gd name="T8" fmla="*/ 29 w 147"/>
                <a:gd name="T9" fmla="*/ 18 h 71"/>
                <a:gd name="T10" fmla="*/ 29 w 147"/>
                <a:gd name="T11" fmla="*/ 32 h 71"/>
                <a:gd name="T12" fmla="*/ 11 w 147"/>
                <a:gd name="T13" fmla="*/ 32 h 71"/>
                <a:gd name="T14" fmla="*/ 0 w 147"/>
                <a:gd name="T15" fmla="*/ 43 h 71"/>
                <a:gd name="T16" fmla="*/ 0 w 147"/>
                <a:gd name="T17" fmla="*/ 60 h 71"/>
                <a:gd name="T18" fmla="*/ 11 w 147"/>
                <a:gd name="T19" fmla="*/ 71 h 71"/>
                <a:gd name="T20" fmla="*/ 136 w 147"/>
                <a:gd name="T21" fmla="*/ 71 h 71"/>
                <a:gd name="T22" fmla="*/ 147 w 147"/>
                <a:gd name="T23" fmla="*/ 60 h 71"/>
                <a:gd name="T24" fmla="*/ 147 w 147"/>
                <a:gd name="T25" fmla="*/ 43 h 71"/>
                <a:gd name="T26" fmla="*/ 136 w 147"/>
                <a:gd name="T27" fmla="*/ 32 h 71"/>
                <a:gd name="T28" fmla="*/ 117 w 147"/>
                <a:gd name="T29"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71">
                  <a:moveTo>
                    <a:pt x="117" y="32"/>
                  </a:moveTo>
                  <a:cubicBezTo>
                    <a:pt x="117" y="18"/>
                    <a:pt x="117" y="18"/>
                    <a:pt x="117" y="18"/>
                  </a:cubicBezTo>
                  <a:cubicBezTo>
                    <a:pt x="117" y="8"/>
                    <a:pt x="109" y="0"/>
                    <a:pt x="99" y="0"/>
                  </a:cubicBezTo>
                  <a:cubicBezTo>
                    <a:pt x="47" y="0"/>
                    <a:pt x="47" y="0"/>
                    <a:pt x="47" y="0"/>
                  </a:cubicBezTo>
                  <a:cubicBezTo>
                    <a:pt x="37" y="0"/>
                    <a:pt x="29" y="8"/>
                    <a:pt x="29" y="18"/>
                  </a:cubicBezTo>
                  <a:cubicBezTo>
                    <a:pt x="29" y="32"/>
                    <a:pt x="29" y="32"/>
                    <a:pt x="29" y="32"/>
                  </a:cubicBezTo>
                  <a:cubicBezTo>
                    <a:pt x="11" y="32"/>
                    <a:pt x="11" y="32"/>
                    <a:pt x="11" y="32"/>
                  </a:cubicBezTo>
                  <a:cubicBezTo>
                    <a:pt x="5" y="32"/>
                    <a:pt x="0" y="37"/>
                    <a:pt x="0" y="43"/>
                  </a:cubicBezTo>
                  <a:cubicBezTo>
                    <a:pt x="0" y="60"/>
                    <a:pt x="0" y="60"/>
                    <a:pt x="0" y="60"/>
                  </a:cubicBezTo>
                  <a:cubicBezTo>
                    <a:pt x="0" y="66"/>
                    <a:pt x="5" y="71"/>
                    <a:pt x="11" y="71"/>
                  </a:cubicBezTo>
                  <a:cubicBezTo>
                    <a:pt x="136" y="71"/>
                    <a:pt x="136" y="71"/>
                    <a:pt x="136" y="71"/>
                  </a:cubicBezTo>
                  <a:cubicBezTo>
                    <a:pt x="142" y="71"/>
                    <a:pt x="147" y="66"/>
                    <a:pt x="147" y="60"/>
                  </a:cubicBezTo>
                  <a:cubicBezTo>
                    <a:pt x="147" y="43"/>
                    <a:pt x="147" y="43"/>
                    <a:pt x="147" y="43"/>
                  </a:cubicBezTo>
                  <a:cubicBezTo>
                    <a:pt x="147" y="37"/>
                    <a:pt x="142" y="32"/>
                    <a:pt x="136" y="32"/>
                  </a:cubicBezTo>
                  <a:lnTo>
                    <a:pt x="117" y="32"/>
                  </a:lnTo>
                  <a:close/>
                </a:path>
              </a:pathLst>
            </a:custGeom>
            <a:solidFill>
              <a:srgbClr val="F7CA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îśľïḍe">
              <a:extLst>
                <a:ext uri="{FF2B5EF4-FFF2-40B4-BE49-F238E27FC236}">
                  <a16:creationId xmlns:a16="http://schemas.microsoft.com/office/drawing/2014/main" id="{79D5BAB8-37DE-42B7-9DE5-DFC870FE0DE6}"/>
                </a:ext>
              </a:extLst>
            </p:cNvPr>
            <p:cNvSpPr/>
            <p:nvPr/>
          </p:nvSpPr>
          <p:spPr bwMode="auto">
            <a:xfrm>
              <a:off x="5008563" y="4106863"/>
              <a:ext cx="82550" cy="58738"/>
            </a:xfrm>
            <a:custGeom>
              <a:avLst/>
              <a:gdLst>
                <a:gd name="T0" fmla="*/ 31 w 31"/>
                <a:gd name="T1" fmla="*/ 0 h 22"/>
                <a:gd name="T2" fmla="*/ 10 w 31"/>
                <a:gd name="T3" fmla="*/ 0 h 22"/>
                <a:gd name="T4" fmla="*/ 0 w 31"/>
                <a:gd name="T5" fmla="*/ 10 h 22"/>
                <a:gd name="T6" fmla="*/ 0 w 31"/>
                <a:gd name="T7" fmla="*/ 22 h 22"/>
                <a:gd name="T8" fmla="*/ 31 w 31"/>
                <a:gd name="T9" fmla="*/ 22 h 22"/>
                <a:gd name="T10" fmla="*/ 31 w 31"/>
                <a:gd name="T11" fmla="*/ 0 h 22"/>
              </a:gdLst>
              <a:ahLst/>
              <a:cxnLst>
                <a:cxn ang="0">
                  <a:pos x="T0" y="T1"/>
                </a:cxn>
                <a:cxn ang="0">
                  <a:pos x="T2" y="T3"/>
                </a:cxn>
                <a:cxn ang="0">
                  <a:pos x="T4" y="T5"/>
                </a:cxn>
                <a:cxn ang="0">
                  <a:pos x="T6" y="T7"/>
                </a:cxn>
                <a:cxn ang="0">
                  <a:pos x="T8" y="T9"/>
                </a:cxn>
                <a:cxn ang="0">
                  <a:pos x="T10" y="T11"/>
                </a:cxn>
              </a:cxnLst>
              <a:rect l="0" t="0" r="r" b="b"/>
              <a:pathLst>
                <a:path w="31" h="22">
                  <a:moveTo>
                    <a:pt x="31" y="0"/>
                  </a:moveTo>
                  <a:cubicBezTo>
                    <a:pt x="10" y="0"/>
                    <a:pt x="10" y="0"/>
                    <a:pt x="10" y="0"/>
                  </a:cubicBezTo>
                  <a:cubicBezTo>
                    <a:pt x="5" y="0"/>
                    <a:pt x="0" y="4"/>
                    <a:pt x="0" y="10"/>
                  </a:cubicBezTo>
                  <a:cubicBezTo>
                    <a:pt x="0" y="22"/>
                    <a:pt x="0" y="22"/>
                    <a:pt x="0" y="22"/>
                  </a:cubicBezTo>
                  <a:cubicBezTo>
                    <a:pt x="31" y="22"/>
                    <a:pt x="31" y="22"/>
                    <a:pt x="31" y="22"/>
                  </a:cubicBezTo>
                  <a:lnTo>
                    <a:pt x="31" y="0"/>
                  </a:lnTo>
                  <a:close/>
                </a:path>
              </a:pathLst>
            </a:custGeom>
            <a:solidFill>
              <a:srgbClr val="81F0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isḻïḍé">
              <a:extLst>
                <a:ext uri="{FF2B5EF4-FFF2-40B4-BE49-F238E27FC236}">
                  <a16:creationId xmlns:a16="http://schemas.microsoft.com/office/drawing/2014/main" id="{3D3CD939-6AF7-41A3-89C8-E8F3A28133C2}"/>
                </a:ext>
              </a:extLst>
            </p:cNvPr>
            <p:cNvSpPr/>
            <p:nvPr/>
          </p:nvSpPr>
          <p:spPr bwMode="auto">
            <a:xfrm>
              <a:off x="5119688" y="4106863"/>
              <a:ext cx="79375" cy="58738"/>
            </a:xfrm>
            <a:custGeom>
              <a:avLst/>
              <a:gdLst>
                <a:gd name="T0" fmla="*/ 20 w 30"/>
                <a:gd name="T1" fmla="*/ 0 h 22"/>
                <a:gd name="T2" fmla="*/ 0 w 30"/>
                <a:gd name="T3" fmla="*/ 0 h 22"/>
                <a:gd name="T4" fmla="*/ 0 w 30"/>
                <a:gd name="T5" fmla="*/ 22 h 22"/>
                <a:gd name="T6" fmla="*/ 30 w 30"/>
                <a:gd name="T7" fmla="*/ 22 h 22"/>
                <a:gd name="T8" fmla="*/ 30 w 30"/>
                <a:gd name="T9" fmla="*/ 10 h 22"/>
                <a:gd name="T10" fmla="*/ 20 w 30"/>
                <a:gd name="T11" fmla="*/ 0 h 22"/>
              </a:gdLst>
              <a:ahLst/>
              <a:cxnLst>
                <a:cxn ang="0">
                  <a:pos x="T0" y="T1"/>
                </a:cxn>
                <a:cxn ang="0">
                  <a:pos x="T2" y="T3"/>
                </a:cxn>
                <a:cxn ang="0">
                  <a:pos x="T4" y="T5"/>
                </a:cxn>
                <a:cxn ang="0">
                  <a:pos x="T6" y="T7"/>
                </a:cxn>
                <a:cxn ang="0">
                  <a:pos x="T8" y="T9"/>
                </a:cxn>
                <a:cxn ang="0">
                  <a:pos x="T10" y="T11"/>
                </a:cxn>
              </a:cxnLst>
              <a:rect l="0" t="0" r="r" b="b"/>
              <a:pathLst>
                <a:path w="30" h="22">
                  <a:moveTo>
                    <a:pt x="20" y="0"/>
                  </a:moveTo>
                  <a:cubicBezTo>
                    <a:pt x="0" y="0"/>
                    <a:pt x="0" y="0"/>
                    <a:pt x="0" y="0"/>
                  </a:cubicBezTo>
                  <a:cubicBezTo>
                    <a:pt x="0" y="22"/>
                    <a:pt x="0" y="22"/>
                    <a:pt x="0" y="22"/>
                  </a:cubicBezTo>
                  <a:cubicBezTo>
                    <a:pt x="30" y="22"/>
                    <a:pt x="30" y="22"/>
                    <a:pt x="30" y="22"/>
                  </a:cubicBezTo>
                  <a:cubicBezTo>
                    <a:pt x="30" y="10"/>
                    <a:pt x="30" y="10"/>
                    <a:pt x="30" y="10"/>
                  </a:cubicBezTo>
                  <a:cubicBezTo>
                    <a:pt x="30" y="4"/>
                    <a:pt x="26" y="0"/>
                    <a:pt x="20" y="0"/>
                  </a:cubicBezTo>
                  <a:close/>
                </a:path>
              </a:pathLst>
            </a:custGeom>
            <a:solidFill>
              <a:srgbClr val="81F0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îş1idé">
              <a:extLst>
                <a:ext uri="{FF2B5EF4-FFF2-40B4-BE49-F238E27FC236}">
                  <a16:creationId xmlns:a16="http://schemas.microsoft.com/office/drawing/2014/main" id="{2DD7DE8A-C399-4098-844B-1B28D2888DD5}"/>
                </a:ext>
              </a:extLst>
            </p:cNvPr>
            <p:cNvSpPr/>
            <p:nvPr/>
          </p:nvSpPr>
          <p:spPr bwMode="auto">
            <a:xfrm>
              <a:off x="5140326" y="4225926"/>
              <a:ext cx="98425" cy="96838"/>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î$ļîḍè">
              <a:extLst>
                <a:ext uri="{FF2B5EF4-FFF2-40B4-BE49-F238E27FC236}">
                  <a16:creationId xmlns:a16="http://schemas.microsoft.com/office/drawing/2014/main" id="{28E260ED-0716-4038-B093-AB1C6EA89C40}"/>
                </a:ext>
              </a:extLst>
            </p:cNvPr>
            <p:cNvSpPr/>
            <p:nvPr/>
          </p:nvSpPr>
          <p:spPr bwMode="auto">
            <a:xfrm>
              <a:off x="4972051" y="4225926"/>
              <a:ext cx="98425" cy="96838"/>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 name="矩形 1"/>
          <p:cNvSpPr/>
          <p:nvPr/>
        </p:nvSpPr>
        <p:spPr>
          <a:xfrm>
            <a:off x="812410" y="1308694"/>
            <a:ext cx="7519181" cy="369332"/>
          </a:xfrm>
          <a:prstGeom prst="rect">
            <a:avLst/>
          </a:prstGeom>
        </p:spPr>
        <p:txBody>
          <a:bodyPr wrap="square">
            <a:spAutoFit/>
          </a:bodyPr>
          <a:lstStyle/>
          <a:p>
            <a:r>
              <a:rPr lang="en-US" altLang="zh-CN" b="1">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b="1">
                <a:solidFill>
                  <a:prstClr val="black">
                    <a:lumMod val="75000"/>
                    <a:lumOff val="25000"/>
                  </a:prstClr>
                </a:solidFill>
                <a:latin typeface="微软雅黑" panose="020B0503020204020204" pitchFamily="34" charset="-122"/>
                <a:ea typeface="微软雅黑" panose="020B0503020204020204" pitchFamily="34" charset="-122"/>
              </a:rPr>
              <a:t>安全生产法</a:t>
            </a:r>
            <a:r>
              <a:rPr lang="en-US" altLang="zh-CN" b="1">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b="1">
                <a:solidFill>
                  <a:prstClr val="black">
                    <a:lumMod val="75000"/>
                    <a:lumOff val="25000"/>
                  </a:prstClr>
                </a:solidFill>
                <a:latin typeface="微软雅黑" panose="020B0503020204020204" pitchFamily="34" charset="-122"/>
                <a:ea typeface="微软雅黑" panose="020B0503020204020204" pitchFamily="34" charset="-122"/>
              </a:rPr>
              <a:t>明确规定“三同时”是所有建设项目必须执行的制度 。</a:t>
            </a:r>
            <a:endParaRPr lang="zh-CN" altLang="en-US"/>
          </a:p>
        </p:txBody>
      </p:sp>
    </p:spTree>
    <p:extLst>
      <p:ext uri="{BB962C8B-B14F-4D97-AF65-F5344CB8AC3E}">
        <p14:creationId xmlns:p14="http://schemas.microsoft.com/office/powerpoint/2010/main" val="93971951"/>
      </p:ext>
    </p:extLst>
  </p:cSld>
  <p:clrMapOvr>
    <a:masterClrMapping/>
  </p:clrMapOvr>
  <p:transition>
    <p:blind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04</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552366"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加强事故跟踪督导和调查处理工作</a:t>
            </a:r>
          </a:p>
        </p:txBody>
      </p:sp>
      <p:grpSp>
        <p:nvGrpSpPr>
          <p:cNvPr id="225" name="24938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989793"/>
            <a:ext cx="9144000" cy="4153706"/>
            <a:chOff x="0" y="2019788"/>
            <a:chExt cx="12192000" cy="5538275"/>
          </a:xfrm>
        </p:grpSpPr>
        <p:sp>
          <p:nvSpPr>
            <p:cNvPr id="226" name="ïş1ïḑé"/>
            <p:cNvSpPr/>
            <p:nvPr/>
          </p:nvSpPr>
          <p:spPr>
            <a:xfrm>
              <a:off x="0" y="3062797"/>
              <a:ext cx="12192000" cy="4495266"/>
            </a:xfrm>
            <a:prstGeom prst="rect">
              <a:avLst/>
            </a:prstGeom>
            <a:solidFill>
              <a:schemeClr val="tx1">
                <a:lumMod val="75000"/>
                <a:lumOff val="25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grpSp>
          <p:nvGrpSpPr>
            <p:cNvPr id="227" name="iŝḷîďê"/>
            <p:cNvGrpSpPr/>
            <p:nvPr/>
          </p:nvGrpSpPr>
          <p:grpSpPr>
            <a:xfrm>
              <a:off x="735998" y="2481790"/>
              <a:ext cx="3302994" cy="4740705"/>
              <a:chOff x="735998" y="2481790"/>
              <a:chExt cx="3302994" cy="4740705"/>
            </a:xfrm>
          </p:grpSpPr>
          <p:grpSp>
            <p:nvGrpSpPr>
              <p:cNvPr id="246" name="îSḻîdê"/>
              <p:cNvGrpSpPr/>
              <p:nvPr/>
            </p:nvGrpSpPr>
            <p:grpSpPr>
              <a:xfrm>
                <a:off x="1877989" y="2481790"/>
                <a:ext cx="1006970" cy="1077052"/>
                <a:chOff x="1877989" y="2481790"/>
                <a:chExt cx="1006970" cy="1077052"/>
              </a:xfrm>
            </p:grpSpPr>
            <p:sp>
              <p:nvSpPr>
                <p:cNvPr id="249" name="íşļiḑè"/>
                <p:cNvSpPr/>
                <p:nvPr/>
              </p:nvSpPr>
              <p:spPr>
                <a:xfrm rot="18900000">
                  <a:off x="1877989" y="2551871"/>
                  <a:ext cx="1006970" cy="1006971"/>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p>
              </p:txBody>
            </p:sp>
            <p:sp>
              <p:nvSpPr>
                <p:cNvPr id="250" name="ï$ḻíďè"/>
                <p:cNvSpPr/>
                <p:nvPr/>
              </p:nvSpPr>
              <p:spPr>
                <a:xfrm rot="18900000">
                  <a:off x="1877989" y="2481790"/>
                  <a:ext cx="1006970" cy="1006971"/>
                </a:xfrm>
                <a:prstGeom prst="rect">
                  <a:avLst/>
                </a:prstGeom>
                <a:solidFill>
                  <a:schemeClr val="bg1"/>
                </a:solidFill>
                <a:ln w="12700">
                  <a:solidFill>
                    <a:srgbClr val="DEA32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p>
              </p:txBody>
            </p:sp>
            <p:sp>
              <p:nvSpPr>
                <p:cNvPr id="251" name="íṧḷîḓé"/>
                <p:cNvSpPr/>
                <p:nvPr/>
              </p:nvSpPr>
              <p:spPr>
                <a:xfrm>
                  <a:off x="2207260" y="2792508"/>
                  <a:ext cx="348428" cy="385534"/>
                </a:xfrm>
                <a:custGeom>
                  <a:avLst/>
                  <a:gdLst>
                    <a:gd name="connsiteX0" fmla="*/ 481589 w 546670"/>
                    <a:gd name="connsiteY0" fmla="*/ 391913 h 604887"/>
                    <a:gd name="connsiteX1" fmla="*/ 451551 w 546670"/>
                    <a:gd name="connsiteY1" fmla="*/ 406688 h 604887"/>
                    <a:gd name="connsiteX2" fmla="*/ 375678 w 546670"/>
                    <a:gd name="connsiteY2" fmla="*/ 429906 h 604887"/>
                    <a:gd name="connsiteX3" fmla="*/ 352427 w 546670"/>
                    <a:gd name="connsiteY3" fmla="*/ 505670 h 604887"/>
                    <a:gd name="connsiteX4" fmla="*/ 337631 w 546670"/>
                    <a:gd name="connsiteY4" fmla="*/ 535554 h 604887"/>
                    <a:gd name="connsiteX5" fmla="*/ 481589 w 546670"/>
                    <a:gd name="connsiteY5" fmla="*/ 391913 h 604887"/>
                    <a:gd name="connsiteX6" fmla="*/ 384133 w 546670"/>
                    <a:gd name="connsiteY6" fmla="*/ 226609 h 604887"/>
                    <a:gd name="connsiteX7" fmla="*/ 388361 w 546670"/>
                    <a:gd name="connsiteY7" fmla="*/ 302373 h 604887"/>
                    <a:gd name="connsiteX8" fmla="*/ 384133 w 546670"/>
                    <a:gd name="connsiteY8" fmla="*/ 378137 h 604887"/>
                    <a:gd name="connsiteX9" fmla="*/ 432639 w 546670"/>
                    <a:gd name="connsiteY9" fmla="*/ 362029 h 604887"/>
                    <a:gd name="connsiteX10" fmla="*/ 498165 w 546670"/>
                    <a:gd name="connsiteY10" fmla="*/ 302373 h 604887"/>
                    <a:gd name="connsiteX11" fmla="*/ 432639 w 546670"/>
                    <a:gd name="connsiteY11" fmla="*/ 242717 h 604887"/>
                    <a:gd name="connsiteX12" fmla="*/ 384133 w 546670"/>
                    <a:gd name="connsiteY12" fmla="*/ 226609 h 604887"/>
                    <a:gd name="connsiteX13" fmla="*/ 135706 w 546670"/>
                    <a:gd name="connsiteY13" fmla="*/ 175523 h 604887"/>
                    <a:gd name="connsiteX14" fmla="*/ 126473 w 546670"/>
                    <a:gd name="connsiteY14" fmla="*/ 178856 h 604887"/>
                    <a:gd name="connsiteX15" fmla="*/ 123248 w 546670"/>
                    <a:gd name="connsiteY15" fmla="*/ 182633 h 604887"/>
                    <a:gd name="connsiteX16" fmla="*/ 123248 w 546670"/>
                    <a:gd name="connsiteY16" fmla="*/ 192075 h 604887"/>
                    <a:gd name="connsiteX17" fmla="*/ 121801 w 546670"/>
                    <a:gd name="connsiteY17" fmla="*/ 193075 h 604887"/>
                    <a:gd name="connsiteX18" fmla="*/ 120912 w 546670"/>
                    <a:gd name="connsiteY18" fmla="*/ 196075 h 604887"/>
                    <a:gd name="connsiteX19" fmla="*/ 122914 w 546670"/>
                    <a:gd name="connsiteY19" fmla="*/ 216404 h 604887"/>
                    <a:gd name="connsiteX20" fmla="*/ 125695 w 546670"/>
                    <a:gd name="connsiteY20" fmla="*/ 219737 h 604887"/>
                    <a:gd name="connsiteX21" fmla="*/ 126807 w 546670"/>
                    <a:gd name="connsiteY21" fmla="*/ 219848 h 604887"/>
                    <a:gd name="connsiteX22" fmla="*/ 129810 w 546670"/>
                    <a:gd name="connsiteY22" fmla="*/ 218293 h 604887"/>
                    <a:gd name="connsiteX23" fmla="*/ 140600 w 546670"/>
                    <a:gd name="connsiteY23" fmla="*/ 204073 h 604887"/>
                    <a:gd name="connsiteX24" fmla="*/ 141379 w 546670"/>
                    <a:gd name="connsiteY24" fmla="*/ 201740 h 604887"/>
                    <a:gd name="connsiteX25" fmla="*/ 141379 w 546670"/>
                    <a:gd name="connsiteY25" fmla="*/ 178856 h 604887"/>
                    <a:gd name="connsiteX26" fmla="*/ 139488 w 546670"/>
                    <a:gd name="connsiteY26" fmla="*/ 175634 h 604887"/>
                    <a:gd name="connsiteX27" fmla="*/ 135706 w 546670"/>
                    <a:gd name="connsiteY27" fmla="*/ 175523 h 604887"/>
                    <a:gd name="connsiteX28" fmla="*/ 87208 w 546670"/>
                    <a:gd name="connsiteY28" fmla="*/ 175523 h 604887"/>
                    <a:gd name="connsiteX29" fmla="*/ 83537 w 546670"/>
                    <a:gd name="connsiteY29" fmla="*/ 175634 h 604887"/>
                    <a:gd name="connsiteX30" fmla="*/ 81646 w 546670"/>
                    <a:gd name="connsiteY30" fmla="*/ 178856 h 604887"/>
                    <a:gd name="connsiteX31" fmla="*/ 81646 w 546670"/>
                    <a:gd name="connsiteY31" fmla="*/ 201740 h 604887"/>
                    <a:gd name="connsiteX32" fmla="*/ 82425 w 546670"/>
                    <a:gd name="connsiteY32" fmla="*/ 204073 h 604887"/>
                    <a:gd name="connsiteX33" fmla="*/ 93103 w 546670"/>
                    <a:gd name="connsiteY33" fmla="*/ 218293 h 604887"/>
                    <a:gd name="connsiteX34" fmla="*/ 96218 w 546670"/>
                    <a:gd name="connsiteY34" fmla="*/ 219848 h 604887"/>
                    <a:gd name="connsiteX35" fmla="*/ 97219 w 546670"/>
                    <a:gd name="connsiteY35" fmla="*/ 219737 h 604887"/>
                    <a:gd name="connsiteX36" fmla="*/ 100000 w 546670"/>
                    <a:gd name="connsiteY36" fmla="*/ 216404 h 604887"/>
                    <a:gd name="connsiteX37" fmla="*/ 102113 w 546670"/>
                    <a:gd name="connsiteY37" fmla="*/ 196075 h 604887"/>
                    <a:gd name="connsiteX38" fmla="*/ 101112 w 546670"/>
                    <a:gd name="connsiteY38" fmla="*/ 193075 h 604887"/>
                    <a:gd name="connsiteX39" fmla="*/ 99666 w 546670"/>
                    <a:gd name="connsiteY39" fmla="*/ 192075 h 604887"/>
                    <a:gd name="connsiteX40" fmla="*/ 99666 w 546670"/>
                    <a:gd name="connsiteY40" fmla="*/ 182633 h 604887"/>
                    <a:gd name="connsiteX41" fmla="*/ 96551 w 546670"/>
                    <a:gd name="connsiteY41" fmla="*/ 178856 h 604887"/>
                    <a:gd name="connsiteX42" fmla="*/ 87208 w 546670"/>
                    <a:gd name="connsiteY42" fmla="*/ 175523 h 604887"/>
                    <a:gd name="connsiteX43" fmla="*/ 93214 w 546670"/>
                    <a:gd name="connsiteY43" fmla="*/ 72653 h 604887"/>
                    <a:gd name="connsiteX44" fmla="*/ 66629 w 546670"/>
                    <a:gd name="connsiteY44" fmla="*/ 79652 h 604887"/>
                    <a:gd name="connsiteX45" fmla="*/ 64516 w 546670"/>
                    <a:gd name="connsiteY45" fmla="*/ 83096 h 604887"/>
                    <a:gd name="connsiteX46" fmla="*/ 64516 w 546670"/>
                    <a:gd name="connsiteY46" fmla="*/ 89872 h 604887"/>
                    <a:gd name="connsiteX47" fmla="*/ 62959 w 546670"/>
                    <a:gd name="connsiteY47" fmla="*/ 89872 h 604887"/>
                    <a:gd name="connsiteX48" fmla="*/ 59065 w 546670"/>
                    <a:gd name="connsiteY48" fmla="*/ 93761 h 604887"/>
                    <a:gd name="connsiteX49" fmla="*/ 59065 w 546670"/>
                    <a:gd name="connsiteY49" fmla="*/ 99982 h 604887"/>
                    <a:gd name="connsiteX50" fmla="*/ 60845 w 546670"/>
                    <a:gd name="connsiteY50" fmla="*/ 103203 h 604887"/>
                    <a:gd name="connsiteX51" fmla="*/ 64516 w 546670"/>
                    <a:gd name="connsiteY51" fmla="*/ 105647 h 604887"/>
                    <a:gd name="connsiteX52" fmla="*/ 64738 w 546670"/>
                    <a:gd name="connsiteY52" fmla="*/ 107202 h 604887"/>
                    <a:gd name="connsiteX53" fmla="*/ 78531 w 546670"/>
                    <a:gd name="connsiteY53" fmla="*/ 138974 h 604887"/>
                    <a:gd name="connsiteX54" fmla="*/ 101223 w 546670"/>
                    <a:gd name="connsiteY54" fmla="*/ 158526 h 604887"/>
                    <a:gd name="connsiteX55" fmla="*/ 121801 w 546670"/>
                    <a:gd name="connsiteY55" fmla="*/ 158526 h 604887"/>
                    <a:gd name="connsiteX56" fmla="*/ 144493 w 546670"/>
                    <a:gd name="connsiteY56" fmla="*/ 138974 h 604887"/>
                    <a:gd name="connsiteX57" fmla="*/ 158175 w 546670"/>
                    <a:gd name="connsiteY57" fmla="*/ 107202 h 604887"/>
                    <a:gd name="connsiteX58" fmla="*/ 158398 w 546670"/>
                    <a:gd name="connsiteY58" fmla="*/ 105647 h 604887"/>
                    <a:gd name="connsiteX59" fmla="*/ 162179 w 546670"/>
                    <a:gd name="connsiteY59" fmla="*/ 103203 h 604887"/>
                    <a:gd name="connsiteX60" fmla="*/ 163848 w 546670"/>
                    <a:gd name="connsiteY60" fmla="*/ 100093 h 604887"/>
                    <a:gd name="connsiteX61" fmla="*/ 163848 w 546670"/>
                    <a:gd name="connsiteY61" fmla="*/ 93761 h 604887"/>
                    <a:gd name="connsiteX62" fmla="*/ 160066 w 546670"/>
                    <a:gd name="connsiteY62" fmla="*/ 89872 h 604887"/>
                    <a:gd name="connsiteX63" fmla="*/ 157953 w 546670"/>
                    <a:gd name="connsiteY63" fmla="*/ 89872 h 604887"/>
                    <a:gd name="connsiteX64" fmla="*/ 156729 w 546670"/>
                    <a:gd name="connsiteY64" fmla="*/ 88650 h 604887"/>
                    <a:gd name="connsiteX65" fmla="*/ 153058 w 546670"/>
                    <a:gd name="connsiteY65" fmla="*/ 88317 h 604887"/>
                    <a:gd name="connsiteX66" fmla="*/ 137930 w 546670"/>
                    <a:gd name="connsiteY66" fmla="*/ 91761 h 604887"/>
                    <a:gd name="connsiteX67" fmla="*/ 114460 w 546670"/>
                    <a:gd name="connsiteY67" fmla="*/ 81207 h 604887"/>
                    <a:gd name="connsiteX68" fmla="*/ 93214 w 546670"/>
                    <a:gd name="connsiteY68" fmla="*/ 72653 h 604887"/>
                    <a:gd name="connsiteX69" fmla="*/ 337631 w 546670"/>
                    <a:gd name="connsiteY69" fmla="*/ 69193 h 604887"/>
                    <a:gd name="connsiteX70" fmla="*/ 352427 w 546670"/>
                    <a:gd name="connsiteY70" fmla="*/ 99187 h 604887"/>
                    <a:gd name="connsiteX71" fmla="*/ 375678 w 546670"/>
                    <a:gd name="connsiteY71" fmla="*/ 174952 h 604887"/>
                    <a:gd name="connsiteX72" fmla="*/ 451551 w 546670"/>
                    <a:gd name="connsiteY72" fmla="*/ 198059 h 604887"/>
                    <a:gd name="connsiteX73" fmla="*/ 481589 w 546670"/>
                    <a:gd name="connsiteY73" fmla="*/ 212945 h 604887"/>
                    <a:gd name="connsiteX74" fmla="*/ 337631 w 546670"/>
                    <a:gd name="connsiteY74" fmla="*/ 69193 h 604887"/>
                    <a:gd name="connsiteX75" fmla="*/ 247963 w 546670"/>
                    <a:gd name="connsiteY75" fmla="*/ 4093 h 604887"/>
                    <a:gd name="connsiteX76" fmla="*/ 546670 w 546670"/>
                    <a:gd name="connsiteY76" fmla="*/ 302373 h 604887"/>
                    <a:gd name="connsiteX77" fmla="*/ 247963 w 546670"/>
                    <a:gd name="connsiteY77" fmla="*/ 600653 h 604887"/>
                    <a:gd name="connsiteX78" fmla="*/ 242957 w 546670"/>
                    <a:gd name="connsiteY78" fmla="*/ 600653 h 604887"/>
                    <a:gd name="connsiteX79" fmla="*/ 242957 w 546670"/>
                    <a:gd name="connsiteY79" fmla="*/ 551662 h 604887"/>
                    <a:gd name="connsiteX80" fmla="*/ 247963 w 546670"/>
                    <a:gd name="connsiteY80" fmla="*/ 552217 h 604887"/>
                    <a:gd name="connsiteX81" fmla="*/ 307705 w 546670"/>
                    <a:gd name="connsiteY81" fmla="*/ 486674 h 604887"/>
                    <a:gd name="connsiteX82" fmla="*/ 323836 w 546670"/>
                    <a:gd name="connsiteY82" fmla="*/ 438238 h 604887"/>
                    <a:gd name="connsiteX83" fmla="*/ 247963 w 546670"/>
                    <a:gd name="connsiteY83" fmla="*/ 442570 h 604887"/>
                    <a:gd name="connsiteX84" fmla="*/ 242957 w 546670"/>
                    <a:gd name="connsiteY84" fmla="*/ 442570 h 604887"/>
                    <a:gd name="connsiteX85" fmla="*/ 242957 w 546670"/>
                    <a:gd name="connsiteY85" fmla="*/ 394024 h 604887"/>
                    <a:gd name="connsiteX86" fmla="*/ 247963 w 546670"/>
                    <a:gd name="connsiteY86" fmla="*/ 394135 h 604887"/>
                    <a:gd name="connsiteX87" fmla="*/ 333848 w 546670"/>
                    <a:gd name="connsiteY87" fmla="*/ 388136 h 604887"/>
                    <a:gd name="connsiteX88" fmla="*/ 339856 w 546670"/>
                    <a:gd name="connsiteY88" fmla="*/ 302373 h 604887"/>
                    <a:gd name="connsiteX89" fmla="*/ 333848 w 546670"/>
                    <a:gd name="connsiteY89" fmla="*/ 216722 h 604887"/>
                    <a:gd name="connsiteX90" fmla="*/ 247963 w 546670"/>
                    <a:gd name="connsiteY90" fmla="*/ 210723 h 604887"/>
                    <a:gd name="connsiteX91" fmla="*/ 242957 w 546670"/>
                    <a:gd name="connsiteY91" fmla="*/ 210723 h 604887"/>
                    <a:gd name="connsiteX92" fmla="*/ 242957 w 546670"/>
                    <a:gd name="connsiteY92" fmla="*/ 162287 h 604887"/>
                    <a:gd name="connsiteX93" fmla="*/ 247963 w 546670"/>
                    <a:gd name="connsiteY93" fmla="*/ 162176 h 604887"/>
                    <a:gd name="connsiteX94" fmla="*/ 323836 w 546670"/>
                    <a:gd name="connsiteY94" fmla="*/ 166509 h 604887"/>
                    <a:gd name="connsiteX95" fmla="*/ 307705 w 546670"/>
                    <a:gd name="connsiteY95" fmla="*/ 118073 h 604887"/>
                    <a:gd name="connsiteX96" fmla="*/ 247963 w 546670"/>
                    <a:gd name="connsiteY96" fmla="*/ 52640 h 604887"/>
                    <a:gd name="connsiteX97" fmla="*/ 242957 w 546670"/>
                    <a:gd name="connsiteY97" fmla="*/ 53196 h 604887"/>
                    <a:gd name="connsiteX98" fmla="*/ 242957 w 546670"/>
                    <a:gd name="connsiteY98" fmla="*/ 4204 h 604887"/>
                    <a:gd name="connsiteX99" fmla="*/ 247963 w 546670"/>
                    <a:gd name="connsiteY99" fmla="*/ 4093 h 604887"/>
                    <a:gd name="connsiteX100" fmla="*/ 101779 w 546670"/>
                    <a:gd name="connsiteY100" fmla="*/ 0 h 604887"/>
                    <a:gd name="connsiteX101" fmla="*/ 121134 w 546670"/>
                    <a:gd name="connsiteY101" fmla="*/ 0 h 604887"/>
                    <a:gd name="connsiteX102" fmla="*/ 180978 w 546670"/>
                    <a:gd name="connsiteY102" fmla="*/ 59656 h 604887"/>
                    <a:gd name="connsiteX103" fmla="*/ 180978 w 546670"/>
                    <a:gd name="connsiteY103" fmla="*/ 78430 h 604887"/>
                    <a:gd name="connsiteX104" fmla="*/ 184315 w 546670"/>
                    <a:gd name="connsiteY104" fmla="*/ 89095 h 604887"/>
                    <a:gd name="connsiteX105" fmla="*/ 184315 w 546670"/>
                    <a:gd name="connsiteY105" fmla="*/ 102426 h 604887"/>
                    <a:gd name="connsiteX106" fmla="*/ 177752 w 546670"/>
                    <a:gd name="connsiteY106" fmla="*/ 116534 h 604887"/>
                    <a:gd name="connsiteX107" fmla="*/ 173859 w 546670"/>
                    <a:gd name="connsiteY107" fmla="*/ 126643 h 604887"/>
                    <a:gd name="connsiteX108" fmla="*/ 161067 w 546670"/>
                    <a:gd name="connsiteY108" fmla="*/ 150861 h 604887"/>
                    <a:gd name="connsiteX109" fmla="*/ 152502 w 546670"/>
                    <a:gd name="connsiteY109" fmla="*/ 161748 h 604887"/>
                    <a:gd name="connsiteX110" fmla="*/ 160400 w 546670"/>
                    <a:gd name="connsiteY110" fmla="*/ 167747 h 604887"/>
                    <a:gd name="connsiteX111" fmla="*/ 204115 w 546670"/>
                    <a:gd name="connsiteY111" fmla="*/ 176412 h 604887"/>
                    <a:gd name="connsiteX112" fmla="*/ 223692 w 546670"/>
                    <a:gd name="connsiteY112" fmla="*/ 200407 h 604887"/>
                    <a:gd name="connsiteX113" fmla="*/ 223692 w 546670"/>
                    <a:gd name="connsiteY113" fmla="*/ 358044 h 604887"/>
                    <a:gd name="connsiteX114" fmla="*/ 221467 w 546670"/>
                    <a:gd name="connsiteY114" fmla="*/ 368265 h 604887"/>
                    <a:gd name="connsiteX115" fmla="*/ 221467 w 546670"/>
                    <a:gd name="connsiteY115" fmla="*/ 385484 h 604887"/>
                    <a:gd name="connsiteX116" fmla="*/ 200110 w 546670"/>
                    <a:gd name="connsiteY116" fmla="*/ 406813 h 604887"/>
                    <a:gd name="connsiteX117" fmla="*/ 188431 w 546670"/>
                    <a:gd name="connsiteY117" fmla="*/ 403369 h 604887"/>
                    <a:gd name="connsiteX118" fmla="*/ 188431 w 546670"/>
                    <a:gd name="connsiteY118" fmla="*/ 566561 h 604887"/>
                    <a:gd name="connsiteX119" fmla="*/ 150166 w 546670"/>
                    <a:gd name="connsiteY119" fmla="*/ 604887 h 604887"/>
                    <a:gd name="connsiteX120" fmla="*/ 111902 w 546670"/>
                    <a:gd name="connsiteY120" fmla="*/ 566561 h 604887"/>
                    <a:gd name="connsiteX121" fmla="*/ 73526 w 546670"/>
                    <a:gd name="connsiteY121" fmla="*/ 604887 h 604887"/>
                    <a:gd name="connsiteX122" fmla="*/ 35261 w 546670"/>
                    <a:gd name="connsiteY122" fmla="*/ 566561 h 604887"/>
                    <a:gd name="connsiteX123" fmla="*/ 35261 w 546670"/>
                    <a:gd name="connsiteY123" fmla="*/ 403369 h 604887"/>
                    <a:gd name="connsiteX124" fmla="*/ 23582 w 546670"/>
                    <a:gd name="connsiteY124" fmla="*/ 406813 h 604887"/>
                    <a:gd name="connsiteX125" fmla="*/ 2225 w 546670"/>
                    <a:gd name="connsiteY125" fmla="*/ 385484 h 604887"/>
                    <a:gd name="connsiteX126" fmla="*/ 2225 w 546670"/>
                    <a:gd name="connsiteY126" fmla="*/ 368265 h 604887"/>
                    <a:gd name="connsiteX127" fmla="*/ 0 w 546670"/>
                    <a:gd name="connsiteY127" fmla="*/ 358044 h 604887"/>
                    <a:gd name="connsiteX128" fmla="*/ 0 w 546670"/>
                    <a:gd name="connsiteY128" fmla="*/ 200296 h 604887"/>
                    <a:gd name="connsiteX129" fmla="*/ 19577 w 546670"/>
                    <a:gd name="connsiteY129" fmla="*/ 176412 h 604887"/>
                    <a:gd name="connsiteX130" fmla="*/ 62625 w 546670"/>
                    <a:gd name="connsiteY130" fmla="*/ 167747 h 604887"/>
                    <a:gd name="connsiteX131" fmla="*/ 70522 w 546670"/>
                    <a:gd name="connsiteY131" fmla="*/ 161748 h 604887"/>
                    <a:gd name="connsiteX132" fmla="*/ 61957 w 546670"/>
                    <a:gd name="connsiteY132" fmla="*/ 150861 h 604887"/>
                    <a:gd name="connsiteX133" fmla="*/ 49054 w 546670"/>
                    <a:gd name="connsiteY133" fmla="*/ 126643 h 604887"/>
                    <a:gd name="connsiteX134" fmla="*/ 45161 w 546670"/>
                    <a:gd name="connsiteY134" fmla="*/ 116534 h 604887"/>
                    <a:gd name="connsiteX135" fmla="*/ 38598 w 546670"/>
                    <a:gd name="connsiteY135" fmla="*/ 102426 h 604887"/>
                    <a:gd name="connsiteX136" fmla="*/ 38598 w 546670"/>
                    <a:gd name="connsiteY136" fmla="*/ 89095 h 604887"/>
                    <a:gd name="connsiteX137" fmla="*/ 42047 w 546670"/>
                    <a:gd name="connsiteY137" fmla="*/ 78430 h 604887"/>
                    <a:gd name="connsiteX138" fmla="*/ 42047 w 546670"/>
                    <a:gd name="connsiteY138" fmla="*/ 59656 h 604887"/>
                    <a:gd name="connsiteX139" fmla="*/ 101779 w 546670"/>
                    <a:gd name="connsiteY139" fmla="*/ 0 h 6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46670" h="604887">
                      <a:moveTo>
                        <a:pt x="481589" y="391913"/>
                      </a:moveTo>
                      <a:cubicBezTo>
                        <a:pt x="472466" y="397134"/>
                        <a:pt x="462454" y="402133"/>
                        <a:pt x="451551" y="406688"/>
                      </a:cubicBezTo>
                      <a:cubicBezTo>
                        <a:pt x="428967" y="416242"/>
                        <a:pt x="403269" y="424018"/>
                        <a:pt x="375678" y="429906"/>
                      </a:cubicBezTo>
                      <a:cubicBezTo>
                        <a:pt x="369782" y="457457"/>
                        <a:pt x="361995" y="483008"/>
                        <a:pt x="352427" y="505670"/>
                      </a:cubicBezTo>
                      <a:cubicBezTo>
                        <a:pt x="347866" y="516446"/>
                        <a:pt x="342860" y="526444"/>
                        <a:pt x="337631" y="535554"/>
                      </a:cubicBezTo>
                      <a:cubicBezTo>
                        <a:pt x="403602" y="510225"/>
                        <a:pt x="456112" y="457790"/>
                        <a:pt x="481589" y="391913"/>
                      </a:cubicBezTo>
                      <a:close/>
                      <a:moveTo>
                        <a:pt x="384133" y="226609"/>
                      </a:moveTo>
                      <a:cubicBezTo>
                        <a:pt x="386915" y="251049"/>
                        <a:pt x="388361" y="276489"/>
                        <a:pt x="388361" y="302373"/>
                      </a:cubicBezTo>
                      <a:cubicBezTo>
                        <a:pt x="388361" y="328369"/>
                        <a:pt x="386915" y="353697"/>
                        <a:pt x="384133" y="378137"/>
                      </a:cubicBezTo>
                      <a:cubicBezTo>
                        <a:pt x="401600" y="373694"/>
                        <a:pt x="417842" y="368250"/>
                        <a:pt x="432639" y="362029"/>
                      </a:cubicBezTo>
                      <a:cubicBezTo>
                        <a:pt x="473690" y="344699"/>
                        <a:pt x="498165" y="322370"/>
                        <a:pt x="498165" y="302373"/>
                      </a:cubicBezTo>
                      <a:cubicBezTo>
                        <a:pt x="498165" y="282377"/>
                        <a:pt x="473690" y="260047"/>
                        <a:pt x="432639" y="242717"/>
                      </a:cubicBezTo>
                      <a:cubicBezTo>
                        <a:pt x="417842" y="236496"/>
                        <a:pt x="401600" y="231164"/>
                        <a:pt x="384133" y="226609"/>
                      </a:cubicBezTo>
                      <a:close/>
                      <a:moveTo>
                        <a:pt x="135706" y="175523"/>
                      </a:moveTo>
                      <a:cubicBezTo>
                        <a:pt x="132591" y="177189"/>
                        <a:pt x="129477" y="178300"/>
                        <a:pt x="126473" y="178856"/>
                      </a:cubicBezTo>
                      <a:cubicBezTo>
                        <a:pt x="124582" y="179189"/>
                        <a:pt x="123248" y="180744"/>
                        <a:pt x="123248" y="182633"/>
                      </a:cubicBezTo>
                      <a:lnTo>
                        <a:pt x="123248" y="192075"/>
                      </a:lnTo>
                      <a:cubicBezTo>
                        <a:pt x="122691" y="192298"/>
                        <a:pt x="122246" y="192631"/>
                        <a:pt x="121801" y="193075"/>
                      </a:cubicBezTo>
                      <a:cubicBezTo>
                        <a:pt x="121134" y="193964"/>
                        <a:pt x="120689" y="194964"/>
                        <a:pt x="120912" y="196075"/>
                      </a:cubicBezTo>
                      <a:lnTo>
                        <a:pt x="122914" y="216404"/>
                      </a:lnTo>
                      <a:cubicBezTo>
                        <a:pt x="123136" y="217960"/>
                        <a:pt x="124249" y="219293"/>
                        <a:pt x="125695" y="219737"/>
                      </a:cubicBezTo>
                      <a:cubicBezTo>
                        <a:pt x="126028" y="219737"/>
                        <a:pt x="126473" y="219848"/>
                        <a:pt x="126807" y="219848"/>
                      </a:cubicBezTo>
                      <a:cubicBezTo>
                        <a:pt x="127919" y="219848"/>
                        <a:pt x="129032" y="219293"/>
                        <a:pt x="129810" y="218293"/>
                      </a:cubicBezTo>
                      <a:lnTo>
                        <a:pt x="140600" y="204073"/>
                      </a:lnTo>
                      <a:cubicBezTo>
                        <a:pt x="141045" y="203407"/>
                        <a:pt x="141379" y="202629"/>
                        <a:pt x="141379" y="201740"/>
                      </a:cubicBezTo>
                      <a:lnTo>
                        <a:pt x="141379" y="178856"/>
                      </a:lnTo>
                      <a:cubicBezTo>
                        <a:pt x="141379" y="177523"/>
                        <a:pt x="140600" y="176301"/>
                        <a:pt x="139488" y="175634"/>
                      </a:cubicBezTo>
                      <a:cubicBezTo>
                        <a:pt x="138375" y="174968"/>
                        <a:pt x="136929" y="174856"/>
                        <a:pt x="135706" y="175523"/>
                      </a:cubicBezTo>
                      <a:close/>
                      <a:moveTo>
                        <a:pt x="87208" y="175523"/>
                      </a:moveTo>
                      <a:cubicBezTo>
                        <a:pt x="86095" y="174856"/>
                        <a:pt x="84649" y="174968"/>
                        <a:pt x="83537" y="175634"/>
                      </a:cubicBezTo>
                      <a:cubicBezTo>
                        <a:pt x="82313" y="176301"/>
                        <a:pt x="81646" y="177523"/>
                        <a:pt x="81646" y="178856"/>
                      </a:cubicBezTo>
                      <a:lnTo>
                        <a:pt x="81646" y="201740"/>
                      </a:lnTo>
                      <a:cubicBezTo>
                        <a:pt x="81646" y="202629"/>
                        <a:pt x="81868" y="203407"/>
                        <a:pt x="82425" y="204073"/>
                      </a:cubicBezTo>
                      <a:lnTo>
                        <a:pt x="93103" y="218293"/>
                      </a:lnTo>
                      <a:cubicBezTo>
                        <a:pt x="93882" y="219293"/>
                        <a:pt x="94994" y="219848"/>
                        <a:pt x="96218" y="219848"/>
                      </a:cubicBezTo>
                      <a:cubicBezTo>
                        <a:pt x="96551" y="219848"/>
                        <a:pt x="96885" y="219848"/>
                        <a:pt x="97219" y="219737"/>
                      </a:cubicBezTo>
                      <a:cubicBezTo>
                        <a:pt x="98776" y="219293"/>
                        <a:pt x="99888" y="217960"/>
                        <a:pt x="100000" y="216404"/>
                      </a:cubicBezTo>
                      <a:lnTo>
                        <a:pt x="102113" y="196075"/>
                      </a:lnTo>
                      <a:cubicBezTo>
                        <a:pt x="102224" y="194964"/>
                        <a:pt x="101891" y="193964"/>
                        <a:pt x="101112" y="193075"/>
                      </a:cubicBezTo>
                      <a:cubicBezTo>
                        <a:pt x="100778" y="192631"/>
                        <a:pt x="100222" y="192298"/>
                        <a:pt x="99666" y="192075"/>
                      </a:cubicBezTo>
                      <a:lnTo>
                        <a:pt x="99666" y="182633"/>
                      </a:lnTo>
                      <a:cubicBezTo>
                        <a:pt x="99666" y="180744"/>
                        <a:pt x="98331" y="179189"/>
                        <a:pt x="96551" y="178856"/>
                      </a:cubicBezTo>
                      <a:cubicBezTo>
                        <a:pt x="93548" y="178300"/>
                        <a:pt x="90433" y="177189"/>
                        <a:pt x="87208" y="175523"/>
                      </a:cubicBezTo>
                      <a:close/>
                      <a:moveTo>
                        <a:pt x="93214" y="72653"/>
                      </a:moveTo>
                      <a:cubicBezTo>
                        <a:pt x="82313" y="72653"/>
                        <a:pt x="71857" y="77097"/>
                        <a:pt x="66629" y="79652"/>
                      </a:cubicBezTo>
                      <a:cubicBezTo>
                        <a:pt x="65294" y="80319"/>
                        <a:pt x="64516" y="81652"/>
                        <a:pt x="64516" y="83096"/>
                      </a:cubicBezTo>
                      <a:lnTo>
                        <a:pt x="64516" y="89872"/>
                      </a:lnTo>
                      <a:lnTo>
                        <a:pt x="62959" y="89872"/>
                      </a:lnTo>
                      <a:cubicBezTo>
                        <a:pt x="60845" y="89872"/>
                        <a:pt x="59065" y="91650"/>
                        <a:pt x="59065" y="93761"/>
                      </a:cubicBezTo>
                      <a:lnTo>
                        <a:pt x="59065" y="99982"/>
                      </a:lnTo>
                      <a:cubicBezTo>
                        <a:pt x="59065" y="101315"/>
                        <a:pt x="59733" y="102537"/>
                        <a:pt x="60845" y="103203"/>
                      </a:cubicBezTo>
                      <a:lnTo>
                        <a:pt x="64516" y="105647"/>
                      </a:lnTo>
                      <a:lnTo>
                        <a:pt x="64738" y="107202"/>
                      </a:lnTo>
                      <a:cubicBezTo>
                        <a:pt x="65962" y="116423"/>
                        <a:pt x="71079" y="128199"/>
                        <a:pt x="78531" y="138974"/>
                      </a:cubicBezTo>
                      <a:cubicBezTo>
                        <a:pt x="87875" y="152527"/>
                        <a:pt x="96663" y="158526"/>
                        <a:pt x="101223" y="158526"/>
                      </a:cubicBezTo>
                      <a:lnTo>
                        <a:pt x="121801" y="158526"/>
                      </a:lnTo>
                      <a:cubicBezTo>
                        <a:pt x="126362" y="158526"/>
                        <a:pt x="135150" y="152527"/>
                        <a:pt x="144493" y="138974"/>
                      </a:cubicBezTo>
                      <a:cubicBezTo>
                        <a:pt x="151835" y="128199"/>
                        <a:pt x="156951" y="116423"/>
                        <a:pt x="158175" y="107202"/>
                      </a:cubicBezTo>
                      <a:lnTo>
                        <a:pt x="158398" y="105647"/>
                      </a:lnTo>
                      <a:lnTo>
                        <a:pt x="162179" y="103203"/>
                      </a:lnTo>
                      <a:cubicBezTo>
                        <a:pt x="163181" y="102537"/>
                        <a:pt x="163848" y="101315"/>
                        <a:pt x="163848" y="100093"/>
                      </a:cubicBezTo>
                      <a:lnTo>
                        <a:pt x="163848" y="93761"/>
                      </a:lnTo>
                      <a:cubicBezTo>
                        <a:pt x="163848" y="91650"/>
                        <a:pt x="162179" y="89872"/>
                        <a:pt x="160066" y="89872"/>
                      </a:cubicBezTo>
                      <a:lnTo>
                        <a:pt x="157953" y="89872"/>
                      </a:lnTo>
                      <a:cubicBezTo>
                        <a:pt x="157619" y="89428"/>
                        <a:pt x="157285" y="88984"/>
                        <a:pt x="156729" y="88650"/>
                      </a:cubicBezTo>
                      <a:cubicBezTo>
                        <a:pt x="155617" y="87984"/>
                        <a:pt x="154282" y="87873"/>
                        <a:pt x="153058" y="88317"/>
                      </a:cubicBezTo>
                      <a:cubicBezTo>
                        <a:pt x="147942" y="90650"/>
                        <a:pt x="142825" y="91761"/>
                        <a:pt x="137930" y="91761"/>
                      </a:cubicBezTo>
                      <a:cubicBezTo>
                        <a:pt x="129254" y="91761"/>
                        <a:pt x="121357" y="88206"/>
                        <a:pt x="114460" y="81207"/>
                      </a:cubicBezTo>
                      <a:cubicBezTo>
                        <a:pt x="109010" y="75542"/>
                        <a:pt x="101779" y="72653"/>
                        <a:pt x="93214" y="72653"/>
                      </a:cubicBezTo>
                      <a:close/>
                      <a:moveTo>
                        <a:pt x="337631" y="69193"/>
                      </a:moveTo>
                      <a:cubicBezTo>
                        <a:pt x="342860" y="78302"/>
                        <a:pt x="347866" y="88300"/>
                        <a:pt x="352427" y="99187"/>
                      </a:cubicBezTo>
                      <a:cubicBezTo>
                        <a:pt x="361995" y="121739"/>
                        <a:pt x="369782" y="147290"/>
                        <a:pt x="375678" y="174952"/>
                      </a:cubicBezTo>
                      <a:cubicBezTo>
                        <a:pt x="403269" y="180728"/>
                        <a:pt x="428967" y="188505"/>
                        <a:pt x="451551" y="198059"/>
                      </a:cubicBezTo>
                      <a:cubicBezTo>
                        <a:pt x="462454" y="202724"/>
                        <a:pt x="472466" y="207612"/>
                        <a:pt x="481589" y="212945"/>
                      </a:cubicBezTo>
                      <a:cubicBezTo>
                        <a:pt x="456112" y="147068"/>
                        <a:pt x="403602" y="94633"/>
                        <a:pt x="337631" y="69193"/>
                      </a:cubicBezTo>
                      <a:close/>
                      <a:moveTo>
                        <a:pt x="247963" y="4093"/>
                      </a:moveTo>
                      <a:cubicBezTo>
                        <a:pt x="412725" y="4093"/>
                        <a:pt x="546670" y="137958"/>
                        <a:pt x="546670" y="302373"/>
                      </a:cubicBezTo>
                      <a:cubicBezTo>
                        <a:pt x="546670" y="466899"/>
                        <a:pt x="412725" y="600653"/>
                        <a:pt x="247963" y="600653"/>
                      </a:cubicBezTo>
                      <a:cubicBezTo>
                        <a:pt x="246295" y="600653"/>
                        <a:pt x="244626" y="600653"/>
                        <a:pt x="242957" y="600653"/>
                      </a:cubicBezTo>
                      <a:lnTo>
                        <a:pt x="242957" y="551662"/>
                      </a:lnTo>
                      <a:cubicBezTo>
                        <a:pt x="244626" y="551995"/>
                        <a:pt x="246295" y="552217"/>
                        <a:pt x="247963" y="552217"/>
                      </a:cubicBezTo>
                      <a:cubicBezTo>
                        <a:pt x="268100" y="552217"/>
                        <a:pt x="290350" y="527666"/>
                        <a:pt x="307705" y="486674"/>
                      </a:cubicBezTo>
                      <a:cubicBezTo>
                        <a:pt x="314046" y="472010"/>
                        <a:pt x="319386" y="455679"/>
                        <a:pt x="323836" y="438238"/>
                      </a:cubicBezTo>
                      <a:cubicBezTo>
                        <a:pt x="299472" y="441126"/>
                        <a:pt x="273996" y="442570"/>
                        <a:pt x="247963" y="442570"/>
                      </a:cubicBezTo>
                      <a:cubicBezTo>
                        <a:pt x="246295" y="442570"/>
                        <a:pt x="244626" y="442570"/>
                        <a:pt x="242957" y="442570"/>
                      </a:cubicBezTo>
                      <a:lnTo>
                        <a:pt x="242957" y="394024"/>
                      </a:lnTo>
                      <a:cubicBezTo>
                        <a:pt x="244626" y="394024"/>
                        <a:pt x="246295" y="394135"/>
                        <a:pt x="247963" y="394135"/>
                      </a:cubicBezTo>
                      <a:cubicBezTo>
                        <a:pt x="277778" y="394135"/>
                        <a:pt x="306703" y="392024"/>
                        <a:pt x="333848" y="388136"/>
                      </a:cubicBezTo>
                      <a:cubicBezTo>
                        <a:pt x="337742" y="361029"/>
                        <a:pt x="339856" y="332146"/>
                        <a:pt x="339856" y="302373"/>
                      </a:cubicBezTo>
                      <a:cubicBezTo>
                        <a:pt x="339856" y="272712"/>
                        <a:pt x="337742" y="243828"/>
                        <a:pt x="333848" y="216722"/>
                      </a:cubicBezTo>
                      <a:cubicBezTo>
                        <a:pt x="306703" y="212723"/>
                        <a:pt x="277778" y="210723"/>
                        <a:pt x="247963" y="210723"/>
                      </a:cubicBezTo>
                      <a:cubicBezTo>
                        <a:pt x="246295" y="210723"/>
                        <a:pt x="244626" y="210723"/>
                        <a:pt x="242957" y="210723"/>
                      </a:cubicBezTo>
                      <a:lnTo>
                        <a:pt x="242957" y="162287"/>
                      </a:lnTo>
                      <a:cubicBezTo>
                        <a:pt x="244626" y="162287"/>
                        <a:pt x="246295" y="162176"/>
                        <a:pt x="247963" y="162176"/>
                      </a:cubicBezTo>
                      <a:cubicBezTo>
                        <a:pt x="273996" y="162176"/>
                        <a:pt x="299472" y="163731"/>
                        <a:pt x="323836" y="166509"/>
                      </a:cubicBezTo>
                      <a:cubicBezTo>
                        <a:pt x="319386" y="149067"/>
                        <a:pt x="314046" y="132848"/>
                        <a:pt x="307705" y="118073"/>
                      </a:cubicBezTo>
                      <a:cubicBezTo>
                        <a:pt x="290350" y="77080"/>
                        <a:pt x="268100" y="52640"/>
                        <a:pt x="247963" y="52640"/>
                      </a:cubicBezTo>
                      <a:cubicBezTo>
                        <a:pt x="246295" y="52640"/>
                        <a:pt x="244626" y="52862"/>
                        <a:pt x="242957" y="53196"/>
                      </a:cubicBezTo>
                      <a:lnTo>
                        <a:pt x="242957" y="4204"/>
                      </a:lnTo>
                      <a:cubicBezTo>
                        <a:pt x="244626" y="4204"/>
                        <a:pt x="246295" y="4093"/>
                        <a:pt x="247963" y="4093"/>
                      </a:cubicBezTo>
                      <a:close/>
                      <a:moveTo>
                        <a:pt x="101779" y="0"/>
                      </a:moveTo>
                      <a:lnTo>
                        <a:pt x="121134" y="0"/>
                      </a:lnTo>
                      <a:cubicBezTo>
                        <a:pt x="154171" y="0"/>
                        <a:pt x="180978" y="26773"/>
                        <a:pt x="180978" y="59656"/>
                      </a:cubicBezTo>
                      <a:lnTo>
                        <a:pt x="180978" y="78430"/>
                      </a:lnTo>
                      <a:cubicBezTo>
                        <a:pt x="183203" y="81541"/>
                        <a:pt x="184315" y="85318"/>
                        <a:pt x="184315" y="89095"/>
                      </a:cubicBezTo>
                      <a:lnTo>
                        <a:pt x="184315" y="102426"/>
                      </a:lnTo>
                      <a:cubicBezTo>
                        <a:pt x="184315" y="107869"/>
                        <a:pt x="181868" y="113090"/>
                        <a:pt x="177752" y="116534"/>
                      </a:cubicBezTo>
                      <a:cubicBezTo>
                        <a:pt x="176751" y="119867"/>
                        <a:pt x="175416" y="123311"/>
                        <a:pt x="173859" y="126643"/>
                      </a:cubicBezTo>
                      <a:cubicBezTo>
                        <a:pt x="170856" y="134753"/>
                        <a:pt x="166406" y="143085"/>
                        <a:pt x="161067" y="150861"/>
                      </a:cubicBezTo>
                      <a:cubicBezTo>
                        <a:pt x="158842" y="154083"/>
                        <a:pt x="155839" y="157860"/>
                        <a:pt x="152502" y="161748"/>
                      </a:cubicBezTo>
                      <a:cubicBezTo>
                        <a:pt x="155505" y="163192"/>
                        <a:pt x="158175" y="165192"/>
                        <a:pt x="160400" y="167747"/>
                      </a:cubicBezTo>
                      <a:lnTo>
                        <a:pt x="204115" y="176412"/>
                      </a:lnTo>
                      <a:cubicBezTo>
                        <a:pt x="215461" y="178745"/>
                        <a:pt x="223692" y="188743"/>
                        <a:pt x="223692" y="200407"/>
                      </a:cubicBezTo>
                      <a:lnTo>
                        <a:pt x="223692" y="358044"/>
                      </a:lnTo>
                      <a:cubicBezTo>
                        <a:pt x="223692" y="361710"/>
                        <a:pt x="222913" y="365154"/>
                        <a:pt x="221467" y="368265"/>
                      </a:cubicBezTo>
                      <a:lnTo>
                        <a:pt x="221467" y="385484"/>
                      </a:lnTo>
                      <a:cubicBezTo>
                        <a:pt x="221467" y="397259"/>
                        <a:pt x="211901" y="406813"/>
                        <a:pt x="200110" y="406813"/>
                      </a:cubicBezTo>
                      <a:cubicBezTo>
                        <a:pt x="195772" y="406813"/>
                        <a:pt x="191879" y="405591"/>
                        <a:pt x="188431" y="403369"/>
                      </a:cubicBezTo>
                      <a:lnTo>
                        <a:pt x="188431" y="566561"/>
                      </a:lnTo>
                      <a:cubicBezTo>
                        <a:pt x="188431" y="587668"/>
                        <a:pt x="171301" y="604887"/>
                        <a:pt x="150166" y="604887"/>
                      </a:cubicBezTo>
                      <a:cubicBezTo>
                        <a:pt x="129032" y="604887"/>
                        <a:pt x="111902" y="587668"/>
                        <a:pt x="111902" y="566561"/>
                      </a:cubicBezTo>
                      <a:cubicBezTo>
                        <a:pt x="111902" y="587668"/>
                        <a:pt x="94772" y="604887"/>
                        <a:pt x="73526" y="604887"/>
                      </a:cubicBezTo>
                      <a:cubicBezTo>
                        <a:pt x="52391" y="604887"/>
                        <a:pt x="35261" y="587668"/>
                        <a:pt x="35261" y="566561"/>
                      </a:cubicBezTo>
                      <a:lnTo>
                        <a:pt x="35261" y="403369"/>
                      </a:lnTo>
                      <a:cubicBezTo>
                        <a:pt x="31924" y="405591"/>
                        <a:pt x="27920" y="406813"/>
                        <a:pt x="23582" y="406813"/>
                      </a:cubicBezTo>
                      <a:cubicBezTo>
                        <a:pt x="11791" y="406813"/>
                        <a:pt x="2225" y="397259"/>
                        <a:pt x="2225" y="385484"/>
                      </a:cubicBezTo>
                      <a:lnTo>
                        <a:pt x="2225" y="368265"/>
                      </a:lnTo>
                      <a:cubicBezTo>
                        <a:pt x="779" y="365154"/>
                        <a:pt x="0" y="361710"/>
                        <a:pt x="0" y="358044"/>
                      </a:cubicBezTo>
                      <a:lnTo>
                        <a:pt x="0" y="200296"/>
                      </a:lnTo>
                      <a:cubicBezTo>
                        <a:pt x="0" y="188743"/>
                        <a:pt x="8231" y="178745"/>
                        <a:pt x="19577" y="176412"/>
                      </a:cubicBezTo>
                      <a:lnTo>
                        <a:pt x="62625" y="167747"/>
                      </a:lnTo>
                      <a:cubicBezTo>
                        <a:pt x="64850" y="165192"/>
                        <a:pt x="67519" y="163192"/>
                        <a:pt x="70522" y="161748"/>
                      </a:cubicBezTo>
                      <a:cubicBezTo>
                        <a:pt x="67074" y="157971"/>
                        <a:pt x="64182" y="154083"/>
                        <a:pt x="61957" y="150861"/>
                      </a:cubicBezTo>
                      <a:cubicBezTo>
                        <a:pt x="56618" y="143085"/>
                        <a:pt x="52169" y="134753"/>
                        <a:pt x="49054" y="126643"/>
                      </a:cubicBezTo>
                      <a:cubicBezTo>
                        <a:pt x="47497" y="123311"/>
                        <a:pt x="46273" y="119867"/>
                        <a:pt x="45161" y="116534"/>
                      </a:cubicBezTo>
                      <a:cubicBezTo>
                        <a:pt x="41045" y="113090"/>
                        <a:pt x="38598" y="107869"/>
                        <a:pt x="38598" y="102426"/>
                      </a:cubicBezTo>
                      <a:lnTo>
                        <a:pt x="38598" y="89095"/>
                      </a:lnTo>
                      <a:cubicBezTo>
                        <a:pt x="38598" y="85318"/>
                        <a:pt x="39822" y="81541"/>
                        <a:pt x="42047" y="78430"/>
                      </a:cubicBezTo>
                      <a:lnTo>
                        <a:pt x="42047" y="59656"/>
                      </a:lnTo>
                      <a:cubicBezTo>
                        <a:pt x="42047" y="26773"/>
                        <a:pt x="68854" y="0"/>
                        <a:pt x="101779" y="0"/>
                      </a:cubicBezTo>
                      <a:close/>
                    </a:path>
                  </a:pathLst>
                </a:custGeom>
                <a:solidFill>
                  <a:srgbClr val="DEA320"/>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grpSp>
          <p:sp>
            <p:nvSpPr>
              <p:cNvPr id="247" name="íṡ1îḑê">
                <a:extLst>
                  <a:ext uri="{FF2B5EF4-FFF2-40B4-BE49-F238E27FC236}">
                    <a16:creationId xmlns:a16="http://schemas.microsoft.com/office/drawing/2014/main" id="{E632F477-E3A9-47DC-9B17-2FF72B06E79D}"/>
                  </a:ext>
                </a:extLst>
              </p:cNvPr>
              <p:cNvSpPr/>
              <p:nvPr/>
            </p:nvSpPr>
            <p:spPr bwMode="auto">
              <a:xfrm>
                <a:off x="735998" y="4329395"/>
                <a:ext cx="3302994" cy="2893100"/>
              </a:xfrm>
              <a:prstGeom prst="rect">
                <a:avLst/>
              </a:prstGeom>
              <a:noFill/>
              <a:ln>
                <a:noFill/>
              </a:ln>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1000">
                    <a:solidFill>
                      <a:schemeClr val="bg1"/>
                    </a:solidFill>
                    <a:latin typeface="微软雅黑" panose="020B0503020204020204" pitchFamily="34" charset="-122"/>
                    <a:ea typeface="微软雅黑" panose="020B0503020204020204" pitchFamily="34" charset="-122"/>
                  </a:rPr>
                  <a:t>按照 “管好本级、下管一级、调控一级”的要求，进一步健全事故跟踪督导、事故约谈、事故通报等制度，及时掌握、反馈事故调查处理进展情况，特别是要及时核准伤亡人数等基本情况，严查瞒报、谎报、漏报和迟报事故等违法行为；加大对事故责任单位约谈力度，对发生重特大事故或者在一个月内发生</a:t>
                </a:r>
                <a:r>
                  <a:rPr lang="en-US" altLang="zh-CN" sz="1000">
                    <a:solidFill>
                      <a:schemeClr val="bg1"/>
                    </a:solidFill>
                    <a:latin typeface="微软雅黑" panose="020B0503020204020204" pitchFamily="34" charset="-122"/>
                    <a:ea typeface="微软雅黑" panose="020B0503020204020204" pitchFamily="34" charset="-122"/>
                  </a:rPr>
                  <a:t>3</a:t>
                </a:r>
                <a:r>
                  <a:rPr lang="zh-CN" altLang="en-US" sz="1000">
                    <a:solidFill>
                      <a:schemeClr val="bg1"/>
                    </a:solidFill>
                    <a:latin typeface="微软雅黑" panose="020B0503020204020204" pitchFamily="34" charset="-122"/>
                    <a:ea typeface="微软雅黑" panose="020B0503020204020204" pitchFamily="34" charset="-122"/>
                  </a:rPr>
                  <a:t>次以上较大事故地区的地方政府、责任企业要进行约谈。 </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48" name="íṥḷïḍe">
                <a:extLst>
                  <a:ext uri="{FF2B5EF4-FFF2-40B4-BE49-F238E27FC236}">
                    <a16:creationId xmlns:a16="http://schemas.microsoft.com/office/drawing/2014/main" id="{6BAC2652-93D3-460E-A1C2-A301031A0DD3}"/>
                  </a:ext>
                </a:extLst>
              </p:cNvPr>
              <p:cNvSpPr txBox="1"/>
              <p:nvPr/>
            </p:nvSpPr>
            <p:spPr bwMode="auto">
              <a:xfrm>
                <a:off x="980982" y="3816267"/>
                <a:ext cx="2800985" cy="394173"/>
              </a:xfrm>
              <a:prstGeom prst="rect">
                <a:avLst/>
              </a:prstGeom>
              <a:noFill/>
              <a:ln>
                <a:noFill/>
              </a:ln>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400" b="1">
                    <a:solidFill>
                      <a:srgbClr val="DEA320"/>
                    </a:solidFill>
                    <a:latin typeface="微软雅黑" panose="020B0503020204020204" pitchFamily="34" charset="-122"/>
                    <a:ea typeface="微软雅黑" panose="020B0503020204020204" pitchFamily="34" charset="-122"/>
                  </a:rPr>
                  <a:t>加强事故跟踪督导</a:t>
                </a:r>
                <a:endParaRPr lang="en-US" altLang="zh-CN" sz="1400" b="1" dirty="0">
                  <a:solidFill>
                    <a:srgbClr val="DEA320"/>
                  </a:solidFill>
                  <a:latin typeface="微软雅黑" panose="020B0503020204020204" pitchFamily="34" charset="-122"/>
                  <a:ea typeface="微软雅黑" panose="020B0503020204020204" pitchFamily="34" charset="-122"/>
                </a:endParaRPr>
              </a:p>
            </p:txBody>
          </p:sp>
        </p:grpSp>
        <p:grpSp>
          <p:nvGrpSpPr>
            <p:cNvPr id="228" name="išlîḓe"/>
            <p:cNvGrpSpPr/>
            <p:nvPr/>
          </p:nvGrpSpPr>
          <p:grpSpPr>
            <a:xfrm>
              <a:off x="4451659" y="2481790"/>
              <a:ext cx="3302994" cy="4740707"/>
              <a:chOff x="4451659" y="2481790"/>
              <a:chExt cx="3302994" cy="4740707"/>
            </a:xfrm>
          </p:grpSpPr>
          <p:grpSp>
            <p:nvGrpSpPr>
              <p:cNvPr id="239" name="ïṣḷiḍé"/>
              <p:cNvGrpSpPr/>
              <p:nvPr/>
            </p:nvGrpSpPr>
            <p:grpSpPr>
              <a:xfrm>
                <a:off x="5592514" y="2481790"/>
                <a:ext cx="1006970" cy="1077052"/>
                <a:chOff x="5592514" y="2481790"/>
                <a:chExt cx="1006970" cy="1077052"/>
              </a:xfrm>
            </p:grpSpPr>
            <p:sp>
              <p:nvSpPr>
                <p:cNvPr id="243" name="íşlîḍé"/>
                <p:cNvSpPr/>
                <p:nvPr/>
              </p:nvSpPr>
              <p:spPr>
                <a:xfrm rot="18900000">
                  <a:off x="5592514" y="2551871"/>
                  <a:ext cx="1006970" cy="1006971"/>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p>
              </p:txBody>
            </p:sp>
            <p:sp>
              <p:nvSpPr>
                <p:cNvPr id="244" name="îŝḻíďé"/>
                <p:cNvSpPr/>
                <p:nvPr/>
              </p:nvSpPr>
              <p:spPr>
                <a:xfrm rot="18900000">
                  <a:off x="5592514" y="2481790"/>
                  <a:ext cx="1006970" cy="1006971"/>
                </a:xfrm>
                <a:prstGeom prst="rect">
                  <a:avLst/>
                </a:prstGeom>
                <a:solidFill>
                  <a:schemeClr val="bg1"/>
                </a:solidFill>
                <a:ln w="12700">
                  <a:solidFill>
                    <a:srgbClr val="DEA32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p>
              </p:txBody>
            </p:sp>
            <p:sp>
              <p:nvSpPr>
                <p:cNvPr id="245" name="iṧ1íḓê"/>
                <p:cNvSpPr/>
                <p:nvPr/>
              </p:nvSpPr>
              <p:spPr>
                <a:xfrm>
                  <a:off x="5921785" y="2792508"/>
                  <a:ext cx="348428" cy="385534"/>
                </a:xfrm>
                <a:custGeom>
                  <a:avLst/>
                  <a:gdLst>
                    <a:gd name="connsiteX0" fmla="*/ 481589 w 546670"/>
                    <a:gd name="connsiteY0" fmla="*/ 391913 h 604887"/>
                    <a:gd name="connsiteX1" fmla="*/ 451551 w 546670"/>
                    <a:gd name="connsiteY1" fmla="*/ 406688 h 604887"/>
                    <a:gd name="connsiteX2" fmla="*/ 375678 w 546670"/>
                    <a:gd name="connsiteY2" fmla="*/ 429906 h 604887"/>
                    <a:gd name="connsiteX3" fmla="*/ 352427 w 546670"/>
                    <a:gd name="connsiteY3" fmla="*/ 505670 h 604887"/>
                    <a:gd name="connsiteX4" fmla="*/ 337631 w 546670"/>
                    <a:gd name="connsiteY4" fmla="*/ 535554 h 604887"/>
                    <a:gd name="connsiteX5" fmla="*/ 481589 w 546670"/>
                    <a:gd name="connsiteY5" fmla="*/ 391913 h 604887"/>
                    <a:gd name="connsiteX6" fmla="*/ 384133 w 546670"/>
                    <a:gd name="connsiteY6" fmla="*/ 226609 h 604887"/>
                    <a:gd name="connsiteX7" fmla="*/ 388361 w 546670"/>
                    <a:gd name="connsiteY7" fmla="*/ 302373 h 604887"/>
                    <a:gd name="connsiteX8" fmla="*/ 384133 w 546670"/>
                    <a:gd name="connsiteY8" fmla="*/ 378137 h 604887"/>
                    <a:gd name="connsiteX9" fmla="*/ 432639 w 546670"/>
                    <a:gd name="connsiteY9" fmla="*/ 362029 h 604887"/>
                    <a:gd name="connsiteX10" fmla="*/ 498165 w 546670"/>
                    <a:gd name="connsiteY10" fmla="*/ 302373 h 604887"/>
                    <a:gd name="connsiteX11" fmla="*/ 432639 w 546670"/>
                    <a:gd name="connsiteY11" fmla="*/ 242717 h 604887"/>
                    <a:gd name="connsiteX12" fmla="*/ 384133 w 546670"/>
                    <a:gd name="connsiteY12" fmla="*/ 226609 h 604887"/>
                    <a:gd name="connsiteX13" fmla="*/ 135706 w 546670"/>
                    <a:gd name="connsiteY13" fmla="*/ 175523 h 604887"/>
                    <a:gd name="connsiteX14" fmla="*/ 126473 w 546670"/>
                    <a:gd name="connsiteY14" fmla="*/ 178856 h 604887"/>
                    <a:gd name="connsiteX15" fmla="*/ 123248 w 546670"/>
                    <a:gd name="connsiteY15" fmla="*/ 182633 h 604887"/>
                    <a:gd name="connsiteX16" fmla="*/ 123248 w 546670"/>
                    <a:gd name="connsiteY16" fmla="*/ 192075 h 604887"/>
                    <a:gd name="connsiteX17" fmla="*/ 121801 w 546670"/>
                    <a:gd name="connsiteY17" fmla="*/ 193075 h 604887"/>
                    <a:gd name="connsiteX18" fmla="*/ 120912 w 546670"/>
                    <a:gd name="connsiteY18" fmla="*/ 196075 h 604887"/>
                    <a:gd name="connsiteX19" fmla="*/ 122914 w 546670"/>
                    <a:gd name="connsiteY19" fmla="*/ 216404 h 604887"/>
                    <a:gd name="connsiteX20" fmla="*/ 125695 w 546670"/>
                    <a:gd name="connsiteY20" fmla="*/ 219737 h 604887"/>
                    <a:gd name="connsiteX21" fmla="*/ 126807 w 546670"/>
                    <a:gd name="connsiteY21" fmla="*/ 219848 h 604887"/>
                    <a:gd name="connsiteX22" fmla="*/ 129810 w 546670"/>
                    <a:gd name="connsiteY22" fmla="*/ 218293 h 604887"/>
                    <a:gd name="connsiteX23" fmla="*/ 140600 w 546670"/>
                    <a:gd name="connsiteY23" fmla="*/ 204073 h 604887"/>
                    <a:gd name="connsiteX24" fmla="*/ 141379 w 546670"/>
                    <a:gd name="connsiteY24" fmla="*/ 201740 h 604887"/>
                    <a:gd name="connsiteX25" fmla="*/ 141379 w 546670"/>
                    <a:gd name="connsiteY25" fmla="*/ 178856 h 604887"/>
                    <a:gd name="connsiteX26" fmla="*/ 139488 w 546670"/>
                    <a:gd name="connsiteY26" fmla="*/ 175634 h 604887"/>
                    <a:gd name="connsiteX27" fmla="*/ 135706 w 546670"/>
                    <a:gd name="connsiteY27" fmla="*/ 175523 h 604887"/>
                    <a:gd name="connsiteX28" fmla="*/ 87208 w 546670"/>
                    <a:gd name="connsiteY28" fmla="*/ 175523 h 604887"/>
                    <a:gd name="connsiteX29" fmla="*/ 83537 w 546670"/>
                    <a:gd name="connsiteY29" fmla="*/ 175634 h 604887"/>
                    <a:gd name="connsiteX30" fmla="*/ 81646 w 546670"/>
                    <a:gd name="connsiteY30" fmla="*/ 178856 h 604887"/>
                    <a:gd name="connsiteX31" fmla="*/ 81646 w 546670"/>
                    <a:gd name="connsiteY31" fmla="*/ 201740 h 604887"/>
                    <a:gd name="connsiteX32" fmla="*/ 82425 w 546670"/>
                    <a:gd name="connsiteY32" fmla="*/ 204073 h 604887"/>
                    <a:gd name="connsiteX33" fmla="*/ 93103 w 546670"/>
                    <a:gd name="connsiteY33" fmla="*/ 218293 h 604887"/>
                    <a:gd name="connsiteX34" fmla="*/ 96218 w 546670"/>
                    <a:gd name="connsiteY34" fmla="*/ 219848 h 604887"/>
                    <a:gd name="connsiteX35" fmla="*/ 97219 w 546670"/>
                    <a:gd name="connsiteY35" fmla="*/ 219737 h 604887"/>
                    <a:gd name="connsiteX36" fmla="*/ 100000 w 546670"/>
                    <a:gd name="connsiteY36" fmla="*/ 216404 h 604887"/>
                    <a:gd name="connsiteX37" fmla="*/ 102113 w 546670"/>
                    <a:gd name="connsiteY37" fmla="*/ 196075 h 604887"/>
                    <a:gd name="connsiteX38" fmla="*/ 101112 w 546670"/>
                    <a:gd name="connsiteY38" fmla="*/ 193075 h 604887"/>
                    <a:gd name="connsiteX39" fmla="*/ 99666 w 546670"/>
                    <a:gd name="connsiteY39" fmla="*/ 192075 h 604887"/>
                    <a:gd name="connsiteX40" fmla="*/ 99666 w 546670"/>
                    <a:gd name="connsiteY40" fmla="*/ 182633 h 604887"/>
                    <a:gd name="connsiteX41" fmla="*/ 96551 w 546670"/>
                    <a:gd name="connsiteY41" fmla="*/ 178856 h 604887"/>
                    <a:gd name="connsiteX42" fmla="*/ 87208 w 546670"/>
                    <a:gd name="connsiteY42" fmla="*/ 175523 h 604887"/>
                    <a:gd name="connsiteX43" fmla="*/ 93214 w 546670"/>
                    <a:gd name="connsiteY43" fmla="*/ 72653 h 604887"/>
                    <a:gd name="connsiteX44" fmla="*/ 66629 w 546670"/>
                    <a:gd name="connsiteY44" fmla="*/ 79652 h 604887"/>
                    <a:gd name="connsiteX45" fmla="*/ 64516 w 546670"/>
                    <a:gd name="connsiteY45" fmla="*/ 83096 h 604887"/>
                    <a:gd name="connsiteX46" fmla="*/ 64516 w 546670"/>
                    <a:gd name="connsiteY46" fmla="*/ 89872 h 604887"/>
                    <a:gd name="connsiteX47" fmla="*/ 62959 w 546670"/>
                    <a:gd name="connsiteY47" fmla="*/ 89872 h 604887"/>
                    <a:gd name="connsiteX48" fmla="*/ 59065 w 546670"/>
                    <a:gd name="connsiteY48" fmla="*/ 93761 h 604887"/>
                    <a:gd name="connsiteX49" fmla="*/ 59065 w 546670"/>
                    <a:gd name="connsiteY49" fmla="*/ 99982 h 604887"/>
                    <a:gd name="connsiteX50" fmla="*/ 60845 w 546670"/>
                    <a:gd name="connsiteY50" fmla="*/ 103203 h 604887"/>
                    <a:gd name="connsiteX51" fmla="*/ 64516 w 546670"/>
                    <a:gd name="connsiteY51" fmla="*/ 105647 h 604887"/>
                    <a:gd name="connsiteX52" fmla="*/ 64738 w 546670"/>
                    <a:gd name="connsiteY52" fmla="*/ 107202 h 604887"/>
                    <a:gd name="connsiteX53" fmla="*/ 78531 w 546670"/>
                    <a:gd name="connsiteY53" fmla="*/ 138974 h 604887"/>
                    <a:gd name="connsiteX54" fmla="*/ 101223 w 546670"/>
                    <a:gd name="connsiteY54" fmla="*/ 158526 h 604887"/>
                    <a:gd name="connsiteX55" fmla="*/ 121801 w 546670"/>
                    <a:gd name="connsiteY55" fmla="*/ 158526 h 604887"/>
                    <a:gd name="connsiteX56" fmla="*/ 144493 w 546670"/>
                    <a:gd name="connsiteY56" fmla="*/ 138974 h 604887"/>
                    <a:gd name="connsiteX57" fmla="*/ 158175 w 546670"/>
                    <a:gd name="connsiteY57" fmla="*/ 107202 h 604887"/>
                    <a:gd name="connsiteX58" fmla="*/ 158398 w 546670"/>
                    <a:gd name="connsiteY58" fmla="*/ 105647 h 604887"/>
                    <a:gd name="connsiteX59" fmla="*/ 162179 w 546670"/>
                    <a:gd name="connsiteY59" fmla="*/ 103203 h 604887"/>
                    <a:gd name="connsiteX60" fmla="*/ 163848 w 546670"/>
                    <a:gd name="connsiteY60" fmla="*/ 100093 h 604887"/>
                    <a:gd name="connsiteX61" fmla="*/ 163848 w 546670"/>
                    <a:gd name="connsiteY61" fmla="*/ 93761 h 604887"/>
                    <a:gd name="connsiteX62" fmla="*/ 160066 w 546670"/>
                    <a:gd name="connsiteY62" fmla="*/ 89872 h 604887"/>
                    <a:gd name="connsiteX63" fmla="*/ 157953 w 546670"/>
                    <a:gd name="connsiteY63" fmla="*/ 89872 h 604887"/>
                    <a:gd name="connsiteX64" fmla="*/ 156729 w 546670"/>
                    <a:gd name="connsiteY64" fmla="*/ 88650 h 604887"/>
                    <a:gd name="connsiteX65" fmla="*/ 153058 w 546670"/>
                    <a:gd name="connsiteY65" fmla="*/ 88317 h 604887"/>
                    <a:gd name="connsiteX66" fmla="*/ 137930 w 546670"/>
                    <a:gd name="connsiteY66" fmla="*/ 91761 h 604887"/>
                    <a:gd name="connsiteX67" fmla="*/ 114460 w 546670"/>
                    <a:gd name="connsiteY67" fmla="*/ 81207 h 604887"/>
                    <a:gd name="connsiteX68" fmla="*/ 93214 w 546670"/>
                    <a:gd name="connsiteY68" fmla="*/ 72653 h 604887"/>
                    <a:gd name="connsiteX69" fmla="*/ 337631 w 546670"/>
                    <a:gd name="connsiteY69" fmla="*/ 69193 h 604887"/>
                    <a:gd name="connsiteX70" fmla="*/ 352427 w 546670"/>
                    <a:gd name="connsiteY70" fmla="*/ 99187 h 604887"/>
                    <a:gd name="connsiteX71" fmla="*/ 375678 w 546670"/>
                    <a:gd name="connsiteY71" fmla="*/ 174952 h 604887"/>
                    <a:gd name="connsiteX72" fmla="*/ 451551 w 546670"/>
                    <a:gd name="connsiteY72" fmla="*/ 198059 h 604887"/>
                    <a:gd name="connsiteX73" fmla="*/ 481589 w 546670"/>
                    <a:gd name="connsiteY73" fmla="*/ 212945 h 604887"/>
                    <a:gd name="connsiteX74" fmla="*/ 337631 w 546670"/>
                    <a:gd name="connsiteY74" fmla="*/ 69193 h 604887"/>
                    <a:gd name="connsiteX75" fmla="*/ 247963 w 546670"/>
                    <a:gd name="connsiteY75" fmla="*/ 4093 h 604887"/>
                    <a:gd name="connsiteX76" fmla="*/ 546670 w 546670"/>
                    <a:gd name="connsiteY76" fmla="*/ 302373 h 604887"/>
                    <a:gd name="connsiteX77" fmla="*/ 247963 w 546670"/>
                    <a:gd name="connsiteY77" fmla="*/ 600653 h 604887"/>
                    <a:gd name="connsiteX78" fmla="*/ 242957 w 546670"/>
                    <a:gd name="connsiteY78" fmla="*/ 600653 h 604887"/>
                    <a:gd name="connsiteX79" fmla="*/ 242957 w 546670"/>
                    <a:gd name="connsiteY79" fmla="*/ 551662 h 604887"/>
                    <a:gd name="connsiteX80" fmla="*/ 247963 w 546670"/>
                    <a:gd name="connsiteY80" fmla="*/ 552217 h 604887"/>
                    <a:gd name="connsiteX81" fmla="*/ 307705 w 546670"/>
                    <a:gd name="connsiteY81" fmla="*/ 486674 h 604887"/>
                    <a:gd name="connsiteX82" fmla="*/ 323836 w 546670"/>
                    <a:gd name="connsiteY82" fmla="*/ 438238 h 604887"/>
                    <a:gd name="connsiteX83" fmla="*/ 247963 w 546670"/>
                    <a:gd name="connsiteY83" fmla="*/ 442570 h 604887"/>
                    <a:gd name="connsiteX84" fmla="*/ 242957 w 546670"/>
                    <a:gd name="connsiteY84" fmla="*/ 442570 h 604887"/>
                    <a:gd name="connsiteX85" fmla="*/ 242957 w 546670"/>
                    <a:gd name="connsiteY85" fmla="*/ 394024 h 604887"/>
                    <a:gd name="connsiteX86" fmla="*/ 247963 w 546670"/>
                    <a:gd name="connsiteY86" fmla="*/ 394135 h 604887"/>
                    <a:gd name="connsiteX87" fmla="*/ 333848 w 546670"/>
                    <a:gd name="connsiteY87" fmla="*/ 388136 h 604887"/>
                    <a:gd name="connsiteX88" fmla="*/ 339856 w 546670"/>
                    <a:gd name="connsiteY88" fmla="*/ 302373 h 604887"/>
                    <a:gd name="connsiteX89" fmla="*/ 333848 w 546670"/>
                    <a:gd name="connsiteY89" fmla="*/ 216722 h 604887"/>
                    <a:gd name="connsiteX90" fmla="*/ 247963 w 546670"/>
                    <a:gd name="connsiteY90" fmla="*/ 210723 h 604887"/>
                    <a:gd name="connsiteX91" fmla="*/ 242957 w 546670"/>
                    <a:gd name="connsiteY91" fmla="*/ 210723 h 604887"/>
                    <a:gd name="connsiteX92" fmla="*/ 242957 w 546670"/>
                    <a:gd name="connsiteY92" fmla="*/ 162287 h 604887"/>
                    <a:gd name="connsiteX93" fmla="*/ 247963 w 546670"/>
                    <a:gd name="connsiteY93" fmla="*/ 162176 h 604887"/>
                    <a:gd name="connsiteX94" fmla="*/ 323836 w 546670"/>
                    <a:gd name="connsiteY94" fmla="*/ 166509 h 604887"/>
                    <a:gd name="connsiteX95" fmla="*/ 307705 w 546670"/>
                    <a:gd name="connsiteY95" fmla="*/ 118073 h 604887"/>
                    <a:gd name="connsiteX96" fmla="*/ 247963 w 546670"/>
                    <a:gd name="connsiteY96" fmla="*/ 52640 h 604887"/>
                    <a:gd name="connsiteX97" fmla="*/ 242957 w 546670"/>
                    <a:gd name="connsiteY97" fmla="*/ 53196 h 604887"/>
                    <a:gd name="connsiteX98" fmla="*/ 242957 w 546670"/>
                    <a:gd name="connsiteY98" fmla="*/ 4204 h 604887"/>
                    <a:gd name="connsiteX99" fmla="*/ 247963 w 546670"/>
                    <a:gd name="connsiteY99" fmla="*/ 4093 h 604887"/>
                    <a:gd name="connsiteX100" fmla="*/ 101779 w 546670"/>
                    <a:gd name="connsiteY100" fmla="*/ 0 h 604887"/>
                    <a:gd name="connsiteX101" fmla="*/ 121134 w 546670"/>
                    <a:gd name="connsiteY101" fmla="*/ 0 h 604887"/>
                    <a:gd name="connsiteX102" fmla="*/ 180978 w 546670"/>
                    <a:gd name="connsiteY102" fmla="*/ 59656 h 604887"/>
                    <a:gd name="connsiteX103" fmla="*/ 180978 w 546670"/>
                    <a:gd name="connsiteY103" fmla="*/ 78430 h 604887"/>
                    <a:gd name="connsiteX104" fmla="*/ 184315 w 546670"/>
                    <a:gd name="connsiteY104" fmla="*/ 89095 h 604887"/>
                    <a:gd name="connsiteX105" fmla="*/ 184315 w 546670"/>
                    <a:gd name="connsiteY105" fmla="*/ 102426 h 604887"/>
                    <a:gd name="connsiteX106" fmla="*/ 177752 w 546670"/>
                    <a:gd name="connsiteY106" fmla="*/ 116534 h 604887"/>
                    <a:gd name="connsiteX107" fmla="*/ 173859 w 546670"/>
                    <a:gd name="connsiteY107" fmla="*/ 126643 h 604887"/>
                    <a:gd name="connsiteX108" fmla="*/ 161067 w 546670"/>
                    <a:gd name="connsiteY108" fmla="*/ 150861 h 604887"/>
                    <a:gd name="connsiteX109" fmla="*/ 152502 w 546670"/>
                    <a:gd name="connsiteY109" fmla="*/ 161748 h 604887"/>
                    <a:gd name="connsiteX110" fmla="*/ 160400 w 546670"/>
                    <a:gd name="connsiteY110" fmla="*/ 167747 h 604887"/>
                    <a:gd name="connsiteX111" fmla="*/ 204115 w 546670"/>
                    <a:gd name="connsiteY111" fmla="*/ 176412 h 604887"/>
                    <a:gd name="connsiteX112" fmla="*/ 223692 w 546670"/>
                    <a:gd name="connsiteY112" fmla="*/ 200407 h 604887"/>
                    <a:gd name="connsiteX113" fmla="*/ 223692 w 546670"/>
                    <a:gd name="connsiteY113" fmla="*/ 358044 h 604887"/>
                    <a:gd name="connsiteX114" fmla="*/ 221467 w 546670"/>
                    <a:gd name="connsiteY114" fmla="*/ 368265 h 604887"/>
                    <a:gd name="connsiteX115" fmla="*/ 221467 w 546670"/>
                    <a:gd name="connsiteY115" fmla="*/ 385484 h 604887"/>
                    <a:gd name="connsiteX116" fmla="*/ 200110 w 546670"/>
                    <a:gd name="connsiteY116" fmla="*/ 406813 h 604887"/>
                    <a:gd name="connsiteX117" fmla="*/ 188431 w 546670"/>
                    <a:gd name="connsiteY117" fmla="*/ 403369 h 604887"/>
                    <a:gd name="connsiteX118" fmla="*/ 188431 w 546670"/>
                    <a:gd name="connsiteY118" fmla="*/ 566561 h 604887"/>
                    <a:gd name="connsiteX119" fmla="*/ 150166 w 546670"/>
                    <a:gd name="connsiteY119" fmla="*/ 604887 h 604887"/>
                    <a:gd name="connsiteX120" fmla="*/ 111902 w 546670"/>
                    <a:gd name="connsiteY120" fmla="*/ 566561 h 604887"/>
                    <a:gd name="connsiteX121" fmla="*/ 73526 w 546670"/>
                    <a:gd name="connsiteY121" fmla="*/ 604887 h 604887"/>
                    <a:gd name="connsiteX122" fmla="*/ 35261 w 546670"/>
                    <a:gd name="connsiteY122" fmla="*/ 566561 h 604887"/>
                    <a:gd name="connsiteX123" fmla="*/ 35261 w 546670"/>
                    <a:gd name="connsiteY123" fmla="*/ 403369 h 604887"/>
                    <a:gd name="connsiteX124" fmla="*/ 23582 w 546670"/>
                    <a:gd name="connsiteY124" fmla="*/ 406813 h 604887"/>
                    <a:gd name="connsiteX125" fmla="*/ 2225 w 546670"/>
                    <a:gd name="connsiteY125" fmla="*/ 385484 h 604887"/>
                    <a:gd name="connsiteX126" fmla="*/ 2225 w 546670"/>
                    <a:gd name="connsiteY126" fmla="*/ 368265 h 604887"/>
                    <a:gd name="connsiteX127" fmla="*/ 0 w 546670"/>
                    <a:gd name="connsiteY127" fmla="*/ 358044 h 604887"/>
                    <a:gd name="connsiteX128" fmla="*/ 0 w 546670"/>
                    <a:gd name="connsiteY128" fmla="*/ 200296 h 604887"/>
                    <a:gd name="connsiteX129" fmla="*/ 19577 w 546670"/>
                    <a:gd name="connsiteY129" fmla="*/ 176412 h 604887"/>
                    <a:gd name="connsiteX130" fmla="*/ 62625 w 546670"/>
                    <a:gd name="connsiteY130" fmla="*/ 167747 h 604887"/>
                    <a:gd name="connsiteX131" fmla="*/ 70522 w 546670"/>
                    <a:gd name="connsiteY131" fmla="*/ 161748 h 604887"/>
                    <a:gd name="connsiteX132" fmla="*/ 61957 w 546670"/>
                    <a:gd name="connsiteY132" fmla="*/ 150861 h 604887"/>
                    <a:gd name="connsiteX133" fmla="*/ 49054 w 546670"/>
                    <a:gd name="connsiteY133" fmla="*/ 126643 h 604887"/>
                    <a:gd name="connsiteX134" fmla="*/ 45161 w 546670"/>
                    <a:gd name="connsiteY134" fmla="*/ 116534 h 604887"/>
                    <a:gd name="connsiteX135" fmla="*/ 38598 w 546670"/>
                    <a:gd name="connsiteY135" fmla="*/ 102426 h 604887"/>
                    <a:gd name="connsiteX136" fmla="*/ 38598 w 546670"/>
                    <a:gd name="connsiteY136" fmla="*/ 89095 h 604887"/>
                    <a:gd name="connsiteX137" fmla="*/ 42047 w 546670"/>
                    <a:gd name="connsiteY137" fmla="*/ 78430 h 604887"/>
                    <a:gd name="connsiteX138" fmla="*/ 42047 w 546670"/>
                    <a:gd name="connsiteY138" fmla="*/ 59656 h 604887"/>
                    <a:gd name="connsiteX139" fmla="*/ 101779 w 546670"/>
                    <a:gd name="connsiteY139" fmla="*/ 0 h 6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46670" h="604887">
                      <a:moveTo>
                        <a:pt x="481589" y="391913"/>
                      </a:moveTo>
                      <a:cubicBezTo>
                        <a:pt x="472466" y="397134"/>
                        <a:pt x="462454" y="402133"/>
                        <a:pt x="451551" y="406688"/>
                      </a:cubicBezTo>
                      <a:cubicBezTo>
                        <a:pt x="428967" y="416242"/>
                        <a:pt x="403269" y="424018"/>
                        <a:pt x="375678" y="429906"/>
                      </a:cubicBezTo>
                      <a:cubicBezTo>
                        <a:pt x="369782" y="457457"/>
                        <a:pt x="361995" y="483008"/>
                        <a:pt x="352427" y="505670"/>
                      </a:cubicBezTo>
                      <a:cubicBezTo>
                        <a:pt x="347866" y="516446"/>
                        <a:pt x="342860" y="526444"/>
                        <a:pt x="337631" y="535554"/>
                      </a:cubicBezTo>
                      <a:cubicBezTo>
                        <a:pt x="403602" y="510225"/>
                        <a:pt x="456112" y="457790"/>
                        <a:pt x="481589" y="391913"/>
                      </a:cubicBezTo>
                      <a:close/>
                      <a:moveTo>
                        <a:pt x="384133" y="226609"/>
                      </a:moveTo>
                      <a:cubicBezTo>
                        <a:pt x="386915" y="251049"/>
                        <a:pt x="388361" y="276489"/>
                        <a:pt x="388361" y="302373"/>
                      </a:cubicBezTo>
                      <a:cubicBezTo>
                        <a:pt x="388361" y="328369"/>
                        <a:pt x="386915" y="353697"/>
                        <a:pt x="384133" y="378137"/>
                      </a:cubicBezTo>
                      <a:cubicBezTo>
                        <a:pt x="401600" y="373694"/>
                        <a:pt x="417842" y="368250"/>
                        <a:pt x="432639" y="362029"/>
                      </a:cubicBezTo>
                      <a:cubicBezTo>
                        <a:pt x="473690" y="344699"/>
                        <a:pt x="498165" y="322370"/>
                        <a:pt x="498165" y="302373"/>
                      </a:cubicBezTo>
                      <a:cubicBezTo>
                        <a:pt x="498165" y="282377"/>
                        <a:pt x="473690" y="260047"/>
                        <a:pt x="432639" y="242717"/>
                      </a:cubicBezTo>
                      <a:cubicBezTo>
                        <a:pt x="417842" y="236496"/>
                        <a:pt x="401600" y="231164"/>
                        <a:pt x="384133" y="226609"/>
                      </a:cubicBezTo>
                      <a:close/>
                      <a:moveTo>
                        <a:pt x="135706" y="175523"/>
                      </a:moveTo>
                      <a:cubicBezTo>
                        <a:pt x="132591" y="177189"/>
                        <a:pt x="129477" y="178300"/>
                        <a:pt x="126473" y="178856"/>
                      </a:cubicBezTo>
                      <a:cubicBezTo>
                        <a:pt x="124582" y="179189"/>
                        <a:pt x="123248" y="180744"/>
                        <a:pt x="123248" y="182633"/>
                      </a:cubicBezTo>
                      <a:lnTo>
                        <a:pt x="123248" y="192075"/>
                      </a:lnTo>
                      <a:cubicBezTo>
                        <a:pt x="122691" y="192298"/>
                        <a:pt x="122246" y="192631"/>
                        <a:pt x="121801" y="193075"/>
                      </a:cubicBezTo>
                      <a:cubicBezTo>
                        <a:pt x="121134" y="193964"/>
                        <a:pt x="120689" y="194964"/>
                        <a:pt x="120912" y="196075"/>
                      </a:cubicBezTo>
                      <a:lnTo>
                        <a:pt x="122914" y="216404"/>
                      </a:lnTo>
                      <a:cubicBezTo>
                        <a:pt x="123136" y="217960"/>
                        <a:pt x="124249" y="219293"/>
                        <a:pt x="125695" y="219737"/>
                      </a:cubicBezTo>
                      <a:cubicBezTo>
                        <a:pt x="126028" y="219737"/>
                        <a:pt x="126473" y="219848"/>
                        <a:pt x="126807" y="219848"/>
                      </a:cubicBezTo>
                      <a:cubicBezTo>
                        <a:pt x="127919" y="219848"/>
                        <a:pt x="129032" y="219293"/>
                        <a:pt x="129810" y="218293"/>
                      </a:cubicBezTo>
                      <a:lnTo>
                        <a:pt x="140600" y="204073"/>
                      </a:lnTo>
                      <a:cubicBezTo>
                        <a:pt x="141045" y="203407"/>
                        <a:pt x="141379" y="202629"/>
                        <a:pt x="141379" y="201740"/>
                      </a:cubicBezTo>
                      <a:lnTo>
                        <a:pt x="141379" y="178856"/>
                      </a:lnTo>
                      <a:cubicBezTo>
                        <a:pt x="141379" y="177523"/>
                        <a:pt x="140600" y="176301"/>
                        <a:pt x="139488" y="175634"/>
                      </a:cubicBezTo>
                      <a:cubicBezTo>
                        <a:pt x="138375" y="174968"/>
                        <a:pt x="136929" y="174856"/>
                        <a:pt x="135706" y="175523"/>
                      </a:cubicBezTo>
                      <a:close/>
                      <a:moveTo>
                        <a:pt x="87208" y="175523"/>
                      </a:moveTo>
                      <a:cubicBezTo>
                        <a:pt x="86095" y="174856"/>
                        <a:pt x="84649" y="174968"/>
                        <a:pt x="83537" y="175634"/>
                      </a:cubicBezTo>
                      <a:cubicBezTo>
                        <a:pt x="82313" y="176301"/>
                        <a:pt x="81646" y="177523"/>
                        <a:pt x="81646" y="178856"/>
                      </a:cubicBezTo>
                      <a:lnTo>
                        <a:pt x="81646" y="201740"/>
                      </a:lnTo>
                      <a:cubicBezTo>
                        <a:pt x="81646" y="202629"/>
                        <a:pt x="81868" y="203407"/>
                        <a:pt x="82425" y="204073"/>
                      </a:cubicBezTo>
                      <a:lnTo>
                        <a:pt x="93103" y="218293"/>
                      </a:lnTo>
                      <a:cubicBezTo>
                        <a:pt x="93882" y="219293"/>
                        <a:pt x="94994" y="219848"/>
                        <a:pt x="96218" y="219848"/>
                      </a:cubicBezTo>
                      <a:cubicBezTo>
                        <a:pt x="96551" y="219848"/>
                        <a:pt x="96885" y="219848"/>
                        <a:pt x="97219" y="219737"/>
                      </a:cubicBezTo>
                      <a:cubicBezTo>
                        <a:pt x="98776" y="219293"/>
                        <a:pt x="99888" y="217960"/>
                        <a:pt x="100000" y="216404"/>
                      </a:cubicBezTo>
                      <a:lnTo>
                        <a:pt x="102113" y="196075"/>
                      </a:lnTo>
                      <a:cubicBezTo>
                        <a:pt x="102224" y="194964"/>
                        <a:pt x="101891" y="193964"/>
                        <a:pt x="101112" y="193075"/>
                      </a:cubicBezTo>
                      <a:cubicBezTo>
                        <a:pt x="100778" y="192631"/>
                        <a:pt x="100222" y="192298"/>
                        <a:pt x="99666" y="192075"/>
                      </a:cubicBezTo>
                      <a:lnTo>
                        <a:pt x="99666" y="182633"/>
                      </a:lnTo>
                      <a:cubicBezTo>
                        <a:pt x="99666" y="180744"/>
                        <a:pt x="98331" y="179189"/>
                        <a:pt x="96551" y="178856"/>
                      </a:cubicBezTo>
                      <a:cubicBezTo>
                        <a:pt x="93548" y="178300"/>
                        <a:pt x="90433" y="177189"/>
                        <a:pt x="87208" y="175523"/>
                      </a:cubicBezTo>
                      <a:close/>
                      <a:moveTo>
                        <a:pt x="93214" y="72653"/>
                      </a:moveTo>
                      <a:cubicBezTo>
                        <a:pt x="82313" y="72653"/>
                        <a:pt x="71857" y="77097"/>
                        <a:pt x="66629" y="79652"/>
                      </a:cubicBezTo>
                      <a:cubicBezTo>
                        <a:pt x="65294" y="80319"/>
                        <a:pt x="64516" y="81652"/>
                        <a:pt x="64516" y="83096"/>
                      </a:cubicBezTo>
                      <a:lnTo>
                        <a:pt x="64516" y="89872"/>
                      </a:lnTo>
                      <a:lnTo>
                        <a:pt x="62959" y="89872"/>
                      </a:lnTo>
                      <a:cubicBezTo>
                        <a:pt x="60845" y="89872"/>
                        <a:pt x="59065" y="91650"/>
                        <a:pt x="59065" y="93761"/>
                      </a:cubicBezTo>
                      <a:lnTo>
                        <a:pt x="59065" y="99982"/>
                      </a:lnTo>
                      <a:cubicBezTo>
                        <a:pt x="59065" y="101315"/>
                        <a:pt x="59733" y="102537"/>
                        <a:pt x="60845" y="103203"/>
                      </a:cubicBezTo>
                      <a:lnTo>
                        <a:pt x="64516" y="105647"/>
                      </a:lnTo>
                      <a:lnTo>
                        <a:pt x="64738" y="107202"/>
                      </a:lnTo>
                      <a:cubicBezTo>
                        <a:pt x="65962" y="116423"/>
                        <a:pt x="71079" y="128199"/>
                        <a:pt x="78531" y="138974"/>
                      </a:cubicBezTo>
                      <a:cubicBezTo>
                        <a:pt x="87875" y="152527"/>
                        <a:pt x="96663" y="158526"/>
                        <a:pt x="101223" y="158526"/>
                      </a:cubicBezTo>
                      <a:lnTo>
                        <a:pt x="121801" y="158526"/>
                      </a:lnTo>
                      <a:cubicBezTo>
                        <a:pt x="126362" y="158526"/>
                        <a:pt x="135150" y="152527"/>
                        <a:pt x="144493" y="138974"/>
                      </a:cubicBezTo>
                      <a:cubicBezTo>
                        <a:pt x="151835" y="128199"/>
                        <a:pt x="156951" y="116423"/>
                        <a:pt x="158175" y="107202"/>
                      </a:cubicBezTo>
                      <a:lnTo>
                        <a:pt x="158398" y="105647"/>
                      </a:lnTo>
                      <a:lnTo>
                        <a:pt x="162179" y="103203"/>
                      </a:lnTo>
                      <a:cubicBezTo>
                        <a:pt x="163181" y="102537"/>
                        <a:pt x="163848" y="101315"/>
                        <a:pt x="163848" y="100093"/>
                      </a:cubicBezTo>
                      <a:lnTo>
                        <a:pt x="163848" y="93761"/>
                      </a:lnTo>
                      <a:cubicBezTo>
                        <a:pt x="163848" y="91650"/>
                        <a:pt x="162179" y="89872"/>
                        <a:pt x="160066" y="89872"/>
                      </a:cubicBezTo>
                      <a:lnTo>
                        <a:pt x="157953" y="89872"/>
                      </a:lnTo>
                      <a:cubicBezTo>
                        <a:pt x="157619" y="89428"/>
                        <a:pt x="157285" y="88984"/>
                        <a:pt x="156729" y="88650"/>
                      </a:cubicBezTo>
                      <a:cubicBezTo>
                        <a:pt x="155617" y="87984"/>
                        <a:pt x="154282" y="87873"/>
                        <a:pt x="153058" y="88317"/>
                      </a:cubicBezTo>
                      <a:cubicBezTo>
                        <a:pt x="147942" y="90650"/>
                        <a:pt x="142825" y="91761"/>
                        <a:pt x="137930" y="91761"/>
                      </a:cubicBezTo>
                      <a:cubicBezTo>
                        <a:pt x="129254" y="91761"/>
                        <a:pt x="121357" y="88206"/>
                        <a:pt x="114460" y="81207"/>
                      </a:cubicBezTo>
                      <a:cubicBezTo>
                        <a:pt x="109010" y="75542"/>
                        <a:pt x="101779" y="72653"/>
                        <a:pt x="93214" y="72653"/>
                      </a:cubicBezTo>
                      <a:close/>
                      <a:moveTo>
                        <a:pt x="337631" y="69193"/>
                      </a:moveTo>
                      <a:cubicBezTo>
                        <a:pt x="342860" y="78302"/>
                        <a:pt x="347866" y="88300"/>
                        <a:pt x="352427" y="99187"/>
                      </a:cubicBezTo>
                      <a:cubicBezTo>
                        <a:pt x="361995" y="121739"/>
                        <a:pt x="369782" y="147290"/>
                        <a:pt x="375678" y="174952"/>
                      </a:cubicBezTo>
                      <a:cubicBezTo>
                        <a:pt x="403269" y="180728"/>
                        <a:pt x="428967" y="188505"/>
                        <a:pt x="451551" y="198059"/>
                      </a:cubicBezTo>
                      <a:cubicBezTo>
                        <a:pt x="462454" y="202724"/>
                        <a:pt x="472466" y="207612"/>
                        <a:pt x="481589" y="212945"/>
                      </a:cubicBezTo>
                      <a:cubicBezTo>
                        <a:pt x="456112" y="147068"/>
                        <a:pt x="403602" y="94633"/>
                        <a:pt x="337631" y="69193"/>
                      </a:cubicBezTo>
                      <a:close/>
                      <a:moveTo>
                        <a:pt x="247963" y="4093"/>
                      </a:moveTo>
                      <a:cubicBezTo>
                        <a:pt x="412725" y="4093"/>
                        <a:pt x="546670" y="137958"/>
                        <a:pt x="546670" y="302373"/>
                      </a:cubicBezTo>
                      <a:cubicBezTo>
                        <a:pt x="546670" y="466899"/>
                        <a:pt x="412725" y="600653"/>
                        <a:pt x="247963" y="600653"/>
                      </a:cubicBezTo>
                      <a:cubicBezTo>
                        <a:pt x="246295" y="600653"/>
                        <a:pt x="244626" y="600653"/>
                        <a:pt x="242957" y="600653"/>
                      </a:cubicBezTo>
                      <a:lnTo>
                        <a:pt x="242957" y="551662"/>
                      </a:lnTo>
                      <a:cubicBezTo>
                        <a:pt x="244626" y="551995"/>
                        <a:pt x="246295" y="552217"/>
                        <a:pt x="247963" y="552217"/>
                      </a:cubicBezTo>
                      <a:cubicBezTo>
                        <a:pt x="268100" y="552217"/>
                        <a:pt x="290350" y="527666"/>
                        <a:pt x="307705" y="486674"/>
                      </a:cubicBezTo>
                      <a:cubicBezTo>
                        <a:pt x="314046" y="472010"/>
                        <a:pt x="319386" y="455679"/>
                        <a:pt x="323836" y="438238"/>
                      </a:cubicBezTo>
                      <a:cubicBezTo>
                        <a:pt x="299472" y="441126"/>
                        <a:pt x="273996" y="442570"/>
                        <a:pt x="247963" y="442570"/>
                      </a:cubicBezTo>
                      <a:cubicBezTo>
                        <a:pt x="246295" y="442570"/>
                        <a:pt x="244626" y="442570"/>
                        <a:pt x="242957" y="442570"/>
                      </a:cubicBezTo>
                      <a:lnTo>
                        <a:pt x="242957" y="394024"/>
                      </a:lnTo>
                      <a:cubicBezTo>
                        <a:pt x="244626" y="394024"/>
                        <a:pt x="246295" y="394135"/>
                        <a:pt x="247963" y="394135"/>
                      </a:cubicBezTo>
                      <a:cubicBezTo>
                        <a:pt x="277778" y="394135"/>
                        <a:pt x="306703" y="392024"/>
                        <a:pt x="333848" y="388136"/>
                      </a:cubicBezTo>
                      <a:cubicBezTo>
                        <a:pt x="337742" y="361029"/>
                        <a:pt x="339856" y="332146"/>
                        <a:pt x="339856" y="302373"/>
                      </a:cubicBezTo>
                      <a:cubicBezTo>
                        <a:pt x="339856" y="272712"/>
                        <a:pt x="337742" y="243828"/>
                        <a:pt x="333848" y="216722"/>
                      </a:cubicBezTo>
                      <a:cubicBezTo>
                        <a:pt x="306703" y="212723"/>
                        <a:pt x="277778" y="210723"/>
                        <a:pt x="247963" y="210723"/>
                      </a:cubicBezTo>
                      <a:cubicBezTo>
                        <a:pt x="246295" y="210723"/>
                        <a:pt x="244626" y="210723"/>
                        <a:pt x="242957" y="210723"/>
                      </a:cubicBezTo>
                      <a:lnTo>
                        <a:pt x="242957" y="162287"/>
                      </a:lnTo>
                      <a:cubicBezTo>
                        <a:pt x="244626" y="162287"/>
                        <a:pt x="246295" y="162176"/>
                        <a:pt x="247963" y="162176"/>
                      </a:cubicBezTo>
                      <a:cubicBezTo>
                        <a:pt x="273996" y="162176"/>
                        <a:pt x="299472" y="163731"/>
                        <a:pt x="323836" y="166509"/>
                      </a:cubicBezTo>
                      <a:cubicBezTo>
                        <a:pt x="319386" y="149067"/>
                        <a:pt x="314046" y="132848"/>
                        <a:pt x="307705" y="118073"/>
                      </a:cubicBezTo>
                      <a:cubicBezTo>
                        <a:pt x="290350" y="77080"/>
                        <a:pt x="268100" y="52640"/>
                        <a:pt x="247963" y="52640"/>
                      </a:cubicBezTo>
                      <a:cubicBezTo>
                        <a:pt x="246295" y="52640"/>
                        <a:pt x="244626" y="52862"/>
                        <a:pt x="242957" y="53196"/>
                      </a:cubicBezTo>
                      <a:lnTo>
                        <a:pt x="242957" y="4204"/>
                      </a:lnTo>
                      <a:cubicBezTo>
                        <a:pt x="244626" y="4204"/>
                        <a:pt x="246295" y="4093"/>
                        <a:pt x="247963" y="4093"/>
                      </a:cubicBezTo>
                      <a:close/>
                      <a:moveTo>
                        <a:pt x="101779" y="0"/>
                      </a:moveTo>
                      <a:lnTo>
                        <a:pt x="121134" y="0"/>
                      </a:lnTo>
                      <a:cubicBezTo>
                        <a:pt x="154171" y="0"/>
                        <a:pt x="180978" y="26773"/>
                        <a:pt x="180978" y="59656"/>
                      </a:cubicBezTo>
                      <a:lnTo>
                        <a:pt x="180978" y="78430"/>
                      </a:lnTo>
                      <a:cubicBezTo>
                        <a:pt x="183203" y="81541"/>
                        <a:pt x="184315" y="85318"/>
                        <a:pt x="184315" y="89095"/>
                      </a:cubicBezTo>
                      <a:lnTo>
                        <a:pt x="184315" y="102426"/>
                      </a:lnTo>
                      <a:cubicBezTo>
                        <a:pt x="184315" y="107869"/>
                        <a:pt x="181868" y="113090"/>
                        <a:pt x="177752" y="116534"/>
                      </a:cubicBezTo>
                      <a:cubicBezTo>
                        <a:pt x="176751" y="119867"/>
                        <a:pt x="175416" y="123311"/>
                        <a:pt x="173859" y="126643"/>
                      </a:cubicBezTo>
                      <a:cubicBezTo>
                        <a:pt x="170856" y="134753"/>
                        <a:pt x="166406" y="143085"/>
                        <a:pt x="161067" y="150861"/>
                      </a:cubicBezTo>
                      <a:cubicBezTo>
                        <a:pt x="158842" y="154083"/>
                        <a:pt x="155839" y="157860"/>
                        <a:pt x="152502" y="161748"/>
                      </a:cubicBezTo>
                      <a:cubicBezTo>
                        <a:pt x="155505" y="163192"/>
                        <a:pt x="158175" y="165192"/>
                        <a:pt x="160400" y="167747"/>
                      </a:cubicBezTo>
                      <a:lnTo>
                        <a:pt x="204115" y="176412"/>
                      </a:lnTo>
                      <a:cubicBezTo>
                        <a:pt x="215461" y="178745"/>
                        <a:pt x="223692" y="188743"/>
                        <a:pt x="223692" y="200407"/>
                      </a:cubicBezTo>
                      <a:lnTo>
                        <a:pt x="223692" y="358044"/>
                      </a:lnTo>
                      <a:cubicBezTo>
                        <a:pt x="223692" y="361710"/>
                        <a:pt x="222913" y="365154"/>
                        <a:pt x="221467" y="368265"/>
                      </a:cubicBezTo>
                      <a:lnTo>
                        <a:pt x="221467" y="385484"/>
                      </a:lnTo>
                      <a:cubicBezTo>
                        <a:pt x="221467" y="397259"/>
                        <a:pt x="211901" y="406813"/>
                        <a:pt x="200110" y="406813"/>
                      </a:cubicBezTo>
                      <a:cubicBezTo>
                        <a:pt x="195772" y="406813"/>
                        <a:pt x="191879" y="405591"/>
                        <a:pt x="188431" y="403369"/>
                      </a:cubicBezTo>
                      <a:lnTo>
                        <a:pt x="188431" y="566561"/>
                      </a:lnTo>
                      <a:cubicBezTo>
                        <a:pt x="188431" y="587668"/>
                        <a:pt x="171301" y="604887"/>
                        <a:pt x="150166" y="604887"/>
                      </a:cubicBezTo>
                      <a:cubicBezTo>
                        <a:pt x="129032" y="604887"/>
                        <a:pt x="111902" y="587668"/>
                        <a:pt x="111902" y="566561"/>
                      </a:cubicBezTo>
                      <a:cubicBezTo>
                        <a:pt x="111902" y="587668"/>
                        <a:pt x="94772" y="604887"/>
                        <a:pt x="73526" y="604887"/>
                      </a:cubicBezTo>
                      <a:cubicBezTo>
                        <a:pt x="52391" y="604887"/>
                        <a:pt x="35261" y="587668"/>
                        <a:pt x="35261" y="566561"/>
                      </a:cubicBezTo>
                      <a:lnTo>
                        <a:pt x="35261" y="403369"/>
                      </a:lnTo>
                      <a:cubicBezTo>
                        <a:pt x="31924" y="405591"/>
                        <a:pt x="27920" y="406813"/>
                        <a:pt x="23582" y="406813"/>
                      </a:cubicBezTo>
                      <a:cubicBezTo>
                        <a:pt x="11791" y="406813"/>
                        <a:pt x="2225" y="397259"/>
                        <a:pt x="2225" y="385484"/>
                      </a:cubicBezTo>
                      <a:lnTo>
                        <a:pt x="2225" y="368265"/>
                      </a:lnTo>
                      <a:cubicBezTo>
                        <a:pt x="779" y="365154"/>
                        <a:pt x="0" y="361710"/>
                        <a:pt x="0" y="358044"/>
                      </a:cubicBezTo>
                      <a:lnTo>
                        <a:pt x="0" y="200296"/>
                      </a:lnTo>
                      <a:cubicBezTo>
                        <a:pt x="0" y="188743"/>
                        <a:pt x="8231" y="178745"/>
                        <a:pt x="19577" y="176412"/>
                      </a:cubicBezTo>
                      <a:lnTo>
                        <a:pt x="62625" y="167747"/>
                      </a:lnTo>
                      <a:cubicBezTo>
                        <a:pt x="64850" y="165192"/>
                        <a:pt x="67519" y="163192"/>
                        <a:pt x="70522" y="161748"/>
                      </a:cubicBezTo>
                      <a:cubicBezTo>
                        <a:pt x="67074" y="157971"/>
                        <a:pt x="64182" y="154083"/>
                        <a:pt x="61957" y="150861"/>
                      </a:cubicBezTo>
                      <a:cubicBezTo>
                        <a:pt x="56618" y="143085"/>
                        <a:pt x="52169" y="134753"/>
                        <a:pt x="49054" y="126643"/>
                      </a:cubicBezTo>
                      <a:cubicBezTo>
                        <a:pt x="47497" y="123311"/>
                        <a:pt x="46273" y="119867"/>
                        <a:pt x="45161" y="116534"/>
                      </a:cubicBezTo>
                      <a:cubicBezTo>
                        <a:pt x="41045" y="113090"/>
                        <a:pt x="38598" y="107869"/>
                        <a:pt x="38598" y="102426"/>
                      </a:cubicBezTo>
                      <a:lnTo>
                        <a:pt x="38598" y="89095"/>
                      </a:lnTo>
                      <a:cubicBezTo>
                        <a:pt x="38598" y="85318"/>
                        <a:pt x="39822" y="81541"/>
                        <a:pt x="42047" y="78430"/>
                      </a:cubicBezTo>
                      <a:lnTo>
                        <a:pt x="42047" y="59656"/>
                      </a:lnTo>
                      <a:cubicBezTo>
                        <a:pt x="42047" y="26773"/>
                        <a:pt x="68854" y="0"/>
                        <a:pt x="101779" y="0"/>
                      </a:cubicBezTo>
                      <a:close/>
                    </a:path>
                  </a:pathLst>
                </a:custGeom>
                <a:solidFill>
                  <a:srgbClr val="DEA320"/>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grpSp>
          <p:sp>
            <p:nvSpPr>
              <p:cNvPr id="240" name="ïṡ1íḑe">
                <a:extLst>
                  <a:ext uri="{FF2B5EF4-FFF2-40B4-BE49-F238E27FC236}">
                    <a16:creationId xmlns:a16="http://schemas.microsoft.com/office/drawing/2014/main" id="{E632F477-E3A9-47DC-9B17-2FF72B06E79D}"/>
                  </a:ext>
                </a:extLst>
              </p:cNvPr>
              <p:cNvSpPr/>
              <p:nvPr/>
            </p:nvSpPr>
            <p:spPr bwMode="auto">
              <a:xfrm>
                <a:off x="4451659" y="4329397"/>
                <a:ext cx="3302994" cy="2893100"/>
              </a:xfrm>
              <a:prstGeom prst="rect">
                <a:avLst/>
              </a:prstGeom>
              <a:noFill/>
              <a:ln>
                <a:noFill/>
              </a:ln>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1000">
                    <a:solidFill>
                      <a:schemeClr val="bg1"/>
                    </a:solidFill>
                    <a:latin typeface="微软雅黑" panose="020B0503020204020204" pitchFamily="34" charset="-122"/>
                    <a:ea typeface="微软雅黑" panose="020B0503020204020204" pitchFamily="34" charset="-122"/>
                  </a:rPr>
                  <a:t>按照“三项要求”和“四不放过”的原则，严肃事故调查处理，按规定时限做好事故结案工作，并向社会公布事故调查处理结果。严格落实事故调查处理报告备案制度，督导事故按规定结案和及时备案，进一步提高事故按时结案率；要加强事故防范措施落实情况的监督检查，督促企业及有关单位真正从事故中吸取教训，防止同类事故重复发生。</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41" name="îṧľîḓe">
                <a:extLst>
                  <a:ext uri="{FF2B5EF4-FFF2-40B4-BE49-F238E27FC236}">
                    <a16:creationId xmlns:a16="http://schemas.microsoft.com/office/drawing/2014/main" id="{6BAC2652-93D3-460E-A1C2-A301031A0DD3}"/>
                  </a:ext>
                </a:extLst>
              </p:cNvPr>
              <p:cNvSpPr txBox="1"/>
              <p:nvPr/>
            </p:nvSpPr>
            <p:spPr bwMode="auto">
              <a:xfrm>
                <a:off x="4695507" y="3816267"/>
                <a:ext cx="2800985" cy="394173"/>
              </a:xfrm>
              <a:prstGeom prst="rect">
                <a:avLst/>
              </a:prstGeom>
              <a:noFill/>
              <a:ln>
                <a:noFill/>
              </a:ln>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400" b="1">
                    <a:solidFill>
                      <a:srgbClr val="DEA320"/>
                    </a:solidFill>
                    <a:latin typeface="微软雅黑" panose="020B0503020204020204" pitchFamily="34" charset="-122"/>
                    <a:ea typeface="微软雅黑" panose="020B0503020204020204" pitchFamily="34" charset="-122"/>
                  </a:rPr>
                  <a:t>严肃事故调查处理</a:t>
                </a:r>
                <a:endParaRPr lang="en-US" altLang="zh-CN" sz="1400" b="1" dirty="0">
                  <a:solidFill>
                    <a:srgbClr val="DEA320"/>
                  </a:solidFill>
                  <a:latin typeface="微软雅黑" panose="020B0503020204020204" pitchFamily="34" charset="-122"/>
                  <a:ea typeface="微软雅黑" panose="020B0503020204020204" pitchFamily="34" charset="-122"/>
                </a:endParaRPr>
              </a:p>
            </p:txBody>
          </p:sp>
        </p:grpSp>
        <p:grpSp>
          <p:nvGrpSpPr>
            <p:cNvPr id="229" name="íšlïḍê"/>
            <p:cNvGrpSpPr/>
            <p:nvPr/>
          </p:nvGrpSpPr>
          <p:grpSpPr>
            <a:xfrm>
              <a:off x="8184943" y="2481790"/>
              <a:ext cx="3302994" cy="4432930"/>
              <a:chOff x="8184943" y="2481790"/>
              <a:chExt cx="3302994" cy="4432930"/>
            </a:xfrm>
          </p:grpSpPr>
          <p:grpSp>
            <p:nvGrpSpPr>
              <p:cNvPr id="233" name="íṥ1íḑê"/>
              <p:cNvGrpSpPr/>
              <p:nvPr/>
            </p:nvGrpSpPr>
            <p:grpSpPr>
              <a:xfrm>
                <a:off x="9307040" y="2481790"/>
                <a:ext cx="1006970" cy="1077052"/>
                <a:chOff x="9307040" y="2481790"/>
                <a:chExt cx="1006970" cy="1077052"/>
              </a:xfrm>
            </p:grpSpPr>
            <p:sp>
              <p:nvSpPr>
                <p:cNvPr id="236" name="išľíḓe"/>
                <p:cNvSpPr/>
                <p:nvPr/>
              </p:nvSpPr>
              <p:spPr>
                <a:xfrm rot="18900000">
                  <a:off x="9307040" y="2551871"/>
                  <a:ext cx="1006970" cy="1006971"/>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3765"/>
                  <a:endParaRPr/>
                </a:p>
              </p:txBody>
            </p:sp>
            <p:sp>
              <p:nvSpPr>
                <p:cNvPr id="237" name="îşļîḍê"/>
                <p:cNvSpPr/>
                <p:nvPr/>
              </p:nvSpPr>
              <p:spPr>
                <a:xfrm rot="18900000">
                  <a:off x="9307040" y="2481790"/>
                  <a:ext cx="1006970" cy="1006971"/>
                </a:xfrm>
                <a:prstGeom prst="rect">
                  <a:avLst/>
                </a:prstGeom>
                <a:solidFill>
                  <a:schemeClr val="bg1"/>
                </a:solidFill>
                <a:ln w="12700">
                  <a:solidFill>
                    <a:srgbClr val="DEA32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p>
              </p:txBody>
            </p:sp>
            <p:sp>
              <p:nvSpPr>
                <p:cNvPr id="238" name="ïSḻïḋe"/>
                <p:cNvSpPr/>
                <p:nvPr/>
              </p:nvSpPr>
              <p:spPr>
                <a:xfrm>
                  <a:off x="9636311" y="2792508"/>
                  <a:ext cx="348428" cy="385534"/>
                </a:xfrm>
                <a:custGeom>
                  <a:avLst/>
                  <a:gdLst>
                    <a:gd name="connsiteX0" fmla="*/ 481589 w 546670"/>
                    <a:gd name="connsiteY0" fmla="*/ 391913 h 604887"/>
                    <a:gd name="connsiteX1" fmla="*/ 451551 w 546670"/>
                    <a:gd name="connsiteY1" fmla="*/ 406688 h 604887"/>
                    <a:gd name="connsiteX2" fmla="*/ 375678 w 546670"/>
                    <a:gd name="connsiteY2" fmla="*/ 429906 h 604887"/>
                    <a:gd name="connsiteX3" fmla="*/ 352427 w 546670"/>
                    <a:gd name="connsiteY3" fmla="*/ 505670 h 604887"/>
                    <a:gd name="connsiteX4" fmla="*/ 337631 w 546670"/>
                    <a:gd name="connsiteY4" fmla="*/ 535554 h 604887"/>
                    <a:gd name="connsiteX5" fmla="*/ 481589 w 546670"/>
                    <a:gd name="connsiteY5" fmla="*/ 391913 h 604887"/>
                    <a:gd name="connsiteX6" fmla="*/ 384133 w 546670"/>
                    <a:gd name="connsiteY6" fmla="*/ 226609 h 604887"/>
                    <a:gd name="connsiteX7" fmla="*/ 388361 w 546670"/>
                    <a:gd name="connsiteY7" fmla="*/ 302373 h 604887"/>
                    <a:gd name="connsiteX8" fmla="*/ 384133 w 546670"/>
                    <a:gd name="connsiteY8" fmla="*/ 378137 h 604887"/>
                    <a:gd name="connsiteX9" fmla="*/ 432639 w 546670"/>
                    <a:gd name="connsiteY9" fmla="*/ 362029 h 604887"/>
                    <a:gd name="connsiteX10" fmla="*/ 498165 w 546670"/>
                    <a:gd name="connsiteY10" fmla="*/ 302373 h 604887"/>
                    <a:gd name="connsiteX11" fmla="*/ 432639 w 546670"/>
                    <a:gd name="connsiteY11" fmla="*/ 242717 h 604887"/>
                    <a:gd name="connsiteX12" fmla="*/ 384133 w 546670"/>
                    <a:gd name="connsiteY12" fmla="*/ 226609 h 604887"/>
                    <a:gd name="connsiteX13" fmla="*/ 135706 w 546670"/>
                    <a:gd name="connsiteY13" fmla="*/ 175523 h 604887"/>
                    <a:gd name="connsiteX14" fmla="*/ 126473 w 546670"/>
                    <a:gd name="connsiteY14" fmla="*/ 178856 h 604887"/>
                    <a:gd name="connsiteX15" fmla="*/ 123248 w 546670"/>
                    <a:gd name="connsiteY15" fmla="*/ 182633 h 604887"/>
                    <a:gd name="connsiteX16" fmla="*/ 123248 w 546670"/>
                    <a:gd name="connsiteY16" fmla="*/ 192075 h 604887"/>
                    <a:gd name="connsiteX17" fmla="*/ 121801 w 546670"/>
                    <a:gd name="connsiteY17" fmla="*/ 193075 h 604887"/>
                    <a:gd name="connsiteX18" fmla="*/ 120912 w 546670"/>
                    <a:gd name="connsiteY18" fmla="*/ 196075 h 604887"/>
                    <a:gd name="connsiteX19" fmla="*/ 122914 w 546670"/>
                    <a:gd name="connsiteY19" fmla="*/ 216404 h 604887"/>
                    <a:gd name="connsiteX20" fmla="*/ 125695 w 546670"/>
                    <a:gd name="connsiteY20" fmla="*/ 219737 h 604887"/>
                    <a:gd name="connsiteX21" fmla="*/ 126807 w 546670"/>
                    <a:gd name="connsiteY21" fmla="*/ 219848 h 604887"/>
                    <a:gd name="connsiteX22" fmla="*/ 129810 w 546670"/>
                    <a:gd name="connsiteY22" fmla="*/ 218293 h 604887"/>
                    <a:gd name="connsiteX23" fmla="*/ 140600 w 546670"/>
                    <a:gd name="connsiteY23" fmla="*/ 204073 h 604887"/>
                    <a:gd name="connsiteX24" fmla="*/ 141379 w 546670"/>
                    <a:gd name="connsiteY24" fmla="*/ 201740 h 604887"/>
                    <a:gd name="connsiteX25" fmla="*/ 141379 w 546670"/>
                    <a:gd name="connsiteY25" fmla="*/ 178856 h 604887"/>
                    <a:gd name="connsiteX26" fmla="*/ 139488 w 546670"/>
                    <a:gd name="connsiteY26" fmla="*/ 175634 h 604887"/>
                    <a:gd name="connsiteX27" fmla="*/ 135706 w 546670"/>
                    <a:gd name="connsiteY27" fmla="*/ 175523 h 604887"/>
                    <a:gd name="connsiteX28" fmla="*/ 87208 w 546670"/>
                    <a:gd name="connsiteY28" fmla="*/ 175523 h 604887"/>
                    <a:gd name="connsiteX29" fmla="*/ 83537 w 546670"/>
                    <a:gd name="connsiteY29" fmla="*/ 175634 h 604887"/>
                    <a:gd name="connsiteX30" fmla="*/ 81646 w 546670"/>
                    <a:gd name="connsiteY30" fmla="*/ 178856 h 604887"/>
                    <a:gd name="connsiteX31" fmla="*/ 81646 w 546670"/>
                    <a:gd name="connsiteY31" fmla="*/ 201740 h 604887"/>
                    <a:gd name="connsiteX32" fmla="*/ 82425 w 546670"/>
                    <a:gd name="connsiteY32" fmla="*/ 204073 h 604887"/>
                    <a:gd name="connsiteX33" fmla="*/ 93103 w 546670"/>
                    <a:gd name="connsiteY33" fmla="*/ 218293 h 604887"/>
                    <a:gd name="connsiteX34" fmla="*/ 96218 w 546670"/>
                    <a:gd name="connsiteY34" fmla="*/ 219848 h 604887"/>
                    <a:gd name="connsiteX35" fmla="*/ 97219 w 546670"/>
                    <a:gd name="connsiteY35" fmla="*/ 219737 h 604887"/>
                    <a:gd name="connsiteX36" fmla="*/ 100000 w 546670"/>
                    <a:gd name="connsiteY36" fmla="*/ 216404 h 604887"/>
                    <a:gd name="connsiteX37" fmla="*/ 102113 w 546670"/>
                    <a:gd name="connsiteY37" fmla="*/ 196075 h 604887"/>
                    <a:gd name="connsiteX38" fmla="*/ 101112 w 546670"/>
                    <a:gd name="connsiteY38" fmla="*/ 193075 h 604887"/>
                    <a:gd name="connsiteX39" fmla="*/ 99666 w 546670"/>
                    <a:gd name="connsiteY39" fmla="*/ 192075 h 604887"/>
                    <a:gd name="connsiteX40" fmla="*/ 99666 w 546670"/>
                    <a:gd name="connsiteY40" fmla="*/ 182633 h 604887"/>
                    <a:gd name="connsiteX41" fmla="*/ 96551 w 546670"/>
                    <a:gd name="connsiteY41" fmla="*/ 178856 h 604887"/>
                    <a:gd name="connsiteX42" fmla="*/ 87208 w 546670"/>
                    <a:gd name="connsiteY42" fmla="*/ 175523 h 604887"/>
                    <a:gd name="connsiteX43" fmla="*/ 93214 w 546670"/>
                    <a:gd name="connsiteY43" fmla="*/ 72653 h 604887"/>
                    <a:gd name="connsiteX44" fmla="*/ 66629 w 546670"/>
                    <a:gd name="connsiteY44" fmla="*/ 79652 h 604887"/>
                    <a:gd name="connsiteX45" fmla="*/ 64516 w 546670"/>
                    <a:gd name="connsiteY45" fmla="*/ 83096 h 604887"/>
                    <a:gd name="connsiteX46" fmla="*/ 64516 w 546670"/>
                    <a:gd name="connsiteY46" fmla="*/ 89872 h 604887"/>
                    <a:gd name="connsiteX47" fmla="*/ 62959 w 546670"/>
                    <a:gd name="connsiteY47" fmla="*/ 89872 h 604887"/>
                    <a:gd name="connsiteX48" fmla="*/ 59065 w 546670"/>
                    <a:gd name="connsiteY48" fmla="*/ 93761 h 604887"/>
                    <a:gd name="connsiteX49" fmla="*/ 59065 w 546670"/>
                    <a:gd name="connsiteY49" fmla="*/ 99982 h 604887"/>
                    <a:gd name="connsiteX50" fmla="*/ 60845 w 546670"/>
                    <a:gd name="connsiteY50" fmla="*/ 103203 h 604887"/>
                    <a:gd name="connsiteX51" fmla="*/ 64516 w 546670"/>
                    <a:gd name="connsiteY51" fmla="*/ 105647 h 604887"/>
                    <a:gd name="connsiteX52" fmla="*/ 64738 w 546670"/>
                    <a:gd name="connsiteY52" fmla="*/ 107202 h 604887"/>
                    <a:gd name="connsiteX53" fmla="*/ 78531 w 546670"/>
                    <a:gd name="connsiteY53" fmla="*/ 138974 h 604887"/>
                    <a:gd name="connsiteX54" fmla="*/ 101223 w 546670"/>
                    <a:gd name="connsiteY54" fmla="*/ 158526 h 604887"/>
                    <a:gd name="connsiteX55" fmla="*/ 121801 w 546670"/>
                    <a:gd name="connsiteY55" fmla="*/ 158526 h 604887"/>
                    <a:gd name="connsiteX56" fmla="*/ 144493 w 546670"/>
                    <a:gd name="connsiteY56" fmla="*/ 138974 h 604887"/>
                    <a:gd name="connsiteX57" fmla="*/ 158175 w 546670"/>
                    <a:gd name="connsiteY57" fmla="*/ 107202 h 604887"/>
                    <a:gd name="connsiteX58" fmla="*/ 158398 w 546670"/>
                    <a:gd name="connsiteY58" fmla="*/ 105647 h 604887"/>
                    <a:gd name="connsiteX59" fmla="*/ 162179 w 546670"/>
                    <a:gd name="connsiteY59" fmla="*/ 103203 h 604887"/>
                    <a:gd name="connsiteX60" fmla="*/ 163848 w 546670"/>
                    <a:gd name="connsiteY60" fmla="*/ 100093 h 604887"/>
                    <a:gd name="connsiteX61" fmla="*/ 163848 w 546670"/>
                    <a:gd name="connsiteY61" fmla="*/ 93761 h 604887"/>
                    <a:gd name="connsiteX62" fmla="*/ 160066 w 546670"/>
                    <a:gd name="connsiteY62" fmla="*/ 89872 h 604887"/>
                    <a:gd name="connsiteX63" fmla="*/ 157953 w 546670"/>
                    <a:gd name="connsiteY63" fmla="*/ 89872 h 604887"/>
                    <a:gd name="connsiteX64" fmla="*/ 156729 w 546670"/>
                    <a:gd name="connsiteY64" fmla="*/ 88650 h 604887"/>
                    <a:gd name="connsiteX65" fmla="*/ 153058 w 546670"/>
                    <a:gd name="connsiteY65" fmla="*/ 88317 h 604887"/>
                    <a:gd name="connsiteX66" fmla="*/ 137930 w 546670"/>
                    <a:gd name="connsiteY66" fmla="*/ 91761 h 604887"/>
                    <a:gd name="connsiteX67" fmla="*/ 114460 w 546670"/>
                    <a:gd name="connsiteY67" fmla="*/ 81207 h 604887"/>
                    <a:gd name="connsiteX68" fmla="*/ 93214 w 546670"/>
                    <a:gd name="connsiteY68" fmla="*/ 72653 h 604887"/>
                    <a:gd name="connsiteX69" fmla="*/ 337631 w 546670"/>
                    <a:gd name="connsiteY69" fmla="*/ 69193 h 604887"/>
                    <a:gd name="connsiteX70" fmla="*/ 352427 w 546670"/>
                    <a:gd name="connsiteY70" fmla="*/ 99187 h 604887"/>
                    <a:gd name="connsiteX71" fmla="*/ 375678 w 546670"/>
                    <a:gd name="connsiteY71" fmla="*/ 174952 h 604887"/>
                    <a:gd name="connsiteX72" fmla="*/ 451551 w 546670"/>
                    <a:gd name="connsiteY72" fmla="*/ 198059 h 604887"/>
                    <a:gd name="connsiteX73" fmla="*/ 481589 w 546670"/>
                    <a:gd name="connsiteY73" fmla="*/ 212945 h 604887"/>
                    <a:gd name="connsiteX74" fmla="*/ 337631 w 546670"/>
                    <a:gd name="connsiteY74" fmla="*/ 69193 h 604887"/>
                    <a:gd name="connsiteX75" fmla="*/ 247963 w 546670"/>
                    <a:gd name="connsiteY75" fmla="*/ 4093 h 604887"/>
                    <a:gd name="connsiteX76" fmla="*/ 546670 w 546670"/>
                    <a:gd name="connsiteY76" fmla="*/ 302373 h 604887"/>
                    <a:gd name="connsiteX77" fmla="*/ 247963 w 546670"/>
                    <a:gd name="connsiteY77" fmla="*/ 600653 h 604887"/>
                    <a:gd name="connsiteX78" fmla="*/ 242957 w 546670"/>
                    <a:gd name="connsiteY78" fmla="*/ 600653 h 604887"/>
                    <a:gd name="connsiteX79" fmla="*/ 242957 w 546670"/>
                    <a:gd name="connsiteY79" fmla="*/ 551662 h 604887"/>
                    <a:gd name="connsiteX80" fmla="*/ 247963 w 546670"/>
                    <a:gd name="connsiteY80" fmla="*/ 552217 h 604887"/>
                    <a:gd name="connsiteX81" fmla="*/ 307705 w 546670"/>
                    <a:gd name="connsiteY81" fmla="*/ 486674 h 604887"/>
                    <a:gd name="connsiteX82" fmla="*/ 323836 w 546670"/>
                    <a:gd name="connsiteY82" fmla="*/ 438238 h 604887"/>
                    <a:gd name="connsiteX83" fmla="*/ 247963 w 546670"/>
                    <a:gd name="connsiteY83" fmla="*/ 442570 h 604887"/>
                    <a:gd name="connsiteX84" fmla="*/ 242957 w 546670"/>
                    <a:gd name="connsiteY84" fmla="*/ 442570 h 604887"/>
                    <a:gd name="connsiteX85" fmla="*/ 242957 w 546670"/>
                    <a:gd name="connsiteY85" fmla="*/ 394024 h 604887"/>
                    <a:gd name="connsiteX86" fmla="*/ 247963 w 546670"/>
                    <a:gd name="connsiteY86" fmla="*/ 394135 h 604887"/>
                    <a:gd name="connsiteX87" fmla="*/ 333848 w 546670"/>
                    <a:gd name="connsiteY87" fmla="*/ 388136 h 604887"/>
                    <a:gd name="connsiteX88" fmla="*/ 339856 w 546670"/>
                    <a:gd name="connsiteY88" fmla="*/ 302373 h 604887"/>
                    <a:gd name="connsiteX89" fmla="*/ 333848 w 546670"/>
                    <a:gd name="connsiteY89" fmla="*/ 216722 h 604887"/>
                    <a:gd name="connsiteX90" fmla="*/ 247963 w 546670"/>
                    <a:gd name="connsiteY90" fmla="*/ 210723 h 604887"/>
                    <a:gd name="connsiteX91" fmla="*/ 242957 w 546670"/>
                    <a:gd name="connsiteY91" fmla="*/ 210723 h 604887"/>
                    <a:gd name="connsiteX92" fmla="*/ 242957 w 546670"/>
                    <a:gd name="connsiteY92" fmla="*/ 162287 h 604887"/>
                    <a:gd name="connsiteX93" fmla="*/ 247963 w 546670"/>
                    <a:gd name="connsiteY93" fmla="*/ 162176 h 604887"/>
                    <a:gd name="connsiteX94" fmla="*/ 323836 w 546670"/>
                    <a:gd name="connsiteY94" fmla="*/ 166509 h 604887"/>
                    <a:gd name="connsiteX95" fmla="*/ 307705 w 546670"/>
                    <a:gd name="connsiteY95" fmla="*/ 118073 h 604887"/>
                    <a:gd name="connsiteX96" fmla="*/ 247963 w 546670"/>
                    <a:gd name="connsiteY96" fmla="*/ 52640 h 604887"/>
                    <a:gd name="connsiteX97" fmla="*/ 242957 w 546670"/>
                    <a:gd name="connsiteY97" fmla="*/ 53196 h 604887"/>
                    <a:gd name="connsiteX98" fmla="*/ 242957 w 546670"/>
                    <a:gd name="connsiteY98" fmla="*/ 4204 h 604887"/>
                    <a:gd name="connsiteX99" fmla="*/ 247963 w 546670"/>
                    <a:gd name="connsiteY99" fmla="*/ 4093 h 604887"/>
                    <a:gd name="connsiteX100" fmla="*/ 101779 w 546670"/>
                    <a:gd name="connsiteY100" fmla="*/ 0 h 604887"/>
                    <a:gd name="connsiteX101" fmla="*/ 121134 w 546670"/>
                    <a:gd name="connsiteY101" fmla="*/ 0 h 604887"/>
                    <a:gd name="connsiteX102" fmla="*/ 180978 w 546670"/>
                    <a:gd name="connsiteY102" fmla="*/ 59656 h 604887"/>
                    <a:gd name="connsiteX103" fmla="*/ 180978 w 546670"/>
                    <a:gd name="connsiteY103" fmla="*/ 78430 h 604887"/>
                    <a:gd name="connsiteX104" fmla="*/ 184315 w 546670"/>
                    <a:gd name="connsiteY104" fmla="*/ 89095 h 604887"/>
                    <a:gd name="connsiteX105" fmla="*/ 184315 w 546670"/>
                    <a:gd name="connsiteY105" fmla="*/ 102426 h 604887"/>
                    <a:gd name="connsiteX106" fmla="*/ 177752 w 546670"/>
                    <a:gd name="connsiteY106" fmla="*/ 116534 h 604887"/>
                    <a:gd name="connsiteX107" fmla="*/ 173859 w 546670"/>
                    <a:gd name="connsiteY107" fmla="*/ 126643 h 604887"/>
                    <a:gd name="connsiteX108" fmla="*/ 161067 w 546670"/>
                    <a:gd name="connsiteY108" fmla="*/ 150861 h 604887"/>
                    <a:gd name="connsiteX109" fmla="*/ 152502 w 546670"/>
                    <a:gd name="connsiteY109" fmla="*/ 161748 h 604887"/>
                    <a:gd name="connsiteX110" fmla="*/ 160400 w 546670"/>
                    <a:gd name="connsiteY110" fmla="*/ 167747 h 604887"/>
                    <a:gd name="connsiteX111" fmla="*/ 204115 w 546670"/>
                    <a:gd name="connsiteY111" fmla="*/ 176412 h 604887"/>
                    <a:gd name="connsiteX112" fmla="*/ 223692 w 546670"/>
                    <a:gd name="connsiteY112" fmla="*/ 200407 h 604887"/>
                    <a:gd name="connsiteX113" fmla="*/ 223692 w 546670"/>
                    <a:gd name="connsiteY113" fmla="*/ 358044 h 604887"/>
                    <a:gd name="connsiteX114" fmla="*/ 221467 w 546670"/>
                    <a:gd name="connsiteY114" fmla="*/ 368265 h 604887"/>
                    <a:gd name="connsiteX115" fmla="*/ 221467 w 546670"/>
                    <a:gd name="connsiteY115" fmla="*/ 385484 h 604887"/>
                    <a:gd name="connsiteX116" fmla="*/ 200110 w 546670"/>
                    <a:gd name="connsiteY116" fmla="*/ 406813 h 604887"/>
                    <a:gd name="connsiteX117" fmla="*/ 188431 w 546670"/>
                    <a:gd name="connsiteY117" fmla="*/ 403369 h 604887"/>
                    <a:gd name="connsiteX118" fmla="*/ 188431 w 546670"/>
                    <a:gd name="connsiteY118" fmla="*/ 566561 h 604887"/>
                    <a:gd name="connsiteX119" fmla="*/ 150166 w 546670"/>
                    <a:gd name="connsiteY119" fmla="*/ 604887 h 604887"/>
                    <a:gd name="connsiteX120" fmla="*/ 111902 w 546670"/>
                    <a:gd name="connsiteY120" fmla="*/ 566561 h 604887"/>
                    <a:gd name="connsiteX121" fmla="*/ 73526 w 546670"/>
                    <a:gd name="connsiteY121" fmla="*/ 604887 h 604887"/>
                    <a:gd name="connsiteX122" fmla="*/ 35261 w 546670"/>
                    <a:gd name="connsiteY122" fmla="*/ 566561 h 604887"/>
                    <a:gd name="connsiteX123" fmla="*/ 35261 w 546670"/>
                    <a:gd name="connsiteY123" fmla="*/ 403369 h 604887"/>
                    <a:gd name="connsiteX124" fmla="*/ 23582 w 546670"/>
                    <a:gd name="connsiteY124" fmla="*/ 406813 h 604887"/>
                    <a:gd name="connsiteX125" fmla="*/ 2225 w 546670"/>
                    <a:gd name="connsiteY125" fmla="*/ 385484 h 604887"/>
                    <a:gd name="connsiteX126" fmla="*/ 2225 w 546670"/>
                    <a:gd name="connsiteY126" fmla="*/ 368265 h 604887"/>
                    <a:gd name="connsiteX127" fmla="*/ 0 w 546670"/>
                    <a:gd name="connsiteY127" fmla="*/ 358044 h 604887"/>
                    <a:gd name="connsiteX128" fmla="*/ 0 w 546670"/>
                    <a:gd name="connsiteY128" fmla="*/ 200296 h 604887"/>
                    <a:gd name="connsiteX129" fmla="*/ 19577 w 546670"/>
                    <a:gd name="connsiteY129" fmla="*/ 176412 h 604887"/>
                    <a:gd name="connsiteX130" fmla="*/ 62625 w 546670"/>
                    <a:gd name="connsiteY130" fmla="*/ 167747 h 604887"/>
                    <a:gd name="connsiteX131" fmla="*/ 70522 w 546670"/>
                    <a:gd name="connsiteY131" fmla="*/ 161748 h 604887"/>
                    <a:gd name="connsiteX132" fmla="*/ 61957 w 546670"/>
                    <a:gd name="connsiteY132" fmla="*/ 150861 h 604887"/>
                    <a:gd name="connsiteX133" fmla="*/ 49054 w 546670"/>
                    <a:gd name="connsiteY133" fmla="*/ 126643 h 604887"/>
                    <a:gd name="connsiteX134" fmla="*/ 45161 w 546670"/>
                    <a:gd name="connsiteY134" fmla="*/ 116534 h 604887"/>
                    <a:gd name="connsiteX135" fmla="*/ 38598 w 546670"/>
                    <a:gd name="connsiteY135" fmla="*/ 102426 h 604887"/>
                    <a:gd name="connsiteX136" fmla="*/ 38598 w 546670"/>
                    <a:gd name="connsiteY136" fmla="*/ 89095 h 604887"/>
                    <a:gd name="connsiteX137" fmla="*/ 42047 w 546670"/>
                    <a:gd name="connsiteY137" fmla="*/ 78430 h 604887"/>
                    <a:gd name="connsiteX138" fmla="*/ 42047 w 546670"/>
                    <a:gd name="connsiteY138" fmla="*/ 59656 h 604887"/>
                    <a:gd name="connsiteX139" fmla="*/ 101779 w 546670"/>
                    <a:gd name="connsiteY139" fmla="*/ 0 h 6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46670" h="604887">
                      <a:moveTo>
                        <a:pt x="481589" y="391913"/>
                      </a:moveTo>
                      <a:cubicBezTo>
                        <a:pt x="472466" y="397134"/>
                        <a:pt x="462454" y="402133"/>
                        <a:pt x="451551" y="406688"/>
                      </a:cubicBezTo>
                      <a:cubicBezTo>
                        <a:pt x="428967" y="416242"/>
                        <a:pt x="403269" y="424018"/>
                        <a:pt x="375678" y="429906"/>
                      </a:cubicBezTo>
                      <a:cubicBezTo>
                        <a:pt x="369782" y="457457"/>
                        <a:pt x="361995" y="483008"/>
                        <a:pt x="352427" y="505670"/>
                      </a:cubicBezTo>
                      <a:cubicBezTo>
                        <a:pt x="347866" y="516446"/>
                        <a:pt x="342860" y="526444"/>
                        <a:pt x="337631" y="535554"/>
                      </a:cubicBezTo>
                      <a:cubicBezTo>
                        <a:pt x="403602" y="510225"/>
                        <a:pt x="456112" y="457790"/>
                        <a:pt x="481589" y="391913"/>
                      </a:cubicBezTo>
                      <a:close/>
                      <a:moveTo>
                        <a:pt x="384133" y="226609"/>
                      </a:moveTo>
                      <a:cubicBezTo>
                        <a:pt x="386915" y="251049"/>
                        <a:pt x="388361" y="276489"/>
                        <a:pt x="388361" y="302373"/>
                      </a:cubicBezTo>
                      <a:cubicBezTo>
                        <a:pt x="388361" y="328369"/>
                        <a:pt x="386915" y="353697"/>
                        <a:pt x="384133" y="378137"/>
                      </a:cubicBezTo>
                      <a:cubicBezTo>
                        <a:pt x="401600" y="373694"/>
                        <a:pt x="417842" y="368250"/>
                        <a:pt x="432639" y="362029"/>
                      </a:cubicBezTo>
                      <a:cubicBezTo>
                        <a:pt x="473690" y="344699"/>
                        <a:pt x="498165" y="322370"/>
                        <a:pt x="498165" y="302373"/>
                      </a:cubicBezTo>
                      <a:cubicBezTo>
                        <a:pt x="498165" y="282377"/>
                        <a:pt x="473690" y="260047"/>
                        <a:pt x="432639" y="242717"/>
                      </a:cubicBezTo>
                      <a:cubicBezTo>
                        <a:pt x="417842" y="236496"/>
                        <a:pt x="401600" y="231164"/>
                        <a:pt x="384133" y="226609"/>
                      </a:cubicBezTo>
                      <a:close/>
                      <a:moveTo>
                        <a:pt x="135706" y="175523"/>
                      </a:moveTo>
                      <a:cubicBezTo>
                        <a:pt x="132591" y="177189"/>
                        <a:pt x="129477" y="178300"/>
                        <a:pt x="126473" y="178856"/>
                      </a:cubicBezTo>
                      <a:cubicBezTo>
                        <a:pt x="124582" y="179189"/>
                        <a:pt x="123248" y="180744"/>
                        <a:pt x="123248" y="182633"/>
                      </a:cubicBezTo>
                      <a:lnTo>
                        <a:pt x="123248" y="192075"/>
                      </a:lnTo>
                      <a:cubicBezTo>
                        <a:pt x="122691" y="192298"/>
                        <a:pt x="122246" y="192631"/>
                        <a:pt x="121801" y="193075"/>
                      </a:cubicBezTo>
                      <a:cubicBezTo>
                        <a:pt x="121134" y="193964"/>
                        <a:pt x="120689" y="194964"/>
                        <a:pt x="120912" y="196075"/>
                      </a:cubicBezTo>
                      <a:lnTo>
                        <a:pt x="122914" y="216404"/>
                      </a:lnTo>
                      <a:cubicBezTo>
                        <a:pt x="123136" y="217960"/>
                        <a:pt x="124249" y="219293"/>
                        <a:pt x="125695" y="219737"/>
                      </a:cubicBezTo>
                      <a:cubicBezTo>
                        <a:pt x="126028" y="219737"/>
                        <a:pt x="126473" y="219848"/>
                        <a:pt x="126807" y="219848"/>
                      </a:cubicBezTo>
                      <a:cubicBezTo>
                        <a:pt x="127919" y="219848"/>
                        <a:pt x="129032" y="219293"/>
                        <a:pt x="129810" y="218293"/>
                      </a:cubicBezTo>
                      <a:lnTo>
                        <a:pt x="140600" y="204073"/>
                      </a:lnTo>
                      <a:cubicBezTo>
                        <a:pt x="141045" y="203407"/>
                        <a:pt x="141379" y="202629"/>
                        <a:pt x="141379" y="201740"/>
                      </a:cubicBezTo>
                      <a:lnTo>
                        <a:pt x="141379" y="178856"/>
                      </a:lnTo>
                      <a:cubicBezTo>
                        <a:pt x="141379" y="177523"/>
                        <a:pt x="140600" y="176301"/>
                        <a:pt x="139488" y="175634"/>
                      </a:cubicBezTo>
                      <a:cubicBezTo>
                        <a:pt x="138375" y="174968"/>
                        <a:pt x="136929" y="174856"/>
                        <a:pt x="135706" y="175523"/>
                      </a:cubicBezTo>
                      <a:close/>
                      <a:moveTo>
                        <a:pt x="87208" y="175523"/>
                      </a:moveTo>
                      <a:cubicBezTo>
                        <a:pt x="86095" y="174856"/>
                        <a:pt x="84649" y="174968"/>
                        <a:pt x="83537" y="175634"/>
                      </a:cubicBezTo>
                      <a:cubicBezTo>
                        <a:pt x="82313" y="176301"/>
                        <a:pt x="81646" y="177523"/>
                        <a:pt x="81646" y="178856"/>
                      </a:cubicBezTo>
                      <a:lnTo>
                        <a:pt x="81646" y="201740"/>
                      </a:lnTo>
                      <a:cubicBezTo>
                        <a:pt x="81646" y="202629"/>
                        <a:pt x="81868" y="203407"/>
                        <a:pt x="82425" y="204073"/>
                      </a:cubicBezTo>
                      <a:lnTo>
                        <a:pt x="93103" y="218293"/>
                      </a:lnTo>
                      <a:cubicBezTo>
                        <a:pt x="93882" y="219293"/>
                        <a:pt x="94994" y="219848"/>
                        <a:pt x="96218" y="219848"/>
                      </a:cubicBezTo>
                      <a:cubicBezTo>
                        <a:pt x="96551" y="219848"/>
                        <a:pt x="96885" y="219848"/>
                        <a:pt x="97219" y="219737"/>
                      </a:cubicBezTo>
                      <a:cubicBezTo>
                        <a:pt x="98776" y="219293"/>
                        <a:pt x="99888" y="217960"/>
                        <a:pt x="100000" y="216404"/>
                      </a:cubicBezTo>
                      <a:lnTo>
                        <a:pt x="102113" y="196075"/>
                      </a:lnTo>
                      <a:cubicBezTo>
                        <a:pt x="102224" y="194964"/>
                        <a:pt x="101891" y="193964"/>
                        <a:pt x="101112" y="193075"/>
                      </a:cubicBezTo>
                      <a:cubicBezTo>
                        <a:pt x="100778" y="192631"/>
                        <a:pt x="100222" y="192298"/>
                        <a:pt x="99666" y="192075"/>
                      </a:cubicBezTo>
                      <a:lnTo>
                        <a:pt x="99666" y="182633"/>
                      </a:lnTo>
                      <a:cubicBezTo>
                        <a:pt x="99666" y="180744"/>
                        <a:pt x="98331" y="179189"/>
                        <a:pt x="96551" y="178856"/>
                      </a:cubicBezTo>
                      <a:cubicBezTo>
                        <a:pt x="93548" y="178300"/>
                        <a:pt x="90433" y="177189"/>
                        <a:pt x="87208" y="175523"/>
                      </a:cubicBezTo>
                      <a:close/>
                      <a:moveTo>
                        <a:pt x="93214" y="72653"/>
                      </a:moveTo>
                      <a:cubicBezTo>
                        <a:pt x="82313" y="72653"/>
                        <a:pt x="71857" y="77097"/>
                        <a:pt x="66629" y="79652"/>
                      </a:cubicBezTo>
                      <a:cubicBezTo>
                        <a:pt x="65294" y="80319"/>
                        <a:pt x="64516" y="81652"/>
                        <a:pt x="64516" y="83096"/>
                      </a:cubicBezTo>
                      <a:lnTo>
                        <a:pt x="64516" y="89872"/>
                      </a:lnTo>
                      <a:lnTo>
                        <a:pt x="62959" y="89872"/>
                      </a:lnTo>
                      <a:cubicBezTo>
                        <a:pt x="60845" y="89872"/>
                        <a:pt x="59065" y="91650"/>
                        <a:pt x="59065" y="93761"/>
                      </a:cubicBezTo>
                      <a:lnTo>
                        <a:pt x="59065" y="99982"/>
                      </a:lnTo>
                      <a:cubicBezTo>
                        <a:pt x="59065" y="101315"/>
                        <a:pt x="59733" y="102537"/>
                        <a:pt x="60845" y="103203"/>
                      </a:cubicBezTo>
                      <a:lnTo>
                        <a:pt x="64516" y="105647"/>
                      </a:lnTo>
                      <a:lnTo>
                        <a:pt x="64738" y="107202"/>
                      </a:lnTo>
                      <a:cubicBezTo>
                        <a:pt x="65962" y="116423"/>
                        <a:pt x="71079" y="128199"/>
                        <a:pt x="78531" y="138974"/>
                      </a:cubicBezTo>
                      <a:cubicBezTo>
                        <a:pt x="87875" y="152527"/>
                        <a:pt x="96663" y="158526"/>
                        <a:pt x="101223" y="158526"/>
                      </a:cubicBezTo>
                      <a:lnTo>
                        <a:pt x="121801" y="158526"/>
                      </a:lnTo>
                      <a:cubicBezTo>
                        <a:pt x="126362" y="158526"/>
                        <a:pt x="135150" y="152527"/>
                        <a:pt x="144493" y="138974"/>
                      </a:cubicBezTo>
                      <a:cubicBezTo>
                        <a:pt x="151835" y="128199"/>
                        <a:pt x="156951" y="116423"/>
                        <a:pt x="158175" y="107202"/>
                      </a:cubicBezTo>
                      <a:lnTo>
                        <a:pt x="158398" y="105647"/>
                      </a:lnTo>
                      <a:lnTo>
                        <a:pt x="162179" y="103203"/>
                      </a:lnTo>
                      <a:cubicBezTo>
                        <a:pt x="163181" y="102537"/>
                        <a:pt x="163848" y="101315"/>
                        <a:pt x="163848" y="100093"/>
                      </a:cubicBezTo>
                      <a:lnTo>
                        <a:pt x="163848" y="93761"/>
                      </a:lnTo>
                      <a:cubicBezTo>
                        <a:pt x="163848" y="91650"/>
                        <a:pt x="162179" y="89872"/>
                        <a:pt x="160066" y="89872"/>
                      </a:cubicBezTo>
                      <a:lnTo>
                        <a:pt x="157953" y="89872"/>
                      </a:lnTo>
                      <a:cubicBezTo>
                        <a:pt x="157619" y="89428"/>
                        <a:pt x="157285" y="88984"/>
                        <a:pt x="156729" y="88650"/>
                      </a:cubicBezTo>
                      <a:cubicBezTo>
                        <a:pt x="155617" y="87984"/>
                        <a:pt x="154282" y="87873"/>
                        <a:pt x="153058" y="88317"/>
                      </a:cubicBezTo>
                      <a:cubicBezTo>
                        <a:pt x="147942" y="90650"/>
                        <a:pt x="142825" y="91761"/>
                        <a:pt x="137930" y="91761"/>
                      </a:cubicBezTo>
                      <a:cubicBezTo>
                        <a:pt x="129254" y="91761"/>
                        <a:pt x="121357" y="88206"/>
                        <a:pt x="114460" y="81207"/>
                      </a:cubicBezTo>
                      <a:cubicBezTo>
                        <a:pt x="109010" y="75542"/>
                        <a:pt x="101779" y="72653"/>
                        <a:pt x="93214" y="72653"/>
                      </a:cubicBezTo>
                      <a:close/>
                      <a:moveTo>
                        <a:pt x="337631" y="69193"/>
                      </a:moveTo>
                      <a:cubicBezTo>
                        <a:pt x="342860" y="78302"/>
                        <a:pt x="347866" y="88300"/>
                        <a:pt x="352427" y="99187"/>
                      </a:cubicBezTo>
                      <a:cubicBezTo>
                        <a:pt x="361995" y="121739"/>
                        <a:pt x="369782" y="147290"/>
                        <a:pt x="375678" y="174952"/>
                      </a:cubicBezTo>
                      <a:cubicBezTo>
                        <a:pt x="403269" y="180728"/>
                        <a:pt x="428967" y="188505"/>
                        <a:pt x="451551" y="198059"/>
                      </a:cubicBezTo>
                      <a:cubicBezTo>
                        <a:pt x="462454" y="202724"/>
                        <a:pt x="472466" y="207612"/>
                        <a:pt x="481589" y="212945"/>
                      </a:cubicBezTo>
                      <a:cubicBezTo>
                        <a:pt x="456112" y="147068"/>
                        <a:pt x="403602" y="94633"/>
                        <a:pt x="337631" y="69193"/>
                      </a:cubicBezTo>
                      <a:close/>
                      <a:moveTo>
                        <a:pt x="247963" y="4093"/>
                      </a:moveTo>
                      <a:cubicBezTo>
                        <a:pt x="412725" y="4093"/>
                        <a:pt x="546670" y="137958"/>
                        <a:pt x="546670" y="302373"/>
                      </a:cubicBezTo>
                      <a:cubicBezTo>
                        <a:pt x="546670" y="466899"/>
                        <a:pt x="412725" y="600653"/>
                        <a:pt x="247963" y="600653"/>
                      </a:cubicBezTo>
                      <a:cubicBezTo>
                        <a:pt x="246295" y="600653"/>
                        <a:pt x="244626" y="600653"/>
                        <a:pt x="242957" y="600653"/>
                      </a:cubicBezTo>
                      <a:lnTo>
                        <a:pt x="242957" y="551662"/>
                      </a:lnTo>
                      <a:cubicBezTo>
                        <a:pt x="244626" y="551995"/>
                        <a:pt x="246295" y="552217"/>
                        <a:pt x="247963" y="552217"/>
                      </a:cubicBezTo>
                      <a:cubicBezTo>
                        <a:pt x="268100" y="552217"/>
                        <a:pt x="290350" y="527666"/>
                        <a:pt x="307705" y="486674"/>
                      </a:cubicBezTo>
                      <a:cubicBezTo>
                        <a:pt x="314046" y="472010"/>
                        <a:pt x="319386" y="455679"/>
                        <a:pt x="323836" y="438238"/>
                      </a:cubicBezTo>
                      <a:cubicBezTo>
                        <a:pt x="299472" y="441126"/>
                        <a:pt x="273996" y="442570"/>
                        <a:pt x="247963" y="442570"/>
                      </a:cubicBezTo>
                      <a:cubicBezTo>
                        <a:pt x="246295" y="442570"/>
                        <a:pt x="244626" y="442570"/>
                        <a:pt x="242957" y="442570"/>
                      </a:cubicBezTo>
                      <a:lnTo>
                        <a:pt x="242957" y="394024"/>
                      </a:lnTo>
                      <a:cubicBezTo>
                        <a:pt x="244626" y="394024"/>
                        <a:pt x="246295" y="394135"/>
                        <a:pt x="247963" y="394135"/>
                      </a:cubicBezTo>
                      <a:cubicBezTo>
                        <a:pt x="277778" y="394135"/>
                        <a:pt x="306703" y="392024"/>
                        <a:pt x="333848" y="388136"/>
                      </a:cubicBezTo>
                      <a:cubicBezTo>
                        <a:pt x="337742" y="361029"/>
                        <a:pt x="339856" y="332146"/>
                        <a:pt x="339856" y="302373"/>
                      </a:cubicBezTo>
                      <a:cubicBezTo>
                        <a:pt x="339856" y="272712"/>
                        <a:pt x="337742" y="243828"/>
                        <a:pt x="333848" y="216722"/>
                      </a:cubicBezTo>
                      <a:cubicBezTo>
                        <a:pt x="306703" y="212723"/>
                        <a:pt x="277778" y="210723"/>
                        <a:pt x="247963" y="210723"/>
                      </a:cubicBezTo>
                      <a:cubicBezTo>
                        <a:pt x="246295" y="210723"/>
                        <a:pt x="244626" y="210723"/>
                        <a:pt x="242957" y="210723"/>
                      </a:cubicBezTo>
                      <a:lnTo>
                        <a:pt x="242957" y="162287"/>
                      </a:lnTo>
                      <a:cubicBezTo>
                        <a:pt x="244626" y="162287"/>
                        <a:pt x="246295" y="162176"/>
                        <a:pt x="247963" y="162176"/>
                      </a:cubicBezTo>
                      <a:cubicBezTo>
                        <a:pt x="273996" y="162176"/>
                        <a:pt x="299472" y="163731"/>
                        <a:pt x="323836" y="166509"/>
                      </a:cubicBezTo>
                      <a:cubicBezTo>
                        <a:pt x="319386" y="149067"/>
                        <a:pt x="314046" y="132848"/>
                        <a:pt x="307705" y="118073"/>
                      </a:cubicBezTo>
                      <a:cubicBezTo>
                        <a:pt x="290350" y="77080"/>
                        <a:pt x="268100" y="52640"/>
                        <a:pt x="247963" y="52640"/>
                      </a:cubicBezTo>
                      <a:cubicBezTo>
                        <a:pt x="246295" y="52640"/>
                        <a:pt x="244626" y="52862"/>
                        <a:pt x="242957" y="53196"/>
                      </a:cubicBezTo>
                      <a:lnTo>
                        <a:pt x="242957" y="4204"/>
                      </a:lnTo>
                      <a:cubicBezTo>
                        <a:pt x="244626" y="4204"/>
                        <a:pt x="246295" y="4093"/>
                        <a:pt x="247963" y="4093"/>
                      </a:cubicBezTo>
                      <a:close/>
                      <a:moveTo>
                        <a:pt x="101779" y="0"/>
                      </a:moveTo>
                      <a:lnTo>
                        <a:pt x="121134" y="0"/>
                      </a:lnTo>
                      <a:cubicBezTo>
                        <a:pt x="154171" y="0"/>
                        <a:pt x="180978" y="26773"/>
                        <a:pt x="180978" y="59656"/>
                      </a:cubicBezTo>
                      <a:lnTo>
                        <a:pt x="180978" y="78430"/>
                      </a:lnTo>
                      <a:cubicBezTo>
                        <a:pt x="183203" y="81541"/>
                        <a:pt x="184315" y="85318"/>
                        <a:pt x="184315" y="89095"/>
                      </a:cubicBezTo>
                      <a:lnTo>
                        <a:pt x="184315" y="102426"/>
                      </a:lnTo>
                      <a:cubicBezTo>
                        <a:pt x="184315" y="107869"/>
                        <a:pt x="181868" y="113090"/>
                        <a:pt x="177752" y="116534"/>
                      </a:cubicBezTo>
                      <a:cubicBezTo>
                        <a:pt x="176751" y="119867"/>
                        <a:pt x="175416" y="123311"/>
                        <a:pt x="173859" y="126643"/>
                      </a:cubicBezTo>
                      <a:cubicBezTo>
                        <a:pt x="170856" y="134753"/>
                        <a:pt x="166406" y="143085"/>
                        <a:pt x="161067" y="150861"/>
                      </a:cubicBezTo>
                      <a:cubicBezTo>
                        <a:pt x="158842" y="154083"/>
                        <a:pt x="155839" y="157860"/>
                        <a:pt x="152502" y="161748"/>
                      </a:cubicBezTo>
                      <a:cubicBezTo>
                        <a:pt x="155505" y="163192"/>
                        <a:pt x="158175" y="165192"/>
                        <a:pt x="160400" y="167747"/>
                      </a:cubicBezTo>
                      <a:lnTo>
                        <a:pt x="204115" y="176412"/>
                      </a:lnTo>
                      <a:cubicBezTo>
                        <a:pt x="215461" y="178745"/>
                        <a:pt x="223692" y="188743"/>
                        <a:pt x="223692" y="200407"/>
                      </a:cubicBezTo>
                      <a:lnTo>
                        <a:pt x="223692" y="358044"/>
                      </a:lnTo>
                      <a:cubicBezTo>
                        <a:pt x="223692" y="361710"/>
                        <a:pt x="222913" y="365154"/>
                        <a:pt x="221467" y="368265"/>
                      </a:cubicBezTo>
                      <a:lnTo>
                        <a:pt x="221467" y="385484"/>
                      </a:lnTo>
                      <a:cubicBezTo>
                        <a:pt x="221467" y="397259"/>
                        <a:pt x="211901" y="406813"/>
                        <a:pt x="200110" y="406813"/>
                      </a:cubicBezTo>
                      <a:cubicBezTo>
                        <a:pt x="195772" y="406813"/>
                        <a:pt x="191879" y="405591"/>
                        <a:pt x="188431" y="403369"/>
                      </a:cubicBezTo>
                      <a:lnTo>
                        <a:pt x="188431" y="566561"/>
                      </a:lnTo>
                      <a:cubicBezTo>
                        <a:pt x="188431" y="587668"/>
                        <a:pt x="171301" y="604887"/>
                        <a:pt x="150166" y="604887"/>
                      </a:cubicBezTo>
                      <a:cubicBezTo>
                        <a:pt x="129032" y="604887"/>
                        <a:pt x="111902" y="587668"/>
                        <a:pt x="111902" y="566561"/>
                      </a:cubicBezTo>
                      <a:cubicBezTo>
                        <a:pt x="111902" y="587668"/>
                        <a:pt x="94772" y="604887"/>
                        <a:pt x="73526" y="604887"/>
                      </a:cubicBezTo>
                      <a:cubicBezTo>
                        <a:pt x="52391" y="604887"/>
                        <a:pt x="35261" y="587668"/>
                        <a:pt x="35261" y="566561"/>
                      </a:cubicBezTo>
                      <a:lnTo>
                        <a:pt x="35261" y="403369"/>
                      </a:lnTo>
                      <a:cubicBezTo>
                        <a:pt x="31924" y="405591"/>
                        <a:pt x="27920" y="406813"/>
                        <a:pt x="23582" y="406813"/>
                      </a:cubicBezTo>
                      <a:cubicBezTo>
                        <a:pt x="11791" y="406813"/>
                        <a:pt x="2225" y="397259"/>
                        <a:pt x="2225" y="385484"/>
                      </a:cubicBezTo>
                      <a:lnTo>
                        <a:pt x="2225" y="368265"/>
                      </a:lnTo>
                      <a:cubicBezTo>
                        <a:pt x="779" y="365154"/>
                        <a:pt x="0" y="361710"/>
                        <a:pt x="0" y="358044"/>
                      </a:cubicBezTo>
                      <a:lnTo>
                        <a:pt x="0" y="200296"/>
                      </a:lnTo>
                      <a:cubicBezTo>
                        <a:pt x="0" y="188743"/>
                        <a:pt x="8231" y="178745"/>
                        <a:pt x="19577" y="176412"/>
                      </a:cubicBezTo>
                      <a:lnTo>
                        <a:pt x="62625" y="167747"/>
                      </a:lnTo>
                      <a:cubicBezTo>
                        <a:pt x="64850" y="165192"/>
                        <a:pt x="67519" y="163192"/>
                        <a:pt x="70522" y="161748"/>
                      </a:cubicBezTo>
                      <a:cubicBezTo>
                        <a:pt x="67074" y="157971"/>
                        <a:pt x="64182" y="154083"/>
                        <a:pt x="61957" y="150861"/>
                      </a:cubicBezTo>
                      <a:cubicBezTo>
                        <a:pt x="56618" y="143085"/>
                        <a:pt x="52169" y="134753"/>
                        <a:pt x="49054" y="126643"/>
                      </a:cubicBezTo>
                      <a:cubicBezTo>
                        <a:pt x="47497" y="123311"/>
                        <a:pt x="46273" y="119867"/>
                        <a:pt x="45161" y="116534"/>
                      </a:cubicBezTo>
                      <a:cubicBezTo>
                        <a:pt x="41045" y="113090"/>
                        <a:pt x="38598" y="107869"/>
                        <a:pt x="38598" y="102426"/>
                      </a:cubicBezTo>
                      <a:lnTo>
                        <a:pt x="38598" y="89095"/>
                      </a:lnTo>
                      <a:cubicBezTo>
                        <a:pt x="38598" y="85318"/>
                        <a:pt x="39822" y="81541"/>
                        <a:pt x="42047" y="78430"/>
                      </a:cubicBezTo>
                      <a:lnTo>
                        <a:pt x="42047" y="59656"/>
                      </a:lnTo>
                      <a:cubicBezTo>
                        <a:pt x="42047" y="26773"/>
                        <a:pt x="68854" y="0"/>
                        <a:pt x="101779" y="0"/>
                      </a:cubicBezTo>
                      <a:close/>
                    </a:path>
                  </a:pathLst>
                </a:custGeom>
                <a:solidFill>
                  <a:srgbClr val="DEA320"/>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endParaRPr>
                </a:p>
              </p:txBody>
            </p:sp>
          </p:grpSp>
          <p:sp>
            <p:nvSpPr>
              <p:cNvPr id="234" name="ïSľiďé">
                <a:extLst>
                  <a:ext uri="{FF2B5EF4-FFF2-40B4-BE49-F238E27FC236}">
                    <a16:creationId xmlns:a16="http://schemas.microsoft.com/office/drawing/2014/main" id="{E632F477-E3A9-47DC-9B17-2FF72B06E79D}"/>
                  </a:ext>
                </a:extLst>
              </p:cNvPr>
              <p:cNvSpPr/>
              <p:nvPr/>
            </p:nvSpPr>
            <p:spPr bwMode="auto">
              <a:xfrm>
                <a:off x="8184943" y="4329397"/>
                <a:ext cx="3302994" cy="2585323"/>
              </a:xfrm>
              <a:prstGeom prst="rect">
                <a:avLst/>
              </a:prstGeom>
              <a:noFill/>
              <a:ln>
                <a:noFill/>
              </a:ln>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1000">
                    <a:solidFill>
                      <a:schemeClr val="bg1"/>
                    </a:solidFill>
                    <a:latin typeface="微软雅黑" panose="020B0503020204020204" pitchFamily="34" charset="-122"/>
                    <a:ea typeface="微软雅黑" panose="020B0503020204020204" pitchFamily="34" charset="-122"/>
                  </a:rPr>
                  <a:t>通过建立健全事故档案，强化事故基础信息工作，加强事故分析工作，研究各行业事故发生的特点和规律，发现共性及趋势性规律，提高制订政策措施的针对性和安全监管工作的实效性。选取典型事故案例进行通报，召开现场分析研讨会，深刻吸取事故教训。工贸企业较大事故集中在“中毒窒息”，应重点防范。</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35" name="iS1ïḓê">
                <a:extLst>
                  <a:ext uri="{FF2B5EF4-FFF2-40B4-BE49-F238E27FC236}">
                    <a16:creationId xmlns:a16="http://schemas.microsoft.com/office/drawing/2014/main" id="{6BAC2652-93D3-460E-A1C2-A301031A0DD3}"/>
                  </a:ext>
                </a:extLst>
              </p:cNvPr>
              <p:cNvSpPr txBox="1"/>
              <p:nvPr/>
            </p:nvSpPr>
            <p:spPr bwMode="auto">
              <a:xfrm>
                <a:off x="8410033" y="3816267"/>
                <a:ext cx="2800985" cy="394173"/>
              </a:xfrm>
              <a:prstGeom prst="rect">
                <a:avLst/>
              </a:prstGeom>
              <a:noFill/>
              <a:ln>
                <a:noFill/>
              </a:ln>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1400" b="1">
                    <a:solidFill>
                      <a:srgbClr val="DEA320"/>
                    </a:solidFill>
                    <a:latin typeface="微软雅黑" panose="020B0503020204020204" pitchFamily="34" charset="-122"/>
                    <a:ea typeface="微软雅黑" panose="020B0503020204020204" pitchFamily="34" charset="-122"/>
                  </a:rPr>
                  <a:t>加强事故规律研究</a:t>
                </a:r>
                <a:endParaRPr lang="en-US" altLang="zh-CN" sz="1400" b="1" dirty="0">
                  <a:solidFill>
                    <a:srgbClr val="DEA320"/>
                  </a:solidFill>
                  <a:latin typeface="微软雅黑" panose="020B0503020204020204" pitchFamily="34" charset="-122"/>
                  <a:ea typeface="微软雅黑" panose="020B0503020204020204" pitchFamily="34" charset="-122"/>
                </a:endParaRPr>
              </a:p>
            </p:txBody>
          </p:sp>
        </p:grpSp>
        <p:sp>
          <p:nvSpPr>
            <p:cNvPr id="230" name="ïṡḻiḍê"/>
            <p:cNvSpPr/>
            <p:nvPr/>
          </p:nvSpPr>
          <p:spPr>
            <a:xfrm rot="18889492" flipH="1">
              <a:off x="3714998" y="2030640"/>
              <a:ext cx="1047477" cy="10257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chemeClr val="bg1">
                  <a:lumMod val="75000"/>
                </a:schemeClr>
              </a:solidFill>
              <a:miter lim="400000"/>
              <a:headEnd type="triangle" w="med" len="med"/>
              <a:tailEnd type="triangle" w="med" len="med"/>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endParaRPr/>
            </a:p>
          </p:txBody>
        </p:sp>
        <p:sp>
          <p:nvSpPr>
            <p:cNvPr id="231" name="íṥļiḓé"/>
            <p:cNvSpPr/>
            <p:nvPr/>
          </p:nvSpPr>
          <p:spPr>
            <a:xfrm rot="18889492" flipH="1">
              <a:off x="7429523" y="2030640"/>
              <a:ext cx="1047477" cy="10257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chemeClr val="bg1">
                  <a:lumMod val="75000"/>
                </a:schemeClr>
              </a:solidFill>
              <a:miter lim="400000"/>
              <a:headEnd type="triangle" w="med" len="med"/>
              <a:tailEnd type="triangle" w="med" len="med"/>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endParaRPr/>
            </a:p>
          </p:txBody>
        </p:sp>
      </p:grpSp>
    </p:spTree>
    <p:extLst>
      <p:ext uri="{BB962C8B-B14F-4D97-AF65-F5344CB8AC3E}">
        <p14:creationId xmlns:p14="http://schemas.microsoft.com/office/powerpoint/2010/main" val="1216037790"/>
      </p:ext>
    </p:extLst>
  </p:cSld>
  <p:clrMapOvr>
    <a:masterClrMapping/>
  </p:clrMapOvr>
  <p:transition>
    <p:blind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95928"/>
            <a:ext cx="580136" cy="415498"/>
            <a:chOff x="107564" y="279687"/>
            <a:chExt cx="773514" cy="553998"/>
          </a:xfrm>
        </p:grpSpPr>
        <p:sp>
          <p:nvSpPr>
            <p:cNvPr id="6" name="矩形 5"/>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7"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05</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8" name="矩形 7"/>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9" name="文本框 8"/>
          <p:cNvSpPr txBox="1"/>
          <p:nvPr/>
        </p:nvSpPr>
        <p:spPr>
          <a:xfrm>
            <a:off x="611263" y="195928"/>
            <a:ext cx="5552366"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加强安全监管基础建设工作</a:t>
            </a:r>
          </a:p>
        </p:txBody>
      </p:sp>
      <p:sp>
        <p:nvSpPr>
          <p:cNvPr id="134" name="išḻidé"/>
          <p:cNvSpPr/>
          <p:nvPr/>
        </p:nvSpPr>
        <p:spPr>
          <a:xfrm>
            <a:off x="1" y="2166093"/>
            <a:ext cx="9143999" cy="29774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35" name="ïṥḻiḋê"/>
          <p:cNvSpPr/>
          <p:nvPr/>
        </p:nvSpPr>
        <p:spPr>
          <a:xfrm>
            <a:off x="216982" y="1122704"/>
            <a:ext cx="861108" cy="2508551"/>
          </a:xfrm>
          <a:prstGeom prst="rect">
            <a:avLst/>
          </a:prstGeom>
          <a:blipFill>
            <a:blip r:embed="rId2"/>
            <a:srcRect/>
            <a:stretch>
              <a:fillRect l="-156986" r="-152422"/>
            </a:stretch>
          </a:blipFill>
          <a:ln w="6350" cap="flat" cmpd="sng" algn="ctr">
            <a:noFill/>
            <a:prstDash val="solid"/>
            <a:miter lim="800000"/>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sz="2800" b="1"/>
          </a:p>
        </p:txBody>
      </p:sp>
      <p:grpSp>
        <p:nvGrpSpPr>
          <p:cNvPr id="166" name="组合 165"/>
          <p:cNvGrpSpPr/>
          <p:nvPr/>
        </p:nvGrpSpPr>
        <p:grpSpPr>
          <a:xfrm>
            <a:off x="1295353" y="1523946"/>
            <a:ext cx="2348805" cy="3389642"/>
            <a:chOff x="1254533" y="1523946"/>
            <a:chExt cx="2348805" cy="3389642"/>
          </a:xfrm>
        </p:grpSpPr>
        <p:sp>
          <p:nvSpPr>
            <p:cNvPr id="137" name="ïŝḻîḋé"/>
            <p:cNvSpPr/>
            <p:nvPr/>
          </p:nvSpPr>
          <p:spPr>
            <a:xfrm>
              <a:off x="2130688" y="1523946"/>
              <a:ext cx="596504" cy="575145"/>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138" name="išļïḋé"/>
            <p:cNvSpPr/>
            <p:nvPr/>
          </p:nvSpPr>
          <p:spPr>
            <a:xfrm flipV="1">
              <a:off x="2301409" y="2166093"/>
              <a:ext cx="255062" cy="160532"/>
            </a:xfrm>
            <a:prstGeom prst="triangle">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grpSp>
          <p:nvGrpSpPr>
            <p:cNvPr id="139" name="iS1iḍé"/>
            <p:cNvGrpSpPr/>
            <p:nvPr/>
          </p:nvGrpSpPr>
          <p:grpSpPr>
            <a:xfrm>
              <a:off x="1254533" y="2449319"/>
              <a:ext cx="2348805" cy="2464269"/>
              <a:chOff x="2159386" y="2872967"/>
              <a:chExt cx="2787168" cy="3078408"/>
            </a:xfrm>
          </p:grpSpPr>
          <p:sp>
            <p:nvSpPr>
              <p:cNvPr id="160" name="isḻíḓé">
                <a:extLst>
                  <a:ext uri="{FF2B5EF4-FFF2-40B4-BE49-F238E27FC236}">
                    <a16:creationId xmlns:a16="http://schemas.microsoft.com/office/drawing/2014/main" id="{6B7C3B94-656E-4279-BF02-2C73261E0CC6}"/>
                  </a:ext>
                </a:extLst>
              </p:cNvPr>
              <p:cNvSpPr txBox="1"/>
              <p:nvPr/>
            </p:nvSpPr>
            <p:spPr>
              <a:xfrm flipH="1">
                <a:off x="2159386" y="3298462"/>
                <a:ext cx="2787168" cy="2652913"/>
              </a:xfrm>
              <a:prstGeom prst="rect">
                <a:avLst/>
              </a:prstGeom>
              <a:noFill/>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b="1">
                    <a:solidFill>
                      <a:srgbClr val="323335"/>
                    </a:solidFill>
                    <a:latin typeface="微软雅黑" panose="020B0503020204020204" pitchFamily="34" charset="-122"/>
                    <a:ea typeface="微软雅黑" panose="020B0503020204020204" pitchFamily="34" charset="-122"/>
                  </a:rPr>
                  <a:t>在掌握相关行业安全生产现状、存在问题和开展对策研究的基础上，进一步了解掌握有关法规标准实施应用的情况，分清轻重缓急，推动工贸行业安全生产立法和标准起草工作。做好现有法规、标准的宣贯工作，推动企业开展新发布标准规程的对标宣贯活动，并把企业落实新标准规程的情况作为安全监督检查的重要内容。 </a:t>
                </a:r>
                <a:endParaRPr lang="zh-CN" altLang="en-US" sz="1100" b="1" dirty="0">
                  <a:solidFill>
                    <a:srgbClr val="323335"/>
                  </a:solidFill>
                  <a:latin typeface="微软雅黑" panose="020B0503020204020204" pitchFamily="34" charset="-122"/>
                  <a:ea typeface="微软雅黑" panose="020B0503020204020204" pitchFamily="34" charset="-122"/>
                </a:endParaRPr>
              </a:p>
            </p:txBody>
          </p:sp>
          <p:sp>
            <p:nvSpPr>
              <p:cNvPr id="161" name="îşľïḑé">
                <a:extLst>
                  <a:ext uri="{FF2B5EF4-FFF2-40B4-BE49-F238E27FC236}">
                    <a16:creationId xmlns:a16="http://schemas.microsoft.com/office/drawing/2014/main" id="{CC10FB2F-1CBF-4A29-B89B-364D697EC6FE}"/>
                  </a:ext>
                </a:extLst>
              </p:cNvPr>
              <p:cNvSpPr/>
              <p:nvPr/>
            </p:nvSpPr>
            <p:spPr>
              <a:xfrm flipH="1">
                <a:off x="2159386" y="2872967"/>
                <a:ext cx="2787168" cy="384480"/>
              </a:xfrm>
              <a:prstGeom prst="rect">
                <a:avLst/>
              </a:prstGeom>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400" b="1">
                    <a:solidFill>
                      <a:srgbClr val="DEA320"/>
                    </a:solidFill>
                    <a:latin typeface="微软雅黑" panose="020B0503020204020204" pitchFamily="34" charset="-122"/>
                    <a:ea typeface="微软雅黑" panose="020B0503020204020204" pitchFamily="34" charset="-122"/>
                  </a:rPr>
                  <a:t>加大法规标准建设工作力度</a:t>
                </a:r>
                <a:endParaRPr lang="zh-CN" altLang="en-US" sz="1400" b="1" dirty="0">
                  <a:solidFill>
                    <a:srgbClr val="DEA320"/>
                  </a:solidFill>
                  <a:latin typeface="微软雅黑" panose="020B0503020204020204" pitchFamily="34" charset="-122"/>
                  <a:ea typeface="微软雅黑" panose="020B0503020204020204" pitchFamily="34" charset="-122"/>
                </a:endParaRPr>
              </a:p>
            </p:txBody>
          </p:sp>
        </p:grpSp>
        <p:sp>
          <p:nvSpPr>
            <p:cNvPr id="140" name="îṡļíḋè">
              <a:extLst>
                <a:ext uri="{FF2B5EF4-FFF2-40B4-BE49-F238E27FC236}">
                  <a16:creationId xmlns:a16="http://schemas.microsoft.com/office/drawing/2014/main" id="{5F447947-5BF4-45BD-9D05-82C941031E09}"/>
                </a:ext>
              </a:extLst>
            </p:cNvPr>
            <p:cNvSpPr/>
            <p:nvPr/>
          </p:nvSpPr>
          <p:spPr bwMode="auto">
            <a:xfrm>
              <a:off x="2250147" y="1653271"/>
              <a:ext cx="357585" cy="316492"/>
            </a:xfrm>
            <a:custGeom>
              <a:avLst/>
              <a:gdLst>
                <a:gd name="connsiteX0" fmla="*/ 484855 w 606016"/>
                <a:gd name="connsiteY0" fmla="*/ 473988 h 564664"/>
                <a:gd name="connsiteX1" fmla="*/ 505037 w 606016"/>
                <a:gd name="connsiteY1" fmla="*/ 494170 h 564664"/>
                <a:gd name="connsiteX2" fmla="*/ 484855 w 606016"/>
                <a:gd name="connsiteY2" fmla="*/ 514352 h 564664"/>
                <a:gd name="connsiteX3" fmla="*/ 464673 w 606016"/>
                <a:gd name="connsiteY3" fmla="*/ 494170 h 564664"/>
                <a:gd name="connsiteX4" fmla="*/ 484855 w 606016"/>
                <a:gd name="connsiteY4" fmla="*/ 473988 h 564664"/>
                <a:gd name="connsiteX5" fmla="*/ 121232 w 606016"/>
                <a:gd name="connsiteY5" fmla="*/ 473988 h 564664"/>
                <a:gd name="connsiteX6" fmla="*/ 141414 w 606016"/>
                <a:gd name="connsiteY6" fmla="*/ 494170 h 564664"/>
                <a:gd name="connsiteX7" fmla="*/ 121232 w 606016"/>
                <a:gd name="connsiteY7" fmla="*/ 514352 h 564664"/>
                <a:gd name="connsiteX8" fmla="*/ 101050 w 606016"/>
                <a:gd name="connsiteY8" fmla="*/ 494170 h 564664"/>
                <a:gd name="connsiteX9" fmla="*/ 121232 w 606016"/>
                <a:gd name="connsiteY9" fmla="*/ 473988 h 564664"/>
                <a:gd name="connsiteX10" fmla="*/ 484813 w 606016"/>
                <a:gd name="connsiteY10" fmla="*/ 443658 h 564664"/>
                <a:gd name="connsiteX11" fmla="*/ 434364 w 606016"/>
                <a:gd name="connsiteY11" fmla="*/ 494115 h 564664"/>
                <a:gd name="connsiteX12" fmla="*/ 484813 w 606016"/>
                <a:gd name="connsiteY12" fmla="*/ 544482 h 564664"/>
                <a:gd name="connsiteX13" fmla="*/ 535352 w 606016"/>
                <a:gd name="connsiteY13" fmla="*/ 494115 h 564664"/>
                <a:gd name="connsiteX14" fmla="*/ 484813 w 606016"/>
                <a:gd name="connsiteY14" fmla="*/ 443658 h 564664"/>
                <a:gd name="connsiteX15" fmla="*/ 121293 w 606016"/>
                <a:gd name="connsiteY15" fmla="*/ 443658 h 564664"/>
                <a:gd name="connsiteX16" fmla="*/ 70755 w 606016"/>
                <a:gd name="connsiteY16" fmla="*/ 494115 h 564664"/>
                <a:gd name="connsiteX17" fmla="*/ 121293 w 606016"/>
                <a:gd name="connsiteY17" fmla="*/ 544482 h 564664"/>
                <a:gd name="connsiteX18" fmla="*/ 171742 w 606016"/>
                <a:gd name="connsiteY18" fmla="*/ 494115 h 564664"/>
                <a:gd name="connsiteX19" fmla="*/ 121293 w 606016"/>
                <a:gd name="connsiteY19" fmla="*/ 443658 h 564664"/>
                <a:gd name="connsiteX20" fmla="*/ 303053 w 606016"/>
                <a:gd name="connsiteY20" fmla="*/ 373109 h 564664"/>
                <a:gd name="connsiteX21" fmla="*/ 292945 w 606016"/>
                <a:gd name="connsiteY21" fmla="*/ 383200 h 564664"/>
                <a:gd name="connsiteX22" fmla="*/ 303053 w 606016"/>
                <a:gd name="connsiteY22" fmla="*/ 393292 h 564664"/>
                <a:gd name="connsiteX23" fmla="*/ 343484 w 606016"/>
                <a:gd name="connsiteY23" fmla="*/ 393292 h 564664"/>
                <a:gd name="connsiteX24" fmla="*/ 343484 w 606016"/>
                <a:gd name="connsiteY24" fmla="*/ 403383 h 564664"/>
                <a:gd name="connsiteX25" fmla="*/ 353592 w 606016"/>
                <a:gd name="connsiteY25" fmla="*/ 413474 h 564664"/>
                <a:gd name="connsiteX26" fmla="*/ 363610 w 606016"/>
                <a:gd name="connsiteY26" fmla="*/ 403383 h 564664"/>
                <a:gd name="connsiteX27" fmla="*/ 363610 w 606016"/>
                <a:gd name="connsiteY27" fmla="*/ 383200 h 564664"/>
                <a:gd name="connsiteX28" fmla="*/ 353592 w 606016"/>
                <a:gd name="connsiteY28" fmla="*/ 373109 h 564664"/>
                <a:gd name="connsiteX29" fmla="*/ 313169 w 606016"/>
                <a:gd name="connsiteY29" fmla="*/ 282403 h 564664"/>
                <a:gd name="connsiteX30" fmla="*/ 447018 w 606016"/>
                <a:gd name="connsiteY30" fmla="*/ 282403 h 564664"/>
                <a:gd name="connsiteX31" fmla="*/ 465069 w 606016"/>
                <a:gd name="connsiteY31" fmla="*/ 311699 h 564664"/>
                <a:gd name="connsiteX32" fmla="*/ 473282 w 606016"/>
                <a:gd name="connsiteY32" fmla="*/ 322696 h 564664"/>
                <a:gd name="connsiteX33" fmla="*/ 313169 w 606016"/>
                <a:gd name="connsiteY33" fmla="*/ 322696 h 564664"/>
                <a:gd name="connsiteX34" fmla="*/ 161665 w 606016"/>
                <a:gd name="connsiteY34" fmla="*/ 282403 h 564664"/>
                <a:gd name="connsiteX35" fmla="*/ 292917 w 606016"/>
                <a:gd name="connsiteY35" fmla="*/ 282403 h 564664"/>
                <a:gd name="connsiteX36" fmla="*/ 292917 w 606016"/>
                <a:gd name="connsiteY36" fmla="*/ 322696 h 564664"/>
                <a:gd name="connsiteX37" fmla="*/ 161665 w 606016"/>
                <a:gd name="connsiteY37" fmla="*/ 322696 h 564664"/>
                <a:gd name="connsiteX38" fmla="*/ 191958 w 606016"/>
                <a:gd name="connsiteY38" fmla="*/ 0 h 564664"/>
                <a:gd name="connsiteX39" fmla="*/ 202066 w 606016"/>
                <a:gd name="connsiteY39" fmla="*/ 10092 h 564664"/>
                <a:gd name="connsiteX40" fmla="*/ 202066 w 606016"/>
                <a:gd name="connsiteY40" fmla="*/ 40366 h 564664"/>
                <a:gd name="connsiteX41" fmla="*/ 222281 w 606016"/>
                <a:gd name="connsiteY41" fmla="*/ 40366 h 564664"/>
                <a:gd name="connsiteX42" fmla="*/ 222281 w 606016"/>
                <a:gd name="connsiteY42" fmla="*/ 10092 h 564664"/>
                <a:gd name="connsiteX43" fmla="*/ 232389 w 606016"/>
                <a:gd name="connsiteY43" fmla="*/ 0 h 564664"/>
                <a:gd name="connsiteX44" fmla="*/ 242406 w 606016"/>
                <a:gd name="connsiteY44" fmla="*/ 10092 h 564664"/>
                <a:gd name="connsiteX45" fmla="*/ 242406 w 606016"/>
                <a:gd name="connsiteY45" fmla="*/ 40366 h 564664"/>
                <a:gd name="connsiteX46" fmla="*/ 252514 w 606016"/>
                <a:gd name="connsiteY46" fmla="*/ 50457 h 564664"/>
                <a:gd name="connsiteX47" fmla="*/ 252514 w 606016"/>
                <a:gd name="connsiteY47" fmla="*/ 100823 h 564664"/>
                <a:gd name="connsiteX48" fmla="*/ 242406 w 606016"/>
                <a:gd name="connsiteY48" fmla="*/ 110915 h 564664"/>
                <a:gd name="connsiteX49" fmla="*/ 221379 w 606016"/>
                <a:gd name="connsiteY49" fmla="*/ 110915 h 564664"/>
                <a:gd name="connsiteX50" fmla="*/ 161634 w 606016"/>
                <a:gd name="connsiteY50" fmla="*/ 161371 h 564664"/>
                <a:gd name="connsiteX51" fmla="*/ 101078 w 606016"/>
                <a:gd name="connsiteY51" fmla="*/ 100823 h 564664"/>
                <a:gd name="connsiteX52" fmla="*/ 60647 w 606016"/>
                <a:gd name="connsiteY52" fmla="*/ 60548 h 564664"/>
                <a:gd name="connsiteX53" fmla="*/ 20216 w 606016"/>
                <a:gd name="connsiteY53" fmla="*/ 100823 h 564664"/>
                <a:gd name="connsiteX54" fmla="*/ 20216 w 606016"/>
                <a:gd name="connsiteY54" fmla="*/ 231921 h 564664"/>
                <a:gd name="connsiteX55" fmla="*/ 80862 w 606016"/>
                <a:gd name="connsiteY55" fmla="*/ 292469 h 564664"/>
                <a:gd name="connsiteX56" fmla="*/ 82126 w 606016"/>
                <a:gd name="connsiteY56" fmla="*/ 292649 h 564664"/>
                <a:gd name="connsiteX57" fmla="*/ 105229 w 606016"/>
                <a:gd name="connsiteY57" fmla="*/ 255167 h 564664"/>
                <a:gd name="connsiteX58" fmla="*/ 164883 w 606016"/>
                <a:gd name="connsiteY58" fmla="*/ 221829 h 564664"/>
                <a:gd name="connsiteX59" fmla="*/ 370559 w 606016"/>
                <a:gd name="connsiteY59" fmla="*/ 221829 h 564664"/>
                <a:gd name="connsiteX60" fmla="*/ 430213 w 606016"/>
                <a:gd name="connsiteY60" fmla="*/ 255077 h 564664"/>
                <a:gd name="connsiteX61" fmla="*/ 434545 w 606016"/>
                <a:gd name="connsiteY61" fmla="*/ 262195 h 564664"/>
                <a:gd name="connsiteX62" fmla="*/ 159920 w 606016"/>
                <a:gd name="connsiteY62" fmla="*/ 262195 h 564664"/>
                <a:gd name="connsiteX63" fmla="*/ 141419 w 606016"/>
                <a:gd name="connsiteY63" fmla="*/ 280575 h 564664"/>
                <a:gd name="connsiteX64" fmla="*/ 141419 w 606016"/>
                <a:gd name="connsiteY64" fmla="*/ 324455 h 564664"/>
                <a:gd name="connsiteX65" fmla="*/ 159920 w 606016"/>
                <a:gd name="connsiteY65" fmla="*/ 342835 h 564664"/>
                <a:gd name="connsiteX66" fmla="*/ 498801 w 606016"/>
                <a:gd name="connsiteY66" fmla="*/ 342835 h 564664"/>
                <a:gd name="connsiteX67" fmla="*/ 538962 w 606016"/>
                <a:gd name="connsiteY67" fmla="*/ 352926 h 564664"/>
                <a:gd name="connsiteX68" fmla="*/ 580566 w 606016"/>
                <a:gd name="connsiteY68" fmla="*/ 352926 h 564664"/>
                <a:gd name="connsiteX69" fmla="*/ 606016 w 606016"/>
                <a:gd name="connsiteY69" fmla="*/ 378335 h 564664"/>
                <a:gd name="connsiteX70" fmla="*/ 606016 w 606016"/>
                <a:gd name="connsiteY70" fmla="*/ 403383 h 564664"/>
                <a:gd name="connsiteX71" fmla="*/ 555567 w 606016"/>
                <a:gd name="connsiteY71" fmla="*/ 403383 h 564664"/>
                <a:gd name="connsiteX72" fmla="*/ 545460 w 606016"/>
                <a:gd name="connsiteY72" fmla="*/ 413474 h 564664"/>
                <a:gd name="connsiteX73" fmla="*/ 555567 w 606016"/>
                <a:gd name="connsiteY73" fmla="*/ 423476 h 564664"/>
                <a:gd name="connsiteX74" fmla="*/ 606016 w 606016"/>
                <a:gd name="connsiteY74" fmla="*/ 423476 h 564664"/>
                <a:gd name="connsiteX75" fmla="*/ 606016 w 606016"/>
                <a:gd name="connsiteY75" fmla="*/ 463391 h 564664"/>
                <a:gd name="connsiteX76" fmla="*/ 565224 w 606016"/>
                <a:gd name="connsiteY76" fmla="*/ 504206 h 564664"/>
                <a:gd name="connsiteX77" fmla="*/ 554755 w 606016"/>
                <a:gd name="connsiteY77" fmla="*/ 504206 h 564664"/>
                <a:gd name="connsiteX78" fmla="*/ 484813 w 606016"/>
                <a:gd name="connsiteY78" fmla="*/ 564664 h 564664"/>
                <a:gd name="connsiteX79" fmla="*/ 414961 w 606016"/>
                <a:gd name="connsiteY79" fmla="*/ 504206 h 564664"/>
                <a:gd name="connsiteX80" fmla="*/ 191145 w 606016"/>
                <a:gd name="connsiteY80" fmla="*/ 504206 h 564664"/>
                <a:gd name="connsiteX81" fmla="*/ 121293 w 606016"/>
                <a:gd name="connsiteY81" fmla="*/ 564664 h 564664"/>
                <a:gd name="connsiteX82" fmla="*/ 51351 w 606016"/>
                <a:gd name="connsiteY82" fmla="*/ 504206 h 564664"/>
                <a:gd name="connsiteX83" fmla="*/ 35377 w 606016"/>
                <a:gd name="connsiteY83" fmla="*/ 504206 h 564664"/>
                <a:gd name="connsiteX84" fmla="*/ 90 w 606016"/>
                <a:gd name="connsiteY84" fmla="*/ 468977 h 564664"/>
                <a:gd name="connsiteX85" fmla="*/ 0 w 606016"/>
                <a:gd name="connsiteY85" fmla="*/ 423476 h 564664"/>
                <a:gd name="connsiteX86" fmla="*/ 50539 w 606016"/>
                <a:gd name="connsiteY86" fmla="*/ 423476 h 564664"/>
                <a:gd name="connsiteX87" fmla="*/ 60647 w 606016"/>
                <a:gd name="connsiteY87" fmla="*/ 413474 h 564664"/>
                <a:gd name="connsiteX88" fmla="*/ 50539 w 606016"/>
                <a:gd name="connsiteY88" fmla="*/ 403383 h 564664"/>
                <a:gd name="connsiteX89" fmla="*/ 0 w 606016"/>
                <a:gd name="connsiteY89" fmla="*/ 403383 h 564664"/>
                <a:gd name="connsiteX90" fmla="*/ 0 w 606016"/>
                <a:gd name="connsiteY90" fmla="*/ 378335 h 564664"/>
                <a:gd name="connsiteX91" fmla="*/ 7400 w 606016"/>
                <a:gd name="connsiteY91" fmla="*/ 360405 h 564664"/>
                <a:gd name="connsiteX92" fmla="*/ 25540 w 606016"/>
                <a:gd name="connsiteY92" fmla="*/ 352926 h 564664"/>
                <a:gd name="connsiteX93" fmla="*/ 54961 w 606016"/>
                <a:gd name="connsiteY93" fmla="*/ 336798 h 564664"/>
                <a:gd name="connsiteX94" fmla="*/ 70303 w 606016"/>
                <a:gd name="connsiteY94" fmla="*/ 311840 h 564664"/>
                <a:gd name="connsiteX95" fmla="*/ 90 w 606016"/>
                <a:gd name="connsiteY95" fmla="*/ 231921 h 564664"/>
                <a:gd name="connsiteX96" fmla="*/ 90 w 606016"/>
                <a:gd name="connsiteY96" fmla="*/ 100823 h 564664"/>
                <a:gd name="connsiteX97" fmla="*/ 60647 w 606016"/>
                <a:gd name="connsiteY97" fmla="*/ 40366 h 564664"/>
                <a:gd name="connsiteX98" fmla="*/ 121293 w 606016"/>
                <a:gd name="connsiteY98" fmla="*/ 100823 h 564664"/>
                <a:gd name="connsiteX99" fmla="*/ 161634 w 606016"/>
                <a:gd name="connsiteY99" fmla="*/ 141189 h 564664"/>
                <a:gd name="connsiteX100" fmla="*/ 200622 w 606016"/>
                <a:gd name="connsiteY100" fmla="*/ 110915 h 564664"/>
                <a:gd name="connsiteX101" fmla="*/ 181850 w 606016"/>
                <a:gd name="connsiteY101" fmla="*/ 110915 h 564664"/>
                <a:gd name="connsiteX102" fmla="*/ 171742 w 606016"/>
                <a:gd name="connsiteY102" fmla="*/ 100823 h 564664"/>
                <a:gd name="connsiteX103" fmla="*/ 171742 w 606016"/>
                <a:gd name="connsiteY103" fmla="*/ 50457 h 564664"/>
                <a:gd name="connsiteX104" fmla="*/ 181850 w 606016"/>
                <a:gd name="connsiteY104" fmla="*/ 40366 h 564664"/>
                <a:gd name="connsiteX105" fmla="*/ 181850 w 606016"/>
                <a:gd name="connsiteY105" fmla="*/ 10092 h 564664"/>
                <a:gd name="connsiteX106" fmla="*/ 191958 w 606016"/>
                <a:gd name="connsiteY106" fmla="*/ 0 h 5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6016" h="564664">
                  <a:moveTo>
                    <a:pt x="484855" y="473988"/>
                  </a:moveTo>
                  <a:cubicBezTo>
                    <a:pt x="496001" y="473988"/>
                    <a:pt x="505037" y="483024"/>
                    <a:pt x="505037" y="494170"/>
                  </a:cubicBezTo>
                  <a:cubicBezTo>
                    <a:pt x="505037" y="505316"/>
                    <a:pt x="496001" y="514352"/>
                    <a:pt x="484855" y="514352"/>
                  </a:cubicBezTo>
                  <a:cubicBezTo>
                    <a:pt x="473709" y="514352"/>
                    <a:pt x="464673" y="505316"/>
                    <a:pt x="464673" y="494170"/>
                  </a:cubicBezTo>
                  <a:cubicBezTo>
                    <a:pt x="464673" y="483024"/>
                    <a:pt x="473709" y="473988"/>
                    <a:pt x="484855" y="473988"/>
                  </a:cubicBezTo>
                  <a:close/>
                  <a:moveTo>
                    <a:pt x="121232" y="473988"/>
                  </a:moveTo>
                  <a:cubicBezTo>
                    <a:pt x="132378" y="473988"/>
                    <a:pt x="141414" y="483024"/>
                    <a:pt x="141414" y="494170"/>
                  </a:cubicBezTo>
                  <a:cubicBezTo>
                    <a:pt x="141414" y="505316"/>
                    <a:pt x="132378" y="514352"/>
                    <a:pt x="121232" y="514352"/>
                  </a:cubicBezTo>
                  <a:cubicBezTo>
                    <a:pt x="110086" y="514352"/>
                    <a:pt x="101050" y="505316"/>
                    <a:pt x="101050" y="494170"/>
                  </a:cubicBezTo>
                  <a:cubicBezTo>
                    <a:pt x="101050" y="483024"/>
                    <a:pt x="110086" y="473988"/>
                    <a:pt x="121232" y="473988"/>
                  </a:cubicBezTo>
                  <a:close/>
                  <a:moveTo>
                    <a:pt x="484813" y="443658"/>
                  </a:moveTo>
                  <a:cubicBezTo>
                    <a:pt x="457016" y="443658"/>
                    <a:pt x="434364" y="466274"/>
                    <a:pt x="434364" y="494115"/>
                  </a:cubicBezTo>
                  <a:cubicBezTo>
                    <a:pt x="434364" y="521866"/>
                    <a:pt x="457016" y="544482"/>
                    <a:pt x="484813" y="544482"/>
                  </a:cubicBezTo>
                  <a:cubicBezTo>
                    <a:pt x="512699" y="544482"/>
                    <a:pt x="535352" y="521866"/>
                    <a:pt x="535352" y="494115"/>
                  </a:cubicBezTo>
                  <a:cubicBezTo>
                    <a:pt x="535352" y="466274"/>
                    <a:pt x="512699" y="443658"/>
                    <a:pt x="484813" y="443658"/>
                  </a:cubicBezTo>
                  <a:close/>
                  <a:moveTo>
                    <a:pt x="121293" y="443658"/>
                  </a:moveTo>
                  <a:cubicBezTo>
                    <a:pt x="93407" y="443658"/>
                    <a:pt x="70755" y="466274"/>
                    <a:pt x="70755" y="494115"/>
                  </a:cubicBezTo>
                  <a:cubicBezTo>
                    <a:pt x="70755" y="521866"/>
                    <a:pt x="93407" y="544482"/>
                    <a:pt x="121293" y="544482"/>
                  </a:cubicBezTo>
                  <a:cubicBezTo>
                    <a:pt x="149090" y="544482"/>
                    <a:pt x="171742" y="521866"/>
                    <a:pt x="171742" y="494115"/>
                  </a:cubicBezTo>
                  <a:cubicBezTo>
                    <a:pt x="171742" y="466274"/>
                    <a:pt x="149090" y="443658"/>
                    <a:pt x="121293" y="443658"/>
                  </a:cubicBezTo>
                  <a:close/>
                  <a:moveTo>
                    <a:pt x="303053" y="373109"/>
                  </a:moveTo>
                  <a:cubicBezTo>
                    <a:pt x="297458" y="373109"/>
                    <a:pt x="292945" y="377614"/>
                    <a:pt x="292945" y="383200"/>
                  </a:cubicBezTo>
                  <a:cubicBezTo>
                    <a:pt x="292945" y="388787"/>
                    <a:pt x="297458" y="393292"/>
                    <a:pt x="303053" y="393292"/>
                  </a:cubicBezTo>
                  <a:lnTo>
                    <a:pt x="343484" y="393292"/>
                  </a:lnTo>
                  <a:lnTo>
                    <a:pt x="343484" y="403383"/>
                  </a:lnTo>
                  <a:cubicBezTo>
                    <a:pt x="343484" y="408879"/>
                    <a:pt x="347997" y="413474"/>
                    <a:pt x="353592" y="413474"/>
                  </a:cubicBezTo>
                  <a:cubicBezTo>
                    <a:pt x="359097" y="413474"/>
                    <a:pt x="363610" y="408969"/>
                    <a:pt x="363610" y="403383"/>
                  </a:cubicBezTo>
                  <a:lnTo>
                    <a:pt x="363610" y="383200"/>
                  </a:lnTo>
                  <a:cubicBezTo>
                    <a:pt x="363610" y="377614"/>
                    <a:pt x="359097" y="373109"/>
                    <a:pt x="353592" y="373109"/>
                  </a:cubicBezTo>
                  <a:close/>
                  <a:moveTo>
                    <a:pt x="313169" y="282403"/>
                  </a:moveTo>
                  <a:lnTo>
                    <a:pt x="447018" y="282403"/>
                  </a:lnTo>
                  <a:lnTo>
                    <a:pt x="465069" y="311699"/>
                  </a:lnTo>
                  <a:cubicBezTo>
                    <a:pt x="467506" y="315665"/>
                    <a:pt x="470304" y="319271"/>
                    <a:pt x="473282" y="322696"/>
                  </a:cubicBezTo>
                  <a:lnTo>
                    <a:pt x="313169" y="322696"/>
                  </a:lnTo>
                  <a:close/>
                  <a:moveTo>
                    <a:pt x="161665" y="282403"/>
                  </a:moveTo>
                  <a:lnTo>
                    <a:pt x="292917" y="282403"/>
                  </a:lnTo>
                  <a:lnTo>
                    <a:pt x="292917" y="322696"/>
                  </a:lnTo>
                  <a:lnTo>
                    <a:pt x="161665" y="322696"/>
                  </a:lnTo>
                  <a:close/>
                  <a:moveTo>
                    <a:pt x="191958" y="0"/>
                  </a:moveTo>
                  <a:cubicBezTo>
                    <a:pt x="197553" y="0"/>
                    <a:pt x="202066" y="4505"/>
                    <a:pt x="202066" y="10092"/>
                  </a:cubicBezTo>
                  <a:lnTo>
                    <a:pt x="202066" y="40366"/>
                  </a:lnTo>
                  <a:lnTo>
                    <a:pt x="222281" y="40366"/>
                  </a:lnTo>
                  <a:lnTo>
                    <a:pt x="222281" y="10092"/>
                  </a:lnTo>
                  <a:cubicBezTo>
                    <a:pt x="222281" y="4505"/>
                    <a:pt x="226793" y="0"/>
                    <a:pt x="232389" y="0"/>
                  </a:cubicBezTo>
                  <a:cubicBezTo>
                    <a:pt x="237894" y="0"/>
                    <a:pt x="242406" y="4505"/>
                    <a:pt x="242406" y="10092"/>
                  </a:cubicBezTo>
                  <a:lnTo>
                    <a:pt x="242406" y="40366"/>
                  </a:lnTo>
                  <a:cubicBezTo>
                    <a:pt x="248002" y="40366"/>
                    <a:pt x="252514" y="44871"/>
                    <a:pt x="252514" y="50457"/>
                  </a:cubicBezTo>
                  <a:lnTo>
                    <a:pt x="252514" y="100823"/>
                  </a:lnTo>
                  <a:cubicBezTo>
                    <a:pt x="252514" y="106410"/>
                    <a:pt x="248002" y="110915"/>
                    <a:pt x="242406" y="110915"/>
                  </a:cubicBezTo>
                  <a:lnTo>
                    <a:pt x="221379" y="110915"/>
                  </a:lnTo>
                  <a:cubicBezTo>
                    <a:pt x="216505" y="139477"/>
                    <a:pt x="191597" y="161371"/>
                    <a:pt x="161634" y="161371"/>
                  </a:cubicBezTo>
                  <a:cubicBezTo>
                    <a:pt x="128243" y="161371"/>
                    <a:pt x="101078" y="134251"/>
                    <a:pt x="101078" y="100823"/>
                  </a:cubicBezTo>
                  <a:cubicBezTo>
                    <a:pt x="101078" y="78568"/>
                    <a:pt x="82938" y="60548"/>
                    <a:pt x="60647" y="60548"/>
                  </a:cubicBezTo>
                  <a:cubicBezTo>
                    <a:pt x="38355" y="60548"/>
                    <a:pt x="20216" y="78568"/>
                    <a:pt x="20216" y="100823"/>
                  </a:cubicBezTo>
                  <a:lnTo>
                    <a:pt x="20216" y="231921"/>
                  </a:lnTo>
                  <a:cubicBezTo>
                    <a:pt x="20216" y="265258"/>
                    <a:pt x="47470" y="292469"/>
                    <a:pt x="80862" y="292469"/>
                  </a:cubicBezTo>
                  <a:cubicBezTo>
                    <a:pt x="81314" y="292469"/>
                    <a:pt x="81675" y="292649"/>
                    <a:pt x="82126" y="292649"/>
                  </a:cubicBezTo>
                  <a:lnTo>
                    <a:pt x="105229" y="255167"/>
                  </a:lnTo>
                  <a:cubicBezTo>
                    <a:pt x="117864" y="234624"/>
                    <a:pt x="140697" y="221829"/>
                    <a:pt x="164883" y="221829"/>
                  </a:cubicBezTo>
                  <a:lnTo>
                    <a:pt x="370559" y="221829"/>
                  </a:lnTo>
                  <a:cubicBezTo>
                    <a:pt x="394655" y="221829"/>
                    <a:pt x="417578" y="234624"/>
                    <a:pt x="430213" y="255077"/>
                  </a:cubicBezTo>
                  <a:lnTo>
                    <a:pt x="434545" y="262195"/>
                  </a:lnTo>
                  <a:lnTo>
                    <a:pt x="159920" y="262195"/>
                  </a:lnTo>
                  <a:cubicBezTo>
                    <a:pt x="149722" y="262195"/>
                    <a:pt x="141419" y="270484"/>
                    <a:pt x="141419" y="280575"/>
                  </a:cubicBezTo>
                  <a:lnTo>
                    <a:pt x="141419" y="324455"/>
                  </a:lnTo>
                  <a:cubicBezTo>
                    <a:pt x="141419" y="334546"/>
                    <a:pt x="149722" y="342835"/>
                    <a:pt x="159920" y="342835"/>
                  </a:cubicBezTo>
                  <a:lnTo>
                    <a:pt x="498801" y="342835"/>
                  </a:lnTo>
                  <a:cubicBezTo>
                    <a:pt x="511075" y="349322"/>
                    <a:pt x="524793" y="352926"/>
                    <a:pt x="538962" y="352926"/>
                  </a:cubicBezTo>
                  <a:lnTo>
                    <a:pt x="580566" y="352926"/>
                  </a:lnTo>
                  <a:cubicBezTo>
                    <a:pt x="594645" y="352926"/>
                    <a:pt x="606016" y="364369"/>
                    <a:pt x="606016" y="378335"/>
                  </a:cubicBezTo>
                  <a:lnTo>
                    <a:pt x="606016" y="403383"/>
                  </a:lnTo>
                  <a:lnTo>
                    <a:pt x="555567" y="403383"/>
                  </a:lnTo>
                  <a:cubicBezTo>
                    <a:pt x="549972" y="403383"/>
                    <a:pt x="545460" y="407888"/>
                    <a:pt x="545460" y="413474"/>
                  </a:cubicBezTo>
                  <a:cubicBezTo>
                    <a:pt x="545460" y="418971"/>
                    <a:pt x="549972" y="423476"/>
                    <a:pt x="555567" y="423476"/>
                  </a:cubicBezTo>
                  <a:lnTo>
                    <a:pt x="606016" y="423476"/>
                  </a:lnTo>
                  <a:lnTo>
                    <a:pt x="606016" y="463391"/>
                  </a:lnTo>
                  <a:cubicBezTo>
                    <a:pt x="606016" y="485916"/>
                    <a:pt x="587696" y="504206"/>
                    <a:pt x="565224" y="504206"/>
                  </a:cubicBezTo>
                  <a:lnTo>
                    <a:pt x="554755" y="504206"/>
                  </a:lnTo>
                  <a:cubicBezTo>
                    <a:pt x="549791" y="538355"/>
                    <a:pt x="520371" y="564664"/>
                    <a:pt x="484813" y="564664"/>
                  </a:cubicBezTo>
                  <a:cubicBezTo>
                    <a:pt x="449345" y="564664"/>
                    <a:pt x="419924" y="538355"/>
                    <a:pt x="414961" y="504206"/>
                  </a:cubicBezTo>
                  <a:lnTo>
                    <a:pt x="191145" y="504206"/>
                  </a:lnTo>
                  <a:cubicBezTo>
                    <a:pt x="186182" y="538355"/>
                    <a:pt x="156761" y="564664"/>
                    <a:pt x="121293" y="564664"/>
                  </a:cubicBezTo>
                  <a:cubicBezTo>
                    <a:pt x="85736" y="564664"/>
                    <a:pt x="56315" y="538355"/>
                    <a:pt x="51351" y="504206"/>
                  </a:cubicBezTo>
                  <a:lnTo>
                    <a:pt x="35377" y="504206"/>
                  </a:lnTo>
                  <a:cubicBezTo>
                    <a:pt x="15884" y="504206"/>
                    <a:pt x="90" y="488349"/>
                    <a:pt x="90" y="468977"/>
                  </a:cubicBezTo>
                  <a:lnTo>
                    <a:pt x="0" y="423476"/>
                  </a:lnTo>
                  <a:lnTo>
                    <a:pt x="50539" y="423476"/>
                  </a:lnTo>
                  <a:cubicBezTo>
                    <a:pt x="56134" y="423476"/>
                    <a:pt x="60647" y="418971"/>
                    <a:pt x="60647" y="413474"/>
                  </a:cubicBezTo>
                  <a:cubicBezTo>
                    <a:pt x="60647" y="407888"/>
                    <a:pt x="56134" y="403383"/>
                    <a:pt x="50539" y="403383"/>
                  </a:cubicBezTo>
                  <a:lnTo>
                    <a:pt x="0" y="403383"/>
                  </a:lnTo>
                  <a:lnTo>
                    <a:pt x="0" y="378335"/>
                  </a:lnTo>
                  <a:cubicBezTo>
                    <a:pt x="0" y="371577"/>
                    <a:pt x="2617" y="365180"/>
                    <a:pt x="7400" y="360405"/>
                  </a:cubicBezTo>
                  <a:cubicBezTo>
                    <a:pt x="12274" y="355630"/>
                    <a:pt x="18681" y="352926"/>
                    <a:pt x="25540" y="352926"/>
                  </a:cubicBezTo>
                  <a:cubicBezTo>
                    <a:pt x="37814" y="352926"/>
                    <a:pt x="48824" y="346710"/>
                    <a:pt x="54961" y="336798"/>
                  </a:cubicBezTo>
                  <a:lnTo>
                    <a:pt x="70303" y="311840"/>
                  </a:lnTo>
                  <a:cubicBezTo>
                    <a:pt x="30775" y="306614"/>
                    <a:pt x="90" y="272827"/>
                    <a:pt x="90" y="231921"/>
                  </a:cubicBezTo>
                  <a:lnTo>
                    <a:pt x="90" y="100823"/>
                  </a:lnTo>
                  <a:cubicBezTo>
                    <a:pt x="90" y="67486"/>
                    <a:pt x="27255" y="40366"/>
                    <a:pt x="60647" y="40366"/>
                  </a:cubicBezTo>
                  <a:cubicBezTo>
                    <a:pt x="94039" y="40366"/>
                    <a:pt x="121293" y="67486"/>
                    <a:pt x="121293" y="100823"/>
                  </a:cubicBezTo>
                  <a:cubicBezTo>
                    <a:pt x="121293" y="123078"/>
                    <a:pt x="139343" y="141189"/>
                    <a:pt x="161634" y="141189"/>
                  </a:cubicBezTo>
                  <a:cubicBezTo>
                    <a:pt x="180406" y="141189"/>
                    <a:pt x="196109" y="128304"/>
                    <a:pt x="200622" y="110915"/>
                  </a:cubicBezTo>
                  <a:lnTo>
                    <a:pt x="181850" y="110915"/>
                  </a:lnTo>
                  <a:cubicBezTo>
                    <a:pt x="176255" y="110915"/>
                    <a:pt x="171742" y="106410"/>
                    <a:pt x="171742" y="100823"/>
                  </a:cubicBezTo>
                  <a:lnTo>
                    <a:pt x="171742" y="50457"/>
                  </a:lnTo>
                  <a:cubicBezTo>
                    <a:pt x="171742" y="44871"/>
                    <a:pt x="176255" y="40366"/>
                    <a:pt x="181850" y="40366"/>
                  </a:cubicBezTo>
                  <a:lnTo>
                    <a:pt x="181850" y="10092"/>
                  </a:lnTo>
                  <a:cubicBezTo>
                    <a:pt x="181850" y="4505"/>
                    <a:pt x="186362" y="0"/>
                    <a:pt x="191958" y="0"/>
                  </a:cubicBezTo>
                  <a:close/>
                </a:path>
              </a:pathLst>
            </a:custGeom>
            <a:solidFill>
              <a:schemeClr val="bg1"/>
            </a:solidFill>
            <a:ln>
              <a:noFill/>
            </a:ln>
          </p:spPr>
          <p:txBody>
            <a:bodyPr wrap="square" lIns="91440" tIns="45720" rIns="91440" bIns="4572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67" name="组合 166"/>
          <p:cNvGrpSpPr/>
          <p:nvPr/>
        </p:nvGrpSpPr>
        <p:grpSpPr>
          <a:xfrm>
            <a:off x="6466614" y="1523946"/>
            <a:ext cx="2348805" cy="2577114"/>
            <a:chOff x="6507434" y="1523946"/>
            <a:chExt cx="2348805" cy="2577114"/>
          </a:xfrm>
        </p:grpSpPr>
        <p:sp>
          <p:nvSpPr>
            <p:cNvPr id="141" name="iSliḋè"/>
            <p:cNvSpPr/>
            <p:nvPr/>
          </p:nvSpPr>
          <p:spPr>
            <a:xfrm>
              <a:off x="7383589" y="1523946"/>
              <a:ext cx="596504" cy="575145"/>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142" name="išľiḍé"/>
            <p:cNvSpPr/>
            <p:nvPr/>
          </p:nvSpPr>
          <p:spPr>
            <a:xfrm flipV="1">
              <a:off x="7554310" y="2166093"/>
              <a:ext cx="255062" cy="160532"/>
            </a:xfrm>
            <a:prstGeom prst="triangle">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grpSp>
          <p:nvGrpSpPr>
            <p:cNvPr id="143" name="îṥḻïḍè"/>
            <p:cNvGrpSpPr/>
            <p:nvPr/>
          </p:nvGrpSpPr>
          <p:grpSpPr>
            <a:xfrm>
              <a:off x="6507434" y="2449319"/>
              <a:ext cx="2348805" cy="1651741"/>
              <a:chOff x="8392647" y="2872967"/>
              <a:chExt cx="2787168" cy="2063384"/>
            </a:xfrm>
          </p:grpSpPr>
          <p:sp>
            <p:nvSpPr>
              <p:cNvPr id="154" name="í$liḍê">
                <a:extLst>
                  <a:ext uri="{FF2B5EF4-FFF2-40B4-BE49-F238E27FC236}">
                    <a16:creationId xmlns:a16="http://schemas.microsoft.com/office/drawing/2014/main" id="{6B7C3B94-656E-4279-BF02-2C73261E0CC6}"/>
                  </a:ext>
                </a:extLst>
              </p:cNvPr>
              <p:cNvSpPr txBox="1"/>
              <p:nvPr/>
            </p:nvSpPr>
            <p:spPr>
              <a:xfrm flipH="1">
                <a:off x="8392647" y="3298462"/>
                <a:ext cx="2787168" cy="1637889"/>
              </a:xfrm>
              <a:prstGeom prst="rect">
                <a:avLst/>
              </a:prstGeom>
              <a:noFill/>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b="1">
                    <a:solidFill>
                      <a:srgbClr val="323335"/>
                    </a:solidFill>
                    <a:latin typeface="微软雅黑" panose="020B0503020204020204" pitchFamily="34" charset="-122"/>
                    <a:ea typeface="微软雅黑" panose="020B0503020204020204" pitchFamily="34" charset="-122"/>
                  </a:rPr>
                  <a:t>督促有关企业按照有关法规和规范性文件的要求，建立健全安全管理机构，配备专兼职安全管理人员，并加强业务培训指导，提高企业安全管理人员履职的能力，确保安全监管部门的工作部署能落实下去。</a:t>
                </a:r>
                <a:endParaRPr lang="en-US" altLang="zh-CN" sz="1100" b="1" dirty="0">
                  <a:solidFill>
                    <a:srgbClr val="323335"/>
                  </a:solidFill>
                  <a:latin typeface="微软雅黑" panose="020B0503020204020204" pitchFamily="34" charset="-122"/>
                  <a:ea typeface="微软雅黑" panose="020B0503020204020204" pitchFamily="34" charset="-122"/>
                </a:endParaRPr>
              </a:p>
            </p:txBody>
          </p:sp>
          <p:sp>
            <p:nvSpPr>
              <p:cNvPr id="155" name="iSḷiḑê">
                <a:extLst>
                  <a:ext uri="{FF2B5EF4-FFF2-40B4-BE49-F238E27FC236}">
                    <a16:creationId xmlns:a16="http://schemas.microsoft.com/office/drawing/2014/main" id="{CC10FB2F-1CBF-4A29-B89B-364D697EC6FE}"/>
                  </a:ext>
                </a:extLst>
              </p:cNvPr>
              <p:cNvSpPr/>
              <p:nvPr/>
            </p:nvSpPr>
            <p:spPr>
              <a:xfrm flipH="1">
                <a:off x="8392647" y="2872967"/>
                <a:ext cx="2787168" cy="384480"/>
              </a:xfrm>
              <a:prstGeom prst="rect">
                <a:avLst/>
              </a:prstGeom>
            </p:spPr>
            <p:txBody>
              <a:bodyPr wrap="square" lIns="91440" tIns="45720" rIns="91440" bIns="45720" anchor="ctr">
                <a:spAutoFit/>
              </a:bodyPr>
              <a:lstStyle/>
              <a:p>
                <a:pPr algn="ctr"/>
                <a:r>
                  <a:rPr lang="zh-CN" altLang="en-US" sz="1400" b="1">
                    <a:solidFill>
                      <a:srgbClr val="DEA320"/>
                    </a:solidFill>
                    <a:latin typeface="微软雅黑" panose="020B0503020204020204" pitchFamily="34" charset="-122"/>
                    <a:ea typeface="微软雅黑" panose="020B0503020204020204" pitchFamily="34" charset="-122"/>
                  </a:rPr>
                  <a:t>加强企业安全管理队伍建设</a:t>
                </a:r>
                <a:endParaRPr lang="zh-CN" altLang="en-US" sz="1400" b="1" dirty="0">
                  <a:solidFill>
                    <a:srgbClr val="DEA320"/>
                  </a:solidFill>
                  <a:latin typeface="微软雅黑" panose="020B0503020204020204" pitchFamily="34" charset="-122"/>
                  <a:ea typeface="微软雅黑" panose="020B0503020204020204" pitchFamily="34" charset="-122"/>
                </a:endParaRPr>
              </a:p>
            </p:txBody>
          </p:sp>
        </p:grpSp>
        <p:sp>
          <p:nvSpPr>
            <p:cNvPr id="144" name="iṡḷiḑé">
              <a:extLst>
                <a:ext uri="{FF2B5EF4-FFF2-40B4-BE49-F238E27FC236}">
                  <a16:creationId xmlns:a16="http://schemas.microsoft.com/office/drawing/2014/main" id="{1175A03F-584F-42FA-AAB4-34973BABBF54}"/>
                </a:ext>
              </a:extLst>
            </p:cNvPr>
            <p:cNvSpPr/>
            <p:nvPr/>
          </p:nvSpPr>
          <p:spPr bwMode="auto">
            <a:xfrm>
              <a:off x="7503048" y="1655466"/>
              <a:ext cx="357585" cy="31210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bg1"/>
            </a:solidFill>
            <a:ln>
              <a:noFill/>
            </a:ln>
          </p:spPr>
          <p:txBody>
            <a:bodyPr wrap="square" lIns="91440" tIns="45720" rIns="91440" bIns="4572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65" name="组合 164"/>
          <p:cNvGrpSpPr/>
          <p:nvPr/>
        </p:nvGrpSpPr>
        <p:grpSpPr>
          <a:xfrm>
            <a:off x="3880983" y="1523946"/>
            <a:ext cx="2348805" cy="3186510"/>
            <a:chOff x="3897311" y="1523946"/>
            <a:chExt cx="2348805" cy="3186510"/>
          </a:xfrm>
        </p:grpSpPr>
        <p:sp>
          <p:nvSpPr>
            <p:cNvPr id="145" name="iṩḻiďé"/>
            <p:cNvSpPr/>
            <p:nvPr/>
          </p:nvSpPr>
          <p:spPr>
            <a:xfrm>
              <a:off x="4773466" y="1523946"/>
              <a:ext cx="596504" cy="575145"/>
            </a:xfrm>
            <a:prstGeom prst="rect">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146" name="îSliďe"/>
            <p:cNvSpPr/>
            <p:nvPr/>
          </p:nvSpPr>
          <p:spPr>
            <a:xfrm flipV="1">
              <a:off x="4944187" y="2166093"/>
              <a:ext cx="255062" cy="160532"/>
            </a:xfrm>
            <a:prstGeom prst="triangle">
              <a:avLst/>
            </a:prstGeom>
            <a:solidFill>
              <a:srgbClr val="DEA3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grpSp>
          <p:nvGrpSpPr>
            <p:cNvPr id="147" name="ïṧlîḍé"/>
            <p:cNvGrpSpPr/>
            <p:nvPr/>
          </p:nvGrpSpPr>
          <p:grpSpPr>
            <a:xfrm>
              <a:off x="3897311" y="2449319"/>
              <a:ext cx="2348805" cy="2261137"/>
              <a:chOff x="5276016" y="2872967"/>
              <a:chExt cx="2787168" cy="2824652"/>
            </a:xfrm>
          </p:grpSpPr>
          <p:sp>
            <p:nvSpPr>
              <p:cNvPr id="150" name="îslîḋè">
                <a:extLst>
                  <a:ext uri="{FF2B5EF4-FFF2-40B4-BE49-F238E27FC236}">
                    <a16:creationId xmlns:a16="http://schemas.microsoft.com/office/drawing/2014/main" id="{6B7C3B94-656E-4279-BF02-2C73261E0CC6}"/>
                  </a:ext>
                </a:extLst>
              </p:cNvPr>
              <p:cNvSpPr txBox="1"/>
              <p:nvPr/>
            </p:nvSpPr>
            <p:spPr>
              <a:xfrm flipH="1">
                <a:off x="5276016" y="3298462"/>
                <a:ext cx="2787168" cy="2399157"/>
              </a:xfrm>
              <a:prstGeom prst="rect">
                <a:avLst/>
              </a:prstGeom>
              <a:noFill/>
            </p:spPr>
            <p:txBody>
              <a:bodyPr wrap="square" lIns="91440" tIns="45720" rIns="91440" bIns="45720" anchor="ctr">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b="1">
                    <a:solidFill>
                      <a:srgbClr val="323335"/>
                    </a:solidFill>
                    <a:latin typeface="微软雅黑" panose="020B0503020204020204" pitchFamily="34" charset="-122"/>
                    <a:ea typeface="微软雅黑" panose="020B0503020204020204" pitchFamily="34" charset="-122"/>
                  </a:rPr>
                  <a:t>建立与本地区工贸企业相适应的安全监管体系及相应的安全监管机构，尤其是要加强基层监管队伍的建设，及时调整和充实熟悉相关业务的监管人员，配备与监管工作相适应的、一定数量的专业技术人员，并加强监管业务培训和业务交流，逐步建立一支基本适应工贸企业安全监管任务的队伍。</a:t>
                </a:r>
                <a:endParaRPr lang="en-US" altLang="zh-CN" sz="1100" b="1" dirty="0">
                  <a:solidFill>
                    <a:srgbClr val="323335"/>
                  </a:solidFill>
                  <a:latin typeface="微软雅黑" panose="020B0503020204020204" pitchFamily="34" charset="-122"/>
                  <a:ea typeface="微软雅黑" panose="020B0503020204020204" pitchFamily="34" charset="-122"/>
                </a:endParaRPr>
              </a:p>
            </p:txBody>
          </p:sp>
          <p:sp>
            <p:nvSpPr>
              <p:cNvPr id="151" name="îṩ1íḋê">
                <a:extLst>
                  <a:ext uri="{FF2B5EF4-FFF2-40B4-BE49-F238E27FC236}">
                    <a16:creationId xmlns:a16="http://schemas.microsoft.com/office/drawing/2014/main" id="{CC10FB2F-1CBF-4A29-B89B-364D697EC6FE}"/>
                  </a:ext>
                </a:extLst>
              </p:cNvPr>
              <p:cNvSpPr/>
              <p:nvPr/>
            </p:nvSpPr>
            <p:spPr>
              <a:xfrm flipH="1">
                <a:off x="5276016" y="2872967"/>
                <a:ext cx="2787168" cy="384480"/>
              </a:xfrm>
              <a:prstGeom prst="rect">
                <a:avLst/>
              </a:prstGeom>
            </p:spPr>
            <p:txBody>
              <a:bodyPr wrap="square" lIns="91440" tIns="45720" rIns="91440" bIns="45720" anchor="ctr">
                <a:spAutoFit/>
              </a:bodyPr>
              <a:lstStyle/>
              <a:p>
                <a:pPr algn="ctr"/>
                <a:r>
                  <a:rPr lang="zh-CN" altLang="en-US" sz="1400" b="1">
                    <a:solidFill>
                      <a:srgbClr val="DEA320"/>
                    </a:solidFill>
                    <a:latin typeface="微软雅黑" panose="020B0503020204020204" pitchFamily="34" charset="-122"/>
                    <a:ea typeface="微软雅黑" panose="020B0503020204020204" pitchFamily="34" charset="-122"/>
                  </a:rPr>
                  <a:t>加强安全监管队伍建设</a:t>
                </a:r>
                <a:endParaRPr lang="zh-CN" altLang="en-US" sz="1400" b="1" dirty="0">
                  <a:solidFill>
                    <a:srgbClr val="DEA320"/>
                  </a:solidFill>
                  <a:latin typeface="微软雅黑" panose="020B0503020204020204" pitchFamily="34" charset="-122"/>
                  <a:ea typeface="微软雅黑" panose="020B0503020204020204" pitchFamily="34" charset="-122"/>
                </a:endParaRPr>
              </a:p>
            </p:txBody>
          </p:sp>
        </p:grpSp>
        <p:sp>
          <p:nvSpPr>
            <p:cNvPr id="148" name="îśļîďê">
              <a:extLst>
                <a:ext uri="{FF2B5EF4-FFF2-40B4-BE49-F238E27FC236}">
                  <a16:creationId xmlns:a16="http://schemas.microsoft.com/office/drawing/2014/main" id="{A1FB5617-0A71-4653-91E7-F18005193F84}"/>
                </a:ext>
              </a:extLst>
            </p:cNvPr>
            <p:cNvSpPr/>
            <p:nvPr/>
          </p:nvSpPr>
          <p:spPr bwMode="auto">
            <a:xfrm>
              <a:off x="4892925" y="1666400"/>
              <a:ext cx="357585" cy="290235"/>
            </a:xfrm>
            <a:custGeom>
              <a:avLst/>
              <a:gdLst>
                <a:gd name="connsiteX0" fmla="*/ 560224 w 607107"/>
                <a:gd name="connsiteY0" fmla="*/ 279860 h 518750"/>
                <a:gd name="connsiteX1" fmla="*/ 582459 w 607107"/>
                <a:gd name="connsiteY1" fmla="*/ 280220 h 518750"/>
                <a:gd name="connsiteX2" fmla="*/ 606440 w 607107"/>
                <a:gd name="connsiteY2" fmla="*/ 300513 h 518750"/>
                <a:gd name="connsiteX3" fmla="*/ 596135 w 607107"/>
                <a:gd name="connsiteY3" fmla="*/ 329751 h 518750"/>
                <a:gd name="connsiteX4" fmla="*/ 571865 w 607107"/>
                <a:gd name="connsiteY4" fmla="*/ 348793 h 518750"/>
                <a:gd name="connsiteX5" fmla="*/ 371834 w 607107"/>
                <a:gd name="connsiteY5" fmla="*/ 500269 h 518750"/>
                <a:gd name="connsiteX6" fmla="*/ 134050 w 607107"/>
                <a:gd name="connsiteY6" fmla="*/ 494210 h 518750"/>
                <a:gd name="connsiteX7" fmla="*/ 67213 w 607107"/>
                <a:gd name="connsiteY7" fmla="*/ 511040 h 518750"/>
                <a:gd name="connsiteX8" fmla="*/ 61145 w 607107"/>
                <a:gd name="connsiteY8" fmla="*/ 511040 h 518750"/>
                <a:gd name="connsiteX9" fmla="*/ 59701 w 607107"/>
                <a:gd name="connsiteY9" fmla="*/ 510560 h 518750"/>
                <a:gd name="connsiteX10" fmla="*/ 55656 w 607107"/>
                <a:gd name="connsiteY10" fmla="*/ 507674 h 518750"/>
                <a:gd name="connsiteX11" fmla="*/ 7502 w 607107"/>
                <a:gd name="connsiteY11" fmla="*/ 432081 h 518750"/>
                <a:gd name="connsiteX12" fmla="*/ 1435 w 607107"/>
                <a:gd name="connsiteY12" fmla="*/ 423521 h 518750"/>
                <a:gd name="connsiteX13" fmla="*/ 183 w 607107"/>
                <a:gd name="connsiteY13" fmla="*/ 417077 h 518750"/>
                <a:gd name="connsiteX14" fmla="*/ 4131 w 607107"/>
                <a:gd name="connsiteY14" fmla="*/ 411788 h 518750"/>
                <a:gd name="connsiteX15" fmla="*/ 95527 w 607107"/>
                <a:gd name="connsiteY15" fmla="*/ 376588 h 518750"/>
                <a:gd name="connsiteX16" fmla="*/ 266570 w 607107"/>
                <a:gd name="connsiteY16" fmla="*/ 330231 h 518750"/>
                <a:gd name="connsiteX17" fmla="*/ 327147 w 607107"/>
                <a:gd name="connsiteY17" fmla="*/ 372741 h 518750"/>
                <a:gd name="connsiteX18" fmla="*/ 233536 w 607107"/>
                <a:gd name="connsiteY18" fmla="*/ 417943 h 518750"/>
                <a:gd name="connsiteX19" fmla="*/ 360084 w 607107"/>
                <a:gd name="connsiteY19" fmla="*/ 366393 h 518750"/>
                <a:gd name="connsiteX20" fmla="*/ 365285 w 607107"/>
                <a:gd name="connsiteY20" fmla="*/ 359372 h 518750"/>
                <a:gd name="connsiteX21" fmla="*/ 524482 w 607107"/>
                <a:gd name="connsiteY21" fmla="*/ 291473 h 518750"/>
                <a:gd name="connsiteX22" fmla="*/ 560224 w 607107"/>
                <a:gd name="connsiteY22" fmla="*/ 279860 h 518750"/>
                <a:gd name="connsiteX23" fmla="*/ 231201 w 607107"/>
                <a:gd name="connsiteY23" fmla="*/ 114447 h 518750"/>
                <a:gd name="connsiteX24" fmla="*/ 227733 w 607107"/>
                <a:gd name="connsiteY24" fmla="*/ 115409 h 518750"/>
                <a:gd name="connsiteX25" fmla="*/ 204232 w 607107"/>
                <a:gd name="connsiteY25" fmla="*/ 127912 h 518750"/>
                <a:gd name="connsiteX26" fmla="*/ 200572 w 607107"/>
                <a:gd name="connsiteY26" fmla="*/ 136280 h 518750"/>
                <a:gd name="connsiteX27" fmla="*/ 203269 w 607107"/>
                <a:gd name="connsiteY27" fmla="*/ 146860 h 518750"/>
                <a:gd name="connsiteX28" fmla="*/ 207410 w 607107"/>
                <a:gd name="connsiteY28" fmla="*/ 151862 h 518750"/>
                <a:gd name="connsiteX29" fmla="*/ 213960 w 607107"/>
                <a:gd name="connsiteY29" fmla="*/ 151573 h 518750"/>
                <a:gd name="connsiteX30" fmla="*/ 222340 w 607107"/>
                <a:gd name="connsiteY30" fmla="*/ 147053 h 518750"/>
                <a:gd name="connsiteX31" fmla="*/ 222340 w 607107"/>
                <a:gd name="connsiteY31" fmla="*/ 230058 h 518750"/>
                <a:gd name="connsiteX32" fmla="*/ 229756 w 607107"/>
                <a:gd name="connsiteY32" fmla="*/ 237464 h 518750"/>
                <a:gd name="connsiteX33" fmla="*/ 243433 w 607107"/>
                <a:gd name="connsiteY33" fmla="*/ 237464 h 518750"/>
                <a:gd name="connsiteX34" fmla="*/ 250850 w 607107"/>
                <a:gd name="connsiteY34" fmla="*/ 230058 h 518750"/>
                <a:gd name="connsiteX35" fmla="*/ 250850 w 607107"/>
                <a:gd name="connsiteY35" fmla="*/ 121853 h 518750"/>
                <a:gd name="connsiteX36" fmla="*/ 243433 w 607107"/>
                <a:gd name="connsiteY36" fmla="*/ 114447 h 518750"/>
                <a:gd name="connsiteX37" fmla="*/ 230719 w 607107"/>
                <a:gd name="connsiteY37" fmla="*/ 76070 h 518750"/>
                <a:gd name="connsiteX38" fmla="*/ 330794 w 607107"/>
                <a:gd name="connsiteY38" fmla="*/ 176004 h 518750"/>
                <a:gd name="connsiteX39" fmla="*/ 230719 w 607107"/>
                <a:gd name="connsiteY39" fmla="*/ 275841 h 518750"/>
                <a:gd name="connsiteX40" fmla="*/ 130741 w 607107"/>
                <a:gd name="connsiteY40" fmla="*/ 176004 h 518750"/>
                <a:gd name="connsiteX41" fmla="*/ 230719 w 607107"/>
                <a:gd name="connsiteY41" fmla="*/ 76070 h 518750"/>
                <a:gd name="connsiteX42" fmla="*/ 371906 w 607107"/>
                <a:gd name="connsiteY42" fmla="*/ 39432 h 518750"/>
                <a:gd name="connsiteX43" fmla="*/ 368246 w 607107"/>
                <a:gd name="connsiteY43" fmla="*/ 40297 h 518750"/>
                <a:gd name="connsiteX44" fmla="*/ 344168 w 607107"/>
                <a:gd name="connsiteY44" fmla="*/ 53185 h 518750"/>
                <a:gd name="connsiteX45" fmla="*/ 340412 w 607107"/>
                <a:gd name="connsiteY45" fmla="*/ 61744 h 518750"/>
                <a:gd name="connsiteX46" fmla="*/ 343109 w 607107"/>
                <a:gd name="connsiteY46" fmla="*/ 72612 h 518750"/>
                <a:gd name="connsiteX47" fmla="*/ 347443 w 607107"/>
                <a:gd name="connsiteY47" fmla="*/ 77709 h 518750"/>
                <a:gd name="connsiteX48" fmla="*/ 354089 w 607107"/>
                <a:gd name="connsiteY48" fmla="*/ 77421 h 518750"/>
                <a:gd name="connsiteX49" fmla="*/ 362757 w 607107"/>
                <a:gd name="connsiteY49" fmla="*/ 72804 h 518750"/>
                <a:gd name="connsiteX50" fmla="*/ 362757 w 607107"/>
                <a:gd name="connsiteY50" fmla="*/ 157919 h 518750"/>
                <a:gd name="connsiteX51" fmla="*/ 370365 w 607107"/>
                <a:gd name="connsiteY51" fmla="*/ 165517 h 518750"/>
                <a:gd name="connsiteX52" fmla="*/ 384331 w 607107"/>
                <a:gd name="connsiteY52" fmla="*/ 165517 h 518750"/>
                <a:gd name="connsiteX53" fmla="*/ 391939 w 607107"/>
                <a:gd name="connsiteY53" fmla="*/ 157919 h 518750"/>
                <a:gd name="connsiteX54" fmla="*/ 391939 w 607107"/>
                <a:gd name="connsiteY54" fmla="*/ 47029 h 518750"/>
                <a:gd name="connsiteX55" fmla="*/ 384331 w 607107"/>
                <a:gd name="connsiteY55" fmla="*/ 39432 h 518750"/>
                <a:gd name="connsiteX56" fmla="*/ 371328 w 607107"/>
                <a:gd name="connsiteY56" fmla="*/ 0 h 518750"/>
                <a:gd name="connsiteX57" fmla="*/ 473901 w 607107"/>
                <a:gd name="connsiteY57" fmla="*/ 102426 h 518750"/>
                <a:gd name="connsiteX58" fmla="*/ 371328 w 607107"/>
                <a:gd name="connsiteY58" fmla="*/ 204852 h 518750"/>
                <a:gd name="connsiteX59" fmla="*/ 342531 w 607107"/>
                <a:gd name="connsiteY59" fmla="*/ 200717 h 518750"/>
                <a:gd name="connsiteX60" fmla="*/ 348117 w 607107"/>
                <a:gd name="connsiteY60" fmla="*/ 167440 h 518750"/>
                <a:gd name="connsiteX61" fmla="*/ 274342 w 607107"/>
                <a:gd name="connsiteY61" fmla="*/ 69150 h 518750"/>
                <a:gd name="connsiteX62" fmla="*/ 371328 w 607107"/>
                <a:gd name="connsiteY62" fmla="*/ 0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7107" h="518750">
                  <a:moveTo>
                    <a:pt x="560224" y="279860"/>
                  </a:moveTo>
                  <a:cubicBezTo>
                    <a:pt x="569819" y="278441"/>
                    <a:pt x="577162" y="279018"/>
                    <a:pt x="582459" y="280220"/>
                  </a:cubicBezTo>
                  <a:cubicBezTo>
                    <a:pt x="595268" y="283010"/>
                    <a:pt x="604032" y="289742"/>
                    <a:pt x="606440" y="300513"/>
                  </a:cubicBezTo>
                  <a:cubicBezTo>
                    <a:pt x="608751" y="310804"/>
                    <a:pt x="604995" y="322826"/>
                    <a:pt x="596135" y="329751"/>
                  </a:cubicBezTo>
                  <a:cubicBezTo>
                    <a:pt x="587949" y="336098"/>
                    <a:pt x="579762" y="342542"/>
                    <a:pt x="571865" y="348793"/>
                  </a:cubicBezTo>
                  <a:lnTo>
                    <a:pt x="371834" y="500269"/>
                  </a:lnTo>
                  <a:cubicBezTo>
                    <a:pt x="306826" y="545471"/>
                    <a:pt x="137614" y="493440"/>
                    <a:pt x="134050" y="494210"/>
                  </a:cubicBezTo>
                  <a:lnTo>
                    <a:pt x="67213" y="511040"/>
                  </a:lnTo>
                  <a:cubicBezTo>
                    <a:pt x="65479" y="511521"/>
                    <a:pt x="63264" y="511425"/>
                    <a:pt x="61145" y="511040"/>
                  </a:cubicBezTo>
                  <a:cubicBezTo>
                    <a:pt x="60567" y="510848"/>
                    <a:pt x="60086" y="510752"/>
                    <a:pt x="59701" y="510560"/>
                  </a:cubicBezTo>
                  <a:cubicBezTo>
                    <a:pt x="58063" y="510079"/>
                    <a:pt x="56715" y="509021"/>
                    <a:pt x="55656" y="507674"/>
                  </a:cubicBezTo>
                  <a:cubicBezTo>
                    <a:pt x="40150" y="486131"/>
                    <a:pt x="22430" y="453335"/>
                    <a:pt x="7502" y="432081"/>
                  </a:cubicBezTo>
                  <a:lnTo>
                    <a:pt x="1435" y="423521"/>
                  </a:lnTo>
                  <a:cubicBezTo>
                    <a:pt x="183" y="421694"/>
                    <a:pt x="-299" y="419289"/>
                    <a:pt x="183" y="417077"/>
                  </a:cubicBezTo>
                  <a:cubicBezTo>
                    <a:pt x="664" y="414865"/>
                    <a:pt x="1723" y="412750"/>
                    <a:pt x="4131" y="411788"/>
                  </a:cubicBezTo>
                  <a:lnTo>
                    <a:pt x="95527" y="376588"/>
                  </a:lnTo>
                  <a:cubicBezTo>
                    <a:pt x="155816" y="356487"/>
                    <a:pt x="154179" y="328885"/>
                    <a:pt x="266570" y="330231"/>
                  </a:cubicBezTo>
                  <a:cubicBezTo>
                    <a:pt x="296618" y="330520"/>
                    <a:pt x="351706" y="324172"/>
                    <a:pt x="327147" y="372741"/>
                  </a:cubicBezTo>
                  <a:cubicBezTo>
                    <a:pt x="316650" y="393515"/>
                    <a:pt x="281979" y="420059"/>
                    <a:pt x="233536" y="417943"/>
                  </a:cubicBezTo>
                  <a:cubicBezTo>
                    <a:pt x="233344" y="419193"/>
                    <a:pt x="327244" y="456605"/>
                    <a:pt x="360084" y="366393"/>
                  </a:cubicBezTo>
                  <a:cubicBezTo>
                    <a:pt x="360084" y="366393"/>
                    <a:pt x="361433" y="361007"/>
                    <a:pt x="365285" y="359372"/>
                  </a:cubicBezTo>
                  <a:cubicBezTo>
                    <a:pt x="389940" y="348793"/>
                    <a:pt x="522459" y="292338"/>
                    <a:pt x="524482" y="291473"/>
                  </a:cubicBezTo>
                  <a:cubicBezTo>
                    <a:pt x="538784" y="284693"/>
                    <a:pt x="550629" y="281278"/>
                    <a:pt x="560224" y="279860"/>
                  </a:cubicBezTo>
                  <a:close/>
                  <a:moveTo>
                    <a:pt x="231201" y="114447"/>
                  </a:moveTo>
                  <a:cubicBezTo>
                    <a:pt x="230045" y="114447"/>
                    <a:pt x="228793" y="114832"/>
                    <a:pt x="227733" y="115409"/>
                  </a:cubicBezTo>
                  <a:lnTo>
                    <a:pt x="204232" y="127912"/>
                  </a:lnTo>
                  <a:cubicBezTo>
                    <a:pt x="201246" y="129548"/>
                    <a:pt x="199705" y="133010"/>
                    <a:pt x="200572" y="136280"/>
                  </a:cubicBezTo>
                  <a:lnTo>
                    <a:pt x="203269" y="146860"/>
                  </a:lnTo>
                  <a:cubicBezTo>
                    <a:pt x="203847" y="149073"/>
                    <a:pt x="205388" y="150900"/>
                    <a:pt x="207410" y="151862"/>
                  </a:cubicBezTo>
                  <a:cubicBezTo>
                    <a:pt x="209529" y="152727"/>
                    <a:pt x="211937" y="152631"/>
                    <a:pt x="213960" y="151573"/>
                  </a:cubicBezTo>
                  <a:lnTo>
                    <a:pt x="222340" y="147053"/>
                  </a:lnTo>
                  <a:lnTo>
                    <a:pt x="222340" y="230058"/>
                  </a:lnTo>
                  <a:cubicBezTo>
                    <a:pt x="222340" y="234098"/>
                    <a:pt x="225711" y="237464"/>
                    <a:pt x="229756" y="237464"/>
                  </a:cubicBezTo>
                  <a:lnTo>
                    <a:pt x="243433" y="237464"/>
                  </a:lnTo>
                  <a:cubicBezTo>
                    <a:pt x="247479" y="237464"/>
                    <a:pt x="250850" y="234098"/>
                    <a:pt x="250850" y="230058"/>
                  </a:cubicBezTo>
                  <a:lnTo>
                    <a:pt x="250850" y="121853"/>
                  </a:lnTo>
                  <a:cubicBezTo>
                    <a:pt x="250850" y="117813"/>
                    <a:pt x="247479" y="114447"/>
                    <a:pt x="243433" y="114447"/>
                  </a:cubicBezTo>
                  <a:close/>
                  <a:moveTo>
                    <a:pt x="230719" y="76070"/>
                  </a:moveTo>
                  <a:cubicBezTo>
                    <a:pt x="286006" y="76070"/>
                    <a:pt x="330794" y="120795"/>
                    <a:pt x="330794" y="176004"/>
                  </a:cubicBezTo>
                  <a:cubicBezTo>
                    <a:pt x="330794" y="231116"/>
                    <a:pt x="286006" y="275841"/>
                    <a:pt x="230719" y="275841"/>
                  </a:cubicBezTo>
                  <a:cubicBezTo>
                    <a:pt x="175529" y="275841"/>
                    <a:pt x="130741" y="231116"/>
                    <a:pt x="130741" y="176004"/>
                  </a:cubicBezTo>
                  <a:cubicBezTo>
                    <a:pt x="130741" y="120795"/>
                    <a:pt x="175529" y="76070"/>
                    <a:pt x="230719" y="76070"/>
                  </a:cubicBezTo>
                  <a:close/>
                  <a:moveTo>
                    <a:pt x="371906" y="39432"/>
                  </a:moveTo>
                  <a:cubicBezTo>
                    <a:pt x="370654" y="39432"/>
                    <a:pt x="369402" y="39720"/>
                    <a:pt x="368246" y="40297"/>
                  </a:cubicBezTo>
                  <a:lnTo>
                    <a:pt x="344168" y="53185"/>
                  </a:lnTo>
                  <a:cubicBezTo>
                    <a:pt x="341086" y="54819"/>
                    <a:pt x="339545" y="58378"/>
                    <a:pt x="340412" y="61744"/>
                  </a:cubicBezTo>
                  <a:lnTo>
                    <a:pt x="343109" y="72612"/>
                  </a:lnTo>
                  <a:cubicBezTo>
                    <a:pt x="343687" y="74920"/>
                    <a:pt x="345324" y="76747"/>
                    <a:pt x="347443" y="77709"/>
                  </a:cubicBezTo>
                  <a:cubicBezTo>
                    <a:pt x="349562" y="78671"/>
                    <a:pt x="352066" y="78575"/>
                    <a:pt x="354089" y="77421"/>
                  </a:cubicBezTo>
                  <a:lnTo>
                    <a:pt x="362757" y="72804"/>
                  </a:lnTo>
                  <a:lnTo>
                    <a:pt x="362757" y="157919"/>
                  </a:lnTo>
                  <a:cubicBezTo>
                    <a:pt x="362757" y="162054"/>
                    <a:pt x="366224" y="165517"/>
                    <a:pt x="370365" y="165517"/>
                  </a:cubicBezTo>
                  <a:lnTo>
                    <a:pt x="384331" y="165517"/>
                  </a:lnTo>
                  <a:cubicBezTo>
                    <a:pt x="388568" y="165517"/>
                    <a:pt x="391939" y="162054"/>
                    <a:pt x="391939" y="157919"/>
                  </a:cubicBezTo>
                  <a:lnTo>
                    <a:pt x="391939" y="47029"/>
                  </a:lnTo>
                  <a:cubicBezTo>
                    <a:pt x="391939" y="42798"/>
                    <a:pt x="388568" y="39432"/>
                    <a:pt x="384331" y="39432"/>
                  </a:cubicBezTo>
                  <a:close/>
                  <a:moveTo>
                    <a:pt x="371328" y="0"/>
                  </a:moveTo>
                  <a:cubicBezTo>
                    <a:pt x="428056" y="0"/>
                    <a:pt x="473901" y="45875"/>
                    <a:pt x="473901" y="102426"/>
                  </a:cubicBezTo>
                  <a:cubicBezTo>
                    <a:pt x="473901" y="158977"/>
                    <a:pt x="428056" y="204852"/>
                    <a:pt x="371328" y="204852"/>
                  </a:cubicBezTo>
                  <a:cubicBezTo>
                    <a:pt x="361312" y="204852"/>
                    <a:pt x="351681" y="203409"/>
                    <a:pt x="342531" y="200717"/>
                  </a:cubicBezTo>
                  <a:cubicBezTo>
                    <a:pt x="346095" y="190234"/>
                    <a:pt x="348117" y="179077"/>
                    <a:pt x="348117" y="167440"/>
                  </a:cubicBezTo>
                  <a:cubicBezTo>
                    <a:pt x="348117" y="120892"/>
                    <a:pt x="317008" y="81556"/>
                    <a:pt x="274342" y="69150"/>
                  </a:cubicBezTo>
                  <a:cubicBezTo>
                    <a:pt x="288211" y="28949"/>
                    <a:pt x="326447" y="0"/>
                    <a:pt x="371328" y="0"/>
                  </a:cubicBezTo>
                  <a:close/>
                </a:path>
              </a:pathLst>
            </a:custGeom>
            <a:solidFill>
              <a:schemeClr val="bg1"/>
            </a:solidFill>
            <a:ln>
              <a:noFill/>
            </a:ln>
          </p:spPr>
          <p:txBody>
            <a:bodyPr wrap="square" lIns="91440" tIns="45720" rIns="91440" bIns="45720">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spTree>
    <p:extLst>
      <p:ext uri="{BB962C8B-B14F-4D97-AF65-F5344CB8AC3E}">
        <p14:creationId xmlns:p14="http://schemas.microsoft.com/office/powerpoint/2010/main" val="4067899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2382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8180867" cy="5143500"/>
            <a:chOff x="0" y="0"/>
            <a:chExt cx="10907823" cy="6858000"/>
          </a:xfrm>
        </p:grpSpPr>
        <p:sp>
          <p:nvSpPr>
            <p:cNvPr id="4" name="ïṧḻiḓe"/>
            <p:cNvSpPr/>
            <p:nvPr/>
          </p:nvSpPr>
          <p:spPr>
            <a:xfrm>
              <a:off x="0" y="0"/>
              <a:ext cx="5229225" cy="6858000"/>
            </a:xfrm>
            <a:prstGeom prst="rect">
              <a:avLst/>
            </a:prstGeom>
            <a:blipFill>
              <a:blip r:embed="rId3"/>
              <a:srcRect/>
              <a:stretch>
                <a:fillRect l="-48517" r="-48204"/>
              </a:stretch>
            </a:blip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ïŝḷïḋê"/>
            <p:cNvSpPr/>
            <p:nvPr/>
          </p:nvSpPr>
          <p:spPr>
            <a:xfrm>
              <a:off x="0" y="1028700"/>
              <a:ext cx="5229225" cy="5829300"/>
            </a:xfrm>
            <a:prstGeom prst="rect">
              <a:avLst/>
            </a:prstGeom>
            <a:solidFill>
              <a:srgbClr val="323335">
                <a:alpha val="70000"/>
              </a:srgbClr>
            </a:solid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6" name="íṣḷîdé"/>
            <p:cNvGrpSpPr/>
            <p:nvPr/>
          </p:nvGrpSpPr>
          <p:grpSpPr>
            <a:xfrm>
              <a:off x="6418310" y="1668545"/>
              <a:ext cx="4489513" cy="3940010"/>
              <a:chOff x="6418310" y="1668545"/>
              <a:chExt cx="4489513" cy="3940010"/>
            </a:xfrm>
          </p:grpSpPr>
          <p:sp>
            <p:nvSpPr>
              <p:cNvPr id="13" name="ïṥḷîḑê"/>
              <p:cNvSpPr/>
              <p:nvPr/>
            </p:nvSpPr>
            <p:spPr>
              <a:xfrm>
                <a:off x="6418310" y="1668545"/>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1</a:t>
                </a:r>
              </a:p>
            </p:txBody>
          </p:sp>
          <p:sp>
            <p:nvSpPr>
              <p:cNvPr id="14" name="îṧľíďe"/>
              <p:cNvSpPr/>
              <p:nvPr/>
            </p:nvSpPr>
            <p:spPr>
              <a:xfrm>
                <a:off x="7008859" y="1668545"/>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特种设备及场所</a:t>
                </a:r>
              </a:p>
            </p:txBody>
          </p:sp>
          <p:sp>
            <p:nvSpPr>
              <p:cNvPr id="15" name="iṧḻiďê"/>
              <p:cNvSpPr/>
              <p:nvPr/>
            </p:nvSpPr>
            <p:spPr>
              <a:xfrm>
                <a:off x="6418310" y="2358919"/>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a:t>
                </a:r>
              </a:p>
            </p:txBody>
          </p:sp>
          <p:sp>
            <p:nvSpPr>
              <p:cNvPr id="16" name="ïṧḻíḓè"/>
              <p:cNvSpPr/>
              <p:nvPr/>
            </p:nvSpPr>
            <p:spPr>
              <a:xfrm>
                <a:off x="7008859" y="2358919"/>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危化品及使用场所</a:t>
                </a:r>
              </a:p>
            </p:txBody>
          </p:sp>
          <p:sp>
            <p:nvSpPr>
              <p:cNvPr id="17" name="iŝľíďè"/>
              <p:cNvSpPr/>
              <p:nvPr/>
            </p:nvSpPr>
            <p:spPr>
              <a:xfrm>
                <a:off x="6418310" y="3049293"/>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3</a:t>
                </a:r>
              </a:p>
            </p:txBody>
          </p:sp>
          <p:sp>
            <p:nvSpPr>
              <p:cNvPr id="18" name="íşlidé"/>
              <p:cNvSpPr/>
              <p:nvPr/>
            </p:nvSpPr>
            <p:spPr>
              <a:xfrm>
                <a:off x="7008859" y="3049293"/>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消防设施</a:t>
                </a:r>
              </a:p>
            </p:txBody>
          </p:sp>
          <p:sp>
            <p:nvSpPr>
              <p:cNvPr id="19" name="íşľîďè"/>
              <p:cNvSpPr/>
              <p:nvPr/>
            </p:nvSpPr>
            <p:spPr>
              <a:xfrm>
                <a:off x="6418310" y="3739667"/>
                <a:ext cx="488140"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4</a:t>
                </a:r>
              </a:p>
            </p:txBody>
          </p:sp>
          <p:sp>
            <p:nvSpPr>
              <p:cNvPr id="20" name="îŝḻïdê"/>
              <p:cNvSpPr/>
              <p:nvPr/>
            </p:nvSpPr>
            <p:spPr>
              <a:xfrm>
                <a:off x="7008859" y="3739667"/>
                <a:ext cx="3898964"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配电房、电气线路、移动电气及电气设备</a:t>
                </a:r>
              </a:p>
            </p:txBody>
          </p:sp>
          <p:sp>
            <p:nvSpPr>
              <p:cNvPr id="21" name="iŝḻïdé"/>
              <p:cNvSpPr/>
              <p:nvPr/>
            </p:nvSpPr>
            <p:spPr>
              <a:xfrm>
                <a:off x="6418310" y="4430041"/>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5</a:t>
                </a:r>
              </a:p>
            </p:txBody>
          </p:sp>
          <p:sp>
            <p:nvSpPr>
              <p:cNvPr id="22" name="iṥḷíḑê"/>
              <p:cNvSpPr/>
              <p:nvPr/>
            </p:nvSpPr>
            <p:spPr>
              <a:xfrm>
                <a:off x="7008859" y="4430041"/>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lvl="0"/>
                <a:r>
                  <a:rPr lang="zh-CN" altLang="en-US" sz="1200" b="1">
                    <a:solidFill>
                      <a:prstClr val="black">
                        <a:lumMod val="75000"/>
                        <a:lumOff val="25000"/>
                      </a:prstClr>
                    </a:solidFill>
                    <a:latin typeface="微软雅黑" panose="020B0503020204020204" pitchFamily="34" charset="-122"/>
                    <a:ea typeface="微软雅黑" panose="020B0503020204020204" pitchFamily="34" charset="-122"/>
                  </a:rPr>
                  <a:t>普通机械设备</a:t>
                </a:r>
              </a:p>
            </p:txBody>
          </p:sp>
          <p:sp>
            <p:nvSpPr>
              <p:cNvPr id="23" name="íSḷiḓê"/>
              <p:cNvSpPr/>
              <p:nvPr/>
            </p:nvSpPr>
            <p:spPr>
              <a:xfrm>
                <a:off x="6418310" y="5120415"/>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6</a:t>
                </a:r>
              </a:p>
            </p:txBody>
          </p:sp>
          <p:sp>
            <p:nvSpPr>
              <p:cNvPr id="24" name="ïşḷíḓê"/>
              <p:cNvSpPr/>
              <p:nvPr/>
            </p:nvSpPr>
            <p:spPr>
              <a:xfrm>
                <a:off x="7008859" y="5120415"/>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其他隐患</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ïşľîḋê"/>
            <p:cNvGrpSpPr/>
            <p:nvPr/>
          </p:nvGrpSpPr>
          <p:grpSpPr>
            <a:xfrm>
              <a:off x="1390650" y="1343268"/>
              <a:ext cx="2447925" cy="2379066"/>
              <a:chOff x="1390649" y="1343268"/>
              <a:chExt cx="2447925" cy="2379066"/>
            </a:xfrm>
          </p:grpSpPr>
          <p:sp>
            <p:nvSpPr>
              <p:cNvPr id="8" name="íSḷîďe"/>
              <p:cNvSpPr/>
              <p:nvPr/>
            </p:nvSpPr>
            <p:spPr>
              <a:xfrm>
                <a:off x="1907380" y="1343268"/>
                <a:ext cx="1414464" cy="1138694"/>
              </a:xfrm>
              <a:custGeom>
                <a:avLst/>
                <a:gdLst>
                  <a:gd name="connsiteX0" fmla="*/ 304066 w 608062"/>
                  <a:gd name="connsiteY0" fmla="*/ 119891 h 489512"/>
                  <a:gd name="connsiteX1" fmla="*/ 500238 w 608062"/>
                  <a:gd name="connsiteY1" fmla="*/ 282191 h 489512"/>
                  <a:gd name="connsiteX2" fmla="*/ 500238 w 608062"/>
                  <a:gd name="connsiteY2" fmla="*/ 434048 h 489512"/>
                  <a:gd name="connsiteX3" fmla="*/ 500238 w 608062"/>
                  <a:gd name="connsiteY3" fmla="*/ 480480 h 489512"/>
                  <a:gd name="connsiteX4" fmla="*/ 500238 w 608062"/>
                  <a:gd name="connsiteY4" fmla="*/ 489512 h 489512"/>
                  <a:gd name="connsiteX5" fmla="*/ 362847 w 608062"/>
                  <a:gd name="connsiteY5" fmla="*/ 489512 h 489512"/>
                  <a:gd name="connsiteX6" fmla="*/ 362847 w 608062"/>
                  <a:gd name="connsiteY6" fmla="*/ 282968 h 489512"/>
                  <a:gd name="connsiteX7" fmla="*/ 283461 w 608062"/>
                  <a:gd name="connsiteY7" fmla="*/ 282968 h 489512"/>
                  <a:gd name="connsiteX8" fmla="*/ 245497 w 608062"/>
                  <a:gd name="connsiteY8" fmla="*/ 282968 h 489512"/>
                  <a:gd name="connsiteX9" fmla="*/ 245497 w 608062"/>
                  <a:gd name="connsiteY9" fmla="*/ 325166 h 489512"/>
                  <a:gd name="connsiteX10" fmla="*/ 245497 w 608062"/>
                  <a:gd name="connsiteY10" fmla="*/ 345206 h 489512"/>
                  <a:gd name="connsiteX11" fmla="*/ 245285 w 608062"/>
                  <a:gd name="connsiteY11" fmla="*/ 345206 h 489512"/>
                  <a:gd name="connsiteX12" fmla="*/ 245285 w 608062"/>
                  <a:gd name="connsiteY12" fmla="*/ 384511 h 489512"/>
                  <a:gd name="connsiteX13" fmla="*/ 245497 w 608062"/>
                  <a:gd name="connsiteY13" fmla="*/ 384511 h 489512"/>
                  <a:gd name="connsiteX14" fmla="*/ 245497 w 608062"/>
                  <a:gd name="connsiteY14" fmla="*/ 489512 h 489512"/>
                  <a:gd name="connsiteX15" fmla="*/ 107824 w 608062"/>
                  <a:gd name="connsiteY15" fmla="*/ 489512 h 489512"/>
                  <a:gd name="connsiteX16" fmla="*/ 107824 w 608062"/>
                  <a:gd name="connsiteY16" fmla="*/ 479915 h 489512"/>
                  <a:gd name="connsiteX17" fmla="*/ 107824 w 608062"/>
                  <a:gd name="connsiteY17" fmla="*/ 434048 h 489512"/>
                  <a:gd name="connsiteX18" fmla="*/ 107824 w 608062"/>
                  <a:gd name="connsiteY18" fmla="*/ 281556 h 489512"/>
                  <a:gd name="connsiteX19" fmla="*/ 304061 w 608062"/>
                  <a:gd name="connsiteY19" fmla="*/ 0 h 489512"/>
                  <a:gd name="connsiteX20" fmla="*/ 608062 w 608062"/>
                  <a:gd name="connsiteY20" fmla="*/ 249643 h 489512"/>
                  <a:gd name="connsiteX21" fmla="*/ 574258 w 608062"/>
                  <a:gd name="connsiteY21" fmla="*/ 290659 h 489512"/>
                  <a:gd name="connsiteX22" fmla="*/ 304061 w 608062"/>
                  <a:gd name="connsiteY22" fmla="*/ 68734 h 489512"/>
                  <a:gd name="connsiteX23" fmla="*/ 33804 w 608062"/>
                  <a:gd name="connsiteY23" fmla="*/ 290659 h 489512"/>
                  <a:gd name="connsiteX24" fmla="*/ 0 w 608062"/>
                  <a:gd name="connsiteY24" fmla="*/ 249643 h 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8062" h="489512">
                    <a:moveTo>
                      <a:pt x="304066" y="119891"/>
                    </a:moveTo>
                    <a:lnTo>
                      <a:pt x="500238" y="282191"/>
                    </a:lnTo>
                    <a:lnTo>
                      <a:pt x="500238" y="434048"/>
                    </a:lnTo>
                    <a:lnTo>
                      <a:pt x="500238" y="480480"/>
                    </a:lnTo>
                    <a:lnTo>
                      <a:pt x="500238" y="489512"/>
                    </a:lnTo>
                    <a:lnTo>
                      <a:pt x="362847" y="489512"/>
                    </a:lnTo>
                    <a:lnTo>
                      <a:pt x="362847" y="282968"/>
                    </a:lnTo>
                    <a:lnTo>
                      <a:pt x="283461" y="282968"/>
                    </a:lnTo>
                    <a:lnTo>
                      <a:pt x="245497" y="282968"/>
                    </a:lnTo>
                    <a:lnTo>
                      <a:pt x="245497" y="325166"/>
                    </a:lnTo>
                    <a:lnTo>
                      <a:pt x="245497" y="345206"/>
                    </a:lnTo>
                    <a:lnTo>
                      <a:pt x="245285" y="345206"/>
                    </a:lnTo>
                    <a:lnTo>
                      <a:pt x="245285" y="384511"/>
                    </a:lnTo>
                    <a:lnTo>
                      <a:pt x="245497" y="384511"/>
                    </a:lnTo>
                    <a:lnTo>
                      <a:pt x="245497" y="489512"/>
                    </a:lnTo>
                    <a:lnTo>
                      <a:pt x="107824" y="489512"/>
                    </a:lnTo>
                    <a:lnTo>
                      <a:pt x="107824" y="479915"/>
                    </a:lnTo>
                    <a:lnTo>
                      <a:pt x="107824" y="434048"/>
                    </a:lnTo>
                    <a:lnTo>
                      <a:pt x="107824" y="281556"/>
                    </a:lnTo>
                    <a:close/>
                    <a:moveTo>
                      <a:pt x="304061" y="0"/>
                    </a:moveTo>
                    <a:lnTo>
                      <a:pt x="608062" y="249643"/>
                    </a:lnTo>
                    <a:lnTo>
                      <a:pt x="574258" y="290659"/>
                    </a:lnTo>
                    <a:lnTo>
                      <a:pt x="304061" y="68734"/>
                    </a:lnTo>
                    <a:lnTo>
                      <a:pt x="33804" y="290659"/>
                    </a:lnTo>
                    <a:lnTo>
                      <a:pt x="0" y="249643"/>
                    </a:lnTo>
                    <a:close/>
                  </a:path>
                </a:pathLst>
              </a:custGeom>
              <a:solidFill>
                <a:srgbClr val="DEA320"/>
              </a:solidFill>
              <a:ln w="19050">
                <a:no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nvGrpSpPr>
              <p:cNvPr id="9" name="íṡḻïḓe"/>
              <p:cNvGrpSpPr/>
              <p:nvPr/>
            </p:nvGrpSpPr>
            <p:grpSpPr>
              <a:xfrm>
                <a:off x="1390649" y="2915793"/>
                <a:ext cx="2447925" cy="806541"/>
                <a:chOff x="1390650" y="2847059"/>
                <a:chExt cx="2447925" cy="806541"/>
              </a:xfrm>
            </p:grpSpPr>
            <p:sp>
              <p:nvSpPr>
                <p:cNvPr id="10" name="íṡļíḍè">
                  <a:extLst>
                    <a:ext uri="{FF2B5EF4-FFF2-40B4-BE49-F238E27FC236}">
                      <a16:creationId xmlns:a16="http://schemas.microsoft.com/office/drawing/2014/main" id="{FCBCE448-A746-45FC-ABE2-27B64D489326}"/>
                    </a:ext>
                  </a:extLst>
                </p:cNvPr>
                <p:cNvSpPr txBox="1"/>
                <p:nvPr/>
              </p:nvSpPr>
              <p:spPr bwMode="auto">
                <a:xfrm>
                  <a:off x="1411398" y="2945714"/>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4000" b="1">
                      <a:solidFill>
                        <a:prstClr val="white"/>
                      </a:solidFill>
                      <a:latin typeface="等线"/>
                      <a:ea typeface="等线" panose="02010600030101010101" pitchFamily="2" charset="-122"/>
                    </a:rPr>
                    <a:t>常见隐患</a:t>
                  </a:r>
                  <a:endParaRPr kumimoji="0" lang="en-US" altLang="zh-CN" sz="4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11" name="直接连接符 10"/>
                <p:cNvCxnSpPr/>
                <p:nvPr/>
              </p:nvCxnSpPr>
              <p:spPr>
                <a:xfrm>
                  <a:off x="1390650" y="2847059"/>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90650" y="3602198"/>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grpSp>
      <p:sp>
        <p:nvSpPr>
          <p:cNvPr id="25" name="文本框 24"/>
          <p:cNvSpPr txBox="1"/>
          <p:nvPr/>
        </p:nvSpPr>
        <p:spPr>
          <a:xfrm>
            <a:off x="611343" y="2914177"/>
            <a:ext cx="3071265" cy="646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chemeClr val="bg1"/>
                </a:solidFill>
                <a:effectLst/>
                <a:uLnTx/>
                <a:uFillTx/>
                <a:latin typeface="微软雅黑" pitchFamily="34" charset="-122"/>
                <a:ea typeface="微软雅黑" pitchFamily="34" charset="-122"/>
                <a:cs typeface="Arial" charset="0"/>
              </a:rPr>
              <a:t>PART</a:t>
            </a:r>
            <a:r>
              <a:rPr kumimoji="0" lang="en-US" altLang="zh-CN" sz="3600" b="0" i="0" u="none" strike="noStrike" kern="1200" cap="none" spc="0" normalizeH="0" baseline="0" noProof="0">
                <a:ln>
                  <a:noFill/>
                </a:ln>
                <a:solidFill>
                  <a:srgbClr val="323335"/>
                </a:solidFill>
                <a:effectLst/>
                <a:uLnTx/>
                <a:uFillTx/>
                <a:latin typeface="微软雅黑" pitchFamily="34" charset="-122"/>
                <a:ea typeface="微软雅黑" pitchFamily="34" charset="-122"/>
                <a:cs typeface="Arial" charset="0"/>
              </a:rPr>
              <a:t> </a:t>
            </a:r>
            <a:r>
              <a:rPr kumimoji="0" lang="en-US" altLang="zh-CN" sz="3600" b="1" i="0" u="none" strike="noStrike" kern="1200" cap="none" spc="0" normalizeH="0" baseline="0" noProof="0">
                <a:ln>
                  <a:noFill/>
                </a:ln>
                <a:solidFill>
                  <a:srgbClr val="DEA320"/>
                </a:solidFill>
                <a:effectLst/>
                <a:uLnTx/>
                <a:uFillTx/>
                <a:latin typeface="微软雅黑" pitchFamily="34" charset="-122"/>
                <a:ea typeface="微软雅黑" pitchFamily="34" charset="-122"/>
                <a:cs typeface="Arial" charset="0"/>
              </a:rPr>
              <a:t>three</a:t>
            </a:r>
            <a:endParaRPr kumimoji="0" lang="en-US" altLang="zh-CN" sz="3600" b="1" i="0" u="none" strike="noStrike" kern="1200" cap="none" spc="0" normalizeH="0" baseline="0" noProof="0" dirty="0">
              <a:ln>
                <a:noFill/>
              </a:ln>
              <a:solidFill>
                <a:srgbClr val="DEA320"/>
              </a:solidFill>
              <a:effectLst/>
              <a:uLnTx/>
              <a:uFillTx/>
              <a:latin typeface="微软雅黑" pitchFamily="34" charset="-122"/>
              <a:ea typeface="微软雅黑" pitchFamily="34" charset="-122"/>
              <a:cs typeface="Arial" charset="0"/>
            </a:endParaRPr>
          </a:p>
        </p:txBody>
      </p:sp>
    </p:spTree>
    <p:extLst>
      <p:ext uri="{BB962C8B-B14F-4D97-AF65-F5344CB8AC3E}">
        <p14:creationId xmlns:p14="http://schemas.microsoft.com/office/powerpoint/2010/main" val="1807480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6" name="文本框 35"/>
          <p:cNvSpPr txBox="1"/>
          <p:nvPr/>
        </p:nvSpPr>
        <p:spPr>
          <a:xfrm>
            <a:off x="5387340" y="1706880"/>
            <a:ext cx="1897380" cy="378817"/>
          </a:xfrm>
          <a:prstGeom prst="roundRect">
            <a:avLst/>
          </a:prstGeom>
          <a:solidFill>
            <a:schemeClr val="accent2">
              <a:lumMod val="40000"/>
              <a:lumOff val="60000"/>
            </a:schemeClr>
          </a:solidFill>
          <a:ln>
            <a:noFill/>
          </a:ln>
        </p:spPr>
        <p:txBody>
          <a:bodyPr wrap="square" rtlCol="0" anchor="t">
            <a:spAutoFit/>
          </a:bodyPr>
          <a:lstStyle/>
          <a:p>
            <a:pPr marL="0" marR="0" lvl="0" indent="0" algn="ctr" defTabSz="800100" rtl="0" eaLnBrk="1" fontAlgn="base" latinLnBrk="0" hangingPunct="1">
              <a:lnSpc>
                <a:spcPct val="90000"/>
              </a:lnSpc>
              <a:spcBef>
                <a:spcPct val="0"/>
              </a:spcBef>
              <a:spcAft>
                <a:spcPct val="35000"/>
              </a:spcAft>
              <a:buClrTx/>
              <a:buSzTx/>
              <a:buFontTx/>
              <a:buNone/>
              <a:defRPr/>
            </a:pPr>
            <a:r>
              <a:rPr lang="zh-CN" altLang="en-US" noProof="0" dirty="0">
                <a:ln>
                  <a:noFill/>
                </a:ln>
                <a:solidFill>
                  <a:schemeClr val="tx1">
                    <a:lumMod val="65000"/>
                    <a:lumOff val="35000"/>
                  </a:schemeClr>
                </a:solidFill>
                <a:effectLst/>
                <a:uLnTx/>
                <a:uFillTx/>
                <a:latin typeface="微软雅黑" pitchFamily="34" charset="-122"/>
                <a:ea typeface="微软雅黑" pitchFamily="34" charset="-122"/>
                <a:sym typeface="+mn-ea"/>
              </a:rPr>
              <a:t>设备未定期检验</a:t>
            </a:r>
          </a:p>
        </p:txBody>
      </p:sp>
      <p:sp>
        <p:nvSpPr>
          <p:cNvPr id="37" name="文本框 36"/>
          <p:cNvSpPr txBox="1"/>
          <p:nvPr/>
        </p:nvSpPr>
        <p:spPr>
          <a:xfrm>
            <a:off x="5387340" y="2357755"/>
            <a:ext cx="1897380" cy="410752"/>
          </a:xfrm>
          <a:prstGeom prst="roundRect">
            <a:avLst/>
          </a:prstGeom>
          <a:solidFill>
            <a:schemeClr val="accent2">
              <a:lumMod val="40000"/>
              <a:lumOff val="60000"/>
            </a:schemeClr>
          </a:solidFill>
          <a:ln>
            <a:noFill/>
          </a:ln>
        </p:spPr>
        <p:txBody>
          <a:bodyPr wrap="square" rtlCol="0" anchor="t">
            <a:spAutoFit/>
          </a:bodyPr>
          <a:lstStyle/>
          <a:p>
            <a:r>
              <a:rPr lang="zh-CN" altLang="en-US" noProof="0" dirty="0">
                <a:ln>
                  <a:noFill/>
                </a:ln>
                <a:solidFill>
                  <a:schemeClr val="tx1">
                    <a:lumMod val="65000"/>
                    <a:lumOff val="35000"/>
                  </a:schemeClr>
                </a:solidFill>
                <a:effectLst/>
                <a:uLnTx/>
                <a:uFillTx/>
                <a:latin typeface="微软雅黑" pitchFamily="34" charset="-122"/>
                <a:ea typeface="微软雅黑" pitchFamily="34" charset="-122"/>
                <a:sym typeface="+mn-ea"/>
              </a:rPr>
              <a:t>人员未持证上岗</a:t>
            </a:r>
          </a:p>
        </p:txBody>
      </p:sp>
      <p:sp>
        <p:nvSpPr>
          <p:cNvPr id="38" name="文本框 37"/>
          <p:cNvSpPr txBox="1"/>
          <p:nvPr/>
        </p:nvSpPr>
        <p:spPr>
          <a:xfrm>
            <a:off x="5387340" y="3065780"/>
            <a:ext cx="1897380" cy="410752"/>
          </a:xfrm>
          <a:prstGeom prst="roundRect">
            <a:avLst/>
          </a:prstGeom>
          <a:solidFill>
            <a:schemeClr val="accent2">
              <a:lumMod val="40000"/>
              <a:lumOff val="60000"/>
            </a:schemeClr>
          </a:solidFill>
          <a:ln>
            <a:noFill/>
          </a:ln>
        </p:spPr>
        <p:txBody>
          <a:bodyPr wrap="square" rtlCol="0" anchor="t">
            <a:spAutoFit/>
          </a:bodyPr>
          <a:lstStyle/>
          <a:p>
            <a:r>
              <a:rPr lang="zh-CN" altLang="en-US" noProof="0" dirty="0">
                <a:ln>
                  <a:noFill/>
                </a:ln>
                <a:solidFill>
                  <a:schemeClr val="tx1">
                    <a:lumMod val="65000"/>
                    <a:lumOff val="35000"/>
                  </a:schemeClr>
                </a:solidFill>
                <a:effectLst/>
                <a:uLnTx/>
                <a:uFillTx/>
                <a:latin typeface="微软雅黑" pitchFamily="34" charset="-122"/>
                <a:ea typeface="微软雅黑" pitchFamily="34" charset="-122"/>
                <a:sym typeface="+mn-ea"/>
              </a:rPr>
              <a:t>未建立统计台账</a:t>
            </a:r>
          </a:p>
        </p:txBody>
      </p:sp>
      <p:sp>
        <p:nvSpPr>
          <p:cNvPr id="39" name="文本框 38"/>
          <p:cNvSpPr txBox="1"/>
          <p:nvPr/>
        </p:nvSpPr>
        <p:spPr>
          <a:xfrm>
            <a:off x="5387340" y="3726180"/>
            <a:ext cx="1954530" cy="378817"/>
          </a:xfrm>
          <a:prstGeom prst="roundRect">
            <a:avLst/>
          </a:prstGeom>
          <a:solidFill>
            <a:schemeClr val="accent2">
              <a:lumMod val="40000"/>
              <a:lumOff val="60000"/>
            </a:schemeClr>
          </a:solidFill>
          <a:ln>
            <a:noFill/>
          </a:ln>
        </p:spPr>
        <p:txBody>
          <a:bodyPr wrap="square" rtlCol="0" anchor="t">
            <a:spAutoFit/>
          </a:bodyPr>
          <a:lstStyle/>
          <a:p>
            <a:pPr marL="0" marR="0" lvl="0" indent="0" algn="ctr" defTabSz="800100" rtl="0" eaLnBrk="1" fontAlgn="base" latinLnBrk="0" hangingPunct="1">
              <a:lnSpc>
                <a:spcPct val="90000"/>
              </a:lnSpc>
              <a:spcBef>
                <a:spcPct val="0"/>
              </a:spcBef>
              <a:spcAft>
                <a:spcPct val="35000"/>
              </a:spcAft>
              <a:buClrTx/>
              <a:buSzTx/>
              <a:buFontTx/>
              <a:buNone/>
              <a:defRPr/>
            </a:pPr>
            <a:r>
              <a:rPr lang="zh-CN" altLang="en-US" noProof="0" dirty="0">
                <a:ln>
                  <a:noFill/>
                </a:ln>
                <a:solidFill>
                  <a:schemeClr val="tx1">
                    <a:lumMod val="65000"/>
                    <a:lumOff val="35000"/>
                  </a:schemeClr>
                </a:solidFill>
                <a:effectLst/>
                <a:uLnTx/>
                <a:uFillTx/>
                <a:latin typeface="微软雅黑" pitchFamily="34" charset="-122"/>
                <a:ea typeface="微软雅黑" pitchFamily="34" charset="-122"/>
                <a:sym typeface="+mn-ea"/>
              </a:rPr>
              <a:t>无日常检查记录</a:t>
            </a:r>
          </a:p>
        </p:txBody>
      </p:sp>
      <p:sp>
        <p:nvSpPr>
          <p:cNvPr id="2" name="矩形 1"/>
          <p:cNvSpPr/>
          <p:nvPr/>
        </p:nvSpPr>
        <p:spPr>
          <a:xfrm rot="18840000">
            <a:off x="1781810" y="1735455"/>
            <a:ext cx="2400300" cy="2372995"/>
          </a:xfrm>
          <a:prstGeom prst="rect">
            <a:avLst/>
          </a:prstGeom>
          <a:solidFill>
            <a:srgbClr val="323335"/>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471295" y="1500505"/>
            <a:ext cx="1428750" cy="1333500"/>
          </a:xfrm>
          <a:prstGeom prst="roundRect">
            <a:avLst/>
          </a:prstGeom>
          <a:solidFill>
            <a:srgbClr val="EAB42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65000"/>
                    <a:lumOff val="35000"/>
                  </a:schemeClr>
                </a:solidFill>
                <a:latin typeface="微软雅黑" pitchFamily="34" charset="-122"/>
                <a:ea typeface="微软雅黑" pitchFamily="34" charset="-122"/>
              </a:rPr>
              <a:t>起重机械</a:t>
            </a:r>
          </a:p>
        </p:txBody>
      </p:sp>
      <p:sp>
        <p:nvSpPr>
          <p:cNvPr id="4" name="圆角矩形 3"/>
          <p:cNvSpPr/>
          <p:nvPr/>
        </p:nvSpPr>
        <p:spPr>
          <a:xfrm>
            <a:off x="1503045" y="2894330"/>
            <a:ext cx="1428750" cy="1333500"/>
          </a:xfrm>
          <a:prstGeom prst="roundRect">
            <a:avLst/>
          </a:prstGeom>
          <a:solidFill>
            <a:srgbClr val="EAB42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65000"/>
                    <a:lumOff val="35000"/>
                  </a:schemeClr>
                </a:solidFill>
                <a:latin typeface="微软雅黑" pitchFamily="34" charset="-122"/>
                <a:ea typeface="微软雅黑" pitchFamily="34" charset="-122"/>
              </a:rPr>
              <a:t>压力容器</a:t>
            </a:r>
          </a:p>
          <a:p>
            <a:pPr algn="ctr"/>
            <a:r>
              <a:rPr lang="zh-CN" altLang="en-US" sz="1600" b="1">
                <a:solidFill>
                  <a:schemeClr val="tx1">
                    <a:lumMod val="65000"/>
                    <a:lumOff val="35000"/>
                  </a:schemeClr>
                </a:solidFill>
                <a:latin typeface="微软雅黑" pitchFamily="34" charset="-122"/>
                <a:ea typeface="微软雅黑" pitchFamily="34" charset="-122"/>
              </a:rPr>
              <a:t>管道</a:t>
            </a:r>
          </a:p>
        </p:txBody>
      </p:sp>
      <p:sp>
        <p:nvSpPr>
          <p:cNvPr id="5" name="圆角矩形 4"/>
          <p:cNvSpPr/>
          <p:nvPr/>
        </p:nvSpPr>
        <p:spPr>
          <a:xfrm>
            <a:off x="2976245" y="1500505"/>
            <a:ext cx="1428750" cy="1333500"/>
          </a:xfrm>
          <a:prstGeom prst="roundRect">
            <a:avLst/>
          </a:prstGeom>
          <a:solidFill>
            <a:srgbClr val="EAB42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65000"/>
                    <a:lumOff val="35000"/>
                  </a:schemeClr>
                </a:solidFill>
                <a:latin typeface="微软雅黑" pitchFamily="34" charset="-122"/>
                <a:ea typeface="微软雅黑" pitchFamily="34" charset="-122"/>
              </a:rPr>
              <a:t>压力表</a:t>
            </a:r>
          </a:p>
          <a:p>
            <a:pPr algn="ctr"/>
            <a:r>
              <a:rPr lang="zh-CN" altLang="en-US" sz="1600" b="1">
                <a:solidFill>
                  <a:schemeClr val="tx1">
                    <a:lumMod val="65000"/>
                    <a:lumOff val="35000"/>
                  </a:schemeClr>
                </a:solidFill>
                <a:latin typeface="微软雅黑" pitchFamily="34" charset="-122"/>
                <a:ea typeface="微软雅黑" pitchFamily="34" charset="-122"/>
              </a:rPr>
              <a:t>安全阀</a:t>
            </a:r>
          </a:p>
        </p:txBody>
      </p:sp>
      <p:sp>
        <p:nvSpPr>
          <p:cNvPr id="6" name="圆角矩形 5"/>
          <p:cNvSpPr/>
          <p:nvPr/>
        </p:nvSpPr>
        <p:spPr>
          <a:xfrm>
            <a:off x="3007995" y="2884805"/>
            <a:ext cx="1428750" cy="1333500"/>
          </a:xfrm>
          <a:prstGeom prst="roundRect">
            <a:avLst/>
          </a:prstGeom>
          <a:solidFill>
            <a:srgbClr val="EAB42A"/>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65000"/>
                    <a:lumOff val="35000"/>
                  </a:schemeClr>
                </a:solidFill>
                <a:latin typeface="微软雅黑" pitchFamily="34" charset="-122"/>
                <a:ea typeface="微软雅黑" pitchFamily="34" charset="-122"/>
              </a:rPr>
              <a:t>气瓶</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2" name="文本框 1"/>
          <p:cNvSpPr txBox="1"/>
          <p:nvPr/>
        </p:nvSpPr>
        <p:spPr>
          <a:xfrm>
            <a:off x="3576955" y="713740"/>
            <a:ext cx="187642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起重机械</a:t>
            </a:r>
          </a:p>
        </p:txBody>
      </p:sp>
      <p:grpSp>
        <p:nvGrpSpPr>
          <p:cNvPr id="13" name="组合 12"/>
          <p:cNvGrpSpPr/>
          <p:nvPr/>
        </p:nvGrpSpPr>
        <p:grpSpPr>
          <a:xfrm>
            <a:off x="502285" y="1344295"/>
            <a:ext cx="8249920" cy="3302000"/>
            <a:chOff x="1526" y="2640"/>
            <a:chExt cx="11149" cy="3957"/>
          </a:xfrm>
        </p:grpSpPr>
        <p:pic>
          <p:nvPicPr>
            <p:cNvPr id="6155" name="Picture 4"/>
            <p:cNvPicPr>
              <a:picLocks noChangeAspect="1"/>
            </p:cNvPicPr>
            <p:nvPr/>
          </p:nvPicPr>
          <p:blipFill>
            <a:blip r:embed="rId3"/>
            <a:stretch>
              <a:fillRect/>
            </a:stretch>
          </p:blipFill>
          <p:spPr>
            <a:xfrm>
              <a:off x="9133" y="2640"/>
              <a:ext cx="3542" cy="2796"/>
            </a:xfrm>
            <a:prstGeom prst="rect">
              <a:avLst/>
            </a:prstGeom>
            <a:noFill/>
            <a:ln w="9525">
              <a:noFill/>
            </a:ln>
          </p:spPr>
        </p:pic>
        <p:sp>
          <p:nvSpPr>
            <p:cNvPr id="7" name="矩形 6"/>
            <p:cNvSpPr/>
            <p:nvPr/>
          </p:nvSpPr>
          <p:spPr>
            <a:xfrm>
              <a:off x="9133" y="5368"/>
              <a:ext cx="3542" cy="122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5534" y="2640"/>
              <a:ext cx="3511" cy="2795"/>
              <a:chOff x="5444" y="2460"/>
              <a:chExt cx="3511" cy="2702"/>
            </a:xfrm>
          </p:grpSpPr>
          <p:pic>
            <p:nvPicPr>
              <p:cNvPr id="6153" name="Picture 3"/>
              <p:cNvPicPr>
                <a:picLocks noChangeAspect="1"/>
              </p:cNvPicPr>
              <p:nvPr/>
            </p:nvPicPr>
            <p:blipFill>
              <a:blip r:embed="rId4"/>
              <a:stretch>
                <a:fillRect/>
              </a:stretch>
            </p:blipFill>
            <p:spPr>
              <a:xfrm>
                <a:off x="5444" y="2460"/>
                <a:ext cx="3511" cy="2702"/>
              </a:xfrm>
              <a:prstGeom prst="rect">
                <a:avLst/>
              </a:prstGeom>
              <a:noFill/>
              <a:ln w="9525">
                <a:noFill/>
              </a:ln>
            </p:spPr>
          </p:pic>
          <p:sp>
            <p:nvSpPr>
              <p:cNvPr id="51" name="椭圆 50"/>
              <p:cNvSpPr/>
              <p:nvPr/>
            </p:nvSpPr>
            <p:spPr>
              <a:xfrm>
                <a:off x="6885" y="3846"/>
                <a:ext cx="1281" cy="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mn-lt"/>
                  <a:ea typeface="+mn-ea"/>
                  <a:cs typeface="+mn-cs"/>
                </a:endParaRPr>
              </a:p>
            </p:txBody>
          </p:sp>
        </p:grpSp>
        <p:sp>
          <p:nvSpPr>
            <p:cNvPr id="6" name="矩形 5"/>
            <p:cNvSpPr/>
            <p:nvPr/>
          </p:nvSpPr>
          <p:spPr>
            <a:xfrm>
              <a:off x="5534" y="5369"/>
              <a:ext cx="3511" cy="1228"/>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26" y="5342"/>
              <a:ext cx="3884" cy="122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2" name="Text Box 9"/>
            <p:cNvSpPr txBox="1"/>
            <p:nvPr/>
          </p:nvSpPr>
          <p:spPr>
            <a:xfrm>
              <a:off x="1590" y="5435"/>
              <a:ext cx="3713" cy="773"/>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自制提升设备无特种设备使用备案登记证及检验合格证，操作人员无特种设备操作证</a:t>
              </a:r>
            </a:p>
          </p:txBody>
        </p:sp>
        <p:sp>
          <p:nvSpPr>
            <p:cNvPr id="6154" name="Text Box 9"/>
            <p:cNvSpPr txBox="1"/>
            <p:nvPr/>
          </p:nvSpPr>
          <p:spPr>
            <a:xfrm>
              <a:off x="6070" y="5726"/>
              <a:ext cx="2608" cy="330"/>
            </a:xfrm>
            <a:prstGeom prst="rect">
              <a:avLst/>
            </a:prstGeom>
            <a:noFill/>
            <a:ln w="9525">
              <a:noFill/>
            </a:ln>
          </p:spPr>
          <p:txBody>
            <a:bodyPr>
              <a:spAutoFit/>
            </a:bodyPr>
            <a:lstStyle/>
            <a:p>
              <a:pPr lvl="0" eaLnBrk="1" hangingPunct="1"/>
              <a:r>
                <a:rPr lang="zh-CN" altLang="en-US" sz="1200" b="1" dirty="0">
                  <a:solidFill>
                    <a:schemeClr val="tx1">
                      <a:lumMod val="75000"/>
                      <a:lumOff val="25000"/>
                    </a:schemeClr>
                  </a:solidFill>
                  <a:latin typeface="微软雅黑" pitchFamily="34" charset="-122"/>
                  <a:ea typeface="微软雅黑" pitchFamily="34" charset="-122"/>
                </a:rPr>
                <a:t>行车吊钩无防脱装置</a:t>
              </a:r>
            </a:p>
          </p:txBody>
        </p:sp>
        <p:sp>
          <p:nvSpPr>
            <p:cNvPr id="6156" name="Text Box 9"/>
            <p:cNvSpPr txBox="1"/>
            <p:nvPr/>
          </p:nvSpPr>
          <p:spPr>
            <a:xfrm>
              <a:off x="9471" y="5617"/>
              <a:ext cx="2867" cy="552"/>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钢丝绳断丝严重，在使用或降低吨位使用</a:t>
              </a:r>
            </a:p>
          </p:txBody>
        </p:sp>
        <p:pic>
          <p:nvPicPr>
            <p:cNvPr id="6151" name="Picture 2" descr="E:\E盘的东西(台式)\综合\工作\各区县\江北\2012年工作\中冶建工\预复评照片\DSC05776.JPG"/>
            <p:cNvPicPr>
              <a:picLocks noChangeAspect="1"/>
            </p:cNvPicPr>
            <p:nvPr/>
          </p:nvPicPr>
          <p:blipFill>
            <a:blip r:embed="rId5"/>
            <a:stretch>
              <a:fillRect/>
            </a:stretch>
          </p:blipFill>
          <p:spPr>
            <a:xfrm>
              <a:off x="1526" y="2641"/>
              <a:ext cx="3883" cy="2720"/>
            </a:xfrm>
            <a:prstGeom prst="rect">
              <a:avLst/>
            </a:prstGeom>
            <a:noFill/>
            <a:ln w="9525">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grpSp>
        <p:nvGrpSpPr>
          <p:cNvPr id="13" name="组合 12"/>
          <p:cNvGrpSpPr/>
          <p:nvPr/>
        </p:nvGrpSpPr>
        <p:grpSpPr>
          <a:xfrm>
            <a:off x="585470" y="1523365"/>
            <a:ext cx="8084820" cy="3100668"/>
            <a:chOff x="2002" y="2547"/>
            <a:chExt cx="10618" cy="3752"/>
          </a:xfrm>
        </p:grpSpPr>
        <p:sp>
          <p:nvSpPr>
            <p:cNvPr id="7" name="矩形 6"/>
            <p:cNvSpPr/>
            <p:nvPr/>
          </p:nvSpPr>
          <p:spPr>
            <a:xfrm>
              <a:off x="9203" y="5393"/>
              <a:ext cx="3417" cy="906"/>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descr="IMG_1280.JPG"/>
            <p:cNvPicPr>
              <a:picLocks noChangeAspect="1"/>
            </p:cNvPicPr>
            <p:nvPr/>
          </p:nvPicPr>
          <p:blipFill>
            <a:blip r:embed="rId3" cstate="print"/>
            <a:stretch>
              <a:fillRect/>
            </a:stretch>
          </p:blipFill>
          <p:spPr>
            <a:xfrm>
              <a:off x="5521" y="2547"/>
              <a:ext cx="3416" cy="280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5521" y="5352"/>
              <a:ext cx="3417" cy="906"/>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02" y="5329"/>
              <a:ext cx="3302" cy="906"/>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60" name="Text Box 9"/>
            <p:cNvSpPr txBox="1"/>
            <p:nvPr/>
          </p:nvSpPr>
          <p:spPr>
            <a:xfrm>
              <a:off x="2218" y="5574"/>
              <a:ext cx="2869" cy="557"/>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cs typeface="微软雅黑" pitchFamily="34" charset="-122"/>
                </a:rPr>
                <a:t>扫轨板牢固且与轨道之间的隙不大于</a:t>
              </a:r>
              <a:r>
                <a:rPr lang="en-US" altLang="zh-CN" sz="1200" b="1">
                  <a:solidFill>
                    <a:schemeClr val="bg1"/>
                  </a:solidFill>
                  <a:latin typeface="微软雅黑" pitchFamily="34" charset="-122"/>
                  <a:ea typeface="微软雅黑" pitchFamily="34" charset="-122"/>
                  <a:cs typeface="微软雅黑" pitchFamily="34" charset="-122"/>
                </a:rPr>
                <a:t>10mm</a:t>
              </a:r>
              <a:endParaRPr lang="en-US" altLang="zh-CN" sz="1200" b="1" dirty="0">
                <a:solidFill>
                  <a:schemeClr val="bg1"/>
                </a:solidFill>
                <a:latin typeface="微软雅黑" pitchFamily="34" charset="-122"/>
                <a:ea typeface="微软雅黑" pitchFamily="34" charset="-122"/>
                <a:cs typeface="微软雅黑" pitchFamily="34" charset="-122"/>
              </a:endParaRPr>
            </a:p>
          </p:txBody>
        </p:sp>
        <p:sp>
          <p:nvSpPr>
            <p:cNvPr id="6162" name="Text Box 9"/>
            <p:cNvSpPr txBox="1"/>
            <p:nvPr/>
          </p:nvSpPr>
          <p:spPr>
            <a:xfrm>
              <a:off x="5895" y="5636"/>
              <a:ext cx="2869" cy="333"/>
            </a:xfrm>
            <a:prstGeom prst="rect">
              <a:avLst/>
            </a:prstGeom>
            <a:noFill/>
            <a:ln w="9525">
              <a:noFill/>
            </a:ln>
          </p:spPr>
          <p:txBody>
            <a:bodyPr>
              <a:spAutoFit/>
            </a:bodyPr>
            <a:lstStyle/>
            <a:p>
              <a:pPr lvl="0" eaLnBrk="1" hangingPunct="1"/>
              <a:r>
                <a:rPr lang="zh-CN" altLang="en-US" sz="1200" b="1" dirty="0">
                  <a:solidFill>
                    <a:schemeClr val="tx1">
                      <a:lumMod val="75000"/>
                      <a:lumOff val="25000"/>
                    </a:schemeClr>
                  </a:solidFill>
                  <a:latin typeface="微软雅黑" pitchFamily="34" charset="-122"/>
                  <a:ea typeface="微软雅黑" pitchFamily="34" charset="-122"/>
                </a:rPr>
                <a:t>钢丝绳应悬挂编号管理</a:t>
              </a:r>
            </a:p>
          </p:txBody>
        </p:sp>
        <p:grpSp>
          <p:nvGrpSpPr>
            <p:cNvPr id="4" name="组合 3"/>
            <p:cNvGrpSpPr/>
            <p:nvPr/>
          </p:nvGrpSpPr>
          <p:grpSpPr>
            <a:xfrm>
              <a:off x="2002" y="2547"/>
              <a:ext cx="3302" cy="2806"/>
              <a:chOff x="1797" y="2347"/>
              <a:chExt cx="2928" cy="2552"/>
            </a:xfrm>
          </p:grpSpPr>
          <p:pic>
            <p:nvPicPr>
              <p:cNvPr id="50" name="图片 49" descr="IMG_1282.JPG"/>
              <p:cNvPicPr>
                <a:picLocks noChangeAspect="1"/>
              </p:cNvPicPr>
              <p:nvPr/>
            </p:nvPicPr>
            <p:blipFill>
              <a:blip r:embed="rId4" cstate="print"/>
              <a:stretch>
                <a:fillRect/>
              </a:stretch>
            </p:blipFill>
            <p:spPr>
              <a:xfrm>
                <a:off x="1797" y="2347"/>
                <a:ext cx="2928" cy="2552"/>
              </a:xfrm>
              <a:prstGeom prst="rect">
                <a:avLst/>
              </a:prstGeom>
              <a:ln w="88900" cap="sq" cmpd="thickThin">
                <a:noFill/>
                <a:prstDash val="solid"/>
                <a:miter lim="800000"/>
                <a:headEnd/>
                <a:tailEnd/>
              </a:ln>
              <a:effectLst>
                <a:innerShdw blurRad="76200">
                  <a:srgbClr val="000000"/>
                </a:innerShdw>
              </a:effectLst>
            </p:spPr>
          </p:pic>
          <p:sp>
            <p:nvSpPr>
              <p:cNvPr id="52" name="椭圆 51"/>
              <p:cNvSpPr/>
              <p:nvPr/>
            </p:nvSpPr>
            <p:spPr>
              <a:xfrm rot="5400000">
                <a:off x="2432" y="3123"/>
                <a:ext cx="1738" cy="878"/>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6163" name="Picture 5"/>
            <p:cNvPicPr>
              <a:picLocks noChangeAspect="1"/>
            </p:cNvPicPr>
            <p:nvPr/>
          </p:nvPicPr>
          <p:blipFill>
            <a:blip r:embed="rId5"/>
            <a:stretch>
              <a:fillRect/>
            </a:stretch>
          </p:blipFill>
          <p:spPr>
            <a:xfrm>
              <a:off x="9203" y="2573"/>
              <a:ext cx="3414" cy="2780"/>
            </a:xfrm>
            <a:prstGeom prst="rect">
              <a:avLst/>
            </a:prstGeom>
            <a:noFill/>
            <a:ln w="9525">
              <a:noFill/>
            </a:ln>
          </p:spPr>
        </p:pic>
        <p:sp>
          <p:nvSpPr>
            <p:cNvPr id="6164" name="Text Box 9"/>
            <p:cNvSpPr txBox="1"/>
            <p:nvPr/>
          </p:nvSpPr>
          <p:spPr>
            <a:xfrm>
              <a:off x="9483" y="5615"/>
              <a:ext cx="2790" cy="557"/>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无滑线通电指示灯和</a:t>
              </a:r>
            </a:p>
            <a:p>
              <a:pPr lvl="0" algn="ctr" eaLnBrk="1" hangingPunct="1"/>
              <a:r>
                <a:rPr lang="zh-CN" altLang="en-US" sz="1200" b="1" dirty="0">
                  <a:solidFill>
                    <a:schemeClr val="bg1"/>
                  </a:solidFill>
                  <a:latin typeface="微软雅黑" pitchFamily="34" charset="-122"/>
                  <a:ea typeface="微软雅黑" pitchFamily="34" charset="-122"/>
                </a:rPr>
                <a:t>工作指示灯</a:t>
              </a:r>
            </a:p>
          </p:txBody>
        </p:sp>
      </p:grpSp>
      <p:sp>
        <p:nvSpPr>
          <p:cNvPr id="3" name="文本框 2"/>
          <p:cNvSpPr txBox="1"/>
          <p:nvPr/>
        </p:nvSpPr>
        <p:spPr>
          <a:xfrm>
            <a:off x="3576955" y="713740"/>
            <a:ext cx="187642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起重机械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93453" y="2202177"/>
            <a:ext cx="3331601" cy="948471"/>
          </a:xfrm>
        </p:spPr>
        <p:txBody>
          <a:bodyPr>
            <a:normAutofit fontScale="90000"/>
          </a:bodyPr>
          <a:lstStyle/>
          <a:p>
            <a:r>
              <a:rPr lang="zh-CN" altLang="en-US" sz="2800">
                <a:solidFill>
                  <a:srgbClr val="DEA320"/>
                </a:solidFill>
              </a:rPr>
              <a:t>第二章</a:t>
            </a:r>
            <a:br>
              <a:rPr lang="en-US" altLang="zh-CN"/>
            </a:br>
            <a:br>
              <a:rPr lang="en-US" altLang="zh-CN"/>
            </a:br>
            <a:r>
              <a:rPr lang="zh-CN" altLang="en-US" sz="2200">
                <a:solidFill>
                  <a:schemeClr val="tx1">
                    <a:lumMod val="75000"/>
                    <a:lumOff val="25000"/>
                  </a:schemeClr>
                </a:solidFill>
              </a:rPr>
              <a:t>工贸企业安全监管工作重点</a:t>
            </a:r>
          </a:p>
        </p:txBody>
      </p:sp>
      <p:sp>
        <p:nvSpPr>
          <p:cNvPr id="4" name="标题 1"/>
          <p:cNvSpPr txBox="1">
            <a:spLocks/>
          </p:cNvSpPr>
          <p:nvPr/>
        </p:nvSpPr>
        <p:spPr>
          <a:xfrm>
            <a:off x="5174564" y="1033386"/>
            <a:ext cx="3331601" cy="948471"/>
          </a:xfrm>
          <a:prstGeom prst="rect">
            <a:avLst/>
          </a:prstGeom>
        </p:spPr>
        <p:txBody>
          <a:bodyPr vert="horz" lIns="91440" tIns="45720" rIns="91440" bIns="45720" rtlCol="0" anchor="b">
            <a:normAutofit fontScale="90000"/>
          </a:bodyPr>
          <a:lstStyle>
            <a:lvl1pPr algn="l" defTabSz="685766" rtl="0" eaLnBrk="1" latinLnBrk="0" hangingPunct="1">
              <a:lnSpc>
                <a:spcPct val="90000"/>
              </a:lnSpc>
              <a:spcBef>
                <a:spcPct val="0"/>
              </a:spcBef>
              <a:buNone/>
              <a:defRPr sz="1800" b="1" kern="1200">
                <a:solidFill>
                  <a:schemeClr val="tx1"/>
                </a:solidFill>
                <a:latin typeface="+mj-lt"/>
                <a:ea typeface="+mj-ea"/>
                <a:cs typeface="+mj-cs"/>
              </a:defRPr>
            </a:lvl1pPr>
          </a:lstStyle>
          <a:p>
            <a:r>
              <a:rPr lang="zh-CN" altLang="en-US" sz="2800">
                <a:solidFill>
                  <a:srgbClr val="DEA320"/>
                </a:solidFill>
              </a:rPr>
              <a:t>第一章</a:t>
            </a:r>
            <a:br>
              <a:rPr lang="en-US" altLang="zh-CN"/>
            </a:br>
            <a:br>
              <a:rPr lang="en-US" altLang="zh-CN"/>
            </a:br>
            <a:r>
              <a:rPr lang="zh-CN" altLang="en-US" sz="2200">
                <a:solidFill>
                  <a:schemeClr val="tx1">
                    <a:lumMod val="75000"/>
                    <a:lumOff val="25000"/>
                  </a:schemeClr>
                </a:solidFill>
              </a:rPr>
              <a:t>工贸企业安全生产主要问题</a:t>
            </a:r>
          </a:p>
        </p:txBody>
      </p:sp>
      <p:sp>
        <p:nvSpPr>
          <p:cNvPr id="5" name="标题 1"/>
          <p:cNvSpPr txBox="1">
            <a:spLocks/>
          </p:cNvSpPr>
          <p:nvPr/>
        </p:nvSpPr>
        <p:spPr>
          <a:xfrm>
            <a:off x="3812342" y="3370968"/>
            <a:ext cx="3331601" cy="948471"/>
          </a:xfrm>
          <a:prstGeom prst="rect">
            <a:avLst/>
          </a:prstGeom>
        </p:spPr>
        <p:txBody>
          <a:bodyPr vert="horz" lIns="91440" tIns="45720" rIns="91440" bIns="45720" rtlCol="0" anchor="b">
            <a:normAutofit fontScale="90000"/>
          </a:bodyPr>
          <a:lstStyle>
            <a:lvl1pPr algn="l" defTabSz="685766" rtl="0" eaLnBrk="1" latinLnBrk="0" hangingPunct="1">
              <a:lnSpc>
                <a:spcPct val="90000"/>
              </a:lnSpc>
              <a:spcBef>
                <a:spcPct val="0"/>
              </a:spcBef>
              <a:buNone/>
              <a:defRPr sz="1800" b="1" kern="1200">
                <a:solidFill>
                  <a:schemeClr val="tx1"/>
                </a:solidFill>
                <a:latin typeface="+mj-lt"/>
                <a:ea typeface="+mj-ea"/>
                <a:cs typeface="+mj-cs"/>
              </a:defRPr>
            </a:lvl1pPr>
          </a:lstStyle>
          <a:p>
            <a:r>
              <a:rPr lang="zh-CN" altLang="en-US" sz="2800">
                <a:solidFill>
                  <a:srgbClr val="DEA320"/>
                </a:solidFill>
              </a:rPr>
              <a:t>第三章</a:t>
            </a:r>
            <a:br>
              <a:rPr lang="en-US" altLang="zh-CN"/>
            </a:br>
            <a:br>
              <a:rPr lang="en-US" altLang="zh-CN"/>
            </a:br>
            <a:r>
              <a:rPr lang="zh-CN" altLang="en-US" sz="2200">
                <a:solidFill>
                  <a:schemeClr val="tx1">
                    <a:lumMod val="75000"/>
                    <a:lumOff val="25000"/>
                  </a:schemeClr>
                </a:solidFill>
              </a:rPr>
              <a:t>企业常见安全生产隐患剖析</a:t>
            </a:r>
          </a:p>
        </p:txBody>
      </p:sp>
    </p:spTree>
    <p:extLst>
      <p:ext uri="{BB962C8B-B14F-4D97-AF65-F5344CB8AC3E}">
        <p14:creationId xmlns:p14="http://schemas.microsoft.com/office/powerpoint/2010/main" val="1175986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034030" y="713740"/>
            <a:ext cx="3009265" cy="41106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空压罐、压力表、安全阀</a:t>
            </a:r>
          </a:p>
        </p:txBody>
      </p:sp>
      <p:grpSp>
        <p:nvGrpSpPr>
          <p:cNvPr id="7" name="组合 6"/>
          <p:cNvGrpSpPr/>
          <p:nvPr/>
        </p:nvGrpSpPr>
        <p:grpSpPr>
          <a:xfrm>
            <a:off x="866030" y="1682115"/>
            <a:ext cx="7383255" cy="2934309"/>
            <a:chOff x="1410" y="2573"/>
            <a:chExt cx="10861" cy="4346"/>
          </a:xfrm>
        </p:grpSpPr>
        <p:sp>
          <p:nvSpPr>
            <p:cNvPr id="2" name="矩形 1"/>
            <p:cNvSpPr/>
            <p:nvPr/>
          </p:nvSpPr>
          <p:spPr>
            <a:xfrm>
              <a:off x="5040" y="5693"/>
              <a:ext cx="3369" cy="1218"/>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582" y="5693"/>
              <a:ext cx="3675" cy="121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413" y="5701"/>
              <a:ext cx="3479" cy="121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 Box 9"/>
            <p:cNvSpPr txBox="1">
              <a:spLocks noChangeArrowheads="1"/>
            </p:cNvSpPr>
            <p:nvPr/>
          </p:nvSpPr>
          <p:spPr bwMode="auto">
            <a:xfrm>
              <a:off x="1410" y="5894"/>
              <a:ext cx="3512" cy="956"/>
            </a:xfrm>
            <a:prstGeom prst="rect">
              <a:avLst/>
            </a:prstGeom>
            <a:noFill/>
            <a:ln w="9525">
              <a:noFill/>
              <a:miter lim="800000"/>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压力表未定期进行有效检验</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（半年），未张贴检验合格标识，无限压警示红线</a:t>
              </a:r>
            </a:p>
          </p:txBody>
        </p:sp>
        <p:sp>
          <p:nvSpPr>
            <p:cNvPr id="30" name="Text Box 9"/>
            <p:cNvSpPr txBox="1">
              <a:spLocks noChangeArrowheads="1"/>
            </p:cNvSpPr>
            <p:nvPr/>
          </p:nvSpPr>
          <p:spPr bwMode="auto">
            <a:xfrm>
              <a:off x="4927" y="5968"/>
              <a:ext cx="3512" cy="682"/>
            </a:xfrm>
            <a:prstGeom prst="rect">
              <a:avLst/>
            </a:prstGeom>
            <a:noFill/>
            <a:ln w="9525">
              <a:noFill/>
              <a:miter lim="800000"/>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安全阀未定期进行有效检验</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（半年），无铅封</a:t>
              </a:r>
            </a:p>
          </p:txBody>
        </p:sp>
        <p:sp>
          <p:nvSpPr>
            <p:cNvPr id="7179" name="Text Box 9"/>
            <p:cNvSpPr txBox="1"/>
            <p:nvPr/>
          </p:nvSpPr>
          <p:spPr>
            <a:xfrm>
              <a:off x="8720" y="6052"/>
              <a:ext cx="3514" cy="682"/>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cs typeface="微软雅黑" pitchFamily="34" charset="-122"/>
                </a:rPr>
                <a:t>安全阀与楼顶板间距只有</a:t>
              </a:r>
              <a:r>
                <a:rPr lang="en-US" altLang="zh-CN" sz="1200" b="1">
                  <a:solidFill>
                    <a:schemeClr val="bg1"/>
                  </a:solidFill>
                  <a:latin typeface="微软雅黑" pitchFamily="34" charset="-122"/>
                  <a:ea typeface="微软雅黑" pitchFamily="34" charset="-122"/>
                  <a:cs typeface="微软雅黑" pitchFamily="34" charset="-122"/>
                </a:rPr>
                <a:t>2cm</a:t>
              </a:r>
              <a:r>
                <a:rPr lang="zh-CN" altLang="en-US" sz="1200" b="1" dirty="0">
                  <a:solidFill>
                    <a:schemeClr val="bg1"/>
                  </a:solidFill>
                  <a:latin typeface="微软雅黑" pitchFamily="34" charset="-122"/>
                  <a:ea typeface="微软雅黑" pitchFamily="34" charset="-122"/>
                  <a:cs typeface="微软雅黑" pitchFamily="34" charset="-122"/>
                </a:rPr>
                <a:t>，泄压空间</a:t>
              </a:r>
            </a:p>
          </p:txBody>
        </p:sp>
        <p:pic>
          <p:nvPicPr>
            <p:cNvPr id="7175" name="Picture 7" descr="DSC04764"/>
            <p:cNvPicPr>
              <a:picLocks noChangeAspect="1"/>
            </p:cNvPicPr>
            <p:nvPr/>
          </p:nvPicPr>
          <p:blipFill>
            <a:blip r:embed="rId3"/>
            <a:stretch>
              <a:fillRect/>
            </a:stretch>
          </p:blipFill>
          <p:spPr>
            <a:xfrm>
              <a:off x="1413" y="2573"/>
              <a:ext cx="3387" cy="3135"/>
            </a:xfrm>
            <a:prstGeom prst="rect">
              <a:avLst/>
            </a:prstGeom>
            <a:noFill/>
            <a:ln w="9525">
              <a:noFill/>
            </a:ln>
          </p:spPr>
        </p:pic>
        <p:pic>
          <p:nvPicPr>
            <p:cNvPr id="7176" name="Picture 8" descr="DSC04566"/>
            <p:cNvPicPr>
              <a:picLocks noChangeAspect="1"/>
            </p:cNvPicPr>
            <p:nvPr/>
          </p:nvPicPr>
          <p:blipFill>
            <a:blip r:embed="rId4"/>
            <a:stretch>
              <a:fillRect/>
            </a:stretch>
          </p:blipFill>
          <p:spPr>
            <a:xfrm>
              <a:off x="5049" y="2573"/>
              <a:ext cx="3360" cy="3135"/>
            </a:xfrm>
            <a:prstGeom prst="rect">
              <a:avLst/>
            </a:prstGeom>
            <a:noFill/>
            <a:ln w="9525">
              <a:noFill/>
            </a:ln>
          </p:spPr>
        </p:pic>
        <p:pic>
          <p:nvPicPr>
            <p:cNvPr id="7183" name="Picture 3"/>
            <p:cNvPicPr>
              <a:picLocks noChangeAspect="1"/>
            </p:cNvPicPr>
            <p:nvPr/>
          </p:nvPicPr>
          <p:blipFill>
            <a:blip r:embed="rId5"/>
            <a:stretch>
              <a:fillRect/>
            </a:stretch>
          </p:blipFill>
          <p:spPr>
            <a:xfrm>
              <a:off x="8597" y="2573"/>
              <a:ext cx="3674" cy="3135"/>
            </a:xfrm>
            <a:prstGeom prst="rect">
              <a:avLst/>
            </a:prstGeom>
            <a:noFill/>
            <a:ln w="9525">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034030" y="713740"/>
            <a:ext cx="3009265" cy="41106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空压罐、压力表、安全阀</a:t>
            </a:r>
          </a:p>
        </p:txBody>
      </p:sp>
      <p:grpSp>
        <p:nvGrpSpPr>
          <p:cNvPr id="5" name="组合 4"/>
          <p:cNvGrpSpPr/>
          <p:nvPr/>
        </p:nvGrpSpPr>
        <p:grpSpPr>
          <a:xfrm>
            <a:off x="1529080" y="1676400"/>
            <a:ext cx="6101715" cy="3038665"/>
            <a:chOff x="3053" y="2864"/>
            <a:chExt cx="7840" cy="3642"/>
          </a:xfrm>
        </p:grpSpPr>
        <p:pic>
          <p:nvPicPr>
            <p:cNvPr id="7184" name="图片 3" descr="DSC04430.JPG"/>
            <p:cNvPicPr>
              <a:picLocks noChangeAspect="1"/>
            </p:cNvPicPr>
            <p:nvPr/>
          </p:nvPicPr>
          <p:blipFill>
            <a:blip r:embed="rId3"/>
            <a:stretch>
              <a:fillRect/>
            </a:stretch>
          </p:blipFill>
          <p:spPr>
            <a:xfrm>
              <a:off x="7109" y="2864"/>
              <a:ext cx="3784" cy="2889"/>
            </a:xfrm>
            <a:prstGeom prst="rect">
              <a:avLst/>
            </a:prstGeom>
            <a:noFill/>
            <a:ln w="9525">
              <a:noFill/>
            </a:ln>
          </p:spPr>
        </p:pic>
        <p:sp>
          <p:nvSpPr>
            <p:cNvPr id="6" name="矩形 5"/>
            <p:cNvSpPr/>
            <p:nvPr/>
          </p:nvSpPr>
          <p:spPr>
            <a:xfrm>
              <a:off x="3053" y="5663"/>
              <a:ext cx="3896" cy="843"/>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094" y="5648"/>
              <a:ext cx="3799" cy="843"/>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81" name="Text Box 9"/>
            <p:cNvSpPr txBox="1"/>
            <p:nvPr/>
          </p:nvSpPr>
          <p:spPr>
            <a:xfrm>
              <a:off x="4141" y="5888"/>
              <a:ext cx="2047" cy="330"/>
            </a:xfrm>
            <a:prstGeom prst="rect">
              <a:avLst/>
            </a:prstGeom>
            <a:noFill/>
            <a:ln w="9525">
              <a:noFill/>
            </a:ln>
          </p:spPr>
          <p:txBody>
            <a:bodyPr wrap="square">
              <a:spAutoFit/>
            </a:bodyPr>
            <a:lstStyle/>
            <a:p>
              <a:pPr lvl="0" eaLnBrk="1" hangingPunct="1"/>
              <a:r>
                <a:rPr lang="zh-CN" altLang="en-US" sz="1200" b="1" dirty="0">
                  <a:solidFill>
                    <a:schemeClr val="bg1"/>
                  </a:solidFill>
                  <a:latin typeface="微软雅黑" pitchFamily="34" charset="-122"/>
                  <a:ea typeface="微软雅黑" pitchFamily="34" charset="-122"/>
                </a:rPr>
                <a:t>安全阀上无铅封</a:t>
              </a:r>
            </a:p>
          </p:txBody>
        </p:sp>
        <p:pic>
          <p:nvPicPr>
            <p:cNvPr id="24" name="图片 23" descr="IMG_1323.JPG"/>
            <p:cNvPicPr>
              <a:picLocks noChangeAspect="1"/>
            </p:cNvPicPr>
            <p:nvPr/>
          </p:nvPicPr>
          <p:blipFill>
            <a:blip r:embed="rId4"/>
            <a:srcRect l="15384" r="7692"/>
            <a:stretch>
              <a:fillRect/>
            </a:stretch>
          </p:blipFill>
          <p:spPr>
            <a:xfrm>
              <a:off x="3053" y="2878"/>
              <a:ext cx="3896" cy="2785"/>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sp>
          <p:nvSpPr>
            <p:cNvPr id="7185" name="椭圆 7"/>
            <p:cNvSpPr/>
            <p:nvPr/>
          </p:nvSpPr>
          <p:spPr>
            <a:xfrm>
              <a:off x="8555" y="4325"/>
              <a:ext cx="1796" cy="834"/>
            </a:xfrm>
            <a:prstGeom prst="ellipse">
              <a:avLst/>
            </a:prstGeom>
            <a:noFill/>
            <a:ln w="28575" cap="flat" cmpd="sng">
              <a:noFill/>
              <a:prstDash val="solid"/>
              <a:headEnd type="none" w="med" len="med"/>
              <a:tailEnd type="none" w="med" len="med"/>
            </a:ln>
          </p:spPr>
          <p:txBody>
            <a:bodyPr wrap="none" lIns="90000" tIns="46800" rIns="90000" bIns="46800" anchor="ctr"/>
            <a:lstStyle/>
            <a:p>
              <a:pPr lvl="0" eaLnBrk="1" hangingPunct="1"/>
              <a:endParaRPr lang="zh-CN" altLang="en-US" dirty="0">
                <a:latin typeface="Arial" charset="0"/>
                <a:ea typeface="宋体" charset="-122"/>
              </a:endParaRPr>
            </a:p>
          </p:txBody>
        </p:sp>
        <p:sp>
          <p:nvSpPr>
            <p:cNvPr id="7186" name="Text Box 9"/>
            <p:cNvSpPr txBox="1"/>
            <p:nvPr/>
          </p:nvSpPr>
          <p:spPr>
            <a:xfrm>
              <a:off x="7805" y="5794"/>
              <a:ext cx="2581" cy="552"/>
            </a:xfrm>
            <a:prstGeom prst="rect">
              <a:avLst/>
            </a:prstGeom>
            <a:noFill/>
            <a:ln w="9525">
              <a:noFill/>
            </a:ln>
          </p:spPr>
          <p:txBody>
            <a:bodyPr wrap="square">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张贴标签和设置限压</a:t>
              </a:r>
            </a:p>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警示红线</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615055" y="694690"/>
            <a:ext cx="17043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压力管道</a:t>
            </a:r>
          </a:p>
        </p:txBody>
      </p:sp>
      <p:grpSp>
        <p:nvGrpSpPr>
          <p:cNvPr id="7" name="组合 6"/>
          <p:cNvGrpSpPr/>
          <p:nvPr/>
        </p:nvGrpSpPr>
        <p:grpSpPr>
          <a:xfrm>
            <a:off x="801370" y="1755140"/>
            <a:ext cx="7596505" cy="2642707"/>
            <a:chOff x="1757" y="2299"/>
            <a:chExt cx="10763" cy="3336"/>
          </a:xfrm>
        </p:grpSpPr>
        <p:grpSp>
          <p:nvGrpSpPr>
            <p:cNvPr id="2" name="组合 1"/>
            <p:cNvGrpSpPr/>
            <p:nvPr/>
          </p:nvGrpSpPr>
          <p:grpSpPr>
            <a:xfrm>
              <a:off x="1757" y="2299"/>
              <a:ext cx="3590" cy="2632"/>
              <a:chOff x="2480" y="1973"/>
              <a:chExt cx="3216" cy="2378"/>
            </a:xfrm>
          </p:grpSpPr>
          <p:pic>
            <p:nvPicPr>
              <p:cNvPr id="8198" name="图片 15" descr="DSC02824.JPG"/>
              <p:cNvPicPr>
                <a:picLocks noChangeAspect="1"/>
              </p:cNvPicPr>
              <p:nvPr/>
            </p:nvPicPr>
            <p:blipFill>
              <a:blip r:embed="rId3"/>
              <a:stretch>
                <a:fillRect/>
              </a:stretch>
            </p:blipFill>
            <p:spPr>
              <a:xfrm>
                <a:off x="2480" y="1973"/>
                <a:ext cx="3216" cy="2379"/>
              </a:xfrm>
              <a:prstGeom prst="rect">
                <a:avLst/>
              </a:prstGeom>
              <a:noFill/>
              <a:ln w="9525">
                <a:noFill/>
              </a:ln>
            </p:spPr>
          </p:pic>
          <p:sp>
            <p:nvSpPr>
              <p:cNvPr id="8199" name="椭圆 7"/>
              <p:cNvSpPr/>
              <p:nvPr/>
            </p:nvSpPr>
            <p:spPr>
              <a:xfrm>
                <a:off x="3605" y="3477"/>
                <a:ext cx="643" cy="425"/>
              </a:xfrm>
              <a:prstGeom prst="ellipse">
                <a:avLst/>
              </a:prstGeom>
              <a:noFill/>
              <a:ln w="28575" cap="flat" cmpd="sng">
                <a:solidFill>
                  <a:srgbClr val="FF0000"/>
                </a:solidFill>
                <a:prstDash val="solid"/>
                <a:headEnd type="none" w="med" len="med"/>
                <a:tailEnd type="none" w="med" len="med"/>
              </a:ln>
            </p:spPr>
            <p:txBody>
              <a:bodyPr wrap="none" lIns="90000" tIns="46800" rIns="90000" bIns="46800" anchor="ctr"/>
              <a:lstStyle/>
              <a:p>
                <a:pPr lvl="0" eaLnBrk="1" hangingPunct="1"/>
                <a:endParaRPr lang="zh-CN" altLang="en-US" dirty="0">
                  <a:latin typeface="Arial" charset="0"/>
                  <a:ea typeface="宋体" charset="-122"/>
                </a:endParaRPr>
              </a:p>
            </p:txBody>
          </p:sp>
        </p:grpSp>
        <p:pic>
          <p:nvPicPr>
            <p:cNvPr id="8201" name="Picture 2"/>
            <p:cNvPicPr>
              <a:picLocks noChangeAspect="1"/>
            </p:cNvPicPr>
            <p:nvPr/>
          </p:nvPicPr>
          <p:blipFill>
            <a:blip r:embed="rId4"/>
            <a:stretch>
              <a:fillRect/>
            </a:stretch>
          </p:blipFill>
          <p:spPr>
            <a:xfrm>
              <a:off x="9188" y="2299"/>
              <a:ext cx="3332" cy="2634"/>
            </a:xfrm>
            <a:prstGeom prst="rect">
              <a:avLst/>
            </a:prstGeom>
            <a:noFill/>
            <a:ln w="9525">
              <a:noFill/>
            </a:ln>
          </p:spPr>
        </p:pic>
        <p:pic>
          <p:nvPicPr>
            <p:cNvPr id="8203" name="Picture 1"/>
            <p:cNvPicPr>
              <a:picLocks noChangeAspect="1"/>
            </p:cNvPicPr>
            <p:nvPr/>
          </p:nvPicPr>
          <p:blipFill>
            <a:blip r:embed="rId5"/>
            <a:stretch>
              <a:fillRect/>
            </a:stretch>
          </p:blipFill>
          <p:spPr>
            <a:xfrm>
              <a:off x="5532" y="2299"/>
              <a:ext cx="3472" cy="2634"/>
            </a:xfrm>
            <a:prstGeom prst="rect">
              <a:avLst/>
            </a:prstGeom>
            <a:noFill/>
            <a:ln w="9525">
              <a:noFill/>
            </a:ln>
          </p:spPr>
        </p:pic>
        <p:sp>
          <p:nvSpPr>
            <p:cNvPr id="6" name="矩形 5"/>
            <p:cNvSpPr/>
            <p:nvPr/>
          </p:nvSpPr>
          <p:spPr>
            <a:xfrm>
              <a:off x="1757" y="4933"/>
              <a:ext cx="3590" cy="70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532" y="4933"/>
              <a:ext cx="3471" cy="702"/>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188" y="4933"/>
              <a:ext cx="3331" cy="70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00" name="Text Box 9"/>
            <p:cNvSpPr txBox="1"/>
            <p:nvPr/>
          </p:nvSpPr>
          <p:spPr>
            <a:xfrm>
              <a:off x="1871" y="5132"/>
              <a:ext cx="3413" cy="348"/>
            </a:xfrm>
            <a:prstGeom prst="rect">
              <a:avLst/>
            </a:prstGeom>
            <a:solidFill>
              <a:srgbClr val="323335"/>
            </a:solidFill>
            <a:ln w="9525">
              <a:noFill/>
            </a:ln>
          </p:spPr>
          <p:txBody>
            <a:bodyPr wrap="square">
              <a:spAutoFit/>
            </a:bodyPr>
            <a:lstStyle/>
            <a:p>
              <a:pPr lvl="0" eaLnBrk="1" hangingPunct="1"/>
              <a:r>
                <a:rPr lang="zh-CN" altLang="en-US" sz="1200" b="1" dirty="0">
                  <a:solidFill>
                    <a:schemeClr val="bg1"/>
                  </a:solidFill>
                  <a:latin typeface="微软雅黑" pitchFamily="34" charset="-122"/>
                  <a:ea typeface="微软雅黑" pitchFamily="34" charset="-122"/>
                </a:rPr>
                <a:t>管道颜色不正确，无流向标志</a:t>
              </a:r>
            </a:p>
          </p:txBody>
        </p:sp>
        <p:sp>
          <p:nvSpPr>
            <p:cNvPr id="18" name="TextBox 17"/>
            <p:cNvSpPr txBox="1">
              <a:spLocks noChangeArrowheads="1"/>
            </p:cNvSpPr>
            <p:nvPr/>
          </p:nvSpPr>
          <p:spPr bwMode="auto">
            <a:xfrm>
              <a:off x="9681" y="5132"/>
              <a:ext cx="2026" cy="348"/>
            </a:xfrm>
            <a:prstGeom prst="rect">
              <a:avLst/>
            </a:prstGeom>
            <a:solidFill>
              <a:srgbClr val="323335"/>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法兰盘跨接示例</a:t>
              </a:r>
            </a:p>
          </p:txBody>
        </p:sp>
        <p:sp>
          <p:nvSpPr>
            <p:cNvPr id="8204" name="Text Box 5"/>
            <p:cNvSpPr txBox="1"/>
            <p:nvPr/>
          </p:nvSpPr>
          <p:spPr>
            <a:xfrm>
              <a:off x="6020" y="5132"/>
              <a:ext cx="2837" cy="348"/>
            </a:xfrm>
            <a:prstGeom prst="rect">
              <a:avLst/>
            </a:prstGeom>
            <a:noFill/>
            <a:ln w="9525">
              <a:noFill/>
            </a:ln>
            <a:extLst>
              <a:ext uri="{909E8E84-426E-40DD-AFC4-6F175D3DCCD1}">
                <a14:hiddenFill xmlns:a14="http://schemas.microsoft.com/office/drawing/2010/main">
                  <a:solidFill>
                    <a:srgbClr val="323335"/>
                  </a:solidFill>
                </a14:hiddenFill>
              </a:ext>
            </a:extLst>
          </p:spPr>
          <p:txBody>
            <a:bodyPr>
              <a:spAutoFit/>
            </a:bodyPr>
            <a:lstStyle/>
            <a:p>
              <a:pPr lvl="0" eaLnBrk="1" hangingPunct="1"/>
              <a:r>
                <a:rPr lang="zh-CN" altLang="en-US" sz="1200" b="1" dirty="0">
                  <a:solidFill>
                    <a:schemeClr val="tx1">
                      <a:lumMod val="75000"/>
                      <a:lumOff val="25000"/>
                    </a:schemeClr>
                  </a:solidFill>
                  <a:latin typeface="微软雅黑" pitchFamily="34" charset="-122"/>
                  <a:ea typeface="微软雅黑" pitchFamily="34" charset="-122"/>
                </a:rPr>
                <a:t>天然气管道法兰未跨接</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624580" y="694690"/>
            <a:ext cx="17043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气  瓶</a:t>
            </a:r>
          </a:p>
        </p:txBody>
      </p:sp>
      <p:grpSp>
        <p:nvGrpSpPr>
          <p:cNvPr id="4" name="组合 3"/>
          <p:cNvGrpSpPr/>
          <p:nvPr/>
        </p:nvGrpSpPr>
        <p:grpSpPr>
          <a:xfrm>
            <a:off x="425450" y="1491615"/>
            <a:ext cx="8273415" cy="3136210"/>
            <a:chOff x="790" y="2228"/>
            <a:chExt cx="13029" cy="4001"/>
          </a:xfrm>
        </p:grpSpPr>
        <p:sp>
          <p:nvSpPr>
            <p:cNvPr id="6" name="矩形 5"/>
            <p:cNvSpPr/>
            <p:nvPr/>
          </p:nvSpPr>
          <p:spPr>
            <a:xfrm>
              <a:off x="790" y="4812"/>
              <a:ext cx="13029" cy="1251"/>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 Box 9"/>
            <p:cNvSpPr txBox="1">
              <a:spLocks noChangeArrowheads="1"/>
            </p:cNvSpPr>
            <p:nvPr/>
          </p:nvSpPr>
          <p:spPr bwMode="auto">
            <a:xfrm>
              <a:off x="1223" y="5012"/>
              <a:ext cx="12305" cy="1217"/>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微软雅黑" pitchFamily="34" charset="-122"/>
                </a:rPr>
                <a:t>氧气、乙炔气瓶使用时需间距5</a:t>
              </a:r>
              <a:r>
                <a:rPr kumimoji="0" lang="en-US" altLang="zh-CN" sz="14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微软雅黑" pitchFamily="34" charset="-122"/>
                </a:rPr>
                <a:t>m</a:t>
              </a:r>
              <a:r>
                <a:rPr kumimoji="0" lang="zh-CN" altLang="en-US" sz="14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微软雅黑" pitchFamily="34" charset="-122"/>
                </a:rPr>
                <a:t>，距离动火点间距10m，要有防倾倒措施，气瓶堆放时，瓶帽和减震圈齐备，气瓶无严重锈蚀现象，漆色应正确，有警示标志，氧气瓶存放处要有禁油脂</a:t>
              </a:r>
              <a:r>
                <a:rPr kumimoji="0" lang="zh-CN" altLang="en-US" sz="1400" b="1" i="0" u="none" strike="noStrike" kern="1200" cap="none" spc="0" normalizeH="0" baseline="0" noProof="0">
                  <a:ln>
                    <a:noFill/>
                  </a:ln>
                  <a:solidFill>
                    <a:schemeClr val="bg1"/>
                  </a:solidFill>
                  <a:effectLst/>
                  <a:uLnTx/>
                  <a:uFillTx/>
                  <a:latin typeface="微软雅黑" pitchFamily="34" charset="-122"/>
                  <a:ea typeface="微软雅黑" pitchFamily="34" charset="-122"/>
                  <a:cs typeface="微软雅黑" pitchFamily="34" charset="-122"/>
                </a:rPr>
                <a:t>的标志。</a:t>
              </a:r>
              <a:endParaRPr kumimoji="0" lang="en-US" altLang="zh-CN" sz="1400" b="1" i="0" u="none" strike="noStrike" kern="1200" cap="none" spc="0" normalizeH="0" baseline="0" noProof="0">
                <a:ln>
                  <a:noFill/>
                </a:ln>
                <a:solidFill>
                  <a:schemeClr val="bg1"/>
                </a:solidFill>
                <a:effectLst/>
                <a:uLnTx/>
                <a:uFillTx/>
                <a:latin typeface="微软雅黑" pitchFamily="34" charset="-122"/>
                <a:ea typeface="微软雅黑" pitchFamily="34" charset="-122"/>
                <a:cs typeface="微软雅黑" pitchFamily="34" charset="-122"/>
              </a:endParaRPr>
            </a:p>
            <a:p>
              <a:pPr lvl="0" fontAlgn="base">
                <a:spcBef>
                  <a:spcPct val="0"/>
                </a:spcBef>
                <a:spcAft>
                  <a:spcPct val="0"/>
                </a:spcAft>
                <a:defRPr/>
              </a:pPr>
              <a:r>
                <a:rPr lang="zh-CN" altLang="en-US" sz="1400" b="1">
                  <a:solidFill>
                    <a:schemeClr val="bg1"/>
                  </a:solidFill>
                  <a:latin typeface="微软雅黑" pitchFamily="34" charset="-122"/>
                  <a:ea typeface="微软雅黑" pitchFamily="34" charset="-122"/>
                  <a:cs typeface="微软雅黑" pitchFamily="34" charset="-122"/>
                </a:rPr>
                <a:t>更多免费资料，请添加安小应微信号：</a:t>
              </a:r>
              <a:r>
                <a:rPr lang="en-US" altLang="zh-CN" sz="1400" b="1">
                  <a:solidFill>
                    <a:schemeClr val="bg1"/>
                  </a:solidFill>
                  <a:latin typeface="微软雅黑" pitchFamily="34" charset="-122"/>
                  <a:ea typeface="微软雅黑" pitchFamily="34" charset="-122"/>
                  <a:cs typeface="微软雅黑" pitchFamily="34" charset="-122"/>
                </a:rPr>
                <a:t>ansyingcysafety</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微软雅黑" pitchFamily="34" charset="-122"/>
              </a:endParaRPr>
            </a:p>
          </p:txBody>
        </p:sp>
        <p:grpSp>
          <p:nvGrpSpPr>
            <p:cNvPr id="2" name="组合 1"/>
            <p:cNvGrpSpPr/>
            <p:nvPr/>
          </p:nvGrpSpPr>
          <p:grpSpPr>
            <a:xfrm>
              <a:off x="810" y="2228"/>
              <a:ext cx="13009" cy="2584"/>
              <a:chOff x="495" y="2318"/>
              <a:chExt cx="14402" cy="2584"/>
            </a:xfrm>
          </p:grpSpPr>
          <p:pic>
            <p:nvPicPr>
              <p:cNvPr id="9221" name="Picture 6" descr="DSC06163"/>
              <p:cNvPicPr>
                <a:picLocks noChangeAspect="1"/>
              </p:cNvPicPr>
              <p:nvPr/>
            </p:nvPicPr>
            <p:blipFill>
              <a:blip r:embed="rId3"/>
              <a:stretch>
                <a:fillRect/>
              </a:stretch>
            </p:blipFill>
            <p:spPr>
              <a:xfrm>
                <a:off x="11089" y="2318"/>
                <a:ext cx="3808" cy="2584"/>
              </a:xfrm>
              <a:prstGeom prst="rect">
                <a:avLst/>
              </a:prstGeom>
              <a:noFill/>
              <a:ln w="9525">
                <a:noFill/>
              </a:ln>
            </p:spPr>
          </p:pic>
          <p:pic>
            <p:nvPicPr>
              <p:cNvPr id="9222" name="Picture 7" descr="DSC04539"/>
              <p:cNvPicPr>
                <a:picLocks noChangeAspect="1"/>
              </p:cNvPicPr>
              <p:nvPr/>
            </p:nvPicPr>
            <p:blipFill>
              <a:blip r:embed="rId4"/>
              <a:stretch>
                <a:fillRect/>
              </a:stretch>
            </p:blipFill>
            <p:spPr>
              <a:xfrm>
                <a:off x="3979" y="2318"/>
                <a:ext cx="3482" cy="2584"/>
              </a:xfrm>
              <a:prstGeom prst="rect">
                <a:avLst/>
              </a:prstGeom>
              <a:noFill/>
              <a:ln w="9525">
                <a:noFill/>
              </a:ln>
            </p:spPr>
          </p:pic>
          <p:pic>
            <p:nvPicPr>
              <p:cNvPr id="9224" name="Picture 10"/>
              <p:cNvPicPr>
                <a:picLocks noChangeAspect="1"/>
              </p:cNvPicPr>
              <p:nvPr/>
            </p:nvPicPr>
            <p:blipFill>
              <a:blip r:embed="rId5"/>
              <a:stretch>
                <a:fillRect/>
              </a:stretch>
            </p:blipFill>
            <p:spPr>
              <a:xfrm>
                <a:off x="495" y="2318"/>
                <a:ext cx="3484" cy="2584"/>
              </a:xfrm>
              <a:prstGeom prst="rect">
                <a:avLst/>
              </a:prstGeom>
              <a:noFill/>
              <a:ln w="9525">
                <a:noFill/>
              </a:ln>
            </p:spPr>
          </p:pic>
          <p:pic>
            <p:nvPicPr>
              <p:cNvPr id="9225" name="Picture 12"/>
              <p:cNvPicPr>
                <a:picLocks noChangeAspect="1"/>
              </p:cNvPicPr>
              <p:nvPr/>
            </p:nvPicPr>
            <p:blipFill>
              <a:blip r:embed="rId6"/>
              <a:stretch>
                <a:fillRect/>
              </a:stretch>
            </p:blipFill>
            <p:spPr>
              <a:xfrm>
                <a:off x="7461" y="2318"/>
                <a:ext cx="3628" cy="2584"/>
              </a:xfrm>
              <a:prstGeom prst="rect">
                <a:avLst/>
              </a:prstGeom>
              <a:noFill/>
              <a:ln w="9525">
                <a:noFill/>
              </a:ln>
            </p:spPr>
          </p:pic>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357880" y="694690"/>
            <a:ext cx="17043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气  瓶</a:t>
            </a:r>
          </a:p>
        </p:txBody>
      </p:sp>
      <p:grpSp>
        <p:nvGrpSpPr>
          <p:cNvPr id="2" name="组合 1"/>
          <p:cNvGrpSpPr/>
          <p:nvPr/>
        </p:nvGrpSpPr>
        <p:grpSpPr>
          <a:xfrm>
            <a:off x="1221740" y="1541780"/>
            <a:ext cx="6513830" cy="3084928"/>
            <a:chOff x="3049" y="1752"/>
            <a:chExt cx="7483" cy="3516"/>
          </a:xfrm>
        </p:grpSpPr>
        <p:sp>
          <p:nvSpPr>
            <p:cNvPr id="6" name="矩形 5"/>
            <p:cNvSpPr/>
            <p:nvPr/>
          </p:nvSpPr>
          <p:spPr>
            <a:xfrm>
              <a:off x="3049" y="4603"/>
              <a:ext cx="7483" cy="665"/>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7" name="Picture 1"/>
            <p:cNvPicPr>
              <a:picLocks noChangeAspect="1"/>
            </p:cNvPicPr>
            <p:nvPr/>
          </p:nvPicPr>
          <p:blipFill>
            <a:blip r:embed="rId3"/>
            <a:stretch>
              <a:fillRect/>
            </a:stretch>
          </p:blipFill>
          <p:spPr>
            <a:xfrm>
              <a:off x="3049" y="1752"/>
              <a:ext cx="7483" cy="2851"/>
            </a:xfrm>
            <a:prstGeom prst="rect">
              <a:avLst/>
            </a:prstGeom>
            <a:noFill/>
            <a:ln w="9525">
              <a:noFill/>
            </a:ln>
          </p:spPr>
        </p:pic>
        <p:sp>
          <p:nvSpPr>
            <p:cNvPr id="10250" name="Text Box 9"/>
            <p:cNvSpPr txBox="1"/>
            <p:nvPr/>
          </p:nvSpPr>
          <p:spPr>
            <a:xfrm>
              <a:off x="5408" y="4720"/>
              <a:ext cx="3183" cy="350"/>
            </a:xfrm>
            <a:prstGeom prst="rect">
              <a:avLst/>
            </a:prstGeom>
            <a:noFill/>
            <a:ln w="9525">
              <a:noFill/>
            </a:ln>
          </p:spPr>
          <p:txBody>
            <a:bodyPr wrap="square">
              <a:spAutoFit/>
            </a:bodyPr>
            <a:lstStyle/>
            <a:p>
              <a:pPr lvl="0" eaLnBrk="1" hangingPunct="1"/>
              <a:r>
                <a:rPr lang="zh-CN" altLang="en-US" sz="1400" b="1" dirty="0">
                  <a:solidFill>
                    <a:schemeClr val="tx1">
                      <a:lumMod val="75000"/>
                      <a:lumOff val="25000"/>
                    </a:schemeClr>
                  </a:solidFill>
                  <a:latin typeface="微软雅黑" pitchFamily="34" charset="-122"/>
                  <a:ea typeface="微软雅黑" pitchFamily="34" charset="-122"/>
                </a:rPr>
                <a:t>乙炔气瓶的防回火装置</a:t>
              </a:r>
            </a:p>
          </p:txBody>
        </p:sp>
        <p:cxnSp>
          <p:nvCxnSpPr>
            <p:cNvPr id="23" name="直接箭头连接符 22"/>
            <p:cNvCxnSpPr/>
            <p:nvPr/>
          </p:nvCxnSpPr>
          <p:spPr>
            <a:xfrm flipH="1" flipV="1">
              <a:off x="4312" y="3262"/>
              <a:ext cx="1201" cy="1504"/>
            </a:xfrm>
            <a:prstGeom prst="straightConnector1">
              <a:avLst/>
            </a:prstGeom>
            <a:ln w="22225">
              <a:tailEnd type="arrow"/>
            </a:ln>
          </p:spPr>
          <p:style>
            <a:lnRef idx="2">
              <a:schemeClr val="accent5"/>
            </a:lnRef>
            <a:fillRef idx="0">
              <a:schemeClr val="accent5"/>
            </a:fillRef>
            <a:effectRef idx="1">
              <a:schemeClr val="accent5"/>
            </a:effectRef>
            <a:fontRef idx="minor">
              <a:schemeClr val="tx1"/>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263" y="195928"/>
            <a:ext cx="2616869"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特种设备及场所</a:t>
            </a:r>
          </a:p>
        </p:txBody>
      </p:sp>
      <p:sp>
        <p:nvSpPr>
          <p:cNvPr id="3" name="文本框 2"/>
          <p:cNvSpPr txBox="1"/>
          <p:nvPr/>
        </p:nvSpPr>
        <p:spPr>
          <a:xfrm>
            <a:off x="3653155" y="694690"/>
            <a:ext cx="17043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气  瓶</a:t>
            </a:r>
          </a:p>
        </p:txBody>
      </p:sp>
      <p:sp>
        <p:nvSpPr>
          <p:cNvPr id="10246" name="Text Box 13"/>
          <p:cNvSpPr txBox="1"/>
          <p:nvPr/>
        </p:nvSpPr>
        <p:spPr>
          <a:xfrm>
            <a:off x="2392680" y="3161030"/>
            <a:ext cx="247015" cy="368300"/>
          </a:xfrm>
          <a:prstGeom prst="rect">
            <a:avLst/>
          </a:prstGeom>
          <a:solidFill>
            <a:srgbClr val="FF3300"/>
          </a:solidFill>
          <a:ln w="9525">
            <a:noFill/>
          </a:ln>
        </p:spPr>
        <p:txBody>
          <a:bodyPr>
            <a:spAutoFit/>
          </a:bodyPr>
          <a:lstStyle/>
          <a:p>
            <a:pPr lvl="0" eaLnBrk="1" hangingPunct="1"/>
            <a:r>
              <a:rPr lang="en-US" altLang="zh-CN">
                <a:solidFill>
                  <a:srgbClr val="000000"/>
                </a:solidFill>
                <a:latin typeface="Arial" charset="0"/>
                <a:ea typeface="宋体" charset="-122"/>
              </a:rPr>
              <a:t>2</a:t>
            </a:r>
          </a:p>
        </p:txBody>
      </p:sp>
      <p:grpSp>
        <p:nvGrpSpPr>
          <p:cNvPr id="2" name="组合 1"/>
          <p:cNvGrpSpPr/>
          <p:nvPr/>
        </p:nvGrpSpPr>
        <p:grpSpPr>
          <a:xfrm>
            <a:off x="704215" y="1388745"/>
            <a:ext cx="7670800" cy="3083560"/>
            <a:chOff x="3319" y="3124"/>
            <a:chExt cx="8961" cy="3101"/>
          </a:xfrm>
        </p:grpSpPr>
        <p:pic>
          <p:nvPicPr>
            <p:cNvPr id="10245" name="Picture 3" descr="DSC04219"/>
            <p:cNvPicPr>
              <a:picLocks noChangeAspect="1"/>
            </p:cNvPicPr>
            <p:nvPr/>
          </p:nvPicPr>
          <p:blipFill>
            <a:blip r:embed="rId3"/>
            <a:stretch>
              <a:fillRect/>
            </a:stretch>
          </p:blipFill>
          <p:spPr>
            <a:xfrm>
              <a:off x="8410" y="3125"/>
              <a:ext cx="3870" cy="3100"/>
            </a:xfrm>
            <a:prstGeom prst="rect">
              <a:avLst/>
            </a:prstGeom>
            <a:noFill/>
            <a:ln w="9525">
              <a:noFill/>
            </a:ln>
          </p:spPr>
        </p:pic>
        <p:pic>
          <p:nvPicPr>
            <p:cNvPr id="10249" name="图片 8" descr="1.jpg"/>
            <p:cNvPicPr>
              <a:picLocks noChangeAspect="1"/>
            </p:cNvPicPr>
            <p:nvPr/>
          </p:nvPicPr>
          <p:blipFill>
            <a:blip r:embed="rId4"/>
            <a:stretch>
              <a:fillRect/>
            </a:stretch>
          </p:blipFill>
          <p:spPr>
            <a:xfrm>
              <a:off x="3319" y="3124"/>
              <a:ext cx="5091" cy="3101"/>
            </a:xfrm>
            <a:prstGeom prst="rect">
              <a:avLst/>
            </a:prstGeom>
            <a:noFill/>
            <a:ln w="9525">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02</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危化品及使用场所</a:t>
            </a:r>
          </a:p>
        </p:txBody>
      </p:sp>
      <p:sp>
        <p:nvSpPr>
          <p:cNvPr id="3" name="文本框 2"/>
          <p:cNvSpPr txBox="1"/>
          <p:nvPr/>
        </p:nvSpPr>
        <p:spPr>
          <a:xfrm>
            <a:off x="3357880" y="818515"/>
            <a:ext cx="2141855" cy="41078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危化品使用和储存</a:t>
            </a:r>
          </a:p>
        </p:txBody>
      </p:sp>
      <p:grpSp>
        <p:nvGrpSpPr>
          <p:cNvPr id="5" name="组合 4"/>
          <p:cNvGrpSpPr/>
          <p:nvPr/>
        </p:nvGrpSpPr>
        <p:grpSpPr>
          <a:xfrm>
            <a:off x="671830" y="1566545"/>
            <a:ext cx="7600315" cy="3397885"/>
            <a:chOff x="1058" y="2467"/>
            <a:chExt cx="11969" cy="5351"/>
          </a:xfrm>
        </p:grpSpPr>
        <p:sp>
          <p:nvSpPr>
            <p:cNvPr id="6" name="矩形 5"/>
            <p:cNvSpPr/>
            <p:nvPr/>
          </p:nvSpPr>
          <p:spPr>
            <a:xfrm>
              <a:off x="1059" y="6494"/>
              <a:ext cx="4133" cy="132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401" y="6482"/>
              <a:ext cx="3766" cy="1324"/>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359" y="6467"/>
              <a:ext cx="3669" cy="132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273" name="Picture 2"/>
            <p:cNvPicPr>
              <a:picLocks noChangeAspect="1"/>
            </p:cNvPicPr>
            <p:nvPr/>
          </p:nvPicPr>
          <p:blipFill>
            <a:blip r:embed="rId3"/>
            <a:stretch>
              <a:fillRect/>
            </a:stretch>
          </p:blipFill>
          <p:spPr>
            <a:xfrm>
              <a:off x="1058" y="2467"/>
              <a:ext cx="4134" cy="4028"/>
            </a:xfrm>
            <a:prstGeom prst="rect">
              <a:avLst/>
            </a:prstGeom>
            <a:noFill/>
            <a:ln w="9525">
              <a:noFill/>
            </a:ln>
          </p:spPr>
        </p:pic>
        <p:pic>
          <p:nvPicPr>
            <p:cNvPr id="11274" name="Picture 6" descr="E:\综合\工作\各区县\涪陵\2012工作\涪陵第一次检查现场照片\凯高玩具\DSC04163.JPG"/>
            <p:cNvPicPr>
              <a:picLocks noChangeAspect="1"/>
            </p:cNvPicPr>
            <p:nvPr/>
          </p:nvPicPr>
          <p:blipFill>
            <a:blip r:embed="rId4"/>
            <a:stretch>
              <a:fillRect/>
            </a:stretch>
          </p:blipFill>
          <p:spPr>
            <a:xfrm>
              <a:off x="5401" y="2467"/>
              <a:ext cx="3765" cy="4028"/>
            </a:xfrm>
            <a:prstGeom prst="rect">
              <a:avLst/>
            </a:prstGeom>
            <a:noFill/>
            <a:ln w="9525">
              <a:noFill/>
            </a:ln>
          </p:spPr>
        </p:pic>
        <p:sp>
          <p:nvSpPr>
            <p:cNvPr id="11275" name="Text Box 9"/>
            <p:cNvSpPr txBox="1"/>
            <p:nvPr/>
          </p:nvSpPr>
          <p:spPr>
            <a:xfrm>
              <a:off x="1251" y="6790"/>
              <a:ext cx="3404" cy="434"/>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危险化学品露天堆放</a:t>
              </a:r>
            </a:p>
          </p:txBody>
        </p:sp>
        <p:sp>
          <p:nvSpPr>
            <p:cNvPr id="11276" name="Text Box 9"/>
            <p:cNvSpPr txBox="1"/>
            <p:nvPr/>
          </p:nvSpPr>
          <p:spPr>
            <a:xfrm>
              <a:off x="5595" y="6743"/>
              <a:ext cx="3405" cy="725"/>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不同特性的危险化学品存储于同一库房内</a:t>
              </a:r>
            </a:p>
          </p:txBody>
        </p:sp>
        <p:pic>
          <p:nvPicPr>
            <p:cNvPr id="11277" name="Picture 7"/>
            <p:cNvPicPr>
              <a:picLocks noChangeAspect="1"/>
            </p:cNvPicPr>
            <p:nvPr/>
          </p:nvPicPr>
          <p:blipFill>
            <a:blip r:embed="rId5"/>
            <a:stretch>
              <a:fillRect/>
            </a:stretch>
          </p:blipFill>
          <p:spPr>
            <a:xfrm>
              <a:off x="9359" y="2467"/>
              <a:ext cx="3668" cy="4027"/>
            </a:xfrm>
            <a:prstGeom prst="rect">
              <a:avLst/>
            </a:prstGeom>
            <a:noFill/>
            <a:ln w="9525">
              <a:noFill/>
            </a:ln>
          </p:spPr>
        </p:pic>
        <p:sp>
          <p:nvSpPr>
            <p:cNvPr id="11278" name="Text Box 9"/>
            <p:cNvSpPr txBox="1"/>
            <p:nvPr/>
          </p:nvSpPr>
          <p:spPr>
            <a:xfrm>
              <a:off x="9553" y="6790"/>
              <a:ext cx="3475" cy="434"/>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作业现场危险化学品储量过多</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02</a:t>
              </a:r>
              <a:endParaRPr lang="zh-CN" altLang="en-US" sz="2100" b="1" dirty="0">
                <a:solidFill>
                  <a:schemeClr val="bg1"/>
                </a:solidFill>
                <a:latin typeface="微软雅黑" pitchFamily="34" charset="-122"/>
                <a:ea typeface="微软雅黑" pitchFamily="34" charset="-122"/>
              </a:endParaRP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危化品及使用场所</a:t>
            </a:r>
          </a:p>
        </p:txBody>
      </p:sp>
      <p:sp>
        <p:nvSpPr>
          <p:cNvPr id="3" name="文本框 2"/>
          <p:cNvSpPr txBox="1"/>
          <p:nvPr/>
        </p:nvSpPr>
        <p:spPr>
          <a:xfrm>
            <a:off x="3357880" y="818515"/>
            <a:ext cx="2141855" cy="41078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危化品使用和储存</a:t>
            </a:r>
          </a:p>
        </p:txBody>
      </p:sp>
      <p:grpSp>
        <p:nvGrpSpPr>
          <p:cNvPr id="2" name="组合 1"/>
          <p:cNvGrpSpPr/>
          <p:nvPr/>
        </p:nvGrpSpPr>
        <p:grpSpPr>
          <a:xfrm>
            <a:off x="1368425" y="1367790"/>
            <a:ext cx="6323330" cy="3528060"/>
            <a:chOff x="2380" y="2363"/>
            <a:chExt cx="9208" cy="5287"/>
          </a:xfrm>
        </p:grpSpPr>
        <p:sp>
          <p:nvSpPr>
            <p:cNvPr id="6" name="矩形 5"/>
            <p:cNvSpPr/>
            <p:nvPr/>
          </p:nvSpPr>
          <p:spPr>
            <a:xfrm>
              <a:off x="2380" y="6761"/>
              <a:ext cx="9207" cy="889"/>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292" name="Picture 3"/>
            <p:cNvPicPr>
              <a:picLocks noChangeAspect="1"/>
            </p:cNvPicPr>
            <p:nvPr/>
          </p:nvPicPr>
          <p:blipFill>
            <a:blip r:embed="rId3"/>
            <a:stretch>
              <a:fillRect/>
            </a:stretch>
          </p:blipFill>
          <p:spPr>
            <a:xfrm>
              <a:off x="5473" y="2363"/>
              <a:ext cx="3049" cy="2191"/>
            </a:xfrm>
            <a:prstGeom prst="rect">
              <a:avLst/>
            </a:prstGeom>
            <a:noFill/>
            <a:ln w="9525">
              <a:noFill/>
            </a:ln>
          </p:spPr>
        </p:pic>
        <p:pic>
          <p:nvPicPr>
            <p:cNvPr id="12293" name="Picture 4"/>
            <p:cNvPicPr>
              <a:picLocks noChangeAspect="1"/>
            </p:cNvPicPr>
            <p:nvPr/>
          </p:nvPicPr>
          <p:blipFill>
            <a:blip r:embed="rId4"/>
            <a:stretch>
              <a:fillRect/>
            </a:stretch>
          </p:blipFill>
          <p:spPr>
            <a:xfrm>
              <a:off x="2380" y="2363"/>
              <a:ext cx="2961" cy="2152"/>
            </a:xfrm>
            <a:prstGeom prst="rect">
              <a:avLst/>
            </a:prstGeom>
            <a:noFill/>
            <a:ln w="9525">
              <a:noFill/>
            </a:ln>
          </p:spPr>
        </p:pic>
        <p:pic>
          <p:nvPicPr>
            <p:cNvPr id="12294" name="Picture 6"/>
            <p:cNvPicPr>
              <a:picLocks noChangeAspect="1"/>
            </p:cNvPicPr>
            <p:nvPr/>
          </p:nvPicPr>
          <p:blipFill>
            <a:blip r:embed="rId5"/>
            <a:stretch>
              <a:fillRect/>
            </a:stretch>
          </p:blipFill>
          <p:spPr>
            <a:xfrm>
              <a:off x="8627" y="2363"/>
              <a:ext cx="2961" cy="2163"/>
            </a:xfrm>
            <a:prstGeom prst="rect">
              <a:avLst/>
            </a:prstGeom>
            <a:noFill/>
            <a:ln w="9525">
              <a:noFill/>
            </a:ln>
          </p:spPr>
        </p:pic>
        <p:pic>
          <p:nvPicPr>
            <p:cNvPr id="12295" name="Picture 2"/>
            <p:cNvPicPr>
              <a:picLocks noChangeAspect="1"/>
            </p:cNvPicPr>
            <p:nvPr/>
          </p:nvPicPr>
          <p:blipFill>
            <a:blip r:embed="rId6"/>
            <a:stretch>
              <a:fillRect/>
            </a:stretch>
          </p:blipFill>
          <p:spPr>
            <a:xfrm>
              <a:off x="2380" y="4515"/>
              <a:ext cx="2961" cy="2246"/>
            </a:xfrm>
            <a:prstGeom prst="rect">
              <a:avLst/>
            </a:prstGeom>
            <a:noFill/>
            <a:ln w="9525">
              <a:noFill/>
            </a:ln>
          </p:spPr>
        </p:pic>
        <p:pic>
          <p:nvPicPr>
            <p:cNvPr id="12296" name="Picture 3"/>
            <p:cNvPicPr>
              <a:picLocks noChangeAspect="1"/>
            </p:cNvPicPr>
            <p:nvPr/>
          </p:nvPicPr>
          <p:blipFill>
            <a:blip r:embed="rId7"/>
            <a:stretch>
              <a:fillRect/>
            </a:stretch>
          </p:blipFill>
          <p:spPr>
            <a:xfrm>
              <a:off x="5473" y="4554"/>
              <a:ext cx="3049" cy="2246"/>
            </a:xfrm>
            <a:prstGeom prst="rect">
              <a:avLst/>
            </a:prstGeom>
            <a:noFill/>
            <a:ln w="9525">
              <a:noFill/>
            </a:ln>
          </p:spPr>
        </p:pic>
        <p:pic>
          <p:nvPicPr>
            <p:cNvPr id="12297" name="Picture 4"/>
            <p:cNvPicPr>
              <a:picLocks noChangeAspect="1"/>
            </p:cNvPicPr>
            <p:nvPr/>
          </p:nvPicPr>
          <p:blipFill>
            <a:blip r:embed="rId8"/>
            <a:stretch>
              <a:fillRect/>
            </a:stretch>
          </p:blipFill>
          <p:spPr>
            <a:xfrm>
              <a:off x="8627" y="4515"/>
              <a:ext cx="2961" cy="2246"/>
            </a:xfrm>
            <a:prstGeom prst="rect">
              <a:avLst/>
            </a:prstGeom>
            <a:noFill/>
            <a:ln w="9525">
              <a:noFill/>
            </a:ln>
          </p:spPr>
        </p:pic>
        <p:sp>
          <p:nvSpPr>
            <p:cNvPr id="12300" name="Text Box 9"/>
            <p:cNvSpPr txBox="1"/>
            <p:nvPr/>
          </p:nvSpPr>
          <p:spPr>
            <a:xfrm>
              <a:off x="3206" y="6964"/>
              <a:ext cx="7870" cy="460"/>
            </a:xfrm>
            <a:prstGeom prst="rect">
              <a:avLst/>
            </a:prstGeom>
            <a:noFill/>
            <a:ln w="9525">
              <a:noFill/>
            </a:ln>
          </p:spPr>
          <p:txBody>
            <a:bodyPr wrap="square">
              <a:spAutoFit/>
            </a:bodyPr>
            <a:lstStyle/>
            <a:p>
              <a:pPr lvl="0" eaLnBrk="1" hangingPunct="1">
                <a:spcBef>
                  <a:spcPct val="50000"/>
                </a:spcBef>
              </a:pPr>
              <a:r>
                <a:rPr lang="zh-CN" altLang="en-US" sz="1400" b="1" dirty="0">
                  <a:solidFill>
                    <a:schemeClr val="tx1">
                      <a:lumMod val="75000"/>
                      <a:lumOff val="25000"/>
                    </a:schemeClr>
                  </a:solidFill>
                  <a:latin typeface="微软雅黑" pitchFamily="34" charset="-122"/>
                  <a:ea typeface="微软雅黑" pitchFamily="34" charset="-122"/>
                </a:rPr>
                <a:t>危险化学品库房以及使用区域（易燃易爆区域）内的电气不防爆</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3</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消防设施</a:t>
            </a:r>
          </a:p>
        </p:txBody>
      </p:sp>
      <p:grpSp>
        <p:nvGrpSpPr>
          <p:cNvPr id="4" name="组合 3"/>
          <p:cNvGrpSpPr/>
          <p:nvPr/>
        </p:nvGrpSpPr>
        <p:grpSpPr>
          <a:xfrm>
            <a:off x="662305" y="1176020"/>
            <a:ext cx="7716005" cy="3329305"/>
            <a:chOff x="1808" y="1282"/>
            <a:chExt cx="10216" cy="3788"/>
          </a:xfrm>
        </p:grpSpPr>
        <p:pic>
          <p:nvPicPr>
            <p:cNvPr id="13318" name="Picture 8" descr="DSC06084"/>
            <p:cNvPicPr>
              <a:picLocks noChangeAspect="1"/>
            </p:cNvPicPr>
            <p:nvPr/>
          </p:nvPicPr>
          <p:blipFill>
            <a:blip r:embed="rId3"/>
            <a:stretch>
              <a:fillRect/>
            </a:stretch>
          </p:blipFill>
          <p:spPr>
            <a:xfrm>
              <a:off x="5217" y="1282"/>
              <a:ext cx="3272" cy="2944"/>
            </a:xfrm>
            <a:prstGeom prst="rect">
              <a:avLst/>
            </a:prstGeom>
            <a:noFill/>
            <a:ln w="9525">
              <a:noFill/>
            </a:ln>
          </p:spPr>
        </p:pic>
        <p:pic>
          <p:nvPicPr>
            <p:cNvPr id="13320" name="Picture 10" descr="SDC10039"/>
            <p:cNvPicPr>
              <a:picLocks noChangeAspect="1"/>
            </p:cNvPicPr>
            <p:nvPr/>
          </p:nvPicPr>
          <p:blipFill>
            <a:blip r:embed="rId4"/>
            <a:stretch>
              <a:fillRect/>
            </a:stretch>
          </p:blipFill>
          <p:spPr>
            <a:xfrm>
              <a:off x="8565" y="1282"/>
              <a:ext cx="3459" cy="2944"/>
            </a:xfrm>
            <a:prstGeom prst="rect">
              <a:avLst/>
            </a:prstGeom>
            <a:noFill/>
            <a:ln w="9525">
              <a:noFill/>
            </a:ln>
          </p:spPr>
        </p:pic>
        <p:pic>
          <p:nvPicPr>
            <p:cNvPr id="13323" name="Picture 1" descr="E:\E盘的东西(台式)\综合\工作\各区县\江北\中天\江北中天搅拌站\DSC02351.JPG"/>
            <p:cNvPicPr>
              <a:picLocks noChangeAspect="1"/>
            </p:cNvPicPr>
            <p:nvPr/>
          </p:nvPicPr>
          <p:blipFill>
            <a:blip r:embed="rId5"/>
            <a:stretch>
              <a:fillRect/>
            </a:stretch>
          </p:blipFill>
          <p:spPr>
            <a:xfrm>
              <a:off x="1808" y="1282"/>
              <a:ext cx="3272" cy="2871"/>
            </a:xfrm>
            <a:prstGeom prst="rect">
              <a:avLst/>
            </a:prstGeom>
            <a:noFill/>
            <a:ln w="9525">
              <a:noFill/>
            </a:ln>
          </p:spPr>
        </p:pic>
        <p:sp>
          <p:nvSpPr>
            <p:cNvPr id="6" name="矩形 5"/>
            <p:cNvSpPr/>
            <p:nvPr/>
          </p:nvSpPr>
          <p:spPr>
            <a:xfrm>
              <a:off x="1808" y="4111"/>
              <a:ext cx="3272" cy="93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217" y="4111"/>
              <a:ext cx="3272" cy="934"/>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8565" y="4136"/>
              <a:ext cx="3459" cy="93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24" name="Text Box 6"/>
            <p:cNvSpPr txBox="1"/>
            <p:nvPr/>
          </p:nvSpPr>
          <p:spPr>
            <a:xfrm>
              <a:off x="1886" y="4322"/>
              <a:ext cx="3272" cy="524"/>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灭火器材管理不规范，消防水带、水枪缺失</a:t>
              </a:r>
            </a:p>
          </p:txBody>
        </p:sp>
        <p:sp>
          <p:nvSpPr>
            <p:cNvPr id="13325" name="Text Box 13"/>
            <p:cNvSpPr txBox="1"/>
            <p:nvPr/>
          </p:nvSpPr>
          <p:spPr>
            <a:xfrm>
              <a:off x="8823" y="4344"/>
              <a:ext cx="2891" cy="524"/>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手提式灭火器未入箱或</a:t>
              </a:r>
            </a:p>
            <a:p>
              <a:pPr lvl="0" algn="ctr" eaLnBrk="1" hangingPunct="1"/>
              <a:r>
                <a:rPr lang="zh-CN" altLang="en-US" sz="1200" b="1" dirty="0">
                  <a:solidFill>
                    <a:schemeClr val="bg1"/>
                  </a:solidFill>
                  <a:latin typeface="微软雅黑" pitchFamily="34" charset="-122"/>
                  <a:ea typeface="微软雅黑" pitchFamily="34" charset="-122"/>
                </a:rPr>
                <a:t>悬挂摆放</a:t>
              </a:r>
            </a:p>
          </p:txBody>
        </p:sp>
        <p:sp>
          <p:nvSpPr>
            <p:cNvPr id="13326" name="Text Box 12"/>
            <p:cNvSpPr txBox="1"/>
            <p:nvPr/>
          </p:nvSpPr>
          <p:spPr>
            <a:xfrm>
              <a:off x="5934" y="4391"/>
              <a:ext cx="2151" cy="314"/>
            </a:xfrm>
            <a:prstGeom prst="rect">
              <a:avLst/>
            </a:prstGeom>
            <a:noFill/>
            <a:ln w="9525">
              <a:noFill/>
            </a:ln>
          </p:spPr>
          <p:txBody>
            <a:bodyPr>
              <a:spAutoFit/>
            </a:bodyPr>
            <a:lstStyle/>
            <a:p>
              <a:pPr lvl="0" eaLnBrk="1" hangingPunct="1"/>
              <a:r>
                <a:rPr lang="zh-CN" altLang="en-US" sz="1200" b="1" dirty="0">
                  <a:solidFill>
                    <a:schemeClr val="tx1">
                      <a:lumMod val="75000"/>
                      <a:lumOff val="25000"/>
                    </a:schemeClr>
                  </a:solidFill>
                  <a:latin typeface="微软雅黑" pitchFamily="34" charset="-122"/>
                  <a:ea typeface="微软雅黑" pitchFamily="34" charset="-122"/>
                </a:rPr>
                <a:t>灭火器欠压失效</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3</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消防设施</a:t>
            </a:r>
          </a:p>
        </p:txBody>
      </p:sp>
      <p:grpSp>
        <p:nvGrpSpPr>
          <p:cNvPr id="5" name="组合 4"/>
          <p:cNvGrpSpPr/>
          <p:nvPr/>
        </p:nvGrpSpPr>
        <p:grpSpPr>
          <a:xfrm>
            <a:off x="557530" y="1123315"/>
            <a:ext cx="8041640" cy="3326130"/>
            <a:chOff x="968" y="2279"/>
            <a:chExt cx="12289" cy="4623"/>
          </a:xfrm>
        </p:grpSpPr>
        <p:sp>
          <p:nvSpPr>
            <p:cNvPr id="6" name="矩形 5"/>
            <p:cNvSpPr/>
            <p:nvPr/>
          </p:nvSpPr>
          <p:spPr>
            <a:xfrm>
              <a:off x="968" y="5842"/>
              <a:ext cx="3933" cy="1036"/>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993" y="5862"/>
              <a:ext cx="3933" cy="1036"/>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097" y="5866"/>
              <a:ext cx="4160" cy="1036"/>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316" name="Picture 3" descr="DSC04123"/>
            <p:cNvPicPr>
              <a:picLocks noChangeAspect="1"/>
            </p:cNvPicPr>
            <p:nvPr/>
          </p:nvPicPr>
          <p:blipFill>
            <a:blip r:embed="rId3"/>
            <a:stretch>
              <a:fillRect/>
            </a:stretch>
          </p:blipFill>
          <p:spPr>
            <a:xfrm>
              <a:off x="968" y="2279"/>
              <a:ext cx="3934" cy="3562"/>
            </a:xfrm>
            <a:prstGeom prst="rect">
              <a:avLst/>
            </a:prstGeom>
            <a:noFill/>
            <a:ln w="9525">
              <a:noFill/>
            </a:ln>
          </p:spPr>
        </p:pic>
        <p:sp>
          <p:nvSpPr>
            <p:cNvPr id="13317" name="Text Box 6"/>
            <p:cNvSpPr txBox="1"/>
            <p:nvPr/>
          </p:nvSpPr>
          <p:spPr>
            <a:xfrm>
              <a:off x="968" y="6120"/>
              <a:ext cx="3934" cy="383"/>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气体灭火器控制钱未连接</a:t>
              </a:r>
            </a:p>
          </p:txBody>
        </p:sp>
        <p:pic>
          <p:nvPicPr>
            <p:cNvPr id="13319" name="Picture 9" descr="DSC00947"/>
            <p:cNvPicPr>
              <a:picLocks noChangeAspect="1"/>
            </p:cNvPicPr>
            <p:nvPr/>
          </p:nvPicPr>
          <p:blipFill>
            <a:blip r:embed="rId4"/>
            <a:stretch>
              <a:fillRect/>
            </a:stretch>
          </p:blipFill>
          <p:spPr>
            <a:xfrm>
              <a:off x="4991" y="2279"/>
              <a:ext cx="3934" cy="3561"/>
            </a:xfrm>
            <a:prstGeom prst="rect">
              <a:avLst/>
            </a:prstGeom>
            <a:noFill/>
            <a:ln w="9525">
              <a:noFill/>
            </a:ln>
          </p:spPr>
        </p:pic>
        <p:sp>
          <p:nvSpPr>
            <p:cNvPr id="13321" name="Text Box 12"/>
            <p:cNvSpPr txBox="1"/>
            <p:nvPr/>
          </p:nvSpPr>
          <p:spPr>
            <a:xfrm>
              <a:off x="5872" y="6139"/>
              <a:ext cx="2247" cy="383"/>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灭火器过期</a:t>
              </a:r>
            </a:p>
          </p:txBody>
        </p:sp>
        <p:sp>
          <p:nvSpPr>
            <p:cNvPr id="13322" name="Freeform 15"/>
            <p:cNvSpPr/>
            <p:nvPr/>
          </p:nvSpPr>
          <p:spPr>
            <a:xfrm>
              <a:off x="2541" y="3015"/>
              <a:ext cx="1257" cy="1038"/>
            </a:xfrm>
            <a:custGeom>
              <a:avLst/>
              <a:gdLst>
                <a:gd name="txL" fmla="*/ 0 w 507"/>
                <a:gd name="txT" fmla="*/ 0 h 378"/>
                <a:gd name="txR" fmla="*/ 507 w 507"/>
                <a:gd name="txB" fmla="*/ 378 h 378"/>
              </a:gdLst>
              <a:ahLst/>
              <a:cxnLst>
                <a:cxn ang="0">
                  <a:pos x="65535" y="65535"/>
                </a:cxn>
                <a:cxn ang="0">
                  <a:pos x="0" y="65535"/>
                </a:cxn>
                <a:cxn ang="0">
                  <a:pos x="65535" y="65535"/>
                </a:cxn>
                <a:cxn ang="0">
                  <a:pos x="65535" y="65535"/>
                </a:cxn>
                <a:cxn ang="0">
                  <a:pos x="65535" y="65535"/>
                </a:cxn>
                <a:cxn ang="0">
                  <a:pos x="65535" y="65535"/>
                </a:cxn>
                <a:cxn ang="0">
                  <a:pos x="65535" y="65535"/>
                </a:cxn>
              </a:cxnLst>
              <a:rect l="txL" t="txT" r="txR" b="txB"/>
              <a:pathLst>
                <a:path w="507" h="378">
                  <a:moveTo>
                    <a:pt x="91" y="53"/>
                  </a:moveTo>
                  <a:cubicBezTo>
                    <a:pt x="68" y="91"/>
                    <a:pt x="0" y="182"/>
                    <a:pt x="0" y="235"/>
                  </a:cubicBezTo>
                  <a:cubicBezTo>
                    <a:pt x="0" y="288"/>
                    <a:pt x="15" y="364"/>
                    <a:pt x="91" y="371"/>
                  </a:cubicBezTo>
                  <a:cubicBezTo>
                    <a:pt x="167" y="378"/>
                    <a:pt x="401" y="325"/>
                    <a:pt x="454" y="280"/>
                  </a:cubicBezTo>
                  <a:cubicBezTo>
                    <a:pt x="507" y="235"/>
                    <a:pt x="462" y="144"/>
                    <a:pt x="409" y="99"/>
                  </a:cubicBezTo>
                  <a:cubicBezTo>
                    <a:pt x="356" y="54"/>
                    <a:pt x="189" y="16"/>
                    <a:pt x="136" y="8"/>
                  </a:cubicBezTo>
                  <a:cubicBezTo>
                    <a:pt x="83" y="0"/>
                    <a:pt x="114" y="15"/>
                    <a:pt x="91" y="53"/>
                  </a:cubicBezTo>
                  <a:close/>
                </a:path>
              </a:pathLst>
            </a:custGeom>
            <a:noFill/>
            <a:ln w="9525" cap="flat" cmpd="sng">
              <a:solidFill>
                <a:srgbClr val="FF0000">
                  <a:alpha val="100000"/>
                </a:srgbClr>
              </a:solidFill>
              <a:prstDash val="solid"/>
              <a:round/>
              <a:headEnd type="none" w="med" len="med"/>
              <a:tailEnd type="none" w="med" len="med"/>
            </a:ln>
          </p:spPr>
          <p:txBody>
            <a:bodyPr/>
            <a:lstStyle/>
            <a:p>
              <a:endParaRPr lang="zh-CN" altLang="en-US" sz="1200" b="1">
                <a:solidFill>
                  <a:schemeClr val="tx1">
                    <a:lumMod val="75000"/>
                    <a:lumOff val="25000"/>
                  </a:schemeClr>
                </a:solidFill>
                <a:latin typeface="微软雅黑" pitchFamily="34" charset="-122"/>
                <a:ea typeface="微软雅黑" pitchFamily="34" charset="-122"/>
              </a:endParaRPr>
            </a:p>
          </p:txBody>
        </p:sp>
        <p:pic>
          <p:nvPicPr>
            <p:cNvPr id="13327" name="Picture 18"/>
            <p:cNvPicPr>
              <a:picLocks noChangeAspect="1"/>
            </p:cNvPicPr>
            <p:nvPr/>
          </p:nvPicPr>
          <p:blipFill>
            <a:blip r:embed="rId5"/>
            <a:stretch>
              <a:fillRect/>
            </a:stretch>
          </p:blipFill>
          <p:spPr>
            <a:xfrm>
              <a:off x="9097" y="2279"/>
              <a:ext cx="4159" cy="3588"/>
            </a:xfrm>
            <a:prstGeom prst="rect">
              <a:avLst/>
            </a:prstGeom>
            <a:noFill/>
            <a:ln w="9525">
              <a:noFill/>
            </a:ln>
          </p:spPr>
        </p:pic>
        <p:sp>
          <p:nvSpPr>
            <p:cNvPr id="13328" name="Text Box 13"/>
            <p:cNvSpPr txBox="1"/>
            <p:nvPr/>
          </p:nvSpPr>
          <p:spPr>
            <a:xfrm>
              <a:off x="9777" y="6191"/>
              <a:ext cx="2922" cy="383"/>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灭火器悬挂过高</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2382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8180867" cy="5143500"/>
            <a:chOff x="0" y="0"/>
            <a:chExt cx="10907823" cy="6858000"/>
          </a:xfrm>
        </p:grpSpPr>
        <p:sp>
          <p:nvSpPr>
            <p:cNvPr id="4" name="ïṧḻiḓe"/>
            <p:cNvSpPr/>
            <p:nvPr/>
          </p:nvSpPr>
          <p:spPr>
            <a:xfrm>
              <a:off x="0" y="0"/>
              <a:ext cx="5229225" cy="6858000"/>
            </a:xfrm>
            <a:prstGeom prst="rect">
              <a:avLst/>
            </a:prstGeom>
            <a:blipFill>
              <a:blip r:embed="rId3"/>
              <a:srcRect/>
              <a:stretch>
                <a:fillRect l="-48517" r="-48204"/>
              </a:stretch>
            </a:blip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800" b="1" dirty="0"/>
            </a:p>
          </p:txBody>
        </p:sp>
        <p:sp>
          <p:nvSpPr>
            <p:cNvPr id="5" name="ïŝḷïḋê"/>
            <p:cNvSpPr/>
            <p:nvPr/>
          </p:nvSpPr>
          <p:spPr>
            <a:xfrm>
              <a:off x="0" y="1028700"/>
              <a:ext cx="5229225" cy="5829300"/>
            </a:xfrm>
            <a:prstGeom prst="rect">
              <a:avLst/>
            </a:prstGeom>
            <a:solidFill>
              <a:srgbClr val="323335">
                <a:alpha val="70000"/>
              </a:srgbClr>
            </a:solidFill>
            <a:ln w="2222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800" b="1" dirty="0"/>
            </a:p>
          </p:txBody>
        </p:sp>
        <p:grpSp>
          <p:nvGrpSpPr>
            <p:cNvPr id="6" name="íṣḷîdé"/>
            <p:cNvGrpSpPr/>
            <p:nvPr/>
          </p:nvGrpSpPr>
          <p:grpSpPr>
            <a:xfrm>
              <a:off x="6418310" y="1668545"/>
              <a:ext cx="4489513" cy="3940010"/>
              <a:chOff x="6418310" y="1668545"/>
              <a:chExt cx="4489513" cy="3940010"/>
            </a:xfrm>
          </p:grpSpPr>
          <p:sp>
            <p:nvSpPr>
              <p:cNvPr id="13" name="ïṥḷîḑê"/>
              <p:cNvSpPr/>
              <p:nvPr/>
            </p:nvSpPr>
            <p:spPr>
              <a:xfrm>
                <a:off x="6418310" y="1668545"/>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1</a:t>
                </a:r>
              </a:p>
            </p:txBody>
          </p:sp>
          <p:sp>
            <p:nvSpPr>
              <p:cNvPr id="14" name="îṧľíďe"/>
              <p:cNvSpPr/>
              <p:nvPr/>
            </p:nvSpPr>
            <p:spPr>
              <a:xfrm>
                <a:off x="7008859" y="1668545"/>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思想认识不到位 </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iṧḻiďê"/>
              <p:cNvSpPr/>
              <p:nvPr/>
            </p:nvSpPr>
            <p:spPr>
              <a:xfrm>
                <a:off x="6418310" y="2358919"/>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2</a:t>
                </a:r>
              </a:p>
            </p:txBody>
          </p:sp>
          <p:sp>
            <p:nvSpPr>
              <p:cNvPr id="16" name="ïṧḻíḓè"/>
              <p:cNvSpPr/>
              <p:nvPr/>
            </p:nvSpPr>
            <p:spPr>
              <a:xfrm>
                <a:off x="7008859" y="2358919"/>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安全生产法规标准不健全</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iŝľíďè"/>
              <p:cNvSpPr/>
              <p:nvPr/>
            </p:nvSpPr>
            <p:spPr>
              <a:xfrm>
                <a:off x="6418310" y="3049293"/>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3</a:t>
                </a:r>
              </a:p>
            </p:txBody>
          </p:sp>
          <p:sp>
            <p:nvSpPr>
              <p:cNvPr id="18" name="íşlidé"/>
              <p:cNvSpPr/>
              <p:nvPr/>
            </p:nvSpPr>
            <p:spPr>
              <a:xfrm>
                <a:off x="7008859" y="3049293"/>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企业安全管理弱化 </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íşľîďè"/>
              <p:cNvSpPr/>
              <p:nvPr/>
            </p:nvSpPr>
            <p:spPr>
              <a:xfrm>
                <a:off x="6418310" y="3739667"/>
                <a:ext cx="488140"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4</a:t>
                </a:r>
              </a:p>
            </p:txBody>
          </p:sp>
          <p:sp>
            <p:nvSpPr>
              <p:cNvPr id="20" name="îŝḻïdê"/>
              <p:cNvSpPr/>
              <p:nvPr/>
            </p:nvSpPr>
            <p:spPr>
              <a:xfrm>
                <a:off x="7008859" y="3739667"/>
                <a:ext cx="3898964" cy="488140"/>
              </a:xfrm>
              <a:prstGeom prst="roundRect">
                <a:avLst/>
              </a:prstGeom>
              <a:noFill/>
              <a:ln w="19050" cmpd="sng">
                <a:solidFill>
                  <a:srgbClr val="D9D9D9"/>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隐患排查治理不深入 </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iŝḻïdé"/>
              <p:cNvSpPr/>
              <p:nvPr/>
            </p:nvSpPr>
            <p:spPr>
              <a:xfrm>
                <a:off x="6418310" y="4430041"/>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5</a:t>
                </a:r>
              </a:p>
            </p:txBody>
          </p:sp>
          <p:sp>
            <p:nvSpPr>
              <p:cNvPr id="22" name="iṥḷíḑê"/>
              <p:cNvSpPr/>
              <p:nvPr/>
            </p:nvSpPr>
            <p:spPr>
              <a:xfrm>
                <a:off x="7008859" y="4430041"/>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对外包工程及外用工安全管理不严格</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íSḷiḓê"/>
              <p:cNvSpPr/>
              <p:nvPr/>
            </p:nvSpPr>
            <p:spPr>
              <a:xfrm>
                <a:off x="6418310" y="5120415"/>
                <a:ext cx="488140"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92500" lnSpcReduction="20000"/>
              </a:bodyPr>
              <a:lstStyle/>
              <a:p>
                <a:pPr algn="ctr">
                  <a:spcBef>
                    <a:spcPct val="0"/>
                  </a:spcBef>
                </a:pPr>
                <a:r>
                  <a:rPr lang="en-US" altLang="zh-CN" sz="2000" b="1" dirty="0">
                    <a:solidFill>
                      <a:schemeClr val="tx1"/>
                    </a:solidFill>
                  </a:rPr>
                  <a:t>6</a:t>
                </a:r>
              </a:p>
            </p:txBody>
          </p:sp>
          <p:sp>
            <p:nvSpPr>
              <p:cNvPr id="24" name="ïşḷíḓê"/>
              <p:cNvSpPr/>
              <p:nvPr/>
            </p:nvSpPr>
            <p:spPr>
              <a:xfrm>
                <a:off x="7008859" y="5120415"/>
                <a:ext cx="3898964" cy="488140"/>
              </a:xfrm>
              <a:prstGeom prst="roundRect">
                <a:avLst/>
              </a:prstGeom>
              <a:noFill/>
              <a:ln w="19050" cmpd="sng">
                <a:solidFill>
                  <a:schemeClr val="bg1">
                    <a:lumMod val="8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政府安全监管力量薄弱</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ïşľîḋê"/>
            <p:cNvGrpSpPr/>
            <p:nvPr/>
          </p:nvGrpSpPr>
          <p:grpSpPr>
            <a:xfrm>
              <a:off x="1390650" y="1343268"/>
              <a:ext cx="2447925" cy="2379066"/>
              <a:chOff x="1390649" y="1343268"/>
              <a:chExt cx="2447925" cy="2379066"/>
            </a:xfrm>
          </p:grpSpPr>
          <p:sp>
            <p:nvSpPr>
              <p:cNvPr id="8" name="íSḷîďe"/>
              <p:cNvSpPr/>
              <p:nvPr/>
            </p:nvSpPr>
            <p:spPr>
              <a:xfrm>
                <a:off x="1907380" y="1343268"/>
                <a:ext cx="1414464" cy="1138694"/>
              </a:xfrm>
              <a:custGeom>
                <a:avLst/>
                <a:gdLst>
                  <a:gd name="connsiteX0" fmla="*/ 304066 w 608062"/>
                  <a:gd name="connsiteY0" fmla="*/ 119891 h 489512"/>
                  <a:gd name="connsiteX1" fmla="*/ 500238 w 608062"/>
                  <a:gd name="connsiteY1" fmla="*/ 282191 h 489512"/>
                  <a:gd name="connsiteX2" fmla="*/ 500238 w 608062"/>
                  <a:gd name="connsiteY2" fmla="*/ 434048 h 489512"/>
                  <a:gd name="connsiteX3" fmla="*/ 500238 w 608062"/>
                  <a:gd name="connsiteY3" fmla="*/ 480480 h 489512"/>
                  <a:gd name="connsiteX4" fmla="*/ 500238 w 608062"/>
                  <a:gd name="connsiteY4" fmla="*/ 489512 h 489512"/>
                  <a:gd name="connsiteX5" fmla="*/ 362847 w 608062"/>
                  <a:gd name="connsiteY5" fmla="*/ 489512 h 489512"/>
                  <a:gd name="connsiteX6" fmla="*/ 362847 w 608062"/>
                  <a:gd name="connsiteY6" fmla="*/ 282968 h 489512"/>
                  <a:gd name="connsiteX7" fmla="*/ 283461 w 608062"/>
                  <a:gd name="connsiteY7" fmla="*/ 282968 h 489512"/>
                  <a:gd name="connsiteX8" fmla="*/ 245497 w 608062"/>
                  <a:gd name="connsiteY8" fmla="*/ 282968 h 489512"/>
                  <a:gd name="connsiteX9" fmla="*/ 245497 w 608062"/>
                  <a:gd name="connsiteY9" fmla="*/ 325166 h 489512"/>
                  <a:gd name="connsiteX10" fmla="*/ 245497 w 608062"/>
                  <a:gd name="connsiteY10" fmla="*/ 345206 h 489512"/>
                  <a:gd name="connsiteX11" fmla="*/ 245285 w 608062"/>
                  <a:gd name="connsiteY11" fmla="*/ 345206 h 489512"/>
                  <a:gd name="connsiteX12" fmla="*/ 245285 w 608062"/>
                  <a:gd name="connsiteY12" fmla="*/ 384511 h 489512"/>
                  <a:gd name="connsiteX13" fmla="*/ 245497 w 608062"/>
                  <a:gd name="connsiteY13" fmla="*/ 384511 h 489512"/>
                  <a:gd name="connsiteX14" fmla="*/ 245497 w 608062"/>
                  <a:gd name="connsiteY14" fmla="*/ 489512 h 489512"/>
                  <a:gd name="connsiteX15" fmla="*/ 107824 w 608062"/>
                  <a:gd name="connsiteY15" fmla="*/ 489512 h 489512"/>
                  <a:gd name="connsiteX16" fmla="*/ 107824 w 608062"/>
                  <a:gd name="connsiteY16" fmla="*/ 479915 h 489512"/>
                  <a:gd name="connsiteX17" fmla="*/ 107824 w 608062"/>
                  <a:gd name="connsiteY17" fmla="*/ 434048 h 489512"/>
                  <a:gd name="connsiteX18" fmla="*/ 107824 w 608062"/>
                  <a:gd name="connsiteY18" fmla="*/ 281556 h 489512"/>
                  <a:gd name="connsiteX19" fmla="*/ 304061 w 608062"/>
                  <a:gd name="connsiteY19" fmla="*/ 0 h 489512"/>
                  <a:gd name="connsiteX20" fmla="*/ 608062 w 608062"/>
                  <a:gd name="connsiteY20" fmla="*/ 249643 h 489512"/>
                  <a:gd name="connsiteX21" fmla="*/ 574258 w 608062"/>
                  <a:gd name="connsiteY21" fmla="*/ 290659 h 489512"/>
                  <a:gd name="connsiteX22" fmla="*/ 304061 w 608062"/>
                  <a:gd name="connsiteY22" fmla="*/ 68734 h 489512"/>
                  <a:gd name="connsiteX23" fmla="*/ 33804 w 608062"/>
                  <a:gd name="connsiteY23" fmla="*/ 290659 h 489512"/>
                  <a:gd name="connsiteX24" fmla="*/ 0 w 608062"/>
                  <a:gd name="connsiteY24" fmla="*/ 249643 h 48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8062" h="489512">
                    <a:moveTo>
                      <a:pt x="304066" y="119891"/>
                    </a:moveTo>
                    <a:lnTo>
                      <a:pt x="500238" y="282191"/>
                    </a:lnTo>
                    <a:lnTo>
                      <a:pt x="500238" y="434048"/>
                    </a:lnTo>
                    <a:lnTo>
                      <a:pt x="500238" y="480480"/>
                    </a:lnTo>
                    <a:lnTo>
                      <a:pt x="500238" y="489512"/>
                    </a:lnTo>
                    <a:lnTo>
                      <a:pt x="362847" y="489512"/>
                    </a:lnTo>
                    <a:lnTo>
                      <a:pt x="362847" y="282968"/>
                    </a:lnTo>
                    <a:lnTo>
                      <a:pt x="283461" y="282968"/>
                    </a:lnTo>
                    <a:lnTo>
                      <a:pt x="245497" y="282968"/>
                    </a:lnTo>
                    <a:lnTo>
                      <a:pt x="245497" y="325166"/>
                    </a:lnTo>
                    <a:lnTo>
                      <a:pt x="245497" y="345206"/>
                    </a:lnTo>
                    <a:lnTo>
                      <a:pt x="245285" y="345206"/>
                    </a:lnTo>
                    <a:lnTo>
                      <a:pt x="245285" y="384511"/>
                    </a:lnTo>
                    <a:lnTo>
                      <a:pt x="245497" y="384511"/>
                    </a:lnTo>
                    <a:lnTo>
                      <a:pt x="245497" y="489512"/>
                    </a:lnTo>
                    <a:lnTo>
                      <a:pt x="107824" y="489512"/>
                    </a:lnTo>
                    <a:lnTo>
                      <a:pt x="107824" y="479915"/>
                    </a:lnTo>
                    <a:lnTo>
                      <a:pt x="107824" y="434048"/>
                    </a:lnTo>
                    <a:lnTo>
                      <a:pt x="107824" y="281556"/>
                    </a:lnTo>
                    <a:close/>
                    <a:moveTo>
                      <a:pt x="304061" y="0"/>
                    </a:moveTo>
                    <a:lnTo>
                      <a:pt x="608062" y="249643"/>
                    </a:lnTo>
                    <a:lnTo>
                      <a:pt x="574258" y="290659"/>
                    </a:lnTo>
                    <a:lnTo>
                      <a:pt x="304061" y="68734"/>
                    </a:lnTo>
                    <a:lnTo>
                      <a:pt x="33804" y="290659"/>
                    </a:lnTo>
                    <a:lnTo>
                      <a:pt x="0" y="249643"/>
                    </a:lnTo>
                    <a:close/>
                  </a:path>
                </a:pathLst>
              </a:custGeom>
              <a:solidFill>
                <a:srgbClr val="DEA320"/>
              </a:solidFill>
              <a:ln w="19050">
                <a:no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800" b="1" dirty="0">
                  <a:solidFill>
                    <a:schemeClr val="lt1"/>
                  </a:solidFill>
                </a:endParaRPr>
              </a:p>
            </p:txBody>
          </p:sp>
          <p:grpSp>
            <p:nvGrpSpPr>
              <p:cNvPr id="9" name="íṡḻïḓe"/>
              <p:cNvGrpSpPr/>
              <p:nvPr/>
            </p:nvGrpSpPr>
            <p:grpSpPr>
              <a:xfrm>
                <a:off x="1390649" y="2915793"/>
                <a:ext cx="2447925" cy="806541"/>
                <a:chOff x="1390650" y="2847059"/>
                <a:chExt cx="2447925" cy="806541"/>
              </a:xfrm>
            </p:grpSpPr>
            <p:sp>
              <p:nvSpPr>
                <p:cNvPr id="10" name="íṡļíḍè">
                  <a:extLst>
                    <a:ext uri="{FF2B5EF4-FFF2-40B4-BE49-F238E27FC236}">
                      <a16:creationId xmlns:a16="http://schemas.microsoft.com/office/drawing/2014/main" id="{FCBCE448-A746-45FC-ABE2-27B64D489326}"/>
                    </a:ext>
                  </a:extLst>
                </p:cNvPr>
                <p:cNvSpPr txBox="1"/>
                <p:nvPr/>
              </p:nvSpPr>
              <p:spPr bwMode="auto">
                <a:xfrm>
                  <a:off x="1411398" y="2945714"/>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4000" b="1">
                      <a:solidFill>
                        <a:schemeClr val="bg1"/>
                      </a:solidFill>
                    </a:rPr>
                    <a:t>主要问题</a:t>
                  </a:r>
                  <a:endParaRPr lang="en-US" altLang="zh-CN" sz="4000" b="1" dirty="0">
                    <a:solidFill>
                      <a:schemeClr val="bg1"/>
                    </a:solidFill>
                  </a:endParaRPr>
                </a:p>
              </p:txBody>
            </p:sp>
            <p:cxnSp>
              <p:nvCxnSpPr>
                <p:cNvPr id="11" name="直接连接符 10"/>
                <p:cNvCxnSpPr/>
                <p:nvPr/>
              </p:nvCxnSpPr>
              <p:spPr>
                <a:xfrm>
                  <a:off x="1390650" y="2847059"/>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90650" y="3602198"/>
                  <a:ext cx="244792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grpSp>
      <p:sp>
        <p:nvSpPr>
          <p:cNvPr id="25" name="文本框 24"/>
          <p:cNvSpPr txBox="1"/>
          <p:nvPr/>
        </p:nvSpPr>
        <p:spPr>
          <a:xfrm>
            <a:off x="852346" y="2914177"/>
            <a:ext cx="2443747" cy="646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chemeClr val="bg1"/>
                </a:solidFill>
                <a:effectLst/>
                <a:uLnTx/>
                <a:uFillTx/>
                <a:latin typeface="微软雅黑" pitchFamily="34" charset="-122"/>
                <a:ea typeface="微软雅黑" pitchFamily="34" charset="-122"/>
                <a:cs typeface="Arial" charset="0"/>
              </a:rPr>
              <a:t>PART</a:t>
            </a:r>
            <a:r>
              <a:rPr kumimoji="0" lang="en-US" altLang="zh-CN" sz="3600" b="0" i="0" u="none" strike="noStrike" kern="1200" cap="none" spc="0" normalizeH="0" baseline="0" noProof="0">
                <a:ln>
                  <a:noFill/>
                </a:ln>
                <a:solidFill>
                  <a:srgbClr val="323335"/>
                </a:solidFill>
                <a:effectLst/>
                <a:uLnTx/>
                <a:uFillTx/>
                <a:latin typeface="微软雅黑" pitchFamily="34" charset="-122"/>
                <a:ea typeface="微软雅黑" pitchFamily="34" charset="-122"/>
                <a:cs typeface="Arial" charset="0"/>
              </a:rPr>
              <a:t> </a:t>
            </a:r>
            <a:r>
              <a:rPr kumimoji="0" lang="en-US" altLang="zh-CN" sz="3600" b="1" i="0" u="none" strike="noStrike" kern="1200" cap="none" spc="0" normalizeH="0" baseline="0" noProof="0">
                <a:ln>
                  <a:noFill/>
                </a:ln>
                <a:solidFill>
                  <a:srgbClr val="DEA320"/>
                </a:solidFill>
                <a:effectLst/>
                <a:uLnTx/>
                <a:uFillTx/>
                <a:latin typeface="微软雅黑" pitchFamily="34" charset="-122"/>
                <a:ea typeface="微软雅黑" pitchFamily="34" charset="-122"/>
                <a:cs typeface="Arial" charset="0"/>
              </a:rPr>
              <a:t>one</a:t>
            </a:r>
            <a:endParaRPr kumimoji="0" lang="en-US" altLang="zh-CN" sz="3600" b="1" i="0" u="none" strike="noStrike" kern="1200" cap="none" spc="0" normalizeH="0" baseline="0" noProof="0" dirty="0">
              <a:ln>
                <a:noFill/>
              </a:ln>
              <a:solidFill>
                <a:srgbClr val="DEA320"/>
              </a:solidFill>
              <a:effectLst/>
              <a:uLnTx/>
              <a:uFillTx/>
              <a:latin typeface="微软雅黑" pitchFamily="34" charset="-122"/>
              <a:ea typeface="微软雅黑" pitchFamily="34" charset="-122"/>
              <a:cs typeface="Arial" charset="0"/>
            </a:endParaRPr>
          </a:p>
        </p:txBody>
      </p:sp>
    </p:spTree>
    <p:extLst>
      <p:ext uri="{BB962C8B-B14F-4D97-AF65-F5344CB8AC3E}">
        <p14:creationId xmlns:p14="http://schemas.microsoft.com/office/powerpoint/2010/main" val="186442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3</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消防设施</a:t>
            </a:r>
          </a:p>
        </p:txBody>
      </p:sp>
      <p:grpSp>
        <p:nvGrpSpPr>
          <p:cNvPr id="5" name="组合 4"/>
          <p:cNvGrpSpPr/>
          <p:nvPr/>
        </p:nvGrpSpPr>
        <p:grpSpPr>
          <a:xfrm>
            <a:off x="695325" y="1166495"/>
            <a:ext cx="7849337" cy="3195320"/>
            <a:chOff x="1965" y="1282"/>
            <a:chExt cx="10652" cy="3487"/>
          </a:xfrm>
        </p:grpSpPr>
        <p:sp>
          <p:nvSpPr>
            <p:cNvPr id="6" name="矩形 5"/>
            <p:cNvSpPr/>
            <p:nvPr/>
          </p:nvSpPr>
          <p:spPr>
            <a:xfrm>
              <a:off x="1965" y="4105"/>
              <a:ext cx="3610" cy="66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648" y="4105"/>
              <a:ext cx="3145" cy="664"/>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919" y="4105"/>
              <a:ext cx="3610" cy="66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41" name="Picture 8" descr="DSC03765"/>
            <p:cNvPicPr>
              <a:picLocks noChangeAspect="1"/>
            </p:cNvPicPr>
            <p:nvPr/>
          </p:nvPicPr>
          <p:blipFill>
            <a:blip r:embed="rId3"/>
            <a:stretch>
              <a:fillRect/>
            </a:stretch>
          </p:blipFill>
          <p:spPr>
            <a:xfrm>
              <a:off x="5648" y="1282"/>
              <a:ext cx="3144" cy="2823"/>
            </a:xfrm>
            <a:prstGeom prst="rect">
              <a:avLst/>
            </a:prstGeom>
            <a:noFill/>
            <a:ln w="9525">
              <a:noFill/>
            </a:ln>
          </p:spPr>
        </p:pic>
        <p:pic>
          <p:nvPicPr>
            <p:cNvPr id="14342" name="Picture 9" descr="DSC04600"/>
            <p:cNvPicPr>
              <a:picLocks noChangeAspect="1"/>
            </p:cNvPicPr>
            <p:nvPr/>
          </p:nvPicPr>
          <p:blipFill>
            <a:blip r:embed="rId4"/>
            <a:stretch>
              <a:fillRect/>
            </a:stretch>
          </p:blipFill>
          <p:spPr>
            <a:xfrm>
              <a:off x="8919" y="1282"/>
              <a:ext cx="3610" cy="2823"/>
            </a:xfrm>
            <a:prstGeom prst="rect">
              <a:avLst/>
            </a:prstGeom>
            <a:noFill/>
            <a:ln w="9525">
              <a:noFill/>
            </a:ln>
          </p:spPr>
        </p:pic>
        <p:sp>
          <p:nvSpPr>
            <p:cNvPr id="14343" name="Text Box 6"/>
            <p:cNvSpPr txBox="1"/>
            <p:nvPr/>
          </p:nvSpPr>
          <p:spPr>
            <a:xfrm>
              <a:off x="8806" y="4267"/>
              <a:ext cx="3811" cy="301"/>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堆放凌乱，未留出消防应急通道</a:t>
              </a:r>
            </a:p>
          </p:txBody>
        </p:sp>
        <p:sp>
          <p:nvSpPr>
            <p:cNvPr id="14344" name="Text Box 6"/>
            <p:cNvSpPr txBox="1"/>
            <p:nvPr/>
          </p:nvSpPr>
          <p:spPr>
            <a:xfrm>
              <a:off x="5576" y="4262"/>
              <a:ext cx="3248" cy="301"/>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消防设施缺失，无水枪</a:t>
              </a:r>
            </a:p>
          </p:txBody>
        </p:sp>
        <p:pic>
          <p:nvPicPr>
            <p:cNvPr id="14349" name="Picture 4" descr="DSC07096"/>
            <p:cNvPicPr>
              <a:picLocks noChangeAspect="1"/>
            </p:cNvPicPr>
            <p:nvPr/>
          </p:nvPicPr>
          <p:blipFill>
            <a:blip r:embed="rId5"/>
            <a:stretch>
              <a:fillRect/>
            </a:stretch>
          </p:blipFill>
          <p:spPr>
            <a:xfrm>
              <a:off x="1965" y="1282"/>
              <a:ext cx="3564" cy="2823"/>
            </a:xfrm>
            <a:prstGeom prst="rect">
              <a:avLst/>
            </a:prstGeom>
            <a:noFill/>
            <a:ln w="9525">
              <a:noFill/>
            </a:ln>
          </p:spPr>
        </p:pic>
        <p:sp>
          <p:nvSpPr>
            <p:cNvPr id="14350" name="Text Box 6"/>
            <p:cNvSpPr txBox="1"/>
            <p:nvPr/>
          </p:nvSpPr>
          <p:spPr>
            <a:xfrm>
              <a:off x="1965" y="4270"/>
              <a:ext cx="3553" cy="301"/>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消防栓箱被物件遮挡</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3</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9413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消防设施</a:t>
            </a:r>
          </a:p>
        </p:txBody>
      </p:sp>
      <p:grpSp>
        <p:nvGrpSpPr>
          <p:cNvPr id="5" name="组合 4"/>
          <p:cNvGrpSpPr/>
          <p:nvPr/>
        </p:nvGrpSpPr>
        <p:grpSpPr>
          <a:xfrm>
            <a:off x="655320" y="1205865"/>
            <a:ext cx="7942956" cy="3209925"/>
            <a:chOff x="1875" y="1660"/>
            <a:chExt cx="10641" cy="3421"/>
          </a:xfrm>
        </p:grpSpPr>
        <p:sp>
          <p:nvSpPr>
            <p:cNvPr id="6" name="矩形 5"/>
            <p:cNvSpPr/>
            <p:nvPr/>
          </p:nvSpPr>
          <p:spPr>
            <a:xfrm>
              <a:off x="1875" y="4473"/>
              <a:ext cx="3539" cy="569"/>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558" y="4512"/>
              <a:ext cx="3128" cy="569"/>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799" y="4473"/>
              <a:ext cx="3638" cy="569"/>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39" name="Picture 5" descr="DSC03764"/>
            <p:cNvPicPr>
              <a:picLocks noChangeAspect="1"/>
            </p:cNvPicPr>
            <p:nvPr/>
          </p:nvPicPr>
          <p:blipFill>
            <a:blip r:embed="rId3"/>
            <a:stretch>
              <a:fillRect/>
            </a:stretch>
          </p:blipFill>
          <p:spPr>
            <a:xfrm>
              <a:off x="5558" y="1660"/>
              <a:ext cx="3129" cy="2852"/>
            </a:xfrm>
            <a:prstGeom prst="rect">
              <a:avLst/>
            </a:prstGeom>
            <a:noFill/>
            <a:ln w="9525">
              <a:noFill/>
            </a:ln>
          </p:spPr>
        </p:pic>
        <p:pic>
          <p:nvPicPr>
            <p:cNvPr id="14340" name="Picture 6" descr="DSC04585"/>
            <p:cNvPicPr>
              <a:picLocks noChangeAspect="1"/>
            </p:cNvPicPr>
            <p:nvPr/>
          </p:nvPicPr>
          <p:blipFill>
            <a:blip r:embed="rId4"/>
            <a:stretch>
              <a:fillRect/>
            </a:stretch>
          </p:blipFill>
          <p:spPr>
            <a:xfrm>
              <a:off x="8799" y="1660"/>
              <a:ext cx="3639" cy="2813"/>
            </a:xfrm>
            <a:prstGeom prst="rect">
              <a:avLst/>
            </a:prstGeom>
            <a:noFill/>
            <a:ln w="9525">
              <a:noFill/>
            </a:ln>
          </p:spPr>
        </p:pic>
        <p:sp>
          <p:nvSpPr>
            <p:cNvPr id="14345" name="Text Box 6"/>
            <p:cNvSpPr txBox="1"/>
            <p:nvPr/>
          </p:nvSpPr>
          <p:spPr>
            <a:xfrm>
              <a:off x="5457" y="4600"/>
              <a:ext cx="3234" cy="294"/>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无消防水带和水枪</a:t>
              </a:r>
            </a:p>
          </p:txBody>
        </p:sp>
        <p:sp>
          <p:nvSpPr>
            <p:cNvPr id="14346" name="Text Box 6"/>
            <p:cNvSpPr txBox="1"/>
            <p:nvPr/>
          </p:nvSpPr>
          <p:spPr>
            <a:xfrm>
              <a:off x="8977" y="4600"/>
              <a:ext cx="3539" cy="294"/>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应急照明灯不能正常工作</a:t>
              </a:r>
            </a:p>
          </p:txBody>
        </p:sp>
        <p:pic>
          <p:nvPicPr>
            <p:cNvPr id="14347" name="Picture 3" descr="E:\E盘的东西(台式)\综合\工作\各区县\渝北\裕祥电池\现场照片\DSC07178.JPG"/>
            <p:cNvPicPr>
              <a:picLocks noChangeAspect="1"/>
            </p:cNvPicPr>
            <p:nvPr/>
          </p:nvPicPr>
          <p:blipFill>
            <a:blip r:embed="rId5"/>
            <a:stretch>
              <a:fillRect/>
            </a:stretch>
          </p:blipFill>
          <p:spPr>
            <a:xfrm>
              <a:off x="1875" y="1660"/>
              <a:ext cx="3539" cy="2813"/>
            </a:xfrm>
            <a:prstGeom prst="rect">
              <a:avLst/>
            </a:prstGeom>
            <a:noFill/>
            <a:ln w="9525">
              <a:noFill/>
            </a:ln>
          </p:spPr>
        </p:pic>
        <p:sp>
          <p:nvSpPr>
            <p:cNvPr id="14348" name="Text Box 6"/>
            <p:cNvSpPr txBox="1"/>
            <p:nvPr/>
          </p:nvSpPr>
          <p:spPr>
            <a:xfrm>
              <a:off x="1898" y="4590"/>
              <a:ext cx="3539" cy="294"/>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消防栓箱被物件遮挡</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705860" y="866140"/>
            <a:ext cx="13614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 电 房</a:t>
            </a:r>
          </a:p>
        </p:txBody>
      </p:sp>
      <p:grpSp>
        <p:nvGrpSpPr>
          <p:cNvPr id="7" name="组合 6"/>
          <p:cNvGrpSpPr/>
          <p:nvPr/>
        </p:nvGrpSpPr>
        <p:grpSpPr>
          <a:xfrm>
            <a:off x="497205" y="1638300"/>
            <a:ext cx="8149590" cy="2900312"/>
            <a:chOff x="1593" y="1934"/>
            <a:chExt cx="10061" cy="2824"/>
          </a:xfrm>
        </p:grpSpPr>
        <p:sp>
          <p:nvSpPr>
            <p:cNvPr id="6" name="矩形 5"/>
            <p:cNvSpPr/>
            <p:nvPr/>
          </p:nvSpPr>
          <p:spPr>
            <a:xfrm>
              <a:off x="1593" y="4250"/>
              <a:ext cx="3086" cy="50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60" y="4246"/>
              <a:ext cx="3360" cy="508"/>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185" y="4239"/>
              <a:ext cx="3469" cy="50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366" name="Picture 5" descr="DSC03780"/>
            <p:cNvPicPr>
              <a:picLocks noChangeAspect="1"/>
            </p:cNvPicPr>
            <p:nvPr/>
          </p:nvPicPr>
          <p:blipFill>
            <a:blip r:embed="rId3"/>
            <a:stretch>
              <a:fillRect/>
            </a:stretch>
          </p:blipFill>
          <p:spPr>
            <a:xfrm>
              <a:off x="1593" y="1934"/>
              <a:ext cx="3086" cy="2316"/>
            </a:xfrm>
            <a:prstGeom prst="rect">
              <a:avLst/>
            </a:prstGeom>
            <a:noFill/>
            <a:ln w="9525">
              <a:noFill/>
            </a:ln>
          </p:spPr>
        </p:pic>
        <p:grpSp>
          <p:nvGrpSpPr>
            <p:cNvPr id="15369" name="Group 9"/>
            <p:cNvGrpSpPr/>
            <p:nvPr/>
          </p:nvGrpSpPr>
          <p:grpSpPr>
            <a:xfrm>
              <a:off x="8185" y="1934"/>
              <a:ext cx="3468" cy="2664"/>
              <a:chOff x="236" y="754"/>
              <a:chExt cx="2041" cy="1783"/>
            </a:xfrm>
          </p:grpSpPr>
          <p:pic>
            <p:nvPicPr>
              <p:cNvPr id="15385" name="Picture 10" descr="DSC04101"/>
              <p:cNvPicPr>
                <a:picLocks noChangeAspect="1"/>
              </p:cNvPicPr>
              <p:nvPr/>
            </p:nvPicPr>
            <p:blipFill>
              <a:blip r:embed="rId4"/>
              <a:stretch>
                <a:fillRect/>
              </a:stretch>
            </p:blipFill>
            <p:spPr>
              <a:xfrm>
                <a:off x="236" y="754"/>
                <a:ext cx="2041" cy="1532"/>
              </a:xfrm>
              <a:prstGeom prst="rect">
                <a:avLst/>
              </a:prstGeom>
              <a:noFill/>
              <a:ln w="9525">
                <a:noFill/>
              </a:ln>
            </p:spPr>
          </p:pic>
          <p:sp>
            <p:nvSpPr>
              <p:cNvPr id="15386" name="Text Box 11"/>
              <p:cNvSpPr txBox="1"/>
              <p:nvPr/>
            </p:nvSpPr>
            <p:spPr>
              <a:xfrm>
                <a:off x="325" y="2357"/>
                <a:ext cx="1867" cy="180"/>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无绝缘胶皮，无火灾自动报警装置</a:t>
                </a:r>
              </a:p>
            </p:txBody>
          </p:sp>
          <p:sp>
            <p:nvSpPr>
              <p:cNvPr id="15387" name="自由曲线 331"/>
              <p:cNvSpPr/>
              <p:nvPr/>
            </p:nvSpPr>
            <p:spPr>
              <a:xfrm>
                <a:off x="354" y="1690"/>
                <a:ext cx="1859" cy="90"/>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18" y="8216"/>
                    </a:moveTo>
                    <a:cubicBezTo>
                      <a:pt x="18" y="9094"/>
                      <a:pt x="0" y="11575"/>
                      <a:pt x="18" y="13435"/>
                    </a:cubicBezTo>
                    <a:cubicBezTo>
                      <a:pt x="37" y="15295"/>
                      <a:pt x="30" y="18292"/>
                      <a:pt x="129" y="19377"/>
                    </a:cubicBezTo>
                    <a:cubicBezTo>
                      <a:pt x="227" y="20463"/>
                      <a:pt x="432" y="19998"/>
                      <a:pt x="622" y="20101"/>
                    </a:cubicBezTo>
                    <a:cubicBezTo>
                      <a:pt x="812" y="20204"/>
                      <a:pt x="998" y="19998"/>
                      <a:pt x="1278" y="20101"/>
                    </a:cubicBezTo>
                    <a:cubicBezTo>
                      <a:pt x="1559" y="20204"/>
                      <a:pt x="1961" y="20773"/>
                      <a:pt x="2318" y="20876"/>
                    </a:cubicBezTo>
                    <a:cubicBezTo>
                      <a:pt x="2675" y="20979"/>
                      <a:pt x="3164" y="20876"/>
                      <a:pt x="3411" y="20876"/>
                    </a:cubicBezTo>
                    <a:cubicBezTo>
                      <a:pt x="3658" y="20876"/>
                      <a:pt x="3639" y="20876"/>
                      <a:pt x="3794" y="20876"/>
                    </a:cubicBezTo>
                    <a:cubicBezTo>
                      <a:pt x="3950" y="20876"/>
                      <a:pt x="4022" y="20876"/>
                      <a:pt x="4341" y="20876"/>
                    </a:cubicBezTo>
                    <a:cubicBezTo>
                      <a:pt x="4660" y="20876"/>
                      <a:pt x="5407" y="20876"/>
                      <a:pt x="5707" y="20876"/>
                    </a:cubicBezTo>
                    <a:cubicBezTo>
                      <a:pt x="6007" y="20876"/>
                      <a:pt x="5893" y="20876"/>
                      <a:pt x="6147" y="20876"/>
                    </a:cubicBezTo>
                    <a:cubicBezTo>
                      <a:pt x="6401" y="20876"/>
                      <a:pt x="6857" y="20876"/>
                      <a:pt x="7240" y="20876"/>
                    </a:cubicBezTo>
                    <a:cubicBezTo>
                      <a:pt x="7623" y="20876"/>
                      <a:pt x="8177" y="20876"/>
                      <a:pt x="8443" y="20876"/>
                    </a:cubicBezTo>
                    <a:cubicBezTo>
                      <a:pt x="8709" y="20876"/>
                      <a:pt x="8534" y="20876"/>
                      <a:pt x="8826" y="20876"/>
                    </a:cubicBezTo>
                    <a:cubicBezTo>
                      <a:pt x="9118" y="20876"/>
                      <a:pt x="9684" y="20876"/>
                      <a:pt x="10192" y="20876"/>
                    </a:cubicBezTo>
                    <a:cubicBezTo>
                      <a:pt x="10701" y="20876"/>
                      <a:pt x="11543" y="20876"/>
                      <a:pt x="11889" y="20876"/>
                    </a:cubicBezTo>
                    <a:cubicBezTo>
                      <a:pt x="12234" y="20876"/>
                      <a:pt x="11991" y="20876"/>
                      <a:pt x="12272" y="20876"/>
                    </a:cubicBezTo>
                    <a:cubicBezTo>
                      <a:pt x="12553" y="20876"/>
                      <a:pt x="13156" y="21600"/>
                      <a:pt x="13585" y="20876"/>
                    </a:cubicBezTo>
                    <a:cubicBezTo>
                      <a:pt x="14014" y="20153"/>
                      <a:pt x="14443" y="17879"/>
                      <a:pt x="14845" y="16380"/>
                    </a:cubicBezTo>
                    <a:cubicBezTo>
                      <a:pt x="15247" y="14882"/>
                      <a:pt x="15581" y="12660"/>
                      <a:pt x="15991" y="11936"/>
                    </a:cubicBezTo>
                    <a:cubicBezTo>
                      <a:pt x="16401" y="11213"/>
                      <a:pt x="16913" y="11936"/>
                      <a:pt x="17304" y="11936"/>
                    </a:cubicBezTo>
                    <a:cubicBezTo>
                      <a:pt x="17695" y="11936"/>
                      <a:pt x="18017" y="11936"/>
                      <a:pt x="18344" y="11936"/>
                    </a:cubicBezTo>
                    <a:cubicBezTo>
                      <a:pt x="18670" y="11936"/>
                      <a:pt x="19000" y="11936"/>
                      <a:pt x="19273" y="11936"/>
                    </a:cubicBezTo>
                    <a:cubicBezTo>
                      <a:pt x="19547" y="11936"/>
                      <a:pt x="19786" y="11936"/>
                      <a:pt x="19987" y="11936"/>
                    </a:cubicBezTo>
                    <a:cubicBezTo>
                      <a:pt x="20188" y="11936"/>
                      <a:pt x="20332" y="11936"/>
                      <a:pt x="20476" y="11936"/>
                    </a:cubicBezTo>
                    <a:cubicBezTo>
                      <a:pt x="20620" y="11936"/>
                      <a:pt x="20730" y="11936"/>
                      <a:pt x="20860" y="11936"/>
                    </a:cubicBezTo>
                    <a:cubicBezTo>
                      <a:pt x="20989" y="11936"/>
                      <a:pt x="21125" y="12815"/>
                      <a:pt x="21243" y="11936"/>
                    </a:cubicBezTo>
                    <a:cubicBezTo>
                      <a:pt x="21360" y="11058"/>
                      <a:pt x="21546" y="8681"/>
                      <a:pt x="21573" y="6717"/>
                    </a:cubicBezTo>
                    <a:cubicBezTo>
                      <a:pt x="21600" y="4754"/>
                      <a:pt x="21433" y="1136"/>
                      <a:pt x="21406" y="0"/>
                    </a:cubicBezTo>
                  </a:path>
                </a:pathLst>
              </a:custGeom>
              <a:noFill/>
              <a:ln w="9525" cap="flat" cmpd="sng">
                <a:solidFill>
                  <a:srgbClr val="FF3300">
                    <a:alpha val="100000"/>
                  </a:srgbClr>
                </a:solidFill>
                <a:prstDash val="solid"/>
                <a:round/>
                <a:headEnd type="none" w="med" len="med"/>
                <a:tailEnd type="none" w="med" len="med"/>
              </a:ln>
            </p:spPr>
            <p:txBody>
              <a:bodyPr/>
              <a:lstStyle/>
              <a:p>
                <a:pPr algn="ctr"/>
                <a:endParaRPr lang="zh-CN" altLang="en-US" sz="1200" b="1">
                  <a:solidFill>
                    <a:schemeClr val="bg1"/>
                  </a:solidFill>
                  <a:latin typeface="微软雅黑" pitchFamily="34" charset="-122"/>
                  <a:ea typeface="微软雅黑" pitchFamily="34" charset="-122"/>
                </a:endParaRPr>
              </a:p>
            </p:txBody>
          </p:sp>
        </p:grpSp>
        <p:sp>
          <p:nvSpPr>
            <p:cNvPr id="15371" name="Text Box 17"/>
            <p:cNvSpPr txBox="1"/>
            <p:nvPr/>
          </p:nvSpPr>
          <p:spPr>
            <a:xfrm>
              <a:off x="1914" y="4321"/>
              <a:ext cx="2218" cy="268"/>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接线不规范</a:t>
              </a:r>
            </a:p>
          </p:txBody>
        </p:sp>
        <p:pic>
          <p:nvPicPr>
            <p:cNvPr id="15374" name="Picture 1"/>
            <p:cNvPicPr>
              <a:picLocks noChangeAspect="1"/>
            </p:cNvPicPr>
            <p:nvPr/>
          </p:nvPicPr>
          <p:blipFill>
            <a:blip r:embed="rId5"/>
            <a:stretch>
              <a:fillRect/>
            </a:stretch>
          </p:blipFill>
          <p:spPr>
            <a:xfrm>
              <a:off x="4772" y="1934"/>
              <a:ext cx="3280" cy="2311"/>
            </a:xfrm>
            <a:prstGeom prst="rect">
              <a:avLst/>
            </a:prstGeom>
            <a:noFill/>
            <a:ln w="9525">
              <a:noFill/>
            </a:ln>
          </p:spPr>
        </p:pic>
        <p:sp>
          <p:nvSpPr>
            <p:cNvPr id="15375" name="Text Box 17"/>
            <p:cNvSpPr txBox="1"/>
            <p:nvPr/>
          </p:nvSpPr>
          <p:spPr>
            <a:xfrm>
              <a:off x="5084" y="4332"/>
              <a:ext cx="2702" cy="268"/>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柜体无侧盖和后盖</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57880" y="732790"/>
            <a:ext cx="13614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 电 房</a:t>
            </a:r>
          </a:p>
        </p:txBody>
      </p:sp>
      <p:pic>
        <p:nvPicPr>
          <p:cNvPr id="15364" name="Picture 3" descr="DSC03757"/>
          <p:cNvPicPr>
            <a:picLocks noChangeAspect="1"/>
          </p:cNvPicPr>
          <p:nvPr/>
        </p:nvPicPr>
        <p:blipFill>
          <a:blip r:embed="rId3"/>
          <a:stretch>
            <a:fillRect/>
          </a:stretch>
        </p:blipFill>
        <p:spPr>
          <a:xfrm>
            <a:off x="3044825" y="1645920"/>
            <a:ext cx="2752725" cy="2519680"/>
          </a:xfrm>
          <a:prstGeom prst="rect">
            <a:avLst/>
          </a:prstGeom>
          <a:noFill/>
          <a:ln w="9525">
            <a:noFill/>
          </a:ln>
        </p:spPr>
      </p:pic>
      <p:grpSp>
        <p:nvGrpSpPr>
          <p:cNvPr id="15370" name="Group 13"/>
          <p:cNvGrpSpPr/>
          <p:nvPr/>
        </p:nvGrpSpPr>
        <p:grpSpPr>
          <a:xfrm>
            <a:off x="441325" y="1308100"/>
            <a:ext cx="2501900" cy="2753995"/>
            <a:chOff x="2790" y="164"/>
            <a:chExt cx="2907" cy="2135"/>
          </a:xfrm>
        </p:grpSpPr>
        <p:pic>
          <p:nvPicPr>
            <p:cNvPr id="15382" name="Picture 14" descr="DSC04521"/>
            <p:cNvPicPr>
              <a:picLocks noChangeAspect="1"/>
            </p:cNvPicPr>
            <p:nvPr/>
          </p:nvPicPr>
          <p:blipFill>
            <a:blip r:embed="rId4"/>
            <a:stretch>
              <a:fillRect/>
            </a:stretch>
          </p:blipFill>
          <p:spPr>
            <a:xfrm>
              <a:off x="2790" y="164"/>
              <a:ext cx="2907" cy="2135"/>
            </a:xfrm>
            <a:prstGeom prst="rect">
              <a:avLst/>
            </a:prstGeom>
            <a:noFill/>
            <a:ln w="9525">
              <a:noFill/>
            </a:ln>
          </p:spPr>
        </p:pic>
        <p:sp>
          <p:nvSpPr>
            <p:cNvPr id="15383" name="自由曲线 333"/>
            <p:cNvSpPr/>
            <p:nvPr/>
          </p:nvSpPr>
          <p:spPr>
            <a:xfrm>
              <a:off x="3152" y="1842"/>
              <a:ext cx="378" cy="106"/>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0" y="7824"/>
                  </a:moveTo>
                  <a:cubicBezTo>
                    <a:pt x="388" y="8232"/>
                    <a:pt x="1487" y="9781"/>
                    <a:pt x="2311" y="10188"/>
                  </a:cubicBezTo>
                  <a:cubicBezTo>
                    <a:pt x="3134" y="10596"/>
                    <a:pt x="3455" y="10922"/>
                    <a:pt x="4942" y="10188"/>
                  </a:cubicBezTo>
                  <a:cubicBezTo>
                    <a:pt x="6429" y="9455"/>
                    <a:pt x="9404" y="7091"/>
                    <a:pt x="11211" y="5542"/>
                  </a:cubicBezTo>
                  <a:cubicBezTo>
                    <a:pt x="13019" y="3993"/>
                    <a:pt x="14575" y="1630"/>
                    <a:pt x="15833" y="815"/>
                  </a:cubicBezTo>
                  <a:cubicBezTo>
                    <a:pt x="17092" y="0"/>
                    <a:pt x="17938" y="244"/>
                    <a:pt x="18808" y="815"/>
                  </a:cubicBezTo>
                  <a:cubicBezTo>
                    <a:pt x="19677" y="1385"/>
                    <a:pt x="20799" y="1793"/>
                    <a:pt x="21119" y="4320"/>
                  </a:cubicBezTo>
                  <a:cubicBezTo>
                    <a:pt x="21439" y="6846"/>
                    <a:pt x="21600" y="13286"/>
                    <a:pt x="20776" y="16057"/>
                  </a:cubicBezTo>
                  <a:cubicBezTo>
                    <a:pt x="19952" y="18828"/>
                    <a:pt x="17870" y="19969"/>
                    <a:pt x="16177" y="20784"/>
                  </a:cubicBezTo>
                  <a:cubicBezTo>
                    <a:pt x="14483" y="21600"/>
                    <a:pt x="12516" y="20947"/>
                    <a:pt x="10548" y="20784"/>
                  </a:cubicBezTo>
                  <a:cubicBezTo>
                    <a:pt x="8580" y="20621"/>
                    <a:pt x="5720" y="20458"/>
                    <a:pt x="4301" y="19643"/>
                  </a:cubicBezTo>
                  <a:cubicBezTo>
                    <a:pt x="2883" y="18828"/>
                    <a:pt x="2379" y="16627"/>
                    <a:pt x="1990" y="16057"/>
                  </a:cubicBezTo>
                </a:path>
              </a:pathLst>
            </a:custGeom>
            <a:noFill/>
            <a:ln w="9525" cap="flat" cmpd="sng">
              <a:solidFill>
                <a:srgbClr val="FF3300">
                  <a:alpha val="100000"/>
                </a:srgbClr>
              </a:solidFill>
              <a:prstDash val="solid"/>
              <a:round/>
              <a:headEnd type="none" w="med" len="med"/>
              <a:tailEnd type="none" w="med" len="med"/>
            </a:ln>
          </p:spPr>
          <p:txBody>
            <a:bodyPr/>
            <a:lstStyle/>
            <a:p>
              <a:pPr algn="ctr"/>
              <a:endParaRPr lang="zh-CN" altLang="en-US" sz="1200" b="1">
                <a:solidFill>
                  <a:schemeClr val="tx1">
                    <a:lumMod val="75000"/>
                    <a:lumOff val="25000"/>
                  </a:schemeClr>
                </a:solidFill>
                <a:latin typeface="微软雅黑" pitchFamily="34" charset="-122"/>
                <a:ea typeface="微软雅黑" pitchFamily="34" charset="-122"/>
              </a:endParaRPr>
            </a:p>
          </p:txBody>
        </p:sp>
        <p:sp>
          <p:nvSpPr>
            <p:cNvPr id="15384" name="自由曲线 343"/>
            <p:cNvSpPr/>
            <p:nvPr/>
          </p:nvSpPr>
          <p:spPr>
            <a:xfrm>
              <a:off x="4150" y="1797"/>
              <a:ext cx="344" cy="95"/>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21423" y="21600"/>
                  </a:moveTo>
                  <a:cubicBezTo>
                    <a:pt x="21373" y="19586"/>
                    <a:pt x="21600" y="12813"/>
                    <a:pt x="21070" y="9701"/>
                  </a:cubicBezTo>
                  <a:cubicBezTo>
                    <a:pt x="20541" y="6589"/>
                    <a:pt x="19256" y="4667"/>
                    <a:pt x="18172" y="3111"/>
                  </a:cubicBezTo>
                  <a:cubicBezTo>
                    <a:pt x="17088" y="1555"/>
                    <a:pt x="15777" y="915"/>
                    <a:pt x="14517" y="457"/>
                  </a:cubicBezTo>
                  <a:cubicBezTo>
                    <a:pt x="13257" y="0"/>
                    <a:pt x="11871" y="457"/>
                    <a:pt x="10535" y="457"/>
                  </a:cubicBezTo>
                  <a:cubicBezTo>
                    <a:pt x="9199" y="457"/>
                    <a:pt x="7611" y="274"/>
                    <a:pt x="6527" y="457"/>
                  </a:cubicBezTo>
                  <a:cubicBezTo>
                    <a:pt x="5444" y="640"/>
                    <a:pt x="4889" y="1189"/>
                    <a:pt x="3982" y="1830"/>
                  </a:cubicBezTo>
                  <a:cubicBezTo>
                    <a:pt x="3074" y="2471"/>
                    <a:pt x="1739" y="2471"/>
                    <a:pt x="1083" y="4484"/>
                  </a:cubicBezTo>
                  <a:cubicBezTo>
                    <a:pt x="428" y="6498"/>
                    <a:pt x="176" y="12172"/>
                    <a:pt x="0" y="13728"/>
                  </a:cubicBezTo>
                </a:path>
              </a:pathLst>
            </a:custGeom>
            <a:noFill/>
            <a:ln w="9525" cap="flat" cmpd="sng">
              <a:solidFill>
                <a:srgbClr val="FF3300">
                  <a:alpha val="100000"/>
                </a:srgbClr>
              </a:solidFill>
              <a:prstDash val="solid"/>
              <a:round/>
              <a:headEnd type="none" w="med" len="med"/>
              <a:tailEnd type="none" w="med" len="med"/>
            </a:ln>
          </p:spPr>
          <p:txBody>
            <a:bodyPr/>
            <a:lstStyle/>
            <a:p>
              <a:pPr algn="ctr"/>
              <a:endParaRPr lang="zh-CN" altLang="en-US" sz="1200" b="1">
                <a:solidFill>
                  <a:schemeClr val="tx1">
                    <a:lumMod val="75000"/>
                    <a:lumOff val="25000"/>
                  </a:schemeClr>
                </a:solidFill>
                <a:latin typeface="微软雅黑" pitchFamily="34" charset="-122"/>
                <a:ea typeface="微软雅黑" pitchFamily="34" charset="-122"/>
              </a:endParaRPr>
            </a:p>
          </p:txBody>
        </p:sp>
      </p:grpSp>
      <p:grpSp>
        <p:nvGrpSpPr>
          <p:cNvPr id="15372" name="Group 20"/>
          <p:cNvGrpSpPr/>
          <p:nvPr/>
        </p:nvGrpSpPr>
        <p:grpSpPr>
          <a:xfrm>
            <a:off x="5884545" y="1645920"/>
            <a:ext cx="2816860" cy="2519680"/>
            <a:chOff x="3152" y="2568"/>
            <a:chExt cx="1950" cy="1315"/>
          </a:xfrm>
        </p:grpSpPr>
        <p:pic>
          <p:nvPicPr>
            <p:cNvPr id="15379" name="Picture 21" descr="DSC04230"/>
            <p:cNvPicPr>
              <a:picLocks noChangeAspect="1"/>
            </p:cNvPicPr>
            <p:nvPr/>
          </p:nvPicPr>
          <p:blipFill>
            <a:blip r:embed="rId5"/>
            <a:stretch>
              <a:fillRect/>
            </a:stretch>
          </p:blipFill>
          <p:spPr>
            <a:xfrm>
              <a:off x="3152" y="2568"/>
              <a:ext cx="1950" cy="1315"/>
            </a:xfrm>
            <a:prstGeom prst="rect">
              <a:avLst/>
            </a:prstGeom>
            <a:noFill/>
            <a:ln w="9525">
              <a:noFill/>
            </a:ln>
          </p:spPr>
        </p:pic>
        <p:sp>
          <p:nvSpPr>
            <p:cNvPr id="15380" name="箭头 303"/>
            <p:cNvSpPr/>
            <p:nvPr/>
          </p:nvSpPr>
          <p:spPr>
            <a:xfrm flipV="1">
              <a:off x="4014" y="2931"/>
              <a:ext cx="273" cy="114"/>
            </a:xfrm>
            <a:prstGeom prst="line">
              <a:avLst/>
            </a:prstGeom>
            <a:ln w="28575" cap="flat" cmpd="sng">
              <a:solidFill>
                <a:schemeClr val="tx1"/>
              </a:solidFill>
              <a:prstDash val="solid"/>
              <a:headEnd type="none" w="med" len="med"/>
              <a:tailEnd type="triangle" w="med" len="med"/>
            </a:ln>
          </p:spPr>
        </p:sp>
        <p:sp>
          <p:nvSpPr>
            <p:cNvPr id="15381" name="箭头 304"/>
            <p:cNvSpPr/>
            <p:nvPr/>
          </p:nvSpPr>
          <p:spPr>
            <a:xfrm>
              <a:off x="4014" y="3054"/>
              <a:ext cx="273" cy="149"/>
            </a:xfrm>
            <a:prstGeom prst="line">
              <a:avLst/>
            </a:prstGeom>
            <a:ln w="28575" cap="flat" cmpd="sng">
              <a:solidFill>
                <a:schemeClr val="tx1"/>
              </a:solidFill>
              <a:prstDash val="solid"/>
              <a:headEnd type="none" w="med" len="med"/>
              <a:tailEnd type="triangle" w="med" len="med"/>
            </a:ln>
          </p:spPr>
        </p:sp>
      </p:grpSp>
      <p:sp>
        <p:nvSpPr>
          <p:cNvPr id="6" name="矩形 5"/>
          <p:cNvSpPr/>
          <p:nvPr/>
        </p:nvSpPr>
        <p:spPr>
          <a:xfrm>
            <a:off x="441325" y="4062095"/>
            <a:ext cx="2501900" cy="51371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044825" y="4062095"/>
            <a:ext cx="2752725" cy="513715"/>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884545" y="4062095"/>
            <a:ext cx="2817495" cy="51371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65" name="Text Box 4"/>
          <p:cNvSpPr txBox="1"/>
          <p:nvPr/>
        </p:nvSpPr>
        <p:spPr>
          <a:xfrm>
            <a:off x="3558540" y="4175125"/>
            <a:ext cx="1798320" cy="275590"/>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空洞未封闭</a:t>
            </a:r>
          </a:p>
        </p:txBody>
      </p:sp>
      <p:sp>
        <p:nvSpPr>
          <p:cNvPr id="15373" name="Text Box 24"/>
          <p:cNvSpPr txBox="1"/>
          <p:nvPr/>
        </p:nvSpPr>
        <p:spPr>
          <a:xfrm>
            <a:off x="6481445" y="4262120"/>
            <a:ext cx="1798955" cy="275590"/>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桥架未跨接</a:t>
            </a:r>
          </a:p>
        </p:txBody>
      </p:sp>
      <p:sp>
        <p:nvSpPr>
          <p:cNvPr id="15378" name="Text Box 4"/>
          <p:cNvSpPr txBox="1"/>
          <p:nvPr/>
        </p:nvSpPr>
        <p:spPr>
          <a:xfrm>
            <a:off x="679450" y="4175125"/>
            <a:ext cx="1798955" cy="275590"/>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无挡鼠板</a:t>
            </a:r>
          </a:p>
        </p:txBody>
      </p:sp>
      <p:sp>
        <p:nvSpPr>
          <p:cNvPr id="7" name="椭圆 6"/>
          <p:cNvSpPr/>
          <p:nvPr/>
        </p:nvSpPr>
        <p:spPr>
          <a:xfrm>
            <a:off x="6402070" y="2279650"/>
            <a:ext cx="802640" cy="57594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916680" y="2341245"/>
            <a:ext cx="1440180" cy="98361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624580" y="856615"/>
            <a:ext cx="13614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 电 房</a:t>
            </a:r>
          </a:p>
        </p:txBody>
      </p:sp>
      <p:sp>
        <p:nvSpPr>
          <p:cNvPr id="13" name="矩形 12"/>
          <p:cNvSpPr/>
          <p:nvPr/>
        </p:nvSpPr>
        <p:spPr>
          <a:xfrm>
            <a:off x="6062345" y="4142105"/>
            <a:ext cx="2461260" cy="45656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78815" y="4142105"/>
            <a:ext cx="2613025" cy="45656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364230" y="4138930"/>
            <a:ext cx="2614295" cy="456565"/>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407" name="Picture 4" descr="DSC04589"/>
          <p:cNvPicPr>
            <a:picLocks noChangeAspect="1"/>
          </p:cNvPicPr>
          <p:nvPr/>
        </p:nvPicPr>
        <p:blipFill>
          <a:blip r:embed="rId3"/>
          <a:stretch>
            <a:fillRect/>
          </a:stretch>
        </p:blipFill>
        <p:spPr>
          <a:xfrm>
            <a:off x="3364230" y="1539240"/>
            <a:ext cx="2613660" cy="2599690"/>
          </a:xfrm>
          <a:prstGeom prst="rect">
            <a:avLst/>
          </a:prstGeom>
          <a:noFill/>
          <a:ln w="9525">
            <a:noFill/>
          </a:ln>
        </p:spPr>
      </p:pic>
      <p:pic>
        <p:nvPicPr>
          <p:cNvPr id="16405" name="Picture 7" descr="DSC03785"/>
          <p:cNvPicPr>
            <a:picLocks noChangeAspect="1"/>
          </p:cNvPicPr>
          <p:nvPr/>
        </p:nvPicPr>
        <p:blipFill>
          <a:blip r:embed="rId4"/>
          <a:stretch>
            <a:fillRect/>
          </a:stretch>
        </p:blipFill>
        <p:spPr>
          <a:xfrm>
            <a:off x="678815" y="1539240"/>
            <a:ext cx="2613660" cy="2599690"/>
          </a:xfrm>
          <a:prstGeom prst="rect">
            <a:avLst/>
          </a:prstGeom>
          <a:noFill/>
          <a:ln w="9525">
            <a:noFill/>
          </a:ln>
        </p:spPr>
      </p:pic>
      <p:pic>
        <p:nvPicPr>
          <p:cNvPr id="16403" name="Picture 10" descr="DSC03734"/>
          <p:cNvPicPr>
            <a:picLocks noChangeAspect="1"/>
          </p:cNvPicPr>
          <p:nvPr/>
        </p:nvPicPr>
        <p:blipFill>
          <a:blip r:embed="rId5"/>
          <a:stretch>
            <a:fillRect/>
          </a:stretch>
        </p:blipFill>
        <p:spPr>
          <a:xfrm>
            <a:off x="6062345" y="1539240"/>
            <a:ext cx="2461260" cy="2599690"/>
          </a:xfrm>
          <a:prstGeom prst="rect">
            <a:avLst/>
          </a:prstGeom>
          <a:noFill/>
          <a:ln w="9525">
            <a:noFill/>
          </a:ln>
        </p:spPr>
      </p:pic>
      <p:sp>
        <p:nvSpPr>
          <p:cNvPr id="16393" name="Text Box 12"/>
          <p:cNvSpPr txBox="1"/>
          <p:nvPr/>
        </p:nvSpPr>
        <p:spPr>
          <a:xfrm>
            <a:off x="1139825" y="4196715"/>
            <a:ext cx="1538605" cy="275590"/>
          </a:xfrm>
          <a:prstGeom prst="rect">
            <a:avLst/>
          </a:prstGeom>
          <a:noFill/>
          <a:ln w="9525">
            <a:noFill/>
          </a:ln>
        </p:spPr>
        <p:txBody>
          <a:bodyPr>
            <a:spAutoFit/>
          </a:bodyPr>
          <a:lstStyle/>
          <a:p>
            <a:pPr lvl="0" algn="ctr" eaLnBrk="1" hangingPunct="1">
              <a:spcBef>
                <a:spcPct val="50000"/>
              </a:spcBef>
            </a:pPr>
            <a:r>
              <a:rPr lang="zh-CN" altLang="en-US" sz="1200" b="1" dirty="0">
                <a:solidFill>
                  <a:schemeClr val="bg1"/>
                </a:solidFill>
                <a:latin typeface="微软雅黑" pitchFamily="34" charset="-122"/>
                <a:ea typeface="微软雅黑" pitchFamily="34" charset="-122"/>
              </a:rPr>
              <a:t>配电室杂乱</a:t>
            </a:r>
          </a:p>
        </p:txBody>
      </p:sp>
      <p:sp>
        <p:nvSpPr>
          <p:cNvPr id="16394" name="Text Box 13"/>
          <p:cNvSpPr txBox="1"/>
          <p:nvPr/>
        </p:nvSpPr>
        <p:spPr>
          <a:xfrm>
            <a:off x="3749675" y="4224020"/>
            <a:ext cx="1921510" cy="275590"/>
          </a:xfrm>
          <a:prstGeom prst="rect">
            <a:avLst/>
          </a:prstGeom>
          <a:noFill/>
          <a:ln w="9525">
            <a:noFill/>
          </a:ln>
        </p:spPr>
        <p:txBody>
          <a:bodyPr>
            <a:spAutoFit/>
          </a:bodyPr>
          <a:lstStyle/>
          <a:p>
            <a:pPr lvl="0" algn="ctr" eaLnBrk="1" hangingPunct="1">
              <a:spcBef>
                <a:spcPct val="50000"/>
              </a:spcBef>
            </a:pPr>
            <a:r>
              <a:rPr lang="zh-CN" altLang="en-US" sz="1200" b="1" dirty="0">
                <a:solidFill>
                  <a:schemeClr val="tx1">
                    <a:lumMod val="75000"/>
                    <a:lumOff val="25000"/>
                  </a:schemeClr>
                </a:solidFill>
                <a:latin typeface="微软雅黑" pitchFamily="34" charset="-122"/>
                <a:ea typeface="微软雅黑" pitchFamily="34" charset="-122"/>
              </a:rPr>
              <a:t>配电室用烤鞋器</a:t>
            </a:r>
          </a:p>
        </p:txBody>
      </p:sp>
      <p:sp>
        <p:nvSpPr>
          <p:cNvPr id="16395" name="Text Box 14"/>
          <p:cNvSpPr txBox="1"/>
          <p:nvPr/>
        </p:nvSpPr>
        <p:spPr>
          <a:xfrm>
            <a:off x="6062980" y="4224020"/>
            <a:ext cx="2536825" cy="275590"/>
          </a:xfrm>
          <a:prstGeom prst="rect">
            <a:avLst/>
          </a:prstGeom>
          <a:noFill/>
          <a:ln w="9525">
            <a:noFill/>
          </a:ln>
        </p:spPr>
        <p:txBody>
          <a:bodyPr>
            <a:spAutoFit/>
          </a:bodyPr>
          <a:lstStyle/>
          <a:p>
            <a:pPr lvl="0" algn="ctr" eaLnBrk="1" hangingPunct="1">
              <a:spcBef>
                <a:spcPct val="50000"/>
              </a:spcBef>
            </a:pPr>
            <a:r>
              <a:rPr lang="zh-CN" altLang="en-US" sz="1200" b="1" dirty="0">
                <a:solidFill>
                  <a:schemeClr val="bg1"/>
                </a:solidFill>
                <a:latin typeface="微软雅黑" pitchFamily="34" charset="-122"/>
                <a:ea typeface="微软雅黑" pitchFamily="34" charset="-122"/>
              </a:rPr>
              <a:t>绝缘工具未定期检测</a:t>
            </a:r>
          </a:p>
        </p:txBody>
      </p:sp>
      <p:sp>
        <p:nvSpPr>
          <p:cNvPr id="5" name="椭圆 4"/>
          <p:cNvSpPr/>
          <p:nvPr/>
        </p:nvSpPr>
        <p:spPr>
          <a:xfrm rot="1560000">
            <a:off x="602615" y="2553335"/>
            <a:ext cx="1906905" cy="1291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rot="5400000">
            <a:off x="3909060" y="2395855"/>
            <a:ext cx="1853565" cy="99441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rot="1560000">
            <a:off x="6241415" y="1973580"/>
            <a:ext cx="1906905" cy="20510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700780" y="732790"/>
            <a:ext cx="1361440"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 电 房</a:t>
            </a:r>
          </a:p>
        </p:txBody>
      </p:sp>
      <p:grpSp>
        <p:nvGrpSpPr>
          <p:cNvPr id="14" name="组合 13"/>
          <p:cNvGrpSpPr/>
          <p:nvPr/>
        </p:nvGrpSpPr>
        <p:grpSpPr>
          <a:xfrm>
            <a:off x="328930" y="1536065"/>
            <a:ext cx="8386677" cy="2957416"/>
            <a:chOff x="968" y="2256"/>
            <a:chExt cx="10910" cy="2781"/>
          </a:xfrm>
        </p:grpSpPr>
        <p:sp>
          <p:nvSpPr>
            <p:cNvPr id="13" name="矩形 12"/>
            <p:cNvSpPr/>
            <p:nvPr/>
          </p:nvSpPr>
          <p:spPr>
            <a:xfrm>
              <a:off x="8574" y="4649"/>
              <a:ext cx="3056" cy="38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624" y="4649"/>
              <a:ext cx="3354" cy="38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108" y="4616"/>
              <a:ext cx="3307" cy="388"/>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96" name="Picture 1" descr="E:\E盘的东西(台式)\综合\工作\各区县\江北\中天\江北中天搅拌站\DSC00222.JPG"/>
            <p:cNvPicPr>
              <a:picLocks noChangeAspect="1"/>
            </p:cNvPicPr>
            <p:nvPr/>
          </p:nvPicPr>
          <p:blipFill>
            <a:blip r:embed="rId3"/>
            <a:stretch>
              <a:fillRect/>
            </a:stretch>
          </p:blipFill>
          <p:spPr>
            <a:xfrm>
              <a:off x="968" y="2256"/>
              <a:ext cx="4010" cy="2378"/>
            </a:xfrm>
            <a:prstGeom prst="rect">
              <a:avLst/>
            </a:prstGeom>
            <a:noFill/>
            <a:ln w="9525">
              <a:noFill/>
            </a:ln>
          </p:spPr>
        </p:pic>
        <p:sp>
          <p:nvSpPr>
            <p:cNvPr id="16397" name="Text Box 12"/>
            <p:cNvSpPr txBox="1"/>
            <p:nvPr/>
          </p:nvSpPr>
          <p:spPr>
            <a:xfrm>
              <a:off x="2051" y="4689"/>
              <a:ext cx="2564" cy="259"/>
            </a:xfrm>
            <a:prstGeom prst="rect">
              <a:avLst/>
            </a:prstGeom>
            <a:noFill/>
            <a:ln w="9525">
              <a:noFill/>
            </a:ln>
          </p:spPr>
          <p:txBody>
            <a:bodyPr>
              <a:spAutoFit/>
            </a:bodyPr>
            <a:lstStyle/>
            <a:p>
              <a:pPr lvl="0" algn="ctr" eaLnBrk="1" hangingPunct="1">
                <a:spcBef>
                  <a:spcPct val="50000"/>
                </a:spcBef>
              </a:pPr>
              <a:r>
                <a:rPr lang="zh-CN" altLang="en-US" sz="1200" b="1" dirty="0">
                  <a:solidFill>
                    <a:schemeClr val="bg1"/>
                  </a:solidFill>
                  <a:latin typeface="微软雅黑" pitchFamily="34" charset="-122"/>
                  <a:ea typeface="微软雅黑" pitchFamily="34" charset="-122"/>
                </a:rPr>
                <a:t>配电室晾晒衣物</a:t>
              </a:r>
            </a:p>
          </p:txBody>
        </p:sp>
        <p:sp>
          <p:nvSpPr>
            <p:cNvPr id="16398" name="Text Box 12"/>
            <p:cNvSpPr txBox="1"/>
            <p:nvPr/>
          </p:nvSpPr>
          <p:spPr>
            <a:xfrm>
              <a:off x="5227" y="4679"/>
              <a:ext cx="3448" cy="259"/>
            </a:xfrm>
            <a:prstGeom prst="rect">
              <a:avLst/>
            </a:prstGeom>
            <a:noFill/>
            <a:ln w="9525">
              <a:noFill/>
            </a:ln>
          </p:spPr>
          <p:txBody>
            <a:bodyPr>
              <a:spAutoFit/>
            </a:bodyPr>
            <a:lstStyle/>
            <a:p>
              <a:pPr lvl="0" algn="ctr" eaLnBrk="1" hangingPunct="1">
                <a:spcBef>
                  <a:spcPct val="50000"/>
                </a:spcBef>
              </a:pPr>
              <a:r>
                <a:rPr lang="zh-CN" altLang="en-US" sz="1200" b="1" dirty="0">
                  <a:solidFill>
                    <a:schemeClr val="tx1">
                      <a:lumMod val="75000"/>
                      <a:lumOff val="25000"/>
                    </a:schemeClr>
                  </a:solidFill>
                  <a:latin typeface="微软雅黑" pitchFamily="34" charset="-122"/>
                  <a:ea typeface="微软雅黑" pitchFamily="34" charset="-122"/>
                </a:rPr>
                <a:t>配电室有日常生活设施</a:t>
              </a:r>
            </a:p>
          </p:txBody>
        </p:sp>
        <p:pic>
          <p:nvPicPr>
            <p:cNvPr id="16399" name="Picture 3" descr="E:\E盘的东西(台式)\综合\工作\各区县\长寿\重庆信友达日化有限责任公司\现场照片\DSC07209.JPG"/>
            <p:cNvPicPr>
              <a:picLocks noChangeAspect="1"/>
            </p:cNvPicPr>
            <p:nvPr/>
          </p:nvPicPr>
          <p:blipFill>
            <a:blip r:embed="rId4"/>
            <a:stretch>
              <a:fillRect/>
            </a:stretch>
          </p:blipFill>
          <p:spPr>
            <a:xfrm>
              <a:off x="8574" y="2265"/>
              <a:ext cx="3056" cy="2378"/>
            </a:xfrm>
            <a:prstGeom prst="rect">
              <a:avLst/>
            </a:prstGeom>
            <a:noFill/>
            <a:ln w="9525">
              <a:noFill/>
            </a:ln>
          </p:spPr>
        </p:pic>
        <p:sp>
          <p:nvSpPr>
            <p:cNvPr id="47" name="椭圆 46"/>
            <p:cNvSpPr/>
            <p:nvPr/>
          </p:nvSpPr>
          <p:spPr>
            <a:xfrm>
              <a:off x="8770" y="2550"/>
              <a:ext cx="1282" cy="8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6401" name="Text Box 14"/>
            <p:cNvSpPr txBox="1"/>
            <p:nvPr/>
          </p:nvSpPr>
          <p:spPr>
            <a:xfrm>
              <a:off x="8538" y="4697"/>
              <a:ext cx="3340" cy="259"/>
            </a:xfrm>
            <a:prstGeom prst="rect">
              <a:avLst/>
            </a:prstGeom>
            <a:noFill/>
            <a:ln w="9525">
              <a:noFill/>
            </a:ln>
          </p:spPr>
          <p:txBody>
            <a:bodyPr>
              <a:spAutoFit/>
            </a:bodyPr>
            <a:lstStyle/>
            <a:p>
              <a:pPr lvl="0" algn="ctr" eaLnBrk="1" hangingPunct="1">
                <a:spcBef>
                  <a:spcPct val="50000"/>
                </a:spcBef>
              </a:pPr>
              <a:r>
                <a:rPr lang="zh-CN" altLang="en-US" sz="1200" b="1" dirty="0">
                  <a:solidFill>
                    <a:schemeClr val="bg1"/>
                  </a:solidFill>
                  <a:latin typeface="微软雅黑" pitchFamily="34" charset="-122"/>
                  <a:ea typeface="微软雅黑" pitchFamily="34" charset="-122"/>
                </a:rPr>
                <a:t>门窗无防小动物网格</a:t>
              </a:r>
            </a:p>
          </p:txBody>
        </p:sp>
        <p:pic>
          <p:nvPicPr>
            <p:cNvPr id="16402" name="Picture 24"/>
            <p:cNvPicPr>
              <a:picLocks noChangeAspect="1"/>
            </p:cNvPicPr>
            <p:nvPr/>
          </p:nvPicPr>
          <p:blipFill>
            <a:blip r:embed="rId5"/>
            <a:stretch>
              <a:fillRect/>
            </a:stretch>
          </p:blipFill>
          <p:spPr>
            <a:xfrm>
              <a:off x="5145" y="2265"/>
              <a:ext cx="3269" cy="2378"/>
            </a:xfrm>
            <a:prstGeom prst="rect">
              <a:avLst/>
            </a:prstGeom>
            <a:noFill/>
            <a:ln w="9525">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19780" y="761365"/>
            <a:ext cx="2409190" cy="41109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配电系统及电气线路</a:t>
            </a:r>
          </a:p>
        </p:txBody>
      </p:sp>
      <p:grpSp>
        <p:nvGrpSpPr>
          <p:cNvPr id="4" name="组合 3"/>
          <p:cNvGrpSpPr/>
          <p:nvPr/>
        </p:nvGrpSpPr>
        <p:grpSpPr>
          <a:xfrm>
            <a:off x="1267460" y="1529715"/>
            <a:ext cx="6514127" cy="3136265"/>
            <a:chOff x="2849" y="2648"/>
            <a:chExt cx="6989" cy="3155"/>
          </a:xfrm>
        </p:grpSpPr>
        <p:sp>
          <p:nvSpPr>
            <p:cNvPr id="2" name="矩形 1"/>
            <p:cNvSpPr/>
            <p:nvPr/>
          </p:nvSpPr>
          <p:spPr>
            <a:xfrm>
              <a:off x="2849" y="5153"/>
              <a:ext cx="6989" cy="650"/>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414" name="Picture 3" descr="DSC04131"/>
            <p:cNvPicPr>
              <a:picLocks noChangeAspect="1"/>
            </p:cNvPicPr>
            <p:nvPr/>
          </p:nvPicPr>
          <p:blipFill>
            <a:blip r:embed="rId3"/>
            <a:stretch>
              <a:fillRect/>
            </a:stretch>
          </p:blipFill>
          <p:spPr>
            <a:xfrm>
              <a:off x="6674" y="2649"/>
              <a:ext cx="3163" cy="2504"/>
            </a:xfrm>
            <a:prstGeom prst="rect">
              <a:avLst/>
            </a:prstGeom>
            <a:noFill/>
            <a:ln w="9525">
              <a:noFill/>
            </a:ln>
          </p:spPr>
        </p:pic>
        <p:pic>
          <p:nvPicPr>
            <p:cNvPr id="17417" name="Picture 6" descr="DSC04255"/>
            <p:cNvPicPr>
              <a:picLocks noChangeAspect="1"/>
            </p:cNvPicPr>
            <p:nvPr/>
          </p:nvPicPr>
          <p:blipFill>
            <a:blip r:embed="rId4"/>
            <a:stretch>
              <a:fillRect/>
            </a:stretch>
          </p:blipFill>
          <p:spPr>
            <a:xfrm>
              <a:off x="2849" y="2648"/>
              <a:ext cx="3690" cy="2505"/>
            </a:xfrm>
            <a:prstGeom prst="rect">
              <a:avLst/>
            </a:prstGeom>
            <a:noFill/>
            <a:ln w="9525">
              <a:noFill/>
            </a:ln>
          </p:spPr>
        </p:pic>
        <p:sp>
          <p:nvSpPr>
            <p:cNvPr id="17418" name="Text Box 7"/>
            <p:cNvSpPr txBox="1"/>
            <p:nvPr/>
          </p:nvSpPr>
          <p:spPr>
            <a:xfrm>
              <a:off x="4575" y="5321"/>
              <a:ext cx="3538" cy="277"/>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插座直接安装在配电箱外壳上</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19780" y="770890"/>
            <a:ext cx="2409190" cy="41109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配电系统及电气线路</a:t>
            </a:r>
          </a:p>
        </p:txBody>
      </p:sp>
      <p:grpSp>
        <p:nvGrpSpPr>
          <p:cNvPr id="5" name="组合 4"/>
          <p:cNvGrpSpPr/>
          <p:nvPr/>
        </p:nvGrpSpPr>
        <p:grpSpPr>
          <a:xfrm>
            <a:off x="1396365" y="1463040"/>
            <a:ext cx="6556375" cy="3352291"/>
            <a:chOff x="2941" y="2738"/>
            <a:chExt cx="7146" cy="3142"/>
          </a:xfrm>
        </p:grpSpPr>
        <p:pic>
          <p:nvPicPr>
            <p:cNvPr id="17419" name="Picture 8" descr="DSC04533"/>
            <p:cNvPicPr>
              <a:picLocks noChangeAspect="1"/>
            </p:cNvPicPr>
            <p:nvPr/>
          </p:nvPicPr>
          <p:blipFill>
            <a:blip r:embed="rId3"/>
            <a:stretch>
              <a:fillRect/>
            </a:stretch>
          </p:blipFill>
          <p:spPr>
            <a:xfrm>
              <a:off x="2941" y="2738"/>
              <a:ext cx="3350" cy="2528"/>
            </a:xfrm>
            <a:prstGeom prst="rect">
              <a:avLst/>
            </a:prstGeom>
            <a:noFill/>
            <a:ln w="9525">
              <a:noFill/>
            </a:ln>
          </p:spPr>
        </p:pic>
        <p:sp>
          <p:nvSpPr>
            <p:cNvPr id="2" name="矩形 1"/>
            <p:cNvSpPr/>
            <p:nvPr/>
          </p:nvSpPr>
          <p:spPr>
            <a:xfrm>
              <a:off x="2941" y="5266"/>
              <a:ext cx="3351" cy="61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397" y="5266"/>
              <a:ext cx="3690" cy="614"/>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415" name="Picture 4" descr="DSC04767"/>
            <p:cNvPicPr>
              <a:picLocks noChangeAspect="1"/>
            </p:cNvPicPr>
            <p:nvPr/>
          </p:nvPicPr>
          <p:blipFill>
            <a:blip r:embed="rId4"/>
            <a:stretch>
              <a:fillRect/>
            </a:stretch>
          </p:blipFill>
          <p:spPr>
            <a:xfrm>
              <a:off x="6397" y="2738"/>
              <a:ext cx="3690" cy="2527"/>
            </a:xfrm>
            <a:prstGeom prst="rect">
              <a:avLst/>
            </a:prstGeom>
            <a:noFill/>
            <a:ln w="9525">
              <a:noFill/>
            </a:ln>
          </p:spPr>
        </p:pic>
        <p:sp>
          <p:nvSpPr>
            <p:cNvPr id="17416" name="Text Box 5"/>
            <p:cNvSpPr txBox="1"/>
            <p:nvPr/>
          </p:nvSpPr>
          <p:spPr>
            <a:xfrm>
              <a:off x="3196" y="5429"/>
              <a:ext cx="2548" cy="258"/>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电线布置不规范</a:t>
              </a:r>
            </a:p>
          </p:txBody>
        </p:sp>
        <p:sp>
          <p:nvSpPr>
            <p:cNvPr id="17420" name="Text Box 9"/>
            <p:cNvSpPr txBox="1"/>
            <p:nvPr/>
          </p:nvSpPr>
          <p:spPr>
            <a:xfrm>
              <a:off x="7212" y="5402"/>
              <a:ext cx="2112" cy="258"/>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配电柜被遮挡</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19780" y="732790"/>
            <a:ext cx="2409190" cy="41109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配电系统及电气线路</a:t>
            </a:r>
          </a:p>
        </p:txBody>
      </p:sp>
      <p:grpSp>
        <p:nvGrpSpPr>
          <p:cNvPr id="7" name="组合 6"/>
          <p:cNvGrpSpPr/>
          <p:nvPr/>
        </p:nvGrpSpPr>
        <p:grpSpPr>
          <a:xfrm>
            <a:off x="625475" y="1523365"/>
            <a:ext cx="7900670" cy="3060700"/>
            <a:chOff x="790" y="2399"/>
            <a:chExt cx="12442" cy="4820"/>
          </a:xfrm>
        </p:grpSpPr>
        <p:sp>
          <p:nvSpPr>
            <p:cNvPr id="4" name="矩形 3"/>
            <p:cNvSpPr/>
            <p:nvPr/>
          </p:nvSpPr>
          <p:spPr>
            <a:xfrm>
              <a:off x="790" y="6136"/>
              <a:ext cx="3547" cy="103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407" y="6148"/>
              <a:ext cx="4384" cy="1032"/>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842" y="6131"/>
              <a:ext cx="4391" cy="103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38" name="Text Box 5"/>
            <p:cNvSpPr txBox="1"/>
            <p:nvPr/>
          </p:nvSpPr>
          <p:spPr>
            <a:xfrm>
              <a:off x="854" y="6203"/>
              <a:ext cx="3423" cy="1016"/>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开关板不规范，未入箱设置，线路未穿管，插座未装漏电保护器</a:t>
              </a:r>
            </a:p>
          </p:txBody>
        </p:sp>
        <p:grpSp>
          <p:nvGrpSpPr>
            <p:cNvPr id="2" name="组合 1"/>
            <p:cNvGrpSpPr/>
            <p:nvPr/>
          </p:nvGrpSpPr>
          <p:grpSpPr>
            <a:xfrm>
              <a:off x="807" y="2399"/>
              <a:ext cx="3530" cy="3808"/>
              <a:chOff x="1485" y="2399"/>
              <a:chExt cx="2642" cy="3808"/>
            </a:xfrm>
          </p:grpSpPr>
          <p:pic>
            <p:nvPicPr>
              <p:cNvPr id="18439" name="Picture 2" descr="E:\E盘的东西(台式)\综合\工作\各区县\长寿\重庆信友达日化有限责任公司\现场照片\DSC07207.JPG"/>
              <p:cNvPicPr>
                <a:picLocks noChangeAspect="1"/>
              </p:cNvPicPr>
              <p:nvPr/>
            </p:nvPicPr>
            <p:blipFill>
              <a:blip r:embed="rId3"/>
              <a:stretch>
                <a:fillRect/>
              </a:stretch>
            </p:blipFill>
            <p:spPr>
              <a:xfrm>
                <a:off x="1485" y="2399"/>
                <a:ext cx="2642" cy="1928"/>
              </a:xfrm>
              <a:prstGeom prst="rect">
                <a:avLst/>
              </a:prstGeom>
              <a:noFill/>
              <a:ln w="9525">
                <a:noFill/>
              </a:ln>
            </p:spPr>
          </p:pic>
          <p:pic>
            <p:nvPicPr>
              <p:cNvPr id="18440" name="Picture 3"/>
              <p:cNvPicPr>
                <a:picLocks noChangeAspect="1"/>
              </p:cNvPicPr>
              <p:nvPr/>
            </p:nvPicPr>
            <p:blipFill>
              <a:blip r:embed="rId4"/>
              <a:stretch>
                <a:fillRect/>
              </a:stretch>
            </p:blipFill>
            <p:spPr>
              <a:xfrm>
                <a:off x="1486" y="4369"/>
                <a:ext cx="2641" cy="1839"/>
              </a:xfrm>
              <a:prstGeom prst="rect">
                <a:avLst/>
              </a:prstGeom>
              <a:noFill/>
              <a:ln w="9525">
                <a:noFill/>
              </a:ln>
            </p:spPr>
          </p:pic>
        </p:grpSp>
        <p:sp>
          <p:nvSpPr>
            <p:cNvPr id="18441" name="Text Box 9"/>
            <p:cNvSpPr txBox="1"/>
            <p:nvPr/>
          </p:nvSpPr>
          <p:spPr>
            <a:xfrm>
              <a:off x="5308" y="6308"/>
              <a:ext cx="2973" cy="725"/>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cs typeface="微软雅黑" pitchFamily="34" charset="-122"/>
                </a:rPr>
                <a:t>箱门未接</a:t>
              </a:r>
              <a:r>
                <a:rPr lang="en-US" altLang="zh-CN" sz="1200" b="1">
                  <a:solidFill>
                    <a:schemeClr val="tx1">
                      <a:lumMod val="75000"/>
                      <a:lumOff val="25000"/>
                    </a:schemeClr>
                  </a:solidFill>
                  <a:latin typeface="微软雅黑" pitchFamily="34" charset="-122"/>
                  <a:ea typeface="微软雅黑" pitchFamily="34" charset="-122"/>
                  <a:cs typeface="微软雅黑" pitchFamily="34" charset="-122"/>
                </a:rPr>
                <a:t>PE</a:t>
              </a:r>
              <a:r>
                <a:rPr lang="zh-CN" altLang="en-US" sz="1200" b="1" dirty="0">
                  <a:solidFill>
                    <a:schemeClr val="tx1">
                      <a:lumMod val="75000"/>
                      <a:lumOff val="25000"/>
                    </a:schemeClr>
                  </a:solidFill>
                  <a:latin typeface="微软雅黑" pitchFamily="34" charset="-122"/>
                  <a:ea typeface="微软雅黑" pitchFamily="34" charset="-122"/>
                  <a:cs typeface="微软雅黑" pitchFamily="34" charset="-122"/>
                </a:rPr>
                <a:t>线，门内侧未张贴接线图</a:t>
              </a:r>
            </a:p>
          </p:txBody>
        </p:sp>
        <p:pic>
          <p:nvPicPr>
            <p:cNvPr id="18442" name="Picture 5"/>
            <p:cNvPicPr>
              <a:picLocks noChangeAspect="1"/>
            </p:cNvPicPr>
            <p:nvPr/>
          </p:nvPicPr>
          <p:blipFill>
            <a:blip r:embed="rId5"/>
            <a:stretch>
              <a:fillRect/>
            </a:stretch>
          </p:blipFill>
          <p:spPr>
            <a:xfrm>
              <a:off x="4407" y="2399"/>
              <a:ext cx="4384" cy="3810"/>
            </a:xfrm>
            <a:prstGeom prst="rect">
              <a:avLst/>
            </a:prstGeom>
            <a:noFill/>
            <a:ln w="9525">
              <a:noFill/>
            </a:ln>
          </p:spPr>
        </p:pic>
        <p:pic>
          <p:nvPicPr>
            <p:cNvPr id="18443" name="Picture 7"/>
            <p:cNvPicPr>
              <a:picLocks noChangeAspect="1"/>
            </p:cNvPicPr>
            <p:nvPr/>
          </p:nvPicPr>
          <p:blipFill>
            <a:blip r:embed="rId6"/>
            <a:stretch>
              <a:fillRect/>
            </a:stretch>
          </p:blipFill>
          <p:spPr>
            <a:xfrm>
              <a:off x="8827" y="2400"/>
              <a:ext cx="4392" cy="3761"/>
            </a:xfrm>
            <a:prstGeom prst="rect">
              <a:avLst/>
            </a:prstGeom>
            <a:noFill/>
            <a:ln w="9525">
              <a:noFill/>
            </a:ln>
          </p:spPr>
        </p:pic>
        <p:sp>
          <p:nvSpPr>
            <p:cNvPr id="25" name="椭圆 24"/>
            <p:cNvSpPr/>
            <p:nvPr/>
          </p:nvSpPr>
          <p:spPr>
            <a:xfrm>
              <a:off x="10522" y="5374"/>
              <a:ext cx="1181" cy="7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8445" name="Text Box 5"/>
            <p:cNvSpPr txBox="1"/>
            <p:nvPr/>
          </p:nvSpPr>
          <p:spPr>
            <a:xfrm>
              <a:off x="9720" y="6278"/>
              <a:ext cx="2913" cy="725"/>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采用电源箱，插座装有漏电保护器</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19780" y="732790"/>
            <a:ext cx="2409190"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移动电气及电气设备</a:t>
            </a:r>
          </a:p>
        </p:txBody>
      </p:sp>
      <p:grpSp>
        <p:nvGrpSpPr>
          <p:cNvPr id="2" name="组合 1"/>
          <p:cNvGrpSpPr/>
          <p:nvPr/>
        </p:nvGrpSpPr>
        <p:grpSpPr>
          <a:xfrm>
            <a:off x="1610300" y="1436178"/>
            <a:ext cx="5742988" cy="3407867"/>
            <a:chOff x="1846" y="2194"/>
            <a:chExt cx="4352" cy="4258"/>
          </a:xfrm>
        </p:grpSpPr>
        <p:sp>
          <p:nvSpPr>
            <p:cNvPr id="6" name="矩形 5"/>
            <p:cNvSpPr/>
            <p:nvPr/>
          </p:nvSpPr>
          <p:spPr>
            <a:xfrm>
              <a:off x="1949" y="5669"/>
              <a:ext cx="4110" cy="783"/>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462" name="Picture 2"/>
            <p:cNvPicPr>
              <a:picLocks noChangeAspect="1"/>
            </p:cNvPicPr>
            <p:nvPr/>
          </p:nvPicPr>
          <p:blipFill>
            <a:blip r:embed="rId3"/>
            <a:stretch>
              <a:fillRect/>
            </a:stretch>
          </p:blipFill>
          <p:spPr>
            <a:xfrm>
              <a:off x="1949" y="2194"/>
              <a:ext cx="4110" cy="3475"/>
            </a:xfrm>
            <a:prstGeom prst="rect">
              <a:avLst/>
            </a:prstGeom>
            <a:noFill/>
            <a:ln w="9525">
              <a:noFill/>
            </a:ln>
          </p:spPr>
        </p:pic>
        <p:sp>
          <p:nvSpPr>
            <p:cNvPr id="19464" name="Text Box 9"/>
            <p:cNvSpPr txBox="1"/>
            <p:nvPr/>
          </p:nvSpPr>
          <p:spPr>
            <a:xfrm>
              <a:off x="1846" y="5781"/>
              <a:ext cx="4352" cy="575"/>
            </a:xfrm>
            <a:prstGeom prst="rect">
              <a:avLst/>
            </a:prstGeom>
            <a:noFill/>
            <a:ln w="9525">
              <a:noFill/>
            </a:ln>
          </p:spPr>
          <p:txBody>
            <a:bodyPr>
              <a:spAutoFit/>
            </a:bodyPr>
            <a:lstStyle/>
            <a:p>
              <a:pPr lvl="0" algn="ctr" eaLnBrk="1" hangingPunct="1"/>
              <a:r>
                <a:rPr lang="zh-CN" altLang="zh-CN" sz="1200" b="1" dirty="0">
                  <a:solidFill>
                    <a:schemeClr val="bg1"/>
                  </a:solidFill>
                  <a:latin typeface="微软雅黑" pitchFamily="34" charset="-122"/>
                  <a:ea typeface="微软雅黑" pitchFamily="34" charset="-122"/>
                </a:rPr>
                <a:t>工业摇头风扇</a:t>
              </a:r>
              <a:r>
                <a:rPr lang="zh-CN" altLang="en-US" sz="1200" b="1" dirty="0">
                  <a:solidFill>
                    <a:schemeClr val="bg1"/>
                  </a:solidFill>
                  <a:latin typeface="微软雅黑" pitchFamily="34" charset="-122"/>
                  <a:ea typeface="微软雅黑" pitchFamily="34" charset="-122"/>
                </a:rPr>
                <a:t>等移动电气设备</a:t>
              </a:r>
              <a:r>
                <a:rPr lang="zh-CN" altLang="zh-CN" sz="1200" b="1" dirty="0">
                  <a:solidFill>
                    <a:schemeClr val="bg1"/>
                  </a:solidFill>
                  <a:latin typeface="微软雅黑" pitchFamily="34" charset="-122"/>
                  <a:ea typeface="微软雅黑" pitchFamily="34" charset="-122"/>
                </a:rPr>
                <a:t>电源线为单相两孔插头，</a:t>
              </a:r>
            </a:p>
            <a:p>
              <a:pPr lvl="0" algn="ctr" eaLnBrk="1" hangingPunct="1"/>
              <a:r>
                <a:rPr lang="zh-CN" altLang="zh-CN" sz="1200" b="1" dirty="0">
                  <a:solidFill>
                    <a:schemeClr val="bg1"/>
                  </a:solidFill>
                  <a:latin typeface="微软雅黑" pitchFamily="34" charset="-122"/>
                  <a:ea typeface="微软雅黑" pitchFamily="34" charset="-122"/>
                </a:rPr>
                <a:t>且电源线有接头，长度过长</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t">
              <a:lnSpc>
                <a:spcPct val="120000"/>
              </a:lnSpc>
              <a:buClr>
                <a:schemeClr val="tx1"/>
              </a:buClr>
            </a:pPr>
            <a:r>
              <a:rPr lang="zh-CN" altLang="en-US">
                <a:ea typeface="仿宋_GB2312" pitchFamily="49" charset="-122"/>
              </a:rPr>
              <a:t>       </a:t>
            </a:r>
          </a:p>
        </p:txBody>
      </p:sp>
      <p:sp>
        <p:nvSpPr>
          <p:cNvPr id="23560" name="文本框 7178"/>
          <p:cNvSpPr txBox="1">
            <a:spLocks noChangeArrowheads="1"/>
          </p:cNvSpPr>
          <p:nvPr/>
        </p:nvSpPr>
        <p:spPr bwMode="auto">
          <a:xfrm>
            <a:off x="419820" y="1219291"/>
            <a:ext cx="52385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rPr>
              <a:t>       工贸行业影响较大的重特大事故相对较少，事故频率低（事故数与企业数比），全社会的关注程度相对高危行业较低，一些地方在思想认识上缺乏警觉，安全生产工作力度不够，甚至极个别地方几乎放弃了这些行业的监管；一些企业管理人员思想麻痹，日常安全管理不严，违章指挥、违章作业、违反劳动纪律的现象严重。  </a:t>
            </a:r>
          </a:p>
        </p:txBody>
      </p:sp>
      <p:grpSp>
        <p:nvGrpSpPr>
          <p:cNvPr id="12" name="组合 11"/>
          <p:cNvGrpSpPr/>
          <p:nvPr/>
        </p:nvGrpSpPr>
        <p:grpSpPr>
          <a:xfrm>
            <a:off x="0" y="195928"/>
            <a:ext cx="580136" cy="414020"/>
            <a:chOff x="107564" y="279687"/>
            <a:chExt cx="773514" cy="552027"/>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4"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01</a:t>
              </a:r>
              <a:endParaRPr lang="zh-CN" altLang="en-US" sz="2100" b="1" dirty="0">
                <a:solidFill>
                  <a:schemeClr val="bg1"/>
                </a:solidFill>
                <a:latin typeface="微软雅黑" pitchFamily="34" charset="-122"/>
                <a:ea typeface="微软雅黑" pitchFamily="34" charset="-122"/>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6" name="文本框 15"/>
          <p:cNvSpPr txBox="1"/>
          <p:nvPr/>
        </p:nvSpPr>
        <p:spPr>
          <a:xfrm>
            <a:off x="611263" y="195928"/>
            <a:ext cx="2616869" cy="460375"/>
          </a:xfrm>
          <a:prstGeom prst="rect">
            <a:avLst/>
          </a:prstGeom>
          <a:noFill/>
        </p:spPr>
        <p:txBody>
          <a:bodyPr wrap="square" rtlCol="0">
            <a:spAutoFit/>
          </a:bodyPr>
          <a:lstStyle/>
          <a:p>
            <a:r>
              <a:rPr lang="zh-CN" altLang="en-US" sz="2400" b="1">
                <a:solidFill>
                  <a:schemeClr val="tx1">
                    <a:lumMod val="75000"/>
                    <a:lumOff val="25000"/>
                  </a:schemeClr>
                </a:solidFill>
                <a:latin typeface="微软雅黑" pitchFamily="34" charset="-122"/>
                <a:ea typeface="微软雅黑" pitchFamily="34" charset="-122"/>
              </a:rPr>
              <a:t>思想认识不到位</a:t>
            </a:r>
            <a:endParaRPr lang="zh-CN" altLang="en-US" sz="2400" b="1" dirty="0">
              <a:solidFill>
                <a:schemeClr val="tx1">
                  <a:lumMod val="75000"/>
                  <a:lumOff val="25000"/>
                </a:schemeClr>
              </a:solidFill>
              <a:latin typeface="微软雅黑" pitchFamily="34" charset="-122"/>
              <a:ea typeface="微软雅黑" pitchFamily="34" charset="-122"/>
            </a:endParaRPr>
          </a:p>
        </p:txBody>
      </p:sp>
      <p:grpSp>
        <p:nvGrpSpPr>
          <p:cNvPr id="17" name="6d6ace9d-1840-4365-b52b-1fb45b30504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55985" y="1869281"/>
            <a:ext cx="3821774" cy="2868600"/>
            <a:chOff x="3422650" y="1422400"/>
            <a:chExt cx="5346700" cy="4013200"/>
          </a:xfrm>
        </p:grpSpPr>
        <p:sp>
          <p:nvSpPr>
            <p:cNvPr id="18" name="iŝḻïḍe">
              <a:extLst>
                <a:ext uri="{FF2B5EF4-FFF2-40B4-BE49-F238E27FC236}">
                  <a16:creationId xmlns:a16="http://schemas.microsoft.com/office/drawing/2014/main" id="{91FE7020-DAA5-4EB2-B773-408A13FB1869}"/>
                </a:ext>
              </a:extLst>
            </p:cNvPr>
            <p:cNvSpPr/>
            <p:nvPr/>
          </p:nvSpPr>
          <p:spPr bwMode="auto">
            <a:xfrm>
              <a:off x="6659563" y="3108325"/>
              <a:ext cx="1055688" cy="744538"/>
            </a:xfrm>
            <a:custGeom>
              <a:avLst/>
              <a:gdLst>
                <a:gd name="T0" fmla="*/ 665 w 665"/>
                <a:gd name="T1" fmla="*/ 469 h 469"/>
                <a:gd name="T2" fmla="*/ 477 w 665"/>
                <a:gd name="T3" fmla="*/ 469 h 469"/>
                <a:gd name="T4" fmla="*/ 0 w 665"/>
                <a:gd name="T5" fmla="*/ 0 h 469"/>
                <a:gd name="T6" fmla="*/ 190 w 665"/>
                <a:gd name="T7" fmla="*/ 0 h 469"/>
                <a:gd name="T8" fmla="*/ 665 w 665"/>
                <a:gd name="T9" fmla="*/ 469 h 469"/>
              </a:gdLst>
              <a:ahLst/>
              <a:cxnLst>
                <a:cxn ang="0">
                  <a:pos x="T0" y="T1"/>
                </a:cxn>
                <a:cxn ang="0">
                  <a:pos x="T2" y="T3"/>
                </a:cxn>
                <a:cxn ang="0">
                  <a:pos x="T4" y="T5"/>
                </a:cxn>
                <a:cxn ang="0">
                  <a:pos x="T6" y="T7"/>
                </a:cxn>
                <a:cxn ang="0">
                  <a:pos x="T8" y="T9"/>
                </a:cxn>
              </a:cxnLst>
              <a:rect l="0" t="0" r="r" b="b"/>
              <a:pathLst>
                <a:path w="665" h="469">
                  <a:moveTo>
                    <a:pt x="665" y="469"/>
                  </a:moveTo>
                  <a:lnTo>
                    <a:pt x="477" y="469"/>
                  </a:lnTo>
                  <a:lnTo>
                    <a:pt x="0" y="0"/>
                  </a:lnTo>
                  <a:lnTo>
                    <a:pt x="190" y="0"/>
                  </a:lnTo>
                  <a:lnTo>
                    <a:pt x="665" y="469"/>
                  </a:lnTo>
                  <a:close/>
                </a:path>
              </a:pathLst>
            </a:custGeom>
            <a:gradFill>
              <a:gsLst>
                <a:gs pos="0">
                  <a:srgbClr val="FF9C36"/>
                </a:gs>
                <a:gs pos="100000">
                  <a:srgbClr val="FFE242"/>
                </a:gs>
              </a:gsLst>
              <a:lin ang="5400000" scaled="1"/>
            </a:gradFill>
            <a:ln>
              <a:noFill/>
            </a:ln>
          </p:spPr>
          <p:txBody>
            <a:bodyPr anchor="ctr"/>
            <a:lstStyle/>
            <a:p>
              <a:pPr algn="ctr"/>
              <a:endParaRPr/>
            </a:p>
          </p:txBody>
        </p:sp>
        <p:sp>
          <p:nvSpPr>
            <p:cNvPr id="19" name="îṩḷïde">
              <a:extLst>
                <a:ext uri="{FF2B5EF4-FFF2-40B4-BE49-F238E27FC236}">
                  <a16:creationId xmlns:a16="http://schemas.microsoft.com/office/drawing/2014/main" id="{DE5EF6F7-063A-43DD-B860-20731D0D2406}"/>
                </a:ext>
              </a:extLst>
            </p:cNvPr>
            <p:cNvSpPr/>
            <p:nvPr/>
          </p:nvSpPr>
          <p:spPr bwMode="auto">
            <a:xfrm>
              <a:off x="7434263" y="2894012"/>
              <a:ext cx="1244600" cy="958850"/>
            </a:xfrm>
            <a:custGeom>
              <a:avLst/>
              <a:gdLst>
                <a:gd name="T0" fmla="*/ 187 w 784"/>
                <a:gd name="T1" fmla="*/ 604 h 604"/>
                <a:gd name="T2" fmla="*/ 0 w 784"/>
                <a:gd name="T3" fmla="*/ 604 h 604"/>
                <a:gd name="T4" fmla="*/ 648 w 784"/>
                <a:gd name="T5" fmla="*/ 0 h 604"/>
                <a:gd name="T6" fmla="*/ 784 w 784"/>
                <a:gd name="T7" fmla="*/ 73 h 604"/>
                <a:gd name="T8" fmla="*/ 187 w 784"/>
                <a:gd name="T9" fmla="*/ 604 h 604"/>
              </a:gdLst>
              <a:ahLst/>
              <a:cxnLst>
                <a:cxn ang="0">
                  <a:pos x="T0" y="T1"/>
                </a:cxn>
                <a:cxn ang="0">
                  <a:pos x="T2" y="T3"/>
                </a:cxn>
                <a:cxn ang="0">
                  <a:pos x="T4" y="T5"/>
                </a:cxn>
                <a:cxn ang="0">
                  <a:pos x="T6" y="T7"/>
                </a:cxn>
                <a:cxn ang="0">
                  <a:pos x="T8" y="T9"/>
                </a:cxn>
              </a:cxnLst>
              <a:rect l="0" t="0" r="r" b="b"/>
              <a:pathLst>
                <a:path w="784" h="604">
                  <a:moveTo>
                    <a:pt x="187" y="604"/>
                  </a:moveTo>
                  <a:lnTo>
                    <a:pt x="0" y="604"/>
                  </a:lnTo>
                  <a:lnTo>
                    <a:pt x="648" y="0"/>
                  </a:lnTo>
                  <a:lnTo>
                    <a:pt x="784" y="73"/>
                  </a:lnTo>
                  <a:lnTo>
                    <a:pt x="187" y="604"/>
                  </a:lnTo>
                  <a:close/>
                </a:path>
              </a:pathLst>
            </a:custGeom>
            <a:gradFill>
              <a:gsLst>
                <a:gs pos="0">
                  <a:srgbClr val="FF9C36"/>
                </a:gs>
                <a:gs pos="100000">
                  <a:srgbClr val="FF9B36"/>
                </a:gs>
                <a:gs pos="53000">
                  <a:srgbClr val="FFE242"/>
                </a:gs>
              </a:gsLst>
              <a:lin ang="5400000" scaled="1"/>
            </a:gradFill>
            <a:ln>
              <a:noFill/>
            </a:ln>
          </p:spPr>
          <p:txBody>
            <a:bodyPr anchor="ctr"/>
            <a:lstStyle/>
            <a:p>
              <a:pPr algn="ctr"/>
              <a:endParaRPr/>
            </a:p>
          </p:txBody>
        </p:sp>
        <p:sp>
          <p:nvSpPr>
            <p:cNvPr id="20" name="işḷîḑe">
              <a:extLst>
                <a:ext uri="{FF2B5EF4-FFF2-40B4-BE49-F238E27FC236}">
                  <a16:creationId xmlns:a16="http://schemas.microsoft.com/office/drawing/2014/main" id="{FC46C261-A590-492E-85BF-0E13B6B775E9}"/>
                </a:ext>
              </a:extLst>
            </p:cNvPr>
            <p:cNvSpPr/>
            <p:nvPr/>
          </p:nvSpPr>
          <p:spPr bwMode="auto">
            <a:xfrm>
              <a:off x="8286750" y="2735262"/>
              <a:ext cx="482600" cy="485775"/>
            </a:xfrm>
            <a:custGeom>
              <a:avLst/>
              <a:gdLst>
                <a:gd name="T0" fmla="*/ 0 w 304"/>
                <a:gd name="T1" fmla="*/ 86 h 306"/>
                <a:gd name="T2" fmla="*/ 228 w 304"/>
                <a:gd name="T3" fmla="*/ 306 h 306"/>
                <a:gd name="T4" fmla="*/ 304 w 304"/>
                <a:gd name="T5" fmla="*/ 0 h 306"/>
                <a:gd name="T6" fmla="*/ 0 w 304"/>
                <a:gd name="T7" fmla="*/ 86 h 306"/>
              </a:gdLst>
              <a:ahLst/>
              <a:cxnLst>
                <a:cxn ang="0">
                  <a:pos x="T0" y="T1"/>
                </a:cxn>
                <a:cxn ang="0">
                  <a:pos x="T2" y="T3"/>
                </a:cxn>
                <a:cxn ang="0">
                  <a:pos x="T4" y="T5"/>
                </a:cxn>
                <a:cxn ang="0">
                  <a:pos x="T6" y="T7"/>
                </a:cxn>
              </a:cxnLst>
              <a:rect l="0" t="0" r="r" b="b"/>
              <a:pathLst>
                <a:path w="304" h="306">
                  <a:moveTo>
                    <a:pt x="0" y="86"/>
                  </a:moveTo>
                  <a:lnTo>
                    <a:pt x="228" y="306"/>
                  </a:lnTo>
                  <a:lnTo>
                    <a:pt x="304" y="0"/>
                  </a:lnTo>
                  <a:lnTo>
                    <a:pt x="0" y="86"/>
                  </a:lnTo>
                  <a:close/>
                </a:path>
              </a:pathLst>
            </a:custGeom>
            <a:gradFill>
              <a:gsLst>
                <a:gs pos="0">
                  <a:srgbClr val="FF9C36"/>
                </a:gs>
                <a:gs pos="100000">
                  <a:srgbClr val="FFE242"/>
                </a:gs>
              </a:gsLst>
              <a:lin ang="5400000" scaled="1"/>
            </a:gradFill>
            <a:ln>
              <a:noFill/>
            </a:ln>
          </p:spPr>
          <p:txBody>
            <a:bodyPr anchor="ctr"/>
            <a:lstStyle/>
            <a:p>
              <a:pPr algn="ctr"/>
              <a:endParaRPr/>
            </a:p>
          </p:txBody>
        </p:sp>
        <p:sp>
          <p:nvSpPr>
            <p:cNvPr id="21" name="i$ḻiḑê">
              <a:extLst>
                <a:ext uri="{FF2B5EF4-FFF2-40B4-BE49-F238E27FC236}">
                  <a16:creationId xmlns:a16="http://schemas.microsoft.com/office/drawing/2014/main" id="{0B3C4C34-7CE0-4C77-82DF-4B3105F91CE9}"/>
                </a:ext>
              </a:extLst>
            </p:cNvPr>
            <p:cNvSpPr/>
            <p:nvPr/>
          </p:nvSpPr>
          <p:spPr bwMode="auto">
            <a:xfrm>
              <a:off x="4740275" y="1422400"/>
              <a:ext cx="1828800" cy="3175000"/>
            </a:xfrm>
            <a:custGeom>
              <a:avLst/>
              <a:gdLst>
                <a:gd name="T0" fmla="*/ 157 w 425"/>
                <a:gd name="T1" fmla="*/ 732 h 738"/>
                <a:gd name="T2" fmla="*/ 382 w 425"/>
                <a:gd name="T3" fmla="*/ 685 h 738"/>
                <a:gd name="T4" fmla="*/ 422 w 425"/>
                <a:gd name="T5" fmla="*/ 628 h 738"/>
                <a:gd name="T6" fmla="*/ 340 w 425"/>
                <a:gd name="T7" fmla="*/ 47 h 738"/>
                <a:gd name="T8" fmla="*/ 286 w 425"/>
                <a:gd name="T9" fmla="*/ 1 h 738"/>
                <a:gd name="T10" fmla="*/ 54 w 425"/>
                <a:gd name="T11" fmla="*/ 14 h 738"/>
                <a:gd name="T12" fmla="*/ 5 w 425"/>
                <a:gd name="T13" fmla="*/ 70 h 738"/>
                <a:gd name="T14" fmla="*/ 96 w 425"/>
                <a:gd name="T15" fmla="*/ 692 h 738"/>
                <a:gd name="T16" fmla="*/ 157 w 425"/>
                <a:gd name="T17" fmla="*/ 73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738">
                  <a:moveTo>
                    <a:pt x="157" y="732"/>
                  </a:moveTo>
                  <a:cubicBezTo>
                    <a:pt x="382" y="685"/>
                    <a:pt x="382" y="685"/>
                    <a:pt x="382" y="685"/>
                  </a:cubicBezTo>
                  <a:cubicBezTo>
                    <a:pt x="407" y="679"/>
                    <a:pt x="425" y="654"/>
                    <a:pt x="422" y="628"/>
                  </a:cubicBezTo>
                  <a:cubicBezTo>
                    <a:pt x="340" y="47"/>
                    <a:pt x="340" y="47"/>
                    <a:pt x="340" y="47"/>
                  </a:cubicBezTo>
                  <a:cubicBezTo>
                    <a:pt x="337" y="20"/>
                    <a:pt x="313" y="0"/>
                    <a:pt x="286" y="1"/>
                  </a:cubicBezTo>
                  <a:cubicBezTo>
                    <a:pt x="54" y="14"/>
                    <a:pt x="54" y="14"/>
                    <a:pt x="54" y="14"/>
                  </a:cubicBezTo>
                  <a:cubicBezTo>
                    <a:pt x="23" y="16"/>
                    <a:pt x="0" y="41"/>
                    <a:pt x="5" y="70"/>
                  </a:cubicBezTo>
                  <a:cubicBezTo>
                    <a:pt x="96" y="692"/>
                    <a:pt x="96" y="692"/>
                    <a:pt x="96" y="692"/>
                  </a:cubicBezTo>
                  <a:cubicBezTo>
                    <a:pt x="100" y="720"/>
                    <a:pt x="127" y="738"/>
                    <a:pt x="157" y="732"/>
                  </a:cubicBezTo>
                </a:path>
              </a:pathLst>
            </a:custGeom>
            <a:solidFill>
              <a:srgbClr val="E9EB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ṧḷïdè">
              <a:extLst>
                <a:ext uri="{FF2B5EF4-FFF2-40B4-BE49-F238E27FC236}">
                  <a16:creationId xmlns:a16="http://schemas.microsoft.com/office/drawing/2014/main" id="{BCBBDA5A-97CD-4E92-8202-16C2A5B261DC}"/>
                </a:ext>
              </a:extLst>
            </p:cNvPr>
            <p:cNvSpPr/>
            <p:nvPr/>
          </p:nvSpPr>
          <p:spPr bwMode="auto">
            <a:xfrm>
              <a:off x="4662488" y="1431925"/>
              <a:ext cx="1868488" cy="3152775"/>
            </a:xfrm>
            <a:custGeom>
              <a:avLst/>
              <a:gdLst>
                <a:gd name="T0" fmla="*/ 167 w 434"/>
                <a:gd name="T1" fmla="*/ 730 h 733"/>
                <a:gd name="T2" fmla="*/ 391 w 434"/>
                <a:gd name="T3" fmla="*/ 683 h 733"/>
                <a:gd name="T4" fmla="*/ 431 w 434"/>
                <a:gd name="T5" fmla="*/ 627 h 733"/>
                <a:gd name="T6" fmla="*/ 349 w 434"/>
                <a:gd name="T7" fmla="*/ 47 h 733"/>
                <a:gd name="T8" fmla="*/ 295 w 434"/>
                <a:gd name="T9" fmla="*/ 1 h 733"/>
                <a:gd name="T10" fmla="*/ 64 w 434"/>
                <a:gd name="T11" fmla="*/ 14 h 733"/>
                <a:gd name="T12" fmla="*/ 4 w 434"/>
                <a:gd name="T13" fmla="*/ 73 h 733"/>
                <a:gd name="T14" fmla="*/ 95 w 434"/>
                <a:gd name="T15" fmla="*/ 691 h 733"/>
                <a:gd name="T16" fmla="*/ 167 w 434"/>
                <a:gd name="T17" fmla="*/ 73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4" h="733">
                  <a:moveTo>
                    <a:pt x="167" y="730"/>
                  </a:moveTo>
                  <a:cubicBezTo>
                    <a:pt x="391" y="683"/>
                    <a:pt x="391" y="683"/>
                    <a:pt x="391" y="683"/>
                  </a:cubicBezTo>
                  <a:cubicBezTo>
                    <a:pt x="417" y="678"/>
                    <a:pt x="434" y="653"/>
                    <a:pt x="431" y="627"/>
                  </a:cubicBezTo>
                  <a:cubicBezTo>
                    <a:pt x="349" y="47"/>
                    <a:pt x="349" y="47"/>
                    <a:pt x="349" y="47"/>
                  </a:cubicBezTo>
                  <a:cubicBezTo>
                    <a:pt x="346" y="20"/>
                    <a:pt x="322" y="0"/>
                    <a:pt x="295" y="1"/>
                  </a:cubicBezTo>
                  <a:cubicBezTo>
                    <a:pt x="64" y="14"/>
                    <a:pt x="64" y="14"/>
                    <a:pt x="64" y="14"/>
                  </a:cubicBezTo>
                  <a:cubicBezTo>
                    <a:pt x="17" y="26"/>
                    <a:pt x="0" y="43"/>
                    <a:pt x="4" y="73"/>
                  </a:cubicBezTo>
                  <a:cubicBezTo>
                    <a:pt x="95" y="691"/>
                    <a:pt x="95" y="691"/>
                    <a:pt x="95" y="691"/>
                  </a:cubicBezTo>
                  <a:cubicBezTo>
                    <a:pt x="99" y="719"/>
                    <a:pt x="114" y="733"/>
                    <a:pt x="167" y="730"/>
                  </a:cubicBezTo>
                </a:path>
              </a:pathLst>
            </a:custGeom>
            <a:solidFill>
              <a:srgbClr val="97A3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iṡļíḋé">
              <a:extLst>
                <a:ext uri="{FF2B5EF4-FFF2-40B4-BE49-F238E27FC236}">
                  <a16:creationId xmlns:a16="http://schemas.microsoft.com/office/drawing/2014/main" id="{F6960E4D-46BE-40D8-BDAC-2894C08A6A28}"/>
                </a:ext>
              </a:extLst>
            </p:cNvPr>
            <p:cNvSpPr/>
            <p:nvPr/>
          </p:nvSpPr>
          <p:spPr bwMode="auto">
            <a:xfrm>
              <a:off x="4778375" y="1422400"/>
              <a:ext cx="1820863" cy="3165475"/>
            </a:xfrm>
            <a:custGeom>
              <a:avLst/>
              <a:gdLst>
                <a:gd name="T0" fmla="*/ 157 w 423"/>
                <a:gd name="T1" fmla="*/ 730 h 736"/>
                <a:gd name="T2" fmla="*/ 380 w 423"/>
                <a:gd name="T3" fmla="*/ 683 h 736"/>
                <a:gd name="T4" fmla="*/ 420 w 423"/>
                <a:gd name="T5" fmla="*/ 627 h 736"/>
                <a:gd name="T6" fmla="*/ 339 w 423"/>
                <a:gd name="T7" fmla="*/ 46 h 736"/>
                <a:gd name="T8" fmla="*/ 285 w 423"/>
                <a:gd name="T9" fmla="*/ 1 h 736"/>
                <a:gd name="T10" fmla="*/ 53 w 423"/>
                <a:gd name="T11" fmla="*/ 13 h 736"/>
                <a:gd name="T12" fmla="*/ 4 w 423"/>
                <a:gd name="T13" fmla="*/ 70 h 736"/>
                <a:gd name="T14" fmla="*/ 95 w 423"/>
                <a:gd name="T15" fmla="*/ 690 h 736"/>
                <a:gd name="T16" fmla="*/ 157 w 423"/>
                <a:gd name="T17" fmla="*/ 73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736">
                  <a:moveTo>
                    <a:pt x="157" y="730"/>
                  </a:moveTo>
                  <a:cubicBezTo>
                    <a:pt x="380" y="683"/>
                    <a:pt x="380" y="683"/>
                    <a:pt x="380" y="683"/>
                  </a:cubicBezTo>
                  <a:cubicBezTo>
                    <a:pt x="406" y="678"/>
                    <a:pt x="423" y="653"/>
                    <a:pt x="420" y="627"/>
                  </a:cubicBezTo>
                  <a:cubicBezTo>
                    <a:pt x="339" y="46"/>
                    <a:pt x="339" y="46"/>
                    <a:pt x="339" y="46"/>
                  </a:cubicBezTo>
                  <a:cubicBezTo>
                    <a:pt x="335" y="20"/>
                    <a:pt x="311" y="0"/>
                    <a:pt x="285" y="1"/>
                  </a:cubicBezTo>
                  <a:cubicBezTo>
                    <a:pt x="53" y="13"/>
                    <a:pt x="53" y="13"/>
                    <a:pt x="53" y="13"/>
                  </a:cubicBezTo>
                  <a:cubicBezTo>
                    <a:pt x="22" y="15"/>
                    <a:pt x="0" y="40"/>
                    <a:pt x="4" y="70"/>
                  </a:cubicBezTo>
                  <a:cubicBezTo>
                    <a:pt x="95" y="690"/>
                    <a:pt x="95" y="690"/>
                    <a:pt x="95" y="690"/>
                  </a:cubicBezTo>
                  <a:cubicBezTo>
                    <a:pt x="99" y="719"/>
                    <a:pt x="127" y="736"/>
                    <a:pt x="157" y="730"/>
                  </a:cubicBezTo>
                </a:path>
              </a:pathLst>
            </a:custGeom>
            <a:solidFill>
              <a:srgbClr val="D1E2F4"/>
            </a:solidFill>
            <a:ln>
              <a:noFill/>
            </a:ln>
          </p:spPr>
          <p:txBody>
            <a:bodyPr anchor="ctr"/>
            <a:lstStyle/>
            <a:p>
              <a:pPr algn="ctr"/>
              <a:endParaRPr/>
            </a:p>
          </p:txBody>
        </p:sp>
        <p:sp>
          <p:nvSpPr>
            <p:cNvPr id="24" name="íṣ1îdé">
              <a:extLst>
                <a:ext uri="{FF2B5EF4-FFF2-40B4-BE49-F238E27FC236}">
                  <a16:creationId xmlns:a16="http://schemas.microsoft.com/office/drawing/2014/main" id="{5740C660-C7A7-445E-8339-2D681B222D04}"/>
                </a:ext>
              </a:extLst>
            </p:cNvPr>
            <p:cNvSpPr/>
            <p:nvPr/>
          </p:nvSpPr>
          <p:spPr bwMode="auto">
            <a:xfrm>
              <a:off x="5803900" y="4127500"/>
              <a:ext cx="239713" cy="246063"/>
            </a:xfrm>
            <a:custGeom>
              <a:avLst/>
              <a:gdLst>
                <a:gd name="T0" fmla="*/ 2 w 56"/>
                <a:gd name="T1" fmla="*/ 34 h 57"/>
                <a:gd name="T2" fmla="*/ 31 w 56"/>
                <a:gd name="T3" fmla="*/ 54 h 57"/>
                <a:gd name="T4" fmla="*/ 54 w 56"/>
                <a:gd name="T5" fmla="*/ 24 h 57"/>
                <a:gd name="T6" fmla="*/ 24 w 56"/>
                <a:gd name="T7" fmla="*/ 3 h 57"/>
                <a:gd name="T8" fmla="*/ 2 w 56"/>
                <a:gd name="T9" fmla="*/ 34 h 57"/>
              </a:gdLst>
              <a:ahLst/>
              <a:cxnLst>
                <a:cxn ang="0">
                  <a:pos x="T0" y="T1"/>
                </a:cxn>
                <a:cxn ang="0">
                  <a:pos x="T2" y="T3"/>
                </a:cxn>
                <a:cxn ang="0">
                  <a:pos x="T4" y="T5"/>
                </a:cxn>
                <a:cxn ang="0">
                  <a:pos x="T6" y="T7"/>
                </a:cxn>
                <a:cxn ang="0">
                  <a:pos x="T8" y="T9"/>
                </a:cxn>
              </a:cxnLst>
              <a:rect l="0" t="0" r="r" b="b"/>
              <a:pathLst>
                <a:path w="56" h="57">
                  <a:moveTo>
                    <a:pt x="2" y="34"/>
                  </a:moveTo>
                  <a:cubicBezTo>
                    <a:pt x="3" y="48"/>
                    <a:pt x="17" y="57"/>
                    <a:pt x="31" y="54"/>
                  </a:cubicBezTo>
                  <a:cubicBezTo>
                    <a:pt x="46" y="52"/>
                    <a:pt x="56" y="38"/>
                    <a:pt x="54" y="24"/>
                  </a:cubicBezTo>
                  <a:cubicBezTo>
                    <a:pt x="52" y="9"/>
                    <a:pt x="39" y="0"/>
                    <a:pt x="24" y="3"/>
                  </a:cubicBezTo>
                  <a:cubicBezTo>
                    <a:pt x="10" y="6"/>
                    <a:pt x="0" y="19"/>
                    <a:pt x="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şḻiḍè">
              <a:extLst>
                <a:ext uri="{FF2B5EF4-FFF2-40B4-BE49-F238E27FC236}">
                  <a16:creationId xmlns:a16="http://schemas.microsoft.com/office/drawing/2014/main" id="{B591DC7D-FAAF-4020-94F7-4A02A403D53F}"/>
                </a:ext>
              </a:extLst>
            </p:cNvPr>
            <p:cNvSpPr/>
            <p:nvPr/>
          </p:nvSpPr>
          <p:spPr bwMode="auto">
            <a:xfrm>
              <a:off x="5273675" y="1620837"/>
              <a:ext cx="404813" cy="73025"/>
            </a:xfrm>
            <a:custGeom>
              <a:avLst/>
              <a:gdLst>
                <a:gd name="T0" fmla="*/ 7 w 94"/>
                <a:gd name="T1" fmla="*/ 16 h 17"/>
                <a:gd name="T2" fmla="*/ 89 w 94"/>
                <a:gd name="T3" fmla="*/ 11 h 17"/>
                <a:gd name="T4" fmla="*/ 94 w 94"/>
                <a:gd name="T5" fmla="*/ 5 h 17"/>
                <a:gd name="T6" fmla="*/ 88 w 94"/>
                <a:gd name="T7" fmla="*/ 0 h 17"/>
                <a:gd name="T8" fmla="*/ 5 w 94"/>
                <a:gd name="T9" fmla="*/ 5 h 17"/>
                <a:gd name="T10" fmla="*/ 0 w 94"/>
                <a:gd name="T11" fmla="*/ 11 h 17"/>
                <a:gd name="T12" fmla="*/ 7 w 94"/>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94" h="17">
                  <a:moveTo>
                    <a:pt x="7" y="16"/>
                  </a:moveTo>
                  <a:cubicBezTo>
                    <a:pt x="89" y="11"/>
                    <a:pt x="89" y="11"/>
                    <a:pt x="89" y="11"/>
                  </a:cubicBezTo>
                  <a:cubicBezTo>
                    <a:pt x="92" y="11"/>
                    <a:pt x="94" y="8"/>
                    <a:pt x="94" y="5"/>
                  </a:cubicBezTo>
                  <a:cubicBezTo>
                    <a:pt x="93" y="2"/>
                    <a:pt x="91" y="0"/>
                    <a:pt x="88" y="0"/>
                  </a:cubicBezTo>
                  <a:cubicBezTo>
                    <a:pt x="5" y="5"/>
                    <a:pt x="5" y="5"/>
                    <a:pt x="5" y="5"/>
                  </a:cubicBezTo>
                  <a:cubicBezTo>
                    <a:pt x="2" y="6"/>
                    <a:pt x="0" y="8"/>
                    <a:pt x="0" y="11"/>
                  </a:cubicBezTo>
                  <a:cubicBezTo>
                    <a:pt x="1" y="14"/>
                    <a:pt x="4" y="17"/>
                    <a:pt x="7"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šḷîḓé">
              <a:extLst>
                <a:ext uri="{FF2B5EF4-FFF2-40B4-BE49-F238E27FC236}">
                  <a16:creationId xmlns:a16="http://schemas.microsoft.com/office/drawing/2014/main" id="{67BFAC24-779A-48B9-83D6-388A1488216A}"/>
                </a:ext>
              </a:extLst>
            </p:cNvPr>
            <p:cNvSpPr/>
            <p:nvPr/>
          </p:nvSpPr>
          <p:spPr bwMode="auto">
            <a:xfrm>
              <a:off x="5738813" y="1611312"/>
              <a:ext cx="47625" cy="47625"/>
            </a:xfrm>
            <a:custGeom>
              <a:avLst/>
              <a:gdLst>
                <a:gd name="T0" fmla="*/ 0 w 11"/>
                <a:gd name="T1" fmla="*/ 6 h 11"/>
                <a:gd name="T2" fmla="*/ 6 w 11"/>
                <a:gd name="T3" fmla="*/ 11 h 11"/>
                <a:gd name="T4" fmla="*/ 11 w 11"/>
                <a:gd name="T5" fmla="*/ 5 h 11"/>
                <a:gd name="T6" fmla="*/ 5 w 11"/>
                <a:gd name="T7" fmla="*/ 0 h 11"/>
                <a:gd name="T8" fmla="*/ 0 w 11"/>
                <a:gd name="T9" fmla="*/ 6 h 11"/>
              </a:gdLst>
              <a:ahLst/>
              <a:cxnLst>
                <a:cxn ang="0">
                  <a:pos x="T0" y="T1"/>
                </a:cxn>
                <a:cxn ang="0">
                  <a:pos x="T2" y="T3"/>
                </a:cxn>
                <a:cxn ang="0">
                  <a:pos x="T4" y="T5"/>
                </a:cxn>
                <a:cxn ang="0">
                  <a:pos x="T6" y="T7"/>
                </a:cxn>
                <a:cxn ang="0">
                  <a:pos x="T8" y="T9"/>
                </a:cxn>
              </a:cxnLst>
              <a:rect l="0" t="0" r="r" b="b"/>
              <a:pathLst>
                <a:path w="11" h="11">
                  <a:moveTo>
                    <a:pt x="0" y="6"/>
                  </a:moveTo>
                  <a:cubicBezTo>
                    <a:pt x="1" y="9"/>
                    <a:pt x="3" y="11"/>
                    <a:pt x="6" y="11"/>
                  </a:cubicBezTo>
                  <a:cubicBezTo>
                    <a:pt x="9" y="11"/>
                    <a:pt x="11" y="8"/>
                    <a:pt x="11" y="5"/>
                  </a:cubicBezTo>
                  <a:cubicBezTo>
                    <a:pt x="11" y="2"/>
                    <a:pt x="8" y="0"/>
                    <a:pt x="5" y="0"/>
                  </a:cubicBezTo>
                  <a:cubicBezTo>
                    <a:pt x="2" y="0"/>
                    <a:pt x="0" y="3"/>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S1iḋé">
              <a:extLst>
                <a:ext uri="{FF2B5EF4-FFF2-40B4-BE49-F238E27FC236}">
                  <a16:creationId xmlns:a16="http://schemas.microsoft.com/office/drawing/2014/main" id="{12FDCB8E-96A2-424D-8B87-9F80F5FDE2F7}"/>
                </a:ext>
              </a:extLst>
            </p:cNvPr>
            <p:cNvSpPr/>
            <p:nvPr/>
          </p:nvSpPr>
          <p:spPr bwMode="auto">
            <a:xfrm>
              <a:off x="4891088" y="1741487"/>
              <a:ext cx="1600200" cy="2403475"/>
            </a:xfrm>
            <a:custGeom>
              <a:avLst/>
              <a:gdLst>
                <a:gd name="T0" fmla="*/ 90 w 372"/>
                <a:gd name="T1" fmla="*/ 558 h 559"/>
                <a:gd name="T2" fmla="*/ 362 w 372"/>
                <a:gd name="T3" fmla="*/ 509 h 559"/>
                <a:gd name="T4" fmla="*/ 371 w 372"/>
                <a:gd name="T5" fmla="*/ 497 h 559"/>
                <a:gd name="T6" fmla="*/ 302 w 372"/>
                <a:gd name="T7" fmla="*/ 11 h 559"/>
                <a:gd name="T8" fmla="*/ 290 w 372"/>
                <a:gd name="T9" fmla="*/ 1 h 559"/>
                <a:gd name="T10" fmla="*/ 11 w 372"/>
                <a:gd name="T11" fmla="*/ 23 h 559"/>
                <a:gd name="T12" fmla="*/ 1 w 372"/>
                <a:gd name="T13" fmla="*/ 35 h 559"/>
                <a:gd name="T14" fmla="*/ 76 w 372"/>
                <a:gd name="T15" fmla="*/ 549 h 559"/>
                <a:gd name="T16" fmla="*/ 90 w 372"/>
                <a:gd name="T17" fmla="*/ 55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559">
                  <a:moveTo>
                    <a:pt x="90" y="558"/>
                  </a:moveTo>
                  <a:cubicBezTo>
                    <a:pt x="362" y="509"/>
                    <a:pt x="362" y="509"/>
                    <a:pt x="362" y="509"/>
                  </a:cubicBezTo>
                  <a:cubicBezTo>
                    <a:pt x="368" y="508"/>
                    <a:pt x="372" y="503"/>
                    <a:pt x="371" y="497"/>
                  </a:cubicBezTo>
                  <a:cubicBezTo>
                    <a:pt x="302" y="11"/>
                    <a:pt x="302" y="11"/>
                    <a:pt x="302" y="11"/>
                  </a:cubicBezTo>
                  <a:cubicBezTo>
                    <a:pt x="302" y="5"/>
                    <a:pt x="296" y="0"/>
                    <a:pt x="290" y="1"/>
                  </a:cubicBezTo>
                  <a:cubicBezTo>
                    <a:pt x="11" y="23"/>
                    <a:pt x="11" y="23"/>
                    <a:pt x="11" y="23"/>
                  </a:cubicBezTo>
                  <a:cubicBezTo>
                    <a:pt x="4" y="23"/>
                    <a:pt x="0" y="29"/>
                    <a:pt x="1" y="35"/>
                  </a:cubicBezTo>
                  <a:cubicBezTo>
                    <a:pt x="76" y="549"/>
                    <a:pt x="76" y="549"/>
                    <a:pt x="76" y="549"/>
                  </a:cubicBezTo>
                  <a:cubicBezTo>
                    <a:pt x="77" y="555"/>
                    <a:pt x="83" y="559"/>
                    <a:pt x="90" y="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šliḑé">
              <a:extLst>
                <a:ext uri="{FF2B5EF4-FFF2-40B4-BE49-F238E27FC236}">
                  <a16:creationId xmlns:a16="http://schemas.microsoft.com/office/drawing/2014/main" id="{B5CFBE7A-008A-4212-854A-A938FF7B0747}"/>
                </a:ext>
              </a:extLst>
            </p:cNvPr>
            <p:cNvSpPr/>
            <p:nvPr/>
          </p:nvSpPr>
          <p:spPr bwMode="auto">
            <a:xfrm>
              <a:off x="4891088" y="1741487"/>
              <a:ext cx="1600200" cy="2403475"/>
            </a:xfrm>
            <a:custGeom>
              <a:avLst/>
              <a:gdLst>
                <a:gd name="T0" fmla="*/ 90 w 372"/>
                <a:gd name="T1" fmla="*/ 558 h 559"/>
                <a:gd name="T2" fmla="*/ 362 w 372"/>
                <a:gd name="T3" fmla="*/ 509 h 559"/>
                <a:gd name="T4" fmla="*/ 371 w 372"/>
                <a:gd name="T5" fmla="*/ 497 h 559"/>
                <a:gd name="T6" fmla="*/ 302 w 372"/>
                <a:gd name="T7" fmla="*/ 11 h 559"/>
                <a:gd name="T8" fmla="*/ 290 w 372"/>
                <a:gd name="T9" fmla="*/ 1 h 559"/>
                <a:gd name="T10" fmla="*/ 11 w 372"/>
                <a:gd name="T11" fmla="*/ 22 h 559"/>
                <a:gd name="T12" fmla="*/ 1 w 372"/>
                <a:gd name="T13" fmla="*/ 35 h 559"/>
                <a:gd name="T14" fmla="*/ 76 w 372"/>
                <a:gd name="T15" fmla="*/ 549 h 559"/>
                <a:gd name="T16" fmla="*/ 90 w 372"/>
                <a:gd name="T17" fmla="*/ 55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559">
                  <a:moveTo>
                    <a:pt x="90" y="558"/>
                  </a:moveTo>
                  <a:cubicBezTo>
                    <a:pt x="362" y="509"/>
                    <a:pt x="362" y="509"/>
                    <a:pt x="362" y="509"/>
                  </a:cubicBezTo>
                  <a:cubicBezTo>
                    <a:pt x="368" y="508"/>
                    <a:pt x="372" y="503"/>
                    <a:pt x="371" y="497"/>
                  </a:cubicBezTo>
                  <a:cubicBezTo>
                    <a:pt x="302" y="11"/>
                    <a:pt x="302" y="11"/>
                    <a:pt x="302" y="11"/>
                  </a:cubicBezTo>
                  <a:cubicBezTo>
                    <a:pt x="302" y="5"/>
                    <a:pt x="296" y="0"/>
                    <a:pt x="290" y="1"/>
                  </a:cubicBezTo>
                  <a:cubicBezTo>
                    <a:pt x="11" y="22"/>
                    <a:pt x="11" y="22"/>
                    <a:pt x="11" y="22"/>
                  </a:cubicBezTo>
                  <a:cubicBezTo>
                    <a:pt x="4" y="23"/>
                    <a:pt x="0" y="29"/>
                    <a:pt x="1" y="35"/>
                  </a:cubicBezTo>
                  <a:cubicBezTo>
                    <a:pt x="76" y="549"/>
                    <a:pt x="76" y="549"/>
                    <a:pt x="76" y="549"/>
                  </a:cubicBezTo>
                  <a:cubicBezTo>
                    <a:pt x="77" y="555"/>
                    <a:pt x="83" y="559"/>
                    <a:pt x="90" y="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îšḷiḋe">
              <a:extLst>
                <a:ext uri="{FF2B5EF4-FFF2-40B4-BE49-F238E27FC236}">
                  <a16:creationId xmlns:a16="http://schemas.microsoft.com/office/drawing/2014/main" id="{8B41E542-E540-4E07-BE8C-F80706B5F890}"/>
                </a:ext>
              </a:extLst>
            </p:cNvPr>
            <p:cNvSpPr/>
            <p:nvPr/>
          </p:nvSpPr>
          <p:spPr bwMode="auto">
            <a:xfrm>
              <a:off x="5522913" y="2252662"/>
              <a:ext cx="414338" cy="809625"/>
            </a:xfrm>
            <a:custGeom>
              <a:avLst/>
              <a:gdLst>
                <a:gd name="T0" fmla="*/ 261 w 261"/>
                <a:gd name="T1" fmla="*/ 488 h 510"/>
                <a:gd name="T2" fmla="*/ 55 w 261"/>
                <a:gd name="T3" fmla="*/ 510 h 510"/>
                <a:gd name="T4" fmla="*/ 0 w 261"/>
                <a:gd name="T5" fmla="*/ 22 h 510"/>
                <a:gd name="T6" fmla="*/ 206 w 261"/>
                <a:gd name="T7" fmla="*/ 0 h 510"/>
                <a:gd name="T8" fmla="*/ 261 w 261"/>
                <a:gd name="T9" fmla="*/ 488 h 510"/>
              </a:gdLst>
              <a:ahLst/>
              <a:cxnLst>
                <a:cxn ang="0">
                  <a:pos x="T0" y="T1"/>
                </a:cxn>
                <a:cxn ang="0">
                  <a:pos x="T2" y="T3"/>
                </a:cxn>
                <a:cxn ang="0">
                  <a:pos x="T4" y="T5"/>
                </a:cxn>
                <a:cxn ang="0">
                  <a:pos x="T6" y="T7"/>
                </a:cxn>
                <a:cxn ang="0">
                  <a:pos x="T8" y="T9"/>
                </a:cxn>
              </a:cxnLst>
              <a:rect l="0" t="0" r="r" b="b"/>
              <a:pathLst>
                <a:path w="261" h="510">
                  <a:moveTo>
                    <a:pt x="261" y="488"/>
                  </a:moveTo>
                  <a:lnTo>
                    <a:pt x="55" y="510"/>
                  </a:lnTo>
                  <a:lnTo>
                    <a:pt x="0" y="22"/>
                  </a:lnTo>
                  <a:lnTo>
                    <a:pt x="206" y="0"/>
                  </a:lnTo>
                  <a:lnTo>
                    <a:pt x="261" y="488"/>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iṩlíḍé">
              <a:extLst>
                <a:ext uri="{FF2B5EF4-FFF2-40B4-BE49-F238E27FC236}">
                  <a16:creationId xmlns:a16="http://schemas.microsoft.com/office/drawing/2014/main" id="{EF970E3A-B59F-4E5D-8CC0-5A6F3D137AD3}"/>
                </a:ext>
              </a:extLst>
            </p:cNvPr>
            <p:cNvSpPr/>
            <p:nvPr/>
          </p:nvSpPr>
          <p:spPr bwMode="auto">
            <a:xfrm>
              <a:off x="5356225" y="2274887"/>
              <a:ext cx="377825" cy="808038"/>
            </a:xfrm>
            <a:custGeom>
              <a:avLst/>
              <a:gdLst>
                <a:gd name="T0" fmla="*/ 238 w 238"/>
                <a:gd name="T1" fmla="*/ 487 h 509"/>
                <a:gd name="T2" fmla="*/ 54 w 238"/>
                <a:gd name="T3" fmla="*/ 509 h 509"/>
                <a:gd name="T4" fmla="*/ 0 w 238"/>
                <a:gd name="T5" fmla="*/ 19 h 509"/>
                <a:gd name="T6" fmla="*/ 184 w 238"/>
                <a:gd name="T7" fmla="*/ 0 h 509"/>
                <a:gd name="T8" fmla="*/ 238 w 238"/>
                <a:gd name="T9" fmla="*/ 487 h 509"/>
              </a:gdLst>
              <a:ahLst/>
              <a:cxnLst>
                <a:cxn ang="0">
                  <a:pos x="T0" y="T1"/>
                </a:cxn>
                <a:cxn ang="0">
                  <a:pos x="T2" y="T3"/>
                </a:cxn>
                <a:cxn ang="0">
                  <a:pos x="T4" y="T5"/>
                </a:cxn>
                <a:cxn ang="0">
                  <a:pos x="T6" y="T7"/>
                </a:cxn>
                <a:cxn ang="0">
                  <a:pos x="T8" y="T9"/>
                </a:cxn>
              </a:cxnLst>
              <a:rect l="0" t="0" r="r" b="b"/>
              <a:pathLst>
                <a:path w="238" h="509">
                  <a:moveTo>
                    <a:pt x="238" y="487"/>
                  </a:moveTo>
                  <a:lnTo>
                    <a:pt x="54" y="509"/>
                  </a:lnTo>
                  <a:lnTo>
                    <a:pt x="0" y="19"/>
                  </a:lnTo>
                  <a:lnTo>
                    <a:pt x="184" y="0"/>
                  </a:lnTo>
                  <a:lnTo>
                    <a:pt x="238" y="487"/>
                  </a:lnTo>
                  <a:close/>
                </a:path>
              </a:pathLst>
            </a:custGeom>
            <a:solidFill>
              <a:srgbClr val="184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ïṡľíḓe">
              <a:extLst>
                <a:ext uri="{FF2B5EF4-FFF2-40B4-BE49-F238E27FC236}">
                  <a16:creationId xmlns:a16="http://schemas.microsoft.com/office/drawing/2014/main" id="{7D4CACCB-B778-4A95-B90C-2D134BB2E8C9}"/>
                </a:ext>
              </a:extLst>
            </p:cNvPr>
            <p:cNvSpPr/>
            <p:nvPr/>
          </p:nvSpPr>
          <p:spPr bwMode="auto">
            <a:xfrm>
              <a:off x="6143625" y="1744662"/>
              <a:ext cx="68263" cy="173038"/>
            </a:xfrm>
            <a:custGeom>
              <a:avLst/>
              <a:gdLst>
                <a:gd name="T0" fmla="*/ 1 w 16"/>
                <a:gd name="T1" fmla="*/ 0 h 40"/>
                <a:gd name="T2" fmla="*/ 0 w 16"/>
                <a:gd name="T3" fmla="*/ 0 h 40"/>
                <a:gd name="T4" fmla="*/ 11 w 16"/>
                <a:gd name="T5" fmla="*/ 10 h 40"/>
                <a:gd name="T6" fmla="*/ 16 w 16"/>
                <a:gd name="T7" fmla="*/ 40 h 40"/>
                <a:gd name="T8" fmla="*/ 16 w 16"/>
                <a:gd name="T9" fmla="*/ 40 h 40"/>
                <a:gd name="T10" fmla="*/ 12 w 16"/>
                <a:gd name="T11" fmla="*/ 10 h 40"/>
                <a:gd name="T12" fmla="*/ 1 w 1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 h="40">
                  <a:moveTo>
                    <a:pt x="1" y="0"/>
                  </a:moveTo>
                  <a:cubicBezTo>
                    <a:pt x="0" y="0"/>
                    <a:pt x="0" y="0"/>
                    <a:pt x="0" y="0"/>
                  </a:cubicBezTo>
                  <a:cubicBezTo>
                    <a:pt x="6" y="0"/>
                    <a:pt x="11" y="4"/>
                    <a:pt x="11" y="10"/>
                  </a:cubicBezTo>
                  <a:cubicBezTo>
                    <a:pt x="16" y="40"/>
                    <a:pt x="16" y="40"/>
                    <a:pt x="16" y="40"/>
                  </a:cubicBezTo>
                  <a:cubicBezTo>
                    <a:pt x="16" y="40"/>
                    <a:pt x="16" y="40"/>
                    <a:pt x="16" y="40"/>
                  </a:cubicBezTo>
                  <a:cubicBezTo>
                    <a:pt x="12" y="10"/>
                    <a:pt x="12" y="10"/>
                    <a:pt x="12" y="10"/>
                  </a:cubicBezTo>
                  <a:cubicBezTo>
                    <a:pt x="11" y="4"/>
                    <a:pt x="6" y="0"/>
                    <a:pt x="1" y="0"/>
                  </a:cubicBezTo>
                </a:path>
              </a:pathLst>
            </a:custGeom>
            <a:solidFill>
              <a:srgbClr val="E6E8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ïṥļïdè">
              <a:extLst>
                <a:ext uri="{FF2B5EF4-FFF2-40B4-BE49-F238E27FC236}">
                  <a16:creationId xmlns:a16="http://schemas.microsoft.com/office/drawing/2014/main" id="{36B803D6-B472-4F91-88E1-44379FC2FBE2}"/>
                </a:ext>
              </a:extLst>
            </p:cNvPr>
            <p:cNvSpPr/>
            <p:nvPr/>
          </p:nvSpPr>
          <p:spPr bwMode="auto">
            <a:xfrm>
              <a:off x="4891088" y="1744662"/>
              <a:ext cx="1320800" cy="288925"/>
            </a:xfrm>
            <a:custGeom>
              <a:avLst/>
              <a:gdLst>
                <a:gd name="T0" fmla="*/ 291 w 307"/>
                <a:gd name="T1" fmla="*/ 0 h 67"/>
                <a:gd name="T2" fmla="*/ 291 w 307"/>
                <a:gd name="T3" fmla="*/ 0 h 67"/>
                <a:gd name="T4" fmla="*/ 12 w 307"/>
                <a:gd name="T5" fmla="*/ 21 h 67"/>
                <a:gd name="T6" fmla="*/ 1 w 307"/>
                <a:gd name="T7" fmla="*/ 34 h 67"/>
                <a:gd name="T8" fmla="*/ 6 w 307"/>
                <a:gd name="T9" fmla="*/ 67 h 67"/>
                <a:gd name="T10" fmla="*/ 307 w 307"/>
                <a:gd name="T11" fmla="*/ 40 h 67"/>
                <a:gd name="T12" fmla="*/ 302 w 307"/>
                <a:gd name="T13" fmla="*/ 10 h 67"/>
                <a:gd name="T14" fmla="*/ 291 w 307"/>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67">
                  <a:moveTo>
                    <a:pt x="291" y="0"/>
                  </a:moveTo>
                  <a:cubicBezTo>
                    <a:pt x="291" y="0"/>
                    <a:pt x="291" y="0"/>
                    <a:pt x="291" y="0"/>
                  </a:cubicBezTo>
                  <a:cubicBezTo>
                    <a:pt x="12" y="21"/>
                    <a:pt x="12" y="21"/>
                    <a:pt x="12" y="21"/>
                  </a:cubicBezTo>
                  <a:cubicBezTo>
                    <a:pt x="5" y="22"/>
                    <a:pt x="0" y="28"/>
                    <a:pt x="1" y="34"/>
                  </a:cubicBezTo>
                  <a:cubicBezTo>
                    <a:pt x="6" y="67"/>
                    <a:pt x="6" y="67"/>
                    <a:pt x="6" y="67"/>
                  </a:cubicBezTo>
                  <a:cubicBezTo>
                    <a:pt x="307" y="40"/>
                    <a:pt x="307" y="40"/>
                    <a:pt x="307" y="40"/>
                  </a:cubicBezTo>
                  <a:cubicBezTo>
                    <a:pt x="302" y="10"/>
                    <a:pt x="302" y="10"/>
                    <a:pt x="302" y="10"/>
                  </a:cubicBezTo>
                  <a:cubicBezTo>
                    <a:pt x="302" y="4"/>
                    <a:pt x="297" y="0"/>
                    <a:pt x="291" y="0"/>
                  </a:cubicBezTo>
                </a:path>
              </a:pathLst>
            </a:custGeom>
            <a:solidFill>
              <a:srgbClr val="F5F6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î$lîḋe">
              <a:extLst>
                <a:ext uri="{FF2B5EF4-FFF2-40B4-BE49-F238E27FC236}">
                  <a16:creationId xmlns:a16="http://schemas.microsoft.com/office/drawing/2014/main" id="{3FBAB380-7D80-4293-8CF5-6DA8942CEBF2}"/>
                </a:ext>
              </a:extLst>
            </p:cNvPr>
            <p:cNvSpPr/>
            <p:nvPr/>
          </p:nvSpPr>
          <p:spPr bwMode="auto">
            <a:xfrm>
              <a:off x="4770438" y="2098675"/>
              <a:ext cx="63500" cy="188913"/>
            </a:xfrm>
            <a:custGeom>
              <a:avLst/>
              <a:gdLst>
                <a:gd name="T0" fmla="*/ 6 w 15"/>
                <a:gd name="T1" fmla="*/ 0 h 44"/>
                <a:gd name="T2" fmla="*/ 5 w 15"/>
                <a:gd name="T3" fmla="*/ 0 h 44"/>
                <a:gd name="T4" fmla="*/ 0 w 15"/>
                <a:gd name="T5" fmla="*/ 6 h 44"/>
                <a:gd name="T6" fmla="*/ 5 w 15"/>
                <a:gd name="T7" fmla="*/ 40 h 44"/>
                <a:gd name="T8" fmla="*/ 10 w 15"/>
                <a:gd name="T9" fmla="*/ 44 h 44"/>
                <a:gd name="T10" fmla="*/ 11 w 15"/>
                <a:gd name="T11" fmla="*/ 44 h 44"/>
                <a:gd name="T12" fmla="*/ 15 w 15"/>
                <a:gd name="T13" fmla="*/ 38 h 44"/>
                <a:gd name="T14" fmla="*/ 10 w 15"/>
                <a:gd name="T15" fmla="*/ 4 h 44"/>
                <a:gd name="T16" fmla="*/ 6 w 15"/>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4">
                  <a:moveTo>
                    <a:pt x="6" y="0"/>
                  </a:moveTo>
                  <a:cubicBezTo>
                    <a:pt x="6" y="0"/>
                    <a:pt x="5" y="0"/>
                    <a:pt x="5" y="0"/>
                  </a:cubicBezTo>
                  <a:cubicBezTo>
                    <a:pt x="2" y="1"/>
                    <a:pt x="0" y="4"/>
                    <a:pt x="0" y="6"/>
                  </a:cubicBezTo>
                  <a:cubicBezTo>
                    <a:pt x="5" y="40"/>
                    <a:pt x="5" y="40"/>
                    <a:pt x="5" y="40"/>
                  </a:cubicBezTo>
                  <a:cubicBezTo>
                    <a:pt x="5" y="43"/>
                    <a:pt x="7" y="44"/>
                    <a:pt x="10" y="44"/>
                  </a:cubicBezTo>
                  <a:cubicBezTo>
                    <a:pt x="10" y="44"/>
                    <a:pt x="10" y="44"/>
                    <a:pt x="11" y="44"/>
                  </a:cubicBezTo>
                  <a:cubicBezTo>
                    <a:pt x="13" y="44"/>
                    <a:pt x="15" y="41"/>
                    <a:pt x="15" y="38"/>
                  </a:cubicBezTo>
                  <a:cubicBezTo>
                    <a:pt x="10" y="4"/>
                    <a:pt x="10" y="4"/>
                    <a:pt x="10" y="4"/>
                  </a:cubicBezTo>
                  <a:cubicBezTo>
                    <a:pt x="10" y="2"/>
                    <a:pt x="8" y="0"/>
                    <a:pt x="6" y="0"/>
                  </a:cubicBezTo>
                </a:path>
              </a:pathLst>
            </a:custGeom>
            <a:solidFill>
              <a:srgbClr val="7B84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ṣľíḑé">
              <a:extLst>
                <a:ext uri="{FF2B5EF4-FFF2-40B4-BE49-F238E27FC236}">
                  <a16:creationId xmlns:a16="http://schemas.microsoft.com/office/drawing/2014/main" id="{8057E275-E776-4BCA-B152-C63C3A009133}"/>
                </a:ext>
              </a:extLst>
            </p:cNvPr>
            <p:cNvSpPr/>
            <p:nvPr/>
          </p:nvSpPr>
          <p:spPr bwMode="auto">
            <a:xfrm>
              <a:off x="4803775" y="2338387"/>
              <a:ext cx="65088" cy="190500"/>
            </a:xfrm>
            <a:custGeom>
              <a:avLst/>
              <a:gdLst>
                <a:gd name="T0" fmla="*/ 5 w 15"/>
                <a:gd name="T1" fmla="*/ 0 h 44"/>
                <a:gd name="T2" fmla="*/ 4 w 15"/>
                <a:gd name="T3" fmla="*/ 1 h 44"/>
                <a:gd name="T4" fmla="*/ 0 w 15"/>
                <a:gd name="T5" fmla="*/ 7 h 44"/>
                <a:gd name="T6" fmla="*/ 4 w 15"/>
                <a:gd name="T7" fmla="*/ 40 h 44"/>
                <a:gd name="T8" fmla="*/ 9 w 15"/>
                <a:gd name="T9" fmla="*/ 44 h 44"/>
                <a:gd name="T10" fmla="*/ 10 w 15"/>
                <a:gd name="T11" fmla="*/ 44 h 44"/>
                <a:gd name="T12" fmla="*/ 14 w 15"/>
                <a:gd name="T13" fmla="*/ 38 h 44"/>
                <a:gd name="T14" fmla="*/ 10 w 15"/>
                <a:gd name="T15" fmla="*/ 4 h 44"/>
                <a:gd name="T16" fmla="*/ 5 w 15"/>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4">
                  <a:moveTo>
                    <a:pt x="5" y="0"/>
                  </a:moveTo>
                  <a:cubicBezTo>
                    <a:pt x="5" y="0"/>
                    <a:pt x="5" y="1"/>
                    <a:pt x="4" y="1"/>
                  </a:cubicBezTo>
                  <a:cubicBezTo>
                    <a:pt x="2" y="1"/>
                    <a:pt x="0" y="4"/>
                    <a:pt x="0" y="7"/>
                  </a:cubicBezTo>
                  <a:cubicBezTo>
                    <a:pt x="4" y="40"/>
                    <a:pt x="4" y="40"/>
                    <a:pt x="4" y="40"/>
                  </a:cubicBezTo>
                  <a:cubicBezTo>
                    <a:pt x="5" y="43"/>
                    <a:pt x="7" y="44"/>
                    <a:pt x="9" y="44"/>
                  </a:cubicBezTo>
                  <a:cubicBezTo>
                    <a:pt x="9" y="44"/>
                    <a:pt x="10" y="44"/>
                    <a:pt x="10" y="44"/>
                  </a:cubicBezTo>
                  <a:cubicBezTo>
                    <a:pt x="13" y="44"/>
                    <a:pt x="15" y="41"/>
                    <a:pt x="14" y="38"/>
                  </a:cubicBezTo>
                  <a:cubicBezTo>
                    <a:pt x="10" y="4"/>
                    <a:pt x="10" y="4"/>
                    <a:pt x="10" y="4"/>
                  </a:cubicBezTo>
                  <a:cubicBezTo>
                    <a:pt x="10" y="2"/>
                    <a:pt x="8" y="0"/>
                    <a:pt x="5" y="0"/>
                  </a:cubicBezTo>
                </a:path>
              </a:pathLst>
            </a:custGeom>
            <a:solidFill>
              <a:srgbClr val="7B84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sḷîḑè">
              <a:extLst>
                <a:ext uri="{FF2B5EF4-FFF2-40B4-BE49-F238E27FC236}">
                  <a16:creationId xmlns:a16="http://schemas.microsoft.com/office/drawing/2014/main" id="{BE6A4828-957B-4C01-A45F-D4EF81119961}"/>
                </a:ext>
              </a:extLst>
            </p:cNvPr>
            <p:cNvSpPr/>
            <p:nvPr/>
          </p:nvSpPr>
          <p:spPr bwMode="auto">
            <a:xfrm>
              <a:off x="5178425" y="3832225"/>
              <a:ext cx="100013" cy="309563"/>
            </a:xfrm>
            <a:custGeom>
              <a:avLst/>
              <a:gdLst>
                <a:gd name="T0" fmla="*/ 20 w 23"/>
                <a:gd name="T1" fmla="*/ 72 h 72"/>
                <a:gd name="T2" fmla="*/ 20 w 23"/>
                <a:gd name="T3" fmla="*/ 72 h 72"/>
                <a:gd name="T4" fmla="*/ 20 w 23"/>
                <a:gd name="T5" fmla="*/ 72 h 72"/>
                <a:gd name="T6" fmla="*/ 20 w 23"/>
                <a:gd name="T7" fmla="*/ 72 h 72"/>
                <a:gd name="T8" fmla="*/ 23 w 23"/>
                <a:gd name="T9" fmla="*/ 72 h 72"/>
                <a:gd name="T10" fmla="*/ 23 w 23"/>
                <a:gd name="T11" fmla="*/ 72 h 72"/>
                <a:gd name="T12" fmla="*/ 23 w 23"/>
                <a:gd name="T13" fmla="*/ 72 h 72"/>
                <a:gd name="T14" fmla="*/ 9 w 23"/>
                <a:gd name="T15" fmla="*/ 63 h 72"/>
                <a:gd name="T16" fmla="*/ 20 w 23"/>
                <a:gd name="T17" fmla="*/ 72 h 72"/>
                <a:gd name="T18" fmla="*/ 9 w 23"/>
                <a:gd name="T19" fmla="*/ 63 h 72"/>
                <a:gd name="T20" fmla="*/ 0 w 23"/>
                <a:gd name="T21" fmla="*/ 0 h 72"/>
                <a:gd name="T22" fmla="*/ 0 w 23"/>
                <a:gd name="T23" fmla="*/ 0 h 72"/>
                <a:gd name="T24" fmla="*/ 9 w 23"/>
                <a:gd name="T25" fmla="*/ 63 h 72"/>
                <a:gd name="T26" fmla="*/ 0 w 23"/>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72">
                  <a:moveTo>
                    <a:pt x="20" y="72"/>
                  </a:moveTo>
                  <a:cubicBezTo>
                    <a:pt x="20" y="72"/>
                    <a:pt x="20" y="72"/>
                    <a:pt x="20" y="72"/>
                  </a:cubicBezTo>
                  <a:cubicBezTo>
                    <a:pt x="20" y="72"/>
                    <a:pt x="20" y="72"/>
                    <a:pt x="20" y="72"/>
                  </a:cubicBezTo>
                  <a:cubicBezTo>
                    <a:pt x="20" y="72"/>
                    <a:pt x="20" y="72"/>
                    <a:pt x="20" y="72"/>
                  </a:cubicBezTo>
                  <a:moveTo>
                    <a:pt x="23" y="72"/>
                  </a:moveTo>
                  <a:cubicBezTo>
                    <a:pt x="23" y="72"/>
                    <a:pt x="23" y="72"/>
                    <a:pt x="23" y="72"/>
                  </a:cubicBezTo>
                  <a:cubicBezTo>
                    <a:pt x="23" y="72"/>
                    <a:pt x="23" y="72"/>
                    <a:pt x="23" y="72"/>
                  </a:cubicBezTo>
                  <a:moveTo>
                    <a:pt x="9" y="63"/>
                  </a:moveTo>
                  <a:cubicBezTo>
                    <a:pt x="10" y="68"/>
                    <a:pt x="15" y="72"/>
                    <a:pt x="20" y="72"/>
                  </a:cubicBezTo>
                  <a:cubicBezTo>
                    <a:pt x="15" y="72"/>
                    <a:pt x="10" y="68"/>
                    <a:pt x="9" y="63"/>
                  </a:cubicBezTo>
                  <a:moveTo>
                    <a:pt x="0" y="0"/>
                  </a:moveTo>
                  <a:cubicBezTo>
                    <a:pt x="0" y="0"/>
                    <a:pt x="0" y="0"/>
                    <a:pt x="0" y="0"/>
                  </a:cubicBezTo>
                  <a:cubicBezTo>
                    <a:pt x="9" y="63"/>
                    <a:pt x="9" y="63"/>
                    <a:pt x="9" y="63"/>
                  </a:cubicBezTo>
                  <a:cubicBezTo>
                    <a:pt x="0" y="0"/>
                    <a:pt x="0" y="0"/>
                    <a:pt x="0" y="0"/>
                  </a:cubicBezTo>
                </a:path>
              </a:pathLst>
            </a:custGeom>
            <a:solidFill>
              <a:srgbClr val="E6E8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Sļîḍê">
              <a:extLst>
                <a:ext uri="{FF2B5EF4-FFF2-40B4-BE49-F238E27FC236}">
                  <a16:creationId xmlns:a16="http://schemas.microsoft.com/office/drawing/2014/main" id="{53D4A4BB-6A3A-445A-AA14-004E8C2BB613}"/>
                </a:ext>
              </a:extLst>
            </p:cNvPr>
            <p:cNvSpPr/>
            <p:nvPr/>
          </p:nvSpPr>
          <p:spPr bwMode="auto">
            <a:xfrm>
              <a:off x="5178425" y="3832225"/>
              <a:ext cx="1309688" cy="309563"/>
            </a:xfrm>
            <a:custGeom>
              <a:avLst/>
              <a:gdLst>
                <a:gd name="T0" fmla="*/ 0 w 304"/>
                <a:gd name="T1" fmla="*/ 0 h 72"/>
                <a:gd name="T2" fmla="*/ 0 w 304"/>
                <a:gd name="T3" fmla="*/ 0 h 72"/>
                <a:gd name="T4" fmla="*/ 9 w 304"/>
                <a:gd name="T5" fmla="*/ 63 h 72"/>
                <a:gd name="T6" fmla="*/ 9 w 304"/>
                <a:gd name="T7" fmla="*/ 63 h 72"/>
                <a:gd name="T8" fmla="*/ 20 w 304"/>
                <a:gd name="T9" fmla="*/ 72 h 72"/>
                <a:gd name="T10" fmla="*/ 20 w 304"/>
                <a:gd name="T11" fmla="*/ 72 h 72"/>
                <a:gd name="T12" fmla="*/ 20 w 304"/>
                <a:gd name="T13" fmla="*/ 72 h 72"/>
                <a:gd name="T14" fmla="*/ 23 w 304"/>
                <a:gd name="T15" fmla="*/ 72 h 72"/>
                <a:gd name="T16" fmla="*/ 23 w 304"/>
                <a:gd name="T17" fmla="*/ 72 h 72"/>
                <a:gd name="T18" fmla="*/ 23 w 304"/>
                <a:gd name="T19" fmla="*/ 72 h 72"/>
                <a:gd name="T20" fmla="*/ 295 w 304"/>
                <a:gd name="T21" fmla="*/ 23 h 72"/>
                <a:gd name="T22" fmla="*/ 304 w 304"/>
                <a:gd name="T23" fmla="*/ 12 h 72"/>
                <a:gd name="T24" fmla="*/ 304 w 304"/>
                <a:gd name="T25" fmla="*/ 12 h 72"/>
                <a:gd name="T26" fmla="*/ 295 w 304"/>
                <a:gd name="T27" fmla="*/ 23 h 72"/>
                <a:gd name="T28" fmla="*/ 23 w 304"/>
                <a:gd name="T29" fmla="*/ 72 h 72"/>
                <a:gd name="T30" fmla="*/ 20 w 304"/>
                <a:gd name="T31" fmla="*/ 72 h 72"/>
                <a:gd name="T32" fmla="*/ 9 w 304"/>
                <a:gd name="T33" fmla="*/ 63 h 72"/>
                <a:gd name="T34" fmla="*/ 0 w 304"/>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4" h="72">
                  <a:moveTo>
                    <a:pt x="0" y="0"/>
                  </a:moveTo>
                  <a:cubicBezTo>
                    <a:pt x="0" y="0"/>
                    <a:pt x="0" y="0"/>
                    <a:pt x="0" y="0"/>
                  </a:cubicBezTo>
                  <a:cubicBezTo>
                    <a:pt x="9" y="63"/>
                    <a:pt x="9" y="63"/>
                    <a:pt x="9" y="63"/>
                  </a:cubicBezTo>
                  <a:cubicBezTo>
                    <a:pt x="9" y="63"/>
                    <a:pt x="9" y="63"/>
                    <a:pt x="9" y="63"/>
                  </a:cubicBezTo>
                  <a:cubicBezTo>
                    <a:pt x="10" y="68"/>
                    <a:pt x="15" y="72"/>
                    <a:pt x="20" y="72"/>
                  </a:cubicBezTo>
                  <a:cubicBezTo>
                    <a:pt x="20" y="72"/>
                    <a:pt x="20" y="72"/>
                    <a:pt x="20" y="72"/>
                  </a:cubicBezTo>
                  <a:cubicBezTo>
                    <a:pt x="20" y="72"/>
                    <a:pt x="20" y="72"/>
                    <a:pt x="20" y="72"/>
                  </a:cubicBezTo>
                  <a:cubicBezTo>
                    <a:pt x="21" y="72"/>
                    <a:pt x="22" y="72"/>
                    <a:pt x="23" y="72"/>
                  </a:cubicBezTo>
                  <a:cubicBezTo>
                    <a:pt x="23" y="72"/>
                    <a:pt x="23" y="72"/>
                    <a:pt x="23" y="72"/>
                  </a:cubicBezTo>
                  <a:cubicBezTo>
                    <a:pt x="23" y="72"/>
                    <a:pt x="23" y="72"/>
                    <a:pt x="23" y="72"/>
                  </a:cubicBezTo>
                  <a:cubicBezTo>
                    <a:pt x="295" y="23"/>
                    <a:pt x="295" y="23"/>
                    <a:pt x="295" y="23"/>
                  </a:cubicBezTo>
                  <a:cubicBezTo>
                    <a:pt x="300" y="22"/>
                    <a:pt x="304" y="18"/>
                    <a:pt x="304" y="12"/>
                  </a:cubicBezTo>
                  <a:cubicBezTo>
                    <a:pt x="304" y="12"/>
                    <a:pt x="304" y="12"/>
                    <a:pt x="304" y="12"/>
                  </a:cubicBezTo>
                  <a:cubicBezTo>
                    <a:pt x="304" y="18"/>
                    <a:pt x="300" y="22"/>
                    <a:pt x="295" y="23"/>
                  </a:cubicBezTo>
                  <a:cubicBezTo>
                    <a:pt x="23" y="72"/>
                    <a:pt x="23" y="72"/>
                    <a:pt x="23" y="72"/>
                  </a:cubicBezTo>
                  <a:cubicBezTo>
                    <a:pt x="22" y="72"/>
                    <a:pt x="21" y="72"/>
                    <a:pt x="20" y="72"/>
                  </a:cubicBezTo>
                  <a:cubicBezTo>
                    <a:pt x="15" y="72"/>
                    <a:pt x="10" y="68"/>
                    <a:pt x="9" y="63"/>
                  </a:cubicBezTo>
                  <a:cubicBezTo>
                    <a:pt x="0" y="0"/>
                    <a:pt x="0" y="0"/>
                    <a:pt x="0" y="0"/>
                  </a:cubicBezTo>
                </a:path>
              </a:pathLst>
            </a:custGeom>
            <a:solidFill>
              <a:srgbClr val="F5F6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íš1iḍe">
              <a:extLst>
                <a:ext uri="{FF2B5EF4-FFF2-40B4-BE49-F238E27FC236}">
                  <a16:creationId xmlns:a16="http://schemas.microsoft.com/office/drawing/2014/main" id="{72FEA553-4A93-4176-9C73-47057958972F}"/>
                </a:ext>
              </a:extLst>
            </p:cNvPr>
            <p:cNvSpPr/>
            <p:nvPr/>
          </p:nvSpPr>
          <p:spPr bwMode="auto">
            <a:xfrm>
              <a:off x="5178425" y="3611562"/>
              <a:ext cx="1309688" cy="530225"/>
            </a:xfrm>
            <a:custGeom>
              <a:avLst/>
              <a:gdLst>
                <a:gd name="T0" fmla="*/ 295 w 304"/>
                <a:gd name="T1" fmla="*/ 0 h 123"/>
                <a:gd name="T2" fmla="*/ 0 w 304"/>
                <a:gd name="T3" fmla="*/ 51 h 123"/>
                <a:gd name="T4" fmla="*/ 9 w 304"/>
                <a:gd name="T5" fmla="*/ 114 h 123"/>
                <a:gd name="T6" fmla="*/ 20 w 304"/>
                <a:gd name="T7" fmla="*/ 123 h 123"/>
                <a:gd name="T8" fmla="*/ 23 w 304"/>
                <a:gd name="T9" fmla="*/ 123 h 123"/>
                <a:gd name="T10" fmla="*/ 295 w 304"/>
                <a:gd name="T11" fmla="*/ 74 h 123"/>
                <a:gd name="T12" fmla="*/ 304 w 304"/>
                <a:gd name="T13" fmla="*/ 63 h 123"/>
                <a:gd name="T14" fmla="*/ 304 w 304"/>
                <a:gd name="T15" fmla="*/ 63 h 123"/>
                <a:gd name="T16" fmla="*/ 304 w 304"/>
                <a:gd name="T17" fmla="*/ 62 h 123"/>
                <a:gd name="T18" fmla="*/ 295 w 304"/>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123">
                  <a:moveTo>
                    <a:pt x="295" y="0"/>
                  </a:moveTo>
                  <a:cubicBezTo>
                    <a:pt x="0" y="51"/>
                    <a:pt x="0" y="51"/>
                    <a:pt x="0" y="51"/>
                  </a:cubicBezTo>
                  <a:cubicBezTo>
                    <a:pt x="9" y="114"/>
                    <a:pt x="9" y="114"/>
                    <a:pt x="9" y="114"/>
                  </a:cubicBezTo>
                  <a:cubicBezTo>
                    <a:pt x="10" y="119"/>
                    <a:pt x="15" y="123"/>
                    <a:pt x="20" y="123"/>
                  </a:cubicBezTo>
                  <a:cubicBezTo>
                    <a:pt x="21" y="123"/>
                    <a:pt x="22" y="123"/>
                    <a:pt x="23" y="123"/>
                  </a:cubicBezTo>
                  <a:cubicBezTo>
                    <a:pt x="295" y="74"/>
                    <a:pt x="295" y="74"/>
                    <a:pt x="295" y="74"/>
                  </a:cubicBezTo>
                  <a:cubicBezTo>
                    <a:pt x="300" y="73"/>
                    <a:pt x="304" y="69"/>
                    <a:pt x="304" y="63"/>
                  </a:cubicBezTo>
                  <a:cubicBezTo>
                    <a:pt x="304" y="63"/>
                    <a:pt x="304" y="63"/>
                    <a:pt x="304" y="63"/>
                  </a:cubicBezTo>
                  <a:cubicBezTo>
                    <a:pt x="304" y="63"/>
                    <a:pt x="304" y="62"/>
                    <a:pt x="304" y="62"/>
                  </a:cubicBezTo>
                  <a:cubicBezTo>
                    <a:pt x="295" y="0"/>
                    <a:pt x="295" y="0"/>
                    <a:pt x="295" y="0"/>
                  </a:cubicBezTo>
                </a:path>
              </a:pathLst>
            </a:custGeom>
            <a:solidFill>
              <a:srgbClr val="F5F6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iŝḻíḑe">
              <a:extLst>
                <a:ext uri="{FF2B5EF4-FFF2-40B4-BE49-F238E27FC236}">
                  <a16:creationId xmlns:a16="http://schemas.microsoft.com/office/drawing/2014/main" id="{771BF6DE-12CC-49B6-8F0C-B91FD9D5835B}"/>
                </a:ext>
              </a:extLst>
            </p:cNvPr>
            <p:cNvSpPr/>
            <p:nvPr/>
          </p:nvSpPr>
          <p:spPr bwMode="auto">
            <a:xfrm>
              <a:off x="5970588" y="2252662"/>
              <a:ext cx="288925" cy="520700"/>
            </a:xfrm>
            <a:custGeom>
              <a:avLst/>
              <a:gdLst>
                <a:gd name="T0" fmla="*/ 2 w 67"/>
                <a:gd name="T1" fmla="*/ 121 h 121"/>
                <a:gd name="T2" fmla="*/ 14 w 67"/>
                <a:gd name="T3" fmla="*/ 121 h 121"/>
                <a:gd name="T4" fmla="*/ 67 w 67"/>
                <a:gd name="T5" fmla="*/ 60 h 121"/>
                <a:gd name="T6" fmla="*/ 12 w 67"/>
                <a:gd name="T7" fmla="*/ 0 h 121"/>
                <a:gd name="T8" fmla="*/ 0 w 67"/>
                <a:gd name="T9" fmla="*/ 0 h 121"/>
                <a:gd name="T10" fmla="*/ 2 w 67"/>
                <a:gd name="T11" fmla="*/ 121 h 121"/>
              </a:gdLst>
              <a:ahLst/>
              <a:cxnLst>
                <a:cxn ang="0">
                  <a:pos x="T0" y="T1"/>
                </a:cxn>
                <a:cxn ang="0">
                  <a:pos x="T2" y="T3"/>
                </a:cxn>
                <a:cxn ang="0">
                  <a:pos x="T4" y="T5"/>
                </a:cxn>
                <a:cxn ang="0">
                  <a:pos x="T6" y="T7"/>
                </a:cxn>
                <a:cxn ang="0">
                  <a:pos x="T8" y="T9"/>
                </a:cxn>
                <a:cxn ang="0">
                  <a:pos x="T10" y="T11"/>
                </a:cxn>
              </a:cxnLst>
              <a:rect l="0" t="0" r="r" b="b"/>
              <a:pathLst>
                <a:path w="67" h="121">
                  <a:moveTo>
                    <a:pt x="2" y="121"/>
                  </a:moveTo>
                  <a:cubicBezTo>
                    <a:pt x="14" y="121"/>
                    <a:pt x="14" y="121"/>
                    <a:pt x="14" y="121"/>
                  </a:cubicBezTo>
                  <a:cubicBezTo>
                    <a:pt x="45" y="121"/>
                    <a:pt x="67" y="94"/>
                    <a:pt x="67" y="60"/>
                  </a:cubicBezTo>
                  <a:cubicBezTo>
                    <a:pt x="66" y="27"/>
                    <a:pt x="43" y="0"/>
                    <a:pt x="12" y="0"/>
                  </a:cubicBezTo>
                  <a:cubicBezTo>
                    <a:pt x="0" y="0"/>
                    <a:pt x="0" y="0"/>
                    <a:pt x="0" y="0"/>
                  </a:cubicBezTo>
                  <a:lnTo>
                    <a:pt x="2" y="121"/>
                  </a:lnTo>
                  <a:close/>
                </a:path>
              </a:pathLst>
            </a:custGeom>
            <a:solidFill>
              <a:srgbClr val="F39E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îṣliďé">
              <a:extLst>
                <a:ext uri="{FF2B5EF4-FFF2-40B4-BE49-F238E27FC236}">
                  <a16:creationId xmlns:a16="http://schemas.microsoft.com/office/drawing/2014/main" id="{DB5FFCC2-4BD6-4199-AFCC-BD01E61C71FF}"/>
                </a:ext>
              </a:extLst>
            </p:cNvPr>
            <p:cNvSpPr/>
            <p:nvPr/>
          </p:nvSpPr>
          <p:spPr bwMode="auto">
            <a:xfrm>
              <a:off x="5729288" y="2252662"/>
              <a:ext cx="492125" cy="520700"/>
            </a:xfrm>
            <a:custGeom>
              <a:avLst/>
              <a:gdLst>
                <a:gd name="T0" fmla="*/ 56 w 114"/>
                <a:gd name="T1" fmla="*/ 0 h 121"/>
                <a:gd name="T2" fmla="*/ 113 w 114"/>
                <a:gd name="T3" fmla="*/ 61 h 121"/>
                <a:gd name="T4" fmla="*/ 58 w 114"/>
                <a:gd name="T5" fmla="*/ 121 h 121"/>
                <a:gd name="T6" fmla="*/ 1 w 114"/>
                <a:gd name="T7" fmla="*/ 61 h 121"/>
                <a:gd name="T8" fmla="*/ 56 w 114"/>
                <a:gd name="T9" fmla="*/ 0 h 121"/>
              </a:gdLst>
              <a:ahLst/>
              <a:cxnLst>
                <a:cxn ang="0">
                  <a:pos x="T0" y="T1"/>
                </a:cxn>
                <a:cxn ang="0">
                  <a:pos x="T2" y="T3"/>
                </a:cxn>
                <a:cxn ang="0">
                  <a:pos x="T4" y="T5"/>
                </a:cxn>
                <a:cxn ang="0">
                  <a:pos x="T6" y="T7"/>
                </a:cxn>
                <a:cxn ang="0">
                  <a:pos x="T8" y="T9"/>
                </a:cxn>
              </a:cxnLst>
              <a:rect l="0" t="0" r="r" b="b"/>
              <a:pathLst>
                <a:path w="114" h="121">
                  <a:moveTo>
                    <a:pt x="56" y="0"/>
                  </a:moveTo>
                  <a:cubicBezTo>
                    <a:pt x="87" y="0"/>
                    <a:pt x="112" y="27"/>
                    <a:pt x="113" y="61"/>
                  </a:cubicBezTo>
                  <a:cubicBezTo>
                    <a:pt x="114" y="94"/>
                    <a:pt x="89" y="121"/>
                    <a:pt x="58" y="121"/>
                  </a:cubicBezTo>
                  <a:cubicBezTo>
                    <a:pt x="27" y="121"/>
                    <a:pt x="1" y="94"/>
                    <a:pt x="1" y="61"/>
                  </a:cubicBezTo>
                  <a:cubicBezTo>
                    <a:pt x="0" y="28"/>
                    <a:pt x="25" y="1"/>
                    <a:pt x="56" y="0"/>
                  </a:cubicBezTo>
                  <a:close/>
                </a:path>
              </a:pathLst>
            </a:custGeom>
            <a:solidFill>
              <a:srgbClr val="FFD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iṩḻïďé">
              <a:extLst>
                <a:ext uri="{FF2B5EF4-FFF2-40B4-BE49-F238E27FC236}">
                  <a16:creationId xmlns:a16="http://schemas.microsoft.com/office/drawing/2014/main" id="{7D81601C-A9B7-4C0B-A9E3-2816BA29D8B7}"/>
                </a:ext>
              </a:extLst>
            </p:cNvPr>
            <p:cNvSpPr/>
            <p:nvPr/>
          </p:nvSpPr>
          <p:spPr bwMode="auto">
            <a:xfrm>
              <a:off x="5759450" y="2282825"/>
              <a:ext cx="431800" cy="465138"/>
            </a:xfrm>
            <a:custGeom>
              <a:avLst/>
              <a:gdLst>
                <a:gd name="T0" fmla="*/ 2 w 100"/>
                <a:gd name="T1" fmla="*/ 54 h 108"/>
                <a:gd name="T2" fmla="*/ 0 w 100"/>
                <a:gd name="T3" fmla="*/ 54 h 108"/>
                <a:gd name="T4" fmla="*/ 15 w 100"/>
                <a:gd name="T5" fmla="*/ 92 h 108"/>
                <a:gd name="T6" fmla="*/ 51 w 100"/>
                <a:gd name="T7" fmla="*/ 108 h 108"/>
                <a:gd name="T8" fmla="*/ 51 w 100"/>
                <a:gd name="T9" fmla="*/ 108 h 108"/>
                <a:gd name="T10" fmla="*/ 86 w 100"/>
                <a:gd name="T11" fmla="*/ 92 h 108"/>
                <a:gd name="T12" fmla="*/ 100 w 100"/>
                <a:gd name="T13" fmla="*/ 55 h 108"/>
                <a:gd name="T14" fmla="*/ 100 w 100"/>
                <a:gd name="T15" fmla="*/ 54 h 108"/>
                <a:gd name="T16" fmla="*/ 100 w 100"/>
                <a:gd name="T17" fmla="*/ 54 h 108"/>
                <a:gd name="T18" fmla="*/ 49 w 100"/>
                <a:gd name="T19" fmla="*/ 0 h 108"/>
                <a:gd name="T20" fmla="*/ 49 w 100"/>
                <a:gd name="T21" fmla="*/ 0 h 108"/>
                <a:gd name="T22" fmla="*/ 14 w 100"/>
                <a:gd name="T23" fmla="*/ 15 h 108"/>
                <a:gd name="T24" fmla="*/ 0 w 100"/>
                <a:gd name="T25" fmla="*/ 53 h 108"/>
                <a:gd name="T26" fmla="*/ 0 w 100"/>
                <a:gd name="T27" fmla="*/ 54 h 108"/>
                <a:gd name="T28" fmla="*/ 0 w 100"/>
                <a:gd name="T29" fmla="*/ 54 h 108"/>
                <a:gd name="T30" fmla="*/ 2 w 100"/>
                <a:gd name="T31" fmla="*/ 54 h 108"/>
                <a:gd name="T32" fmla="*/ 4 w 100"/>
                <a:gd name="T33" fmla="*/ 54 h 108"/>
                <a:gd name="T34" fmla="*/ 4 w 100"/>
                <a:gd name="T35" fmla="*/ 53 h 108"/>
                <a:gd name="T36" fmla="*/ 17 w 100"/>
                <a:gd name="T37" fmla="*/ 18 h 108"/>
                <a:gd name="T38" fmla="*/ 49 w 100"/>
                <a:gd name="T39" fmla="*/ 4 h 108"/>
                <a:gd name="T40" fmla="*/ 49 w 100"/>
                <a:gd name="T41" fmla="*/ 4 h 108"/>
                <a:gd name="T42" fmla="*/ 96 w 100"/>
                <a:gd name="T43" fmla="*/ 54 h 108"/>
                <a:gd name="T44" fmla="*/ 96 w 100"/>
                <a:gd name="T45" fmla="*/ 54 h 108"/>
                <a:gd name="T46" fmla="*/ 96 w 100"/>
                <a:gd name="T47" fmla="*/ 55 h 108"/>
                <a:gd name="T48" fmla="*/ 83 w 100"/>
                <a:gd name="T49" fmla="*/ 90 h 108"/>
                <a:gd name="T50" fmla="*/ 51 w 100"/>
                <a:gd name="T51" fmla="*/ 104 h 108"/>
                <a:gd name="T52" fmla="*/ 51 w 100"/>
                <a:gd name="T53" fmla="*/ 104 h 108"/>
                <a:gd name="T54" fmla="*/ 4 w 100"/>
                <a:gd name="T55" fmla="*/ 54 h 108"/>
                <a:gd name="T56" fmla="*/ 4 w 100"/>
                <a:gd name="T57" fmla="*/ 54 h 108"/>
                <a:gd name="T58" fmla="*/ 2 w 100"/>
                <a:gd name="T59"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108">
                  <a:moveTo>
                    <a:pt x="2" y="54"/>
                  </a:moveTo>
                  <a:cubicBezTo>
                    <a:pt x="0" y="54"/>
                    <a:pt x="0" y="54"/>
                    <a:pt x="0" y="54"/>
                  </a:cubicBezTo>
                  <a:cubicBezTo>
                    <a:pt x="0" y="69"/>
                    <a:pt x="6" y="82"/>
                    <a:pt x="15" y="92"/>
                  </a:cubicBezTo>
                  <a:cubicBezTo>
                    <a:pt x="25" y="102"/>
                    <a:pt x="37" y="108"/>
                    <a:pt x="51" y="108"/>
                  </a:cubicBezTo>
                  <a:cubicBezTo>
                    <a:pt x="51" y="108"/>
                    <a:pt x="51" y="108"/>
                    <a:pt x="51" y="108"/>
                  </a:cubicBezTo>
                  <a:cubicBezTo>
                    <a:pt x="65" y="108"/>
                    <a:pt x="77" y="102"/>
                    <a:pt x="86" y="92"/>
                  </a:cubicBezTo>
                  <a:cubicBezTo>
                    <a:pt x="95" y="83"/>
                    <a:pt x="100" y="69"/>
                    <a:pt x="100" y="55"/>
                  </a:cubicBezTo>
                  <a:cubicBezTo>
                    <a:pt x="100" y="54"/>
                    <a:pt x="100" y="54"/>
                    <a:pt x="100" y="54"/>
                  </a:cubicBezTo>
                  <a:cubicBezTo>
                    <a:pt x="100" y="54"/>
                    <a:pt x="100" y="54"/>
                    <a:pt x="100" y="54"/>
                  </a:cubicBezTo>
                  <a:cubicBezTo>
                    <a:pt x="100" y="24"/>
                    <a:pt x="77" y="0"/>
                    <a:pt x="49" y="0"/>
                  </a:cubicBezTo>
                  <a:cubicBezTo>
                    <a:pt x="49" y="0"/>
                    <a:pt x="49" y="0"/>
                    <a:pt x="49" y="0"/>
                  </a:cubicBezTo>
                  <a:cubicBezTo>
                    <a:pt x="35" y="0"/>
                    <a:pt x="23" y="6"/>
                    <a:pt x="14" y="15"/>
                  </a:cubicBezTo>
                  <a:cubicBezTo>
                    <a:pt x="5" y="25"/>
                    <a:pt x="0" y="38"/>
                    <a:pt x="0" y="53"/>
                  </a:cubicBezTo>
                  <a:cubicBezTo>
                    <a:pt x="0" y="53"/>
                    <a:pt x="0" y="54"/>
                    <a:pt x="0" y="54"/>
                  </a:cubicBezTo>
                  <a:cubicBezTo>
                    <a:pt x="0" y="54"/>
                    <a:pt x="0" y="54"/>
                    <a:pt x="0" y="54"/>
                  </a:cubicBezTo>
                  <a:cubicBezTo>
                    <a:pt x="2" y="54"/>
                    <a:pt x="2" y="54"/>
                    <a:pt x="2" y="54"/>
                  </a:cubicBezTo>
                  <a:cubicBezTo>
                    <a:pt x="4" y="54"/>
                    <a:pt x="4" y="54"/>
                    <a:pt x="4" y="54"/>
                  </a:cubicBezTo>
                  <a:cubicBezTo>
                    <a:pt x="4" y="54"/>
                    <a:pt x="4" y="53"/>
                    <a:pt x="4" y="53"/>
                  </a:cubicBezTo>
                  <a:cubicBezTo>
                    <a:pt x="4" y="39"/>
                    <a:pt x="9" y="27"/>
                    <a:pt x="17" y="18"/>
                  </a:cubicBezTo>
                  <a:cubicBezTo>
                    <a:pt x="25" y="9"/>
                    <a:pt x="37" y="4"/>
                    <a:pt x="49" y="4"/>
                  </a:cubicBezTo>
                  <a:cubicBezTo>
                    <a:pt x="49" y="4"/>
                    <a:pt x="49" y="4"/>
                    <a:pt x="49" y="4"/>
                  </a:cubicBezTo>
                  <a:cubicBezTo>
                    <a:pt x="75" y="3"/>
                    <a:pt x="96" y="26"/>
                    <a:pt x="96" y="54"/>
                  </a:cubicBezTo>
                  <a:cubicBezTo>
                    <a:pt x="96" y="54"/>
                    <a:pt x="96" y="54"/>
                    <a:pt x="96" y="54"/>
                  </a:cubicBezTo>
                  <a:cubicBezTo>
                    <a:pt x="96" y="54"/>
                    <a:pt x="96" y="54"/>
                    <a:pt x="96" y="55"/>
                  </a:cubicBezTo>
                  <a:cubicBezTo>
                    <a:pt x="96" y="68"/>
                    <a:pt x="91" y="81"/>
                    <a:pt x="83" y="90"/>
                  </a:cubicBezTo>
                  <a:cubicBezTo>
                    <a:pt x="75" y="99"/>
                    <a:pt x="64" y="104"/>
                    <a:pt x="51" y="104"/>
                  </a:cubicBezTo>
                  <a:cubicBezTo>
                    <a:pt x="51" y="104"/>
                    <a:pt x="51" y="104"/>
                    <a:pt x="51" y="104"/>
                  </a:cubicBezTo>
                  <a:cubicBezTo>
                    <a:pt x="26" y="104"/>
                    <a:pt x="5" y="82"/>
                    <a:pt x="4" y="54"/>
                  </a:cubicBezTo>
                  <a:cubicBezTo>
                    <a:pt x="4" y="54"/>
                    <a:pt x="4" y="54"/>
                    <a:pt x="4" y="54"/>
                  </a:cubicBezTo>
                  <a:lnTo>
                    <a:pt x="2" y="54"/>
                  </a:lnTo>
                  <a:close/>
                </a:path>
              </a:pathLst>
            </a:custGeom>
            <a:solidFill>
              <a:srgbClr val="F39E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îs1iḑê">
              <a:extLst>
                <a:ext uri="{FF2B5EF4-FFF2-40B4-BE49-F238E27FC236}">
                  <a16:creationId xmlns:a16="http://schemas.microsoft.com/office/drawing/2014/main" id="{2EDF6DEC-1254-4EFC-BDD7-22E631D45D2A}"/>
                </a:ext>
              </a:extLst>
            </p:cNvPr>
            <p:cNvSpPr/>
            <p:nvPr/>
          </p:nvSpPr>
          <p:spPr bwMode="auto">
            <a:xfrm>
              <a:off x="5892800" y="2373312"/>
              <a:ext cx="168275" cy="301625"/>
            </a:xfrm>
            <a:custGeom>
              <a:avLst/>
              <a:gdLst>
                <a:gd name="T0" fmla="*/ 34 w 39"/>
                <a:gd name="T1" fmla="*/ 37 h 70"/>
                <a:gd name="T2" fmla="*/ 28 w 39"/>
                <a:gd name="T3" fmla="*/ 33 h 70"/>
                <a:gd name="T4" fmla="*/ 23 w 39"/>
                <a:gd name="T5" fmla="*/ 30 h 70"/>
                <a:gd name="T6" fmla="*/ 23 w 39"/>
                <a:gd name="T7" fmla="*/ 17 h 70"/>
                <a:gd name="T8" fmla="*/ 24 w 39"/>
                <a:gd name="T9" fmla="*/ 18 h 70"/>
                <a:gd name="T10" fmla="*/ 26 w 39"/>
                <a:gd name="T11" fmla="*/ 24 h 70"/>
                <a:gd name="T12" fmla="*/ 39 w 39"/>
                <a:gd name="T13" fmla="*/ 24 h 70"/>
                <a:gd name="T14" fmla="*/ 35 w 39"/>
                <a:gd name="T15" fmla="*/ 12 h 70"/>
                <a:gd name="T16" fmla="*/ 24 w 39"/>
                <a:gd name="T17" fmla="*/ 6 h 70"/>
                <a:gd name="T18" fmla="*/ 23 w 39"/>
                <a:gd name="T19" fmla="*/ 6 h 70"/>
                <a:gd name="T20" fmla="*/ 23 w 39"/>
                <a:gd name="T21" fmla="*/ 0 h 70"/>
                <a:gd name="T22" fmla="*/ 17 w 39"/>
                <a:gd name="T23" fmla="*/ 0 h 70"/>
                <a:gd name="T24" fmla="*/ 17 w 39"/>
                <a:gd name="T25" fmla="*/ 6 h 70"/>
                <a:gd name="T26" fmla="*/ 6 w 39"/>
                <a:gd name="T27" fmla="*/ 11 h 70"/>
                <a:gd name="T28" fmla="*/ 2 w 39"/>
                <a:gd name="T29" fmla="*/ 22 h 70"/>
                <a:gd name="T30" fmla="*/ 3 w 39"/>
                <a:gd name="T31" fmla="*/ 28 h 70"/>
                <a:gd name="T32" fmla="*/ 6 w 39"/>
                <a:gd name="T33" fmla="*/ 33 h 70"/>
                <a:gd name="T34" fmla="*/ 12 w 39"/>
                <a:gd name="T35" fmla="*/ 37 h 70"/>
                <a:gd name="T36" fmla="*/ 17 w 39"/>
                <a:gd name="T37" fmla="*/ 39 h 70"/>
                <a:gd name="T38" fmla="*/ 17 w 39"/>
                <a:gd name="T39" fmla="*/ 54 h 70"/>
                <a:gd name="T40" fmla="*/ 14 w 39"/>
                <a:gd name="T41" fmla="*/ 52 h 70"/>
                <a:gd name="T42" fmla="*/ 13 w 39"/>
                <a:gd name="T43" fmla="*/ 45 h 70"/>
                <a:gd name="T44" fmla="*/ 0 w 39"/>
                <a:gd name="T45" fmla="*/ 45 h 70"/>
                <a:gd name="T46" fmla="*/ 4 w 39"/>
                <a:gd name="T47" fmla="*/ 58 h 70"/>
                <a:gd name="T48" fmla="*/ 17 w 39"/>
                <a:gd name="T49" fmla="*/ 64 h 70"/>
                <a:gd name="T50" fmla="*/ 17 w 39"/>
                <a:gd name="T51" fmla="*/ 64 h 70"/>
                <a:gd name="T52" fmla="*/ 17 w 39"/>
                <a:gd name="T53" fmla="*/ 70 h 70"/>
                <a:gd name="T54" fmla="*/ 23 w 39"/>
                <a:gd name="T55" fmla="*/ 70 h 70"/>
                <a:gd name="T56" fmla="*/ 23 w 39"/>
                <a:gd name="T57" fmla="*/ 64 h 70"/>
                <a:gd name="T58" fmla="*/ 23 w 39"/>
                <a:gd name="T59" fmla="*/ 64 h 70"/>
                <a:gd name="T60" fmla="*/ 34 w 39"/>
                <a:gd name="T61" fmla="*/ 59 h 70"/>
                <a:gd name="T62" fmla="*/ 38 w 39"/>
                <a:gd name="T63" fmla="*/ 48 h 70"/>
                <a:gd name="T64" fmla="*/ 37 w 39"/>
                <a:gd name="T65" fmla="*/ 41 h 70"/>
                <a:gd name="T66" fmla="*/ 34 w 39"/>
                <a:gd name="T67" fmla="*/ 37 h 70"/>
                <a:gd name="T68" fmla="*/ 16 w 39"/>
                <a:gd name="T69" fmla="*/ 26 h 70"/>
                <a:gd name="T70" fmla="*/ 15 w 39"/>
                <a:gd name="T71" fmla="*/ 22 h 70"/>
                <a:gd name="T72" fmla="*/ 16 w 39"/>
                <a:gd name="T73" fmla="*/ 17 h 70"/>
                <a:gd name="T74" fmla="*/ 17 w 39"/>
                <a:gd name="T75" fmla="*/ 16 h 70"/>
                <a:gd name="T76" fmla="*/ 17 w 39"/>
                <a:gd name="T77" fmla="*/ 27 h 70"/>
                <a:gd name="T78" fmla="*/ 16 w 39"/>
                <a:gd name="T79" fmla="*/ 26 h 70"/>
                <a:gd name="T80" fmla="*/ 24 w 39"/>
                <a:gd name="T81" fmla="*/ 52 h 70"/>
                <a:gd name="T82" fmla="*/ 23 w 39"/>
                <a:gd name="T83" fmla="*/ 53 h 70"/>
                <a:gd name="T84" fmla="*/ 23 w 39"/>
                <a:gd name="T85" fmla="*/ 42 h 70"/>
                <a:gd name="T86" fmla="*/ 24 w 39"/>
                <a:gd name="T87" fmla="*/ 43 h 70"/>
                <a:gd name="T88" fmla="*/ 26 w 39"/>
                <a:gd name="T89" fmla="*/ 48 h 70"/>
                <a:gd name="T90" fmla="*/ 24 w 39"/>
                <a:gd name="T91"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70">
                  <a:moveTo>
                    <a:pt x="34" y="37"/>
                  </a:moveTo>
                  <a:cubicBezTo>
                    <a:pt x="32" y="35"/>
                    <a:pt x="30" y="34"/>
                    <a:pt x="28" y="33"/>
                  </a:cubicBezTo>
                  <a:cubicBezTo>
                    <a:pt x="26" y="32"/>
                    <a:pt x="25" y="31"/>
                    <a:pt x="23" y="30"/>
                  </a:cubicBezTo>
                  <a:cubicBezTo>
                    <a:pt x="23" y="17"/>
                    <a:pt x="23" y="17"/>
                    <a:pt x="23" y="17"/>
                  </a:cubicBezTo>
                  <a:cubicBezTo>
                    <a:pt x="23" y="17"/>
                    <a:pt x="24" y="17"/>
                    <a:pt x="24" y="18"/>
                  </a:cubicBezTo>
                  <a:cubicBezTo>
                    <a:pt x="25" y="19"/>
                    <a:pt x="26" y="22"/>
                    <a:pt x="26" y="24"/>
                  </a:cubicBezTo>
                  <a:cubicBezTo>
                    <a:pt x="39" y="24"/>
                    <a:pt x="39" y="24"/>
                    <a:pt x="39" y="24"/>
                  </a:cubicBezTo>
                  <a:cubicBezTo>
                    <a:pt x="39" y="19"/>
                    <a:pt x="37" y="15"/>
                    <a:pt x="35" y="12"/>
                  </a:cubicBezTo>
                  <a:cubicBezTo>
                    <a:pt x="32" y="9"/>
                    <a:pt x="28" y="7"/>
                    <a:pt x="24" y="6"/>
                  </a:cubicBezTo>
                  <a:cubicBezTo>
                    <a:pt x="23" y="6"/>
                    <a:pt x="23" y="6"/>
                    <a:pt x="23" y="6"/>
                  </a:cubicBezTo>
                  <a:cubicBezTo>
                    <a:pt x="23" y="0"/>
                    <a:pt x="23" y="0"/>
                    <a:pt x="23" y="0"/>
                  </a:cubicBezTo>
                  <a:cubicBezTo>
                    <a:pt x="17" y="0"/>
                    <a:pt x="17" y="0"/>
                    <a:pt x="17" y="0"/>
                  </a:cubicBezTo>
                  <a:cubicBezTo>
                    <a:pt x="17" y="6"/>
                    <a:pt x="17" y="6"/>
                    <a:pt x="17" y="6"/>
                  </a:cubicBezTo>
                  <a:cubicBezTo>
                    <a:pt x="13" y="7"/>
                    <a:pt x="9" y="8"/>
                    <a:pt x="6" y="11"/>
                  </a:cubicBezTo>
                  <a:cubicBezTo>
                    <a:pt x="3" y="14"/>
                    <a:pt x="2" y="17"/>
                    <a:pt x="2" y="22"/>
                  </a:cubicBezTo>
                  <a:cubicBezTo>
                    <a:pt x="2" y="24"/>
                    <a:pt x="2" y="27"/>
                    <a:pt x="3" y="28"/>
                  </a:cubicBezTo>
                  <a:cubicBezTo>
                    <a:pt x="4" y="30"/>
                    <a:pt x="5" y="32"/>
                    <a:pt x="6" y="33"/>
                  </a:cubicBezTo>
                  <a:cubicBezTo>
                    <a:pt x="8" y="35"/>
                    <a:pt x="10" y="36"/>
                    <a:pt x="12" y="37"/>
                  </a:cubicBezTo>
                  <a:cubicBezTo>
                    <a:pt x="14" y="38"/>
                    <a:pt x="15" y="39"/>
                    <a:pt x="17" y="39"/>
                  </a:cubicBezTo>
                  <a:cubicBezTo>
                    <a:pt x="17" y="54"/>
                    <a:pt x="17" y="54"/>
                    <a:pt x="17" y="54"/>
                  </a:cubicBezTo>
                  <a:cubicBezTo>
                    <a:pt x="16" y="53"/>
                    <a:pt x="15" y="53"/>
                    <a:pt x="14" y="52"/>
                  </a:cubicBezTo>
                  <a:cubicBezTo>
                    <a:pt x="13" y="50"/>
                    <a:pt x="13" y="48"/>
                    <a:pt x="13" y="45"/>
                  </a:cubicBezTo>
                  <a:cubicBezTo>
                    <a:pt x="0" y="45"/>
                    <a:pt x="0" y="45"/>
                    <a:pt x="0" y="45"/>
                  </a:cubicBezTo>
                  <a:cubicBezTo>
                    <a:pt x="0" y="50"/>
                    <a:pt x="1" y="55"/>
                    <a:pt x="4" y="58"/>
                  </a:cubicBezTo>
                  <a:cubicBezTo>
                    <a:pt x="7" y="61"/>
                    <a:pt x="11" y="63"/>
                    <a:pt x="17" y="64"/>
                  </a:cubicBezTo>
                  <a:cubicBezTo>
                    <a:pt x="17" y="64"/>
                    <a:pt x="17" y="64"/>
                    <a:pt x="17" y="64"/>
                  </a:cubicBezTo>
                  <a:cubicBezTo>
                    <a:pt x="17" y="70"/>
                    <a:pt x="17" y="70"/>
                    <a:pt x="17" y="70"/>
                  </a:cubicBezTo>
                  <a:cubicBezTo>
                    <a:pt x="23" y="70"/>
                    <a:pt x="23" y="70"/>
                    <a:pt x="23" y="70"/>
                  </a:cubicBezTo>
                  <a:cubicBezTo>
                    <a:pt x="23" y="64"/>
                    <a:pt x="23" y="64"/>
                    <a:pt x="23" y="64"/>
                  </a:cubicBezTo>
                  <a:cubicBezTo>
                    <a:pt x="23" y="64"/>
                    <a:pt x="23" y="64"/>
                    <a:pt x="23" y="64"/>
                  </a:cubicBezTo>
                  <a:cubicBezTo>
                    <a:pt x="28" y="63"/>
                    <a:pt x="31" y="62"/>
                    <a:pt x="34" y="59"/>
                  </a:cubicBezTo>
                  <a:cubicBezTo>
                    <a:pt x="37" y="56"/>
                    <a:pt x="38" y="52"/>
                    <a:pt x="38" y="48"/>
                  </a:cubicBezTo>
                  <a:cubicBezTo>
                    <a:pt x="38" y="45"/>
                    <a:pt x="38" y="43"/>
                    <a:pt x="37" y="41"/>
                  </a:cubicBezTo>
                  <a:cubicBezTo>
                    <a:pt x="36" y="40"/>
                    <a:pt x="35" y="38"/>
                    <a:pt x="34" y="37"/>
                  </a:cubicBezTo>
                  <a:close/>
                  <a:moveTo>
                    <a:pt x="16" y="26"/>
                  </a:moveTo>
                  <a:cubicBezTo>
                    <a:pt x="15" y="25"/>
                    <a:pt x="15" y="24"/>
                    <a:pt x="15" y="22"/>
                  </a:cubicBezTo>
                  <a:cubicBezTo>
                    <a:pt x="15" y="20"/>
                    <a:pt x="15" y="19"/>
                    <a:pt x="16" y="17"/>
                  </a:cubicBezTo>
                  <a:cubicBezTo>
                    <a:pt x="16" y="17"/>
                    <a:pt x="17" y="17"/>
                    <a:pt x="17" y="16"/>
                  </a:cubicBezTo>
                  <a:cubicBezTo>
                    <a:pt x="17" y="27"/>
                    <a:pt x="17" y="27"/>
                    <a:pt x="17" y="27"/>
                  </a:cubicBezTo>
                  <a:cubicBezTo>
                    <a:pt x="17" y="27"/>
                    <a:pt x="17" y="27"/>
                    <a:pt x="16" y="26"/>
                  </a:cubicBezTo>
                  <a:close/>
                  <a:moveTo>
                    <a:pt x="24" y="52"/>
                  </a:moveTo>
                  <a:cubicBezTo>
                    <a:pt x="24" y="53"/>
                    <a:pt x="23" y="53"/>
                    <a:pt x="23" y="53"/>
                  </a:cubicBezTo>
                  <a:cubicBezTo>
                    <a:pt x="23" y="42"/>
                    <a:pt x="23" y="42"/>
                    <a:pt x="23" y="42"/>
                  </a:cubicBezTo>
                  <a:cubicBezTo>
                    <a:pt x="23" y="43"/>
                    <a:pt x="24" y="43"/>
                    <a:pt x="24" y="43"/>
                  </a:cubicBezTo>
                  <a:cubicBezTo>
                    <a:pt x="25" y="45"/>
                    <a:pt x="26" y="46"/>
                    <a:pt x="26" y="48"/>
                  </a:cubicBezTo>
                  <a:cubicBezTo>
                    <a:pt x="26" y="50"/>
                    <a:pt x="25" y="51"/>
                    <a:pt x="24" y="52"/>
                  </a:cubicBezTo>
                  <a:close/>
                </a:path>
              </a:pathLst>
            </a:custGeom>
            <a:solidFill>
              <a:srgbClr val="F39E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îSḻíḋè">
              <a:extLst>
                <a:ext uri="{FF2B5EF4-FFF2-40B4-BE49-F238E27FC236}">
                  <a16:creationId xmlns:a16="http://schemas.microsoft.com/office/drawing/2014/main" id="{1A650225-0742-499F-9B07-7A69E6D95782}"/>
                </a:ext>
              </a:extLst>
            </p:cNvPr>
            <p:cNvSpPr/>
            <p:nvPr/>
          </p:nvSpPr>
          <p:spPr bwMode="auto">
            <a:xfrm>
              <a:off x="7408863" y="4906962"/>
              <a:ext cx="176213" cy="128588"/>
            </a:xfrm>
            <a:custGeom>
              <a:avLst/>
              <a:gdLst>
                <a:gd name="T0" fmla="*/ 41 w 41"/>
                <a:gd name="T1" fmla="*/ 0 h 30"/>
                <a:gd name="T2" fmla="*/ 41 w 41"/>
                <a:gd name="T3" fmla="*/ 30 h 30"/>
                <a:gd name="T4" fmla="*/ 0 w 41"/>
                <a:gd name="T5" fmla="*/ 30 h 30"/>
                <a:gd name="T6" fmla="*/ 21 w 41"/>
                <a:gd name="T7" fmla="*/ 18 h 30"/>
                <a:gd name="T8" fmla="*/ 20 w 41"/>
                <a:gd name="T9" fmla="*/ 0 h 30"/>
                <a:gd name="T10" fmla="*/ 41 w 41"/>
                <a:gd name="T11" fmla="*/ 0 h 30"/>
              </a:gdLst>
              <a:ahLst/>
              <a:cxnLst>
                <a:cxn ang="0">
                  <a:pos x="T0" y="T1"/>
                </a:cxn>
                <a:cxn ang="0">
                  <a:pos x="T2" y="T3"/>
                </a:cxn>
                <a:cxn ang="0">
                  <a:pos x="T4" y="T5"/>
                </a:cxn>
                <a:cxn ang="0">
                  <a:pos x="T6" y="T7"/>
                </a:cxn>
                <a:cxn ang="0">
                  <a:pos x="T8" y="T9"/>
                </a:cxn>
                <a:cxn ang="0">
                  <a:pos x="T10" y="T11"/>
                </a:cxn>
              </a:cxnLst>
              <a:rect l="0" t="0" r="r" b="b"/>
              <a:pathLst>
                <a:path w="41" h="30">
                  <a:moveTo>
                    <a:pt x="41" y="0"/>
                  </a:moveTo>
                  <a:cubicBezTo>
                    <a:pt x="41" y="30"/>
                    <a:pt x="41" y="30"/>
                    <a:pt x="41" y="30"/>
                  </a:cubicBezTo>
                  <a:cubicBezTo>
                    <a:pt x="0" y="30"/>
                    <a:pt x="0" y="30"/>
                    <a:pt x="0" y="30"/>
                  </a:cubicBezTo>
                  <a:cubicBezTo>
                    <a:pt x="0" y="30"/>
                    <a:pt x="2" y="22"/>
                    <a:pt x="21" y="18"/>
                  </a:cubicBezTo>
                  <a:cubicBezTo>
                    <a:pt x="20" y="0"/>
                    <a:pt x="20" y="0"/>
                    <a:pt x="20" y="0"/>
                  </a:cubicBezTo>
                  <a:lnTo>
                    <a:pt x="41" y="0"/>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i$líḍê">
              <a:extLst>
                <a:ext uri="{FF2B5EF4-FFF2-40B4-BE49-F238E27FC236}">
                  <a16:creationId xmlns:a16="http://schemas.microsoft.com/office/drawing/2014/main" id="{636906A8-3571-48A5-839C-2864D2938027}"/>
                </a:ext>
              </a:extLst>
            </p:cNvPr>
            <p:cNvSpPr/>
            <p:nvPr/>
          </p:nvSpPr>
          <p:spPr bwMode="auto">
            <a:xfrm>
              <a:off x="7089775" y="4906962"/>
              <a:ext cx="173038" cy="128588"/>
            </a:xfrm>
            <a:custGeom>
              <a:avLst/>
              <a:gdLst>
                <a:gd name="T0" fmla="*/ 40 w 40"/>
                <a:gd name="T1" fmla="*/ 0 h 30"/>
                <a:gd name="T2" fmla="*/ 40 w 40"/>
                <a:gd name="T3" fmla="*/ 30 h 30"/>
                <a:gd name="T4" fmla="*/ 0 w 40"/>
                <a:gd name="T5" fmla="*/ 30 h 30"/>
                <a:gd name="T6" fmla="*/ 20 w 40"/>
                <a:gd name="T7" fmla="*/ 18 h 30"/>
                <a:gd name="T8" fmla="*/ 23 w 40"/>
                <a:gd name="T9" fmla="*/ 0 h 30"/>
                <a:gd name="T10" fmla="*/ 40 w 40"/>
                <a:gd name="T11" fmla="*/ 0 h 30"/>
              </a:gdLst>
              <a:ahLst/>
              <a:cxnLst>
                <a:cxn ang="0">
                  <a:pos x="T0" y="T1"/>
                </a:cxn>
                <a:cxn ang="0">
                  <a:pos x="T2" y="T3"/>
                </a:cxn>
                <a:cxn ang="0">
                  <a:pos x="T4" y="T5"/>
                </a:cxn>
                <a:cxn ang="0">
                  <a:pos x="T6" y="T7"/>
                </a:cxn>
                <a:cxn ang="0">
                  <a:pos x="T8" y="T9"/>
                </a:cxn>
                <a:cxn ang="0">
                  <a:pos x="T10" y="T11"/>
                </a:cxn>
              </a:cxnLst>
              <a:rect l="0" t="0" r="r" b="b"/>
              <a:pathLst>
                <a:path w="40" h="30">
                  <a:moveTo>
                    <a:pt x="40" y="0"/>
                  </a:moveTo>
                  <a:cubicBezTo>
                    <a:pt x="40" y="30"/>
                    <a:pt x="40" y="30"/>
                    <a:pt x="40" y="30"/>
                  </a:cubicBezTo>
                  <a:cubicBezTo>
                    <a:pt x="0" y="30"/>
                    <a:pt x="0" y="30"/>
                    <a:pt x="0" y="30"/>
                  </a:cubicBezTo>
                  <a:cubicBezTo>
                    <a:pt x="0" y="30"/>
                    <a:pt x="1" y="22"/>
                    <a:pt x="20" y="18"/>
                  </a:cubicBezTo>
                  <a:cubicBezTo>
                    <a:pt x="23" y="0"/>
                    <a:pt x="23" y="0"/>
                    <a:pt x="23" y="0"/>
                  </a:cubicBezTo>
                  <a:lnTo>
                    <a:pt x="40" y="0"/>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sļîďê">
              <a:extLst>
                <a:ext uri="{FF2B5EF4-FFF2-40B4-BE49-F238E27FC236}">
                  <a16:creationId xmlns:a16="http://schemas.microsoft.com/office/drawing/2014/main" id="{24D5F39E-DA74-4D77-9A6F-B07CC24813B4}"/>
                </a:ext>
              </a:extLst>
            </p:cNvPr>
            <p:cNvSpPr/>
            <p:nvPr/>
          </p:nvSpPr>
          <p:spPr bwMode="auto">
            <a:xfrm>
              <a:off x="7129463" y="1711325"/>
              <a:ext cx="249238" cy="460375"/>
            </a:xfrm>
            <a:custGeom>
              <a:avLst/>
              <a:gdLst>
                <a:gd name="T0" fmla="*/ 16 w 58"/>
                <a:gd name="T1" fmla="*/ 19 h 107"/>
                <a:gd name="T2" fmla="*/ 1 w 58"/>
                <a:gd name="T3" fmla="*/ 42 h 107"/>
                <a:gd name="T4" fmla="*/ 1 w 58"/>
                <a:gd name="T5" fmla="*/ 78 h 107"/>
                <a:gd name="T6" fmla="*/ 16 w 58"/>
                <a:gd name="T7" fmla="*/ 103 h 107"/>
                <a:gd name="T8" fmla="*/ 45 w 58"/>
                <a:gd name="T9" fmla="*/ 93 h 107"/>
                <a:gd name="T10" fmla="*/ 54 w 58"/>
                <a:gd name="T11" fmla="*/ 66 h 107"/>
                <a:gd name="T12" fmla="*/ 54 w 58"/>
                <a:gd name="T13" fmla="*/ 46 h 107"/>
                <a:gd name="T14" fmla="*/ 50 w 58"/>
                <a:gd name="T15" fmla="*/ 24 h 107"/>
                <a:gd name="T16" fmla="*/ 16 w 58"/>
                <a:gd name="T1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07">
                  <a:moveTo>
                    <a:pt x="16" y="19"/>
                  </a:moveTo>
                  <a:cubicBezTo>
                    <a:pt x="12" y="22"/>
                    <a:pt x="3" y="33"/>
                    <a:pt x="1" y="42"/>
                  </a:cubicBezTo>
                  <a:cubicBezTo>
                    <a:pt x="0" y="50"/>
                    <a:pt x="0" y="70"/>
                    <a:pt x="1" y="78"/>
                  </a:cubicBezTo>
                  <a:cubicBezTo>
                    <a:pt x="3" y="89"/>
                    <a:pt x="9" y="98"/>
                    <a:pt x="16" y="103"/>
                  </a:cubicBezTo>
                  <a:cubicBezTo>
                    <a:pt x="24" y="107"/>
                    <a:pt x="38" y="99"/>
                    <a:pt x="45" y="93"/>
                  </a:cubicBezTo>
                  <a:cubicBezTo>
                    <a:pt x="52" y="86"/>
                    <a:pt x="52" y="75"/>
                    <a:pt x="54" y="66"/>
                  </a:cubicBezTo>
                  <a:cubicBezTo>
                    <a:pt x="56" y="56"/>
                    <a:pt x="54" y="46"/>
                    <a:pt x="54" y="46"/>
                  </a:cubicBezTo>
                  <a:cubicBezTo>
                    <a:pt x="54" y="46"/>
                    <a:pt x="58" y="30"/>
                    <a:pt x="50" y="24"/>
                  </a:cubicBezTo>
                  <a:cubicBezTo>
                    <a:pt x="20" y="0"/>
                    <a:pt x="11" y="14"/>
                    <a:pt x="16" y="19"/>
                  </a:cubicBezTo>
                  <a:close/>
                </a:path>
              </a:pathLst>
            </a:custGeom>
            <a:solidFill>
              <a:srgbClr val="FEC4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ṡ1ïḋê">
              <a:extLst>
                <a:ext uri="{FF2B5EF4-FFF2-40B4-BE49-F238E27FC236}">
                  <a16:creationId xmlns:a16="http://schemas.microsoft.com/office/drawing/2014/main" id="{051A95E2-7FED-49C8-98C9-D12E59946967}"/>
                </a:ext>
              </a:extLst>
            </p:cNvPr>
            <p:cNvSpPr/>
            <p:nvPr/>
          </p:nvSpPr>
          <p:spPr bwMode="auto">
            <a:xfrm>
              <a:off x="7119938" y="1724025"/>
              <a:ext cx="366713" cy="374650"/>
            </a:xfrm>
            <a:custGeom>
              <a:avLst/>
              <a:gdLst>
                <a:gd name="T0" fmla="*/ 9 w 85"/>
                <a:gd name="T1" fmla="*/ 26 h 87"/>
                <a:gd name="T2" fmla="*/ 33 w 85"/>
                <a:gd name="T3" fmla="*/ 28 h 87"/>
                <a:gd name="T4" fmla="*/ 48 w 85"/>
                <a:gd name="T5" fmla="*/ 28 h 87"/>
                <a:gd name="T6" fmla="*/ 45 w 85"/>
                <a:gd name="T7" fmla="*/ 46 h 87"/>
                <a:gd name="T8" fmla="*/ 46 w 85"/>
                <a:gd name="T9" fmla="*/ 58 h 87"/>
                <a:gd name="T10" fmla="*/ 57 w 85"/>
                <a:gd name="T11" fmla="*/ 67 h 87"/>
                <a:gd name="T12" fmla="*/ 59 w 85"/>
                <a:gd name="T13" fmla="*/ 87 h 87"/>
                <a:gd name="T14" fmla="*/ 68 w 85"/>
                <a:gd name="T15" fmla="*/ 70 h 87"/>
                <a:gd name="T16" fmla="*/ 80 w 85"/>
                <a:gd name="T17" fmla="*/ 46 h 87"/>
                <a:gd name="T18" fmla="*/ 67 w 85"/>
                <a:gd name="T19" fmla="*/ 12 h 87"/>
                <a:gd name="T20" fmla="*/ 26 w 85"/>
                <a:gd name="T21" fmla="*/ 4 h 87"/>
                <a:gd name="T22" fmla="*/ 10 w 85"/>
                <a:gd name="T23" fmla="*/ 7 h 87"/>
                <a:gd name="T24" fmla="*/ 9 w 85"/>
                <a:gd name="T25"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7">
                  <a:moveTo>
                    <a:pt x="9" y="26"/>
                  </a:moveTo>
                  <a:cubicBezTo>
                    <a:pt x="14" y="30"/>
                    <a:pt x="24" y="29"/>
                    <a:pt x="33" y="28"/>
                  </a:cubicBezTo>
                  <a:cubicBezTo>
                    <a:pt x="42" y="27"/>
                    <a:pt x="48" y="22"/>
                    <a:pt x="48" y="28"/>
                  </a:cubicBezTo>
                  <a:cubicBezTo>
                    <a:pt x="49" y="34"/>
                    <a:pt x="46" y="41"/>
                    <a:pt x="45" y="46"/>
                  </a:cubicBezTo>
                  <a:cubicBezTo>
                    <a:pt x="45" y="51"/>
                    <a:pt x="46" y="58"/>
                    <a:pt x="46" y="58"/>
                  </a:cubicBezTo>
                  <a:cubicBezTo>
                    <a:pt x="46" y="58"/>
                    <a:pt x="55" y="65"/>
                    <a:pt x="57" y="67"/>
                  </a:cubicBezTo>
                  <a:cubicBezTo>
                    <a:pt x="59" y="69"/>
                    <a:pt x="59" y="87"/>
                    <a:pt x="59" y="87"/>
                  </a:cubicBezTo>
                  <a:cubicBezTo>
                    <a:pt x="59" y="87"/>
                    <a:pt x="67" y="72"/>
                    <a:pt x="68" y="70"/>
                  </a:cubicBezTo>
                  <a:cubicBezTo>
                    <a:pt x="69" y="67"/>
                    <a:pt x="75" y="54"/>
                    <a:pt x="80" y="46"/>
                  </a:cubicBezTo>
                  <a:cubicBezTo>
                    <a:pt x="84" y="38"/>
                    <a:pt x="85" y="24"/>
                    <a:pt x="67" y="12"/>
                  </a:cubicBezTo>
                  <a:cubicBezTo>
                    <a:pt x="49" y="0"/>
                    <a:pt x="35" y="0"/>
                    <a:pt x="26" y="4"/>
                  </a:cubicBezTo>
                  <a:cubicBezTo>
                    <a:pt x="17" y="8"/>
                    <a:pt x="10" y="7"/>
                    <a:pt x="10" y="7"/>
                  </a:cubicBezTo>
                  <a:cubicBezTo>
                    <a:pt x="10" y="7"/>
                    <a:pt x="0" y="20"/>
                    <a:pt x="9" y="26"/>
                  </a:cubicBezTo>
                  <a:close/>
                </a:path>
              </a:pathLst>
            </a:custGeom>
            <a:solidFill>
              <a:srgbClr val="6135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ṩḻîḑè">
              <a:extLst>
                <a:ext uri="{FF2B5EF4-FFF2-40B4-BE49-F238E27FC236}">
                  <a16:creationId xmlns:a16="http://schemas.microsoft.com/office/drawing/2014/main" id="{87B970ED-84BF-4820-8BCA-D74FB1390E2A}"/>
                </a:ext>
              </a:extLst>
            </p:cNvPr>
            <p:cNvSpPr/>
            <p:nvPr/>
          </p:nvSpPr>
          <p:spPr bwMode="auto">
            <a:xfrm>
              <a:off x="7340600" y="1895475"/>
              <a:ext cx="90488" cy="130175"/>
            </a:xfrm>
            <a:custGeom>
              <a:avLst/>
              <a:gdLst>
                <a:gd name="T0" fmla="*/ 0 w 21"/>
                <a:gd name="T1" fmla="*/ 16 h 30"/>
                <a:gd name="T2" fmla="*/ 11 w 21"/>
                <a:gd name="T3" fmla="*/ 0 h 30"/>
                <a:gd name="T4" fmla="*/ 14 w 21"/>
                <a:gd name="T5" fmla="*/ 19 h 30"/>
                <a:gd name="T6" fmla="*/ 5 w 21"/>
                <a:gd name="T7" fmla="*/ 30 h 30"/>
                <a:gd name="T8" fmla="*/ 0 w 21"/>
                <a:gd name="T9" fmla="*/ 16 h 30"/>
              </a:gdLst>
              <a:ahLst/>
              <a:cxnLst>
                <a:cxn ang="0">
                  <a:pos x="T0" y="T1"/>
                </a:cxn>
                <a:cxn ang="0">
                  <a:pos x="T2" y="T3"/>
                </a:cxn>
                <a:cxn ang="0">
                  <a:pos x="T4" y="T5"/>
                </a:cxn>
                <a:cxn ang="0">
                  <a:pos x="T6" y="T7"/>
                </a:cxn>
                <a:cxn ang="0">
                  <a:pos x="T8" y="T9"/>
                </a:cxn>
              </a:cxnLst>
              <a:rect l="0" t="0" r="r" b="b"/>
              <a:pathLst>
                <a:path w="21" h="30">
                  <a:moveTo>
                    <a:pt x="0" y="16"/>
                  </a:moveTo>
                  <a:cubicBezTo>
                    <a:pt x="1" y="12"/>
                    <a:pt x="1" y="0"/>
                    <a:pt x="11" y="0"/>
                  </a:cubicBezTo>
                  <a:cubicBezTo>
                    <a:pt x="21" y="0"/>
                    <a:pt x="18" y="16"/>
                    <a:pt x="14" y="19"/>
                  </a:cubicBezTo>
                  <a:cubicBezTo>
                    <a:pt x="10" y="23"/>
                    <a:pt x="5" y="30"/>
                    <a:pt x="5" y="30"/>
                  </a:cubicBezTo>
                  <a:cubicBezTo>
                    <a:pt x="5" y="30"/>
                    <a:pt x="0" y="23"/>
                    <a:pt x="0" y="16"/>
                  </a:cubicBezTo>
                  <a:close/>
                </a:path>
              </a:pathLst>
            </a:custGeom>
            <a:solidFill>
              <a:srgbClr val="FEC4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ṧ1ïďé">
              <a:extLst>
                <a:ext uri="{FF2B5EF4-FFF2-40B4-BE49-F238E27FC236}">
                  <a16:creationId xmlns:a16="http://schemas.microsoft.com/office/drawing/2014/main" id="{BE32BDE1-E573-4D44-85D5-2FCDD5B7AAE7}"/>
                </a:ext>
              </a:extLst>
            </p:cNvPr>
            <p:cNvSpPr/>
            <p:nvPr/>
          </p:nvSpPr>
          <p:spPr bwMode="auto">
            <a:xfrm>
              <a:off x="7159625" y="2914650"/>
              <a:ext cx="438150" cy="1992313"/>
            </a:xfrm>
            <a:custGeom>
              <a:avLst/>
              <a:gdLst>
                <a:gd name="T0" fmla="*/ 97 w 102"/>
                <a:gd name="T1" fmla="*/ 0 h 463"/>
                <a:gd name="T2" fmla="*/ 101 w 102"/>
                <a:gd name="T3" fmla="*/ 172 h 463"/>
                <a:gd name="T4" fmla="*/ 102 w 102"/>
                <a:gd name="T5" fmla="*/ 463 h 463"/>
                <a:gd name="T6" fmla="*/ 73 w 102"/>
                <a:gd name="T7" fmla="*/ 463 h 463"/>
                <a:gd name="T8" fmla="*/ 39 w 102"/>
                <a:gd name="T9" fmla="*/ 206 h 463"/>
                <a:gd name="T10" fmla="*/ 0 w 102"/>
                <a:gd name="T11" fmla="*/ 3 h 463"/>
                <a:gd name="T12" fmla="*/ 97 w 102"/>
                <a:gd name="T13" fmla="*/ 0 h 463"/>
              </a:gdLst>
              <a:ahLst/>
              <a:cxnLst>
                <a:cxn ang="0">
                  <a:pos x="T0" y="T1"/>
                </a:cxn>
                <a:cxn ang="0">
                  <a:pos x="T2" y="T3"/>
                </a:cxn>
                <a:cxn ang="0">
                  <a:pos x="T4" y="T5"/>
                </a:cxn>
                <a:cxn ang="0">
                  <a:pos x="T6" y="T7"/>
                </a:cxn>
                <a:cxn ang="0">
                  <a:pos x="T8" y="T9"/>
                </a:cxn>
                <a:cxn ang="0">
                  <a:pos x="T10" y="T11"/>
                </a:cxn>
                <a:cxn ang="0">
                  <a:pos x="T12" y="T13"/>
                </a:cxn>
              </a:cxnLst>
              <a:rect l="0" t="0" r="r" b="b"/>
              <a:pathLst>
                <a:path w="102" h="463">
                  <a:moveTo>
                    <a:pt x="97" y="0"/>
                  </a:moveTo>
                  <a:cubicBezTo>
                    <a:pt x="97" y="0"/>
                    <a:pt x="101" y="95"/>
                    <a:pt x="101" y="172"/>
                  </a:cubicBezTo>
                  <a:cubicBezTo>
                    <a:pt x="101" y="263"/>
                    <a:pt x="101" y="263"/>
                    <a:pt x="102" y="463"/>
                  </a:cubicBezTo>
                  <a:cubicBezTo>
                    <a:pt x="73" y="463"/>
                    <a:pt x="73" y="463"/>
                    <a:pt x="73" y="463"/>
                  </a:cubicBezTo>
                  <a:cubicBezTo>
                    <a:pt x="52" y="271"/>
                    <a:pt x="53" y="270"/>
                    <a:pt x="39" y="206"/>
                  </a:cubicBezTo>
                  <a:cubicBezTo>
                    <a:pt x="28" y="157"/>
                    <a:pt x="0" y="3"/>
                    <a:pt x="0" y="3"/>
                  </a:cubicBezTo>
                  <a:lnTo>
                    <a:pt x="97" y="0"/>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ľïďê">
              <a:extLst>
                <a:ext uri="{FF2B5EF4-FFF2-40B4-BE49-F238E27FC236}">
                  <a16:creationId xmlns:a16="http://schemas.microsoft.com/office/drawing/2014/main" id="{DCB98FBC-7298-4A1A-B04E-0C358D7ABC48}"/>
                </a:ext>
              </a:extLst>
            </p:cNvPr>
            <p:cNvSpPr/>
            <p:nvPr/>
          </p:nvSpPr>
          <p:spPr bwMode="auto">
            <a:xfrm>
              <a:off x="7167563" y="1973262"/>
              <a:ext cx="354013" cy="319088"/>
            </a:xfrm>
            <a:custGeom>
              <a:avLst/>
              <a:gdLst>
                <a:gd name="T0" fmla="*/ 49 w 82"/>
                <a:gd name="T1" fmla="*/ 0 h 74"/>
                <a:gd name="T2" fmla="*/ 53 w 82"/>
                <a:gd name="T3" fmla="*/ 24 h 74"/>
                <a:gd name="T4" fmla="*/ 59 w 82"/>
                <a:gd name="T5" fmla="*/ 36 h 74"/>
                <a:gd name="T6" fmla="*/ 82 w 82"/>
                <a:gd name="T7" fmla="*/ 53 h 74"/>
                <a:gd name="T8" fmla="*/ 46 w 82"/>
                <a:gd name="T9" fmla="*/ 74 h 74"/>
                <a:gd name="T10" fmla="*/ 0 w 82"/>
                <a:gd name="T11" fmla="*/ 57 h 74"/>
                <a:gd name="T12" fmla="*/ 19 w 82"/>
                <a:gd name="T13" fmla="*/ 37 h 74"/>
                <a:gd name="T14" fmla="*/ 23 w 82"/>
                <a:gd name="T15" fmla="*/ 12 h 74"/>
                <a:gd name="T16" fmla="*/ 49 w 8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74">
                  <a:moveTo>
                    <a:pt x="49" y="0"/>
                  </a:moveTo>
                  <a:cubicBezTo>
                    <a:pt x="49" y="0"/>
                    <a:pt x="51" y="16"/>
                    <a:pt x="53" y="24"/>
                  </a:cubicBezTo>
                  <a:cubicBezTo>
                    <a:pt x="54" y="32"/>
                    <a:pt x="57" y="35"/>
                    <a:pt x="59" y="36"/>
                  </a:cubicBezTo>
                  <a:cubicBezTo>
                    <a:pt x="61" y="38"/>
                    <a:pt x="82" y="53"/>
                    <a:pt x="82" y="53"/>
                  </a:cubicBezTo>
                  <a:cubicBezTo>
                    <a:pt x="82" y="53"/>
                    <a:pt x="61" y="74"/>
                    <a:pt x="46" y="74"/>
                  </a:cubicBezTo>
                  <a:cubicBezTo>
                    <a:pt x="31" y="74"/>
                    <a:pt x="0" y="57"/>
                    <a:pt x="0" y="57"/>
                  </a:cubicBezTo>
                  <a:cubicBezTo>
                    <a:pt x="0" y="57"/>
                    <a:pt x="17" y="44"/>
                    <a:pt x="19" y="37"/>
                  </a:cubicBezTo>
                  <a:cubicBezTo>
                    <a:pt x="21" y="31"/>
                    <a:pt x="23" y="12"/>
                    <a:pt x="23" y="12"/>
                  </a:cubicBezTo>
                  <a:lnTo>
                    <a:pt x="49" y="0"/>
                  </a:lnTo>
                  <a:close/>
                </a:path>
              </a:pathLst>
            </a:custGeom>
            <a:solidFill>
              <a:srgbClr val="FEC4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ṧ1ïdê">
              <a:extLst>
                <a:ext uri="{FF2B5EF4-FFF2-40B4-BE49-F238E27FC236}">
                  <a16:creationId xmlns:a16="http://schemas.microsoft.com/office/drawing/2014/main" id="{7693F189-00BF-4C1F-83F0-8588EEF93D70}"/>
                </a:ext>
              </a:extLst>
            </p:cNvPr>
            <p:cNvSpPr/>
            <p:nvPr/>
          </p:nvSpPr>
          <p:spPr bwMode="auto">
            <a:xfrm>
              <a:off x="7008813" y="2924175"/>
              <a:ext cx="314325" cy="2047875"/>
            </a:xfrm>
            <a:custGeom>
              <a:avLst/>
              <a:gdLst>
                <a:gd name="T0" fmla="*/ 73 w 73"/>
                <a:gd name="T1" fmla="*/ 89 h 476"/>
                <a:gd name="T2" fmla="*/ 66 w 73"/>
                <a:gd name="T3" fmla="*/ 255 h 476"/>
                <a:gd name="T4" fmla="*/ 66 w 73"/>
                <a:gd name="T5" fmla="*/ 461 h 476"/>
                <a:gd name="T6" fmla="*/ 39 w 73"/>
                <a:gd name="T7" fmla="*/ 461 h 476"/>
                <a:gd name="T8" fmla="*/ 10 w 73"/>
                <a:gd name="T9" fmla="*/ 194 h 476"/>
                <a:gd name="T10" fmla="*/ 4 w 73"/>
                <a:gd name="T11" fmla="*/ 52 h 476"/>
                <a:gd name="T12" fmla="*/ 16 w 73"/>
                <a:gd name="T13" fmla="*/ 0 h 476"/>
                <a:gd name="T14" fmla="*/ 54 w 73"/>
                <a:gd name="T15" fmla="*/ 11 h 476"/>
                <a:gd name="T16" fmla="*/ 73 w 73"/>
                <a:gd name="T17" fmla="*/ 89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76">
                  <a:moveTo>
                    <a:pt x="73" y="89"/>
                  </a:moveTo>
                  <a:cubicBezTo>
                    <a:pt x="73" y="89"/>
                    <a:pt x="67" y="232"/>
                    <a:pt x="66" y="255"/>
                  </a:cubicBezTo>
                  <a:cubicBezTo>
                    <a:pt x="65" y="278"/>
                    <a:pt x="66" y="461"/>
                    <a:pt x="66" y="461"/>
                  </a:cubicBezTo>
                  <a:cubicBezTo>
                    <a:pt x="66" y="461"/>
                    <a:pt x="39" y="462"/>
                    <a:pt x="39" y="461"/>
                  </a:cubicBezTo>
                  <a:cubicBezTo>
                    <a:pt x="39" y="476"/>
                    <a:pt x="14" y="266"/>
                    <a:pt x="10" y="194"/>
                  </a:cubicBezTo>
                  <a:cubicBezTo>
                    <a:pt x="6" y="138"/>
                    <a:pt x="8" y="60"/>
                    <a:pt x="4" y="52"/>
                  </a:cubicBezTo>
                  <a:cubicBezTo>
                    <a:pt x="0" y="44"/>
                    <a:pt x="16" y="0"/>
                    <a:pt x="16" y="0"/>
                  </a:cubicBezTo>
                  <a:cubicBezTo>
                    <a:pt x="54" y="11"/>
                    <a:pt x="54" y="11"/>
                    <a:pt x="54" y="11"/>
                  </a:cubicBezTo>
                  <a:lnTo>
                    <a:pt x="73" y="89"/>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iš1ide">
              <a:extLst>
                <a:ext uri="{FF2B5EF4-FFF2-40B4-BE49-F238E27FC236}">
                  <a16:creationId xmlns:a16="http://schemas.microsoft.com/office/drawing/2014/main" id="{94A1DCE5-9466-4B1D-8D77-AA12A4D262E9}"/>
                </a:ext>
              </a:extLst>
            </p:cNvPr>
            <p:cNvSpPr/>
            <p:nvPr/>
          </p:nvSpPr>
          <p:spPr bwMode="auto">
            <a:xfrm>
              <a:off x="6065838" y="2162175"/>
              <a:ext cx="314325" cy="254000"/>
            </a:xfrm>
            <a:custGeom>
              <a:avLst/>
              <a:gdLst>
                <a:gd name="T0" fmla="*/ 72 w 73"/>
                <a:gd name="T1" fmla="*/ 58 h 59"/>
                <a:gd name="T2" fmla="*/ 54 w 73"/>
                <a:gd name="T3" fmla="*/ 57 h 59"/>
                <a:gd name="T4" fmla="*/ 43 w 73"/>
                <a:gd name="T5" fmla="*/ 50 h 59"/>
                <a:gd name="T6" fmla="*/ 30 w 73"/>
                <a:gd name="T7" fmla="*/ 50 h 59"/>
                <a:gd name="T8" fmla="*/ 11 w 73"/>
                <a:gd name="T9" fmla="*/ 41 h 59"/>
                <a:gd name="T10" fmla="*/ 12 w 73"/>
                <a:gd name="T11" fmla="*/ 35 h 59"/>
                <a:gd name="T12" fmla="*/ 21 w 73"/>
                <a:gd name="T13" fmla="*/ 39 h 59"/>
                <a:gd name="T14" fmla="*/ 26 w 73"/>
                <a:gd name="T15" fmla="*/ 37 h 59"/>
                <a:gd name="T16" fmla="*/ 17 w 73"/>
                <a:gd name="T17" fmla="*/ 29 h 59"/>
                <a:gd name="T18" fmla="*/ 0 w 73"/>
                <a:gd name="T19" fmla="*/ 18 h 59"/>
                <a:gd name="T20" fmla="*/ 2 w 73"/>
                <a:gd name="T21" fmla="*/ 14 h 59"/>
                <a:gd name="T22" fmla="*/ 11 w 73"/>
                <a:gd name="T23" fmla="*/ 18 h 59"/>
                <a:gd name="T24" fmla="*/ 19 w 73"/>
                <a:gd name="T25" fmla="*/ 22 h 59"/>
                <a:gd name="T26" fmla="*/ 8 w 73"/>
                <a:gd name="T27" fmla="*/ 14 h 59"/>
                <a:gd name="T28" fmla="*/ 1 w 73"/>
                <a:gd name="T29" fmla="*/ 9 h 59"/>
                <a:gd name="T30" fmla="*/ 3 w 73"/>
                <a:gd name="T31" fmla="*/ 5 h 59"/>
                <a:gd name="T32" fmla="*/ 12 w 73"/>
                <a:gd name="T33" fmla="*/ 10 h 59"/>
                <a:gd name="T34" fmla="*/ 22 w 73"/>
                <a:gd name="T35" fmla="*/ 17 h 59"/>
                <a:gd name="T36" fmla="*/ 13 w 73"/>
                <a:gd name="T37" fmla="*/ 8 h 59"/>
                <a:gd name="T38" fmla="*/ 9 w 73"/>
                <a:gd name="T39" fmla="*/ 5 h 59"/>
                <a:gd name="T40" fmla="*/ 12 w 73"/>
                <a:gd name="T41" fmla="*/ 2 h 59"/>
                <a:gd name="T42" fmla="*/ 21 w 73"/>
                <a:gd name="T43" fmla="*/ 7 h 59"/>
                <a:gd name="T44" fmla="*/ 27 w 73"/>
                <a:gd name="T45" fmla="*/ 12 h 59"/>
                <a:gd name="T46" fmla="*/ 20 w 73"/>
                <a:gd name="T47" fmla="*/ 4 h 59"/>
                <a:gd name="T48" fmla="*/ 17 w 73"/>
                <a:gd name="T49" fmla="*/ 2 h 59"/>
                <a:gd name="T50" fmla="*/ 20 w 73"/>
                <a:gd name="T51" fmla="*/ 0 h 59"/>
                <a:gd name="T52" fmla="*/ 37 w 73"/>
                <a:gd name="T53" fmla="*/ 13 h 59"/>
                <a:gd name="T54" fmla="*/ 54 w 73"/>
                <a:gd name="T55" fmla="*/ 30 h 59"/>
                <a:gd name="T56" fmla="*/ 73 w 73"/>
                <a:gd name="T57" fmla="*/ 45 h 59"/>
                <a:gd name="T58" fmla="*/ 72 w 73"/>
                <a:gd name="T5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59">
                  <a:moveTo>
                    <a:pt x="72" y="58"/>
                  </a:moveTo>
                  <a:cubicBezTo>
                    <a:pt x="73" y="59"/>
                    <a:pt x="54" y="57"/>
                    <a:pt x="54" y="57"/>
                  </a:cubicBezTo>
                  <a:cubicBezTo>
                    <a:pt x="43" y="50"/>
                    <a:pt x="43" y="50"/>
                    <a:pt x="43" y="50"/>
                  </a:cubicBezTo>
                  <a:cubicBezTo>
                    <a:pt x="43" y="50"/>
                    <a:pt x="35" y="50"/>
                    <a:pt x="30" y="50"/>
                  </a:cubicBezTo>
                  <a:cubicBezTo>
                    <a:pt x="25" y="50"/>
                    <a:pt x="11" y="41"/>
                    <a:pt x="11" y="41"/>
                  </a:cubicBezTo>
                  <a:cubicBezTo>
                    <a:pt x="12" y="35"/>
                    <a:pt x="12" y="35"/>
                    <a:pt x="12" y="35"/>
                  </a:cubicBezTo>
                  <a:cubicBezTo>
                    <a:pt x="12" y="35"/>
                    <a:pt x="19" y="38"/>
                    <a:pt x="21" y="39"/>
                  </a:cubicBezTo>
                  <a:cubicBezTo>
                    <a:pt x="23" y="39"/>
                    <a:pt x="26" y="37"/>
                    <a:pt x="26" y="37"/>
                  </a:cubicBezTo>
                  <a:cubicBezTo>
                    <a:pt x="26" y="37"/>
                    <a:pt x="23" y="33"/>
                    <a:pt x="17" y="29"/>
                  </a:cubicBezTo>
                  <a:cubicBezTo>
                    <a:pt x="12" y="24"/>
                    <a:pt x="0" y="18"/>
                    <a:pt x="0" y="18"/>
                  </a:cubicBezTo>
                  <a:cubicBezTo>
                    <a:pt x="2" y="14"/>
                    <a:pt x="2" y="14"/>
                    <a:pt x="2" y="14"/>
                  </a:cubicBezTo>
                  <a:cubicBezTo>
                    <a:pt x="2" y="14"/>
                    <a:pt x="8" y="16"/>
                    <a:pt x="11" y="18"/>
                  </a:cubicBezTo>
                  <a:cubicBezTo>
                    <a:pt x="13" y="19"/>
                    <a:pt x="19" y="22"/>
                    <a:pt x="19" y="22"/>
                  </a:cubicBezTo>
                  <a:cubicBezTo>
                    <a:pt x="19" y="22"/>
                    <a:pt x="12" y="16"/>
                    <a:pt x="8" y="14"/>
                  </a:cubicBezTo>
                  <a:cubicBezTo>
                    <a:pt x="5" y="12"/>
                    <a:pt x="1" y="9"/>
                    <a:pt x="1" y="9"/>
                  </a:cubicBezTo>
                  <a:cubicBezTo>
                    <a:pt x="3" y="5"/>
                    <a:pt x="3" y="5"/>
                    <a:pt x="3" y="5"/>
                  </a:cubicBezTo>
                  <a:cubicBezTo>
                    <a:pt x="3" y="5"/>
                    <a:pt x="9" y="8"/>
                    <a:pt x="12" y="10"/>
                  </a:cubicBezTo>
                  <a:cubicBezTo>
                    <a:pt x="16" y="13"/>
                    <a:pt x="22" y="17"/>
                    <a:pt x="22" y="17"/>
                  </a:cubicBezTo>
                  <a:cubicBezTo>
                    <a:pt x="22" y="17"/>
                    <a:pt x="15" y="9"/>
                    <a:pt x="13" y="8"/>
                  </a:cubicBezTo>
                  <a:cubicBezTo>
                    <a:pt x="10" y="6"/>
                    <a:pt x="9" y="5"/>
                    <a:pt x="9" y="5"/>
                  </a:cubicBezTo>
                  <a:cubicBezTo>
                    <a:pt x="12" y="2"/>
                    <a:pt x="12" y="2"/>
                    <a:pt x="12" y="2"/>
                  </a:cubicBezTo>
                  <a:cubicBezTo>
                    <a:pt x="12" y="2"/>
                    <a:pt x="17" y="4"/>
                    <a:pt x="21" y="7"/>
                  </a:cubicBezTo>
                  <a:cubicBezTo>
                    <a:pt x="25" y="11"/>
                    <a:pt x="27" y="12"/>
                    <a:pt x="27" y="12"/>
                  </a:cubicBezTo>
                  <a:cubicBezTo>
                    <a:pt x="27" y="12"/>
                    <a:pt x="22" y="6"/>
                    <a:pt x="20" y="4"/>
                  </a:cubicBezTo>
                  <a:cubicBezTo>
                    <a:pt x="17" y="2"/>
                    <a:pt x="17" y="2"/>
                    <a:pt x="17" y="2"/>
                  </a:cubicBezTo>
                  <a:cubicBezTo>
                    <a:pt x="20" y="0"/>
                    <a:pt x="20" y="0"/>
                    <a:pt x="20" y="0"/>
                  </a:cubicBezTo>
                  <a:cubicBezTo>
                    <a:pt x="20" y="0"/>
                    <a:pt x="31" y="8"/>
                    <a:pt x="37" y="13"/>
                  </a:cubicBezTo>
                  <a:cubicBezTo>
                    <a:pt x="44" y="18"/>
                    <a:pt x="50" y="26"/>
                    <a:pt x="54" y="30"/>
                  </a:cubicBezTo>
                  <a:cubicBezTo>
                    <a:pt x="59" y="34"/>
                    <a:pt x="73" y="45"/>
                    <a:pt x="73" y="45"/>
                  </a:cubicBezTo>
                  <a:lnTo>
                    <a:pt x="72" y="58"/>
                  </a:lnTo>
                  <a:close/>
                </a:path>
              </a:pathLst>
            </a:custGeom>
            <a:solidFill>
              <a:srgbClr val="FEC4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ṣḷïḍê">
              <a:extLst>
                <a:ext uri="{FF2B5EF4-FFF2-40B4-BE49-F238E27FC236}">
                  <a16:creationId xmlns:a16="http://schemas.microsoft.com/office/drawing/2014/main" id="{21815A8A-9C37-41EB-ABFC-851D151F6F6F}"/>
                </a:ext>
              </a:extLst>
            </p:cNvPr>
            <p:cNvSpPr/>
            <p:nvPr/>
          </p:nvSpPr>
          <p:spPr bwMode="auto">
            <a:xfrm>
              <a:off x="6254750" y="2227262"/>
              <a:ext cx="912813" cy="508000"/>
            </a:xfrm>
            <a:custGeom>
              <a:avLst/>
              <a:gdLst>
                <a:gd name="T0" fmla="*/ 198 w 212"/>
                <a:gd name="T1" fmla="*/ 0 h 118"/>
                <a:gd name="T2" fmla="*/ 125 w 212"/>
                <a:gd name="T3" fmla="*/ 71 h 118"/>
                <a:gd name="T4" fmla="*/ 38 w 212"/>
                <a:gd name="T5" fmla="*/ 34 h 118"/>
                <a:gd name="T6" fmla="*/ 16 w 212"/>
                <a:gd name="T7" fmla="*/ 19 h 118"/>
                <a:gd name="T8" fmla="*/ 0 w 212"/>
                <a:gd name="T9" fmla="*/ 40 h 118"/>
                <a:gd name="T10" fmla="*/ 125 w 212"/>
                <a:gd name="T11" fmla="*/ 118 h 118"/>
                <a:gd name="T12" fmla="*/ 200 w 212"/>
                <a:gd name="T13" fmla="*/ 83 h 118"/>
                <a:gd name="T14" fmla="*/ 198 w 212"/>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18">
                  <a:moveTo>
                    <a:pt x="198" y="0"/>
                  </a:moveTo>
                  <a:cubicBezTo>
                    <a:pt x="125" y="71"/>
                    <a:pt x="125" y="71"/>
                    <a:pt x="125" y="71"/>
                  </a:cubicBezTo>
                  <a:cubicBezTo>
                    <a:pt x="125" y="71"/>
                    <a:pt x="61" y="48"/>
                    <a:pt x="38" y="34"/>
                  </a:cubicBezTo>
                  <a:cubicBezTo>
                    <a:pt x="16" y="19"/>
                    <a:pt x="16" y="19"/>
                    <a:pt x="16" y="19"/>
                  </a:cubicBezTo>
                  <a:cubicBezTo>
                    <a:pt x="0" y="40"/>
                    <a:pt x="0" y="40"/>
                    <a:pt x="0" y="40"/>
                  </a:cubicBezTo>
                  <a:cubicBezTo>
                    <a:pt x="0" y="40"/>
                    <a:pt x="111" y="118"/>
                    <a:pt x="125" y="118"/>
                  </a:cubicBezTo>
                  <a:cubicBezTo>
                    <a:pt x="140" y="117"/>
                    <a:pt x="200" y="83"/>
                    <a:pt x="200" y="83"/>
                  </a:cubicBezTo>
                  <a:cubicBezTo>
                    <a:pt x="200" y="83"/>
                    <a:pt x="212" y="29"/>
                    <a:pt x="198" y="0"/>
                  </a:cubicBez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íṥļïḍé">
              <a:extLst>
                <a:ext uri="{FF2B5EF4-FFF2-40B4-BE49-F238E27FC236}">
                  <a16:creationId xmlns:a16="http://schemas.microsoft.com/office/drawing/2014/main" id="{1563B7E0-EB58-4DE4-910A-999108411716}"/>
                </a:ext>
              </a:extLst>
            </p:cNvPr>
            <p:cNvSpPr/>
            <p:nvPr/>
          </p:nvSpPr>
          <p:spPr bwMode="auto">
            <a:xfrm>
              <a:off x="7059613" y="2141537"/>
              <a:ext cx="590550" cy="860425"/>
            </a:xfrm>
            <a:custGeom>
              <a:avLst/>
              <a:gdLst>
                <a:gd name="T0" fmla="*/ 96 w 137"/>
                <a:gd name="T1" fmla="*/ 0 h 200"/>
                <a:gd name="T2" fmla="*/ 137 w 137"/>
                <a:gd name="T3" fmla="*/ 21 h 200"/>
                <a:gd name="T4" fmla="*/ 119 w 137"/>
                <a:gd name="T5" fmla="*/ 80 h 200"/>
                <a:gd name="T6" fmla="*/ 106 w 137"/>
                <a:gd name="T7" fmla="*/ 193 h 200"/>
                <a:gd name="T8" fmla="*/ 39 w 137"/>
                <a:gd name="T9" fmla="*/ 193 h 200"/>
                <a:gd name="T10" fmla="*/ 0 w 137"/>
                <a:gd name="T11" fmla="*/ 182 h 200"/>
                <a:gd name="T12" fmla="*/ 3 w 137"/>
                <a:gd name="T13" fmla="*/ 71 h 200"/>
                <a:gd name="T14" fmla="*/ 11 w 137"/>
                <a:gd name="T15" fmla="*/ 20 h 200"/>
                <a:gd name="T16" fmla="*/ 33 w 137"/>
                <a:gd name="T17" fmla="*/ 8 h 200"/>
                <a:gd name="T18" fmla="*/ 45 w 137"/>
                <a:gd name="T19" fmla="*/ 18 h 200"/>
                <a:gd name="T20" fmla="*/ 96 w 137"/>
                <a:gd name="T2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200">
                  <a:moveTo>
                    <a:pt x="96" y="0"/>
                  </a:moveTo>
                  <a:cubicBezTo>
                    <a:pt x="137" y="21"/>
                    <a:pt x="137" y="21"/>
                    <a:pt x="137" y="21"/>
                  </a:cubicBezTo>
                  <a:cubicBezTo>
                    <a:pt x="137" y="21"/>
                    <a:pt x="120" y="63"/>
                    <a:pt x="119" y="80"/>
                  </a:cubicBezTo>
                  <a:cubicBezTo>
                    <a:pt x="119" y="97"/>
                    <a:pt x="106" y="193"/>
                    <a:pt x="106" y="193"/>
                  </a:cubicBezTo>
                  <a:cubicBezTo>
                    <a:pt x="106" y="193"/>
                    <a:pt x="66" y="200"/>
                    <a:pt x="39" y="193"/>
                  </a:cubicBezTo>
                  <a:cubicBezTo>
                    <a:pt x="11" y="186"/>
                    <a:pt x="0" y="182"/>
                    <a:pt x="0" y="182"/>
                  </a:cubicBezTo>
                  <a:cubicBezTo>
                    <a:pt x="0" y="182"/>
                    <a:pt x="1" y="88"/>
                    <a:pt x="3" y="71"/>
                  </a:cubicBezTo>
                  <a:cubicBezTo>
                    <a:pt x="6" y="54"/>
                    <a:pt x="11" y="20"/>
                    <a:pt x="11" y="20"/>
                  </a:cubicBezTo>
                  <a:cubicBezTo>
                    <a:pt x="33" y="8"/>
                    <a:pt x="33" y="8"/>
                    <a:pt x="33" y="8"/>
                  </a:cubicBezTo>
                  <a:cubicBezTo>
                    <a:pt x="45" y="18"/>
                    <a:pt x="45" y="18"/>
                    <a:pt x="45" y="18"/>
                  </a:cubicBezTo>
                  <a:lnTo>
                    <a:pt x="96" y="0"/>
                  </a:lnTo>
                  <a:close/>
                </a:path>
              </a:pathLst>
            </a:custGeom>
            <a:solidFill>
              <a:srgbClr val="E9F2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ṧliḍé">
              <a:extLst>
                <a:ext uri="{FF2B5EF4-FFF2-40B4-BE49-F238E27FC236}">
                  <a16:creationId xmlns:a16="http://schemas.microsoft.com/office/drawing/2014/main" id="{D21848AE-C585-4288-933E-9384CF08F486}"/>
                </a:ext>
              </a:extLst>
            </p:cNvPr>
            <p:cNvSpPr/>
            <p:nvPr/>
          </p:nvSpPr>
          <p:spPr bwMode="auto">
            <a:xfrm>
              <a:off x="7253288" y="2128837"/>
              <a:ext cx="220663" cy="153988"/>
            </a:xfrm>
            <a:custGeom>
              <a:avLst/>
              <a:gdLst>
                <a:gd name="T0" fmla="*/ 120 w 139"/>
                <a:gd name="T1" fmla="*/ 0 h 97"/>
                <a:gd name="T2" fmla="*/ 0 w 139"/>
                <a:gd name="T3" fmla="*/ 56 h 97"/>
                <a:gd name="T4" fmla="*/ 33 w 139"/>
                <a:gd name="T5" fmla="*/ 97 h 97"/>
                <a:gd name="T6" fmla="*/ 139 w 139"/>
                <a:gd name="T7" fmla="*/ 8 h 97"/>
                <a:gd name="T8" fmla="*/ 120 w 139"/>
                <a:gd name="T9" fmla="*/ 0 h 97"/>
              </a:gdLst>
              <a:ahLst/>
              <a:cxnLst>
                <a:cxn ang="0">
                  <a:pos x="T0" y="T1"/>
                </a:cxn>
                <a:cxn ang="0">
                  <a:pos x="T2" y="T3"/>
                </a:cxn>
                <a:cxn ang="0">
                  <a:pos x="T4" y="T5"/>
                </a:cxn>
                <a:cxn ang="0">
                  <a:pos x="T6" y="T7"/>
                </a:cxn>
                <a:cxn ang="0">
                  <a:pos x="T8" y="T9"/>
                </a:cxn>
              </a:cxnLst>
              <a:rect l="0" t="0" r="r" b="b"/>
              <a:pathLst>
                <a:path w="139" h="97">
                  <a:moveTo>
                    <a:pt x="120" y="0"/>
                  </a:moveTo>
                  <a:lnTo>
                    <a:pt x="0" y="56"/>
                  </a:lnTo>
                  <a:lnTo>
                    <a:pt x="33" y="97"/>
                  </a:lnTo>
                  <a:lnTo>
                    <a:pt x="139" y="8"/>
                  </a:lnTo>
                  <a:lnTo>
                    <a:pt x="120" y="0"/>
                  </a:lnTo>
                  <a:close/>
                </a:path>
              </a:pathLst>
            </a:custGeom>
            <a:solidFill>
              <a:srgbClr val="AEBF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ṡľíḍè">
              <a:extLst>
                <a:ext uri="{FF2B5EF4-FFF2-40B4-BE49-F238E27FC236}">
                  <a16:creationId xmlns:a16="http://schemas.microsoft.com/office/drawing/2014/main" id="{A4FABBF5-7D53-4EDC-BB55-44DB33842C5B}"/>
                </a:ext>
              </a:extLst>
            </p:cNvPr>
            <p:cNvSpPr/>
            <p:nvPr/>
          </p:nvSpPr>
          <p:spPr bwMode="auto">
            <a:xfrm>
              <a:off x="7026275" y="2174875"/>
              <a:ext cx="193675" cy="1023938"/>
            </a:xfrm>
            <a:custGeom>
              <a:avLst/>
              <a:gdLst>
                <a:gd name="T0" fmla="*/ 41 w 45"/>
                <a:gd name="T1" fmla="*/ 0 h 238"/>
                <a:gd name="T2" fmla="*/ 41 w 45"/>
                <a:gd name="T3" fmla="*/ 90 h 238"/>
                <a:gd name="T4" fmla="*/ 45 w 45"/>
                <a:gd name="T5" fmla="*/ 228 h 238"/>
                <a:gd name="T6" fmla="*/ 0 w 45"/>
                <a:gd name="T7" fmla="*/ 234 h 238"/>
                <a:gd name="T8" fmla="*/ 2 w 45"/>
                <a:gd name="T9" fmla="*/ 138 h 238"/>
                <a:gd name="T10" fmla="*/ 2 w 45"/>
                <a:gd name="T11" fmla="*/ 71 h 238"/>
                <a:gd name="T12" fmla="*/ 19 w 45"/>
                <a:gd name="T13" fmla="*/ 12 h 238"/>
                <a:gd name="T14" fmla="*/ 41 w 45"/>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38">
                  <a:moveTo>
                    <a:pt x="41" y="0"/>
                  </a:moveTo>
                  <a:cubicBezTo>
                    <a:pt x="41" y="90"/>
                    <a:pt x="41" y="90"/>
                    <a:pt x="41" y="90"/>
                  </a:cubicBezTo>
                  <a:cubicBezTo>
                    <a:pt x="45" y="228"/>
                    <a:pt x="45" y="228"/>
                    <a:pt x="45" y="228"/>
                  </a:cubicBezTo>
                  <a:cubicBezTo>
                    <a:pt x="45" y="228"/>
                    <a:pt x="22" y="238"/>
                    <a:pt x="0" y="234"/>
                  </a:cubicBezTo>
                  <a:cubicBezTo>
                    <a:pt x="0" y="234"/>
                    <a:pt x="0" y="165"/>
                    <a:pt x="2" y="138"/>
                  </a:cubicBezTo>
                  <a:cubicBezTo>
                    <a:pt x="3" y="111"/>
                    <a:pt x="2" y="98"/>
                    <a:pt x="2" y="71"/>
                  </a:cubicBezTo>
                  <a:cubicBezTo>
                    <a:pt x="2" y="38"/>
                    <a:pt x="19" y="12"/>
                    <a:pt x="19" y="12"/>
                  </a:cubicBezTo>
                  <a:lnTo>
                    <a:pt x="41" y="0"/>
                  </a:lnTo>
                  <a:close/>
                </a:path>
              </a:pathLst>
            </a:custGeom>
            <a:solidFill>
              <a:srgbClr val="184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Sliḍé">
              <a:extLst>
                <a:ext uri="{FF2B5EF4-FFF2-40B4-BE49-F238E27FC236}">
                  <a16:creationId xmlns:a16="http://schemas.microsoft.com/office/drawing/2014/main" id="{849B8A0E-2D43-4D47-AE1C-264B233B4219}"/>
                </a:ext>
              </a:extLst>
            </p:cNvPr>
            <p:cNvSpPr/>
            <p:nvPr/>
          </p:nvSpPr>
          <p:spPr bwMode="auto">
            <a:xfrm>
              <a:off x="7129463" y="2174875"/>
              <a:ext cx="73025" cy="387350"/>
            </a:xfrm>
            <a:custGeom>
              <a:avLst/>
              <a:gdLst>
                <a:gd name="T0" fmla="*/ 17 w 17"/>
                <a:gd name="T1" fmla="*/ 0 h 90"/>
                <a:gd name="T2" fmla="*/ 8 w 17"/>
                <a:gd name="T3" fmla="*/ 5 h 90"/>
                <a:gd name="T4" fmla="*/ 0 w 17"/>
                <a:gd name="T5" fmla="*/ 26 h 90"/>
                <a:gd name="T6" fmla="*/ 11 w 17"/>
                <a:gd name="T7" fmla="*/ 32 h 90"/>
                <a:gd name="T8" fmla="*/ 0 w 17"/>
                <a:gd name="T9" fmla="*/ 45 h 90"/>
                <a:gd name="T10" fmla="*/ 17 w 17"/>
                <a:gd name="T11" fmla="*/ 90 h 90"/>
                <a:gd name="T12" fmla="*/ 17 w 1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17" y="0"/>
                  </a:moveTo>
                  <a:cubicBezTo>
                    <a:pt x="8" y="5"/>
                    <a:pt x="8" y="5"/>
                    <a:pt x="8" y="5"/>
                  </a:cubicBezTo>
                  <a:cubicBezTo>
                    <a:pt x="0" y="26"/>
                    <a:pt x="0" y="26"/>
                    <a:pt x="0" y="26"/>
                  </a:cubicBezTo>
                  <a:cubicBezTo>
                    <a:pt x="0" y="26"/>
                    <a:pt x="11" y="31"/>
                    <a:pt x="11" y="32"/>
                  </a:cubicBezTo>
                  <a:cubicBezTo>
                    <a:pt x="10" y="33"/>
                    <a:pt x="0" y="45"/>
                    <a:pt x="0" y="45"/>
                  </a:cubicBezTo>
                  <a:cubicBezTo>
                    <a:pt x="17" y="90"/>
                    <a:pt x="17" y="90"/>
                    <a:pt x="17" y="90"/>
                  </a:cubicBezTo>
                  <a:lnTo>
                    <a:pt x="17" y="0"/>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ṧḷidè">
              <a:extLst>
                <a:ext uri="{FF2B5EF4-FFF2-40B4-BE49-F238E27FC236}">
                  <a16:creationId xmlns:a16="http://schemas.microsoft.com/office/drawing/2014/main" id="{2B29CAC2-6C18-401E-81CD-136F9512CF20}"/>
                </a:ext>
              </a:extLst>
            </p:cNvPr>
            <p:cNvSpPr/>
            <p:nvPr/>
          </p:nvSpPr>
          <p:spPr bwMode="auto">
            <a:xfrm>
              <a:off x="7202488" y="2166937"/>
              <a:ext cx="50800" cy="95250"/>
            </a:xfrm>
            <a:custGeom>
              <a:avLst/>
              <a:gdLst>
                <a:gd name="T0" fmla="*/ 32 w 32"/>
                <a:gd name="T1" fmla="*/ 32 h 60"/>
                <a:gd name="T2" fmla="*/ 0 w 32"/>
                <a:gd name="T3" fmla="*/ 60 h 60"/>
                <a:gd name="T4" fmla="*/ 0 w 32"/>
                <a:gd name="T5" fmla="*/ 5 h 60"/>
                <a:gd name="T6" fmla="*/ 16 w 32"/>
                <a:gd name="T7" fmla="*/ 0 h 60"/>
                <a:gd name="T8" fmla="*/ 32 w 32"/>
                <a:gd name="T9" fmla="*/ 32 h 60"/>
              </a:gdLst>
              <a:ahLst/>
              <a:cxnLst>
                <a:cxn ang="0">
                  <a:pos x="T0" y="T1"/>
                </a:cxn>
                <a:cxn ang="0">
                  <a:pos x="T2" y="T3"/>
                </a:cxn>
                <a:cxn ang="0">
                  <a:pos x="T4" y="T5"/>
                </a:cxn>
                <a:cxn ang="0">
                  <a:pos x="T6" y="T7"/>
                </a:cxn>
                <a:cxn ang="0">
                  <a:pos x="T8" y="T9"/>
                </a:cxn>
              </a:cxnLst>
              <a:rect l="0" t="0" r="r" b="b"/>
              <a:pathLst>
                <a:path w="32" h="60">
                  <a:moveTo>
                    <a:pt x="32" y="32"/>
                  </a:moveTo>
                  <a:lnTo>
                    <a:pt x="0" y="60"/>
                  </a:lnTo>
                  <a:lnTo>
                    <a:pt x="0" y="5"/>
                  </a:lnTo>
                  <a:lnTo>
                    <a:pt x="16" y="0"/>
                  </a:lnTo>
                  <a:lnTo>
                    <a:pt x="32" y="32"/>
                  </a:lnTo>
                  <a:close/>
                </a:path>
              </a:pathLst>
            </a:custGeom>
            <a:solidFill>
              <a:srgbClr val="AEBF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śḷîḍè">
              <a:extLst>
                <a:ext uri="{FF2B5EF4-FFF2-40B4-BE49-F238E27FC236}">
                  <a16:creationId xmlns:a16="http://schemas.microsoft.com/office/drawing/2014/main" id="{09E129F2-8F3D-4A1A-9C46-B10DE9AAA5D2}"/>
                </a:ext>
              </a:extLst>
            </p:cNvPr>
            <p:cNvSpPr/>
            <p:nvPr/>
          </p:nvSpPr>
          <p:spPr bwMode="auto">
            <a:xfrm>
              <a:off x="7202488" y="2141537"/>
              <a:ext cx="447675" cy="1054100"/>
            </a:xfrm>
            <a:custGeom>
              <a:avLst/>
              <a:gdLst>
                <a:gd name="T0" fmla="*/ 0 w 104"/>
                <a:gd name="T1" fmla="*/ 98 h 245"/>
                <a:gd name="T2" fmla="*/ 63 w 104"/>
                <a:gd name="T3" fmla="*/ 0 h 245"/>
                <a:gd name="T4" fmla="*/ 104 w 104"/>
                <a:gd name="T5" fmla="*/ 21 h 245"/>
                <a:gd name="T6" fmla="*/ 87 w 104"/>
                <a:gd name="T7" fmla="*/ 180 h 245"/>
                <a:gd name="T8" fmla="*/ 89 w 104"/>
                <a:gd name="T9" fmla="*/ 236 h 245"/>
                <a:gd name="T10" fmla="*/ 32 w 104"/>
                <a:gd name="T11" fmla="*/ 243 h 245"/>
                <a:gd name="T12" fmla="*/ 0 w 104"/>
                <a:gd name="T13" fmla="*/ 238 h 245"/>
                <a:gd name="T14" fmla="*/ 0 w 104"/>
                <a:gd name="T15" fmla="*/ 98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245">
                  <a:moveTo>
                    <a:pt x="0" y="98"/>
                  </a:moveTo>
                  <a:cubicBezTo>
                    <a:pt x="63" y="0"/>
                    <a:pt x="63" y="0"/>
                    <a:pt x="63" y="0"/>
                  </a:cubicBezTo>
                  <a:cubicBezTo>
                    <a:pt x="104" y="21"/>
                    <a:pt x="104" y="21"/>
                    <a:pt x="104" y="21"/>
                  </a:cubicBezTo>
                  <a:cubicBezTo>
                    <a:pt x="104" y="21"/>
                    <a:pt x="89" y="152"/>
                    <a:pt x="87" y="180"/>
                  </a:cubicBezTo>
                  <a:cubicBezTo>
                    <a:pt x="85" y="209"/>
                    <a:pt x="89" y="236"/>
                    <a:pt x="89" y="236"/>
                  </a:cubicBezTo>
                  <a:cubicBezTo>
                    <a:pt x="89" y="236"/>
                    <a:pt x="61" y="245"/>
                    <a:pt x="32" y="243"/>
                  </a:cubicBezTo>
                  <a:cubicBezTo>
                    <a:pt x="4" y="240"/>
                    <a:pt x="0" y="238"/>
                    <a:pt x="0" y="238"/>
                  </a:cubicBezTo>
                  <a:lnTo>
                    <a:pt x="0" y="98"/>
                  </a:lnTo>
                  <a:close/>
                </a:path>
              </a:pathLst>
            </a:custGeom>
            <a:solidFill>
              <a:srgbClr val="184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ṣľíḋè">
              <a:extLst>
                <a:ext uri="{FF2B5EF4-FFF2-40B4-BE49-F238E27FC236}">
                  <a16:creationId xmlns:a16="http://schemas.microsoft.com/office/drawing/2014/main" id="{76857181-851C-4A0E-B408-D68303B9B256}"/>
                </a:ext>
              </a:extLst>
            </p:cNvPr>
            <p:cNvSpPr/>
            <p:nvPr/>
          </p:nvSpPr>
          <p:spPr bwMode="auto">
            <a:xfrm>
              <a:off x="7627938" y="3178175"/>
              <a:ext cx="138113" cy="360363"/>
            </a:xfrm>
            <a:custGeom>
              <a:avLst/>
              <a:gdLst>
                <a:gd name="T0" fmla="*/ 19 w 32"/>
                <a:gd name="T1" fmla="*/ 1 h 84"/>
                <a:gd name="T2" fmla="*/ 9 w 32"/>
                <a:gd name="T3" fmla="*/ 15 h 84"/>
                <a:gd name="T4" fmla="*/ 7 w 32"/>
                <a:gd name="T5" fmla="*/ 27 h 84"/>
                <a:gd name="T6" fmla="*/ 2 w 32"/>
                <a:gd name="T7" fmla="*/ 44 h 84"/>
                <a:gd name="T8" fmla="*/ 2 w 32"/>
                <a:gd name="T9" fmla="*/ 64 h 84"/>
                <a:gd name="T10" fmla="*/ 7 w 32"/>
                <a:gd name="T11" fmla="*/ 66 h 84"/>
                <a:gd name="T12" fmla="*/ 8 w 32"/>
                <a:gd name="T13" fmla="*/ 59 h 84"/>
                <a:gd name="T14" fmla="*/ 6 w 32"/>
                <a:gd name="T15" fmla="*/ 78 h 84"/>
                <a:gd name="T16" fmla="*/ 10 w 32"/>
                <a:gd name="T17" fmla="*/ 79 h 84"/>
                <a:gd name="T18" fmla="*/ 13 w 32"/>
                <a:gd name="T19" fmla="*/ 70 h 84"/>
                <a:gd name="T20" fmla="*/ 14 w 32"/>
                <a:gd name="T21" fmla="*/ 62 h 84"/>
                <a:gd name="T22" fmla="*/ 14 w 32"/>
                <a:gd name="T23" fmla="*/ 75 h 84"/>
                <a:gd name="T24" fmla="*/ 13 w 32"/>
                <a:gd name="T25" fmla="*/ 83 h 84"/>
                <a:gd name="T26" fmla="*/ 17 w 32"/>
                <a:gd name="T27" fmla="*/ 84 h 84"/>
                <a:gd name="T28" fmla="*/ 19 w 32"/>
                <a:gd name="T29" fmla="*/ 73 h 84"/>
                <a:gd name="T30" fmla="*/ 20 w 32"/>
                <a:gd name="T31" fmla="*/ 62 h 84"/>
                <a:gd name="T32" fmla="*/ 21 w 32"/>
                <a:gd name="T33" fmla="*/ 75 h 84"/>
                <a:gd name="T34" fmla="*/ 21 w 32"/>
                <a:gd name="T35" fmla="*/ 79 h 84"/>
                <a:gd name="T36" fmla="*/ 25 w 32"/>
                <a:gd name="T37" fmla="*/ 79 h 84"/>
                <a:gd name="T38" fmla="*/ 26 w 32"/>
                <a:gd name="T39" fmla="*/ 69 h 84"/>
                <a:gd name="T40" fmla="*/ 26 w 32"/>
                <a:gd name="T41" fmla="*/ 62 h 84"/>
                <a:gd name="T42" fmla="*/ 28 w 32"/>
                <a:gd name="T43" fmla="*/ 72 h 84"/>
                <a:gd name="T44" fmla="*/ 28 w 32"/>
                <a:gd name="T45" fmla="*/ 75 h 84"/>
                <a:gd name="T46" fmla="*/ 31 w 32"/>
                <a:gd name="T47" fmla="*/ 74 h 84"/>
                <a:gd name="T48" fmla="*/ 32 w 32"/>
                <a:gd name="T49" fmla="*/ 54 h 84"/>
                <a:gd name="T50" fmla="*/ 29 w 32"/>
                <a:gd name="T51" fmla="*/ 31 h 84"/>
                <a:gd name="T52" fmla="*/ 28 w 32"/>
                <a:gd name="T53" fmla="*/ 8 h 84"/>
                <a:gd name="T54" fmla="*/ 19 w 32"/>
                <a:gd name="T55"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 h="84">
                  <a:moveTo>
                    <a:pt x="19" y="1"/>
                  </a:moveTo>
                  <a:cubicBezTo>
                    <a:pt x="19" y="0"/>
                    <a:pt x="9" y="15"/>
                    <a:pt x="9" y="15"/>
                  </a:cubicBezTo>
                  <a:cubicBezTo>
                    <a:pt x="7" y="27"/>
                    <a:pt x="7" y="27"/>
                    <a:pt x="7" y="27"/>
                  </a:cubicBezTo>
                  <a:cubicBezTo>
                    <a:pt x="7" y="27"/>
                    <a:pt x="6" y="38"/>
                    <a:pt x="2" y="44"/>
                  </a:cubicBezTo>
                  <a:cubicBezTo>
                    <a:pt x="0" y="49"/>
                    <a:pt x="2" y="64"/>
                    <a:pt x="2" y="64"/>
                  </a:cubicBezTo>
                  <a:cubicBezTo>
                    <a:pt x="7" y="66"/>
                    <a:pt x="7" y="66"/>
                    <a:pt x="7" y="66"/>
                  </a:cubicBezTo>
                  <a:cubicBezTo>
                    <a:pt x="7" y="66"/>
                    <a:pt x="8" y="53"/>
                    <a:pt x="8" y="59"/>
                  </a:cubicBezTo>
                  <a:cubicBezTo>
                    <a:pt x="9" y="66"/>
                    <a:pt x="6" y="78"/>
                    <a:pt x="6" y="78"/>
                  </a:cubicBezTo>
                  <a:cubicBezTo>
                    <a:pt x="10" y="79"/>
                    <a:pt x="10" y="79"/>
                    <a:pt x="10" y="79"/>
                  </a:cubicBezTo>
                  <a:cubicBezTo>
                    <a:pt x="10" y="79"/>
                    <a:pt x="12" y="73"/>
                    <a:pt x="13" y="70"/>
                  </a:cubicBezTo>
                  <a:cubicBezTo>
                    <a:pt x="13" y="68"/>
                    <a:pt x="14" y="62"/>
                    <a:pt x="14" y="62"/>
                  </a:cubicBezTo>
                  <a:cubicBezTo>
                    <a:pt x="14" y="62"/>
                    <a:pt x="15" y="71"/>
                    <a:pt x="14" y="75"/>
                  </a:cubicBezTo>
                  <a:cubicBezTo>
                    <a:pt x="13" y="78"/>
                    <a:pt x="13" y="83"/>
                    <a:pt x="13" y="83"/>
                  </a:cubicBezTo>
                  <a:cubicBezTo>
                    <a:pt x="17" y="84"/>
                    <a:pt x="17" y="84"/>
                    <a:pt x="17" y="84"/>
                  </a:cubicBezTo>
                  <a:cubicBezTo>
                    <a:pt x="17" y="84"/>
                    <a:pt x="19" y="78"/>
                    <a:pt x="19" y="73"/>
                  </a:cubicBezTo>
                  <a:cubicBezTo>
                    <a:pt x="19" y="69"/>
                    <a:pt x="20" y="62"/>
                    <a:pt x="20" y="62"/>
                  </a:cubicBezTo>
                  <a:cubicBezTo>
                    <a:pt x="20" y="62"/>
                    <a:pt x="21" y="72"/>
                    <a:pt x="21" y="75"/>
                  </a:cubicBezTo>
                  <a:cubicBezTo>
                    <a:pt x="21" y="78"/>
                    <a:pt x="21" y="79"/>
                    <a:pt x="21" y="79"/>
                  </a:cubicBezTo>
                  <a:cubicBezTo>
                    <a:pt x="25" y="79"/>
                    <a:pt x="25" y="79"/>
                    <a:pt x="25" y="79"/>
                  </a:cubicBezTo>
                  <a:cubicBezTo>
                    <a:pt x="25" y="79"/>
                    <a:pt x="27" y="74"/>
                    <a:pt x="26" y="69"/>
                  </a:cubicBezTo>
                  <a:cubicBezTo>
                    <a:pt x="26" y="64"/>
                    <a:pt x="26" y="62"/>
                    <a:pt x="26" y="62"/>
                  </a:cubicBezTo>
                  <a:cubicBezTo>
                    <a:pt x="26" y="62"/>
                    <a:pt x="28" y="69"/>
                    <a:pt x="28" y="72"/>
                  </a:cubicBezTo>
                  <a:cubicBezTo>
                    <a:pt x="28" y="74"/>
                    <a:pt x="28" y="75"/>
                    <a:pt x="28" y="75"/>
                  </a:cubicBezTo>
                  <a:cubicBezTo>
                    <a:pt x="31" y="74"/>
                    <a:pt x="31" y="74"/>
                    <a:pt x="31" y="74"/>
                  </a:cubicBezTo>
                  <a:cubicBezTo>
                    <a:pt x="31" y="74"/>
                    <a:pt x="32" y="62"/>
                    <a:pt x="32" y="54"/>
                  </a:cubicBezTo>
                  <a:cubicBezTo>
                    <a:pt x="32" y="46"/>
                    <a:pt x="30" y="36"/>
                    <a:pt x="29" y="31"/>
                  </a:cubicBezTo>
                  <a:cubicBezTo>
                    <a:pt x="29" y="25"/>
                    <a:pt x="28" y="8"/>
                    <a:pt x="28" y="8"/>
                  </a:cubicBezTo>
                  <a:lnTo>
                    <a:pt x="19" y="1"/>
                  </a:lnTo>
                  <a:close/>
                </a:path>
              </a:pathLst>
            </a:custGeom>
            <a:solidFill>
              <a:srgbClr val="FEC4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şľíḑé">
              <a:extLst>
                <a:ext uri="{FF2B5EF4-FFF2-40B4-BE49-F238E27FC236}">
                  <a16:creationId xmlns:a16="http://schemas.microsoft.com/office/drawing/2014/main" id="{4F29D890-6FC9-4243-AD57-12F65C7A6DB5}"/>
                </a:ext>
              </a:extLst>
            </p:cNvPr>
            <p:cNvSpPr/>
            <p:nvPr/>
          </p:nvSpPr>
          <p:spPr bwMode="auto">
            <a:xfrm>
              <a:off x="7658100" y="3268662"/>
              <a:ext cx="95250" cy="55563"/>
            </a:xfrm>
            <a:custGeom>
              <a:avLst/>
              <a:gdLst>
                <a:gd name="T0" fmla="*/ 1 w 22"/>
                <a:gd name="T1" fmla="*/ 3 h 13"/>
                <a:gd name="T2" fmla="*/ 0 w 22"/>
                <a:gd name="T3" fmla="*/ 10 h 13"/>
                <a:gd name="T4" fmla="*/ 22 w 22"/>
                <a:gd name="T5" fmla="*/ 10 h 13"/>
                <a:gd name="T6" fmla="*/ 22 w 22"/>
                <a:gd name="T7" fmla="*/ 0 h 13"/>
                <a:gd name="T8" fmla="*/ 1 w 22"/>
                <a:gd name="T9" fmla="*/ 3 h 13"/>
              </a:gdLst>
              <a:ahLst/>
              <a:cxnLst>
                <a:cxn ang="0">
                  <a:pos x="T0" y="T1"/>
                </a:cxn>
                <a:cxn ang="0">
                  <a:pos x="T2" y="T3"/>
                </a:cxn>
                <a:cxn ang="0">
                  <a:pos x="T4" y="T5"/>
                </a:cxn>
                <a:cxn ang="0">
                  <a:pos x="T6" y="T7"/>
                </a:cxn>
                <a:cxn ang="0">
                  <a:pos x="T8" y="T9"/>
                </a:cxn>
              </a:cxnLst>
              <a:rect l="0" t="0" r="r" b="b"/>
              <a:pathLst>
                <a:path w="22" h="13">
                  <a:moveTo>
                    <a:pt x="1" y="3"/>
                  </a:moveTo>
                  <a:cubicBezTo>
                    <a:pt x="0" y="10"/>
                    <a:pt x="0" y="10"/>
                    <a:pt x="0" y="10"/>
                  </a:cubicBezTo>
                  <a:cubicBezTo>
                    <a:pt x="0" y="10"/>
                    <a:pt x="15" y="13"/>
                    <a:pt x="22" y="10"/>
                  </a:cubicBezTo>
                  <a:cubicBezTo>
                    <a:pt x="22" y="0"/>
                    <a:pt x="22" y="0"/>
                    <a:pt x="22" y="0"/>
                  </a:cubicBezTo>
                  <a:lnTo>
                    <a:pt x="1" y="3"/>
                  </a:lnTo>
                  <a:close/>
                </a:path>
              </a:pathLst>
            </a:custGeom>
            <a:solidFill>
              <a:srgbClr val="E9F2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ṩ1ídè">
              <a:extLst>
                <a:ext uri="{FF2B5EF4-FFF2-40B4-BE49-F238E27FC236}">
                  <a16:creationId xmlns:a16="http://schemas.microsoft.com/office/drawing/2014/main" id="{02F8F061-27ED-4C02-B838-5A0579F12B55}"/>
                </a:ext>
              </a:extLst>
            </p:cNvPr>
            <p:cNvSpPr/>
            <p:nvPr/>
          </p:nvSpPr>
          <p:spPr bwMode="auto">
            <a:xfrm>
              <a:off x="7477125" y="2214562"/>
              <a:ext cx="288925" cy="1092200"/>
            </a:xfrm>
            <a:custGeom>
              <a:avLst/>
              <a:gdLst>
                <a:gd name="T0" fmla="*/ 40 w 67"/>
                <a:gd name="T1" fmla="*/ 5 h 254"/>
                <a:gd name="T2" fmla="*/ 53 w 67"/>
                <a:gd name="T3" fmla="*/ 48 h 254"/>
                <a:gd name="T4" fmla="*/ 64 w 67"/>
                <a:gd name="T5" fmla="*/ 146 h 254"/>
                <a:gd name="T6" fmla="*/ 64 w 67"/>
                <a:gd name="T7" fmla="*/ 250 h 254"/>
                <a:gd name="T8" fmla="*/ 43 w 67"/>
                <a:gd name="T9" fmla="*/ 248 h 254"/>
                <a:gd name="T10" fmla="*/ 25 w 67"/>
                <a:gd name="T11" fmla="*/ 150 h 254"/>
                <a:gd name="T12" fmla="*/ 1 w 67"/>
                <a:gd name="T13" fmla="*/ 50 h 254"/>
                <a:gd name="T14" fmla="*/ 40 w 67"/>
                <a:gd name="T15" fmla="*/ 5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54">
                  <a:moveTo>
                    <a:pt x="40" y="5"/>
                  </a:moveTo>
                  <a:cubicBezTo>
                    <a:pt x="40" y="5"/>
                    <a:pt x="48" y="11"/>
                    <a:pt x="53" y="48"/>
                  </a:cubicBezTo>
                  <a:cubicBezTo>
                    <a:pt x="60" y="97"/>
                    <a:pt x="64" y="143"/>
                    <a:pt x="64" y="146"/>
                  </a:cubicBezTo>
                  <a:cubicBezTo>
                    <a:pt x="64" y="151"/>
                    <a:pt x="67" y="237"/>
                    <a:pt x="64" y="250"/>
                  </a:cubicBezTo>
                  <a:cubicBezTo>
                    <a:pt x="64" y="250"/>
                    <a:pt x="55" y="254"/>
                    <a:pt x="43" y="248"/>
                  </a:cubicBezTo>
                  <a:cubicBezTo>
                    <a:pt x="25" y="150"/>
                    <a:pt x="25" y="150"/>
                    <a:pt x="25" y="150"/>
                  </a:cubicBezTo>
                  <a:cubicBezTo>
                    <a:pt x="25" y="150"/>
                    <a:pt x="1" y="74"/>
                    <a:pt x="1" y="50"/>
                  </a:cubicBezTo>
                  <a:cubicBezTo>
                    <a:pt x="0" y="0"/>
                    <a:pt x="40" y="5"/>
                    <a:pt x="40" y="5"/>
                  </a:cubicBez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1ïḓé">
              <a:extLst>
                <a:ext uri="{FF2B5EF4-FFF2-40B4-BE49-F238E27FC236}">
                  <a16:creationId xmlns:a16="http://schemas.microsoft.com/office/drawing/2014/main" id="{91191B3C-16CD-4FB5-8DA5-9FB9FD09CA7A}"/>
                </a:ext>
              </a:extLst>
            </p:cNvPr>
            <p:cNvSpPr/>
            <p:nvPr/>
          </p:nvSpPr>
          <p:spPr bwMode="auto">
            <a:xfrm>
              <a:off x="7202488" y="2141537"/>
              <a:ext cx="309563" cy="420688"/>
            </a:xfrm>
            <a:custGeom>
              <a:avLst/>
              <a:gdLst>
                <a:gd name="T0" fmla="*/ 0 w 72"/>
                <a:gd name="T1" fmla="*/ 98 h 98"/>
                <a:gd name="T2" fmla="*/ 26 w 72"/>
                <a:gd name="T3" fmla="*/ 46 h 98"/>
                <a:gd name="T4" fmla="*/ 63 w 72"/>
                <a:gd name="T5" fmla="*/ 0 h 98"/>
                <a:gd name="T6" fmla="*/ 72 w 72"/>
                <a:gd name="T7" fmla="*/ 6 h 98"/>
                <a:gd name="T8" fmla="*/ 61 w 72"/>
                <a:gd name="T9" fmla="*/ 35 h 98"/>
                <a:gd name="T10" fmla="*/ 46 w 72"/>
                <a:gd name="T11" fmla="*/ 34 h 98"/>
                <a:gd name="T12" fmla="*/ 50 w 72"/>
                <a:gd name="T13" fmla="*/ 53 h 98"/>
                <a:gd name="T14" fmla="*/ 0 w 72"/>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8">
                  <a:moveTo>
                    <a:pt x="0" y="98"/>
                  </a:moveTo>
                  <a:cubicBezTo>
                    <a:pt x="0" y="98"/>
                    <a:pt x="15" y="62"/>
                    <a:pt x="26" y="46"/>
                  </a:cubicBezTo>
                  <a:cubicBezTo>
                    <a:pt x="50" y="10"/>
                    <a:pt x="63" y="0"/>
                    <a:pt x="63" y="0"/>
                  </a:cubicBezTo>
                  <a:cubicBezTo>
                    <a:pt x="72" y="6"/>
                    <a:pt x="72" y="6"/>
                    <a:pt x="72" y="6"/>
                  </a:cubicBezTo>
                  <a:cubicBezTo>
                    <a:pt x="61" y="35"/>
                    <a:pt x="61" y="35"/>
                    <a:pt x="61" y="35"/>
                  </a:cubicBezTo>
                  <a:cubicBezTo>
                    <a:pt x="46" y="34"/>
                    <a:pt x="46" y="34"/>
                    <a:pt x="46" y="34"/>
                  </a:cubicBezTo>
                  <a:cubicBezTo>
                    <a:pt x="50" y="53"/>
                    <a:pt x="50" y="53"/>
                    <a:pt x="50" y="53"/>
                  </a:cubicBezTo>
                  <a:lnTo>
                    <a:pt x="0" y="98"/>
                  </a:lnTo>
                  <a:close/>
                </a:path>
              </a:pathLst>
            </a:custGeom>
            <a:solidFill>
              <a:srgbClr val="133A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ïŝļïḋe">
              <a:extLst>
                <a:ext uri="{FF2B5EF4-FFF2-40B4-BE49-F238E27FC236}">
                  <a16:creationId xmlns:a16="http://schemas.microsoft.com/office/drawing/2014/main" id="{F33CE3E3-1FFC-419E-8FC0-C03A09FC401B}"/>
                </a:ext>
              </a:extLst>
            </p:cNvPr>
            <p:cNvSpPr/>
            <p:nvPr/>
          </p:nvSpPr>
          <p:spPr bwMode="auto">
            <a:xfrm>
              <a:off x="6905625" y="5035550"/>
              <a:ext cx="392113" cy="400050"/>
            </a:xfrm>
            <a:prstGeom prst="rect">
              <a:avLst/>
            </a:prstGeom>
            <a:solidFill>
              <a:srgbClr val="2C7E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3" name="ïS1iḋê">
              <a:extLst>
                <a:ext uri="{FF2B5EF4-FFF2-40B4-BE49-F238E27FC236}">
                  <a16:creationId xmlns:a16="http://schemas.microsoft.com/office/drawing/2014/main" id="{63B7087E-D869-49E2-A44A-F1D5D21BAF02}"/>
                </a:ext>
              </a:extLst>
            </p:cNvPr>
            <p:cNvSpPr/>
            <p:nvPr/>
          </p:nvSpPr>
          <p:spPr bwMode="auto">
            <a:xfrm>
              <a:off x="7134225" y="5035550"/>
              <a:ext cx="611188" cy="400050"/>
            </a:xfrm>
            <a:prstGeom prst="rect">
              <a:avLst/>
            </a:prstGeom>
            <a:solidFill>
              <a:srgbClr val="2B98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4" name="iṡḻïḑé">
              <a:extLst>
                <a:ext uri="{FF2B5EF4-FFF2-40B4-BE49-F238E27FC236}">
                  <a16:creationId xmlns:a16="http://schemas.microsoft.com/office/drawing/2014/main" id="{CFD6BD8B-06E4-45A1-80BA-11D01B832493}"/>
                </a:ext>
              </a:extLst>
            </p:cNvPr>
            <p:cNvSpPr/>
            <p:nvPr/>
          </p:nvSpPr>
          <p:spPr bwMode="auto">
            <a:xfrm>
              <a:off x="5854700" y="5164137"/>
              <a:ext cx="392113" cy="271463"/>
            </a:xfrm>
            <a:prstGeom prst="rect">
              <a:avLst/>
            </a:prstGeom>
            <a:solidFill>
              <a:srgbClr val="33AAA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 name="iṧliḍé">
              <a:extLst>
                <a:ext uri="{FF2B5EF4-FFF2-40B4-BE49-F238E27FC236}">
                  <a16:creationId xmlns:a16="http://schemas.microsoft.com/office/drawing/2014/main" id="{2D4CB351-5BE8-4E7F-882D-628117B96D64}"/>
                </a:ext>
              </a:extLst>
            </p:cNvPr>
            <p:cNvSpPr/>
            <p:nvPr/>
          </p:nvSpPr>
          <p:spPr bwMode="auto">
            <a:xfrm>
              <a:off x="6078538" y="5164137"/>
              <a:ext cx="611188" cy="271463"/>
            </a:xfrm>
            <a:prstGeom prst="rect">
              <a:avLst/>
            </a:prstGeom>
            <a:solidFill>
              <a:srgbClr val="3DC7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6" name="iṥlíďe">
              <a:extLst>
                <a:ext uri="{FF2B5EF4-FFF2-40B4-BE49-F238E27FC236}">
                  <a16:creationId xmlns:a16="http://schemas.microsoft.com/office/drawing/2014/main" id="{3A01C0F9-7C1B-48B9-AA45-1E2844CE2D79}"/>
                </a:ext>
              </a:extLst>
            </p:cNvPr>
            <p:cNvSpPr/>
            <p:nvPr/>
          </p:nvSpPr>
          <p:spPr bwMode="auto">
            <a:xfrm>
              <a:off x="4795838" y="5302250"/>
              <a:ext cx="392113" cy="133350"/>
            </a:xfrm>
            <a:prstGeom prst="rect">
              <a:avLst/>
            </a:prstGeom>
            <a:solidFill>
              <a:srgbClr val="CC46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í$ḻîḑé">
              <a:extLst>
                <a:ext uri="{FF2B5EF4-FFF2-40B4-BE49-F238E27FC236}">
                  <a16:creationId xmlns:a16="http://schemas.microsoft.com/office/drawing/2014/main" id="{5B992DA5-70EE-42A4-8202-1C5C078B271B}"/>
                </a:ext>
              </a:extLst>
            </p:cNvPr>
            <p:cNvSpPr/>
            <p:nvPr/>
          </p:nvSpPr>
          <p:spPr bwMode="auto">
            <a:xfrm>
              <a:off x="5024438" y="5302250"/>
              <a:ext cx="606425" cy="133350"/>
            </a:xfrm>
            <a:prstGeom prst="rect">
              <a:avLst/>
            </a:prstGeom>
            <a:solidFill>
              <a:srgbClr val="FF55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8" name="îṣḷíḑè">
              <a:extLst>
                <a:ext uri="{FF2B5EF4-FFF2-40B4-BE49-F238E27FC236}">
                  <a16:creationId xmlns:a16="http://schemas.microsoft.com/office/drawing/2014/main" id="{FD7A0582-AD9C-46EE-83C5-809F5BE9485D}"/>
                </a:ext>
              </a:extLst>
            </p:cNvPr>
            <p:cNvSpPr/>
            <p:nvPr/>
          </p:nvSpPr>
          <p:spPr bwMode="auto">
            <a:xfrm>
              <a:off x="4667250" y="3714750"/>
              <a:ext cx="1006475" cy="723900"/>
            </a:xfrm>
            <a:custGeom>
              <a:avLst/>
              <a:gdLst>
                <a:gd name="T0" fmla="*/ 634 w 634"/>
                <a:gd name="T1" fmla="*/ 456 h 456"/>
                <a:gd name="T2" fmla="*/ 444 w 634"/>
                <a:gd name="T3" fmla="*/ 456 h 456"/>
                <a:gd name="T4" fmla="*/ 0 w 634"/>
                <a:gd name="T5" fmla="*/ 0 h 456"/>
                <a:gd name="T6" fmla="*/ 187 w 634"/>
                <a:gd name="T7" fmla="*/ 0 h 456"/>
                <a:gd name="T8" fmla="*/ 634 w 634"/>
                <a:gd name="T9" fmla="*/ 456 h 456"/>
              </a:gdLst>
              <a:ahLst/>
              <a:cxnLst>
                <a:cxn ang="0">
                  <a:pos x="T0" y="T1"/>
                </a:cxn>
                <a:cxn ang="0">
                  <a:pos x="T2" y="T3"/>
                </a:cxn>
                <a:cxn ang="0">
                  <a:pos x="T4" y="T5"/>
                </a:cxn>
                <a:cxn ang="0">
                  <a:pos x="T6" y="T7"/>
                </a:cxn>
                <a:cxn ang="0">
                  <a:pos x="T8" y="T9"/>
                </a:cxn>
              </a:cxnLst>
              <a:rect l="0" t="0" r="r" b="b"/>
              <a:pathLst>
                <a:path w="634" h="456">
                  <a:moveTo>
                    <a:pt x="634" y="456"/>
                  </a:moveTo>
                  <a:lnTo>
                    <a:pt x="444" y="456"/>
                  </a:lnTo>
                  <a:lnTo>
                    <a:pt x="0" y="0"/>
                  </a:lnTo>
                  <a:lnTo>
                    <a:pt x="187" y="0"/>
                  </a:lnTo>
                  <a:lnTo>
                    <a:pt x="634" y="456"/>
                  </a:lnTo>
                  <a:close/>
                </a:path>
              </a:pathLst>
            </a:custGeom>
            <a:gradFill>
              <a:gsLst>
                <a:gs pos="0">
                  <a:srgbClr val="FF9C36"/>
                </a:gs>
                <a:gs pos="100000">
                  <a:srgbClr val="FF9B36"/>
                </a:gs>
                <a:gs pos="53000">
                  <a:srgbClr val="FFE242"/>
                </a:gs>
              </a:gsLst>
              <a:lin ang="5400000" scaled="1"/>
            </a:gradFill>
            <a:ln>
              <a:noFill/>
            </a:ln>
          </p:spPr>
          <p:txBody>
            <a:bodyPr anchor="ctr"/>
            <a:lstStyle/>
            <a:p>
              <a:pPr algn="ctr"/>
              <a:endParaRPr/>
            </a:p>
          </p:txBody>
        </p:sp>
        <p:sp>
          <p:nvSpPr>
            <p:cNvPr id="69" name="îṣlídé">
              <a:extLst>
                <a:ext uri="{FF2B5EF4-FFF2-40B4-BE49-F238E27FC236}">
                  <a16:creationId xmlns:a16="http://schemas.microsoft.com/office/drawing/2014/main" id="{2E583730-18D5-4BAB-B49F-1BB7630DABFF}"/>
                </a:ext>
              </a:extLst>
            </p:cNvPr>
            <p:cNvSpPr/>
            <p:nvPr/>
          </p:nvSpPr>
          <p:spPr bwMode="auto">
            <a:xfrm>
              <a:off x="5432425" y="3108325"/>
              <a:ext cx="1528763" cy="1330325"/>
            </a:xfrm>
            <a:custGeom>
              <a:avLst/>
              <a:gdLst>
                <a:gd name="T0" fmla="*/ 187 w 963"/>
                <a:gd name="T1" fmla="*/ 838 h 838"/>
                <a:gd name="T2" fmla="*/ 0 w 963"/>
                <a:gd name="T3" fmla="*/ 838 h 838"/>
                <a:gd name="T4" fmla="*/ 773 w 963"/>
                <a:gd name="T5" fmla="*/ 0 h 838"/>
                <a:gd name="T6" fmla="*/ 963 w 963"/>
                <a:gd name="T7" fmla="*/ 0 h 838"/>
                <a:gd name="T8" fmla="*/ 187 w 963"/>
                <a:gd name="T9" fmla="*/ 838 h 838"/>
              </a:gdLst>
              <a:ahLst/>
              <a:cxnLst>
                <a:cxn ang="0">
                  <a:pos x="T0" y="T1"/>
                </a:cxn>
                <a:cxn ang="0">
                  <a:pos x="T2" y="T3"/>
                </a:cxn>
                <a:cxn ang="0">
                  <a:pos x="T4" y="T5"/>
                </a:cxn>
                <a:cxn ang="0">
                  <a:pos x="T6" y="T7"/>
                </a:cxn>
                <a:cxn ang="0">
                  <a:pos x="T8" y="T9"/>
                </a:cxn>
              </a:cxnLst>
              <a:rect l="0" t="0" r="r" b="b"/>
              <a:pathLst>
                <a:path w="963" h="838">
                  <a:moveTo>
                    <a:pt x="187" y="838"/>
                  </a:moveTo>
                  <a:lnTo>
                    <a:pt x="0" y="838"/>
                  </a:lnTo>
                  <a:lnTo>
                    <a:pt x="773" y="0"/>
                  </a:lnTo>
                  <a:lnTo>
                    <a:pt x="963" y="0"/>
                  </a:lnTo>
                  <a:lnTo>
                    <a:pt x="187" y="838"/>
                  </a:lnTo>
                  <a:close/>
                </a:path>
              </a:pathLst>
            </a:custGeom>
            <a:gradFill>
              <a:gsLst>
                <a:gs pos="0">
                  <a:srgbClr val="FFD207"/>
                </a:gs>
                <a:gs pos="100000">
                  <a:srgbClr val="FFE242"/>
                </a:gs>
              </a:gsLst>
              <a:lin ang="5400000" scaled="1"/>
            </a:gradFill>
            <a:ln>
              <a:noFill/>
            </a:ln>
          </p:spPr>
          <p:txBody>
            <a:bodyPr anchor="ctr"/>
            <a:lstStyle/>
            <a:p>
              <a:pPr algn="ctr"/>
              <a:endParaRPr/>
            </a:p>
          </p:txBody>
        </p:sp>
        <p:sp>
          <p:nvSpPr>
            <p:cNvPr id="70" name="íŝḷîḓê">
              <a:extLst>
                <a:ext uri="{FF2B5EF4-FFF2-40B4-BE49-F238E27FC236}">
                  <a16:creationId xmlns:a16="http://schemas.microsoft.com/office/drawing/2014/main" id="{2E75E50D-52F6-4EC5-A7B0-00209B1C9AA6}"/>
                </a:ext>
              </a:extLst>
            </p:cNvPr>
            <p:cNvSpPr/>
            <p:nvPr/>
          </p:nvSpPr>
          <p:spPr bwMode="auto">
            <a:xfrm>
              <a:off x="3422650" y="3714750"/>
              <a:ext cx="1531938" cy="1312863"/>
            </a:xfrm>
            <a:custGeom>
              <a:avLst/>
              <a:gdLst>
                <a:gd name="T0" fmla="*/ 187 w 965"/>
                <a:gd name="T1" fmla="*/ 827 h 827"/>
                <a:gd name="T2" fmla="*/ 0 w 965"/>
                <a:gd name="T3" fmla="*/ 827 h 827"/>
                <a:gd name="T4" fmla="*/ 778 w 965"/>
                <a:gd name="T5" fmla="*/ 0 h 827"/>
                <a:gd name="T6" fmla="*/ 965 w 965"/>
                <a:gd name="T7" fmla="*/ 0 h 827"/>
                <a:gd name="T8" fmla="*/ 187 w 965"/>
                <a:gd name="T9" fmla="*/ 827 h 827"/>
              </a:gdLst>
              <a:ahLst/>
              <a:cxnLst>
                <a:cxn ang="0">
                  <a:pos x="T0" y="T1"/>
                </a:cxn>
                <a:cxn ang="0">
                  <a:pos x="T2" y="T3"/>
                </a:cxn>
                <a:cxn ang="0">
                  <a:pos x="T4" y="T5"/>
                </a:cxn>
                <a:cxn ang="0">
                  <a:pos x="T6" y="T7"/>
                </a:cxn>
                <a:cxn ang="0">
                  <a:pos x="T8" y="T9"/>
                </a:cxn>
              </a:cxnLst>
              <a:rect l="0" t="0" r="r" b="b"/>
              <a:pathLst>
                <a:path w="965" h="827">
                  <a:moveTo>
                    <a:pt x="187" y="827"/>
                  </a:moveTo>
                  <a:lnTo>
                    <a:pt x="0" y="827"/>
                  </a:lnTo>
                  <a:lnTo>
                    <a:pt x="778" y="0"/>
                  </a:lnTo>
                  <a:lnTo>
                    <a:pt x="965" y="0"/>
                  </a:lnTo>
                  <a:lnTo>
                    <a:pt x="187" y="827"/>
                  </a:lnTo>
                  <a:close/>
                </a:path>
              </a:pathLst>
            </a:custGeom>
            <a:gradFill>
              <a:gsLst>
                <a:gs pos="0">
                  <a:srgbClr val="FFD207"/>
                </a:gs>
                <a:gs pos="100000">
                  <a:srgbClr val="FFE242"/>
                </a:gs>
              </a:gsLst>
              <a:lin ang="5400000" scaled="1"/>
            </a:gradFill>
            <a:ln>
              <a:noFill/>
            </a:ln>
          </p:spPr>
          <p:txBody>
            <a:bodyPr anchor="ctr"/>
            <a:lstStyle/>
            <a:p>
              <a:pPr algn="ctr"/>
              <a:endParaRPr/>
            </a:p>
          </p:txBody>
        </p:sp>
      </p:grpSp>
    </p:spTree>
    <p:extLst>
      <p:ext uri="{BB962C8B-B14F-4D97-AF65-F5344CB8AC3E}">
        <p14:creationId xmlns:p14="http://schemas.microsoft.com/office/powerpoint/2010/main" val="3957722060"/>
      </p:ext>
    </p:extLst>
  </p:cSld>
  <p:clrMapOvr>
    <a:masterClrMapping/>
  </p:clrMapOvr>
  <p:transition>
    <p:blind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176905" y="799465"/>
            <a:ext cx="2409190"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移动电气及电气设备</a:t>
            </a:r>
          </a:p>
        </p:txBody>
      </p:sp>
      <p:grpSp>
        <p:nvGrpSpPr>
          <p:cNvPr id="4" name="组合 3"/>
          <p:cNvGrpSpPr/>
          <p:nvPr/>
        </p:nvGrpSpPr>
        <p:grpSpPr>
          <a:xfrm>
            <a:off x="974891" y="1438275"/>
            <a:ext cx="7147394" cy="3373363"/>
            <a:chOff x="1366" y="2175"/>
            <a:chExt cx="8876" cy="3842"/>
          </a:xfrm>
        </p:grpSpPr>
        <p:pic>
          <p:nvPicPr>
            <p:cNvPr id="19463" name="Picture 3" descr="C~000015"/>
            <p:cNvPicPr>
              <a:picLocks noChangeAspect="1"/>
            </p:cNvPicPr>
            <p:nvPr/>
          </p:nvPicPr>
          <p:blipFill>
            <a:blip r:embed="rId3">
              <a:grayscl/>
            </a:blip>
            <a:stretch>
              <a:fillRect/>
            </a:stretch>
          </p:blipFill>
          <p:spPr>
            <a:xfrm>
              <a:off x="5750" y="2175"/>
              <a:ext cx="4479" cy="3006"/>
            </a:xfrm>
            <a:prstGeom prst="rect">
              <a:avLst/>
            </a:prstGeom>
            <a:noFill/>
            <a:ln w="9525">
              <a:noFill/>
            </a:ln>
          </p:spPr>
        </p:pic>
        <p:sp>
          <p:nvSpPr>
            <p:cNvPr id="6" name="矩形 5"/>
            <p:cNvSpPr/>
            <p:nvPr/>
          </p:nvSpPr>
          <p:spPr>
            <a:xfrm>
              <a:off x="1462" y="4968"/>
              <a:ext cx="4168" cy="987"/>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764" y="5030"/>
              <a:ext cx="4477" cy="987"/>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65" name="Text Box 9"/>
            <p:cNvSpPr txBox="1"/>
            <p:nvPr/>
          </p:nvSpPr>
          <p:spPr>
            <a:xfrm>
              <a:off x="5738" y="5180"/>
              <a:ext cx="4504" cy="524"/>
            </a:xfrm>
            <a:prstGeom prst="rect">
              <a:avLst/>
            </a:prstGeom>
            <a:noFill/>
            <a:ln w="9525">
              <a:noFill/>
            </a:ln>
          </p:spPr>
          <p:txBody>
            <a:bodyPr wrap="square">
              <a:spAutoFit/>
            </a:bodyPr>
            <a:lstStyle/>
            <a:p>
              <a:pPr lvl="0" algn="ctr" eaLnBrk="1" hangingPunct="1"/>
              <a:r>
                <a:rPr lang="en-US" altLang="zh-CN" sz="1200" b="1">
                  <a:solidFill>
                    <a:schemeClr val="tx1">
                      <a:lumMod val="75000"/>
                      <a:lumOff val="25000"/>
                    </a:schemeClr>
                  </a:solidFill>
                  <a:latin typeface="微软雅黑" pitchFamily="34" charset="-122"/>
                  <a:ea typeface="微软雅黑" pitchFamily="34" charset="-122"/>
                  <a:cs typeface="微软雅黑" pitchFamily="34" charset="-122"/>
                </a:rPr>
                <a:t>I</a:t>
              </a:r>
              <a:r>
                <a:rPr lang="zh-CN" altLang="zh-CN" sz="1200" b="1" dirty="0">
                  <a:solidFill>
                    <a:schemeClr val="tx1">
                      <a:lumMod val="75000"/>
                      <a:lumOff val="25000"/>
                    </a:schemeClr>
                  </a:solidFill>
                  <a:latin typeface="微软雅黑" pitchFamily="34" charset="-122"/>
                  <a:ea typeface="微软雅黑" pitchFamily="34" charset="-122"/>
                  <a:cs typeface="微软雅黑" pitchFamily="34" charset="-122"/>
                </a:rPr>
                <a:t>类手持电动工具电源线为两芯线</a:t>
              </a:r>
            </a:p>
            <a:p>
              <a:pPr lvl="0" algn="ctr" eaLnBrk="1" hangingPunct="1"/>
              <a:r>
                <a:rPr lang="zh-CN" altLang="zh-CN" sz="1200" b="1" dirty="0">
                  <a:solidFill>
                    <a:schemeClr val="tx1">
                      <a:lumMod val="75000"/>
                      <a:lumOff val="25000"/>
                    </a:schemeClr>
                  </a:solidFill>
                  <a:latin typeface="微软雅黑" pitchFamily="34" charset="-122"/>
                  <a:ea typeface="微软雅黑" pitchFamily="34" charset="-122"/>
                  <a:cs typeface="微软雅黑" pitchFamily="34" charset="-122"/>
                </a:rPr>
                <a:t>缺少保护接零线</a:t>
              </a:r>
            </a:p>
          </p:txBody>
        </p:sp>
        <p:pic>
          <p:nvPicPr>
            <p:cNvPr id="19466" name="Picture 5" descr="C~000020"/>
            <p:cNvPicPr>
              <a:picLocks noChangeAspect="1"/>
            </p:cNvPicPr>
            <p:nvPr/>
          </p:nvPicPr>
          <p:blipFill>
            <a:blip r:embed="rId4">
              <a:grayscl/>
            </a:blip>
            <a:stretch>
              <a:fillRect/>
            </a:stretch>
          </p:blipFill>
          <p:spPr>
            <a:xfrm>
              <a:off x="1462" y="2175"/>
              <a:ext cx="4168" cy="2859"/>
            </a:xfrm>
            <a:prstGeom prst="rect">
              <a:avLst/>
            </a:prstGeom>
            <a:noFill/>
            <a:ln w="9525">
              <a:noFill/>
            </a:ln>
          </p:spPr>
        </p:pic>
        <p:sp>
          <p:nvSpPr>
            <p:cNvPr id="19467" name="Text Box 9"/>
            <p:cNvSpPr txBox="1"/>
            <p:nvPr/>
          </p:nvSpPr>
          <p:spPr>
            <a:xfrm>
              <a:off x="1366" y="5230"/>
              <a:ext cx="4422" cy="524"/>
            </a:xfrm>
            <a:prstGeom prst="rect">
              <a:avLst/>
            </a:prstGeom>
            <a:noFill/>
            <a:ln w="9525">
              <a:noFill/>
            </a:ln>
          </p:spPr>
          <p:txBody>
            <a:bodyPr wrap="square">
              <a:spAutoFit/>
            </a:bodyPr>
            <a:lstStyle/>
            <a:p>
              <a:pPr lvl="0" algn="ctr" eaLnBrk="1" hangingPunct="1"/>
              <a:r>
                <a:rPr lang="zh-CN" altLang="zh-CN" sz="1200" b="1" dirty="0">
                  <a:solidFill>
                    <a:schemeClr val="bg1"/>
                  </a:solidFill>
                  <a:latin typeface="微软雅黑" pitchFamily="34" charset="-122"/>
                  <a:ea typeface="微软雅黑" pitchFamily="34" charset="-122"/>
                  <a:cs typeface="微软雅黑" pitchFamily="34" charset="-122"/>
                </a:rPr>
                <a:t>Ⅰ类手持电动工具没有进行保护接零，</a:t>
              </a:r>
            </a:p>
            <a:p>
              <a:pPr lvl="0" algn="ctr" eaLnBrk="1" hangingPunct="1"/>
              <a:r>
                <a:rPr lang="zh-CN" altLang="zh-CN" sz="1200" b="1" dirty="0">
                  <a:solidFill>
                    <a:schemeClr val="bg1"/>
                  </a:solidFill>
                  <a:latin typeface="微软雅黑" pitchFamily="34" charset="-122"/>
                  <a:ea typeface="微软雅黑" pitchFamily="34" charset="-122"/>
                  <a:cs typeface="微软雅黑" pitchFamily="34" charset="-122"/>
                </a:rPr>
                <a:t>电源线为塑料线并有接头</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4</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587502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配电房、电气线路、移动电气及电气设备</a:t>
            </a:r>
          </a:p>
        </p:txBody>
      </p:sp>
      <p:sp>
        <p:nvSpPr>
          <p:cNvPr id="3" name="文本框 2"/>
          <p:cNvSpPr txBox="1"/>
          <p:nvPr/>
        </p:nvSpPr>
        <p:spPr>
          <a:xfrm>
            <a:off x="3319780" y="732790"/>
            <a:ext cx="2409190"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移动电气及电气设备</a:t>
            </a:r>
          </a:p>
        </p:txBody>
      </p:sp>
      <p:grpSp>
        <p:nvGrpSpPr>
          <p:cNvPr id="5" name="组合 4"/>
          <p:cNvGrpSpPr/>
          <p:nvPr/>
        </p:nvGrpSpPr>
        <p:grpSpPr>
          <a:xfrm>
            <a:off x="450215" y="1485900"/>
            <a:ext cx="8218170" cy="3228340"/>
            <a:chOff x="1421" y="2924"/>
            <a:chExt cx="10933" cy="3660"/>
          </a:xfrm>
        </p:grpSpPr>
        <p:sp>
          <p:nvSpPr>
            <p:cNvPr id="6" name="矩形 5"/>
            <p:cNvSpPr/>
            <p:nvPr/>
          </p:nvSpPr>
          <p:spPr>
            <a:xfrm>
              <a:off x="1421" y="5829"/>
              <a:ext cx="7089" cy="720"/>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8710" y="5864"/>
              <a:ext cx="3644" cy="720"/>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486" name="Picture 1"/>
            <p:cNvPicPr>
              <a:picLocks noChangeAspect="1"/>
            </p:cNvPicPr>
            <p:nvPr/>
          </p:nvPicPr>
          <p:blipFill>
            <a:blip r:embed="rId3"/>
            <a:stretch>
              <a:fillRect/>
            </a:stretch>
          </p:blipFill>
          <p:spPr>
            <a:xfrm>
              <a:off x="1421" y="2924"/>
              <a:ext cx="7089" cy="2905"/>
            </a:xfrm>
            <a:prstGeom prst="rect">
              <a:avLst/>
            </a:prstGeom>
            <a:noFill/>
            <a:ln w="9525">
              <a:noFill/>
            </a:ln>
          </p:spPr>
        </p:pic>
        <p:sp>
          <p:nvSpPr>
            <p:cNvPr id="39" name="椭圆 38"/>
            <p:cNvSpPr/>
            <p:nvPr/>
          </p:nvSpPr>
          <p:spPr>
            <a:xfrm>
              <a:off x="2545" y="3422"/>
              <a:ext cx="2179" cy="1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20489" name="矩形 18"/>
            <p:cNvSpPr/>
            <p:nvPr/>
          </p:nvSpPr>
          <p:spPr>
            <a:xfrm>
              <a:off x="1728" y="5994"/>
              <a:ext cx="6293" cy="312"/>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焊机二次侧接头应采用快速接头，接头不得裸露和破损</a:t>
              </a:r>
            </a:p>
          </p:txBody>
        </p:sp>
        <p:sp>
          <p:nvSpPr>
            <p:cNvPr id="20491" name="矩形 21"/>
            <p:cNvSpPr/>
            <p:nvPr/>
          </p:nvSpPr>
          <p:spPr>
            <a:xfrm>
              <a:off x="8781" y="5950"/>
              <a:ext cx="3573" cy="522"/>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线路破损，一次侧线过长</a:t>
              </a:r>
            </a:p>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且有接头</a:t>
              </a:r>
            </a:p>
          </p:txBody>
        </p:sp>
        <p:grpSp>
          <p:nvGrpSpPr>
            <p:cNvPr id="4" name="组合 3"/>
            <p:cNvGrpSpPr/>
            <p:nvPr/>
          </p:nvGrpSpPr>
          <p:grpSpPr>
            <a:xfrm>
              <a:off x="8705" y="3069"/>
              <a:ext cx="3648" cy="2795"/>
              <a:chOff x="7895" y="4830"/>
              <a:chExt cx="3648" cy="2614"/>
            </a:xfrm>
          </p:grpSpPr>
          <p:pic>
            <p:nvPicPr>
              <p:cNvPr id="20490" name="Picture 4" descr="DSC06165"/>
              <p:cNvPicPr>
                <a:picLocks noChangeAspect="1"/>
              </p:cNvPicPr>
              <p:nvPr/>
            </p:nvPicPr>
            <p:blipFill>
              <a:blip r:embed="rId4"/>
              <a:stretch>
                <a:fillRect/>
              </a:stretch>
            </p:blipFill>
            <p:spPr>
              <a:xfrm>
                <a:off x="7895" y="4830"/>
                <a:ext cx="3631" cy="2615"/>
              </a:xfrm>
              <a:prstGeom prst="rect">
                <a:avLst/>
              </a:prstGeom>
              <a:noFill/>
              <a:ln w="9525">
                <a:noFill/>
              </a:ln>
            </p:spPr>
          </p:pic>
          <p:sp>
            <p:nvSpPr>
              <p:cNvPr id="23" name="椭圆 22"/>
              <p:cNvSpPr/>
              <p:nvPr/>
            </p:nvSpPr>
            <p:spPr>
              <a:xfrm>
                <a:off x="9365" y="5743"/>
                <a:ext cx="2179" cy="1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5</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普通机械设备</a:t>
            </a:r>
          </a:p>
        </p:txBody>
      </p:sp>
      <p:sp>
        <p:nvSpPr>
          <p:cNvPr id="2" name="文本框 1"/>
          <p:cNvSpPr txBox="1"/>
          <p:nvPr/>
        </p:nvSpPr>
        <p:spPr>
          <a:xfrm>
            <a:off x="342265" y="787400"/>
            <a:ext cx="7167245" cy="645160"/>
          </a:xfrm>
          <a:prstGeom prst="rect">
            <a:avLst/>
          </a:prstGeom>
          <a:noFill/>
        </p:spPr>
        <p:txBody>
          <a:bodyPr wrap="square" rtlCol="0" anchor="t">
            <a:spAutoFit/>
          </a:bodyPr>
          <a:lstStyle/>
          <a:p>
            <a:r>
              <a:rPr lang="en-US" altLang="zh-CN">
                <a:solidFill>
                  <a:schemeClr val="tx1">
                    <a:lumMod val="75000"/>
                    <a:lumOff val="25000"/>
                  </a:schemeClr>
                </a:solidFill>
                <a:latin typeface="微软雅黑" pitchFamily="34" charset="-122"/>
                <a:ea typeface="微软雅黑" pitchFamily="34" charset="-122"/>
                <a:cs typeface="微软雅黑" pitchFamily="34" charset="-122"/>
                <a:sym typeface="+mn-ea"/>
              </a:rPr>
              <a:t>《</a:t>
            </a:r>
            <a:r>
              <a:rPr lang="zh-CN" altLang="en-US" dirty="0">
                <a:solidFill>
                  <a:schemeClr val="tx1">
                    <a:lumMod val="75000"/>
                    <a:lumOff val="25000"/>
                  </a:schemeClr>
                </a:solidFill>
                <a:latin typeface="微软雅黑" pitchFamily="34" charset="-122"/>
                <a:ea typeface="微软雅黑" pitchFamily="34" charset="-122"/>
                <a:cs typeface="微软雅黑" pitchFamily="34" charset="-122"/>
                <a:sym typeface="+mn-ea"/>
              </a:rPr>
              <a:t>机械安全 防护装置固定式和活动式防护装置设计与制造一般要求</a:t>
            </a:r>
            <a:r>
              <a:rPr lang="en-US" altLang="zh-CN">
                <a:solidFill>
                  <a:schemeClr val="tx1">
                    <a:lumMod val="75000"/>
                    <a:lumOff val="25000"/>
                  </a:schemeClr>
                </a:solidFill>
                <a:latin typeface="微软雅黑" pitchFamily="34" charset="-122"/>
                <a:ea typeface="微软雅黑" pitchFamily="34" charset="-122"/>
                <a:cs typeface="微软雅黑" pitchFamily="34" charset="-122"/>
                <a:sym typeface="+mn-ea"/>
              </a:rPr>
              <a:t>》</a:t>
            </a:r>
            <a:r>
              <a:rPr lang="zh-CN" altLang="en-US" dirty="0">
                <a:solidFill>
                  <a:schemeClr val="tx1">
                    <a:lumMod val="75000"/>
                    <a:lumOff val="25000"/>
                  </a:schemeClr>
                </a:solidFill>
                <a:latin typeface="微软雅黑" pitchFamily="34" charset="-122"/>
                <a:ea typeface="微软雅黑" pitchFamily="34" charset="-122"/>
                <a:cs typeface="微软雅黑" pitchFamily="34" charset="-122"/>
                <a:sym typeface="+mn-ea"/>
              </a:rPr>
              <a:t>（</a:t>
            </a:r>
            <a:r>
              <a:rPr lang="en-US" altLang="zh-CN">
                <a:solidFill>
                  <a:schemeClr val="tx1">
                    <a:lumMod val="75000"/>
                    <a:lumOff val="25000"/>
                  </a:schemeClr>
                </a:solidFill>
                <a:latin typeface="微软雅黑" pitchFamily="34" charset="-122"/>
                <a:ea typeface="微软雅黑" pitchFamily="34" charset="-122"/>
                <a:cs typeface="微软雅黑" pitchFamily="34" charset="-122"/>
                <a:sym typeface="+mn-ea"/>
              </a:rPr>
              <a:t>GB/T8196-2003</a:t>
            </a:r>
            <a:r>
              <a:rPr lang="zh-CN" altLang="en-US" dirty="0">
                <a:solidFill>
                  <a:schemeClr val="tx1">
                    <a:lumMod val="75000"/>
                    <a:lumOff val="25000"/>
                  </a:schemeClr>
                </a:solidFill>
                <a:latin typeface="微软雅黑" pitchFamily="34" charset="-122"/>
                <a:ea typeface="微软雅黑" pitchFamily="34" charset="-122"/>
                <a:cs typeface="微软雅黑" pitchFamily="34" charset="-122"/>
                <a:sym typeface="+mn-ea"/>
              </a:rPr>
              <a:t>）</a:t>
            </a:r>
          </a:p>
        </p:txBody>
      </p:sp>
      <p:grpSp>
        <p:nvGrpSpPr>
          <p:cNvPr id="4" name="组合 3"/>
          <p:cNvGrpSpPr/>
          <p:nvPr/>
        </p:nvGrpSpPr>
        <p:grpSpPr>
          <a:xfrm>
            <a:off x="1666875" y="1704975"/>
            <a:ext cx="5913755" cy="3136265"/>
            <a:chOff x="2610" y="2700"/>
            <a:chExt cx="8278" cy="4594"/>
          </a:xfrm>
        </p:grpSpPr>
        <p:sp>
          <p:nvSpPr>
            <p:cNvPr id="6" name="矩形 5"/>
            <p:cNvSpPr/>
            <p:nvPr/>
          </p:nvSpPr>
          <p:spPr>
            <a:xfrm>
              <a:off x="2610" y="6638"/>
              <a:ext cx="3937" cy="656"/>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98" y="6638"/>
              <a:ext cx="4190" cy="656"/>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9" name="内容占位符 2" descr="电机联轴器无护罩.JPG"/>
            <p:cNvPicPr>
              <a:picLocks noChangeAspect="1"/>
            </p:cNvPicPr>
            <p:nvPr/>
          </p:nvPicPr>
          <p:blipFill>
            <a:blip r:embed="rId3"/>
            <a:stretch>
              <a:fillRect/>
            </a:stretch>
          </p:blipFill>
          <p:spPr>
            <a:xfrm>
              <a:off x="2610" y="2700"/>
              <a:ext cx="3938" cy="3938"/>
            </a:xfrm>
            <a:prstGeom prst="rect">
              <a:avLst/>
            </a:prstGeom>
            <a:noFill/>
            <a:ln w="9525">
              <a:noFill/>
            </a:ln>
          </p:spPr>
        </p:pic>
        <p:pic>
          <p:nvPicPr>
            <p:cNvPr id="21510" name="Picture 2"/>
            <p:cNvPicPr>
              <a:picLocks noChangeAspect="1"/>
            </p:cNvPicPr>
            <p:nvPr/>
          </p:nvPicPr>
          <p:blipFill>
            <a:blip r:embed="rId4"/>
            <a:stretch>
              <a:fillRect/>
            </a:stretch>
          </p:blipFill>
          <p:spPr>
            <a:xfrm>
              <a:off x="6698" y="2700"/>
              <a:ext cx="4190" cy="3938"/>
            </a:xfrm>
            <a:prstGeom prst="rect">
              <a:avLst/>
            </a:prstGeom>
            <a:noFill/>
            <a:ln w="9525">
              <a:noFill/>
            </a:ln>
          </p:spPr>
        </p:pic>
        <p:sp>
          <p:nvSpPr>
            <p:cNvPr id="21511" name="椭圆 4"/>
            <p:cNvSpPr/>
            <p:nvPr/>
          </p:nvSpPr>
          <p:spPr>
            <a:xfrm>
              <a:off x="4493" y="3825"/>
              <a:ext cx="1800" cy="713"/>
            </a:xfrm>
            <a:prstGeom prst="ellipse">
              <a:avLst/>
            </a:prstGeom>
            <a:noFill/>
            <a:ln w="28575" cap="flat" cmpd="sng">
              <a:solidFill>
                <a:srgbClr val="FF0000"/>
              </a:solidFill>
              <a:prstDash val="solid"/>
              <a:headEnd type="none" w="med" len="med"/>
              <a:tailEnd type="none" w="med" len="med"/>
            </a:ln>
          </p:spPr>
          <p:txBody>
            <a:bodyPr wrap="none" lIns="90000" tIns="46800" rIns="90000" bIns="46800" anchor="ctr"/>
            <a:lstStyle/>
            <a:p>
              <a:pPr lvl="0" algn="r" eaLnBrk="1" hangingPunct="1"/>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21512" name="椭圆 5"/>
            <p:cNvSpPr/>
            <p:nvPr/>
          </p:nvSpPr>
          <p:spPr>
            <a:xfrm rot="1688571">
              <a:off x="7228" y="4940"/>
              <a:ext cx="2585" cy="983"/>
            </a:xfrm>
            <a:prstGeom prst="ellipse">
              <a:avLst/>
            </a:prstGeom>
            <a:noFill/>
            <a:ln w="38100" cap="flat" cmpd="sng">
              <a:solidFill>
                <a:srgbClr val="FF0000"/>
              </a:solidFill>
              <a:prstDash val="solid"/>
              <a:headEnd type="none" w="med" len="med"/>
              <a:tailEnd type="none" w="med" len="med"/>
            </a:ln>
          </p:spPr>
          <p:txBody>
            <a:bodyPr wrap="none" lIns="90000" tIns="46800" rIns="90000" bIns="46800" anchor="ctr"/>
            <a:lstStyle/>
            <a:p>
              <a:pPr lvl="0" algn="r" eaLnBrk="1" hangingPunct="1"/>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21513" name="矩形 13"/>
            <p:cNvSpPr/>
            <p:nvPr/>
          </p:nvSpPr>
          <p:spPr>
            <a:xfrm>
              <a:off x="2790" y="6735"/>
              <a:ext cx="2775" cy="404"/>
            </a:xfrm>
            <a:prstGeom prst="rect">
              <a:avLst/>
            </a:prstGeom>
            <a:noFill/>
            <a:ln w="9525">
              <a:noFill/>
            </a:ln>
          </p:spPr>
          <p:txBody>
            <a:bodyPr wrap="square">
              <a:spAutoFit/>
            </a:bodyPr>
            <a:lstStyle/>
            <a:p>
              <a:pPr lvl="0" algn="r" eaLnBrk="1" hangingPunct="1"/>
              <a:r>
                <a:rPr lang="zh-CN" altLang="en-US" sz="1200" b="1" dirty="0">
                  <a:solidFill>
                    <a:schemeClr val="bg1"/>
                  </a:solidFill>
                  <a:latin typeface="微软雅黑" pitchFamily="34" charset="-122"/>
                  <a:ea typeface="微软雅黑" pitchFamily="34" charset="-122"/>
                </a:rPr>
                <a:t>电机联轴器无护罩</a:t>
              </a:r>
            </a:p>
          </p:txBody>
        </p:sp>
        <p:sp>
          <p:nvSpPr>
            <p:cNvPr id="21520" name="矩形 20"/>
            <p:cNvSpPr/>
            <p:nvPr/>
          </p:nvSpPr>
          <p:spPr>
            <a:xfrm>
              <a:off x="7650" y="6788"/>
              <a:ext cx="2332" cy="404"/>
            </a:xfrm>
            <a:prstGeom prst="rect">
              <a:avLst/>
            </a:prstGeom>
            <a:noFill/>
            <a:ln w="9525">
              <a:noFill/>
            </a:ln>
          </p:spPr>
          <p:txBody>
            <a:bodyPr wrap="square">
              <a:spAutoFit/>
            </a:bodyPr>
            <a:lstStyle/>
            <a:p>
              <a:pPr lvl="0" algn="r" eaLnBrk="1" hangingPunct="1"/>
              <a:r>
                <a:rPr lang="zh-CN" altLang="en-US" sz="1200" b="1" dirty="0">
                  <a:solidFill>
                    <a:schemeClr val="tx1">
                      <a:lumMod val="75000"/>
                      <a:lumOff val="25000"/>
                    </a:schemeClr>
                  </a:solidFill>
                  <a:latin typeface="微软雅黑" pitchFamily="34" charset="-122"/>
                  <a:ea typeface="微软雅黑" pitchFamily="34" charset="-122"/>
                </a:rPr>
                <a:t>正确安装防护网罩</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5</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普通机械设备</a:t>
            </a:r>
          </a:p>
        </p:txBody>
      </p:sp>
      <p:grpSp>
        <p:nvGrpSpPr>
          <p:cNvPr id="4" name="组合 3"/>
          <p:cNvGrpSpPr/>
          <p:nvPr/>
        </p:nvGrpSpPr>
        <p:grpSpPr>
          <a:xfrm>
            <a:off x="1062355" y="986790"/>
            <a:ext cx="7211060" cy="3761944"/>
            <a:chOff x="2033" y="1935"/>
            <a:chExt cx="9362" cy="4484"/>
          </a:xfrm>
        </p:grpSpPr>
        <p:sp>
          <p:nvSpPr>
            <p:cNvPr id="6" name="矩形 5"/>
            <p:cNvSpPr/>
            <p:nvPr/>
          </p:nvSpPr>
          <p:spPr>
            <a:xfrm>
              <a:off x="2033" y="5714"/>
              <a:ext cx="4780" cy="70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925" y="5714"/>
              <a:ext cx="4445" cy="705"/>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14" name="Picture 3" descr="DSC03650"/>
            <p:cNvPicPr>
              <a:picLocks noChangeAspect="1"/>
            </p:cNvPicPr>
            <p:nvPr/>
          </p:nvPicPr>
          <p:blipFill>
            <a:blip r:embed="rId3"/>
            <a:stretch>
              <a:fillRect/>
            </a:stretch>
          </p:blipFill>
          <p:spPr>
            <a:xfrm>
              <a:off x="2033" y="1935"/>
              <a:ext cx="4780" cy="3773"/>
            </a:xfrm>
            <a:prstGeom prst="rect">
              <a:avLst/>
            </a:prstGeom>
            <a:noFill/>
            <a:ln w="9525">
              <a:noFill/>
            </a:ln>
          </p:spPr>
        </p:pic>
        <p:pic>
          <p:nvPicPr>
            <p:cNvPr id="21515" name="Picture 4" descr="DSC03582"/>
            <p:cNvPicPr>
              <a:picLocks noChangeAspect="1"/>
            </p:cNvPicPr>
            <p:nvPr/>
          </p:nvPicPr>
          <p:blipFill>
            <a:blip r:embed="rId4"/>
            <a:stretch>
              <a:fillRect/>
            </a:stretch>
          </p:blipFill>
          <p:spPr>
            <a:xfrm>
              <a:off x="6925" y="1935"/>
              <a:ext cx="4470" cy="3779"/>
            </a:xfrm>
            <a:prstGeom prst="rect">
              <a:avLst/>
            </a:prstGeom>
            <a:noFill/>
            <a:ln w="9525">
              <a:noFill/>
            </a:ln>
          </p:spPr>
        </p:pic>
        <p:sp>
          <p:nvSpPr>
            <p:cNvPr id="21516" name="椭圆 5"/>
            <p:cNvSpPr/>
            <p:nvPr/>
          </p:nvSpPr>
          <p:spPr>
            <a:xfrm rot="1688571">
              <a:off x="3100" y="3858"/>
              <a:ext cx="2815" cy="1125"/>
            </a:xfrm>
            <a:prstGeom prst="ellipse">
              <a:avLst/>
            </a:prstGeom>
            <a:noFill/>
            <a:ln w="38100" cap="flat" cmpd="sng">
              <a:solidFill>
                <a:srgbClr val="FF0000"/>
              </a:solidFill>
              <a:prstDash val="solid"/>
              <a:headEnd type="none" w="med" len="med"/>
              <a:tailEnd type="none" w="med" len="med"/>
            </a:ln>
          </p:spPr>
          <p:txBody>
            <a:bodyPr wrap="none" lIns="90000" tIns="46800" rIns="90000" bIns="46800" anchor="ctr"/>
            <a:lstStyle/>
            <a:p>
              <a:pPr lvl="0" algn="ctr" eaLnBrk="1" hangingPunct="1"/>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21517" name="椭圆 4"/>
            <p:cNvSpPr/>
            <p:nvPr/>
          </p:nvSpPr>
          <p:spPr>
            <a:xfrm>
              <a:off x="7904" y="3096"/>
              <a:ext cx="1593" cy="687"/>
            </a:xfrm>
            <a:prstGeom prst="ellipse">
              <a:avLst/>
            </a:prstGeom>
            <a:noFill/>
            <a:ln w="28575" cap="flat" cmpd="sng">
              <a:solidFill>
                <a:srgbClr val="FF0000"/>
              </a:solidFill>
              <a:prstDash val="solid"/>
              <a:headEnd type="none" w="med" len="med"/>
              <a:tailEnd type="none" w="med" len="med"/>
            </a:ln>
          </p:spPr>
          <p:txBody>
            <a:bodyPr wrap="none" lIns="90000" tIns="46800" rIns="90000" bIns="46800" anchor="ctr"/>
            <a:lstStyle/>
            <a:p>
              <a:pPr lvl="0" algn="ctr" eaLnBrk="1" hangingPunct="1"/>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21518" name="矩形 18"/>
            <p:cNvSpPr/>
            <p:nvPr/>
          </p:nvSpPr>
          <p:spPr>
            <a:xfrm>
              <a:off x="3874" y="5850"/>
              <a:ext cx="1248" cy="328"/>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缺防护网</a:t>
              </a:r>
            </a:p>
          </p:txBody>
        </p:sp>
        <p:sp>
          <p:nvSpPr>
            <p:cNvPr id="21519" name="矩形 19"/>
            <p:cNvSpPr/>
            <p:nvPr/>
          </p:nvSpPr>
          <p:spPr>
            <a:xfrm>
              <a:off x="7822" y="5820"/>
              <a:ext cx="2208" cy="328"/>
            </a:xfrm>
            <a:prstGeom prst="rect">
              <a:avLst/>
            </a:prstGeom>
            <a:noFill/>
            <a:ln w="9525">
              <a:noFill/>
            </a:ln>
          </p:spPr>
          <p:txBody>
            <a:bodyPr wrap="square">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正确安装防护网罩</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5</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普通机械设备</a:t>
            </a:r>
          </a:p>
        </p:txBody>
      </p:sp>
      <p:grpSp>
        <p:nvGrpSpPr>
          <p:cNvPr id="3" name="组合 2"/>
          <p:cNvGrpSpPr/>
          <p:nvPr/>
        </p:nvGrpSpPr>
        <p:grpSpPr>
          <a:xfrm>
            <a:off x="643255" y="1320800"/>
            <a:ext cx="7931150" cy="3115945"/>
            <a:chOff x="1463" y="1583"/>
            <a:chExt cx="11725" cy="3319"/>
          </a:xfrm>
        </p:grpSpPr>
        <p:sp>
          <p:nvSpPr>
            <p:cNvPr id="6" name="矩形 5"/>
            <p:cNvSpPr/>
            <p:nvPr/>
          </p:nvSpPr>
          <p:spPr>
            <a:xfrm>
              <a:off x="1463" y="4330"/>
              <a:ext cx="4165" cy="57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823" y="4330"/>
              <a:ext cx="7365" cy="572"/>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532" name="Picture 3" descr="DSC03651"/>
            <p:cNvPicPr>
              <a:picLocks noChangeAspect="1"/>
            </p:cNvPicPr>
            <p:nvPr/>
          </p:nvPicPr>
          <p:blipFill>
            <a:blip r:embed="rId3"/>
            <a:stretch>
              <a:fillRect/>
            </a:stretch>
          </p:blipFill>
          <p:spPr>
            <a:xfrm>
              <a:off x="1463" y="1583"/>
              <a:ext cx="4166" cy="2747"/>
            </a:xfrm>
            <a:prstGeom prst="rect">
              <a:avLst/>
            </a:prstGeom>
            <a:noFill/>
            <a:ln w="9525">
              <a:noFill/>
            </a:ln>
          </p:spPr>
        </p:pic>
        <p:pic>
          <p:nvPicPr>
            <p:cNvPr id="22533" name="Picture 8"/>
            <p:cNvPicPr>
              <a:picLocks noChangeAspect="1"/>
            </p:cNvPicPr>
            <p:nvPr/>
          </p:nvPicPr>
          <p:blipFill>
            <a:blip r:embed="rId4"/>
            <a:stretch>
              <a:fillRect/>
            </a:stretch>
          </p:blipFill>
          <p:spPr>
            <a:xfrm>
              <a:off x="5823" y="1583"/>
              <a:ext cx="3871" cy="2748"/>
            </a:xfrm>
            <a:prstGeom prst="rect">
              <a:avLst/>
            </a:prstGeom>
            <a:noFill/>
            <a:ln w="9525">
              <a:noFill/>
            </a:ln>
          </p:spPr>
        </p:pic>
        <p:pic>
          <p:nvPicPr>
            <p:cNvPr id="19" name="图片 18" descr="IMG_1328.JPG"/>
            <p:cNvPicPr>
              <a:picLocks noChangeAspect="1"/>
            </p:cNvPicPr>
            <p:nvPr/>
          </p:nvPicPr>
          <p:blipFill>
            <a:blip r:embed="rId5"/>
            <a:stretch>
              <a:fillRect/>
            </a:stretch>
          </p:blipFill>
          <p:spPr>
            <a:xfrm>
              <a:off x="9796" y="1583"/>
              <a:ext cx="3391" cy="2712"/>
            </a:xfrm>
            <a:prstGeom prst="rect">
              <a:avLst/>
            </a:prstGeom>
            <a:ln>
              <a:noFill/>
            </a:ln>
            <a:effectLst>
              <a:outerShdw blurRad="190500" algn="tl" rotWithShape="0">
                <a:srgbClr val="000000">
                  <a:alpha val="70000"/>
                </a:srgbClr>
              </a:outerShdw>
            </a:effectLst>
          </p:spPr>
        </p:pic>
        <p:sp>
          <p:nvSpPr>
            <p:cNvPr id="22535" name="矩形 15"/>
            <p:cNvSpPr/>
            <p:nvPr/>
          </p:nvSpPr>
          <p:spPr>
            <a:xfrm>
              <a:off x="1657" y="4430"/>
              <a:ext cx="3682" cy="294"/>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缺防手误入隔离珊</a:t>
              </a:r>
            </a:p>
          </p:txBody>
        </p:sp>
        <p:sp>
          <p:nvSpPr>
            <p:cNvPr id="22536" name="椭圆 4"/>
            <p:cNvSpPr/>
            <p:nvPr/>
          </p:nvSpPr>
          <p:spPr>
            <a:xfrm>
              <a:off x="7180" y="2705"/>
              <a:ext cx="1550" cy="592"/>
            </a:xfrm>
            <a:prstGeom prst="ellipse">
              <a:avLst/>
            </a:prstGeom>
            <a:noFill/>
            <a:ln w="28575" cap="flat" cmpd="sng">
              <a:solidFill>
                <a:srgbClr val="FF0000"/>
              </a:solidFill>
              <a:prstDash val="solid"/>
              <a:headEnd type="none" w="med" len="med"/>
              <a:tailEnd type="none" w="med" len="med"/>
            </a:ln>
          </p:spPr>
          <p:txBody>
            <a:bodyPr wrap="none" lIns="90000" tIns="46800" rIns="90000" bIns="46800" anchor="ctr"/>
            <a:lstStyle/>
            <a:p>
              <a:pPr lvl="0" algn="ctr" eaLnBrk="1" hangingPunct="1"/>
              <a:endParaRPr lang="zh-CN" altLang="en-US" sz="1200" b="1" dirty="0">
                <a:solidFill>
                  <a:schemeClr val="tx1">
                    <a:lumMod val="75000"/>
                    <a:lumOff val="25000"/>
                  </a:schemeClr>
                </a:solidFill>
                <a:latin typeface="微软雅黑" pitchFamily="34" charset="-122"/>
                <a:ea typeface="微软雅黑" pitchFamily="34" charset="-122"/>
              </a:endParaRPr>
            </a:p>
          </p:txBody>
        </p:sp>
        <p:sp>
          <p:nvSpPr>
            <p:cNvPr id="26" name="椭圆 4"/>
            <p:cNvSpPr>
              <a:spLocks noChangeArrowheads="1"/>
            </p:cNvSpPr>
            <p:nvPr/>
          </p:nvSpPr>
          <p:spPr bwMode="auto">
            <a:xfrm>
              <a:off x="11152" y="2331"/>
              <a:ext cx="1550" cy="59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22538" name="矩形 27"/>
            <p:cNvSpPr/>
            <p:nvPr/>
          </p:nvSpPr>
          <p:spPr>
            <a:xfrm>
              <a:off x="8246" y="4458"/>
              <a:ext cx="2713" cy="294"/>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防手误入隔离栅</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5</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普通机械设备</a:t>
            </a:r>
          </a:p>
        </p:txBody>
      </p:sp>
      <p:grpSp>
        <p:nvGrpSpPr>
          <p:cNvPr id="4" name="组合 3"/>
          <p:cNvGrpSpPr/>
          <p:nvPr/>
        </p:nvGrpSpPr>
        <p:grpSpPr>
          <a:xfrm>
            <a:off x="1175385" y="1248410"/>
            <a:ext cx="7161530" cy="3523615"/>
            <a:chOff x="1881" y="2055"/>
            <a:chExt cx="8023" cy="2984"/>
          </a:xfrm>
        </p:grpSpPr>
        <p:sp>
          <p:nvSpPr>
            <p:cNvPr id="6" name="矩形 5"/>
            <p:cNvSpPr/>
            <p:nvPr/>
          </p:nvSpPr>
          <p:spPr>
            <a:xfrm>
              <a:off x="1881" y="4398"/>
              <a:ext cx="8023" cy="641"/>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881" y="2055"/>
              <a:ext cx="4102" cy="2472"/>
              <a:chOff x="1851" y="4950"/>
              <a:chExt cx="4102" cy="2472"/>
            </a:xfrm>
          </p:grpSpPr>
          <p:pic>
            <p:nvPicPr>
              <p:cNvPr id="22539" name="Picture 2"/>
              <p:cNvPicPr>
                <a:picLocks noChangeAspect="1"/>
              </p:cNvPicPr>
              <p:nvPr/>
            </p:nvPicPr>
            <p:blipFill>
              <a:blip r:embed="rId3"/>
              <a:stretch>
                <a:fillRect/>
              </a:stretch>
            </p:blipFill>
            <p:spPr>
              <a:xfrm>
                <a:off x="1851" y="4950"/>
                <a:ext cx="4102" cy="2473"/>
              </a:xfrm>
              <a:prstGeom prst="rect">
                <a:avLst/>
              </a:prstGeom>
              <a:noFill/>
              <a:ln w="9525">
                <a:noFill/>
              </a:ln>
            </p:spPr>
          </p:pic>
          <p:sp>
            <p:nvSpPr>
              <p:cNvPr id="30" name="椭圆 29"/>
              <p:cNvSpPr/>
              <p:nvPr/>
            </p:nvSpPr>
            <p:spPr>
              <a:xfrm>
                <a:off x="3013" y="6633"/>
                <a:ext cx="1563" cy="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sp>
          <p:nvSpPr>
            <p:cNvPr id="22542" name="TextBox 24"/>
            <p:cNvSpPr txBox="1"/>
            <p:nvPr/>
          </p:nvSpPr>
          <p:spPr>
            <a:xfrm>
              <a:off x="2826" y="4660"/>
              <a:ext cx="6326" cy="233"/>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冲压设备脚踏开关无三面防护防护罩（上、左、右）</a:t>
              </a:r>
            </a:p>
          </p:txBody>
        </p:sp>
        <p:grpSp>
          <p:nvGrpSpPr>
            <p:cNvPr id="3" name="组合 2"/>
            <p:cNvGrpSpPr/>
            <p:nvPr/>
          </p:nvGrpSpPr>
          <p:grpSpPr>
            <a:xfrm>
              <a:off x="6079" y="2055"/>
              <a:ext cx="3824" cy="2460"/>
              <a:chOff x="8149" y="4950"/>
              <a:chExt cx="3824" cy="2460"/>
            </a:xfrm>
          </p:grpSpPr>
          <p:pic>
            <p:nvPicPr>
              <p:cNvPr id="31" name="图片 30" descr="IMG_1307.JPG"/>
              <p:cNvPicPr>
                <a:picLocks noChangeAspect="1"/>
              </p:cNvPicPr>
              <p:nvPr/>
            </p:nvPicPr>
            <p:blipFill>
              <a:blip r:embed="rId4"/>
              <a:stretch>
                <a:fillRect/>
              </a:stretch>
            </p:blipFill>
            <p:spPr>
              <a:xfrm>
                <a:off x="8149" y="4950"/>
                <a:ext cx="3824" cy="2461"/>
              </a:xfrm>
              <a:prstGeom prst="rect">
                <a:avLst/>
              </a:prstGeom>
              <a:ln w="38100" cap="sq">
                <a:noFill/>
                <a:prstDash val="solid"/>
                <a:miter lim="800000"/>
                <a:headEnd/>
                <a:tailEnd/>
              </a:ln>
              <a:effectLst/>
            </p:spPr>
          </p:pic>
          <p:sp>
            <p:nvSpPr>
              <p:cNvPr id="33" name="椭圆 32"/>
              <p:cNvSpPr/>
              <p:nvPr/>
            </p:nvSpPr>
            <p:spPr>
              <a:xfrm>
                <a:off x="9505" y="5885"/>
                <a:ext cx="1563" cy="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529330" y="732790"/>
            <a:ext cx="163766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平 面 布 置</a:t>
            </a:r>
          </a:p>
        </p:txBody>
      </p:sp>
      <p:grpSp>
        <p:nvGrpSpPr>
          <p:cNvPr id="7" name="组合 6"/>
          <p:cNvGrpSpPr/>
          <p:nvPr/>
        </p:nvGrpSpPr>
        <p:grpSpPr>
          <a:xfrm>
            <a:off x="422275" y="1486535"/>
            <a:ext cx="8430260" cy="3134995"/>
            <a:chOff x="900" y="2880"/>
            <a:chExt cx="12091" cy="3783"/>
          </a:xfrm>
        </p:grpSpPr>
        <p:sp>
          <p:nvSpPr>
            <p:cNvPr id="6" name="矩形 5"/>
            <p:cNvSpPr/>
            <p:nvPr/>
          </p:nvSpPr>
          <p:spPr>
            <a:xfrm>
              <a:off x="900" y="6010"/>
              <a:ext cx="3762" cy="653"/>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838" y="5994"/>
              <a:ext cx="4027" cy="653"/>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64" y="5994"/>
              <a:ext cx="4026" cy="653"/>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558" name="内容占位符 5" descr="油漆库房与民房防火间距不足.JPG"/>
            <p:cNvPicPr>
              <a:picLocks noChangeAspect="1"/>
            </p:cNvPicPr>
            <p:nvPr/>
          </p:nvPicPr>
          <p:blipFill>
            <a:blip r:embed="rId3"/>
            <a:stretch>
              <a:fillRect/>
            </a:stretch>
          </p:blipFill>
          <p:spPr>
            <a:xfrm>
              <a:off x="900" y="2880"/>
              <a:ext cx="3762" cy="3130"/>
            </a:xfrm>
            <a:prstGeom prst="rect">
              <a:avLst/>
            </a:prstGeom>
            <a:noFill/>
            <a:ln w="9525">
              <a:noFill/>
            </a:ln>
          </p:spPr>
        </p:pic>
        <p:pic>
          <p:nvPicPr>
            <p:cNvPr id="23561" name="Picture 2" descr="E:\E盘的东西(台式)\综合\安全隐患图库\隐患照片\陈忠勇\事故隐患照片实例\二、总平面布置存在的隐患\厂房与仓库防火间距不足.JPG"/>
            <p:cNvPicPr>
              <a:picLocks noChangeAspect="1"/>
            </p:cNvPicPr>
            <p:nvPr/>
          </p:nvPicPr>
          <p:blipFill>
            <a:blip r:embed="rId4"/>
            <a:stretch>
              <a:fillRect/>
            </a:stretch>
          </p:blipFill>
          <p:spPr>
            <a:xfrm>
              <a:off x="8964" y="2970"/>
              <a:ext cx="4027" cy="3040"/>
            </a:xfrm>
            <a:prstGeom prst="rect">
              <a:avLst/>
            </a:prstGeom>
            <a:noFill/>
            <a:ln w="9525">
              <a:noFill/>
            </a:ln>
          </p:spPr>
        </p:pic>
        <p:pic>
          <p:nvPicPr>
            <p:cNvPr id="23562" name="Picture 3" descr="E:\E盘的东西(台式)\综合\安全隐患图库\隐患照片\陈忠勇\事故隐患照片实例\二、总平面布置存在的隐患\仓库与宿舍楼严禁设在同一建筑内.JPG"/>
            <p:cNvPicPr>
              <a:picLocks noChangeAspect="1"/>
            </p:cNvPicPr>
            <p:nvPr/>
          </p:nvPicPr>
          <p:blipFill>
            <a:blip r:embed="rId5"/>
            <a:stretch>
              <a:fillRect/>
            </a:stretch>
          </p:blipFill>
          <p:spPr>
            <a:xfrm>
              <a:off x="4838" y="2970"/>
              <a:ext cx="4027" cy="3040"/>
            </a:xfrm>
            <a:prstGeom prst="rect">
              <a:avLst/>
            </a:prstGeom>
            <a:noFill/>
            <a:ln w="9525">
              <a:noFill/>
            </a:ln>
          </p:spPr>
        </p:pic>
        <p:sp>
          <p:nvSpPr>
            <p:cNvPr id="22" name="椭圆 21"/>
            <p:cNvSpPr/>
            <p:nvPr/>
          </p:nvSpPr>
          <p:spPr>
            <a:xfrm rot="20011810">
              <a:off x="1629" y="4347"/>
              <a:ext cx="2565" cy="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23564" name="矩形 31"/>
            <p:cNvSpPr/>
            <p:nvPr/>
          </p:nvSpPr>
          <p:spPr>
            <a:xfrm>
              <a:off x="957" y="6165"/>
              <a:ext cx="3733" cy="333"/>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油漆仓库与民居间距不足</a:t>
              </a:r>
            </a:p>
          </p:txBody>
        </p:sp>
        <p:sp>
          <p:nvSpPr>
            <p:cNvPr id="23565" name="矩形 32"/>
            <p:cNvSpPr/>
            <p:nvPr/>
          </p:nvSpPr>
          <p:spPr>
            <a:xfrm>
              <a:off x="5062" y="6164"/>
              <a:ext cx="3465" cy="333"/>
            </a:xfrm>
            <a:prstGeom prst="rect">
              <a:avLst/>
            </a:prstGeom>
            <a:noFill/>
            <a:ln w="9525">
              <a:noFill/>
            </a:ln>
          </p:spPr>
          <p:txBody>
            <a:bodyPr wrap="square">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宿舍与仓库设在同一建筑物内</a:t>
              </a:r>
            </a:p>
          </p:txBody>
        </p:sp>
        <p:sp>
          <p:nvSpPr>
            <p:cNvPr id="23566" name="矩形 33"/>
            <p:cNvSpPr/>
            <p:nvPr/>
          </p:nvSpPr>
          <p:spPr>
            <a:xfrm>
              <a:off x="9750" y="6087"/>
              <a:ext cx="2475" cy="333"/>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厂房与仓库间距不足</a:t>
              </a:r>
            </a:p>
          </p:txBody>
        </p:sp>
        <p:sp>
          <p:nvSpPr>
            <p:cNvPr id="35" name="椭圆 34"/>
            <p:cNvSpPr/>
            <p:nvPr/>
          </p:nvSpPr>
          <p:spPr>
            <a:xfrm rot="20011810">
              <a:off x="10275" y="4041"/>
              <a:ext cx="2283" cy="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529330" y="732790"/>
            <a:ext cx="163766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平 面 布 置</a:t>
            </a:r>
          </a:p>
        </p:txBody>
      </p:sp>
      <p:grpSp>
        <p:nvGrpSpPr>
          <p:cNvPr id="7" name="组合 6"/>
          <p:cNvGrpSpPr/>
          <p:nvPr/>
        </p:nvGrpSpPr>
        <p:grpSpPr>
          <a:xfrm>
            <a:off x="709930" y="1490345"/>
            <a:ext cx="7867015" cy="3376930"/>
            <a:chOff x="1568" y="2363"/>
            <a:chExt cx="11205" cy="4492"/>
          </a:xfrm>
        </p:grpSpPr>
        <p:sp>
          <p:nvSpPr>
            <p:cNvPr id="6" name="矩形 5"/>
            <p:cNvSpPr/>
            <p:nvPr/>
          </p:nvSpPr>
          <p:spPr>
            <a:xfrm>
              <a:off x="1568" y="6003"/>
              <a:ext cx="5292" cy="85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987" y="6003"/>
              <a:ext cx="5786" cy="852"/>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90" name="矩形 26"/>
            <p:cNvSpPr/>
            <p:nvPr/>
          </p:nvSpPr>
          <p:spPr>
            <a:xfrm>
              <a:off x="8084" y="6212"/>
              <a:ext cx="3591" cy="367"/>
            </a:xfrm>
            <a:prstGeom prst="rect">
              <a:avLst/>
            </a:prstGeom>
            <a:noFill/>
            <a:ln w="9525">
              <a:noFill/>
            </a:ln>
          </p:spPr>
          <p:txBody>
            <a:bodyPr wrap="square">
              <a:spAutoFit/>
            </a:bodyPr>
            <a:lstStyle/>
            <a:p>
              <a:pPr lvl="0" algn="ctr" eaLnBrk="1" hangingPunct="1"/>
              <a:r>
                <a:rPr lang="zh-CN" altLang="en-US" sz="1200" b="1" dirty="0">
                  <a:latin typeface="微软雅黑" pitchFamily="34" charset="-122"/>
                  <a:ea typeface="微软雅黑" pitchFamily="34" charset="-122"/>
                </a:rPr>
                <a:t>库房与周边环境防火间距不足</a:t>
              </a:r>
            </a:p>
          </p:txBody>
        </p:sp>
        <p:grpSp>
          <p:nvGrpSpPr>
            <p:cNvPr id="2" name="组合 1"/>
            <p:cNvGrpSpPr/>
            <p:nvPr/>
          </p:nvGrpSpPr>
          <p:grpSpPr>
            <a:xfrm>
              <a:off x="6987" y="2363"/>
              <a:ext cx="5786" cy="3656"/>
              <a:chOff x="7167" y="4129"/>
              <a:chExt cx="5786" cy="3656"/>
            </a:xfrm>
          </p:grpSpPr>
          <p:sp>
            <p:nvSpPr>
              <p:cNvPr id="19" name="右箭头 18"/>
              <p:cNvSpPr/>
              <p:nvPr/>
            </p:nvSpPr>
            <p:spPr>
              <a:xfrm rot="10800000">
                <a:off x="8528" y="5737"/>
                <a:ext cx="941" cy="375"/>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lt1"/>
                  </a:solidFill>
                  <a:effectLst/>
                  <a:uLnTx/>
                  <a:uFillTx/>
                  <a:latin typeface="微软雅黑" pitchFamily="34" charset="-122"/>
                  <a:ea typeface="微软雅黑" pitchFamily="34" charset="-122"/>
                  <a:cs typeface="+mn-cs"/>
                </a:endParaRPr>
              </a:p>
            </p:txBody>
          </p:sp>
          <p:pic>
            <p:nvPicPr>
              <p:cNvPr id="24587" name="Picture 9"/>
              <p:cNvPicPr>
                <a:picLocks noChangeAspect="1"/>
              </p:cNvPicPr>
              <p:nvPr/>
            </p:nvPicPr>
            <p:blipFill>
              <a:blip r:embed="rId3"/>
              <a:stretch>
                <a:fillRect/>
              </a:stretch>
            </p:blipFill>
            <p:spPr>
              <a:xfrm>
                <a:off x="7167" y="4129"/>
                <a:ext cx="5786" cy="3656"/>
              </a:xfrm>
              <a:prstGeom prst="rect">
                <a:avLst/>
              </a:prstGeom>
              <a:noFill/>
              <a:ln w="9525">
                <a:noFill/>
              </a:ln>
            </p:spPr>
          </p:pic>
          <p:sp>
            <p:nvSpPr>
              <p:cNvPr id="24588" name="AutoShape 10"/>
              <p:cNvSpPr/>
              <p:nvPr/>
            </p:nvSpPr>
            <p:spPr>
              <a:xfrm>
                <a:off x="8380" y="4500"/>
                <a:ext cx="1224" cy="562"/>
              </a:xfrm>
              <a:prstGeom prst="wedgeRectCallout">
                <a:avLst>
                  <a:gd name="adj1" fmla="val -111185"/>
                  <a:gd name="adj2" fmla="val 49634"/>
                </a:avLst>
              </a:prstGeom>
              <a:noFill/>
              <a:ln w="9525" cap="flat" cmpd="sng">
                <a:solidFill>
                  <a:srgbClr val="FF0000"/>
                </a:solidFill>
                <a:prstDash val="solid"/>
                <a:miter/>
                <a:headEnd type="none" w="med" len="med"/>
                <a:tailEnd type="none" w="med" len="med"/>
              </a:ln>
            </p:spPr>
            <p:txBody>
              <a:bodyPr/>
              <a:lstStyle/>
              <a:p>
                <a:pPr lvl="0" algn="ctr" eaLnBrk="1" hangingPunct="1"/>
                <a:r>
                  <a:rPr lang="zh-CN" altLang="en-US" sz="1200" b="1" dirty="0">
                    <a:solidFill>
                      <a:srgbClr val="FF0000"/>
                    </a:solidFill>
                    <a:latin typeface="微软雅黑" pitchFamily="34" charset="-122"/>
                    <a:ea typeface="微软雅黑" pitchFamily="34" charset="-122"/>
                  </a:rPr>
                  <a:t>铁路</a:t>
                </a:r>
              </a:p>
            </p:txBody>
          </p:sp>
          <p:sp>
            <p:nvSpPr>
              <p:cNvPr id="24589" name="AutoShape 11"/>
              <p:cNvSpPr/>
              <p:nvPr/>
            </p:nvSpPr>
            <p:spPr>
              <a:xfrm>
                <a:off x="10433" y="4593"/>
                <a:ext cx="1221" cy="562"/>
              </a:xfrm>
              <a:prstGeom prst="wedgeRectCallout">
                <a:avLst>
                  <a:gd name="adj1" fmla="val 115028"/>
                  <a:gd name="adj2" fmla="val 55884"/>
                </a:avLst>
              </a:prstGeom>
              <a:noFill/>
              <a:ln w="9525" cap="flat" cmpd="sng">
                <a:solidFill>
                  <a:srgbClr val="FF0000"/>
                </a:solidFill>
                <a:prstDash val="solid"/>
                <a:miter/>
                <a:headEnd type="none" w="med" len="med"/>
                <a:tailEnd type="none" w="med" len="med"/>
              </a:ln>
            </p:spPr>
            <p:txBody>
              <a:bodyPr/>
              <a:lstStyle/>
              <a:p>
                <a:pPr lvl="0" algn="ctr" eaLnBrk="1" hangingPunct="1"/>
                <a:r>
                  <a:rPr lang="zh-CN" altLang="en-US" sz="1200" b="1" dirty="0">
                    <a:solidFill>
                      <a:srgbClr val="FF0000"/>
                    </a:solidFill>
                    <a:latin typeface="微软雅黑" pitchFamily="34" charset="-122"/>
                    <a:ea typeface="微软雅黑" pitchFamily="34" charset="-122"/>
                  </a:rPr>
                  <a:t>办公楼</a:t>
                </a:r>
              </a:p>
            </p:txBody>
          </p:sp>
          <p:sp>
            <p:nvSpPr>
              <p:cNvPr id="24592" name="AutoShape 5"/>
              <p:cNvSpPr/>
              <p:nvPr/>
            </p:nvSpPr>
            <p:spPr>
              <a:xfrm>
                <a:off x="9593" y="5523"/>
                <a:ext cx="1306" cy="434"/>
              </a:xfrm>
              <a:prstGeom prst="wedgeRectCallout">
                <a:avLst>
                  <a:gd name="adj1" fmla="val 69824"/>
                  <a:gd name="adj2" fmla="val 186995"/>
                </a:avLst>
              </a:prstGeom>
              <a:noFill/>
              <a:ln w="9525" cap="flat" cmpd="sng">
                <a:solidFill>
                  <a:srgbClr val="FF0000"/>
                </a:solidFill>
                <a:prstDash val="solid"/>
                <a:miter/>
                <a:headEnd type="none" w="med" len="med"/>
                <a:tailEnd type="none" w="med" len="med"/>
              </a:ln>
            </p:spPr>
            <p:txBody>
              <a:bodyPr/>
              <a:lstStyle/>
              <a:p>
                <a:pPr lvl="0" algn="ctr" eaLnBrk="1" hangingPunct="1"/>
                <a:r>
                  <a:rPr lang="zh-CN" altLang="en-US" sz="1200" b="1" dirty="0">
                    <a:solidFill>
                      <a:srgbClr val="FF0000"/>
                    </a:solidFill>
                    <a:latin typeface="微软雅黑" pitchFamily="34" charset="-122"/>
                    <a:ea typeface="微软雅黑" pitchFamily="34" charset="-122"/>
                  </a:rPr>
                  <a:t>油漆库房</a:t>
                </a:r>
              </a:p>
            </p:txBody>
          </p:sp>
        </p:grpSp>
        <p:sp>
          <p:nvSpPr>
            <p:cNvPr id="24594" name="矩形 31"/>
            <p:cNvSpPr/>
            <p:nvPr/>
          </p:nvSpPr>
          <p:spPr>
            <a:xfrm>
              <a:off x="2779" y="6212"/>
              <a:ext cx="2871" cy="367"/>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仓库严禁设置职工宿舍</a:t>
              </a:r>
            </a:p>
          </p:txBody>
        </p:sp>
        <p:grpSp>
          <p:nvGrpSpPr>
            <p:cNvPr id="4" name="组合 3"/>
            <p:cNvGrpSpPr/>
            <p:nvPr/>
          </p:nvGrpSpPr>
          <p:grpSpPr>
            <a:xfrm>
              <a:off x="1568" y="2363"/>
              <a:ext cx="5292" cy="3657"/>
              <a:chOff x="1568" y="2363"/>
              <a:chExt cx="5292" cy="3438"/>
            </a:xfrm>
          </p:grpSpPr>
          <p:pic>
            <p:nvPicPr>
              <p:cNvPr id="24591" name="Picture 4"/>
              <p:cNvPicPr>
                <a:picLocks noChangeAspect="1"/>
              </p:cNvPicPr>
              <p:nvPr/>
            </p:nvPicPr>
            <p:blipFill>
              <a:blip r:embed="rId4"/>
              <a:stretch>
                <a:fillRect/>
              </a:stretch>
            </p:blipFill>
            <p:spPr>
              <a:xfrm>
                <a:off x="1568" y="2363"/>
                <a:ext cx="5292" cy="3439"/>
              </a:xfrm>
              <a:prstGeom prst="rect">
                <a:avLst/>
              </a:prstGeom>
              <a:noFill/>
              <a:ln w="9525">
                <a:noFill/>
              </a:ln>
            </p:spPr>
          </p:pic>
          <p:sp>
            <p:nvSpPr>
              <p:cNvPr id="24593" name="AutoShape 6"/>
              <p:cNvSpPr/>
              <p:nvPr/>
            </p:nvSpPr>
            <p:spPr>
              <a:xfrm>
                <a:off x="4134" y="2739"/>
                <a:ext cx="1425" cy="434"/>
              </a:xfrm>
              <a:prstGeom prst="wedgeRectCallout">
                <a:avLst>
                  <a:gd name="adj1" fmla="val 49671"/>
                  <a:gd name="adj2" fmla="val 113370"/>
                </a:avLst>
              </a:prstGeom>
              <a:noFill/>
              <a:ln w="9525" cap="flat" cmpd="sng">
                <a:solidFill>
                  <a:srgbClr val="FF0000"/>
                </a:solidFill>
                <a:prstDash val="solid"/>
                <a:miter/>
                <a:headEnd type="none" w="med" len="med"/>
                <a:tailEnd type="none" w="med" len="med"/>
              </a:ln>
            </p:spPr>
            <p:txBody>
              <a:bodyPr/>
              <a:lstStyle/>
              <a:p>
                <a:pPr lvl="0" algn="ctr" eaLnBrk="1" hangingPunct="1"/>
                <a:r>
                  <a:rPr lang="zh-CN" altLang="en-US" sz="1200" b="1" dirty="0">
                    <a:solidFill>
                      <a:srgbClr val="FF0000"/>
                    </a:solidFill>
                    <a:latin typeface="微软雅黑" pitchFamily="34" charset="-122"/>
                    <a:ea typeface="微软雅黑" pitchFamily="34" charset="-122"/>
                  </a:rPr>
                  <a:t>职工宿舍</a:t>
                </a:r>
              </a:p>
            </p:txBody>
          </p:sp>
          <p:sp>
            <p:nvSpPr>
              <p:cNvPr id="24595" name="AutoShape 5"/>
              <p:cNvSpPr/>
              <p:nvPr/>
            </p:nvSpPr>
            <p:spPr>
              <a:xfrm>
                <a:off x="2127" y="3571"/>
                <a:ext cx="1338" cy="434"/>
              </a:xfrm>
              <a:prstGeom prst="wedgeRectCallout">
                <a:avLst>
                  <a:gd name="adj1" fmla="val 69824"/>
                  <a:gd name="adj2" fmla="val 186995"/>
                </a:avLst>
              </a:prstGeom>
              <a:noFill/>
              <a:ln w="9525" cap="flat" cmpd="sng">
                <a:solidFill>
                  <a:srgbClr val="FF0000"/>
                </a:solidFill>
                <a:prstDash val="solid"/>
                <a:miter/>
                <a:headEnd type="none" w="med" len="med"/>
                <a:tailEnd type="none" w="med" len="med"/>
              </a:ln>
            </p:spPr>
            <p:txBody>
              <a:bodyPr/>
              <a:lstStyle/>
              <a:p>
                <a:pPr lvl="0" algn="ctr" eaLnBrk="1" hangingPunct="1"/>
                <a:r>
                  <a:rPr lang="zh-CN" altLang="en-US" sz="1200" b="1" dirty="0">
                    <a:solidFill>
                      <a:srgbClr val="FF0000"/>
                    </a:solidFill>
                    <a:latin typeface="微软雅黑" pitchFamily="34" charset="-122"/>
                    <a:ea typeface="微软雅黑" pitchFamily="34" charset="-122"/>
                  </a:rPr>
                  <a:t>油漆库房</a:t>
                </a: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529330" y="732790"/>
            <a:ext cx="163766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厂 区 大 门</a:t>
            </a:r>
          </a:p>
        </p:txBody>
      </p:sp>
      <p:grpSp>
        <p:nvGrpSpPr>
          <p:cNvPr id="5" name="组合 4"/>
          <p:cNvGrpSpPr/>
          <p:nvPr/>
        </p:nvGrpSpPr>
        <p:grpSpPr>
          <a:xfrm>
            <a:off x="510540" y="1544320"/>
            <a:ext cx="8294370" cy="3098165"/>
            <a:chOff x="1344" y="2657"/>
            <a:chExt cx="11998" cy="3964"/>
          </a:xfrm>
        </p:grpSpPr>
        <p:pic>
          <p:nvPicPr>
            <p:cNvPr id="25604" name="Picture 3" descr="DSC04130"/>
            <p:cNvPicPr>
              <a:picLocks noChangeAspect="1"/>
            </p:cNvPicPr>
            <p:nvPr/>
          </p:nvPicPr>
          <p:blipFill>
            <a:blip r:embed="rId3"/>
            <a:stretch>
              <a:fillRect/>
            </a:stretch>
          </p:blipFill>
          <p:spPr>
            <a:xfrm>
              <a:off x="5558" y="2657"/>
              <a:ext cx="3892" cy="3248"/>
            </a:xfrm>
            <a:prstGeom prst="rect">
              <a:avLst/>
            </a:prstGeom>
            <a:noFill/>
            <a:ln w="9525">
              <a:noFill/>
            </a:ln>
          </p:spPr>
        </p:pic>
        <p:pic>
          <p:nvPicPr>
            <p:cNvPr id="25605" name="Picture 4" descr="DSC04714"/>
            <p:cNvPicPr>
              <a:picLocks noChangeAspect="1"/>
            </p:cNvPicPr>
            <p:nvPr/>
          </p:nvPicPr>
          <p:blipFill>
            <a:blip r:embed="rId4"/>
            <a:stretch>
              <a:fillRect/>
            </a:stretch>
          </p:blipFill>
          <p:spPr>
            <a:xfrm>
              <a:off x="9450" y="2658"/>
              <a:ext cx="3892" cy="3247"/>
            </a:xfrm>
            <a:prstGeom prst="rect">
              <a:avLst/>
            </a:prstGeom>
            <a:noFill/>
            <a:ln w="9525">
              <a:noFill/>
            </a:ln>
          </p:spPr>
        </p:pic>
        <p:grpSp>
          <p:nvGrpSpPr>
            <p:cNvPr id="2" name="组合 1"/>
            <p:cNvGrpSpPr/>
            <p:nvPr/>
          </p:nvGrpSpPr>
          <p:grpSpPr>
            <a:xfrm>
              <a:off x="1344" y="2658"/>
              <a:ext cx="4214" cy="3270"/>
              <a:chOff x="2472" y="2529"/>
              <a:chExt cx="4214" cy="3270"/>
            </a:xfrm>
          </p:grpSpPr>
          <p:pic>
            <p:nvPicPr>
              <p:cNvPr id="25606" name="Picture 5" descr="DSC06909"/>
              <p:cNvPicPr>
                <a:picLocks noChangeAspect="1"/>
              </p:cNvPicPr>
              <p:nvPr/>
            </p:nvPicPr>
            <p:blipFill>
              <a:blip r:embed="rId5"/>
              <a:stretch>
                <a:fillRect/>
              </a:stretch>
            </p:blipFill>
            <p:spPr>
              <a:xfrm>
                <a:off x="2472" y="2529"/>
                <a:ext cx="4214" cy="3271"/>
              </a:xfrm>
              <a:prstGeom prst="rect">
                <a:avLst/>
              </a:prstGeom>
              <a:noFill/>
              <a:ln w="9525">
                <a:noFill/>
              </a:ln>
            </p:spPr>
          </p:pic>
          <p:sp>
            <p:nvSpPr>
              <p:cNvPr id="4" name="椭圆 3"/>
              <p:cNvSpPr/>
              <p:nvPr/>
            </p:nvSpPr>
            <p:spPr>
              <a:xfrm>
                <a:off x="3187" y="4043"/>
                <a:ext cx="405" cy="1050"/>
              </a:xfrm>
              <a:prstGeom prst="ellipse">
                <a:avLst/>
              </a:prstGeom>
              <a:noFill/>
              <a:ln w="2222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1344" y="5899"/>
              <a:ext cx="11998" cy="72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07" name="Text Box 6"/>
            <p:cNvSpPr txBox="1"/>
            <p:nvPr/>
          </p:nvSpPr>
          <p:spPr>
            <a:xfrm>
              <a:off x="5912" y="6067"/>
              <a:ext cx="1770" cy="353"/>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被撞的门柱</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234690" y="732790"/>
            <a:ext cx="2351405" cy="41106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砂轮机及砂轮切割机</a:t>
            </a:r>
          </a:p>
        </p:txBody>
      </p:sp>
      <p:grpSp>
        <p:nvGrpSpPr>
          <p:cNvPr id="5" name="组合 4"/>
          <p:cNvGrpSpPr/>
          <p:nvPr/>
        </p:nvGrpSpPr>
        <p:grpSpPr>
          <a:xfrm>
            <a:off x="595630" y="1503680"/>
            <a:ext cx="8106510" cy="3282170"/>
            <a:chOff x="1418" y="2878"/>
            <a:chExt cx="11026" cy="4178"/>
          </a:xfrm>
        </p:grpSpPr>
        <p:pic>
          <p:nvPicPr>
            <p:cNvPr id="26630" name="Picture 3" descr="DSC04550"/>
            <p:cNvPicPr>
              <a:picLocks noChangeAspect="1"/>
            </p:cNvPicPr>
            <p:nvPr/>
          </p:nvPicPr>
          <p:blipFill>
            <a:blip r:embed="rId3"/>
            <a:stretch>
              <a:fillRect/>
            </a:stretch>
          </p:blipFill>
          <p:spPr>
            <a:xfrm>
              <a:off x="1418" y="2886"/>
              <a:ext cx="3420" cy="3127"/>
            </a:xfrm>
            <a:prstGeom prst="rect">
              <a:avLst/>
            </a:prstGeom>
            <a:noFill/>
            <a:ln w="9525">
              <a:noFill/>
            </a:ln>
          </p:spPr>
        </p:pic>
        <p:pic>
          <p:nvPicPr>
            <p:cNvPr id="26634" name="Picture 3" descr="DSC04572"/>
            <p:cNvPicPr>
              <a:picLocks noChangeAspect="1"/>
            </p:cNvPicPr>
            <p:nvPr/>
          </p:nvPicPr>
          <p:blipFill>
            <a:blip r:embed="rId4"/>
            <a:stretch>
              <a:fillRect/>
            </a:stretch>
          </p:blipFill>
          <p:spPr>
            <a:xfrm>
              <a:off x="8601" y="2878"/>
              <a:ext cx="3843" cy="3205"/>
            </a:xfrm>
            <a:prstGeom prst="rect">
              <a:avLst/>
            </a:prstGeom>
            <a:noFill/>
            <a:ln w="9525">
              <a:noFill/>
            </a:ln>
          </p:spPr>
        </p:pic>
        <p:sp>
          <p:nvSpPr>
            <p:cNvPr id="6" name="矩形 5"/>
            <p:cNvSpPr/>
            <p:nvPr/>
          </p:nvSpPr>
          <p:spPr>
            <a:xfrm>
              <a:off x="1418" y="5955"/>
              <a:ext cx="3420" cy="1101"/>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923" y="5955"/>
              <a:ext cx="3616" cy="1101"/>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595" y="5972"/>
              <a:ext cx="3849" cy="1084"/>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631" name="Picture 4" descr="DSC04233"/>
            <p:cNvPicPr>
              <a:picLocks noChangeAspect="1"/>
            </p:cNvPicPr>
            <p:nvPr/>
          </p:nvPicPr>
          <p:blipFill>
            <a:blip r:embed="rId5"/>
            <a:stretch>
              <a:fillRect/>
            </a:stretch>
          </p:blipFill>
          <p:spPr>
            <a:xfrm>
              <a:off x="4923" y="2879"/>
              <a:ext cx="3586" cy="3093"/>
            </a:xfrm>
            <a:prstGeom prst="rect">
              <a:avLst/>
            </a:prstGeom>
            <a:noFill/>
            <a:ln w="9525">
              <a:noFill/>
            </a:ln>
          </p:spPr>
        </p:pic>
        <p:sp>
          <p:nvSpPr>
            <p:cNvPr id="26632" name="Text Box 6"/>
            <p:cNvSpPr txBox="1"/>
            <p:nvPr/>
          </p:nvSpPr>
          <p:spPr>
            <a:xfrm>
              <a:off x="1613" y="6190"/>
              <a:ext cx="3093" cy="586"/>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砂轮机无托架、无挡屑板、无软垫、无护罩护罩</a:t>
              </a:r>
            </a:p>
          </p:txBody>
        </p:sp>
        <p:sp>
          <p:nvSpPr>
            <p:cNvPr id="26633" name="Text Box 7"/>
            <p:cNvSpPr txBox="1"/>
            <p:nvPr/>
          </p:nvSpPr>
          <p:spPr>
            <a:xfrm>
              <a:off x="5146" y="6119"/>
              <a:ext cx="3318" cy="586"/>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挡屑板安装方向错误，开口朝向不正确</a:t>
              </a:r>
            </a:p>
          </p:txBody>
        </p:sp>
        <p:sp>
          <p:nvSpPr>
            <p:cNvPr id="26635" name="Text Box 7"/>
            <p:cNvSpPr txBox="1"/>
            <p:nvPr/>
          </p:nvSpPr>
          <p:spPr>
            <a:xfrm>
              <a:off x="8989" y="6100"/>
              <a:ext cx="3315" cy="586"/>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皮带无防护罩，法兰盘和砂轮间无缓冲垫，无切割想下限位装置</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419820" y="1219291"/>
            <a:ext cx="52385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en-US" altLang="zh-CN" sz="1600" b="1">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安全生产法</a:t>
            </a:r>
            <a:r>
              <a:rPr lang="en-US" altLang="zh-CN" sz="1600" b="1">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及各地</a:t>
            </a:r>
            <a:r>
              <a:rPr lang="en-US" altLang="zh-CN" sz="1600" b="1">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安全生产条例</a:t>
            </a:r>
            <a:r>
              <a:rPr lang="en-US" altLang="zh-CN" sz="1600" b="1">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对非高危行业的规定比较原则，可操作性不强，同时这些行业在原主管部门撤销后，行业管理弱化，相应的部门规章、标准规程长期没有得到修订，普遍已经不适应当前实际情况，有些甚至还与现行法律法规有冲突，给贯彻执行带来很大障碍。一些新发布的标准规程，宣传贯彻力度不大，一些企业没有按新规程的要求调整规章制度和操作规程。</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02</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3890399"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安全生产法规标准不健全</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微软雅黑" pitchFamily="34" charset="-122"/>
              <a:ea typeface="微软雅黑" pitchFamily="34" charset="-122"/>
              <a:cs typeface="+mn-cs"/>
            </a:endParaRPr>
          </a:p>
        </p:txBody>
      </p:sp>
      <p:grpSp>
        <p:nvGrpSpPr>
          <p:cNvPr id="71" name="9f632232-793a-4ed9-9440-a6a29aaf61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717254" y="1795330"/>
            <a:ext cx="2893099" cy="2906871"/>
            <a:chOff x="3931573" y="1254269"/>
            <a:chExt cx="4328855" cy="4349462"/>
          </a:xfrm>
        </p:grpSpPr>
        <p:sp>
          <p:nvSpPr>
            <p:cNvPr id="72" name="íṧlïďé">
              <a:extLst>
                <a:ext uri="{FF2B5EF4-FFF2-40B4-BE49-F238E27FC236}">
                  <a16:creationId xmlns:a16="http://schemas.microsoft.com/office/drawing/2014/main" id="{E43D0F2F-6702-42FD-8BAE-6F895EEF36E5}"/>
                </a:ext>
              </a:extLst>
            </p:cNvPr>
            <p:cNvSpPr/>
            <p:nvPr/>
          </p:nvSpPr>
          <p:spPr bwMode="auto">
            <a:xfrm>
              <a:off x="5862704" y="2446507"/>
              <a:ext cx="2172523" cy="2163692"/>
            </a:xfrm>
            <a:prstGeom prst="ellipse">
              <a:avLst/>
            </a:prstGeom>
            <a:solidFill>
              <a:srgbClr val="99D3EB">
                <a:alpha val="70000"/>
              </a:srgbClr>
            </a:solidFill>
            <a:ln>
              <a:noFill/>
            </a:ln>
            <a:extLst/>
          </p:spPr>
          <p:txBody>
            <a:bodyPr anchor="ctr"/>
            <a:lstStyle/>
            <a:p>
              <a:pPr algn="ctr"/>
              <a:endParaRPr/>
            </a:p>
          </p:txBody>
        </p:sp>
        <p:sp>
          <p:nvSpPr>
            <p:cNvPr id="73" name="ïṩ1ïḑe">
              <a:extLst>
                <a:ext uri="{FF2B5EF4-FFF2-40B4-BE49-F238E27FC236}">
                  <a16:creationId xmlns:a16="http://schemas.microsoft.com/office/drawing/2014/main" id="{26F6C418-789B-4185-890A-4803DF02853D}"/>
                </a:ext>
              </a:extLst>
            </p:cNvPr>
            <p:cNvSpPr/>
            <p:nvPr/>
          </p:nvSpPr>
          <p:spPr bwMode="auto">
            <a:xfrm>
              <a:off x="6971044" y="1981387"/>
              <a:ext cx="915521" cy="1763335"/>
            </a:xfrm>
            <a:custGeom>
              <a:avLst/>
              <a:gdLst>
                <a:gd name="T0" fmla="*/ 112 w 171"/>
                <a:gd name="T1" fmla="*/ 0 h 330"/>
                <a:gd name="T2" fmla="*/ 6 w 171"/>
                <a:gd name="T3" fmla="*/ 293 h 330"/>
                <a:gd name="T4" fmla="*/ 28 w 171"/>
                <a:gd name="T5" fmla="*/ 324 h 330"/>
                <a:gd name="T6" fmla="*/ 65 w 171"/>
                <a:gd name="T7" fmla="*/ 314 h 330"/>
                <a:gd name="T8" fmla="*/ 171 w 171"/>
                <a:gd name="T9" fmla="*/ 21 h 330"/>
                <a:gd name="T10" fmla="*/ 112 w 171"/>
                <a:gd name="T11" fmla="*/ 0 h 330"/>
              </a:gdLst>
              <a:ahLst/>
              <a:cxnLst>
                <a:cxn ang="0">
                  <a:pos x="T0" y="T1"/>
                </a:cxn>
                <a:cxn ang="0">
                  <a:pos x="T2" y="T3"/>
                </a:cxn>
                <a:cxn ang="0">
                  <a:pos x="T4" y="T5"/>
                </a:cxn>
                <a:cxn ang="0">
                  <a:pos x="T6" y="T7"/>
                </a:cxn>
                <a:cxn ang="0">
                  <a:pos x="T8" y="T9"/>
                </a:cxn>
                <a:cxn ang="0">
                  <a:pos x="T10" y="T11"/>
                </a:cxn>
              </a:cxnLst>
              <a:rect l="0" t="0" r="r" b="b"/>
              <a:pathLst>
                <a:path w="171" h="330">
                  <a:moveTo>
                    <a:pt x="112" y="0"/>
                  </a:moveTo>
                  <a:cubicBezTo>
                    <a:pt x="6" y="293"/>
                    <a:pt x="6" y="293"/>
                    <a:pt x="6" y="293"/>
                  </a:cubicBezTo>
                  <a:cubicBezTo>
                    <a:pt x="0" y="309"/>
                    <a:pt x="12" y="318"/>
                    <a:pt x="28" y="324"/>
                  </a:cubicBezTo>
                  <a:cubicBezTo>
                    <a:pt x="44" y="330"/>
                    <a:pt x="59" y="330"/>
                    <a:pt x="65" y="314"/>
                  </a:cubicBezTo>
                  <a:cubicBezTo>
                    <a:pt x="171" y="21"/>
                    <a:pt x="171" y="21"/>
                    <a:pt x="171" y="21"/>
                  </a:cubicBezTo>
                  <a:lnTo>
                    <a:pt x="112" y="0"/>
                  </a:ln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ṡḷídê">
              <a:extLst>
                <a:ext uri="{FF2B5EF4-FFF2-40B4-BE49-F238E27FC236}">
                  <a16:creationId xmlns:a16="http://schemas.microsoft.com/office/drawing/2014/main" id="{A0191A1A-D0DD-47D9-BB0E-DB4E603FC2B7}"/>
                </a:ext>
              </a:extLst>
            </p:cNvPr>
            <p:cNvSpPr/>
            <p:nvPr/>
          </p:nvSpPr>
          <p:spPr bwMode="auto">
            <a:xfrm>
              <a:off x="7088796" y="2024073"/>
              <a:ext cx="716815" cy="1710347"/>
            </a:xfrm>
            <a:custGeom>
              <a:avLst/>
              <a:gdLst>
                <a:gd name="T0" fmla="*/ 112 w 134"/>
                <a:gd name="T1" fmla="*/ 0 h 320"/>
                <a:gd name="T2" fmla="*/ 6 w 134"/>
                <a:gd name="T3" fmla="*/ 293 h 320"/>
                <a:gd name="T4" fmla="*/ 10 w 134"/>
                <a:gd name="T5" fmla="*/ 317 h 320"/>
                <a:gd name="T6" fmla="*/ 28 w 134"/>
                <a:gd name="T7" fmla="*/ 301 h 320"/>
                <a:gd name="T8" fmla="*/ 134 w 134"/>
                <a:gd name="T9" fmla="*/ 8 h 320"/>
                <a:gd name="T10" fmla="*/ 112 w 134"/>
                <a:gd name="T11" fmla="*/ 0 h 320"/>
              </a:gdLst>
              <a:ahLst/>
              <a:cxnLst>
                <a:cxn ang="0">
                  <a:pos x="T0" y="T1"/>
                </a:cxn>
                <a:cxn ang="0">
                  <a:pos x="T2" y="T3"/>
                </a:cxn>
                <a:cxn ang="0">
                  <a:pos x="T4" y="T5"/>
                </a:cxn>
                <a:cxn ang="0">
                  <a:pos x="T6" y="T7"/>
                </a:cxn>
                <a:cxn ang="0">
                  <a:pos x="T8" y="T9"/>
                </a:cxn>
                <a:cxn ang="0">
                  <a:pos x="T10" y="T11"/>
                </a:cxn>
              </a:cxnLst>
              <a:rect l="0" t="0" r="r" b="b"/>
              <a:pathLst>
                <a:path w="134" h="320">
                  <a:moveTo>
                    <a:pt x="112" y="0"/>
                  </a:moveTo>
                  <a:cubicBezTo>
                    <a:pt x="6" y="293"/>
                    <a:pt x="6" y="293"/>
                    <a:pt x="6" y="293"/>
                  </a:cubicBezTo>
                  <a:cubicBezTo>
                    <a:pt x="0" y="309"/>
                    <a:pt x="3" y="315"/>
                    <a:pt x="10" y="317"/>
                  </a:cubicBezTo>
                  <a:cubicBezTo>
                    <a:pt x="17" y="320"/>
                    <a:pt x="23" y="317"/>
                    <a:pt x="28" y="301"/>
                  </a:cubicBezTo>
                  <a:cubicBezTo>
                    <a:pt x="134" y="8"/>
                    <a:pt x="134" y="8"/>
                    <a:pt x="134" y="8"/>
                  </a:cubicBezTo>
                  <a:lnTo>
                    <a:pt x="112" y="0"/>
                  </a:lnTo>
                  <a:close/>
                </a:path>
              </a:pathLst>
            </a:custGeom>
            <a:solidFill>
              <a:srgbClr val="EDD0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šlïḍé">
              <a:extLst>
                <a:ext uri="{FF2B5EF4-FFF2-40B4-BE49-F238E27FC236}">
                  <a16:creationId xmlns:a16="http://schemas.microsoft.com/office/drawing/2014/main" id="{AB3A92CA-7402-4F71-9BA9-84E69F4B5C46}"/>
                </a:ext>
              </a:extLst>
            </p:cNvPr>
            <p:cNvSpPr/>
            <p:nvPr/>
          </p:nvSpPr>
          <p:spPr bwMode="auto">
            <a:xfrm>
              <a:off x="7586297" y="1698782"/>
              <a:ext cx="401829" cy="357672"/>
            </a:xfrm>
            <a:custGeom>
              <a:avLst/>
              <a:gdLst>
                <a:gd name="T0" fmla="*/ 59 w 75"/>
                <a:gd name="T1" fmla="*/ 67 h 67"/>
                <a:gd name="T2" fmla="*/ 69 w 75"/>
                <a:gd name="T3" fmla="*/ 38 h 67"/>
                <a:gd name="T4" fmla="*/ 47 w 75"/>
                <a:gd name="T5" fmla="*/ 6 h 67"/>
                <a:gd name="T6" fmla="*/ 10 w 75"/>
                <a:gd name="T7" fmla="*/ 16 h 67"/>
                <a:gd name="T8" fmla="*/ 0 w 75"/>
                <a:gd name="T9" fmla="*/ 45 h 67"/>
                <a:gd name="T10" fmla="*/ 59 w 75"/>
                <a:gd name="T11" fmla="*/ 67 h 67"/>
              </a:gdLst>
              <a:ahLst/>
              <a:cxnLst>
                <a:cxn ang="0">
                  <a:pos x="T0" y="T1"/>
                </a:cxn>
                <a:cxn ang="0">
                  <a:pos x="T2" y="T3"/>
                </a:cxn>
                <a:cxn ang="0">
                  <a:pos x="T4" y="T5"/>
                </a:cxn>
                <a:cxn ang="0">
                  <a:pos x="T6" y="T7"/>
                </a:cxn>
                <a:cxn ang="0">
                  <a:pos x="T8" y="T9"/>
                </a:cxn>
                <a:cxn ang="0">
                  <a:pos x="T10" y="T11"/>
                </a:cxn>
              </a:cxnLst>
              <a:rect l="0" t="0" r="r" b="b"/>
              <a:pathLst>
                <a:path w="75" h="67">
                  <a:moveTo>
                    <a:pt x="59" y="67"/>
                  </a:moveTo>
                  <a:cubicBezTo>
                    <a:pt x="69" y="38"/>
                    <a:pt x="69" y="38"/>
                    <a:pt x="69" y="38"/>
                  </a:cubicBezTo>
                  <a:cubicBezTo>
                    <a:pt x="75" y="22"/>
                    <a:pt x="64" y="12"/>
                    <a:pt x="47" y="6"/>
                  </a:cubicBezTo>
                  <a:cubicBezTo>
                    <a:pt x="31" y="1"/>
                    <a:pt x="16" y="0"/>
                    <a:pt x="10" y="16"/>
                  </a:cubicBezTo>
                  <a:cubicBezTo>
                    <a:pt x="0" y="45"/>
                    <a:pt x="0" y="45"/>
                    <a:pt x="0" y="45"/>
                  </a:cubicBezTo>
                  <a:cubicBezTo>
                    <a:pt x="59" y="67"/>
                    <a:pt x="59" y="67"/>
                    <a:pt x="59" y="67"/>
                  </a:cubicBezTo>
                </a:path>
              </a:pathLst>
            </a:custGeom>
            <a:solidFill>
              <a:srgbClr val="CB85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šľíďè">
              <a:extLst>
                <a:ext uri="{FF2B5EF4-FFF2-40B4-BE49-F238E27FC236}">
                  <a16:creationId xmlns:a16="http://schemas.microsoft.com/office/drawing/2014/main" id="{1442FA67-5169-422F-98A7-36FD4AC601F5}"/>
                </a:ext>
              </a:extLst>
            </p:cNvPr>
            <p:cNvSpPr/>
            <p:nvPr/>
          </p:nvSpPr>
          <p:spPr bwMode="auto">
            <a:xfrm>
              <a:off x="7837993" y="1729693"/>
              <a:ext cx="128056" cy="326762"/>
            </a:xfrm>
            <a:custGeom>
              <a:avLst/>
              <a:gdLst>
                <a:gd name="T0" fmla="*/ 0 w 24"/>
                <a:gd name="T1" fmla="*/ 0 h 61"/>
                <a:gd name="T2" fmla="*/ 12 w 24"/>
                <a:gd name="T3" fmla="*/ 61 h 61"/>
                <a:gd name="T4" fmla="*/ 22 w 24"/>
                <a:gd name="T5" fmla="*/ 32 h 61"/>
                <a:gd name="T6" fmla="*/ 24 w 24"/>
                <a:gd name="T7" fmla="*/ 24 h 61"/>
                <a:gd name="T8" fmla="*/ 0 w 24"/>
                <a:gd name="T9" fmla="*/ 0 h 61"/>
              </a:gdLst>
              <a:ahLst/>
              <a:cxnLst>
                <a:cxn ang="0">
                  <a:pos x="T0" y="T1"/>
                </a:cxn>
                <a:cxn ang="0">
                  <a:pos x="T2" y="T3"/>
                </a:cxn>
                <a:cxn ang="0">
                  <a:pos x="T4" y="T5"/>
                </a:cxn>
                <a:cxn ang="0">
                  <a:pos x="T6" y="T7"/>
                </a:cxn>
                <a:cxn ang="0">
                  <a:pos x="T8" y="T9"/>
                </a:cxn>
              </a:cxnLst>
              <a:rect l="0" t="0" r="r" b="b"/>
              <a:pathLst>
                <a:path w="24" h="61">
                  <a:moveTo>
                    <a:pt x="0" y="0"/>
                  </a:moveTo>
                  <a:cubicBezTo>
                    <a:pt x="12" y="61"/>
                    <a:pt x="12" y="61"/>
                    <a:pt x="12" y="61"/>
                  </a:cubicBezTo>
                  <a:cubicBezTo>
                    <a:pt x="22" y="32"/>
                    <a:pt x="22" y="32"/>
                    <a:pt x="22" y="32"/>
                  </a:cubicBezTo>
                  <a:cubicBezTo>
                    <a:pt x="24" y="29"/>
                    <a:pt x="24" y="26"/>
                    <a:pt x="24" y="24"/>
                  </a:cubicBezTo>
                  <a:cubicBezTo>
                    <a:pt x="24" y="12"/>
                    <a:pt x="14" y="5"/>
                    <a:pt x="0" y="0"/>
                  </a:cubicBezTo>
                </a:path>
              </a:pathLst>
            </a:custGeom>
            <a:solidFill>
              <a:srgbClr val="B665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šľiḍê">
              <a:extLst>
                <a:ext uri="{FF2B5EF4-FFF2-40B4-BE49-F238E27FC236}">
                  <a16:creationId xmlns:a16="http://schemas.microsoft.com/office/drawing/2014/main" id="{69573BCE-5855-4783-9A31-080CE166DB15}"/>
                </a:ext>
              </a:extLst>
            </p:cNvPr>
            <p:cNvSpPr/>
            <p:nvPr/>
          </p:nvSpPr>
          <p:spPr bwMode="auto">
            <a:xfrm>
              <a:off x="6987235" y="3590173"/>
              <a:ext cx="314986" cy="347368"/>
            </a:xfrm>
            <a:custGeom>
              <a:avLst/>
              <a:gdLst>
                <a:gd name="T0" fmla="*/ 0 w 214"/>
                <a:gd name="T1" fmla="*/ 0 h 236"/>
                <a:gd name="T2" fmla="*/ 36 w 214"/>
                <a:gd name="T3" fmla="*/ 236 h 236"/>
                <a:gd name="T4" fmla="*/ 214 w 214"/>
                <a:gd name="T5" fmla="*/ 76 h 236"/>
                <a:gd name="T6" fmla="*/ 0 w 214"/>
                <a:gd name="T7" fmla="*/ 0 h 236"/>
              </a:gdLst>
              <a:ahLst/>
              <a:cxnLst>
                <a:cxn ang="0">
                  <a:pos x="T0" y="T1"/>
                </a:cxn>
                <a:cxn ang="0">
                  <a:pos x="T2" y="T3"/>
                </a:cxn>
                <a:cxn ang="0">
                  <a:pos x="T4" y="T5"/>
                </a:cxn>
                <a:cxn ang="0">
                  <a:pos x="T6" y="T7"/>
                </a:cxn>
              </a:cxnLst>
              <a:rect l="0" t="0" r="r" b="b"/>
              <a:pathLst>
                <a:path w="214" h="236">
                  <a:moveTo>
                    <a:pt x="0" y="0"/>
                  </a:moveTo>
                  <a:lnTo>
                    <a:pt x="36" y="236"/>
                  </a:lnTo>
                  <a:lnTo>
                    <a:pt x="214" y="7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iṧḷiḍe">
              <a:extLst>
                <a:ext uri="{FF2B5EF4-FFF2-40B4-BE49-F238E27FC236}">
                  <a16:creationId xmlns:a16="http://schemas.microsoft.com/office/drawing/2014/main" id="{DFA4ACAE-4DD3-43B1-82B0-D9BE63194A95}"/>
                </a:ext>
              </a:extLst>
            </p:cNvPr>
            <p:cNvSpPr/>
            <p:nvPr/>
          </p:nvSpPr>
          <p:spPr bwMode="auto">
            <a:xfrm>
              <a:off x="7040223" y="3643162"/>
              <a:ext cx="261998" cy="294380"/>
            </a:xfrm>
            <a:custGeom>
              <a:avLst/>
              <a:gdLst>
                <a:gd name="T0" fmla="*/ 73 w 178"/>
                <a:gd name="T1" fmla="*/ 0 h 200"/>
                <a:gd name="T2" fmla="*/ 0 w 178"/>
                <a:gd name="T3" fmla="*/ 200 h 200"/>
                <a:gd name="T4" fmla="*/ 178 w 178"/>
                <a:gd name="T5" fmla="*/ 40 h 200"/>
                <a:gd name="T6" fmla="*/ 73 w 178"/>
                <a:gd name="T7" fmla="*/ 0 h 200"/>
              </a:gdLst>
              <a:ahLst/>
              <a:cxnLst>
                <a:cxn ang="0">
                  <a:pos x="T0" y="T1"/>
                </a:cxn>
                <a:cxn ang="0">
                  <a:pos x="T2" y="T3"/>
                </a:cxn>
                <a:cxn ang="0">
                  <a:pos x="T4" y="T5"/>
                </a:cxn>
                <a:cxn ang="0">
                  <a:pos x="T6" y="T7"/>
                </a:cxn>
              </a:cxnLst>
              <a:rect l="0" t="0" r="r" b="b"/>
              <a:pathLst>
                <a:path w="178" h="200">
                  <a:moveTo>
                    <a:pt x="73" y="0"/>
                  </a:moveTo>
                  <a:lnTo>
                    <a:pt x="0" y="200"/>
                  </a:lnTo>
                  <a:lnTo>
                    <a:pt x="178" y="40"/>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ŝ1iḋê">
              <a:extLst>
                <a:ext uri="{FF2B5EF4-FFF2-40B4-BE49-F238E27FC236}">
                  <a16:creationId xmlns:a16="http://schemas.microsoft.com/office/drawing/2014/main" id="{C20F79C7-E8A0-4E41-AEFD-F26623BE41CA}"/>
                </a:ext>
              </a:extLst>
            </p:cNvPr>
            <p:cNvSpPr/>
            <p:nvPr/>
          </p:nvSpPr>
          <p:spPr bwMode="auto">
            <a:xfrm>
              <a:off x="7019617" y="3781520"/>
              <a:ext cx="132471" cy="156021"/>
            </a:xfrm>
            <a:custGeom>
              <a:avLst/>
              <a:gdLst>
                <a:gd name="T0" fmla="*/ 0 w 90"/>
                <a:gd name="T1" fmla="*/ 0 h 106"/>
                <a:gd name="T2" fmla="*/ 14 w 90"/>
                <a:gd name="T3" fmla="*/ 106 h 106"/>
                <a:gd name="T4" fmla="*/ 90 w 90"/>
                <a:gd name="T5" fmla="*/ 33 h 106"/>
                <a:gd name="T6" fmla="*/ 0 w 90"/>
                <a:gd name="T7" fmla="*/ 0 h 106"/>
              </a:gdLst>
              <a:ahLst/>
              <a:cxnLst>
                <a:cxn ang="0">
                  <a:pos x="T0" y="T1"/>
                </a:cxn>
                <a:cxn ang="0">
                  <a:pos x="T2" y="T3"/>
                </a:cxn>
                <a:cxn ang="0">
                  <a:pos x="T4" y="T5"/>
                </a:cxn>
                <a:cxn ang="0">
                  <a:pos x="T6" y="T7"/>
                </a:cxn>
              </a:cxnLst>
              <a:rect l="0" t="0" r="r" b="b"/>
              <a:pathLst>
                <a:path w="90" h="106">
                  <a:moveTo>
                    <a:pt x="0" y="0"/>
                  </a:moveTo>
                  <a:lnTo>
                    <a:pt x="14" y="106"/>
                  </a:lnTo>
                  <a:lnTo>
                    <a:pt x="90" y="33"/>
                  </a:lnTo>
                  <a:lnTo>
                    <a:pt x="0" y="0"/>
                  </a:ln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ļïḓê">
              <a:extLst>
                <a:ext uri="{FF2B5EF4-FFF2-40B4-BE49-F238E27FC236}">
                  <a16:creationId xmlns:a16="http://schemas.microsoft.com/office/drawing/2014/main" id="{93EC58B2-6017-424B-8672-8E077D298F37}"/>
                </a:ext>
              </a:extLst>
            </p:cNvPr>
            <p:cNvSpPr/>
            <p:nvPr/>
          </p:nvSpPr>
          <p:spPr bwMode="auto">
            <a:xfrm>
              <a:off x="5691964" y="2249273"/>
              <a:ext cx="2568464" cy="2558160"/>
            </a:xfrm>
            <a:custGeom>
              <a:avLst/>
              <a:gdLst>
                <a:gd name="T0" fmla="*/ 479 w 480"/>
                <a:gd name="T1" fmla="*/ 263 h 479"/>
                <a:gd name="T2" fmla="*/ 475 w 480"/>
                <a:gd name="T3" fmla="*/ 240 h 479"/>
                <a:gd name="T4" fmla="*/ 480 w 480"/>
                <a:gd name="T5" fmla="*/ 234 h 479"/>
                <a:gd name="T6" fmla="*/ 464 w 480"/>
                <a:gd name="T7" fmla="*/ 167 h 479"/>
                <a:gd name="T8" fmla="*/ 468 w 480"/>
                <a:gd name="T9" fmla="*/ 165 h 479"/>
                <a:gd name="T10" fmla="*/ 446 w 480"/>
                <a:gd name="T11" fmla="*/ 125 h 479"/>
                <a:gd name="T12" fmla="*/ 450 w 480"/>
                <a:gd name="T13" fmla="*/ 123 h 479"/>
                <a:gd name="T14" fmla="*/ 420 w 480"/>
                <a:gd name="T15" fmla="*/ 88 h 479"/>
                <a:gd name="T16" fmla="*/ 424 w 480"/>
                <a:gd name="T17" fmla="*/ 85 h 479"/>
                <a:gd name="T18" fmla="*/ 405 w 480"/>
                <a:gd name="T19" fmla="*/ 72 h 479"/>
                <a:gd name="T20" fmla="*/ 388 w 480"/>
                <a:gd name="T21" fmla="*/ 56 h 479"/>
                <a:gd name="T22" fmla="*/ 369 w 480"/>
                <a:gd name="T23" fmla="*/ 43 h 479"/>
                <a:gd name="T24" fmla="*/ 350 w 480"/>
                <a:gd name="T25" fmla="*/ 32 h 479"/>
                <a:gd name="T26" fmla="*/ 331 w 480"/>
                <a:gd name="T27" fmla="*/ 18 h 479"/>
                <a:gd name="T28" fmla="*/ 264 w 480"/>
                <a:gd name="T29" fmla="*/ 5 h 479"/>
                <a:gd name="T30" fmla="*/ 264 w 480"/>
                <a:gd name="T31" fmla="*/ 1 h 479"/>
                <a:gd name="T32" fmla="*/ 219 w 480"/>
                <a:gd name="T33" fmla="*/ 5 h 479"/>
                <a:gd name="T34" fmla="*/ 241 w 480"/>
                <a:gd name="T35" fmla="*/ 0 h 479"/>
                <a:gd name="T36" fmla="*/ 219 w 480"/>
                <a:gd name="T37" fmla="*/ 5 h 479"/>
                <a:gd name="T38" fmla="*/ 195 w 480"/>
                <a:gd name="T39" fmla="*/ 4 h 479"/>
                <a:gd name="T40" fmla="*/ 132 w 480"/>
                <a:gd name="T41" fmla="*/ 30 h 479"/>
                <a:gd name="T42" fmla="*/ 130 w 480"/>
                <a:gd name="T43" fmla="*/ 26 h 479"/>
                <a:gd name="T44" fmla="*/ 112 w 480"/>
                <a:gd name="T45" fmla="*/ 42 h 479"/>
                <a:gd name="T46" fmla="*/ 94 w 480"/>
                <a:gd name="T47" fmla="*/ 55 h 479"/>
                <a:gd name="T48" fmla="*/ 74 w 480"/>
                <a:gd name="T49" fmla="*/ 66 h 479"/>
                <a:gd name="T50" fmla="*/ 35 w 480"/>
                <a:gd name="T51" fmla="*/ 123 h 479"/>
                <a:gd name="T52" fmla="*/ 31 w 480"/>
                <a:gd name="T53" fmla="*/ 121 h 479"/>
                <a:gd name="T54" fmla="*/ 25 w 480"/>
                <a:gd name="T55" fmla="*/ 143 h 479"/>
                <a:gd name="T56" fmla="*/ 17 w 480"/>
                <a:gd name="T57" fmla="*/ 165 h 479"/>
                <a:gd name="T58" fmla="*/ 6 w 480"/>
                <a:gd name="T59" fmla="*/ 185 h 479"/>
                <a:gd name="T60" fmla="*/ 5 w 480"/>
                <a:gd name="T61" fmla="*/ 254 h 479"/>
                <a:gd name="T62" fmla="*/ 0 w 480"/>
                <a:gd name="T63" fmla="*/ 231 h 479"/>
                <a:gd name="T64" fmla="*/ 5 w 480"/>
                <a:gd name="T65" fmla="*/ 254 h 479"/>
                <a:gd name="T66" fmla="*/ 3 w 480"/>
                <a:gd name="T67" fmla="*/ 277 h 479"/>
                <a:gd name="T68" fmla="*/ 28 w 480"/>
                <a:gd name="T69" fmla="*/ 341 h 479"/>
                <a:gd name="T70" fmla="*/ 23 w 480"/>
                <a:gd name="T71" fmla="*/ 343 h 479"/>
                <a:gd name="T72" fmla="*/ 38 w 480"/>
                <a:gd name="T73" fmla="*/ 361 h 479"/>
                <a:gd name="T74" fmla="*/ 51 w 480"/>
                <a:gd name="T75" fmla="*/ 380 h 479"/>
                <a:gd name="T76" fmla="*/ 62 w 480"/>
                <a:gd name="T77" fmla="*/ 400 h 479"/>
                <a:gd name="T78" fmla="*/ 117 w 480"/>
                <a:gd name="T79" fmla="*/ 441 h 479"/>
                <a:gd name="T80" fmla="*/ 115 w 480"/>
                <a:gd name="T81" fmla="*/ 444 h 479"/>
                <a:gd name="T82" fmla="*/ 137 w 480"/>
                <a:gd name="T83" fmla="*/ 451 h 479"/>
                <a:gd name="T84" fmla="*/ 158 w 480"/>
                <a:gd name="T85" fmla="*/ 460 h 479"/>
                <a:gd name="T86" fmla="*/ 179 w 480"/>
                <a:gd name="T87" fmla="*/ 472 h 479"/>
                <a:gd name="T88" fmla="*/ 247 w 480"/>
                <a:gd name="T89" fmla="*/ 475 h 479"/>
                <a:gd name="T90" fmla="*/ 224 w 480"/>
                <a:gd name="T91" fmla="*/ 479 h 479"/>
                <a:gd name="T92" fmla="*/ 247 w 480"/>
                <a:gd name="T93" fmla="*/ 475 h 479"/>
                <a:gd name="T94" fmla="*/ 270 w 480"/>
                <a:gd name="T95" fmla="*/ 478 h 479"/>
                <a:gd name="T96" fmla="*/ 335 w 480"/>
                <a:gd name="T97" fmla="*/ 455 h 479"/>
                <a:gd name="T98" fmla="*/ 337 w 480"/>
                <a:gd name="T99" fmla="*/ 459 h 479"/>
                <a:gd name="T100" fmla="*/ 355 w 480"/>
                <a:gd name="T101" fmla="*/ 445 h 479"/>
                <a:gd name="T102" fmla="*/ 374 w 480"/>
                <a:gd name="T103" fmla="*/ 433 h 479"/>
                <a:gd name="T104" fmla="*/ 392 w 480"/>
                <a:gd name="T105" fmla="*/ 419 h 479"/>
                <a:gd name="T106" fmla="*/ 409 w 480"/>
                <a:gd name="T107" fmla="*/ 403 h 479"/>
                <a:gd name="T108" fmla="*/ 424 w 480"/>
                <a:gd name="T109" fmla="*/ 386 h 479"/>
                <a:gd name="T110" fmla="*/ 437 w 480"/>
                <a:gd name="T111" fmla="*/ 368 h 479"/>
                <a:gd name="T112" fmla="*/ 453 w 480"/>
                <a:gd name="T113" fmla="*/ 351 h 479"/>
                <a:gd name="T114" fmla="*/ 471 w 480"/>
                <a:gd name="T115" fmla="*/ 285 h 479"/>
                <a:gd name="T116" fmla="*/ 475 w 480"/>
                <a:gd name="T117" fmla="*/ 28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0" h="479">
                  <a:moveTo>
                    <a:pt x="475" y="240"/>
                  </a:moveTo>
                  <a:cubicBezTo>
                    <a:pt x="475" y="247"/>
                    <a:pt x="475" y="255"/>
                    <a:pt x="474" y="262"/>
                  </a:cubicBezTo>
                  <a:cubicBezTo>
                    <a:pt x="479" y="263"/>
                    <a:pt x="479" y="263"/>
                    <a:pt x="479" y="263"/>
                  </a:cubicBezTo>
                  <a:cubicBezTo>
                    <a:pt x="479" y="255"/>
                    <a:pt x="480" y="247"/>
                    <a:pt x="480" y="240"/>
                  </a:cubicBezTo>
                  <a:cubicBezTo>
                    <a:pt x="475" y="240"/>
                    <a:pt x="475" y="240"/>
                    <a:pt x="475" y="240"/>
                  </a:cubicBezTo>
                  <a:cubicBezTo>
                    <a:pt x="475" y="240"/>
                    <a:pt x="475" y="240"/>
                    <a:pt x="475" y="240"/>
                  </a:cubicBezTo>
                  <a:moveTo>
                    <a:pt x="474" y="211"/>
                  </a:moveTo>
                  <a:cubicBezTo>
                    <a:pt x="474" y="219"/>
                    <a:pt x="475" y="226"/>
                    <a:pt x="475" y="234"/>
                  </a:cubicBezTo>
                  <a:cubicBezTo>
                    <a:pt x="480" y="234"/>
                    <a:pt x="480" y="234"/>
                    <a:pt x="480" y="234"/>
                  </a:cubicBezTo>
                  <a:cubicBezTo>
                    <a:pt x="480" y="226"/>
                    <a:pt x="479" y="218"/>
                    <a:pt x="478" y="211"/>
                  </a:cubicBezTo>
                  <a:cubicBezTo>
                    <a:pt x="474" y="211"/>
                    <a:pt x="474" y="211"/>
                    <a:pt x="474" y="211"/>
                  </a:cubicBezTo>
                  <a:moveTo>
                    <a:pt x="464" y="167"/>
                  </a:moveTo>
                  <a:cubicBezTo>
                    <a:pt x="466" y="174"/>
                    <a:pt x="468" y="181"/>
                    <a:pt x="470" y="189"/>
                  </a:cubicBezTo>
                  <a:cubicBezTo>
                    <a:pt x="474" y="188"/>
                    <a:pt x="474" y="188"/>
                    <a:pt x="474" y="188"/>
                  </a:cubicBezTo>
                  <a:cubicBezTo>
                    <a:pt x="473" y="180"/>
                    <a:pt x="471" y="173"/>
                    <a:pt x="468" y="165"/>
                  </a:cubicBezTo>
                  <a:cubicBezTo>
                    <a:pt x="464" y="167"/>
                    <a:pt x="464" y="167"/>
                    <a:pt x="464" y="167"/>
                  </a:cubicBezTo>
                  <a:cubicBezTo>
                    <a:pt x="464" y="167"/>
                    <a:pt x="464" y="167"/>
                    <a:pt x="464" y="167"/>
                  </a:cubicBezTo>
                  <a:moveTo>
                    <a:pt x="446" y="125"/>
                  </a:moveTo>
                  <a:cubicBezTo>
                    <a:pt x="449" y="132"/>
                    <a:pt x="453" y="139"/>
                    <a:pt x="456" y="146"/>
                  </a:cubicBezTo>
                  <a:cubicBezTo>
                    <a:pt x="460" y="144"/>
                    <a:pt x="460" y="144"/>
                    <a:pt x="460" y="144"/>
                  </a:cubicBezTo>
                  <a:cubicBezTo>
                    <a:pt x="457" y="137"/>
                    <a:pt x="454" y="130"/>
                    <a:pt x="450" y="123"/>
                  </a:cubicBezTo>
                  <a:cubicBezTo>
                    <a:pt x="446" y="125"/>
                    <a:pt x="446" y="125"/>
                    <a:pt x="446" y="125"/>
                  </a:cubicBezTo>
                  <a:cubicBezTo>
                    <a:pt x="446" y="125"/>
                    <a:pt x="446" y="125"/>
                    <a:pt x="446" y="125"/>
                  </a:cubicBezTo>
                  <a:moveTo>
                    <a:pt x="420" y="88"/>
                  </a:moveTo>
                  <a:cubicBezTo>
                    <a:pt x="425" y="94"/>
                    <a:pt x="430" y="100"/>
                    <a:pt x="434" y="106"/>
                  </a:cubicBezTo>
                  <a:cubicBezTo>
                    <a:pt x="438" y="104"/>
                    <a:pt x="438" y="104"/>
                    <a:pt x="438" y="104"/>
                  </a:cubicBezTo>
                  <a:cubicBezTo>
                    <a:pt x="433" y="97"/>
                    <a:pt x="429" y="91"/>
                    <a:pt x="424" y="85"/>
                  </a:cubicBezTo>
                  <a:cubicBezTo>
                    <a:pt x="420" y="88"/>
                    <a:pt x="420" y="88"/>
                    <a:pt x="420" y="88"/>
                  </a:cubicBezTo>
                  <a:moveTo>
                    <a:pt x="388" y="56"/>
                  </a:moveTo>
                  <a:cubicBezTo>
                    <a:pt x="394" y="61"/>
                    <a:pt x="399" y="66"/>
                    <a:pt x="405" y="72"/>
                  </a:cubicBezTo>
                  <a:cubicBezTo>
                    <a:pt x="408" y="68"/>
                    <a:pt x="408" y="68"/>
                    <a:pt x="408" y="68"/>
                  </a:cubicBezTo>
                  <a:cubicBezTo>
                    <a:pt x="402" y="63"/>
                    <a:pt x="397" y="58"/>
                    <a:pt x="391" y="53"/>
                  </a:cubicBezTo>
                  <a:cubicBezTo>
                    <a:pt x="388" y="56"/>
                    <a:pt x="388" y="56"/>
                    <a:pt x="388" y="56"/>
                  </a:cubicBezTo>
                  <a:cubicBezTo>
                    <a:pt x="388" y="56"/>
                    <a:pt x="388" y="56"/>
                    <a:pt x="388" y="56"/>
                  </a:cubicBezTo>
                  <a:moveTo>
                    <a:pt x="350" y="32"/>
                  </a:moveTo>
                  <a:cubicBezTo>
                    <a:pt x="357" y="35"/>
                    <a:pt x="363" y="39"/>
                    <a:pt x="369" y="43"/>
                  </a:cubicBezTo>
                  <a:cubicBezTo>
                    <a:pt x="372" y="39"/>
                    <a:pt x="372" y="39"/>
                    <a:pt x="372" y="39"/>
                  </a:cubicBezTo>
                  <a:cubicBezTo>
                    <a:pt x="366" y="35"/>
                    <a:pt x="359" y="31"/>
                    <a:pt x="352" y="27"/>
                  </a:cubicBezTo>
                  <a:cubicBezTo>
                    <a:pt x="350" y="32"/>
                    <a:pt x="350" y="32"/>
                    <a:pt x="350" y="32"/>
                  </a:cubicBezTo>
                  <a:moveTo>
                    <a:pt x="308" y="14"/>
                  </a:moveTo>
                  <a:cubicBezTo>
                    <a:pt x="315" y="16"/>
                    <a:pt x="323" y="19"/>
                    <a:pt x="330" y="22"/>
                  </a:cubicBezTo>
                  <a:cubicBezTo>
                    <a:pt x="331" y="18"/>
                    <a:pt x="331" y="18"/>
                    <a:pt x="331" y="18"/>
                  </a:cubicBezTo>
                  <a:cubicBezTo>
                    <a:pt x="324" y="15"/>
                    <a:pt x="317" y="12"/>
                    <a:pt x="310" y="10"/>
                  </a:cubicBezTo>
                  <a:cubicBezTo>
                    <a:pt x="308" y="14"/>
                    <a:pt x="308" y="14"/>
                    <a:pt x="308" y="14"/>
                  </a:cubicBezTo>
                  <a:moveTo>
                    <a:pt x="264" y="5"/>
                  </a:moveTo>
                  <a:cubicBezTo>
                    <a:pt x="271" y="6"/>
                    <a:pt x="279" y="7"/>
                    <a:pt x="286" y="9"/>
                  </a:cubicBezTo>
                  <a:cubicBezTo>
                    <a:pt x="287" y="4"/>
                    <a:pt x="287" y="4"/>
                    <a:pt x="287" y="4"/>
                  </a:cubicBezTo>
                  <a:cubicBezTo>
                    <a:pt x="280" y="3"/>
                    <a:pt x="272" y="2"/>
                    <a:pt x="264" y="1"/>
                  </a:cubicBezTo>
                  <a:cubicBezTo>
                    <a:pt x="264" y="5"/>
                    <a:pt x="264" y="5"/>
                    <a:pt x="264" y="5"/>
                  </a:cubicBezTo>
                  <a:cubicBezTo>
                    <a:pt x="264" y="5"/>
                    <a:pt x="264" y="5"/>
                    <a:pt x="264" y="5"/>
                  </a:cubicBezTo>
                  <a:moveTo>
                    <a:pt x="219" y="5"/>
                  </a:moveTo>
                  <a:cubicBezTo>
                    <a:pt x="226" y="5"/>
                    <a:pt x="233" y="4"/>
                    <a:pt x="240" y="4"/>
                  </a:cubicBezTo>
                  <a:cubicBezTo>
                    <a:pt x="240" y="4"/>
                    <a:pt x="241" y="4"/>
                    <a:pt x="241" y="4"/>
                  </a:cubicBezTo>
                  <a:cubicBezTo>
                    <a:pt x="241" y="0"/>
                    <a:pt x="241" y="0"/>
                    <a:pt x="241" y="0"/>
                  </a:cubicBezTo>
                  <a:cubicBezTo>
                    <a:pt x="241" y="0"/>
                    <a:pt x="240" y="0"/>
                    <a:pt x="240" y="0"/>
                  </a:cubicBezTo>
                  <a:cubicBezTo>
                    <a:pt x="233" y="0"/>
                    <a:pt x="225" y="0"/>
                    <a:pt x="218" y="1"/>
                  </a:cubicBezTo>
                  <a:cubicBezTo>
                    <a:pt x="219" y="5"/>
                    <a:pt x="219" y="5"/>
                    <a:pt x="219" y="5"/>
                  </a:cubicBezTo>
                  <a:moveTo>
                    <a:pt x="174" y="14"/>
                  </a:moveTo>
                  <a:cubicBezTo>
                    <a:pt x="181" y="11"/>
                    <a:pt x="189" y="10"/>
                    <a:pt x="196" y="8"/>
                  </a:cubicBezTo>
                  <a:cubicBezTo>
                    <a:pt x="195" y="4"/>
                    <a:pt x="195" y="4"/>
                    <a:pt x="195" y="4"/>
                  </a:cubicBezTo>
                  <a:cubicBezTo>
                    <a:pt x="188" y="5"/>
                    <a:pt x="180" y="7"/>
                    <a:pt x="173" y="9"/>
                  </a:cubicBezTo>
                  <a:cubicBezTo>
                    <a:pt x="174" y="14"/>
                    <a:pt x="174" y="14"/>
                    <a:pt x="174" y="14"/>
                  </a:cubicBezTo>
                  <a:moveTo>
                    <a:pt x="132" y="30"/>
                  </a:moveTo>
                  <a:cubicBezTo>
                    <a:pt x="139" y="27"/>
                    <a:pt x="146" y="24"/>
                    <a:pt x="153" y="21"/>
                  </a:cubicBezTo>
                  <a:cubicBezTo>
                    <a:pt x="151" y="17"/>
                    <a:pt x="151" y="17"/>
                    <a:pt x="151" y="17"/>
                  </a:cubicBezTo>
                  <a:cubicBezTo>
                    <a:pt x="144" y="20"/>
                    <a:pt x="137" y="23"/>
                    <a:pt x="130" y="26"/>
                  </a:cubicBezTo>
                  <a:cubicBezTo>
                    <a:pt x="132" y="30"/>
                    <a:pt x="132" y="30"/>
                    <a:pt x="132" y="30"/>
                  </a:cubicBezTo>
                  <a:moveTo>
                    <a:pt x="94" y="55"/>
                  </a:moveTo>
                  <a:cubicBezTo>
                    <a:pt x="100" y="50"/>
                    <a:pt x="106" y="46"/>
                    <a:pt x="112" y="42"/>
                  </a:cubicBezTo>
                  <a:cubicBezTo>
                    <a:pt x="110" y="38"/>
                    <a:pt x="110" y="38"/>
                    <a:pt x="110" y="38"/>
                  </a:cubicBezTo>
                  <a:cubicBezTo>
                    <a:pt x="103" y="42"/>
                    <a:pt x="97" y="47"/>
                    <a:pt x="91" y="51"/>
                  </a:cubicBezTo>
                  <a:cubicBezTo>
                    <a:pt x="94" y="55"/>
                    <a:pt x="94" y="55"/>
                    <a:pt x="94" y="55"/>
                  </a:cubicBezTo>
                  <a:moveTo>
                    <a:pt x="61" y="86"/>
                  </a:moveTo>
                  <a:cubicBezTo>
                    <a:pt x="66" y="80"/>
                    <a:pt x="72" y="75"/>
                    <a:pt x="77" y="70"/>
                  </a:cubicBezTo>
                  <a:cubicBezTo>
                    <a:pt x="74" y="66"/>
                    <a:pt x="74" y="66"/>
                    <a:pt x="74" y="66"/>
                  </a:cubicBezTo>
                  <a:cubicBezTo>
                    <a:pt x="68" y="72"/>
                    <a:pt x="63" y="77"/>
                    <a:pt x="58" y="83"/>
                  </a:cubicBezTo>
                  <a:cubicBezTo>
                    <a:pt x="61" y="86"/>
                    <a:pt x="61" y="86"/>
                    <a:pt x="61" y="86"/>
                  </a:cubicBezTo>
                  <a:moveTo>
                    <a:pt x="35" y="123"/>
                  </a:moveTo>
                  <a:cubicBezTo>
                    <a:pt x="39" y="117"/>
                    <a:pt x="43" y="110"/>
                    <a:pt x="47" y="104"/>
                  </a:cubicBezTo>
                  <a:cubicBezTo>
                    <a:pt x="44" y="101"/>
                    <a:pt x="44" y="101"/>
                    <a:pt x="44" y="101"/>
                  </a:cubicBezTo>
                  <a:cubicBezTo>
                    <a:pt x="39" y="108"/>
                    <a:pt x="35" y="114"/>
                    <a:pt x="31" y="121"/>
                  </a:cubicBezTo>
                  <a:cubicBezTo>
                    <a:pt x="35" y="123"/>
                    <a:pt x="35" y="123"/>
                    <a:pt x="35" y="123"/>
                  </a:cubicBezTo>
                  <a:moveTo>
                    <a:pt x="17" y="165"/>
                  </a:moveTo>
                  <a:cubicBezTo>
                    <a:pt x="19" y="157"/>
                    <a:pt x="22" y="150"/>
                    <a:pt x="25" y="143"/>
                  </a:cubicBezTo>
                  <a:cubicBezTo>
                    <a:pt x="21" y="142"/>
                    <a:pt x="21" y="142"/>
                    <a:pt x="21" y="142"/>
                  </a:cubicBezTo>
                  <a:cubicBezTo>
                    <a:pt x="18" y="149"/>
                    <a:pt x="15" y="156"/>
                    <a:pt x="12" y="163"/>
                  </a:cubicBezTo>
                  <a:cubicBezTo>
                    <a:pt x="17" y="165"/>
                    <a:pt x="17" y="165"/>
                    <a:pt x="17" y="165"/>
                  </a:cubicBezTo>
                  <a:moveTo>
                    <a:pt x="7" y="209"/>
                  </a:moveTo>
                  <a:cubicBezTo>
                    <a:pt x="8" y="201"/>
                    <a:pt x="9" y="194"/>
                    <a:pt x="11" y="186"/>
                  </a:cubicBezTo>
                  <a:cubicBezTo>
                    <a:pt x="6" y="185"/>
                    <a:pt x="6" y="185"/>
                    <a:pt x="6" y="185"/>
                  </a:cubicBezTo>
                  <a:cubicBezTo>
                    <a:pt x="4" y="193"/>
                    <a:pt x="3" y="200"/>
                    <a:pt x="2" y="208"/>
                  </a:cubicBezTo>
                  <a:cubicBezTo>
                    <a:pt x="7" y="209"/>
                    <a:pt x="7" y="209"/>
                    <a:pt x="7" y="209"/>
                  </a:cubicBezTo>
                  <a:moveTo>
                    <a:pt x="5" y="254"/>
                  </a:moveTo>
                  <a:cubicBezTo>
                    <a:pt x="5" y="249"/>
                    <a:pt x="5" y="244"/>
                    <a:pt x="5" y="240"/>
                  </a:cubicBezTo>
                  <a:cubicBezTo>
                    <a:pt x="5" y="237"/>
                    <a:pt x="5" y="234"/>
                    <a:pt x="5" y="231"/>
                  </a:cubicBezTo>
                  <a:cubicBezTo>
                    <a:pt x="0" y="231"/>
                    <a:pt x="0" y="231"/>
                    <a:pt x="0" y="231"/>
                  </a:cubicBezTo>
                  <a:cubicBezTo>
                    <a:pt x="0" y="234"/>
                    <a:pt x="0" y="237"/>
                    <a:pt x="0" y="240"/>
                  </a:cubicBezTo>
                  <a:cubicBezTo>
                    <a:pt x="0" y="244"/>
                    <a:pt x="0" y="249"/>
                    <a:pt x="0" y="254"/>
                  </a:cubicBezTo>
                  <a:cubicBezTo>
                    <a:pt x="5" y="254"/>
                    <a:pt x="5" y="254"/>
                    <a:pt x="5" y="254"/>
                  </a:cubicBezTo>
                  <a:moveTo>
                    <a:pt x="12" y="299"/>
                  </a:moveTo>
                  <a:cubicBezTo>
                    <a:pt x="10" y="291"/>
                    <a:pt x="9" y="284"/>
                    <a:pt x="7" y="276"/>
                  </a:cubicBezTo>
                  <a:cubicBezTo>
                    <a:pt x="3" y="277"/>
                    <a:pt x="3" y="277"/>
                    <a:pt x="3" y="277"/>
                  </a:cubicBezTo>
                  <a:cubicBezTo>
                    <a:pt x="4" y="285"/>
                    <a:pt x="6" y="292"/>
                    <a:pt x="8" y="300"/>
                  </a:cubicBezTo>
                  <a:cubicBezTo>
                    <a:pt x="12" y="299"/>
                    <a:pt x="12" y="299"/>
                    <a:pt x="12" y="299"/>
                  </a:cubicBezTo>
                  <a:moveTo>
                    <a:pt x="28" y="341"/>
                  </a:moveTo>
                  <a:cubicBezTo>
                    <a:pt x="24" y="334"/>
                    <a:pt x="21" y="327"/>
                    <a:pt x="19" y="320"/>
                  </a:cubicBezTo>
                  <a:cubicBezTo>
                    <a:pt x="14" y="322"/>
                    <a:pt x="14" y="322"/>
                    <a:pt x="14" y="322"/>
                  </a:cubicBezTo>
                  <a:cubicBezTo>
                    <a:pt x="17" y="329"/>
                    <a:pt x="20" y="336"/>
                    <a:pt x="23" y="343"/>
                  </a:cubicBezTo>
                  <a:cubicBezTo>
                    <a:pt x="28" y="341"/>
                    <a:pt x="28" y="341"/>
                    <a:pt x="28" y="341"/>
                  </a:cubicBezTo>
                  <a:moveTo>
                    <a:pt x="51" y="380"/>
                  </a:moveTo>
                  <a:cubicBezTo>
                    <a:pt x="46" y="374"/>
                    <a:pt x="42" y="367"/>
                    <a:pt x="38" y="361"/>
                  </a:cubicBezTo>
                  <a:cubicBezTo>
                    <a:pt x="34" y="363"/>
                    <a:pt x="34" y="363"/>
                    <a:pt x="34" y="363"/>
                  </a:cubicBezTo>
                  <a:cubicBezTo>
                    <a:pt x="38" y="370"/>
                    <a:pt x="43" y="376"/>
                    <a:pt x="47" y="383"/>
                  </a:cubicBezTo>
                  <a:cubicBezTo>
                    <a:pt x="51" y="380"/>
                    <a:pt x="51" y="380"/>
                    <a:pt x="51" y="380"/>
                  </a:cubicBezTo>
                  <a:moveTo>
                    <a:pt x="81" y="413"/>
                  </a:moveTo>
                  <a:cubicBezTo>
                    <a:pt x="76" y="408"/>
                    <a:pt x="70" y="403"/>
                    <a:pt x="65" y="397"/>
                  </a:cubicBezTo>
                  <a:cubicBezTo>
                    <a:pt x="62" y="400"/>
                    <a:pt x="62" y="400"/>
                    <a:pt x="62" y="400"/>
                  </a:cubicBezTo>
                  <a:cubicBezTo>
                    <a:pt x="67" y="406"/>
                    <a:pt x="72" y="412"/>
                    <a:pt x="78" y="417"/>
                  </a:cubicBezTo>
                  <a:cubicBezTo>
                    <a:pt x="81" y="413"/>
                    <a:pt x="81" y="413"/>
                    <a:pt x="81" y="413"/>
                  </a:cubicBezTo>
                  <a:moveTo>
                    <a:pt x="117" y="441"/>
                  </a:moveTo>
                  <a:cubicBezTo>
                    <a:pt x="111" y="437"/>
                    <a:pt x="105" y="432"/>
                    <a:pt x="99" y="428"/>
                  </a:cubicBezTo>
                  <a:cubicBezTo>
                    <a:pt x="96" y="431"/>
                    <a:pt x="96" y="431"/>
                    <a:pt x="96" y="431"/>
                  </a:cubicBezTo>
                  <a:cubicBezTo>
                    <a:pt x="102" y="436"/>
                    <a:pt x="108" y="440"/>
                    <a:pt x="115" y="444"/>
                  </a:cubicBezTo>
                  <a:cubicBezTo>
                    <a:pt x="117" y="441"/>
                    <a:pt x="117" y="441"/>
                    <a:pt x="117" y="441"/>
                  </a:cubicBezTo>
                  <a:moveTo>
                    <a:pt x="158" y="460"/>
                  </a:moveTo>
                  <a:cubicBezTo>
                    <a:pt x="151" y="458"/>
                    <a:pt x="144" y="455"/>
                    <a:pt x="137" y="451"/>
                  </a:cubicBezTo>
                  <a:cubicBezTo>
                    <a:pt x="135" y="456"/>
                    <a:pt x="135" y="456"/>
                    <a:pt x="135" y="456"/>
                  </a:cubicBezTo>
                  <a:cubicBezTo>
                    <a:pt x="142" y="459"/>
                    <a:pt x="149" y="462"/>
                    <a:pt x="157" y="465"/>
                  </a:cubicBezTo>
                  <a:cubicBezTo>
                    <a:pt x="158" y="460"/>
                    <a:pt x="158" y="460"/>
                    <a:pt x="158" y="460"/>
                  </a:cubicBezTo>
                  <a:moveTo>
                    <a:pt x="202" y="472"/>
                  </a:moveTo>
                  <a:cubicBezTo>
                    <a:pt x="194" y="471"/>
                    <a:pt x="187" y="469"/>
                    <a:pt x="180" y="467"/>
                  </a:cubicBezTo>
                  <a:cubicBezTo>
                    <a:pt x="179" y="472"/>
                    <a:pt x="179" y="472"/>
                    <a:pt x="179" y="472"/>
                  </a:cubicBezTo>
                  <a:cubicBezTo>
                    <a:pt x="186" y="474"/>
                    <a:pt x="194" y="475"/>
                    <a:pt x="201" y="476"/>
                  </a:cubicBezTo>
                  <a:cubicBezTo>
                    <a:pt x="202" y="472"/>
                    <a:pt x="202" y="472"/>
                    <a:pt x="202" y="472"/>
                  </a:cubicBezTo>
                  <a:moveTo>
                    <a:pt x="247" y="475"/>
                  </a:moveTo>
                  <a:cubicBezTo>
                    <a:pt x="245" y="475"/>
                    <a:pt x="242" y="475"/>
                    <a:pt x="240" y="475"/>
                  </a:cubicBezTo>
                  <a:cubicBezTo>
                    <a:pt x="235" y="475"/>
                    <a:pt x="230" y="475"/>
                    <a:pt x="224" y="474"/>
                  </a:cubicBezTo>
                  <a:cubicBezTo>
                    <a:pt x="224" y="479"/>
                    <a:pt x="224" y="479"/>
                    <a:pt x="224" y="479"/>
                  </a:cubicBezTo>
                  <a:cubicBezTo>
                    <a:pt x="229" y="479"/>
                    <a:pt x="235" y="479"/>
                    <a:pt x="240" y="479"/>
                  </a:cubicBezTo>
                  <a:cubicBezTo>
                    <a:pt x="242" y="479"/>
                    <a:pt x="245" y="479"/>
                    <a:pt x="247" y="479"/>
                  </a:cubicBezTo>
                  <a:cubicBezTo>
                    <a:pt x="247" y="475"/>
                    <a:pt x="247" y="475"/>
                    <a:pt x="247" y="475"/>
                  </a:cubicBezTo>
                  <a:moveTo>
                    <a:pt x="292" y="469"/>
                  </a:moveTo>
                  <a:cubicBezTo>
                    <a:pt x="285" y="471"/>
                    <a:pt x="277" y="472"/>
                    <a:pt x="270" y="473"/>
                  </a:cubicBezTo>
                  <a:cubicBezTo>
                    <a:pt x="270" y="478"/>
                    <a:pt x="270" y="478"/>
                    <a:pt x="270" y="478"/>
                  </a:cubicBezTo>
                  <a:cubicBezTo>
                    <a:pt x="278" y="477"/>
                    <a:pt x="286" y="475"/>
                    <a:pt x="293" y="474"/>
                  </a:cubicBezTo>
                  <a:cubicBezTo>
                    <a:pt x="292" y="469"/>
                    <a:pt x="292" y="469"/>
                    <a:pt x="292" y="469"/>
                  </a:cubicBezTo>
                  <a:moveTo>
                    <a:pt x="335" y="455"/>
                  </a:moveTo>
                  <a:cubicBezTo>
                    <a:pt x="328" y="458"/>
                    <a:pt x="321" y="461"/>
                    <a:pt x="314" y="463"/>
                  </a:cubicBezTo>
                  <a:cubicBezTo>
                    <a:pt x="315" y="467"/>
                    <a:pt x="315" y="467"/>
                    <a:pt x="315" y="467"/>
                  </a:cubicBezTo>
                  <a:cubicBezTo>
                    <a:pt x="323" y="465"/>
                    <a:pt x="330" y="462"/>
                    <a:pt x="337" y="459"/>
                  </a:cubicBezTo>
                  <a:cubicBezTo>
                    <a:pt x="335" y="455"/>
                    <a:pt x="335" y="455"/>
                    <a:pt x="335" y="455"/>
                  </a:cubicBezTo>
                  <a:moveTo>
                    <a:pt x="374" y="433"/>
                  </a:moveTo>
                  <a:cubicBezTo>
                    <a:pt x="368" y="437"/>
                    <a:pt x="362" y="441"/>
                    <a:pt x="355" y="445"/>
                  </a:cubicBezTo>
                  <a:cubicBezTo>
                    <a:pt x="357" y="449"/>
                    <a:pt x="357" y="449"/>
                    <a:pt x="357" y="449"/>
                  </a:cubicBezTo>
                  <a:cubicBezTo>
                    <a:pt x="364" y="445"/>
                    <a:pt x="371" y="441"/>
                    <a:pt x="377" y="437"/>
                  </a:cubicBezTo>
                  <a:cubicBezTo>
                    <a:pt x="374" y="433"/>
                    <a:pt x="374" y="433"/>
                    <a:pt x="374" y="433"/>
                  </a:cubicBezTo>
                  <a:cubicBezTo>
                    <a:pt x="374" y="433"/>
                    <a:pt x="374" y="433"/>
                    <a:pt x="374" y="433"/>
                  </a:cubicBezTo>
                  <a:moveTo>
                    <a:pt x="409" y="403"/>
                  </a:moveTo>
                  <a:cubicBezTo>
                    <a:pt x="404" y="409"/>
                    <a:pt x="398" y="414"/>
                    <a:pt x="392" y="419"/>
                  </a:cubicBezTo>
                  <a:cubicBezTo>
                    <a:pt x="395" y="422"/>
                    <a:pt x="395" y="422"/>
                    <a:pt x="395" y="422"/>
                  </a:cubicBezTo>
                  <a:cubicBezTo>
                    <a:pt x="401" y="417"/>
                    <a:pt x="407" y="412"/>
                    <a:pt x="412" y="407"/>
                  </a:cubicBezTo>
                  <a:cubicBezTo>
                    <a:pt x="409" y="403"/>
                    <a:pt x="409" y="403"/>
                    <a:pt x="409" y="403"/>
                  </a:cubicBezTo>
                  <a:cubicBezTo>
                    <a:pt x="409" y="403"/>
                    <a:pt x="409" y="403"/>
                    <a:pt x="409" y="403"/>
                  </a:cubicBezTo>
                  <a:moveTo>
                    <a:pt x="437" y="368"/>
                  </a:moveTo>
                  <a:cubicBezTo>
                    <a:pt x="433" y="374"/>
                    <a:pt x="429" y="381"/>
                    <a:pt x="424" y="386"/>
                  </a:cubicBezTo>
                  <a:cubicBezTo>
                    <a:pt x="427" y="389"/>
                    <a:pt x="427" y="389"/>
                    <a:pt x="427" y="389"/>
                  </a:cubicBezTo>
                  <a:cubicBezTo>
                    <a:pt x="432" y="383"/>
                    <a:pt x="437" y="377"/>
                    <a:pt x="441" y="371"/>
                  </a:cubicBezTo>
                  <a:cubicBezTo>
                    <a:pt x="437" y="368"/>
                    <a:pt x="437" y="368"/>
                    <a:pt x="437" y="368"/>
                  </a:cubicBezTo>
                  <a:moveTo>
                    <a:pt x="458" y="328"/>
                  </a:moveTo>
                  <a:cubicBezTo>
                    <a:pt x="455" y="335"/>
                    <a:pt x="452" y="342"/>
                    <a:pt x="449" y="349"/>
                  </a:cubicBezTo>
                  <a:cubicBezTo>
                    <a:pt x="453" y="351"/>
                    <a:pt x="453" y="351"/>
                    <a:pt x="453" y="351"/>
                  </a:cubicBezTo>
                  <a:cubicBezTo>
                    <a:pt x="456" y="344"/>
                    <a:pt x="459" y="337"/>
                    <a:pt x="462" y="330"/>
                  </a:cubicBezTo>
                  <a:cubicBezTo>
                    <a:pt x="458" y="328"/>
                    <a:pt x="458" y="328"/>
                    <a:pt x="458" y="328"/>
                  </a:cubicBezTo>
                  <a:moveTo>
                    <a:pt x="471" y="285"/>
                  </a:moveTo>
                  <a:cubicBezTo>
                    <a:pt x="470" y="292"/>
                    <a:pt x="468" y="299"/>
                    <a:pt x="466" y="307"/>
                  </a:cubicBezTo>
                  <a:cubicBezTo>
                    <a:pt x="470" y="308"/>
                    <a:pt x="470" y="308"/>
                    <a:pt x="470" y="308"/>
                  </a:cubicBezTo>
                  <a:cubicBezTo>
                    <a:pt x="472" y="301"/>
                    <a:pt x="474" y="293"/>
                    <a:pt x="475" y="285"/>
                  </a:cubicBezTo>
                  <a:cubicBezTo>
                    <a:pt x="471" y="285"/>
                    <a:pt x="471" y="285"/>
                    <a:pt x="471" y="285"/>
                  </a:cubicBezTo>
                  <a:cubicBezTo>
                    <a:pt x="471" y="285"/>
                    <a:pt x="471" y="285"/>
                    <a:pt x="471" y="285"/>
                  </a:cubicBezTo>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îṥlîḑê">
              <a:extLst>
                <a:ext uri="{FF2B5EF4-FFF2-40B4-BE49-F238E27FC236}">
                  <a16:creationId xmlns:a16="http://schemas.microsoft.com/office/drawing/2014/main" id="{41392D91-51E9-4CDD-9851-44EAE3E020C0}"/>
                </a:ext>
              </a:extLst>
            </p:cNvPr>
            <p:cNvSpPr/>
            <p:nvPr/>
          </p:nvSpPr>
          <p:spPr bwMode="auto">
            <a:xfrm>
              <a:off x="6199769" y="1254269"/>
              <a:ext cx="1392416" cy="1031802"/>
            </a:xfrm>
            <a:custGeom>
              <a:avLst/>
              <a:gdLst>
                <a:gd name="T0" fmla="*/ 241 w 260"/>
                <a:gd name="T1" fmla="*/ 191 h 193"/>
                <a:gd name="T2" fmla="*/ 247 w 260"/>
                <a:gd name="T3" fmla="*/ 188 h 193"/>
                <a:gd name="T4" fmla="*/ 252 w 260"/>
                <a:gd name="T5" fmla="*/ 162 h 193"/>
                <a:gd name="T6" fmla="*/ 252 w 260"/>
                <a:gd name="T7" fmla="*/ 175 h 193"/>
                <a:gd name="T8" fmla="*/ 252 w 260"/>
                <a:gd name="T9" fmla="*/ 162 h 193"/>
                <a:gd name="T10" fmla="*/ 255 w 260"/>
                <a:gd name="T11" fmla="*/ 149 h 193"/>
                <a:gd name="T12" fmla="*/ 260 w 260"/>
                <a:gd name="T13" fmla="*/ 137 h 193"/>
                <a:gd name="T14" fmla="*/ 254 w 260"/>
                <a:gd name="T15" fmla="*/ 111 h 193"/>
                <a:gd name="T16" fmla="*/ 260 w 260"/>
                <a:gd name="T17" fmla="*/ 123 h 193"/>
                <a:gd name="T18" fmla="*/ 254 w 260"/>
                <a:gd name="T19" fmla="*/ 111 h 193"/>
                <a:gd name="T20" fmla="*/ 252 w 260"/>
                <a:gd name="T21" fmla="*/ 98 h 193"/>
                <a:gd name="T22" fmla="*/ 251 w 260"/>
                <a:gd name="T23" fmla="*/ 85 h 193"/>
                <a:gd name="T24" fmla="*/ 236 w 260"/>
                <a:gd name="T25" fmla="*/ 63 h 193"/>
                <a:gd name="T26" fmla="*/ 243 w 260"/>
                <a:gd name="T27" fmla="*/ 74 h 193"/>
                <a:gd name="T28" fmla="*/ 242 w 260"/>
                <a:gd name="T29" fmla="*/ 66 h 193"/>
                <a:gd name="T30" fmla="*/ 236 w 260"/>
                <a:gd name="T31" fmla="*/ 63 h 193"/>
                <a:gd name="T32" fmla="*/ 229 w 260"/>
                <a:gd name="T33" fmla="*/ 53 h 193"/>
                <a:gd name="T34" fmla="*/ 223 w 260"/>
                <a:gd name="T35" fmla="*/ 40 h 193"/>
                <a:gd name="T36" fmla="*/ 201 w 260"/>
                <a:gd name="T37" fmla="*/ 27 h 193"/>
                <a:gd name="T38" fmla="*/ 214 w 260"/>
                <a:gd name="T39" fmla="*/ 31 h 193"/>
                <a:gd name="T40" fmla="*/ 201 w 260"/>
                <a:gd name="T41" fmla="*/ 27 h 193"/>
                <a:gd name="T42" fmla="*/ 190 w 260"/>
                <a:gd name="T43" fmla="*/ 20 h 193"/>
                <a:gd name="T44" fmla="*/ 180 w 260"/>
                <a:gd name="T45" fmla="*/ 11 h 193"/>
                <a:gd name="T46" fmla="*/ 154 w 260"/>
                <a:gd name="T47" fmla="*/ 7 h 193"/>
                <a:gd name="T48" fmla="*/ 168 w 260"/>
                <a:gd name="T49" fmla="*/ 6 h 193"/>
                <a:gd name="T50" fmla="*/ 154 w 260"/>
                <a:gd name="T51" fmla="*/ 7 h 193"/>
                <a:gd name="T52" fmla="*/ 129 w 260"/>
                <a:gd name="T53" fmla="*/ 4 h 193"/>
                <a:gd name="T54" fmla="*/ 142 w 260"/>
                <a:gd name="T55" fmla="*/ 1 h 193"/>
                <a:gd name="T56" fmla="*/ 129 w 260"/>
                <a:gd name="T57" fmla="*/ 0 h 193"/>
                <a:gd name="T58" fmla="*/ 103 w 260"/>
                <a:gd name="T59" fmla="*/ 7 h 193"/>
                <a:gd name="T60" fmla="*/ 115 w 260"/>
                <a:gd name="T61" fmla="*/ 1 h 193"/>
                <a:gd name="T62" fmla="*/ 103 w 260"/>
                <a:gd name="T63" fmla="*/ 7 h 193"/>
                <a:gd name="T64" fmla="*/ 91 w 260"/>
                <a:gd name="T65" fmla="*/ 10 h 193"/>
                <a:gd name="T66" fmla="*/ 77 w 260"/>
                <a:gd name="T67" fmla="*/ 11 h 193"/>
                <a:gd name="T68" fmla="*/ 56 w 260"/>
                <a:gd name="T69" fmla="*/ 27 h 193"/>
                <a:gd name="T70" fmla="*/ 67 w 260"/>
                <a:gd name="T71" fmla="*/ 20 h 193"/>
                <a:gd name="T72" fmla="*/ 63 w 260"/>
                <a:gd name="T73" fmla="*/ 18 h 193"/>
                <a:gd name="T74" fmla="*/ 56 w 260"/>
                <a:gd name="T75" fmla="*/ 27 h 193"/>
                <a:gd name="T76" fmla="*/ 46 w 260"/>
                <a:gd name="T77" fmla="*/ 35 h 193"/>
                <a:gd name="T78" fmla="*/ 34 w 260"/>
                <a:gd name="T79" fmla="*/ 41 h 193"/>
                <a:gd name="T80" fmla="*/ 21 w 260"/>
                <a:gd name="T81" fmla="*/ 64 h 193"/>
                <a:gd name="T82" fmla="*/ 25 w 260"/>
                <a:gd name="T83" fmla="*/ 51 h 193"/>
                <a:gd name="T84" fmla="*/ 21 w 260"/>
                <a:gd name="T85" fmla="*/ 64 h 193"/>
                <a:gd name="T86" fmla="*/ 15 w 260"/>
                <a:gd name="T87" fmla="*/ 75 h 193"/>
                <a:gd name="T88" fmla="*/ 6 w 260"/>
                <a:gd name="T89" fmla="*/ 86 h 193"/>
                <a:gd name="T90" fmla="*/ 3 w 260"/>
                <a:gd name="T91" fmla="*/ 112 h 193"/>
                <a:gd name="T92" fmla="*/ 2 w 260"/>
                <a:gd name="T93" fmla="*/ 98 h 193"/>
                <a:gd name="T94" fmla="*/ 3 w 260"/>
                <a:gd name="T95" fmla="*/ 1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0" h="193">
                  <a:moveTo>
                    <a:pt x="244" y="186"/>
                  </a:moveTo>
                  <a:cubicBezTo>
                    <a:pt x="243" y="188"/>
                    <a:pt x="242" y="189"/>
                    <a:pt x="241" y="191"/>
                  </a:cubicBezTo>
                  <a:cubicBezTo>
                    <a:pt x="245" y="193"/>
                    <a:pt x="245" y="193"/>
                    <a:pt x="245" y="193"/>
                  </a:cubicBezTo>
                  <a:cubicBezTo>
                    <a:pt x="245" y="191"/>
                    <a:pt x="246" y="189"/>
                    <a:pt x="247" y="188"/>
                  </a:cubicBezTo>
                  <a:cubicBezTo>
                    <a:pt x="244" y="186"/>
                    <a:pt x="244" y="186"/>
                    <a:pt x="244" y="186"/>
                  </a:cubicBezTo>
                  <a:close/>
                  <a:moveTo>
                    <a:pt x="252" y="162"/>
                  </a:moveTo>
                  <a:cubicBezTo>
                    <a:pt x="251" y="166"/>
                    <a:pt x="250" y="170"/>
                    <a:pt x="249" y="174"/>
                  </a:cubicBezTo>
                  <a:cubicBezTo>
                    <a:pt x="252" y="175"/>
                    <a:pt x="252" y="175"/>
                    <a:pt x="252" y="175"/>
                  </a:cubicBezTo>
                  <a:cubicBezTo>
                    <a:pt x="254" y="171"/>
                    <a:pt x="255" y="167"/>
                    <a:pt x="256" y="163"/>
                  </a:cubicBezTo>
                  <a:lnTo>
                    <a:pt x="252" y="162"/>
                  </a:lnTo>
                  <a:close/>
                  <a:moveTo>
                    <a:pt x="256" y="136"/>
                  </a:moveTo>
                  <a:cubicBezTo>
                    <a:pt x="256" y="141"/>
                    <a:pt x="255" y="145"/>
                    <a:pt x="255" y="149"/>
                  </a:cubicBezTo>
                  <a:cubicBezTo>
                    <a:pt x="259" y="150"/>
                    <a:pt x="259" y="150"/>
                    <a:pt x="259" y="150"/>
                  </a:cubicBezTo>
                  <a:cubicBezTo>
                    <a:pt x="259" y="145"/>
                    <a:pt x="260" y="141"/>
                    <a:pt x="260" y="137"/>
                  </a:cubicBezTo>
                  <a:cubicBezTo>
                    <a:pt x="256" y="136"/>
                    <a:pt x="256" y="136"/>
                    <a:pt x="256" y="136"/>
                  </a:cubicBezTo>
                  <a:close/>
                  <a:moveTo>
                    <a:pt x="254" y="111"/>
                  </a:moveTo>
                  <a:cubicBezTo>
                    <a:pt x="255" y="115"/>
                    <a:pt x="256" y="119"/>
                    <a:pt x="256" y="124"/>
                  </a:cubicBezTo>
                  <a:cubicBezTo>
                    <a:pt x="260" y="123"/>
                    <a:pt x="260" y="123"/>
                    <a:pt x="260" y="123"/>
                  </a:cubicBezTo>
                  <a:cubicBezTo>
                    <a:pt x="259" y="119"/>
                    <a:pt x="259" y="115"/>
                    <a:pt x="258" y="110"/>
                  </a:cubicBezTo>
                  <a:cubicBezTo>
                    <a:pt x="254" y="111"/>
                    <a:pt x="254" y="111"/>
                    <a:pt x="254" y="111"/>
                  </a:cubicBezTo>
                  <a:close/>
                  <a:moveTo>
                    <a:pt x="248" y="86"/>
                  </a:moveTo>
                  <a:cubicBezTo>
                    <a:pt x="249" y="90"/>
                    <a:pt x="251" y="94"/>
                    <a:pt x="252" y="98"/>
                  </a:cubicBezTo>
                  <a:cubicBezTo>
                    <a:pt x="255" y="97"/>
                    <a:pt x="255" y="97"/>
                    <a:pt x="255" y="97"/>
                  </a:cubicBezTo>
                  <a:cubicBezTo>
                    <a:pt x="254" y="93"/>
                    <a:pt x="253" y="89"/>
                    <a:pt x="251" y="85"/>
                  </a:cubicBezTo>
                  <a:cubicBezTo>
                    <a:pt x="248" y="86"/>
                    <a:pt x="248" y="86"/>
                    <a:pt x="248" y="86"/>
                  </a:cubicBezTo>
                  <a:close/>
                  <a:moveTo>
                    <a:pt x="236" y="63"/>
                  </a:moveTo>
                  <a:cubicBezTo>
                    <a:pt x="237" y="65"/>
                    <a:pt x="238" y="66"/>
                    <a:pt x="239" y="68"/>
                  </a:cubicBezTo>
                  <a:cubicBezTo>
                    <a:pt x="240" y="70"/>
                    <a:pt x="241" y="72"/>
                    <a:pt x="243" y="74"/>
                  </a:cubicBezTo>
                  <a:cubicBezTo>
                    <a:pt x="246" y="73"/>
                    <a:pt x="246" y="73"/>
                    <a:pt x="246" y="73"/>
                  </a:cubicBezTo>
                  <a:cubicBezTo>
                    <a:pt x="245" y="70"/>
                    <a:pt x="244" y="68"/>
                    <a:pt x="242" y="66"/>
                  </a:cubicBezTo>
                  <a:cubicBezTo>
                    <a:pt x="241" y="64"/>
                    <a:pt x="241" y="63"/>
                    <a:pt x="240" y="61"/>
                  </a:cubicBezTo>
                  <a:cubicBezTo>
                    <a:pt x="236" y="63"/>
                    <a:pt x="236" y="63"/>
                    <a:pt x="236" y="63"/>
                  </a:cubicBezTo>
                  <a:close/>
                  <a:moveTo>
                    <a:pt x="221" y="43"/>
                  </a:moveTo>
                  <a:cubicBezTo>
                    <a:pt x="223" y="46"/>
                    <a:pt x="226" y="49"/>
                    <a:pt x="229" y="53"/>
                  </a:cubicBezTo>
                  <a:cubicBezTo>
                    <a:pt x="232" y="50"/>
                    <a:pt x="232" y="50"/>
                    <a:pt x="232" y="50"/>
                  </a:cubicBezTo>
                  <a:cubicBezTo>
                    <a:pt x="229" y="47"/>
                    <a:pt x="226" y="44"/>
                    <a:pt x="223" y="40"/>
                  </a:cubicBezTo>
                  <a:cubicBezTo>
                    <a:pt x="221" y="43"/>
                    <a:pt x="221" y="43"/>
                    <a:pt x="221" y="43"/>
                  </a:cubicBezTo>
                  <a:close/>
                  <a:moveTo>
                    <a:pt x="201" y="27"/>
                  </a:moveTo>
                  <a:cubicBezTo>
                    <a:pt x="205" y="29"/>
                    <a:pt x="208" y="32"/>
                    <a:pt x="211" y="34"/>
                  </a:cubicBezTo>
                  <a:cubicBezTo>
                    <a:pt x="214" y="31"/>
                    <a:pt x="214" y="31"/>
                    <a:pt x="214" y="31"/>
                  </a:cubicBezTo>
                  <a:cubicBezTo>
                    <a:pt x="210" y="29"/>
                    <a:pt x="207" y="26"/>
                    <a:pt x="203" y="23"/>
                  </a:cubicBezTo>
                  <a:cubicBezTo>
                    <a:pt x="201" y="27"/>
                    <a:pt x="201" y="27"/>
                    <a:pt x="201" y="27"/>
                  </a:cubicBezTo>
                  <a:close/>
                  <a:moveTo>
                    <a:pt x="179" y="14"/>
                  </a:moveTo>
                  <a:cubicBezTo>
                    <a:pt x="182" y="16"/>
                    <a:pt x="186" y="18"/>
                    <a:pt x="190" y="20"/>
                  </a:cubicBezTo>
                  <a:cubicBezTo>
                    <a:pt x="192" y="16"/>
                    <a:pt x="192" y="16"/>
                    <a:pt x="192" y="16"/>
                  </a:cubicBezTo>
                  <a:cubicBezTo>
                    <a:pt x="188" y="14"/>
                    <a:pt x="184" y="12"/>
                    <a:pt x="180" y="11"/>
                  </a:cubicBezTo>
                  <a:cubicBezTo>
                    <a:pt x="179" y="14"/>
                    <a:pt x="179" y="14"/>
                    <a:pt x="179" y="14"/>
                  </a:cubicBezTo>
                  <a:close/>
                  <a:moveTo>
                    <a:pt x="154" y="7"/>
                  </a:moveTo>
                  <a:cubicBezTo>
                    <a:pt x="158" y="8"/>
                    <a:pt x="162" y="9"/>
                    <a:pt x="167" y="10"/>
                  </a:cubicBezTo>
                  <a:cubicBezTo>
                    <a:pt x="168" y="6"/>
                    <a:pt x="168" y="6"/>
                    <a:pt x="168" y="6"/>
                  </a:cubicBezTo>
                  <a:cubicBezTo>
                    <a:pt x="163" y="5"/>
                    <a:pt x="159" y="4"/>
                    <a:pt x="155" y="3"/>
                  </a:cubicBezTo>
                  <a:cubicBezTo>
                    <a:pt x="154" y="7"/>
                    <a:pt x="154" y="7"/>
                    <a:pt x="154" y="7"/>
                  </a:cubicBezTo>
                  <a:close/>
                  <a:moveTo>
                    <a:pt x="129" y="4"/>
                  </a:moveTo>
                  <a:cubicBezTo>
                    <a:pt x="129" y="4"/>
                    <a:pt x="129" y="4"/>
                    <a:pt x="129" y="4"/>
                  </a:cubicBezTo>
                  <a:cubicBezTo>
                    <a:pt x="133" y="4"/>
                    <a:pt x="137" y="4"/>
                    <a:pt x="141" y="5"/>
                  </a:cubicBezTo>
                  <a:cubicBezTo>
                    <a:pt x="142" y="1"/>
                    <a:pt x="142" y="1"/>
                    <a:pt x="142" y="1"/>
                  </a:cubicBezTo>
                  <a:cubicBezTo>
                    <a:pt x="138" y="0"/>
                    <a:pt x="133" y="0"/>
                    <a:pt x="129" y="0"/>
                  </a:cubicBezTo>
                  <a:cubicBezTo>
                    <a:pt x="129" y="0"/>
                    <a:pt x="129" y="0"/>
                    <a:pt x="129" y="0"/>
                  </a:cubicBezTo>
                  <a:cubicBezTo>
                    <a:pt x="129" y="4"/>
                    <a:pt x="129" y="4"/>
                    <a:pt x="129" y="4"/>
                  </a:cubicBezTo>
                  <a:close/>
                  <a:moveTo>
                    <a:pt x="103" y="7"/>
                  </a:moveTo>
                  <a:cubicBezTo>
                    <a:pt x="107" y="6"/>
                    <a:pt x="112" y="5"/>
                    <a:pt x="116" y="5"/>
                  </a:cubicBezTo>
                  <a:cubicBezTo>
                    <a:pt x="115" y="1"/>
                    <a:pt x="115" y="1"/>
                    <a:pt x="115" y="1"/>
                  </a:cubicBezTo>
                  <a:cubicBezTo>
                    <a:pt x="111" y="1"/>
                    <a:pt x="107" y="2"/>
                    <a:pt x="102" y="3"/>
                  </a:cubicBezTo>
                  <a:cubicBezTo>
                    <a:pt x="103" y="7"/>
                    <a:pt x="103" y="7"/>
                    <a:pt x="103" y="7"/>
                  </a:cubicBezTo>
                  <a:close/>
                  <a:moveTo>
                    <a:pt x="79" y="15"/>
                  </a:moveTo>
                  <a:cubicBezTo>
                    <a:pt x="83" y="13"/>
                    <a:pt x="87" y="11"/>
                    <a:pt x="91" y="10"/>
                  </a:cubicBezTo>
                  <a:cubicBezTo>
                    <a:pt x="90" y="6"/>
                    <a:pt x="90" y="6"/>
                    <a:pt x="90" y="6"/>
                  </a:cubicBezTo>
                  <a:cubicBezTo>
                    <a:pt x="85" y="8"/>
                    <a:pt x="81" y="9"/>
                    <a:pt x="77" y="11"/>
                  </a:cubicBezTo>
                  <a:cubicBezTo>
                    <a:pt x="79" y="15"/>
                    <a:pt x="79" y="15"/>
                    <a:pt x="79" y="15"/>
                  </a:cubicBezTo>
                  <a:close/>
                  <a:moveTo>
                    <a:pt x="56" y="27"/>
                  </a:moveTo>
                  <a:cubicBezTo>
                    <a:pt x="59" y="25"/>
                    <a:pt x="62" y="23"/>
                    <a:pt x="65" y="21"/>
                  </a:cubicBezTo>
                  <a:cubicBezTo>
                    <a:pt x="66" y="21"/>
                    <a:pt x="67" y="21"/>
                    <a:pt x="67" y="20"/>
                  </a:cubicBezTo>
                  <a:cubicBezTo>
                    <a:pt x="65" y="17"/>
                    <a:pt x="65" y="17"/>
                    <a:pt x="65" y="17"/>
                  </a:cubicBezTo>
                  <a:cubicBezTo>
                    <a:pt x="65" y="17"/>
                    <a:pt x="64" y="18"/>
                    <a:pt x="63" y="18"/>
                  </a:cubicBezTo>
                  <a:cubicBezTo>
                    <a:pt x="60" y="20"/>
                    <a:pt x="57" y="22"/>
                    <a:pt x="54" y="24"/>
                  </a:cubicBezTo>
                  <a:cubicBezTo>
                    <a:pt x="56" y="27"/>
                    <a:pt x="56" y="27"/>
                    <a:pt x="56" y="27"/>
                  </a:cubicBezTo>
                  <a:close/>
                  <a:moveTo>
                    <a:pt x="37" y="44"/>
                  </a:moveTo>
                  <a:cubicBezTo>
                    <a:pt x="40" y="41"/>
                    <a:pt x="43" y="38"/>
                    <a:pt x="46" y="35"/>
                  </a:cubicBezTo>
                  <a:cubicBezTo>
                    <a:pt x="44" y="32"/>
                    <a:pt x="44" y="32"/>
                    <a:pt x="44" y="32"/>
                  </a:cubicBezTo>
                  <a:cubicBezTo>
                    <a:pt x="40" y="35"/>
                    <a:pt x="37" y="38"/>
                    <a:pt x="34" y="41"/>
                  </a:cubicBezTo>
                  <a:cubicBezTo>
                    <a:pt x="37" y="44"/>
                    <a:pt x="37" y="44"/>
                    <a:pt x="37" y="44"/>
                  </a:cubicBezTo>
                  <a:close/>
                  <a:moveTo>
                    <a:pt x="21" y="64"/>
                  </a:moveTo>
                  <a:cubicBezTo>
                    <a:pt x="23" y="60"/>
                    <a:pt x="26" y="57"/>
                    <a:pt x="29" y="53"/>
                  </a:cubicBezTo>
                  <a:cubicBezTo>
                    <a:pt x="25" y="51"/>
                    <a:pt x="25" y="51"/>
                    <a:pt x="25" y="51"/>
                  </a:cubicBezTo>
                  <a:cubicBezTo>
                    <a:pt x="23" y="55"/>
                    <a:pt x="20" y="58"/>
                    <a:pt x="18" y="62"/>
                  </a:cubicBezTo>
                  <a:cubicBezTo>
                    <a:pt x="21" y="64"/>
                    <a:pt x="21" y="64"/>
                    <a:pt x="21" y="64"/>
                  </a:cubicBezTo>
                  <a:close/>
                  <a:moveTo>
                    <a:pt x="10" y="87"/>
                  </a:moveTo>
                  <a:cubicBezTo>
                    <a:pt x="11" y="83"/>
                    <a:pt x="13" y="79"/>
                    <a:pt x="15" y="75"/>
                  </a:cubicBezTo>
                  <a:cubicBezTo>
                    <a:pt x="12" y="73"/>
                    <a:pt x="12" y="73"/>
                    <a:pt x="12" y="73"/>
                  </a:cubicBezTo>
                  <a:cubicBezTo>
                    <a:pt x="10" y="77"/>
                    <a:pt x="8" y="81"/>
                    <a:pt x="6" y="86"/>
                  </a:cubicBezTo>
                  <a:cubicBezTo>
                    <a:pt x="10" y="87"/>
                    <a:pt x="10" y="87"/>
                    <a:pt x="10" y="87"/>
                  </a:cubicBezTo>
                  <a:close/>
                  <a:moveTo>
                    <a:pt x="3" y="112"/>
                  </a:moveTo>
                  <a:cubicBezTo>
                    <a:pt x="4" y="107"/>
                    <a:pt x="5" y="103"/>
                    <a:pt x="6" y="99"/>
                  </a:cubicBezTo>
                  <a:cubicBezTo>
                    <a:pt x="2" y="98"/>
                    <a:pt x="2" y="98"/>
                    <a:pt x="2" y="98"/>
                  </a:cubicBezTo>
                  <a:cubicBezTo>
                    <a:pt x="1" y="102"/>
                    <a:pt x="0" y="107"/>
                    <a:pt x="0" y="111"/>
                  </a:cubicBezTo>
                  <a:cubicBezTo>
                    <a:pt x="3" y="112"/>
                    <a:pt x="3" y="112"/>
                    <a:pt x="3" y="112"/>
                  </a:cubicBez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ṩļïḍê">
              <a:extLst>
                <a:ext uri="{FF2B5EF4-FFF2-40B4-BE49-F238E27FC236}">
                  <a16:creationId xmlns:a16="http://schemas.microsoft.com/office/drawing/2014/main" id="{A6E65045-F9CF-4CE4-A9BE-0901D174A694}"/>
                </a:ext>
              </a:extLst>
            </p:cNvPr>
            <p:cNvSpPr/>
            <p:nvPr/>
          </p:nvSpPr>
          <p:spPr bwMode="auto">
            <a:xfrm>
              <a:off x="7458243" y="2237498"/>
              <a:ext cx="89786" cy="91258"/>
            </a:xfrm>
            <a:custGeom>
              <a:avLst/>
              <a:gdLst>
                <a:gd name="T0" fmla="*/ 12 w 17"/>
                <a:gd name="T1" fmla="*/ 15 h 17"/>
                <a:gd name="T2" fmla="*/ 2 w 17"/>
                <a:gd name="T3" fmla="*/ 12 h 17"/>
                <a:gd name="T4" fmla="*/ 4 w 17"/>
                <a:gd name="T5" fmla="*/ 2 h 17"/>
                <a:gd name="T6" fmla="*/ 15 w 17"/>
                <a:gd name="T7" fmla="*/ 5 h 17"/>
                <a:gd name="T8" fmla="*/ 12 w 17"/>
                <a:gd name="T9" fmla="*/ 15 h 17"/>
              </a:gdLst>
              <a:ahLst/>
              <a:cxnLst>
                <a:cxn ang="0">
                  <a:pos x="T0" y="T1"/>
                </a:cxn>
                <a:cxn ang="0">
                  <a:pos x="T2" y="T3"/>
                </a:cxn>
                <a:cxn ang="0">
                  <a:pos x="T4" y="T5"/>
                </a:cxn>
                <a:cxn ang="0">
                  <a:pos x="T6" y="T7"/>
                </a:cxn>
                <a:cxn ang="0">
                  <a:pos x="T8" y="T9"/>
                </a:cxn>
              </a:cxnLst>
              <a:rect l="0" t="0" r="r" b="b"/>
              <a:pathLst>
                <a:path w="17" h="17">
                  <a:moveTo>
                    <a:pt x="12" y="15"/>
                  </a:moveTo>
                  <a:cubicBezTo>
                    <a:pt x="8" y="17"/>
                    <a:pt x="4" y="16"/>
                    <a:pt x="2" y="12"/>
                  </a:cubicBezTo>
                  <a:cubicBezTo>
                    <a:pt x="0" y="9"/>
                    <a:pt x="1" y="4"/>
                    <a:pt x="4" y="2"/>
                  </a:cubicBezTo>
                  <a:cubicBezTo>
                    <a:pt x="8" y="0"/>
                    <a:pt x="12" y="1"/>
                    <a:pt x="15" y="5"/>
                  </a:cubicBezTo>
                  <a:cubicBezTo>
                    <a:pt x="17" y="9"/>
                    <a:pt x="15" y="13"/>
                    <a:pt x="12" y="15"/>
                  </a:cubicBez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îşḻïdè">
              <a:extLst>
                <a:ext uri="{FF2B5EF4-FFF2-40B4-BE49-F238E27FC236}">
                  <a16:creationId xmlns:a16="http://schemas.microsoft.com/office/drawing/2014/main" id="{026E8CDD-1076-4C53-A76A-F903809691D1}"/>
                </a:ext>
              </a:extLst>
            </p:cNvPr>
            <p:cNvSpPr/>
            <p:nvPr/>
          </p:nvSpPr>
          <p:spPr bwMode="auto">
            <a:xfrm>
              <a:off x="6167387" y="1810647"/>
              <a:ext cx="91258" cy="91258"/>
            </a:xfrm>
            <a:custGeom>
              <a:avLst/>
              <a:gdLst>
                <a:gd name="T0" fmla="*/ 12 w 17"/>
                <a:gd name="T1" fmla="*/ 15 h 17"/>
                <a:gd name="T2" fmla="*/ 2 w 17"/>
                <a:gd name="T3" fmla="*/ 12 h 17"/>
                <a:gd name="T4" fmla="*/ 4 w 17"/>
                <a:gd name="T5" fmla="*/ 2 h 17"/>
                <a:gd name="T6" fmla="*/ 15 w 17"/>
                <a:gd name="T7" fmla="*/ 5 h 17"/>
                <a:gd name="T8" fmla="*/ 12 w 17"/>
                <a:gd name="T9" fmla="*/ 15 h 17"/>
              </a:gdLst>
              <a:ahLst/>
              <a:cxnLst>
                <a:cxn ang="0">
                  <a:pos x="T0" y="T1"/>
                </a:cxn>
                <a:cxn ang="0">
                  <a:pos x="T2" y="T3"/>
                </a:cxn>
                <a:cxn ang="0">
                  <a:pos x="T4" y="T5"/>
                </a:cxn>
                <a:cxn ang="0">
                  <a:pos x="T6" y="T7"/>
                </a:cxn>
                <a:cxn ang="0">
                  <a:pos x="T8" y="T9"/>
                </a:cxn>
              </a:cxnLst>
              <a:rect l="0" t="0" r="r" b="b"/>
              <a:pathLst>
                <a:path w="17" h="17">
                  <a:moveTo>
                    <a:pt x="12" y="15"/>
                  </a:moveTo>
                  <a:cubicBezTo>
                    <a:pt x="8" y="17"/>
                    <a:pt x="4" y="16"/>
                    <a:pt x="2" y="12"/>
                  </a:cubicBezTo>
                  <a:cubicBezTo>
                    <a:pt x="0" y="8"/>
                    <a:pt x="1" y="4"/>
                    <a:pt x="4" y="2"/>
                  </a:cubicBezTo>
                  <a:cubicBezTo>
                    <a:pt x="8" y="0"/>
                    <a:pt x="13" y="1"/>
                    <a:pt x="15" y="5"/>
                  </a:cubicBezTo>
                  <a:cubicBezTo>
                    <a:pt x="17" y="8"/>
                    <a:pt x="15" y="13"/>
                    <a:pt x="12" y="15"/>
                  </a:cubicBez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iṣľiḍê">
              <a:extLst>
                <a:ext uri="{FF2B5EF4-FFF2-40B4-BE49-F238E27FC236}">
                  <a16:creationId xmlns:a16="http://schemas.microsoft.com/office/drawing/2014/main" id="{B56B697B-C8B6-478A-8515-B47A02C24A25}"/>
                </a:ext>
              </a:extLst>
            </p:cNvPr>
            <p:cNvSpPr/>
            <p:nvPr/>
          </p:nvSpPr>
          <p:spPr bwMode="auto">
            <a:xfrm>
              <a:off x="6376397" y="1377909"/>
              <a:ext cx="995004" cy="993532"/>
            </a:xfrm>
            <a:custGeom>
              <a:avLst/>
              <a:gdLst>
                <a:gd name="T0" fmla="*/ 134 w 186"/>
                <a:gd name="T1" fmla="*/ 163 h 186"/>
                <a:gd name="T2" fmla="*/ 23 w 186"/>
                <a:gd name="T3" fmla="*/ 133 h 186"/>
                <a:gd name="T4" fmla="*/ 53 w 186"/>
                <a:gd name="T5" fmla="*/ 22 h 186"/>
                <a:gd name="T6" fmla="*/ 164 w 186"/>
                <a:gd name="T7" fmla="*/ 52 h 186"/>
                <a:gd name="T8" fmla="*/ 134 w 186"/>
                <a:gd name="T9" fmla="*/ 163 h 186"/>
              </a:gdLst>
              <a:ahLst/>
              <a:cxnLst>
                <a:cxn ang="0">
                  <a:pos x="T0" y="T1"/>
                </a:cxn>
                <a:cxn ang="0">
                  <a:pos x="T2" y="T3"/>
                </a:cxn>
                <a:cxn ang="0">
                  <a:pos x="T4" y="T5"/>
                </a:cxn>
                <a:cxn ang="0">
                  <a:pos x="T6" y="T7"/>
                </a:cxn>
                <a:cxn ang="0">
                  <a:pos x="T8" y="T9"/>
                </a:cxn>
              </a:cxnLst>
              <a:rect l="0" t="0" r="r" b="b"/>
              <a:pathLst>
                <a:path w="186" h="186">
                  <a:moveTo>
                    <a:pt x="134" y="163"/>
                  </a:moveTo>
                  <a:cubicBezTo>
                    <a:pt x="95" y="186"/>
                    <a:pt x="45" y="172"/>
                    <a:pt x="23" y="133"/>
                  </a:cubicBezTo>
                  <a:cubicBezTo>
                    <a:pt x="0" y="95"/>
                    <a:pt x="14" y="45"/>
                    <a:pt x="53" y="22"/>
                  </a:cubicBezTo>
                  <a:cubicBezTo>
                    <a:pt x="91" y="0"/>
                    <a:pt x="141" y="13"/>
                    <a:pt x="164" y="52"/>
                  </a:cubicBezTo>
                  <a:cubicBezTo>
                    <a:pt x="186" y="91"/>
                    <a:pt x="173" y="141"/>
                    <a:pt x="134" y="163"/>
                  </a:cubicBezTo>
                  <a:close/>
                </a:path>
              </a:pathLst>
            </a:custGeom>
            <a:solidFill>
              <a:srgbClr val="99D3EB">
                <a:alpha val="70000"/>
              </a:srgbClr>
            </a:solidFill>
            <a:ln>
              <a:noFill/>
            </a:ln>
            <a:extLst/>
          </p:spPr>
          <p:txBody>
            <a:bodyPr anchor="ctr"/>
            <a:lstStyle/>
            <a:p>
              <a:pPr algn="ctr"/>
              <a:endParaRPr/>
            </a:p>
          </p:txBody>
        </p:sp>
        <p:sp>
          <p:nvSpPr>
            <p:cNvPr id="85" name="î$ļîḍê">
              <a:extLst>
                <a:ext uri="{FF2B5EF4-FFF2-40B4-BE49-F238E27FC236}">
                  <a16:creationId xmlns:a16="http://schemas.microsoft.com/office/drawing/2014/main" id="{A58B3A36-82B1-41D2-9375-41B8364E3A8E}"/>
                </a:ext>
              </a:extLst>
            </p:cNvPr>
            <p:cNvSpPr/>
            <p:nvPr/>
          </p:nvSpPr>
          <p:spPr bwMode="auto">
            <a:xfrm>
              <a:off x="4995755" y="1820951"/>
              <a:ext cx="1991480" cy="3634119"/>
            </a:xfrm>
            <a:custGeom>
              <a:avLst/>
              <a:gdLst>
                <a:gd name="T0" fmla="*/ 300 w 372"/>
                <a:gd name="T1" fmla="*/ 679 h 680"/>
                <a:gd name="T2" fmla="*/ 28 w 372"/>
                <a:gd name="T3" fmla="*/ 660 h 680"/>
                <a:gd name="T4" fmla="*/ 1 w 372"/>
                <a:gd name="T5" fmla="*/ 629 h 680"/>
                <a:gd name="T6" fmla="*/ 41 w 372"/>
                <a:gd name="T7" fmla="*/ 29 h 680"/>
                <a:gd name="T8" fmla="*/ 73 w 372"/>
                <a:gd name="T9" fmla="*/ 1 h 680"/>
                <a:gd name="T10" fmla="*/ 344 w 372"/>
                <a:gd name="T11" fmla="*/ 20 h 680"/>
                <a:gd name="T12" fmla="*/ 371 w 372"/>
                <a:gd name="T13" fmla="*/ 51 h 680"/>
                <a:gd name="T14" fmla="*/ 331 w 372"/>
                <a:gd name="T15" fmla="*/ 651 h 680"/>
                <a:gd name="T16" fmla="*/ 300 w 372"/>
                <a:gd name="T17" fmla="*/ 67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680">
                  <a:moveTo>
                    <a:pt x="300" y="679"/>
                  </a:moveTo>
                  <a:cubicBezTo>
                    <a:pt x="28" y="660"/>
                    <a:pt x="28" y="660"/>
                    <a:pt x="28" y="660"/>
                  </a:cubicBezTo>
                  <a:cubicBezTo>
                    <a:pt x="12" y="659"/>
                    <a:pt x="0" y="645"/>
                    <a:pt x="1" y="629"/>
                  </a:cubicBezTo>
                  <a:cubicBezTo>
                    <a:pt x="41" y="29"/>
                    <a:pt x="41" y="29"/>
                    <a:pt x="41" y="29"/>
                  </a:cubicBezTo>
                  <a:cubicBezTo>
                    <a:pt x="42" y="13"/>
                    <a:pt x="57" y="0"/>
                    <a:pt x="73" y="1"/>
                  </a:cubicBezTo>
                  <a:cubicBezTo>
                    <a:pt x="344" y="20"/>
                    <a:pt x="344" y="20"/>
                    <a:pt x="344" y="20"/>
                  </a:cubicBezTo>
                  <a:cubicBezTo>
                    <a:pt x="360" y="21"/>
                    <a:pt x="372" y="35"/>
                    <a:pt x="371" y="51"/>
                  </a:cubicBezTo>
                  <a:cubicBezTo>
                    <a:pt x="331" y="651"/>
                    <a:pt x="331" y="651"/>
                    <a:pt x="331" y="651"/>
                  </a:cubicBezTo>
                  <a:cubicBezTo>
                    <a:pt x="330" y="667"/>
                    <a:pt x="316" y="680"/>
                    <a:pt x="300" y="679"/>
                  </a:cubicBezTo>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ṣ1îḍê">
              <a:extLst>
                <a:ext uri="{FF2B5EF4-FFF2-40B4-BE49-F238E27FC236}">
                  <a16:creationId xmlns:a16="http://schemas.microsoft.com/office/drawing/2014/main" id="{C10ECB90-1B85-45A1-A5BA-DA3164C72F3F}"/>
                </a:ext>
              </a:extLst>
            </p:cNvPr>
            <p:cNvSpPr/>
            <p:nvPr/>
          </p:nvSpPr>
          <p:spPr bwMode="auto">
            <a:xfrm>
              <a:off x="5103204" y="2243385"/>
              <a:ext cx="1776582" cy="2750980"/>
            </a:xfrm>
            <a:custGeom>
              <a:avLst/>
              <a:gdLst>
                <a:gd name="T0" fmla="*/ 124 w 1207"/>
                <a:gd name="T1" fmla="*/ 0 h 1869"/>
                <a:gd name="T2" fmla="*/ 44 w 1207"/>
                <a:gd name="T3" fmla="*/ 1151 h 1869"/>
                <a:gd name="T4" fmla="*/ 0 w 1207"/>
                <a:gd name="T5" fmla="*/ 1797 h 1869"/>
                <a:gd name="T6" fmla="*/ 1087 w 1207"/>
                <a:gd name="T7" fmla="*/ 1869 h 1869"/>
                <a:gd name="T8" fmla="*/ 1196 w 1207"/>
                <a:gd name="T9" fmla="*/ 236 h 1869"/>
                <a:gd name="T10" fmla="*/ 1207 w 1207"/>
                <a:gd name="T11" fmla="*/ 73 h 1869"/>
                <a:gd name="T12" fmla="*/ 124 w 1207"/>
                <a:gd name="T13" fmla="*/ 0 h 1869"/>
              </a:gdLst>
              <a:ahLst/>
              <a:cxnLst>
                <a:cxn ang="0">
                  <a:pos x="T0" y="T1"/>
                </a:cxn>
                <a:cxn ang="0">
                  <a:pos x="T2" y="T3"/>
                </a:cxn>
                <a:cxn ang="0">
                  <a:pos x="T4" y="T5"/>
                </a:cxn>
                <a:cxn ang="0">
                  <a:pos x="T6" y="T7"/>
                </a:cxn>
                <a:cxn ang="0">
                  <a:pos x="T8" y="T9"/>
                </a:cxn>
                <a:cxn ang="0">
                  <a:pos x="T10" y="T11"/>
                </a:cxn>
                <a:cxn ang="0">
                  <a:pos x="T12" y="T13"/>
                </a:cxn>
              </a:cxnLst>
              <a:rect l="0" t="0" r="r" b="b"/>
              <a:pathLst>
                <a:path w="1207" h="1869">
                  <a:moveTo>
                    <a:pt x="124" y="0"/>
                  </a:moveTo>
                  <a:lnTo>
                    <a:pt x="44" y="1151"/>
                  </a:lnTo>
                  <a:lnTo>
                    <a:pt x="0" y="1797"/>
                  </a:lnTo>
                  <a:lnTo>
                    <a:pt x="1087" y="1869"/>
                  </a:lnTo>
                  <a:lnTo>
                    <a:pt x="1196" y="236"/>
                  </a:lnTo>
                  <a:lnTo>
                    <a:pt x="1207" y="73"/>
                  </a:lnTo>
                  <a:lnTo>
                    <a:pt x="1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ṣlïďê">
              <a:extLst>
                <a:ext uri="{FF2B5EF4-FFF2-40B4-BE49-F238E27FC236}">
                  <a16:creationId xmlns:a16="http://schemas.microsoft.com/office/drawing/2014/main" id="{14195766-3894-4B26-B1A4-DE44D2942579}"/>
                </a:ext>
              </a:extLst>
            </p:cNvPr>
            <p:cNvSpPr/>
            <p:nvPr/>
          </p:nvSpPr>
          <p:spPr bwMode="auto">
            <a:xfrm>
              <a:off x="5103204" y="2243385"/>
              <a:ext cx="1776582" cy="2750980"/>
            </a:xfrm>
            <a:custGeom>
              <a:avLst/>
              <a:gdLst>
                <a:gd name="T0" fmla="*/ 124 w 1207"/>
                <a:gd name="T1" fmla="*/ 0 h 1869"/>
                <a:gd name="T2" fmla="*/ 44 w 1207"/>
                <a:gd name="T3" fmla="*/ 1151 h 1869"/>
                <a:gd name="T4" fmla="*/ 0 w 1207"/>
                <a:gd name="T5" fmla="*/ 1797 h 1869"/>
                <a:gd name="T6" fmla="*/ 1087 w 1207"/>
                <a:gd name="T7" fmla="*/ 1869 h 1869"/>
                <a:gd name="T8" fmla="*/ 1196 w 1207"/>
                <a:gd name="T9" fmla="*/ 236 h 1869"/>
                <a:gd name="T10" fmla="*/ 1207 w 1207"/>
                <a:gd name="T11" fmla="*/ 73 h 1869"/>
                <a:gd name="T12" fmla="*/ 124 w 1207"/>
                <a:gd name="T13" fmla="*/ 0 h 1869"/>
              </a:gdLst>
              <a:ahLst/>
              <a:cxnLst>
                <a:cxn ang="0">
                  <a:pos x="T0" y="T1"/>
                </a:cxn>
                <a:cxn ang="0">
                  <a:pos x="T2" y="T3"/>
                </a:cxn>
                <a:cxn ang="0">
                  <a:pos x="T4" y="T5"/>
                </a:cxn>
                <a:cxn ang="0">
                  <a:pos x="T6" y="T7"/>
                </a:cxn>
                <a:cxn ang="0">
                  <a:pos x="T8" y="T9"/>
                </a:cxn>
                <a:cxn ang="0">
                  <a:pos x="T10" y="T11"/>
                </a:cxn>
                <a:cxn ang="0">
                  <a:pos x="T12" y="T13"/>
                </a:cxn>
              </a:cxnLst>
              <a:rect l="0" t="0" r="r" b="b"/>
              <a:pathLst>
                <a:path w="1207" h="1869">
                  <a:moveTo>
                    <a:pt x="124" y="0"/>
                  </a:moveTo>
                  <a:lnTo>
                    <a:pt x="44" y="1151"/>
                  </a:lnTo>
                  <a:lnTo>
                    <a:pt x="0" y="1797"/>
                  </a:lnTo>
                  <a:lnTo>
                    <a:pt x="1087" y="1869"/>
                  </a:lnTo>
                  <a:lnTo>
                    <a:pt x="1196" y="236"/>
                  </a:lnTo>
                  <a:lnTo>
                    <a:pt x="1207" y="73"/>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ṣlíḑè">
              <a:extLst>
                <a:ext uri="{FF2B5EF4-FFF2-40B4-BE49-F238E27FC236}">
                  <a16:creationId xmlns:a16="http://schemas.microsoft.com/office/drawing/2014/main" id="{0B1BEA76-68CE-4042-8C44-6AEC6996E803}"/>
                </a:ext>
              </a:extLst>
            </p:cNvPr>
            <p:cNvSpPr/>
            <p:nvPr/>
          </p:nvSpPr>
          <p:spPr bwMode="auto">
            <a:xfrm>
              <a:off x="5755255" y="5037049"/>
              <a:ext cx="267886" cy="267886"/>
            </a:xfrm>
            <a:custGeom>
              <a:avLst/>
              <a:gdLst>
                <a:gd name="T0" fmla="*/ 49 w 50"/>
                <a:gd name="T1" fmla="*/ 27 h 50"/>
                <a:gd name="T2" fmla="*/ 26 w 50"/>
                <a:gd name="T3" fmla="*/ 1 h 50"/>
                <a:gd name="T4" fmla="*/ 1 w 50"/>
                <a:gd name="T5" fmla="*/ 23 h 50"/>
                <a:gd name="T6" fmla="*/ 23 w 50"/>
                <a:gd name="T7" fmla="*/ 49 h 50"/>
                <a:gd name="T8" fmla="*/ 49 w 50"/>
                <a:gd name="T9" fmla="*/ 27 h 50"/>
              </a:gdLst>
              <a:ahLst/>
              <a:cxnLst>
                <a:cxn ang="0">
                  <a:pos x="T0" y="T1"/>
                </a:cxn>
                <a:cxn ang="0">
                  <a:pos x="T2" y="T3"/>
                </a:cxn>
                <a:cxn ang="0">
                  <a:pos x="T4" y="T5"/>
                </a:cxn>
                <a:cxn ang="0">
                  <a:pos x="T6" y="T7"/>
                </a:cxn>
                <a:cxn ang="0">
                  <a:pos x="T8" y="T9"/>
                </a:cxn>
              </a:cxnLst>
              <a:rect l="0" t="0" r="r" b="b"/>
              <a:pathLst>
                <a:path w="50" h="50">
                  <a:moveTo>
                    <a:pt x="49" y="27"/>
                  </a:moveTo>
                  <a:cubicBezTo>
                    <a:pt x="50" y="13"/>
                    <a:pt x="40" y="2"/>
                    <a:pt x="26" y="1"/>
                  </a:cubicBezTo>
                  <a:cubicBezTo>
                    <a:pt x="13" y="0"/>
                    <a:pt x="2" y="10"/>
                    <a:pt x="1" y="23"/>
                  </a:cubicBezTo>
                  <a:cubicBezTo>
                    <a:pt x="0" y="37"/>
                    <a:pt x="10" y="48"/>
                    <a:pt x="23" y="49"/>
                  </a:cubicBezTo>
                  <a:cubicBezTo>
                    <a:pt x="37" y="50"/>
                    <a:pt x="48" y="40"/>
                    <a:pt x="4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ḻiḓe">
              <a:extLst>
                <a:ext uri="{FF2B5EF4-FFF2-40B4-BE49-F238E27FC236}">
                  <a16:creationId xmlns:a16="http://schemas.microsoft.com/office/drawing/2014/main" id="{03E862B5-DC15-46FD-B021-E7AE8202A565}"/>
                </a:ext>
              </a:extLst>
            </p:cNvPr>
            <p:cNvSpPr/>
            <p:nvPr/>
          </p:nvSpPr>
          <p:spPr bwMode="auto">
            <a:xfrm>
              <a:off x="5943658" y="2088836"/>
              <a:ext cx="304684" cy="47101"/>
            </a:xfrm>
            <a:custGeom>
              <a:avLst/>
              <a:gdLst>
                <a:gd name="T0" fmla="*/ 54 w 57"/>
                <a:gd name="T1" fmla="*/ 8 h 9"/>
                <a:gd name="T2" fmla="*/ 2 w 57"/>
                <a:gd name="T3" fmla="*/ 5 h 9"/>
                <a:gd name="T4" fmla="*/ 0 w 57"/>
                <a:gd name="T5" fmla="*/ 3 h 9"/>
                <a:gd name="T6" fmla="*/ 2 w 57"/>
                <a:gd name="T7" fmla="*/ 0 h 9"/>
                <a:gd name="T8" fmla="*/ 55 w 57"/>
                <a:gd name="T9" fmla="*/ 4 h 9"/>
                <a:gd name="T10" fmla="*/ 57 w 57"/>
                <a:gd name="T11" fmla="*/ 6 h 9"/>
                <a:gd name="T12" fmla="*/ 54 w 57"/>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57" h="9">
                  <a:moveTo>
                    <a:pt x="54" y="8"/>
                  </a:moveTo>
                  <a:cubicBezTo>
                    <a:pt x="2" y="5"/>
                    <a:pt x="2" y="5"/>
                    <a:pt x="2" y="5"/>
                  </a:cubicBezTo>
                  <a:cubicBezTo>
                    <a:pt x="1" y="5"/>
                    <a:pt x="0" y="4"/>
                    <a:pt x="0" y="3"/>
                  </a:cubicBezTo>
                  <a:cubicBezTo>
                    <a:pt x="0" y="1"/>
                    <a:pt x="1" y="0"/>
                    <a:pt x="2" y="0"/>
                  </a:cubicBezTo>
                  <a:cubicBezTo>
                    <a:pt x="55" y="4"/>
                    <a:pt x="55" y="4"/>
                    <a:pt x="55" y="4"/>
                  </a:cubicBezTo>
                  <a:cubicBezTo>
                    <a:pt x="56" y="4"/>
                    <a:pt x="57" y="5"/>
                    <a:pt x="57" y="6"/>
                  </a:cubicBezTo>
                  <a:cubicBezTo>
                    <a:pt x="57" y="8"/>
                    <a:pt x="56" y="9"/>
                    <a:pt x="54" y="8"/>
                  </a:cubicBezTo>
                  <a:close/>
                </a:path>
              </a:pathLst>
            </a:custGeom>
            <a:solidFill>
              <a:srgbClr val="EEEB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ṩlîďè">
              <a:extLst>
                <a:ext uri="{FF2B5EF4-FFF2-40B4-BE49-F238E27FC236}">
                  <a16:creationId xmlns:a16="http://schemas.microsoft.com/office/drawing/2014/main" id="{4CE764A2-BCF9-48A7-8B87-DB53F7712C16}"/>
                </a:ext>
              </a:extLst>
            </p:cNvPr>
            <p:cNvSpPr/>
            <p:nvPr/>
          </p:nvSpPr>
          <p:spPr bwMode="auto">
            <a:xfrm>
              <a:off x="6082017" y="1975500"/>
              <a:ext cx="38269" cy="38269"/>
            </a:xfrm>
            <a:custGeom>
              <a:avLst/>
              <a:gdLst>
                <a:gd name="T0" fmla="*/ 7 w 7"/>
                <a:gd name="T1" fmla="*/ 4 h 7"/>
                <a:gd name="T2" fmla="*/ 4 w 7"/>
                <a:gd name="T3" fmla="*/ 0 h 7"/>
                <a:gd name="T4" fmla="*/ 1 w 7"/>
                <a:gd name="T5" fmla="*/ 3 h 7"/>
                <a:gd name="T6" fmla="*/ 4 w 7"/>
                <a:gd name="T7" fmla="*/ 6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2"/>
                    <a:pt x="6" y="0"/>
                    <a:pt x="4" y="0"/>
                  </a:cubicBezTo>
                  <a:cubicBezTo>
                    <a:pt x="2" y="0"/>
                    <a:pt x="1" y="1"/>
                    <a:pt x="1" y="3"/>
                  </a:cubicBezTo>
                  <a:cubicBezTo>
                    <a:pt x="0" y="5"/>
                    <a:pt x="2" y="6"/>
                    <a:pt x="4" y="6"/>
                  </a:cubicBezTo>
                  <a:cubicBezTo>
                    <a:pt x="5" y="7"/>
                    <a:pt x="7" y="5"/>
                    <a:pt x="7" y="4"/>
                  </a:cubicBezTo>
                  <a:close/>
                </a:path>
              </a:pathLst>
            </a:custGeom>
            <a:solidFill>
              <a:srgbClr val="EEEB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ṣ1îdê">
              <a:extLst>
                <a:ext uri="{FF2B5EF4-FFF2-40B4-BE49-F238E27FC236}">
                  <a16:creationId xmlns:a16="http://schemas.microsoft.com/office/drawing/2014/main" id="{5DEA112F-D420-46C4-8B53-3526A6C70584}"/>
                </a:ext>
              </a:extLst>
            </p:cNvPr>
            <p:cNvSpPr/>
            <p:nvPr/>
          </p:nvSpPr>
          <p:spPr bwMode="auto">
            <a:xfrm>
              <a:off x="5783222" y="2062342"/>
              <a:ext cx="63292" cy="63292"/>
            </a:xfrm>
            <a:custGeom>
              <a:avLst/>
              <a:gdLst>
                <a:gd name="T0" fmla="*/ 12 w 12"/>
                <a:gd name="T1" fmla="*/ 6 h 12"/>
                <a:gd name="T2" fmla="*/ 7 w 12"/>
                <a:gd name="T3" fmla="*/ 0 h 12"/>
                <a:gd name="T4" fmla="*/ 1 w 12"/>
                <a:gd name="T5" fmla="*/ 6 h 12"/>
                <a:gd name="T6" fmla="*/ 6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3"/>
                    <a:pt x="10" y="0"/>
                    <a:pt x="7" y="0"/>
                  </a:cubicBezTo>
                  <a:cubicBezTo>
                    <a:pt x="4" y="0"/>
                    <a:pt x="1" y="2"/>
                    <a:pt x="1" y="6"/>
                  </a:cubicBezTo>
                  <a:cubicBezTo>
                    <a:pt x="0" y="9"/>
                    <a:pt x="3" y="12"/>
                    <a:pt x="6" y="12"/>
                  </a:cubicBezTo>
                  <a:cubicBezTo>
                    <a:pt x="9" y="12"/>
                    <a:pt x="12" y="10"/>
                    <a:pt x="12" y="6"/>
                  </a:cubicBezTo>
                  <a:close/>
                </a:path>
              </a:pathLst>
            </a:custGeom>
            <a:solidFill>
              <a:srgbClr val="EEEB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sļiḋé">
              <a:extLst>
                <a:ext uri="{FF2B5EF4-FFF2-40B4-BE49-F238E27FC236}">
                  <a16:creationId xmlns:a16="http://schemas.microsoft.com/office/drawing/2014/main" id="{0D9D7C40-237F-4F81-88AD-F67274D18CF2}"/>
                </a:ext>
              </a:extLst>
            </p:cNvPr>
            <p:cNvSpPr/>
            <p:nvPr/>
          </p:nvSpPr>
          <p:spPr bwMode="auto">
            <a:xfrm>
              <a:off x="5231324" y="2245397"/>
              <a:ext cx="1113308" cy="1117793"/>
            </a:xfrm>
            <a:custGeom>
              <a:avLst/>
              <a:gdLst>
                <a:gd name="connsiteX0" fmla="*/ 447241 w 1200746"/>
                <a:gd name="connsiteY0" fmla="*/ 25669 h 1205583"/>
                <a:gd name="connsiteX1" fmla="*/ 1017863 w 1200746"/>
                <a:gd name="connsiteY1" fmla="*/ 63127 h 1205583"/>
                <a:gd name="connsiteX2" fmla="*/ 1044895 w 1200746"/>
                <a:gd name="connsiteY2" fmla="*/ 173075 h 1205583"/>
                <a:gd name="connsiteX3" fmla="*/ 1143023 w 1200746"/>
                <a:gd name="connsiteY3" fmla="*/ 178839 h 1205583"/>
                <a:gd name="connsiteX4" fmla="*/ 1200746 w 1200746"/>
                <a:gd name="connsiteY4" fmla="*/ 248008 h 1205583"/>
                <a:gd name="connsiteX5" fmla="*/ 1183429 w 1200746"/>
                <a:gd name="connsiteY5" fmla="*/ 467043 h 1205583"/>
                <a:gd name="connsiteX6" fmla="*/ 1119934 w 1200746"/>
                <a:gd name="connsiteY6" fmla="*/ 524684 h 1205583"/>
                <a:gd name="connsiteX7" fmla="*/ 1021806 w 1200746"/>
                <a:gd name="connsiteY7" fmla="*/ 518920 h 1205583"/>
                <a:gd name="connsiteX8" fmla="*/ 912133 w 1200746"/>
                <a:gd name="connsiteY8" fmla="*/ 743719 h 1205583"/>
                <a:gd name="connsiteX9" fmla="*/ 975628 w 1200746"/>
                <a:gd name="connsiteY9" fmla="*/ 818652 h 1205583"/>
                <a:gd name="connsiteX10" fmla="*/ 969855 w 1200746"/>
                <a:gd name="connsiteY10" fmla="*/ 905113 h 1205583"/>
                <a:gd name="connsiteX11" fmla="*/ 802459 w 1200746"/>
                <a:gd name="connsiteY11" fmla="*/ 1049215 h 1205583"/>
                <a:gd name="connsiteX12" fmla="*/ 715875 w 1200746"/>
                <a:gd name="connsiteY12" fmla="*/ 1043451 h 1205583"/>
                <a:gd name="connsiteX13" fmla="*/ 652380 w 1200746"/>
                <a:gd name="connsiteY13" fmla="*/ 974282 h 1205583"/>
                <a:gd name="connsiteX14" fmla="*/ 415717 w 1200746"/>
                <a:gd name="connsiteY14" fmla="*/ 1049215 h 1205583"/>
                <a:gd name="connsiteX15" fmla="*/ 409945 w 1200746"/>
                <a:gd name="connsiteY15" fmla="*/ 1147204 h 1205583"/>
                <a:gd name="connsiteX16" fmla="*/ 340678 w 1200746"/>
                <a:gd name="connsiteY16" fmla="*/ 1204845 h 1205583"/>
                <a:gd name="connsiteX17" fmla="*/ 115559 w 1200746"/>
                <a:gd name="connsiteY17" fmla="*/ 1193317 h 1205583"/>
                <a:gd name="connsiteX18" fmla="*/ 57836 w 1200746"/>
                <a:gd name="connsiteY18" fmla="*/ 1124148 h 1205583"/>
                <a:gd name="connsiteX19" fmla="*/ 69381 w 1200746"/>
                <a:gd name="connsiteY19" fmla="*/ 1026159 h 1205583"/>
                <a:gd name="connsiteX20" fmla="*/ 0 w 1200746"/>
                <a:gd name="connsiteY20" fmla="*/ 1001003 h 1205583"/>
                <a:gd name="connsiteX21" fmla="*/ 29828 w 1200746"/>
                <a:gd name="connsiteY21" fmla="*/ 469881 h 1205583"/>
                <a:gd name="connsiteX22" fmla="*/ 54950 w 1200746"/>
                <a:gd name="connsiteY22" fmla="*/ 504509 h 1205583"/>
                <a:gd name="connsiteX23" fmla="*/ 271410 w 1200746"/>
                <a:gd name="connsiteY23" fmla="*/ 611145 h 1205583"/>
                <a:gd name="connsiteX24" fmla="*/ 600430 w 1200746"/>
                <a:gd name="connsiteY24" fmla="*/ 317177 h 1205583"/>
                <a:gd name="connsiteX25" fmla="*/ 482279 w 1200746"/>
                <a:gd name="connsiteY25" fmla="*/ 48112 h 1205583"/>
                <a:gd name="connsiteX26" fmla="*/ 56216 w 1200746"/>
                <a:gd name="connsiteY26" fmla="*/ 0 h 1205583"/>
                <a:gd name="connsiteX27" fmla="*/ 170981 w 1200746"/>
                <a:gd name="connsiteY27" fmla="*/ 7533 h 1205583"/>
                <a:gd name="connsiteX28" fmla="*/ 132831 w 1200746"/>
                <a:gd name="connsiteY28" fmla="*/ 25213 h 1205583"/>
                <a:gd name="connsiteX29" fmla="*/ 83812 w 1200746"/>
                <a:gd name="connsiteY29" fmla="*/ 60675 h 1205583"/>
                <a:gd name="connsiteX30" fmla="*/ 50837 w 1200746"/>
                <a:gd name="connsiteY30" fmla="*/ 95771 h 120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0746" h="1205583">
                  <a:moveTo>
                    <a:pt x="447241" y="25669"/>
                  </a:moveTo>
                  <a:lnTo>
                    <a:pt x="1017863" y="63127"/>
                  </a:lnTo>
                  <a:lnTo>
                    <a:pt x="1044895" y="173075"/>
                  </a:lnTo>
                  <a:cubicBezTo>
                    <a:pt x="1044895" y="173075"/>
                    <a:pt x="1044895" y="173075"/>
                    <a:pt x="1143023" y="178839"/>
                  </a:cubicBezTo>
                  <a:cubicBezTo>
                    <a:pt x="1177657" y="184603"/>
                    <a:pt x="1200746" y="213424"/>
                    <a:pt x="1200746" y="248008"/>
                  </a:cubicBezTo>
                  <a:cubicBezTo>
                    <a:pt x="1200746" y="248008"/>
                    <a:pt x="1200746" y="248008"/>
                    <a:pt x="1183429" y="467043"/>
                  </a:cubicBezTo>
                  <a:cubicBezTo>
                    <a:pt x="1183429" y="501627"/>
                    <a:pt x="1154568" y="530448"/>
                    <a:pt x="1119934" y="524684"/>
                  </a:cubicBezTo>
                  <a:cubicBezTo>
                    <a:pt x="1119934" y="524684"/>
                    <a:pt x="1119934" y="524684"/>
                    <a:pt x="1021806" y="518920"/>
                  </a:cubicBezTo>
                  <a:cubicBezTo>
                    <a:pt x="998717" y="599617"/>
                    <a:pt x="958311" y="674550"/>
                    <a:pt x="912133" y="743719"/>
                  </a:cubicBezTo>
                  <a:cubicBezTo>
                    <a:pt x="912133" y="743719"/>
                    <a:pt x="912133" y="743719"/>
                    <a:pt x="975628" y="818652"/>
                  </a:cubicBezTo>
                  <a:cubicBezTo>
                    <a:pt x="998717" y="841708"/>
                    <a:pt x="998717" y="882057"/>
                    <a:pt x="969855" y="905113"/>
                  </a:cubicBezTo>
                  <a:cubicBezTo>
                    <a:pt x="969855" y="905113"/>
                    <a:pt x="969855" y="905113"/>
                    <a:pt x="802459" y="1049215"/>
                  </a:cubicBezTo>
                  <a:cubicBezTo>
                    <a:pt x="773598" y="1072271"/>
                    <a:pt x="738964" y="1072271"/>
                    <a:pt x="715875" y="1043451"/>
                  </a:cubicBezTo>
                  <a:cubicBezTo>
                    <a:pt x="715875" y="1043451"/>
                    <a:pt x="715875" y="1043451"/>
                    <a:pt x="652380" y="974282"/>
                  </a:cubicBezTo>
                  <a:cubicBezTo>
                    <a:pt x="577341" y="1008866"/>
                    <a:pt x="496529" y="1037687"/>
                    <a:pt x="415717" y="1049215"/>
                  </a:cubicBezTo>
                  <a:cubicBezTo>
                    <a:pt x="415717" y="1049215"/>
                    <a:pt x="415717" y="1049215"/>
                    <a:pt x="409945" y="1147204"/>
                  </a:cubicBezTo>
                  <a:cubicBezTo>
                    <a:pt x="404173" y="1181789"/>
                    <a:pt x="375311" y="1210609"/>
                    <a:pt x="340678" y="1204845"/>
                  </a:cubicBezTo>
                  <a:cubicBezTo>
                    <a:pt x="340678" y="1204845"/>
                    <a:pt x="340678" y="1204845"/>
                    <a:pt x="115559" y="1193317"/>
                  </a:cubicBezTo>
                  <a:cubicBezTo>
                    <a:pt x="80925" y="1187553"/>
                    <a:pt x="57836" y="1158732"/>
                    <a:pt x="57836" y="1124148"/>
                  </a:cubicBezTo>
                  <a:cubicBezTo>
                    <a:pt x="57836" y="1124148"/>
                    <a:pt x="57836" y="1124148"/>
                    <a:pt x="69381" y="1026159"/>
                  </a:cubicBezTo>
                  <a:lnTo>
                    <a:pt x="0" y="1001003"/>
                  </a:lnTo>
                  <a:lnTo>
                    <a:pt x="29828" y="469881"/>
                  </a:lnTo>
                  <a:lnTo>
                    <a:pt x="54950" y="504509"/>
                  </a:lnTo>
                  <a:cubicBezTo>
                    <a:pt x="108344" y="565032"/>
                    <a:pt x="184826" y="605381"/>
                    <a:pt x="271410" y="611145"/>
                  </a:cubicBezTo>
                  <a:cubicBezTo>
                    <a:pt x="444579" y="622673"/>
                    <a:pt x="588885" y="490099"/>
                    <a:pt x="600430" y="317177"/>
                  </a:cubicBezTo>
                  <a:cubicBezTo>
                    <a:pt x="607645" y="209101"/>
                    <a:pt x="560745" y="110031"/>
                    <a:pt x="482279" y="48112"/>
                  </a:cubicBezTo>
                  <a:close/>
                  <a:moveTo>
                    <a:pt x="56216" y="0"/>
                  </a:moveTo>
                  <a:lnTo>
                    <a:pt x="170981" y="7533"/>
                  </a:lnTo>
                  <a:lnTo>
                    <a:pt x="132831" y="25213"/>
                  </a:lnTo>
                  <a:cubicBezTo>
                    <a:pt x="115379" y="35458"/>
                    <a:pt x="98965" y="47346"/>
                    <a:pt x="83812" y="60675"/>
                  </a:cubicBezTo>
                  <a:lnTo>
                    <a:pt x="50837" y="95771"/>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ḷîḓé">
              <a:extLst>
                <a:ext uri="{FF2B5EF4-FFF2-40B4-BE49-F238E27FC236}">
                  <a16:creationId xmlns:a16="http://schemas.microsoft.com/office/drawing/2014/main" id="{DFBB078F-D5B1-4B0B-A5D0-33EA57B6DDFF}"/>
                </a:ext>
              </a:extLst>
            </p:cNvPr>
            <p:cNvSpPr/>
            <p:nvPr/>
          </p:nvSpPr>
          <p:spPr bwMode="auto">
            <a:xfrm>
              <a:off x="5241652" y="2247179"/>
              <a:ext cx="677753" cy="677488"/>
            </a:xfrm>
            <a:custGeom>
              <a:avLst/>
              <a:gdLst>
                <a:gd name="connsiteX0" fmla="*/ 456707 w 739371"/>
                <a:gd name="connsiteY0" fmla="*/ 23797 h 739082"/>
                <a:gd name="connsiteX1" fmla="*/ 658987 w 739371"/>
                <a:gd name="connsiteY1" fmla="*/ 35453 h 739082"/>
                <a:gd name="connsiteX2" fmla="*/ 676056 w 739371"/>
                <a:gd name="connsiteY2" fmla="*/ 59468 h 739082"/>
                <a:gd name="connsiteX3" fmla="*/ 738859 w 739371"/>
                <a:gd name="connsiteY3" fmla="*/ 317098 h 739082"/>
                <a:gd name="connsiteX4" fmla="*/ 254024 w 739371"/>
                <a:gd name="connsiteY4" fmla="*/ 737990 h 739082"/>
                <a:gd name="connsiteX5" fmla="*/ 7075 w 739371"/>
                <a:gd name="connsiteY5" fmla="*/ 642519 h 739082"/>
                <a:gd name="connsiteX6" fmla="*/ 0 w 739371"/>
                <a:gd name="connsiteY6" fmla="*/ 635789 h 739082"/>
                <a:gd name="connsiteX7" fmla="*/ 13245 w 739371"/>
                <a:gd name="connsiteY7" fmla="*/ 443195 h 739082"/>
                <a:gd name="connsiteX8" fmla="*/ 13614 w 739371"/>
                <a:gd name="connsiteY8" fmla="*/ 443987 h 739082"/>
                <a:gd name="connsiteX9" fmla="*/ 265568 w 739371"/>
                <a:gd name="connsiteY9" fmla="*/ 599615 h 739082"/>
                <a:gd name="connsiteX10" fmla="*/ 594563 w 739371"/>
                <a:gd name="connsiteY10" fmla="*/ 305567 h 739082"/>
                <a:gd name="connsiteX11" fmla="*/ 476420 w 739371"/>
                <a:gd name="connsiteY11" fmla="*/ 36428 h 739082"/>
                <a:gd name="connsiteX12" fmla="*/ 43725 w 739371"/>
                <a:gd name="connsiteY12" fmla="*/ 0 h 739082"/>
                <a:gd name="connsiteX13" fmla="*/ 143738 w 739371"/>
                <a:gd name="connsiteY13" fmla="*/ 5763 h 739082"/>
                <a:gd name="connsiteX14" fmla="*/ 126999 w 739371"/>
                <a:gd name="connsiteY14" fmla="*/ 13523 h 739082"/>
                <a:gd name="connsiteX15" fmla="*/ 66861 w 739371"/>
                <a:gd name="connsiteY15" fmla="*/ 59263 h 739082"/>
                <a:gd name="connsiteX16" fmla="*/ 37134 w 739371"/>
                <a:gd name="connsiteY16" fmla="*/ 95837 h 7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371" h="739082">
                  <a:moveTo>
                    <a:pt x="456707" y="23797"/>
                  </a:moveTo>
                  <a:lnTo>
                    <a:pt x="658987" y="35453"/>
                  </a:lnTo>
                  <a:lnTo>
                    <a:pt x="676056" y="59468"/>
                  </a:lnTo>
                  <a:cubicBezTo>
                    <a:pt x="719920" y="135210"/>
                    <a:pt x="743188" y="224127"/>
                    <a:pt x="738859" y="317098"/>
                  </a:cubicBezTo>
                  <a:cubicBezTo>
                    <a:pt x="721543" y="565021"/>
                    <a:pt x="502213" y="755287"/>
                    <a:pt x="254024" y="737990"/>
                  </a:cubicBezTo>
                  <a:cubicBezTo>
                    <a:pt x="160953" y="731504"/>
                    <a:pt x="75999" y="696640"/>
                    <a:pt x="7075" y="642519"/>
                  </a:cubicBezTo>
                  <a:lnTo>
                    <a:pt x="0" y="635789"/>
                  </a:lnTo>
                  <a:lnTo>
                    <a:pt x="13245" y="443195"/>
                  </a:lnTo>
                  <a:lnTo>
                    <a:pt x="13614" y="443987"/>
                  </a:lnTo>
                  <a:cubicBezTo>
                    <a:pt x="64907" y="531148"/>
                    <a:pt x="157346" y="592408"/>
                    <a:pt x="265568" y="599615"/>
                  </a:cubicBezTo>
                  <a:cubicBezTo>
                    <a:pt x="438723" y="611146"/>
                    <a:pt x="583019" y="478536"/>
                    <a:pt x="594563" y="305567"/>
                  </a:cubicBezTo>
                  <a:cubicBezTo>
                    <a:pt x="601777" y="197461"/>
                    <a:pt x="554881" y="98364"/>
                    <a:pt x="476420" y="36428"/>
                  </a:cubicBezTo>
                  <a:close/>
                  <a:moveTo>
                    <a:pt x="43725" y="0"/>
                  </a:moveTo>
                  <a:lnTo>
                    <a:pt x="143738" y="5763"/>
                  </a:lnTo>
                  <a:lnTo>
                    <a:pt x="126999" y="13523"/>
                  </a:lnTo>
                  <a:cubicBezTo>
                    <a:pt x="105186" y="26333"/>
                    <a:pt x="84993" y="41711"/>
                    <a:pt x="66861" y="59263"/>
                  </a:cubicBezTo>
                  <a:lnTo>
                    <a:pt x="37134" y="95837"/>
                  </a:lnTo>
                  <a:close/>
                </a:path>
              </a:pathLst>
            </a:custGeom>
            <a:solidFill>
              <a:srgbClr val="C6C8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ṩḷíḓe">
              <a:extLst>
                <a:ext uri="{FF2B5EF4-FFF2-40B4-BE49-F238E27FC236}">
                  <a16:creationId xmlns:a16="http://schemas.microsoft.com/office/drawing/2014/main" id="{7FDC7925-4844-48C0-AB61-074B3BC556F8}"/>
                </a:ext>
              </a:extLst>
            </p:cNvPr>
            <p:cNvSpPr/>
            <p:nvPr/>
          </p:nvSpPr>
          <p:spPr bwMode="auto">
            <a:xfrm>
              <a:off x="6045221" y="2623135"/>
              <a:ext cx="818830" cy="1673546"/>
            </a:xfrm>
            <a:custGeom>
              <a:avLst/>
              <a:gdLst>
                <a:gd name="connsiteX0" fmla="*/ 860069 w 883140"/>
                <a:gd name="connsiteY0" fmla="*/ 0 h 1804984"/>
                <a:gd name="connsiteX1" fmla="*/ 871941 w 883140"/>
                <a:gd name="connsiteY1" fmla="*/ 912 h 1804984"/>
                <a:gd name="connsiteX2" fmla="*/ 883140 w 883140"/>
                <a:gd name="connsiteY2" fmla="*/ 1772 h 1804984"/>
                <a:gd name="connsiteX3" fmla="*/ 840786 w 883140"/>
                <a:gd name="connsiteY3" fmla="*/ 608090 h 1804984"/>
                <a:gd name="connsiteX4" fmla="*/ 808930 w 883140"/>
                <a:gd name="connsiteY4" fmla="*/ 615928 h 1804984"/>
                <a:gd name="connsiteX5" fmla="*/ 600317 w 883140"/>
                <a:gd name="connsiteY5" fmla="*/ 887383 h 1804984"/>
                <a:gd name="connsiteX6" fmla="*/ 769156 w 883140"/>
                <a:gd name="connsiteY6" fmla="*/ 1188819 h 1804984"/>
                <a:gd name="connsiteX7" fmla="*/ 799399 w 883140"/>
                <a:gd name="connsiteY7" fmla="*/ 1200558 h 1804984"/>
                <a:gd name="connsiteX8" fmla="*/ 757178 w 883140"/>
                <a:gd name="connsiteY8" fmla="*/ 1804984 h 1804984"/>
                <a:gd name="connsiteX9" fmla="*/ 738851 w 883140"/>
                <a:gd name="connsiteY9" fmla="*/ 1803577 h 1804984"/>
                <a:gd name="connsiteX10" fmla="*/ 681128 w 883140"/>
                <a:gd name="connsiteY10" fmla="*/ 1740192 h 1804984"/>
                <a:gd name="connsiteX11" fmla="*/ 686901 w 883140"/>
                <a:gd name="connsiteY11" fmla="*/ 1642234 h 1804984"/>
                <a:gd name="connsiteX12" fmla="*/ 461782 w 883140"/>
                <a:gd name="connsiteY12" fmla="*/ 1532752 h 1804984"/>
                <a:gd name="connsiteX13" fmla="*/ 392515 w 883140"/>
                <a:gd name="connsiteY13" fmla="*/ 1596136 h 1804984"/>
                <a:gd name="connsiteX14" fmla="*/ 305931 w 883140"/>
                <a:gd name="connsiteY14" fmla="*/ 1590374 h 1804984"/>
                <a:gd name="connsiteX15" fmla="*/ 155852 w 883140"/>
                <a:gd name="connsiteY15" fmla="*/ 1423270 h 1804984"/>
                <a:gd name="connsiteX16" fmla="*/ 161624 w 883140"/>
                <a:gd name="connsiteY16" fmla="*/ 1336836 h 1804984"/>
                <a:gd name="connsiteX17" fmla="*/ 236663 w 883140"/>
                <a:gd name="connsiteY17" fmla="*/ 1267690 h 1804984"/>
                <a:gd name="connsiteX18" fmla="*/ 155852 w 883140"/>
                <a:gd name="connsiteY18" fmla="*/ 1037201 h 1804984"/>
                <a:gd name="connsiteX19" fmla="*/ 57723 w 883140"/>
                <a:gd name="connsiteY19" fmla="*/ 1025676 h 1804984"/>
                <a:gd name="connsiteX20" fmla="*/ 0 w 883140"/>
                <a:gd name="connsiteY20" fmla="*/ 962292 h 1804984"/>
                <a:gd name="connsiteX21" fmla="*/ 17317 w 883140"/>
                <a:gd name="connsiteY21" fmla="*/ 737565 h 1804984"/>
                <a:gd name="connsiteX22" fmla="*/ 80812 w 883140"/>
                <a:gd name="connsiteY22" fmla="*/ 679943 h 1804984"/>
                <a:gd name="connsiteX23" fmla="*/ 178941 w 883140"/>
                <a:gd name="connsiteY23" fmla="*/ 685705 h 1804984"/>
                <a:gd name="connsiteX24" fmla="*/ 288614 w 883140"/>
                <a:gd name="connsiteY24" fmla="*/ 466740 h 1804984"/>
                <a:gd name="connsiteX25" fmla="*/ 225119 w 883140"/>
                <a:gd name="connsiteY25" fmla="*/ 391831 h 1804984"/>
                <a:gd name="connsiteX26" fmla="*/ 230891 w 883140"/>
                <a:gd name="connsiteY26" fmla="*/ 305398 h 1804984"/>
                <a:gd name="connsiteX27" fmla="*/ 398287 w 883140"/>
                <a:gd name="connsiteY27" fmla="*/ 155580 h 1804984"/>
                <a:gd name="connsiteX28" fmla="*/ 484871 w 883140"/>
                <a:gd name="connsiteY28" fmla="*/ 161342 h 1804984"/>
                <a:gd name="connsiteX29" fmla="*/ 548366 w 883140"/>
                <a:gd name="connsiteY29" fmla="*/ 236251 h 1804984"/>
                <a:gd name="connsiteX30" fmla="*/ 785029 w 883140"/>
                <a:gd name="connsiteY30" fmla="*/ 155580 h 1804984"/>
                <a:gd name="connsiteX31" fmla="*/ 790802 w 883140"/>
                <a:gd name="connsiteY31" fmla="*/ 57622 h 1804984"/>
                <a:gd name="connsiteX32" fmla="*/ 860069 w 883140"/>
                <a:gd name="connsiteY32" fmla="*/ 0 h 180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3140" h="1804984">
                  <a:moveTo>
                    <a:pt x="860069" y="0"/>
                  </a:moveTo>
                  <a:cubicBezTo>
                    <a:pt x="860069" y="0"/>
                    <a:pt x="860069" y="0"/>
                    <a:pt x="871941" y="912"/>
                  </a:cubicBezTo>
                  <a:lnTo>
                    <a:pt x="883140" y="1772"/>
                  </a:lnTo>
                  <a:lnTo>
                    <a:pt x="840786" y="608090"/>
                  </a:lnTo>
                  <a:lnTo>
                    <a:pt x="808930" y="615928"/>
                  </a:lnTo>
                  <a:cubicBezTo>
                    <a:pt x="695559" y="656174"/>
                    <a:pt x="608975" y="762054"/>
                    <a:pt x="600317" y="887383"/>
                  </a:cubicBezTo>
                  <a:cubicBezTo>
                    <a:pt x="591659" y="1017033"/>
                    <a:pt x="660926" y="1133718"/>
                    <a:pt x="769156" y="1188819"/>
                  </a:cubicBezTo>
                  <a:lnTo>
                    <a:pt x="799399" y="1200558"/>
                  </a:lnTo>
                  <a:lnTo>
                    <a:pt x="757178" y="1804984"/>
                  </a:lnTo>
                  <a:lnTo>
                    <a:pt x="738851" y="1803577"/>
                  </a:lnTo>
                  <a:cubicBezTo>
                    <a:pt x="704217" y="1803577"/>
                    <a:pt x="681128" y="1774765"/>
                    <a:pt x="681128" y="1740192"/>
                  </a:cubicBezTo>
                  <a:cubicBezTo>
                    <a:pt x="681128" y="1740192"/>
                    <a:pt x="681128" y="1740192"/>
                    <a:pt x="686901" y="1642234"/>
                  </a:cubicBezTo>
                  <a:cubicBezTo>
                    <a:pt x="606089" y="1619185"/>
                    <a:pt x="531049" y="1578850"/>
                    <a:pt x="461782" y="1532752"/>
                  </a:cubicBezTo>
                  <a:cubicBezTo>
                    <a:pt x="461782" y="1532752"/>
                    <a:pt x="461782" y="1532752"/>
                    <a:pt x="392515" y="1596136"/>
                  </a:cubicBezTo>
                  <a:cubicBezTo>
                    <a:pt x="363653" y="1619185"/>
                    <a:pt x="323247" y="1613423"/>
                    <a:pt x="305931" y="1590374"/>
                  </a:cubicBezTo>
                  <a:cubicBezTo>
                    <a:pt x="305931" y="1590374"/>
                    <a:pt x="305931" y="1590374"/>
                    <a:pt x="155852" y="1423270"/>
                  </a:cubicBezTo>
                  <a:cubicBezTo>
                    <a:pt x="132763" y="1394459"/>
                    <a:pt x="138535" y="1354123"/>
                    <a:pt x="161624" y="1336836"/>
                  </a:cubicBezTo>
                  <a:cubicBezTo>
                    <a:pt x="161624" y="1336836"/>
                    <a:pt x="161624" y="1336836"/>
                    <a:pt x="236663" y="1267690"/>
                  </a:cubicBezTo>
                  <a:cubicBezTo>
                    <a:pt x="196257" y="1198543"/>
                    <a:pt x="167396" y="1117872"/>
                    <a:pt x="155852" y="1037201"/>
                  </a:cubicBezTo>
                  <a:cubicBezTo>
                    <a:pt x="155852" y="1037201"/>
                    <a:pt x="155852" y="1037201"/>
                    <a:pt x="57723" y="1025676"/>
                  </a:cubicBezTo>
                  <a:cubicBezTo>
                    <a:pt x="23089" y="1025676"/>
                    <a:pt x="0" y="996865"/>
                    <a:pt x="0" y="962292"/>
                  </a:cubicBezTo>
                  <a:cubicBezTo>
                    <a:pt x="0" y="962292"/>
                    <a:pt x="0" y="962292"/>
                    <a:pt x="17317" y="737565"/>
                  </a:cubicBezTo>
                  <a:cubicBezTo>
                    <a:pt x="17317" y="702992"/>
                    <a:pt x="46178" y="679943"/>
                    <a:pt x="80812" y="679943"/>
                  </a:cubicBezTo>
                  <a:cubicBezTo>
                    <a:pt x="80812" y="679943"/>
                    <a:pt x="80812" y="679943"/>
                    <a:pt x="178941" y="685705"/>
                  </a:cubicBezTo>
                  <a:cubicBezTo>
                    <a:pt x="202030" y="605034"/>
                    <a:pt x="242436" y="530125"/>
                    <a:pt x="288614" y="466740"/>
                  </a:cubicBezTo>
                  <a:cubicBezTo>
                    <a:pt x="288614" y="466740"/>
                    <a:pt x="288614" y="466740"/>
                    <a:pt x="225119" y="391831"/>
                  </a:cubicBezTo>
                  <a:cubicBezTo>
                    <a:pt x="202030" y="368783"/>
                    <a:pt x="202030" y="328447"/>
                    <a:pt x="230891" y="305398"/>
                  </a:cubicBezTo>
                  <a:cubicBezTo>
                    <a:pt x="230891" y="305398"/>
                    <a:pt x="230891" y="305398"/>
                    <a:pt x="398287" y="155580"/>
                  </a:cubicBezTo>
                  <a:cubicBezTo>
                    <a:pt x="427148" y="132531"/>
                    <a:pt x="461782" y="138294"/>
                    <a:pt x="484871" y="161342"/>
                  </a:cubicBezTo>
                  <a:cubicBezTo>
                    <a:pt x="484871" y="161342"/>
                    <a:pt x="484871" y="161342"/>
                    <a:pt x="548366" y="236251"/>
                  </a:cubicBezTo>
                  <a:cubicBezTo>
                    <a:pt x="623406" y="195916"/>
                    <a:pt x="704217" y="172867"/>
                    <a:pt x="785029" y="155580"/>
                  </a:cubicBezTo>
                  <a:cubicBezTo>
                    <a:pt x="785029" y="155580"/>
                    <a:pt x="785029" y="155580"/>
                    <a:pt x="790802" y="57622"/>
                  </a:cubicBezTo>
                  <a:cubicBezTo>
                    <a:pt x="796574" y="23049"/>
                    <a:pt x="825435" y="0"/>
                    <a:pt x="860069" y="0"/>
                  </a:cubicBez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ṥḻïdê">
              <a:extLst>
                <a:ext uri="{FF2B5EF4-FFF2-40B4-BE49-F238E27FC236}">
                  <a16:creationId xmlns:a16="http://schemas.microsoft.com/office/drawing/2014/main" id="{42F65283-A96F-4362-B8E3-758A6522FF2F}"/>
                </a:ext>
              </a:extLst>
            </p:cNvPr>
            <p:cNvSpPr/>
            <p:nvPr/>
          </p:nvSpPr>
          <p:spPr bwMode="auto">
            <a:xfrm>
              <a:off x="6472364" y="3053082"/>
              <a:ext cx="358303" cy="814313"/>
            </a:xfrm>
            <a:custGeom>
              <a:avLst/>
              <a:gdLst>
                <a:gd name="connsiteX0" fmla="*/ 386444 w 386444"/>
                <a:gd name="connsiteY0" fmla="*/ 0 h 878268"/>
                <a:gd name="connsiteX1" fmla="*/ 376315 w 386444"/>
                <a:gd name="connsiteY1" fmla="*/ 147547 h 878268"/>
                <a:gd name="connsiteX2" fmla="*/ 348246 w 386444"/>
                <a:gd name="connsiteY2" fmla="*/ 151430 h 878268"/>
                <a:gd name="connsiteX3" fmla="*/ 139648 w 386444"/>
                <a:gd name="connsiteY3" fmla="*/ 422876 h 878268"/>
                <a:gd name="connsiteX4" fmla="*/ 308474 w 386444"/>
                <a:gd name="connsiteY4" fmla="*/ 724303 h 878268"/>
                <a:gd name="connsiteX5" fmla="*/ 336201 w 386444"/>
                <a:gd name="connsiteY5" fmla="*/ 731890 h 878268"/>
                <a:gd name="connsiteX6" fmla="*/ 326153 w 386444"/>
                <a:gd name="connsiteY6" fmla="*/ 878268 h 878268"/>
                <a:gd name="connsiteX7" fmla="*/ 247058 w 386444"/>
                <a:gd name="connsiteY7" fmla="*/ 848186 h 878268"/>
                <a:gd name="connsiteX8" fmla="*/ 1124 w 386444"/>
                <a:gd name="connsiteY8" fmla="*/ 417114 h 878268"/>
                <a:gd name="connsiteX9" fmla="*/ 302251 w 386444"/>
                <a:gd name="connsiteY9" fmla="*/ 20074 h 87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444" h="878268">
                  <a:moveTo>
                    <a:pt x="386444" y="0"/>
                  </a:moveTo>
                  <a:lnTo>
                    <a:pt x="376315" y="147547"/>
                  </a:lnTo>
                  <a:lnTo>
                    <a:pt x="348246" y="151430"/>
                  </a:lnTo>
                  <a:cubicBezTo>
                    <a:pt x="234883" y="191674"/>
                    <a:pt x="148306" y="297552"/>
                    <a:pt x="139648" y="422876"/>
                  </a:cubicBezTo>
                  <a:cubicBezTo>
                    <a:pt x="130990" y="552522"/>
                    <a:pt x="200252" y="669203"/>
                    <a:pt x="308474" y="724303"/>
                  </a:cubicBezTo>
                  <a:lnTo>
                    <a:pt x="336201" y="731890"/>
                  </a:lnTo>
                  <a:lnTo>
                    <a:pt x="326153" y="878268"/>
                  </a:lnTo>
                  <a:lnTo>
                    <a:pt x="247058" y="848186"/>
                  </a:lnTo>
                  <a:cubicBezTo>
                    <a:pt x="88784" y="769318"/>
                    <a:pt x="-11863" y="602940"/>
                    <a:pt x="1124" y="417114"/>
                  </a:cubicBezTo>
                  <a:cubicBezTo>
                    <a:pt x="9781" y="231288"/>
                    <a:pt x="135319" y="77874"/>
                    <a:pt x="302251" y="20074"/>
                  </a:cubicBezTo>
                  <a:close/>
                </a:path>
              </a:pathLst>
            </a:custGeom>
            <a:solidFill>
              <a:srgbClr val="C6C8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şḷïḍè">
              <a:extLst>
                <a:ext uri="{FF2B5EF4-FFF2-40B4-BE49-F238E27FC236}">
                  <a16:creationId xmlns:a16="http://schemas.microsoft.com/office/drawing/2014/main" id="{0AF15659-C80E-4C90-A68A-B0EF60B97C53}"/>
                </a:ext>
              </a:extLst>
            </p:cNvPr>
            <p:cNvSpPr/>
            <p:nvPr/>
          </p:nvSpPr>
          <p:spPr bwMode="auto">
            <a:xfrm>
              <a:off x="5101751" y="3397354"/>
              <a:ext cx="1125733" cy="1549759"/>
            </a:xfrm>
            <a:custGeom>
              <a:avLst/>
              <a:gdLst>
                <a:gd name="connsiteX0" fmla="*/ 254908 w 1214147"/>
                <a:gd name="connsiteY0" fmla="*/ 0 h 1671475"/>
                <a:gd name="connsiteX1" fmla="*/ 474324 w 1214147"/>
                <a:gd name="connsiteY1" fmla="*/ 17287 h 1671475"/>
                <a:gd name="connsiteX2" fmla="*/ 532065 w 1214147"/>
                <a:gd name="connsiteY2" fmla="*/ 86433 h 1671475"/>
                <a:gd name="connsiteX3" fmla="*/ 526291 w 1214147"/>
                <a:gd name="connsiteY3" fmla="*/ 178629 h 1671475"/>
                <a:gd name="connsiteX4" fmla="*/ 751481 w 1214147"/>
                <a:gd name="connsiteY4" fmla="*/ 293874 h 1671475"/>
                <a:gd name="connsiteX5" fmla="*/ 826544 w 1214147"/>
                <a:gd name="connsiteY5" fmla="*/ 224727 h 1671475"/>
                <a:gd name="connsiteX6" fmla="*/ 913155 w 1214147"/>
                <a:gd name="connsiteY6" fmla="*/ 230489 h 1671475"/>
                <a:gd name="connsiteX7" fmla="*/ 1057508 w 1214147"/>
                <a:gd name="connsiteY7" fmla="*/ 403356 h 1671475"/>
                <a:gd name="connsiteX8" fmla="*/ 1051733 w 1214147"/>
                <a:gd name="connsiteY8" fmla="*/ 489789 h 1671475"/>
                <a:gd name="connsiteX9" fmla="*/ 982444 w 1214147"/>
                <a:gd name="connsiteY9" fmla="*/ 553174 h 1671475"/>
                <a:gd name="connsiteX10" fmla="*/ 1063282 w 1214147"/>
                <a:gd name="connsiteY10" fmla="*/ 789425 h 1671475"/>
                <a:gd name="connsiteX11" fmla="*/ 1155667 w 1214147"/>
                <a:gd name="connsiteY11" fmla="*/ 795187 h 1671475"/>
                <a:gd name="connsiteX12" fmla="*/ 1213408 w 1214147"/>
                <a:gd name="connsiteY12" fmla="*/ 858572 h 1671475"/>
                <a:gd name="connsiteX13" fmla="*/ 1201860 w 1214147"/>
                <a:gd name="connsiteY13" fmla="*/ 1083298 h 1671475"/>
                <a:gd name="connsiteX14" fmla="*/ 1132571 w 1214147"/>
                <a:gd name="connsiteY14" fmla="*/ 1140921 h 1671475"/>
                <a:gd name="connsiteX15" fmla="*/ 1034411 w 1214147"/>
                <a:gd name="connsiteY15" fmla="*/ 1135158 h 1671475"/>
                <a:gd name="connsiteX16" fmla="*/ 924703 w 1214147"/>
                <a:gd name="connsiteY16" fmla="*/ 1359885 h 1671475"/>
                <a:gd name="connsiteX17" fmla="*/ 988218 w 1214147"/>
                <a:gd name="connsiteY17" fmla="*/ 1429032 h 1671475"/>
                <a:gd name="connsiteX18" fmla="*/ 982444 w 1214147"/>
                <a:gd name="connsiteY18" fmla="*/ 1521228 h 1671475"/>
                <a:gd name="connsiteX19" fmla="*/ 814996 w 1214147"/>
                <a:gd name="connsiteY19" fmla="*/ 1665283 h 1671475"/>
                <a:gd name="connsiteX20" fmla="*/ 798810 w 1214147"/>
                <a:gd name="connsiteY20" fmla="*/ 1671475 h 1671475"/>
                <a:gd name="connsiteX21" fmla="*/ 743510 w 1214147"/>
                <a:gd name="connsiteY21" fmla="*/ 1667320 h 1671475"/>
                <a:gd name="connsiteX22" fmla="*/ 728384 w 1214147"/>
                <a:gd name="connsiteY22" fmla="*/ 1659521 h 1671475"/>
                <a:gd name="connsiteX23" fmla="*/ 664869 w 1214147"/>
                <a:gd name="connsiteY23" fmla="*/ 1584612 h 1671475"/>
                <a:gd name="connsiteX24" fmla="*/ 550831 w 1214147"/>
                <a:gd name="connsiteY24" fmla="*/ 1635752 h 1671475"/>
                <a:gd name="connsiteX25" fmla="*/ 496719 w 1214147"/>
                <a:gd name="connsiteY25" fmla="*/ 1648776 h 1671475"/>
                <a:gd name="connsiteX26" fmla="*/ 4455 w 1214147"/>
                <a:gd name="connsiteY26" fmla="*/ 1611787 h 1671475"/>
                <a:gd name="connsiteX27" fmla="*/ 0 w 1214147"/>
                <a:gd name="connsiteY27" fmla="*/ 1610030 h 1671475"/>
                <a:gd name="connsiteX28" fmla="*/ 36729 w 1214147"/>
                <a:gd name="connsiteY28" fmla="*/ 1076738 h 1671475"/>
                <a:gd name="connsiteX29" fmla="*/ 67250 w 1214147"/>
                <a:gd name="connsiteY29" fmla="*/ 1117872 h 1671475"/>
                <a:gd name="connsiteX30" fmla="*/ 283779 w 1214147"/>
                <a:gd name="connsiteY30" fmla="*/ 1221592 h 1671475"/>
                <a:gd name="connsiteX31" fmla="*/ 618676 w 1214147"/>
                <a:gd name="connsiteY31" fmla="*/ 933481 h 1671475"/>
                <a:gd name="connsiteX32" fmla="*/ 324198 w 1214147"/>
                <a:gd name="connsiteY32" fmla="*/ 599272 h 1671475"/>
                <a:gd name="connsiteX33" fmla="*/ 96121 w 1214147"/>
                <a:gd name="connsiteY33" fmla="*/ 677062 h 1671475"/>
                <a:gd name="connsiteX34" fmla="*/ 61738 w 1214147"/>
                <a:gd name="connsiteY34" fmla="*/ 713633 h 1671475"/>
                <a:gd name="connsiteX35" fmla="*/ 98703 w 1214147"/>
                <a:gd name="connsiteY35" fmla="*/ 176915 h 1671475"/>
                <a:gd name="connsiteX36" fmla="*/ 179845 w 1214147"/>
                <a:gd name="connsiteY36" fmla="*/ 155580 h 1671475"/>
                <a:gd name="connsiteX37" fmla="*/ 185619 w 1214147"/>
                <a:gd name="connsiteY37" fmla="*/ 57622 h 1671475"/>
                <a:gd name="connsiteX38" fmla="*/ 254908 w 1214147"/>
                <a:gd name="connsiteY38" fmla="*/ 0 h 16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4147" h="1671475">
                  <a:moveTo>
                    <a:pt x="254908" y="0"/>
                  </a:moveTo>
                  <a:cubicBezTo>
                    <a:pt x="254908" y="0"/>
                    <a:pt x="254908" y="0"/>
                    <a:pt x="474324" y="17287"/>
                  </a:cubicBezTo>
                  <a:cubicBezTo>
                    <a:pt x="508969" y="17287"/>
                    <a:pt x="537839" y="51860"/>
                    <a:pt x="532065" y="86433"/>
                  </a:cubicBezTo>
                  <a:cubicBezTo>
                    <a:pt x="532065" y="86433"/>
                    <a:pt x="532065" y="86433"/>
                    <a:pt x="526291" y="178629"/>
                  </a:cubicBezTo>
                  <a:cubicBezTo>
                    <a:pt x="607128" y="207440"/>
                    <a:pt x="682191" y="242014"/>
                    <a:pt x="751481" y="293874"/>
                  </a:cubicBezTo>
                  <a:cubicBezTo>
                    <a:pt x="751481" y="293874"/>
                    <a:pt x="751481" y="293874"/>
                    <a:pt x="826544" y="224727"/>
                  </a:cubicBezTo>
                  <a:cubicBezTo>
                    <a:pt x="849640" y="201678"/>
                    <a:pt x="890059" y="207440"/>
                    <a:pt x="913155" y="230489"/>
                  </a:cubicBezTo>
                  <a:cubicBezTo>
                    <a:pt x="913155" y="230489"/>
                    <a:pt x="913155" y="230489"/>
                    <a:pt x="1057508" y="403356"/>
                  </a:cubicBezTo>
                  <a:cubicBezTo>
                    <a:pt x="1080604" y="426405"/>
                    <a:pt x="1080604" y="466740"/>
                    <a:pt x="1051733" y="489789"/>
                  </a:cubicBezTo>
                  <a:cubicBezTo>
                    <a:pt x="1051733" y="489789"/>
                    <a:pt x="1051733" y="489789"/>
                    <a:pt x="982444" y="553174"/>
                  </a:cubicBezTo>
                  <a:cubicBezTo>
                    <a:pt x="1017089" y="628083"/>
                    <a:pt x="1045959" y="702992"/>
                    <a:pt x="1063282" y="789425"/>
                  </a:cubicBezTo>
                  <a:cubicBezTo>
                    <a:pt x="1063282" y="789425"/>
                    <a:pt x="1063282" y="789425"/>
                    <a:pt x="1155667" y="795187"/>
                  </a:cubicBezTo>
                  <a:cubicBezTo>
                    <a:pt x="1190312" y="795187"/>
                    <a:pt x="1219182" y="823998"/>
                    <a:pt x="1213408" y="858572"/>
                  </a:cubicBezTo>
                  <a:cubicBezTo>
                    <a:pt x="1213408" y="858572"/>
                    <a:pt x="1213408" y="858572"/>
                    <a:pt x="1201860" y="1083298"/>
                  </a:cubicBezTo>
                  <a:cubicBezTo>
                    <a:pt x="1196086" y="1117872"/>
                    <a:pt x="1167215" y="1146683"/>
                    <a:pt x="1132571" y="1140921"/>
                  </a:cubicBezTo>
                  <a:cubicBezTo>
                    <a:pt x="1132571" y="1140921"/>
                    <a:pt x="1132571" y="1140921"/>
                    <a:pt x="1034411" y="1135158"/>
                  </a:cubicBezTo>
                  <a:cubicBezTo>
                    <a:pt x="1011315" y="1215830"/>
                    <a:pt x="976670" y="1290739"/>
                    <a:pt x="924703" y="1359885"/>
                  </a:cubicBezTo>
                  <a:cubicBezTo>
                    <a:pt x="924703" y="1359885"/>
                    <a:pt x="924703" y="1359885"/>
                    <a:pt x="988218" y="1429032"/>
                  </a:cubicBezTo>
                  <a:cubicBezTo>
                    <a:pt x="1011315" y="1457843"/>
                    <a:pt x="1011315" y="1498179"/>
                    <a:pt x="982444" y="1521228"/>
                  </a:cubicBezTo>
                  <a:cubicBezTo>
                    <a:pt x="982444" y="1521228"/>
                    <a:pt x="982444" y="1521228"/>
                    <a:pt x="814996" y="1665283"/>
                  </a:cubicBezTo>
                  <a:lnTo>
                    <a:pt x="798810" y="1671475"/>
                  </a:lnTo>
                  <a:lnTo>
                    <a:pt x="743510" y="1667320"/>
                  </a:lnTo>
                  <a:lnTo>
                    <a:pt x="728384" y="1659521"/>
                  </a:lnTo>
                  <a:cubicBezTo>
                    <a:pt x="728384" y="1659521"/>
                    <a:pt x="728384" y="1659521"/>
                    <a:pt x="664869" y="1584612"/>
                  </a:cubicBezTo>
                  <a:cubicBezTo>
                    <a:pt x="627338" y="1604780"/>
                    <a:pt x="589806" y="1622067"/>
                    <a:pt x="550831" y="1635752"/>
                  </a:cubicBezTo>
                  <a:lnTo>
                    <a:pt x="496719" y="1648776"/>
                  </a:lnTo>
                  <a:lnTo>
                    <a:pt x="4455" y="1611787"/>
                  </a:lnTo>
                  <a:lnTo>
                    <a:pt x="0" y="1610030"/>
                  </a:lnTo>
                  <a:lnTo>
                    <a:pt x="36729" y="1076738"/>
                  </a:lnTo>
                  <a:lnTo>
                    <a:pt x="67250" y="1117872"/>
                  </a:lnTo>
                  <a:cubicBezTo>
                    <a:pt x="120661" y="1176934"/>
                    <a:pt x="197168" y="1215829"/>
                    <a:pt x="283779" y="1221592"/>
                  </a:cubicBezTo>
                  <a:cubicBezTo>
                    <a:pt x="457002" y="1233116"/>
                    <a:pt x="607128" y="1106347"/>
                    <a:pt x="618676" y="933481"/>
                  </a:cubicBezTo>
                  <a:cubicBezTo>
                    <a:pt x="630225" y="760614"/>
                    <a:pt x="497420" y="610796"/>
                    <a:pt x="324198" y="599272"/>
                  </a:cubicBezTo>
                  <a:cubicBezTo>
                    <a:pt x="237586" y="593509"/>
                    <a:pt x="156749" y="623761"/>
                    <a:pt x="96121" y="677062"/>
                  </a:cubicBezTo>
                  <a:lnTo>
                    <a:pt x="61738" y="713633"/>
                  </a:lnTo>
                  <a:lnTo>
                    <a:pt x="98703" y="176915"/>
                  </a:lnTo>
                  <a:lnTo>
                    <a:pt x="179845" y="155580"/>
                  </a:lnTo>
                  <a:cubicBezTo>
                    <a:pt x="179845" y="155580"/>
                    <a:pt x="179845" y="155580"/>
                    <a:pt x="185619" y="57622"/>
                  </a:cubicBezTo>
                  <a:cubicBezTo>
                    <a:pt x="191393" y="28811"/>
                    <a:pt x="220264" y="0"/>
                    <a:pt x="254908" y="0"/>
                  </a:cubicBez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ṧļíḍè">
              <a:extLst>
                <a:ext uri="{FF2B5EF4-FFF2-40B4-BE49-F238E27FC236}">
                  <a16:creationId xmlns:a16="http://schemas.microsoft.com/office/drawing/2014/main" id="{2FBF4D74-8AF7-41D7-A331-DBDEC5642870}"/>
                </a:ext>
              </a:extLst>
            </p:cNvPr>
            <p:cNvSpPr/>
            <p:nvPr/>
          </p:nvSpPr>
          <p:spPr bwMode="auto">
            <a:xfrm>
              <a:off x="5122145" y="3824501"/>
              <a:ext cx="682824" cy="840251"/>
            </a:xfrm>
            <a:custGeom>
              <a:avLst/>
              <a:gdLst>
                <a:gd name="connsiteX0" fmla="*/ 313756 w 736452"/>
                <a:gd name="connsiteY0" fmla="*/ 1092 h 906243"/>
                <a:gd name="connsiteX1" fmla="*/ 735359 w 736452"/>
                <a:gd name="connsiteY1" fmla="*/ 485103 h 906243"/>
                <a:gd name="connsiteX2" fmla="*/ 250227 w 736452"/>
                <a:gd name="connsiteY2" fmla="*/ 905732 h 906243"/>
                <a:gd name="connsiteX3" fmla="*/ 3126 w 736452"/>
                <a:gd name="connsiteY3" fmla="*/ 810321 h 906243"/>
                <a:gd name="connsiteX4" fmla="*/ 0 w 736452"/>
                <a:gd name="connsiteY4" fmla="*/ 807351 h 906243"/>
                <a:gd name="connsiteX5" fmla="*/ 12132 w 736452"/>
                <a:gd name="connsiteY5" fmla="*/ 613410 h 906243"/>
                <a:gd name="connsiteX6" fmla="*/ 45200 w 736452"/>
                <a:gd name="connsiteY6" fmla="*/ 657965 h 906243"/>
                <a:gd name="connsiteX7" fmla="*/ 261777 w 736452"/>
                <a:gd name="connsiteY7" fmla="*/ 761681 h 906243"/>
                <a:gd name="connsiteX8" fmla="*/ 596750 w 736452"/>
                <a:gd name="connsiteY8" fmla="*/ 473579 h 906243"/>
                <a:gd name="connsiteX9" fmla="*/ 302205 w 736452"/>
                <a:gd name="connsiteY9" fmla="*/ 139381 h 906243"/>
                <a:gd name="connsiteX10" fmla="*/ 74077 w 736452"/>
                <a:gd name="connsiteY10" fmla="*/ 217169 h 906243"/>
                <a:gd name="connsiteX11" fmla="*/ 34272 w 736452"/>
                <a:gd name="connsiteY11" fmla="*/ 259497 h 906243"/>
                <a:gd name="connsiteX12" fmla="*/ 46251 w 736452"/>
                <a:gd name="connsiteY12" fmla="*/ 67991 h 906243"/>
                <a:gd name="connsiteX13" fmla="*/ 55691 w 736452"/>
                <a:gd name="connsiteY13" fmla="*/ 61256 h 906243"/>
                <a:gd name="connsiteX14" fmla="*/ 313756 w 736452"/>
                <a:gd name="connsiteY14" fmla="*/ 1092 h 9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452" h="906243">
                  <a:moveTo>
                    <a:pt x="313756" y="1092"/>
                  </a:moveTo>
                  <a:cubicBezTo>
                    <a:pt x="562097" y="18378"/>
                    <a:pt x="752685" y="231574"/>
                    <a:pt x="735359" y="485103"/>
                  </a:cubicBezTo>
                  <a:cubicBezTo>
                    <a:pt x="718033" y="732871"/>
                    <a:pt x="504344" y="917256"/>
                    <a:pt x="250227" y="905732"/>
                  </a:cubicBezTo>
                  <a:cubicBezTo>
                    <a:pt x="157099" y="899250"/>
                    <a:pt x="72092" y="864408"/>
                    <a:pt x="3126" y="810321"/>
                  </a:cubicBezTo>
                  <a:lnTo>
                    <a:pt x="0" y="807351"/>
                  </a:lnTo>
                  <a:lnTo>
                    <a:pt x="12132" y="613410"/>
                  </a:lnTo>
                  <a:lnTo>
                    <a:pt x="45200" y="657965"/>
                  </a:lnTo>
                  <a:cubicBezTo>
                    <a:pt x="98623" y="717026"/>
                    <a:pt x="175147" y="755919"/>
                    <a:pt x="261777" y="761681"/>
                  </a:cubicBezTo>
                  <a:cubicBezTo>
                    <a:pt x="435039" y="773205"/>
                    <a:pt x="585199" y="646440"/>
                    <a:pt x="596750" y="473579"/>
                  </a:cubicBezTo>
                  <a:cubicBezTo>
                    <a:pt x="608301" y="300718"/>
                    <a:pt x="475467" y="150905"/>
                    <a:pt x="302205" y="139381"/>
                  </a:cubicBezTo>
                  <a:cubicBezTo>
                    <a:pt x="215574" y="133619"/>
                    <a:pt x="134719" y="163870"/>
                    <a:pt x="74077" y="217169"/>
                  </a:cubicBezTo>
                  <a:lnTo>
                    <a:pt x="34272" y="259497"/>
                  </a:lnTo>
                  <a:lnTo>
                    <a:pt x="46251" y="67991"/>
                  </a:lnTo>
                  <a:lnTo>
                    <a:pt x="55691" y="61256"/>
                  </a:lnTo>
                  <a:cubicBezTo>
                    <a:pt x="131560" y="17298"/>
                    <a:pt x="220628" y="-5390"/>
                    <a:pt x="313756" y="1092"/>
                  </a:cubicBezTo>
                  <a:close/>
                </a:path>
              </a:pathLst>
            </a:custGeom>
            <a:solidFill>
              <a:srgbClr val="C6C8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ŝḻídé">
              <a:extLst>
                <a:ext uri="{FF2B5EF4-FFF2-40B4-BE49-F238E27FC236}">
                  <a16:creationId xmlns:a16="http://schemas.microsoft.com/office/drawing/2014/main" id="{65BE41A8-EC8E-4D77-BCF2-4C01201A385B}"/>
                </a:ext>
              </a:extLst>
            </p:cNvPr>
            <p:cNvSpPr/>
            <p:nvPr/>
          </p:nvSpPr>
          <p:spPr bwMode="auto">
            <a:xfrm>
              <a:off x="6268948" y="4081787"/>
              <a:ext cx="1617617" cy="944959"/>
            </a:xfrm>
            <a:custGeom>
              <a:avLst/>
              <a:gdLst>
                <a:gd name="T0" fmla="*/ 288 w 302"/>
                <a:gd name="T1" fmla="*/ 177 h 177"/>
                <a:gd name="T2" fmla="*/ 15 w 302"/>
                <a:gd name="T3" fmla="*/ 177 h 177"/>
                <a:gd name="T4" fmla="*/ 0 w 302"/>
                <a:gd name="T5" fmla="*/ 163 h 177"/>
                <a:gd name="T6" fmla="*/ 0 w 302"/>
                <a:gd name="T7" fmla="*/ 15 h 177"/>
                <a:gd name="T8" fmla="*/ 15 w 302"/>
                <a:gd name="T9" fmla="*/ 0 h 177"/>
                <a:gd name="T10" fmla="*/ 288 w 302"/>
                <a:gd name="T11" fmla="*/ 0 h 177"/>
                <a:gd name="T12" fmla="*/ 302 w 302"/>
                <a:gd name="T13" fmla="*/ 15 h 177"/>
                <a:gd name="T14" fmla="*/ 302 w 302"/>
                <a:gd name="T15" fmla="*/ 163 h 177"/>
                <a:gd name="T16" fmla="*/ 288 w 302"/>
                <a:gd name="T1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77">
                  <a:moveTo>
                    <a:pt x="288" y="177"/>
                  </a:moveTo>
                  <a:cubicBezTo>
                    <a:pt x="15" y="177"/>
                    <a:pt x="15" y="177"/>
                    <a:pt x="15" y="177"/>
                  </a:cubicBezTo>
                  <a:cubicBezTo>
                    <a:pt x="7" y="177"/>
                    <a:pt x="0" y="171"/>
                    <a:pt x="0" y="163"/>
                  </a:cubicBezTo>
                  <a:cubicBezTo>
                    <a:pt x="0" y="15"/>
                    <a:pt x="0" y="15"/>
                    <a:pt x="0" y="15"/>
                  </a:cubicBezTo>
                  <a:cubicBezTo>
                    <a:pt x="0" y="7"/>
                    <a:pt x="7" y="0"/>
                    <a:pt x="15" y="0"/>
                  </a:cubicBezTo>
                  <a:cubicBezTo>
                    <a:pt x="288" y="0"/>
                    <a:pt x="288" y="0"/>
                    <a:pt x="288" y="0"/>
                  </a:cubicBezTo>
                  <a:cubicBezTo>
                    <a:pt x="296" y="0"/>
                    <a:pt x="302" y="7"/>
                    <a:pt x="302" y="15"/>
                  </a:cubicBezTo>
                  <a:cubicBezTo>
                    <a:pt x="302" y="163"/>
                    <a:pt x="302" y="163"/>
                    <a:pt x="302" y="163"/>
                  </a:cubicBezTo>
                  <a:cubicBezTo>
                    <a:pt x="302" y="171"/>
                    <a:pt x="296" y="177"/>
                    <a:pt x="288" y="177"/>
                  </a:cubicBezTo>
                </a:path>
              </a:pathLst>
            </a:custGeom>
            <a:solidFill>
              <a:srgbClr val="CB85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îṧḷîdè">
              <a:extLst>
                <a:ext uri="{FF2B5EF4-FFF2-40B4-BE49-F238E27FC236}">
                  <a16:creationId xmlns:a16="http://schemas.microsoft.com/office/drawing/2014/main" id="{D7D5F0A4-03AA-438D-B9F4-C5D0013CE653}"/>
                </a:ext>
              </a:extLst>
            </p:cNvPr>
            <p:cNvSpPr/>
            <p:nvPr/>
          </p:nvSpPr>
          <p:spPr bwMode="auto">
            <a:xfrm>
              <a:off x="6386700" y="4230449"/>
              <a:ext cx="107449" cy="107449"/>
            </a:xfrm>
            <a:prstGeom prst="ellipse">
              <a:avLst/>
            </a:pr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îsḻïďè">
              <a:extLst>
                <a:ext uri="{FF2B5EF4-FFF2-40B4-BE49-F238E27FC236}">
                  <a16:creationId xmlns:a16="http://schemas.microsoft.com/office/drawing/2014/main" id="{A6B9AB1C-EFB8-4B69-9D0E-153A35CC6F98}"/>
                </a:ext>
              </a:extLst>
            </p:cNvPr>
            <p:cNvSpPr/>
            <p:nvPr/>
          </p:nvSpPr>
          <p:spPr bwMode="auto">
            <a:xfrm>
              <a:off x="6553024" y="4230449"/>
              <a:ext cx="1199598" cy="107449"/>
            </a:xfrm>
            <a:custGeom>
              <a:avLst/>
              <a:gdLst>
                <a:gd name="T0" fmla="*/ 214 w 224"/>
                <a:gd name="T1" fmla="*/ 0 h 20"/>
                <a:gd name="T2" fmla="*/ 10 w 224"/>
                <a:gd name="T3" fmla="*/ 0 h 20"/>
                <a:gd name="T4" fmla="*/ 0 w 224"/>
                <a:gd name="T5" fmla="*/ 10 h 20"/>
                <a:gd name="T6" fmla="*/ 10 w 224"/>
                <a:gd name="T7" fmla="*/ 20 h 20"/>
                <a:gd name="T8" fmla="*/ 214 w 224"/>
                <a:gd name="T9" fmla="*/ 20 h 20"/>
                <a:gd name="T10" fmla="*/ 224 w 224"/>
                <a:gd name="T11" fmla="*/ 10 h 20"/>
                <a:gd name="T12" fmla="*/ 214 w 22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24" h="20">
                  <a:moveTo>
                    <a:pt x="214" y="0"/>
                  </a:moveTo>
                  <a:cubicBezTo>
                    <a:pt x="10" y="0"/>
                    <a:pt x="10" y="0"/>
                    <a:pt x="10" y="0"/>
                  </a:cubicBezTo>
                  <a:cubicBezTo>
                    <a:pt x="5" y="0"/>
                    <a:pt x="0" y="5"/>
                    <a:pt x="0" y="10"/>
                  </a:cubicBezTo>
                  <a:cubicBezTo>
                    <a:pt x="0" y="16"/>
                    <a:pt x="5" y="20"/>
                    <a:pt x="10" y="20"/>
                  </a:cubicBezTo>
                  <a:cubicBezTo>
                    <a:pt x="214" y="20"/>
                    <a:pt x="214" y="20"/>
                    <a:pt x="214" y="20"/>
                  </a:cubicBezTo>
                  <a:cubicBezTo>
                    <a:pt x="220" y="20"/>
                    <a:pt x="224" y="16"/>
                    <a:pt x="224" y="10"/>
                  </a:cubicBezTo>
                  <a:cubicBezTo>
                    <a:pt x="224" y="5"/>
                    <a:pt x="220" y="0"/>
                    <a:pt x="214" y="0"/>
                  </a:cubicBezTo>
                </a:path>
              </a:pathLst>
            </a:cu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ş1îḑè">
              <a:extLst>
                <a:ext uri="{FF2B5EF4-FFF2-40B4-BE49-F238E27FC236}">
                  <a16:creationId xmlns:a16="http://schemas.microsoft.com/office/drawing/2014/main" id="{6A0BD424-2364-4FF1-A198-CF1E2C1E72C9}"/>
                </a:ext>
              </a:extLst>
            </p:cNvPr>
            <p:cNvSpPr/>
            <p:nvPr/>
          </p:nvSpPr>
          <p:spPr bwMode="auto">
            <a:xfrm>
              <a:off x="6386700" y="4407077"/>
              <a:ext cx="107449" cy="107449"/>
            </a:xfrm>
            <a:prstGeom prst="ellipse">
              <a:avLst/>
            </a:pr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ïśḷíḓê">
              <a:extLst>
                <a:ext uri="{FF2B5EF4-FFF2-40B4-BE49-F238E27FC236}">
                  <a16:creationId xmlns:a16="http://schemas.microsoft.com/office/drawing/2014/main" id="{AAFFD921-0752-4A84-8169-C42338B59F97}"/>
                </a:ext>
              </a:extLst>
            </p:cNvPr>
            <p:cNvSpPr/>
            <p:nvPr/>
          </p:nvSpPr>
          <p:spPr bwMode="auto">
            <a:xfrm>
              <a:off x="6553024" y="4407077"/>
              <a:ext cx="1199598" cy="107449"/>
            </a:xfrm>
            <a:custGeom>
              <a:avLst/>
              <a:gdLst>
                <a:gd name="T0" fmla="*/ 214 w 224"/>
                <a:gd name="T1" fmla="*/ 0 h 20"/>
                <a:gd name="T2" fmla="*/ 10 w 224"/>
                <a:gd name="T3" fmla="*/ 0 h 20"/>
                <a:gd name="T4" fmla="*/ 0 w 224"/>
                <a:gd name="T5" fmla="*/ 10 h 20"/>
                <a:gd name="T6" fmla="*/ 10 w 224"/>
                <a:gd name="T7" fmla="*/ 20 h 20"/>
                <a:gd name="T8" fmla="*/ 214 w 224"/>
                <a:gd name="T9" fmla="*/ 20 h 20"/>
                <a:gd name="T10" fmla="*/ 224 w 224"/>
                <a:gd name="T11" fmla="*/ 10 h 20"/>
                <a:gd name="T12" fmla="*/ 214 w 22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24" h="20">
                  <a:moveTo>
                    <a:pt x="214" y="0"/>
                  </a:moveTo>
                  <a:cubicBezTo>
                    <a:pt x="10" y="0"/>
                    <a:pt x="10" y="0"/>
                    <a:pt x="10" y="0"/>
                  </a:cubicBezTo>
                  <a:cubicBezTo>
                    <a:pt x="5" y="0"/>
                    <a:pt x="0" y="4"/>
                    <a:pt x="0" y="10"/>
                  </a:cubicBezTo>
                  <a:cubicBezTo>
                    <a:pt x="0" y="15"/>
                    <a:pt x="5" y="20"/>
                    <a:pt x="10" y="20"/>
                  </a:cubicBezTo>
                  <a:cubicBezTo>
                    <a:pt x="214" y="20"/>
                    <a:pt x="214" y="20"/>
                    <a:pt x="214" y="20"/>
                  </a:cubicBezTo>
                  <a:cubicBezTo>
                    <a:pt x="220" y="20"/>
                    <a:pt x="224" y="15"/>
                    <a:pt x="224" y="10"/>
                  </a:cubicBezTo>
                  <a:cubicBezTo>
                    <a:pt x="224" y="4"/>
                    <a:pt x="220" y="0"/>
                    <a:pt x="214" y="0"/>
                  </a:cubicBezTo>
                </a:path>
              </a:pathLst>
            </a:cu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isḻíḑe">
              <a:extLst>
                <a:ext uri="{FF2B5EF4-FFF2-40B4-BE49-F238E27FC236}">
                  <a16:creationId xmlns:a16="http://schemas.microsoft.com/office/drawing/2014/main" id="{6614FEF6-2EF3-4CCA-99BE-E9DF5CAA452E}"/>
                </a:ext>
              </a:extLst>
            </p:cNvPr>
            <p:cNvSpPr/>
            <p:nvPr/>
          </p:nvSpPr>
          <p:spPr bwMode="auto">
            <a:xfrm>
              <a:off x="6386700" y="4577817"/>
              <a:ext cx="107449" cy="107449"/>
            </a:xfrm>
            <a:prstGeom prst="ellipse">
              <a:avLst/>
            </a:pr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iṩļíḋè">
              <a:extLst>
                <a:ext uri="{FF2B5EF4-FFF2-40B4-BE49-F238E27FC236}">
                  <a16:creationId xmlns:a16="http://schemas.microsoft.com/office/drawing/2014/main" id="{D1F22F27-7C09-4D2E-820B-FFB38763009A}"/>
                </a:ext>
              </a:extLst>
            </p:cNvPr>
            <p:cNvSpPr/>
            <p:nvPr/>
          </p:nvSpPr>
          <p:spPr bwMode="auto">
            <a:xfrm>
              <a:off x="6553024" y="4577817"/>
              <a:ext cx="1199598" cy="107449"/>
            </a:xfrm>
            <a:custGeom>
              <a:avLst/>
              <a:gdLst>
                <a:gd name="T0" fmla="*/ 214 w 224"/>
                <a:gd name="T1" fmla="*/ 0 h 20"/>
                <a:gd name="T2" fmla="*/ 10 w 224"/>
                <a:gd name="T3" fmla="*/ 0 h 20"/>
                <a:gd name="T4" fmla="*/ 0 w 224"/>
                <a:gd name="T5" fmla="*/ 10 h 20"/>
                <a:gd name="T6" fmla="*/ 10 w 224"/>
                <a:gd name="T7" fmla="*/ 20 h 20"/>
                <a:gd name="T8" fmla="*/ 214 w 224"/>
                <a:gd name="T9" fmla="*/ 20 h 20"/>
                <a:gd name="T10" fmla="*/ 224 w 224"/>
                <a:gd name="T11" fmla="*/ 10 h 20"/>
                <a:gd name="T12" fmla="*/ 214 w 22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24" h="20">
                  <a:moveTo>
                    <a:pt x="214" y="0"/>
                  </a:moveTo>
                  <a:cubicBezTo>
                    <a:pt x="10" y="0"/>
                    <a:pt x="10" y="0"/>
                    <a:pt x="10" y="0"/>
                  </a:cubicBezTo>
                  <a:cubicBezTo>
                    <a:pt x="5" y="0"/>
                    <a:pt x="0" y="5"/>
                    <a:pt x="0" y="10"/>
                  </a:cubicBezTo>
                  <a:cubicBezTo>
                    <a:pt x="0" y="16"/>
                    <a:pt x="5" y="20"/>
                    <a:pt x="10" y="20"/>
                  </a:cubicBezTo>
                  <a:cubicBezTo>
                    <a:pt x="214" y="20"/>
                    <a:pt x="214" y="20"/>
                    <a:pt x="214" y="20"/>
                  </a:cubicBezTo>
                  <a:cubicBezTo>
                    <a:pt x="220" y="20"/>
                    <a:pt x="224" y="16"/>
                    <a:pt x="224" y="10"/>
                  </a:cubicBezTo>
                  <a:cubicBezTo>
                    <a:pt x="224" y="5"/>
                    <a:pt x="220" y="0"/>
                    <a:pt x="214" y="0"/>
                  </a:cubicBezTo>
                </a:path>
              </a:pathLst>
            </a:cu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iSḻíḋè">
              <a:extLst>
                <a:ext uri="{FF2B5EF4-FFF2-40B4-BE49-F238E27FC236}">
                  <a16:creationId xmlns:a16="http://schemas.microsoft.com/office/drawing/2014/main" id="{BD88A2C3-4673-4229-84C6-59F5A758909E}"/>
                </a:ext>
              </a:extLst>
            </p:cNvPr>
            <p:cNvSpPr/>
            <p:nvPr/>
          </p:nvSpPr>
          <p:spPr bwMode="auto">
            <a:xfrm>
              <a:off x="6386700" y="4754445"/>
              <a:ext cx="107449" cy="107449"/>
            </a:xfrm>
            <a:prstGeom prst="ellipse">
              <a:avLst/>
            </a:pr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íşḻiḍé">
              <a:extLst>
                <a:ext uri="{FF2B5EF4-FFF2-40B4-BE49-F238E27FC236}">
                  <a16:creationId xmlns:a16="http://schemas.microsoft.com/office/drawing/2014/main" id="{45E3419F-9DFE-4A14-9942-51E487ED0BB4}"/>
                </a:ext>
              </a:extLst>
            </p:cNvPr>
            <p:cNvSpPr/>
            <p:nvPr/>
          </p:nvSpPr>
          <p:spPr bwMode="auto">
            <a:xfrm>
              <a:off x="6553024" y="4754445"/>
              <a:ext cx="1199598" cy="107449"/>
            </a:xfrm>
            <a:custGeom>
              <a:avLst/>
              <a:gdLst>
                <a:gd name="T0" fmla="*/ 214 w 224"/>
                <a:gd name="T1" fmla="*/ 0 h 20"/>
                <a:gd name="T2" fmla="*/ 10 w 224"/>
                <a:gd name="T3" fmla="*/ 0 h 20"/>
                <a:gd name="T4" fmla="*/ 0 w 224"/>
                <a:gd name="T5" fmla="*/ 10 h 20"/>
                <a:gd name="T6" fmla="*/ 10 w 224"/>
                <a:gd name="T7" fmla="*/ 20 h 20"/>
                <a:gd name="T8" fmla="*/ 214 w 224"/>
                <a:gd name="T9" fmla="*/ 20 h 20"/>
                <a:gd name="T10" fmla="*/ 224 w 224"/>
                <a:gd name="T11" fmla="*/ 10 h 20"/>
                <a:gd name="T12" fmla="*/ 214 w 22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24" h="20">
                  <a:moveTo>
                    <a:pt x="214" y="0"/>
                  </a:moveTo>
                  <a:cubicBezTo>
                    <a:pt x="10" y="0"/>
                    <a:pt x="10" y="0"/>
                    <a:pt x="10" y="0"/>
                  </a:cubicBezTo>
                  <a:cubicBezTo>
                    <a:pt x="5" y="0"/>
                    <a:pt x="0" y="4"/>
                    <a:pt x="0" y="10"/>
                  </a:cubicBezTo>
                  <a:cubicBezTo>
                    <a:pt x="0" y="16"/>
                    <a:pt x="5" y="20"/>
                    <a:pt x="10" y="20"/>
                  </a:cubicBezTo>
                  <a:cubicBezTo>
                    <a:pt x="214" y="20"/>
                    <a:pt x="214" y="20"/>
                    <a:pt x="214" y="20"/>
                  </a:cubicBezTo>
                  <a:cubicBezTo>
                    <a:pt x="220" y="20"/>
                    <a:pt x="224" y="16"/>
                    <a:pt x="224" y="10"/>
                  </a:cubicBezTo>
                  <a:cubicBezTo>
                    <a:pt x="224" y="4"/>
                    <a:pt x="220" y="0"/>
                    <a:pt x="214" y="0"/>
                  </a:cubicBezTo>
                </a:path>
              </a:pathLst>
            </a:custGeom>
            <a:solidFill>
              <a:srgbClr val="E5C2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ís1îḑé">
              <a:extLst>
                <a:ext uri="{FF2B5EF4-FFF2-40B4-BE49-F238E27FC236}">
                  <a16:creationId xmlns:a16="http://schemas.microsoft.com/office/drawing/2014/main" id="{0A527254-FD75-4713-A383-D03273562C2A}"/>
                </a:ext>
              </a:extLst>
            </p:cNvPr>
            <p:cNvSpPr/>
            <p:nvPr/>
          </p:nvSpPr>
          <p:spPr bwMode="auto">
            <a:xfrm>
              <a:off x="4396693" y="2659933"/>
              <a:ext cx="915521" cy="914050"/>
            </a:xfrm>
            <a:custGeom>
              <a:avLst/>
              <a:gdLst>
                <a:gd name="T0" fmla="*/ 140 w 171"/>
                <a:gd name="T1" fmla="*/ 171 h 171"/>
                <a:gd name="T2" fmla="*/ 31 w 171"/>
                <a:gd name="T3" fmla="*/ 171 h 171"/>
                <a:gd name="T4" fmla="*/ 0 w 171"/>
                <a:gd name="T5" fmla="*/ 140 h 171"/>
                <a:gd name="T6" fmla="*/ 0 w 171"/>
                <a:gd name="T7" fmla="*/ 31 h 171"/>
                <a:gd name="T8" fmla="*/ 31 w 171"/>
                <a:gd name="T9" fmla="*/ 0 h 171"/>
                <a:gd name="T10" fmla="*/ 140 w 171"/>
                <a:gd name="T11" fmla="*/ 0 h 171"/>
                <a:gd name="T12" fmla="*/ 171 w 171"/>
                <a:gd name="T13" fmla="*/ 31 h 171"/>
                <a:gd name="T14" fmla="*/ 171 w 171"/>
                <a:gd name="T15" fmla="*/ 140 h 171"/>
                <a:gd name="T16" fmla="*/ 140 w 171"/>
                <a:gd name="T1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140" y="171"/>
                  </a:moveTo>
                  <a:cubicBezTo>
                    <a:pt x="31" y="171"/>
                    <a:pt x="31" y="171"/>
                    <a:pt x="31" y="171"/>
                  </a:cubicBezTo>
                  <a:cubicBezTo>
                    <a:pt x="14" y="171"/>
                    <a:pt x="0" y="157"/>
                    <a:pt x="0" y="140"/>
                  </a:cubicBezTo>
                  <a:cubicBezTo>
                    <a:pt x="0" y="31"/>
                    <a:pt x="0" y="31"/>
                    <a:pt x="0" y="31"/>
                  </a:cubicBezTo>
                  <a:cubicBezTo>
                    <a:pt x="0" y="14"/>
                    <a:pt x="14" y="0"/>
                    <a:pt x="31" y="0"/>
                  </a:cubicBezTo>
                  <a:cubicBezTo>
                    <a:pt x="140" y="0"/>
                    <a:pt x="140" y="0"/>
                    <a:pt x="140" y="0"/>
                  </a:cubicBezTo>
                  <a:cubicBezTo>
                    <a:pt x="157" y="0"/>
                    <a:pt x="171" y="14"/>
                    <a:pt x="171" y="31"/>
                  </a:cubicBezTo>
                  <a:cubicBezTo>
                    <a:pt x="171" y="140"/>
                    <a:pt x="171" y="140"/>
                    <a:pt x="171" y="140"/>
                  </a:cubicBezTo>
                  <a:cubicBezTo>
                    <a:pt x="171" y="157"/>
                    <a:pt x="157" y="171"/>
                    <a:pt x="140" y="171"/>
                  </a:cubicBez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1ïḍê">
              <a:extLst>
                <a:ext uri="{FF2B5EF4-FFF2-40B4-BE49-F238E27FC236}">
                  <a16:creationId xmlns:a16="http://schemas.microsoft.com/office/drawing/2014/main" id="{0EEBC739-3F9C-440F-9E89-CE62E7A60DAA}"/>
                </a:ext>
              </a:extLst>
            </p:cNvPr>
            <p:cNvSpPr/>
            <p:nvPr/>
          </p:nvSpPr>
          <p:spPr bwMode="auto">
            <a:xfrm>
              <a:off x="4535052" y="2826257"/>
              <a:ext cx="659411" cy="544603"/>
            </a:xfrm>
            <a:custGeom>
              <a:avLst/>
              <a:gdLst>
                <a:gd name="T0" fmla="*/ 45 w 123"/>
                <a:gd name="T1" fmla="*/ 102 h 102"/>
                <a:gd name="T2" fmla="*/ 38 w 123"/>
                <a:gd name="T3" fmla="*/ 99 h 102"/>
                <a:gd name="T4" fmla="*/ 4 w 123"/>
                <a:gd name="T5" fmla="*/ 60 h 102"/>
                <a:gd name="T6" fmla="*/ 4 w 123"/>
                <a:gd name="T7" fmla="*/ 44 h 102"/>
                <a:gd name="T8" fmla="*/ 17 w 123"/>
                <a:gd name="T9" fmla="*/ 44 h 102"/>
                <a:gd name="T10" fmla="*/ 45 w 123"/>
                <a:gd name="T11" fmla="*/ 75 h 102"/>
                <a:gd name="T12" fmla="*/ 106 w 123"/>
                <a:gd name="T13" fmla="*/ 5 h 102"/>
                <a:gd name="T14" fmla="*/ 119 w 123"/>
                <a:gd name="T15" fmla="*/ 5 h 102"/>
                <a:gd name="T16" fmla="*/ 119 w 123"/>
                <a:gd name="T17" fmla="*/ 20 h 102"/>
                <a:gd name="T18" fmla="*/ 51 w 123"/>
                <a:gd name="T19" fmla="*/ 99 h 102"/>
                <a:gd name="T20" fmla="*/ 45 w 123"/>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2">
                  <a:moveTo>
                    <a:pt x="45" y="102"/>
                  </a:moveTo>
                  <a:cubicBezTo>
                    <a:pt x="42" y="102"/>
                    <a:pt x="40" y="101"/>
                    <a:pt x="38" y="99"/>
                  </a:cubicBezTo>
                  <a:cubicBezTo>
                    <a:pt x="4" y="60"/>
                    <a:pt x="4" y="60"/>
                    <a:pt x="4" y="60"/>
                  </a:cubicBezTo>
                  <a:cubicBezTo>
                    <a:pt x="0" y="55"/>
                    <a:pt x="0" y="48"/>
                    <a:pt x="4" y="44"/>
                  </a:cubicBezTo>
                  <a:cubicBezTo>
                    <a:pt x="8" y="40"/>
                    <a:pt x="14" y="40"/>
                    <a:pt x="17" y="44"/>
                  </a:cubicBezTo>
                  <a:cubicBezTo>
                    <a:pt x="45" y="75"/>
                    <a:pt x="45" y="75"/>
                    <a:pt x="45" y="75"/>
                  </a:cubicBezTo>
                  <a:cubicBezTo>
                    <a:pt x="106" y="5"/>
                    <a:pt x="106" y="5"/>
                    <a:pt x="106" y="5"/>
                  </a:cubicBezTo>
                  <a:cubicBezTo>
                    <a:pt x="109" y="0"/>
                    <a:pt x="116" y="0"/>
                    <a:pt x="119" y="5"/>
                  </a:cubicBezTo>
                  <a:cubicBezTo>
                    <a:pt x="123" y="9"/>
                    <a:pt x="123" y="16"/>
                    <a:pt x="119" y="20"/>
                  </a:cubicBezTo>
                  <a:cubicBezTo>
                    <a:pt x="51" y="99"/>
                    <a:pt x="51" y="99"/>
                    <a:pt x="51" y="99"/>
                  </a:cubicBezTo>
                  <a:cubicBezTo>
                    <a:pt x="49" y="101"/>
                    <a:pt x="47" y="102"/>
                    <a:pt x="4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îṡļïḑè">
              <a:extLst>
                <a:ext uri="{FF2B5EF4-FFF2-40B4-BE49-F238E27FC236}">
                  <a16:creationId xmlns:a16="http://schemas.microsoft.com/office/drawing/2014/main" id="{D6DE83E0-7944-46D3-B090-C3F7EA31BE0E}"/>
                </a:ext>
              </a:extLst>
            </p:cNvPr>
            <p:cNvSpPr/>
            <p:nvPr/>
          </p:nvSpPr>
          <p:spPr bwMode="auto">
            <a:xfrm>
              <a:off x="3935988" y="3029379"/>
              <a:ext cx="401829" cy="36798"/>
            </a:xfrm>
            <a:custGeom>
              <a:avLst/>
              <a:gdLst>
                <a:gd name="T0" fmla="*/ 72 w 75"/>
                <a:gd name="T1" fmla="*/ 7 h 7"/>
                <a:gd name="T2" fmla="*/ 3 w 75"/>
                <a:gd name="T3" fmla="*/ 7 h 7"/>
                <a:gd name="T4" fmla="*/ 0 w 75"/>
                <a:gd name="T5" fmla="*/ 4 h 7"/>
                <a:gd name="T6" fmla="*/ 3 w 75"/>
                <a:gd name="T7" fmla="*/ 0 h 7"/>
                <a:gd name="T8" fmla="*/ 72 w 75"/>
                <a:gd name="T9" fmla="*/ 0 h 7"/>
                <a:gd name="T10" fmla="*/ 75 w 75"/>
                <a:gd name="T11" fmla="*/ 4 h 7"/>
                <a:gd name="T12" fmla="*/ 72 w 7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5" h="7">
                  <a:moveTo>
                    <a:pt x="72" y="7"/>
                  </a:moveTo>
                  <a:cubicBezTo>
                    <a:pt x="3" y="7"/>
                    <a:pt x="3" y="7"/>
                    <a:pt x="3" y="7"/>
                  </a:cubicBezTo>
                  <a:cubicBezTo>
                    <a:pt x="2" y="7"/>
                    <a:pt x="0" y="5"/>
                    <a:pt x="0" y="4"/>
                  </a:cubicBezTo>
                  <a:cubicBezTo>
                    <a:pt x="0" y="2"/>
                    <a:pt x="2" y="0"/>
                    <a:pt x="3" y="0"/>
                  </a:cubicBezTo>
                  <a:cubicBezTo>
                    <a:pt x="72" y="0"/>
                    <a:pt x="72" y="0"/>
                    <a:pt x="72" y="0"/>
                  </a:cubicBezTo>
                  <a:cubicBezTo>
                    <a:pt x="74" y="0"/>
                    <a:pt x="75" y="2"/>
                    <a:pt x="75" y="4"/>
                  </a:cubicBezTo>
                  <a:cubicBezTo>
                    <a:pt x="75" y="5"/>
                    <a:pt x="74" y="7"/>
                    <a:pt x="72" y="7"/>
                  </a:cubicBez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ïṩḷïḍé">
              <a:extLst>
                <a:ext uri="{FF2B5EF4-FFF2-40B4-BE49-F238E27FC236}">
                  <a16:creationId xmlns:a16="http://schemas.microsoft.com/office/drawing/2014/main" id="{C2454474-28DE-449A-A69B-BBD9671214F9}"/>
                </a:ext>
              </a:extLst>
            </p:cNvPr>
            <p:cNvSpPr/>
            <p:nvPr/>
          </p:nvSpPr>
          <p:spPr bwMode="auto">
            <a:xfrm>
              <a:off x="4065515" y="3130941"/>
              <a:ext cx="272302" cy="272302"/>
            </a:xfrm>
            <a:custGeom>
              <a:avLst/>
              <a:gdLst>
                <a:gd name="T0" fmla="*/ 4 w 51"/>
                <a:gd name="T1" fmla="*/ 51 h 51"/>
                <a:gd name="T2" fmla="*/ 1 w 51"/>
                <a:gd name="T3" fmla="*/ 50 h 51"/>
                <a:gd name="T4" fmla="*/ 1 w 51"/>
                <a:gd name="T5" fmla="*/ 45 h 51"/>
                <a:gd name="T6" fmla="*/ 45 w 51"/>
                <a:gd name="T7" fmla="*/ 1 h 51"/>
                <a:gd name="T8" fmla="*/ 50 w 51"/>
                <a:gd name="T9" fmla="*/ 1 h 51"/>
                <a:gd name="T10" fmla="*/ 50 w 51"/>
                <a:gd name="T11" fmla="*/ 6 h 51"/>
                <a:gd name="T12" fmla="*/ 6 w 51"/>
                <a:gd name="T13" fmla="*/ 50 h 51"/>
                <a:gd name="T14" fmla="*/ 4 w 5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4" y="51"/>
                  </a:moveTo>
                  <a:cubicBezTo>
                    <a:pt x="3" y="51"/>
                    <a:pt x="2" y="51"/>
                    <a:pt x="1" y="50"/>
                  </a:cubicBezTo>
                  <a:cubicBezTo>
                    <a:pt x="0" y="49"/>
                    <a:pt x="0" y="47"/>
                    <a:pt x="1" y="45"/>
                  </a:cubicBezTo>
                  <a:cubicBezTo>
                    <a:pt x="45" y="1"/>
                    <a:pt x="45" y="1"/>
                    <a:pt x="45" y="1"/>
                  </a:cubicBezTo>
                  <a:cubicBezTo>
                    <a:pt x="47" y="0"/>
                    <a:pt x="49" y="0"/>
                    <a:pt x="50" y="1"/>
                  </a:cubicBezTo>
                  <a:cubicBezTo>
                    <a:pt x="51" y="3"/>
                    <a:pt x="51" y="5"/>
                    <a:pt x="50" y="6"/>
                  </a:cubicBezTo>
                  <a:cubicBezTo>
                    <a:pt x="6" y="50"/>
                    <a:pt x="6" y="50"/>
                    <a:pt x="6" y="50"/>
                  </a:cubicBezTo>
                  <a:cubicBezTo>
                    <a:pt x="5" y="51"/>
                    <a:pt x="4" y="51"/>
                    <a:pt x="4" y="51"/>
                  </a:cubicBez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ṥ1îďê">
              <a:extLst>
                <a:ext uri="{FF2B5EF4-FFF2-40B4-BE49-F238E27FC236}">
                  <a16:creationId xmlns:a16="http://schemas.microsoft.com/office/drawing/2014/main" id="{11B75695-2D3C-4690-8DF5-06C7B447C890}"/>
                </a:ext>
              </a:extLst>
            </p:cNvPr>
            <p:cNvSpPr/>
            <p:nvPr/>
          </p:nvSpPr>
          <p:spPr bwMode="auto">
            <a:xfrm>
              <a:off x="4065515" y="2702618"/>
              <a:ext cx="272302" cy="272302"/>
            </a:xfrm>
            <a:custGeom>
              <a:avLst/>
              <a:gdLst>
                <a:gd name="T0" fmla="*/ 48 w 51"/>
                <a:gd name="T1" fmla="*/ 51 h 51"/>
                <a:gd name="T2" fmla="*/ 45 w 51"/>
                <a:gd name="T3" fmla="*/ 50 h 51"/>
                <a:gd name="T4" fmla="*/ 1 w 51"/>
                <a:gd name="T5" fmla="*/ 6 h 51"/>
                <a:gd name="T6" fmla="*/ 1 w 51"/>
                <a:gd name="T7" fmla="*/ 1 h 51"/>
                <a:gd name="T8" fmla="*/ 6 w 51"/>
                <a:gd name="T9" fmla="*/ 1 h 51"/>
                <a:gd name="T10" fmla="*/ 50 w 51"/>
                <a:gd name="T11" fmla="*/ 46 h 51"/>
                <a:gd name="T12" fmla="*/ 50 w 51"/>
                <a:gd name="T13" fmla="*/ 50 h 51"/>
                <a:gd name="T14" fmla="*/ 48 w 5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48" y="51"/>
                  </a:moveTo>
                  <a:cubicBezTo>
                    <a:pt x="47" y="51"/>
                    <a:pt x="46" y="51"/>
                    <a:pt x="45" y="50"/>
                  </a:cubicBezTo>
                  <a:cubicBezTo>
                    <a:pt x="1" y="6"/>
                    <a:pt x="1" y="6"/>
                    <a:pt x="1" y="6"/>
                  </a:cubicBezTo>
                  <a:cubicBezTo>
                    <a:pt x="0" y="5"/>
                    <a:pt x="0" y="3"/>
                    <a:pt x="1" y="1"/>
                  </a:cubicBezTo>
                  <a:cubicBezTo>
                    <a:pt x="3" y="0"/>
                    <a:pt x="5" y="0"/>
                    <a:pt x="6" y="1"/>
                  </a:cubicBezTo>
                  <a:cubicBezTo>
                    <a:pt x="50" y="46"/>
                    <a:pt x="50" y="46"/>
                    <a:pt x="50" y="46"/>
                  </a:cubicBezTo>
                  <a:cubicBezTo>
                    <a:pt x="51" y="47"/>
                    <a:pt x="51" y="49"/>
                    <a:pt x="50" y="50"/>
                  </a:cubicBezTo>
                  <a:cubicBezTo>
                    <a:pt x="49" y="51"/>
                    <a:pt x="49" y="51"/>
                    <a:pt x="48" y="51"/>
                  </a:cubicBez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šḷíďè">
              <a:extLst>
                <a:ext uri="{FF2B5EF4-FFF2-40B4-BE49-F238E27FC236}">
                  <a16:creationId xmlns:a16="http://schemas.microsoft.com/office/drawing/2014/main" id="{7327FB06-E913-41C4-AD08-CF8A6D886472}"/>
                </a:ext>
              </a:extLst>
            </p:cNvPr>
            <p:cNvSpPr/>
            <p:nvPr/>
          </p:nvSpPr>
          <p:spPr bwMode="auto">
            <a:xfrm>
              <a:off x="4563017" y="2233082"/>
              <a:ext cx="481311" cy="288492"/>
            </a:xfrm>
            <a:custGeom>
              <a:avLst/>
              <a:gdLst>
                <a:gd name="T0" fmla="*/ 45 w 90"/>
                <a:gd name="T1" fmla="*/ 0 h 54"/>
                <a:gd name="T2" fmla="*/ 78 w 90"/>
                <a:gd name="T3" fmla="*/ 0 h 54"/>
                <a:gd name="T4" fmla="*/ 85 w 90"/>
                <a:gd name="T5" fmla="*/ 12 h 54"/>
                <a:gd name="T6" fmla="*/ 71 w 90"/>
                <a:gd name="T7" fmla="*/ 29 h 54"/>
                <a:gd name="T8" fmla="*/ 52 w 90"/>
                <a:gd name="T9" fmla="*/ 50 h 54"/>
                <a:gd name="T10" fmla="*/ 38 w 90"/>
                <a:gd name="T11" fmla="*/ 50 h 54"/>
                <a:gd name="T12" fmla="*/ 20 w 90"/>
                <a:gd name="T13" fmla="*/ 29 h 54"/>
                <a:gd name="T14" fmla="*/ 5 w 90"/>
                <a:gd name="T15" fmla="*/ 12 h 54"/>
                <a:gd name="T16" fmla="*/ 12 w 90"/>
                <a:gd name="T17" fmla="*/ 0 h 54"/>
                <a:gd name="T18" fmla="*/ 45 w 90"/>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45" y="0"/>
                  </a:moveTo>
                  <a:cubicBezTo>
                    <a:pt x="78" y="0"/>
                    <a:pt x="78" y="0"/>
                    <a:pt x="78" y="0"/>
                  </a:cubicBezTo>
                  <a:cubicBezTo>
                    <a:pt x="86" y="0"/>
                    <a:pt x="90" y="7"/>
                    <a:pt x="85" y="12"/>
                  </a:cubicBezTo>
                  <a:cubicBezTo>
                    <a:pt x="71" y="29"/>
                    <a:pt x="71" y="29"/>
                    <a:pt x="71" y="29"/>
                  </a:cubicBezTo>
                  <a:cubicBezTo>
                    <a:pt x="52" y="50"/>
                    <a:pt x="52" y="50"/>
                    <a:pt x="52" y="50"/>
                  </a:cubicBezTo>
                  <a:cubicBezTo>
                    <a:pt x="49" y="54"/>
                    <a:pt x="42" y="54"/>
                    <a:pt x="38" y="50"/>
                  </a:cubicBezTo>
                  <a:cubicBezTo>
                    <a:pt x="20" y="29"/>
                    <a:pt x="20" y="29"/>
                    <a:pt x="20" y="29"/>
                  </a:cubicBezTo>
                  <a:cubicBezTo>
                    <a:pt x="5" y="12"/>
                    <a:pt x="5" y="12"/>
                    <a:pt x="5" y="12"/>
                  </a:cubicBezTo>
                  <a:cubicBezTo>
                    <a:pt x="0" y="7"/>
                    <a:pt x="5" y="0"/>
                    <a:pt x="12" y="0"/>
                  </a:cubicBezTo>
                  <a:lnTo>
                    <a:pt x="45" y="0"/>
                  </a:ln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ṥḻïḓe">
              <a:extLst>
                <a:ext uri="{FF2B5EF4-FFF2-40B4-BE49-F238E27FC236}">
                  <a16:creationId xmlns:a16="http://schemas.microsoft.com/office/drawing/2014/main" id="{2F1E3540-CA2C-49C5-B301-194C51145CF1}"/>
                </a:ext>
              </a:extLst>
            </p:cNvPr>
            <p:cNvSpPr/>
            <p:nvPr/>
          </p:nvSpPr>
          <p:spPr bwMode="auto">
            <a:xfrm>
              <a:off x="4701376" y="1751771"/>
              <a:ext cx="203122" cy="544603"/>
            </a:xfrm>
            <a:custGeom>
              <a:avLst/>
              <a:gdLst>
                <a:gd name="T0" fmla="*/ 8 w 38"/>
                <a:gd name="T1" fmla="*/ 0 h 102"/>
                <a:gd name="T2" fmla="*/ 30 w 38"/>
                <a:gd name="T3" fmla="*/ 0 h 102"/>
                <a:gd name="T4" fmla="*/ 38 w 38"/>
                <a:gd name="T5" fmla="*/ 8 h 102"/>
                <a:gd name="T6" fmla="*/ 38 w 38"/>
                <a:gd name="T7" fmla="*/ 94 h 102"/>
                <a:gd name="T8" fmla="*/ 30 w 38"/>
                <a:gd name="T9" fmla="*/ 102 h 102"/>
                <a:gd name="T10" fmla="*/ 8 w 38"/>
                <a:gd name="T11" fmla="*/ 102 h 102"/>
                <a:gd name="T12" fmla="*/ 0 w 38"/>
                <a:gd name="T13" fmla="*/ 94 h 102"/>
                <a:gd name="T14" fmla="*/ 0 w 38"/>
                <a:gd name="T15" fmla="*/ 8 h 102"/>
                <a:gd name="T16" fmla="*/ 8 w 3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02">
                  <a:moveTo>
                    <a:pt x="8" y="0"/>
                  </a:moveTo>
                  <a:cubicBezTo>
                    <a:pt x="30" y="0"/>
                    <a:pt x="30" y="0"/>
                    <a:pt x="30" y="0"/>
                  </a:cubicBezTo>
                  <a:cubicBezTo>
                    <a:pt x="35" y="0"/>
                    <a:pt x="38" y="3"/>
                    <a:pt x="38" y="8"/>
                  </a:cubicBezTo>
                  <a:cubicBezTo>
                    <a:pt x="38" y="94"/>
                    <a:pt x="38" y="94"/>
                    <a:pt x="38" y="94"/>
                  </a:cubicBezTo>
                  <a:cubicBezTo>
                    <a:pt x="38" y="98"/>
                    <a:pt x="35" y="102"/>
                    <a:pt x="30" y="102"/>
                  </a:cubicBezTo>
                  <a:cubicBezTo>
                    <a:pt x="8" y="102"/>
                    <a:pt x="8" y="102"/>
                    <a:pt x="8" y="102"/>
                  </a:cubicBezTo>
                  <a:cubicBezTo>
                    <a:pt x="3" y="102"/>
                    <a:pt x="0" y="98"/>
                    <a:pt x="0" y="94"/>
                  </a:cubicBezTo>
                  <a:cubicBezTo>
                    <a:pt x="0" y="8"/>
                    <a:pt x="0" y="8"/>
                    <a:pt x="0" y="8"/>
                  </a:cubicBezTo>
                  <a:cubicBezTo>
                    <a:pt x="0" y="3"/>
                    <a:pt x="3" y="0"/>
                    <a:pt x="8" y="0"/>
                  </a:cubicBezTo>
                  <a:close/>
                </a:path>
              </a:pathLst>
            </a:custGeom>
            <a:solidFill>
              <a:srgbClr val="4D3D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ṡļiḓê">
              <a:extLst>
                <a:ext uri="{FF2B5EF4-FFF2-40B4-BE49-F238E27FC236}">
                  <a16:creationId xmlns:a16="http://schemas.microsoft.com/office/drawing/2014/main" id="{92107C49-ED1B-4915-90F1-7F7C35C96B0C}"/>
                </a:ext>
              </a:extLst>
            </p:cNvPr>
            <p:cNvSpPr/>
            <p:nvPr/>
          </p:nvSpPr>
          <p:spPr bwMode="auto">
            <a:xfrm>
              <a:off x="4701376" y="4685266"/>
              <a:ext cx="722703" cy="725647"/>
            </a:xfrm>
            <a:custGeom>
              <a:avLst/>
              <a:gdLst>
                <a:gd name="T0" fmla="*/ 114 w 135"/>
                <a:gd name="T1" fmla="*/ 136 h 136"/>
                <a:gd name="T2" fmla="*/ 22 w 135"/>
                <a:gd name="T3" fmla="*/ 136 h 136"/>
                <a:gd name="T4" fmla="*/ 0 w 135"/>
                <a:gd name="T5" fmla="*/ 114 h 136"/>
                <a:gd name="T6" fmla="*/ 0 w 135"/>
                <a:gd name="T7" fmla="*/ 22 h 136"/>
                <a:gd name="T8" fmla="*/ 22 w 135"/>
                <a:gd name="T9" fmla="*/ 0 h 136"/>
                <a:gd name="T10" fmla="*/ 114 w 135"/>
                <a:gd name="T11" fmla="*/ 0 h 136"/>
                <a:gd name="T12" fmla="*/ 135 w 135"/>
                <a:gd name="T13" fmla="*/ 22 h 136"/>
                <a:gd name="T14" fmla="*/ 135 w 135"/>
                <a:gd name="T15" fmla="*/ 114 h 136"/>
                <a:gd name="T16" fmla="*/ 114 w 135"/>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6">
                  <a:moveTo>
                    <a:pt x="114" y="136"/>
                  </a:moveTo>
                  <a:cubicBezTo>
                    <a:pt x="22" y="136"/>
                    <a:pt x="22" y="136"/>
                    <a:pt x="22" y="136"/>
                  </a:cubicBezTo>
                  <a:cubicBezTo>
                    <a:pt x="10" y="136"/>
                    <a:pt x="0" y="126"/>
                    <a:pt x="0" y="114"/>
                  </a:cubicBezTo>
                  <a:cubicBezTo>
                    <a:pt x="0" y="22"/>
                    <a:pt x="0" y="22"/>
                    <a:pt x="0" y="22"/>
                  </a:cubicBezTo>
                  <a:cubicBezTo>
                    <a:pt x="0" y="10"/>
                    <a:pt x="10" y="0"/>
                    <a:pt x="22" y="0"/>
                  </a:cubicBezTo>
                  <a:cubicBezTo>
                    <a:pt x="114" y="0"/>
                    <a:pt x="114" y="0"/>
                    <a:pt x="114" y="0"/>
                  </a:cubicBezTo>
                  <a:cubicBezTo>
                    <a:pt x="126" y="0"/>
                    <a:pt x="135" y="10"/>
                    <a:pt x="135" y="22"/>
                  </a:cubicBezTo>
                  <a:cubicBezTo>
                    <a:pt x="135" y="114"/>
                    <a:pt x="135" y="114"/>
                    <a:pt x="135" y="114"/>
                  </a:cubicBezTo>
                  <a:cubicBezTo>
                    <a:pt x="135" y="126"/>
                    <a:pt x="126" y="136"/>
                    <a:pt x="114" y="136"/>
                  </a:cubicBezTo>
                  <a:close/>
                </a:path>
              </a:pathLst>
            </a:custGeom>
            <a:solidFill>
              <a:srgbClr val="EEC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ṥlíḋê">
              <a:extLst>
                <a:ext uri="{FF2B5EF4-FFF2-40B4-BE49-F238E27FC236}">
                  <a16:creationId xmlns:a16="http://schemas.microsoft.com/office/drawing/2014/main" id="{A4F5D436-78EF-4777-A1B0-C6DC1F137312}"/>
                </a:ext>
              </a:extLst>
            </p:cNvPr>
            <p:cNvSpPr/>
            <p:nvPr/>
          </p:nvSpPr>
          <p:spPr bwMode="auto">
            <a:xfrm>
              <a:off x="4825015" y="4823625"/>
              <a:ext cx="475424" cy="432738"/>
            </a:xfrm>
            <a:custGeom>
              <a:avLst/>
              <a:gdLst>
                <a:gd name="T0" fmla="*/ 54 w 89"/>
                <a:gd name="T1" fmla="*/ 4 h 81"/>
                <a:gd name="T2" fmla="*/ 80 w 89"/>
                <a:gd name="T3" fmla="*/ 17 h 81"/>
                <a:gd name="T4" fmla="*/ 80 w 89"/>
                <a:gd name="T5" fmla="*/ 18 h 81"/>
                <a:gd name="T6" fmla="*/ 80 w 89"/>
                <a:gd name="T7" fmla="*/ 19 h 81"/>
                <a:gd name="T8" fmla="*/ 59 w 89"/>
                <a:gd name="T9" fmla="*/ 81 h 81"/>
                <a:gd name="T10" fmla="*/ 22 w 89"/>
                <a:gd name="T11" fmla="*/ 68 h 81"/>
                <a:gd name="T12" fmla="*/ 6 w 89"/>
                <a:gd name="T13" fmla="*/ 50 h 81"/>
                <a:gd name="T14" fmla="*/ 6 w 89"/>
                <a:gd name="T15" fmla="*/ 50 h 81"/>
                <a:gd name="T16" fmla="*/ 3 w 89"/>
                <a:gd name="T17" fmla="*/ 44 h 81"/>
                <a:gd name="T18" fmla="*/ 3 w 89"/>
                <a:gd name="T19" fmla="*/ 44 h 81"/>
                <a:gd name="T20" fmla="*/ 16 w 89"/>
                <a:gd name="T21" fmla="*/ 19 h 81"/>
                <a:gd name="T22" fmla="*/ 42 w 89"/>
                <a:gd name="T23" fmla="*/ 31 h 81"/>
                <a:gd name="T24" fmla="*/ 42 w 89"/>
                <a:gd name="T25" fmla="*/ 31 h 81"/>
                <a:gd name="T26" fmla="*/ 42 w 89"/>
                <a:gd name="T27" fmla="*/ 31 h 81"/>
                <a:gd name="T28" fmla="*/ 54 w 89"/>
                <a:gd name="T2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81">
                  <a:moveTo>
                    <a:pt x="54" y="4"/>
                  </a:moveTo>
                  <a:cubicBezTo>
                    <a:pt x="65" y="0"/>
                    <a:pt x="76" y="6"/>
                    <a:pt x="80" y="17"/>
                  </a:cubicBezTo>
                  <a:cubicBezTo>
                    <a:pt x="80" y="18"/>
                    <a:pt x="80" y="18"/>
                    <a:pt x="80" y="18"/>
                  </a:cubicBezTo>
                  <a:cubicBezTo>
                    <a:pt x="80" y="19"/>
                    <a:pt x="80" y="19"/>
                    <a:pt x="80" y="19"/>
                  </a:cubicBezTo>
                  <a:cubicBezTo>
                    <a:pt x="82" y="24"/>
                    <a:pt x="89" y="52"/>
                    <a:pt x="59" y="81"/>
                  </a:cubicBezTo>
                  <a:cubicBezTo>
                    <a:pt x="42" y="79"/>
                    <a:pt x="30" y="74"/>
                    <a:pt x="22" y="68"/>
                  </a:cubicBezTo>
                  <a:cubicBezTo>
                    <a:pt x="14" y="62"/>
                    <a:pt x="9" y="55"/>
                    <a:pt x="6" y="50"/>
                  </a:cubicBezTo>
                  <a:cubicBezTo>
                    <a:pt x="6" y="50"/>
                    <a:pt x="6" y="50"/>
                    <a:pt x="6" y="50"/>
                  </a:cubicBezTo>
                  <a:cubicBezTo>
                    <a:pt x="4" y="47"/>
                    <a:pt x="4" y="45"/>
                    <a:pt x="3" y="44"/>
                  </a:cubicBezTo>
                  <a:cubicBezTo>
                    <a:pt x="3" y="44"/>
                    <a:pt x="3" y="44"/>
                    <a:pt x="3" y="44"/>
                  </a:cubicBezTo>
                  <a:cubicBezTo>
                    <a:pt x="0" y="33"/>
                    <a:pt x="6" y="22"/>
                    <a:pt x="16" y="19"/>
                  </a:cubicBezTo>
                  <a:cubicBezTo>
                    <a:pt x="26" y="15"/>
                    <a:pt x="38" y="21"/>
                    <a:pt x="42" y="31"/>
                  </a:cubicBezTo>
                  <a:cubicBezTo>
                    <a:pt x="42" y="31"/>
                    <a:pt x="42" y="31"/>
                    <a:pt x="42" y="31"/>
                  </a:cubicBezTo>
                  <a:cubicBezTo>
                    <a:pt x="42" y="31"/>
                    <a:pt x="42" y="31"/>
                    <a:pt x="42" y="31"/>
                  </a:cubicBezTo>
                  <a:cubicBezTo>
                    <a:pt x="38" y="20"/>
                    <a:pt x="43" y="8"/>
                    <a:pt x="5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ïṣļîḍe">
              <a:extLst>
                <a:ext uri="{FF2B5EF4-FFF2-40B4-BE49-F238E27FC236}">
                  <a16:creationId xmlns:a16="http://schemas.microsoft.com/office/drawing/2014/main" id="{2306D91E-C0D2-4351-8A9F-D6C25B100936}"/>
                </a:ext>
              </a:extLst>
            </p:cNvPr>
            <p:cNvSpPr/>
            <p:nvPr/>
          </p:nvSpPr>
          <p:spPr bwMode="auto">
            <a:xfrm>
              <a:off x="3931573" y="4888388"/>
              <a:ext cx="930240" cy="715343"/>
            </a:xfrm>
            <a:custGeom>
              <a:avLst/>
              <a:gdLst>
                <a:gd name="T0" fmla="*/ 154 w 174"/>
                <a:gd name="T1" fmla="*/ 119 h 134"/>
                <a:gd name="T2" fmla="*/ 34 w 174"/>
                <a:gd name="T3" fmla="*/ 132 h 134"/>
                <a:gd name="T4" fmla="*/ 10 w 174"/>
                <a:gd name="T5" fmla="*/ 113 h 134"/>
                <a:gd name="T6" fmla="*/ 2 w 174"/>
                <a:gd name="T7" fmla="*/ 39 h 134"/>
                <a:gd name="T8" fmla="*/ 21 w 174"/>
                <a:gd name="T9" fmla="*/ 15 h 134"/>
                <a:gd name="T10" fmla="*/ 140 w 174"/>
                <a:gd name="T11" fmla="*/ 1 h 134"/>
                <a:gd name="T12" fmla="*/ 164 w 174"/>
                <a:gd name="T13" fmla="*/ 20 h 134"/>
                <a:gd name="T14" fmla="*/ 173 w 174"/>
                <a:gd name="T15" fmla="*/ 95 h 134"/>
                <a:gd name="T16" fmla="*/ 154 w 174"/>
                <a:gd name="T17" fmla="*/ 11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34">
                  <a:moveTo>
                    <a:pt x="154" y="119"/>
                  </a:moveTo>
                  <a:cubicBezTo>
                    <a:pt x="34" y="132"/>
                    <a:pt x="34" y="132"/>
                    <a:pt x="34" y="132"/>
                  </a:cubicBezTo>
                  <a:cubicBezTo>
                    <a:pt x="22" y="134"/>
                    <a:pt x="11" y="125"/>
                    <a:pt x="10" y="113"/>
                  </a:cubicBezTo>
                  <a:cubicBezTo>
                    <a:pt x="2" y="39"/>
                    <a:pt x="2" y="39"/>
                    <a:pt x="2" y="39"/>
                  </a:cubicBezTo>
                  <a:cubicBezTo>
                    <a:pt x="0" y="27"/>
                    <a:pt x="9" y="16"/>
                    <a:pt x="21" y="15"/>
                  </a:cubicBezTo>
                  <a:cubicBezTo>
                    <a:pt x="140" y="1"/>
                    <a:pt x="140" y="1"/>
                    <a:pt x="140" y="1"/>
                  </a:cubicBezTo>
                  <a:cubicBezTo>
                    <a:pt x="152" y="0"/>
                    <a:pt x="163" y="9"/>
                    <a:pt x="164" y="20"/>
                  </a:cubicBezTo>
                  <a:cubicBezTo>
                    <a:pt x="173" y="95"/>
                    <a:pt x="173" y="95"/>
                    <a:pt x="173" y="95"/>
                  </a:cubicBezTo>
                  <a:cubicBezTo>
                    <a:pt x="174" y="107"/>
                    <a:pt x="166" y="117"/>
                    <a:pt x="154" y="119"/>
                  </a:cubicBezTo>
                </a:path>
              </a:pathLst>
            </a:custGeom>
            <a:solidFill>
              <a:srgbClr val="CB85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liďé">
              <a:extLst>
                <a:ext uri="{FF2B5EF4-FFF2-40B4-BE49-F238E27FC236}">
                  <a16:creationId xmlns:a16="http://schemas.microsoft.com/office/drawing/2014/main" id="{D5440894-780F-403A-8A73-1B208048F208}"/>
                </a:ext>
              </a:extLst>
            </p:cNvPr>
            <p:cNvSpPr/>
            <p:nvPr/>
          </p:nvSpPr>
          <p:spPr bwMode="auto">
            <a:xfrm>
              <a:off x="4139110" y="4994365"/>
              <a:ext cx="460705" cy="471008"/>
            </a:xfrm>
            <a:custGeom>
              <a:avLst/>
              <a:gdLst>
                <a:gd name="T0" fmla="*/ 82 w 86"/>
                <a:gd name="T1" fmla="*/ 43 h 88"/>
                <a:gd name="T2" fmla="*/ 85 w 86"/>
                <a:gd name="T3" fmla="*/ 75 h 88"/>
                <a:gd name="T4" fmla="*/ 71 w 86"/>
                <a:gd name="T5" fmla="*/ 85 h 88"/>
                <a:gd name="T6" fmla="*/ 39 w 86"/>
                <a:gd name="T7" fmla="*/ 72 h 88"/>
                <a:gd name="T8" fmla="*/ 8 w 86"/>
                <a:gd name="T9" fmla="*/ 60 h 88"/>
                <a:gd name="T10" fmla="*/ 6 w 86"/>
                <a:gd name="T11" fmla="*/ 44 h 88"/>
                <a:gd name="T12" fmla="*/ 34 w 86"/>
                <a:gd name="T13" fmla="*/ 24 h 88"/>
                <a:gd name="T14" fmla="*/ 62 w 86"/>
                <a:gd name="T15" fmla="*/ 4 h 88"/>
                <a:gd name="T16" fmla="*/ 78 w 86"/>
                <a:gd name="T17" fmla="*/ 11 h 88"/>
                <a:gd name="T18" fmla="*/ 82 w 86"/>
                <a:gd name="T19"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8">
                  <a:moveTo>
                    <a:pt x="82" y="43"/>
                  </a:moveTo>
                  <a:cubicBezTo>
                    <a:pt x="85" y="75"/>
                    <a:pt x="85" y="75"/>
                    <a:pt x="85" y="75"/>
                  </a:cubicBezTo>
                  <a:cubicBezTo>
                    <a:pt x="86" y="83"/>
                    <a:pt x="78" y="88"/>
                    <a:pt x="71" y="85"/>
                  </a:cubicBezTo>
                  <a:cubicBezTo>
                    <a:pt x="39" y="72"/>
                    <a:pt x="39" y="72"/>
                    <a:pt x="39" y="72"/>
                  </a:cubicBezTo>
                  <a:cubicBezTo>
                    <a:pt x="8" y="60"/>
                    <a:pt x="8" y="60"/>
                    <a:pt x="8" y="60"/>
                  </a:cubicBezTo>
                  <a:cubicBezTo>
                    <a:pt x="1" y="57"/>
                    <a:pt x="0" y="48"/>
                    <a:pt x="6" y="44"/>
                  </a:cubicBezTo>
                  <a:cubicBezTo>
                    <a:pt x="34" y="24"/>
                    <a:pt x="34" y="24"/>
                    <a:pt x="34" y="24"/>
                  </a:cubicBezTo>
                  <a:cubicBezTo>
                    <a:pt x="62" y="4"/>
                    <a:pt x="62" y="4"/>
                    <a:pt x="62" y="4"/>
                  </a:cubicBezTo>
                  <a:cubicBezTo>
                    <a:pt x="68" y="0"/>
                    <a:pt x="77" y="3"/>
                    <a:pt x="78" y="11"/>
                  </a:cubicBezTo>
                  <a:lnTo>
                    <a:pt x="82"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4184625501"/>
      </p:ext>
    </p:extLst>
  </p:cSld>
  <p:clrMapOvr>
    <a:masterClrMapping/>
  </p:clrMapOvr>
  <p:transition>
    <p:blind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234690" y="732790"/>
            <a:ext cx="2351405"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作业环境及人员</a:t>
            </a:r>
          </a:p>
        </p:txBody>
      </p:sp>
      <p:grpSp>
        <p:nvGrpSpPr>
          <p:cNvPr id="7" name="组合 6"/>
          <p:cNvGrpSpPr/>
          <p:nvPr/>
        </p:nvGrpSpPr>
        <p:grpSpPr>
          <a:xfrm>
            <a:off x="1066800" y="1614805"/>
            <a:ext cx="6852920" cy="3148217"/>
            <a:chOff x="1530" y="2032"/>
            <a:chExt cx="6563" cy="3037"/>
          </a:xfrm>
        </p:grpSpPr>
        <p:sp>
          <p:nvSpPr>
            <p:cNvPr id="6" name="矩形 5"/>
            <p:cNvSpPr/>
            <p:nvPr/>
          </p:nvSpPr>
          <p:spPr>
            <a:xfrm>
              <a:off x="1530" y="4607"/>
              <a:ext cx="3227" cy="462"/>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865" y="4607"/>
              <a:ext cx="3227" cy="462"/>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655" name="Picture 2" descr="E:\E盘的东西(台式)\综合\安全隐患图库\安全隐患图片\隐患4.jpg"/>
            <p:cNvPicPr>
              <a:picLocks noChangeAspect="1"/>
            </p:cNvPicPr>
            <p:nvPr/>
          </p:nvPicPr>
          <p:blipFill>
            <a:blip r:embed="rId3"/>
            <a:stretch>
              <a:fillRect/>
            </a:stretch>
          </p:blipFill>
          <p:spPr>
            <a:xfrm>
              <a:off x="1530" y="2032"/>
              <a:ext cx="3228" cy="2574"/>
            </a:xfrm>
            <a:prstGeom prst="rect">
              <a:avLst/>
            </a:prstGeom>
            <a:noFill/>
            <a:ln w="9525">
              <a:noFill/>
            </a:ln>
          </p:spPr>
        </p:pic>
        <p:pic>
          <p:nvPicPr>
            <p:cNvPr id="27657" name="Picture 3" descr="E:\E盘的东西(台式)\综合\安全隐患图库\隐患照片\陈忠勇\事故隐患照片实例\七、三违作业\高处作业不系安全带.jpg"/>
            <p:cNvPicPr>
              <a:picLocks noChangeAspect="1"/>
            </p:cNvPicPr>
            <p:nvPr/>
          </p:nvPicPr>
          <p:blipFill>
            <a:blip r:embed="rId4"/>
            <a:stretch>
              <a:fillRect/>
            </a:stretch>
          </p:blipFill>
          <p:spPr>
            <a:xfrm>
              <a:off x="4865" y="2032"/>
              <a:ext cx="3228" cy="2575"/>
            </a:xfrm>
            <a:prstGeom prst="rect">
              <a:avLst/>
            </a:prstGeom>
            <a:noFill/>
            <a:ln w="9525">
              <a:noFill/>
            </a:ln>
          </p:spPr>
        </p:pic>
        <p:sp>
          <p:nvSpPr>
            <p:cNvPr id="27658" name="Text Box 6"/>
            <p:cNvSpPr txBox="1"/>
            <p:nvPr/>
          </p:nvSpPr>
          <p:spPr>
            <a:xfrm>
              <a:off x="1750" y="4682"/>
              <a:ext cx="2788" cy="266"/>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作业人员穿拖鞋</a:t>
              </a:r>
            </a:p>
          </p:txBody>
        </p:sp>
        <p:sp>
          <p:nvSpPr>
            <p:cNvPr id="27660" name="Text Box 6"/>
            <p:cNvSpPr txBox="1"/>
            <p:nvPr/>
          </p:nvSpPr>
          <p:spPr>
            <a:xfrm>
              <a:off x="5085" y="4698"/>
              <a:ext cx="2787" cy="266"/>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作业无任何防护</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234690" y="732790"/>
            <a:ext cx="2351405"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作业环境及人员</a:t>
            </a:r>
          </a:p>
        </p:txBody>
      </p:sp>
      <p:grpSp>
        <p:nvGrpSpPr>
          <p:cNvPr id="7" name="组合 6"/>
          <p:cNvGrpSpPr/>
          <p:nvPr/>
        </p:nvGrpSpPr>
        <p:grpSpPr>
          <a:xfrm>
            <a:off x="572770" y="1524635"/>
            <a:ext cx="8113450" cy="3280547"/>
            <a:chOff x="1397" y="2206"/>
            <a:chExt cx="11757" cy="4251"/>
          </a:xfrm>
        </p:grpSpPr>
        <p:sp>
          <p:nvSpPr>
            <p:cNvPr id="6" name="矩形 5"/>
            <p:cNvSpPr/>
            <p:nvPr/>
          </p:nvSpPr>
          <p:spPr>
            <a:xfrm>
              <a:off x="1397" y="5359"/>
              <a:ext cx="4168" cy="1068"/>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765" y="5392"/>
              <a:ext cx="7389" cy="1065"/>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656" name="内容占位符 2" descr="受限空间作业人员无防护且无人监护.JPG"/>
            <p:cNvPicPr>
              <a:picLocks noChangeAspect="1"/>
            </p:cNvPicPr>
            <p:nvPr/>
          </p:nvPicPr>
          <p:blipFill>
            <a:blip r:embed="rId3"/>
            <a:stretch>
              <a:fillRect/>
            </a:stretch>
          </p:blipFill>
          <p:spPr>
            <a:xfrm>
              <a:off x="1398" y="2274"/>
              <a:ext cx="4167" cy="3065"/>
            </a:xfrm>
            <a:prstGeom prst="rect">
              <a:avLst/>
            </a:prstGeom>
            <a:noFill/>
            <a:ln w="9525">
              <a:noFill/>
            </a:ln>
          </p:spPr>
        </p:pic>
        <p:sp>
          <p:nvSpPr>
            <p:cNvPr id="27659" name="Text Box 6"/>
            <p:cNvSpPr txBox="1"/>
            <p:nvPr/>
          </p:nvSpPr>
          <p:spPr>
            <a:xfrm>
              <a:off x="1397" y="5489"/>
              <a:ext cx="4123" cy="597"/>
            </a:xfrm>
            <a:prstGeom prst="rect">
              <a:avLst/>
            </a:prstGeom>
            <a:noFill/>
            <a:ln w="9525">
              <a:noFill/>
            </a:ln>
          </p:spPr>
          <p:txBody>
            <a:bodyPr wrap="square">
              <a:spAutoFit/>
            </a:bodyPr>
            <a:lstStyle/>
            <a:p>
              <a:pPr lvl="0" algn="ctr" eaLnBrk="1" hangingPunct="1"/>
              <a:r>
                <a:rPr lang="zh-CN" altLang="en-US" sz="1200" b="1" dirty="0">
                  <a:solidFill>
                    <a:schemeClr val="bg1"/>
                  </a:solidFill>
                  <a:latin typeface="微软雅黑" pitchFamily="34" charset="-122"/>
                  <a:ea typeface="微软雅黑" pitchFamily="34" charset="-122"/>
                </a:rPr>
                <a:t>进入受限空间作业人员未佩戴个体劳动防护用品，现场无人监护</a:t>
              </a:r>
            </a:p>
          </p:txBody>
        </p:sp>
        <p:grpSp>
          <p:nvGrpSpPr>
            <p:cNvPr id="4" name="组合 3"/>
            <p:cNvGrpSpPr/>
            <p:nvPr/>
          </p:nvGrpSpPr>
          <p:grpSpPr>
            <a:xfrm>
              <a:off x="5765" y="2206"/>
              <a:ext cx="7389" cy="3066"/>
              <a:chOff x="8797" y="1600"/>
              <a:chExt cx="7389" cy="3066"/>
            </a:xfrm>
          </p:grpSpPr>
          <p:pic>
            <p:nvPicPr>
              <p:cNvPr id="27661" name="Picture 4"/>
              <p:cNvPicPr>
                <a:picLocks noChangeAspect="1"/>
              </p:cNvPicPr>
              <p:nvPr/>
            </p:nvPicPr>
            <p:blipFill>
              <a:blip r:embed="rId4"/>
              <a:stretch>
                <a:fillRect/>
              </a:stretch>
            </p:blipFill>
            <p:spPr>
              <a:xfrm>
                <a:off x="12541" y="1600"/>
                <a:ext cx="3645" cy="3066"/>
              </a:xfrm>
              <a:prstGeom prst="rect">
                <a:avLst/>
              </a:prstGeom>
              <a:noFill/>
              <a:ln w="9525">
                <a:noFill/>
              </a:ln>
            </p:spPr>
          </p:pic>
          <p:pic>
            <p:nvPicPr>
              <p:cNvPr id="27662" name="Picture 5"/>
              <p:cNvPicPr>
                <a:picLocks noChangeAspect="1"/>
              </p:cNvPicPr>
              <p:nvPr/>
            </p:nvPicPr>
            <p:blipFill>
              <a:blip r:embed="rId5"/>
              <a:stretch>
                <a:fillRect/>
              </a:stretch>
            </p:blipFill>
            <p:spPr>
              <a:xfrm>
                <a:off x="8797" y="1797"/>
                <a:ext cx="3744" cy="2868"/>
              </a:xfrm>
              <a:prstGeom prst="rect">
                <a:avLst/>
              </a:prstGeom>
              <a:noFill/>
              <a:ln w="9525">
                <a:noFill/>
              </a:ln>
            </p:spPr>
          </p:pic>
          <p:sp>
            <p:nvSpPr>
              <p:cNvPr id="32" name="椭圆 31"/>
              <p:cNvSpPr/>
              <p:nvPr/>
            </p:nvSpPr>
            <p:spPr>
              <a:xfrm>
                <a:off x="10708" y="2585"/>
                <a:ext cx="695" cy="3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sp>
          <p:nvSpPr>
            <p:cNvPr id="27664" name="Text Box 6"/>
            <p:cNvSpPr txBox="1"/>
            <p:nvPr/>
          </p:nvSpPr>
          <p:spPr>
            <a:xfrm>
              <a:off x="8272" y="5724"/>
              <a:ext cx="2787" cy="357"/>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作业人员现场吸烟</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234690" y="732790"/>
            <a:ext cx="2351405" cy="408176"/>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作业环境及人员</a:t>
            </a:r>
          </a:p>
        </p:txBody>
      </p:sp>
      <p:grpSp>
        <p:nvGrpSpPr>
          <p:cNvPr id="7" name="组合 6"/>
          <p:cNvGrpSpPr/>
          <p:nvPr/>
        </p:nvGrpSpPr>
        <p:grpSpPr>
          <a:xfrm>
            <a:off x="1298575" y="1463040"/>
            <a:ext cx="6592570" cy="3303270"/>
            <a:chOff x="1925" y="2439"/>
            <a:chExt cx="10382" cy="5202"/>
          </a:xfrm>
        </p:grpSpPr>
        <p:sp>
          <p:nvSpPr>
            <p:cNvPr id="6" name="矩形 5"/>
            <p:cNvSpPr/>
            <p:nvPr/>
          </p:nvSpPr>
          <p:spPr>
            <a:xfrm>
              <a:off x="1925" y="6631"/>
              <a:ext cx="3750" cy="999"/>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789" y="6643"/>
              <a:ext cx="6518" cy="999"/>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925" y="2457"/>
              <a:ext cx="3749" cy="4174"/>
              <a:chOff x="1727" y="2249"/>
              <a:chExt cx="3374" cy="5088"/>
            </a:xfrm>
          </p:grpSpPr>
          <p:pic>
            <p:nvPicPr>
              <p:cNvPr id="28678" name="Picture 11" descr="E:\E盘的东西(台式)\综合\安全隐患图库\隐患照片\陈忠勇\事故隐患照片实例\六、作业环境缺陷\水池旁应设防护栏.JPG"/>
              <p:cNvPicPr>
                <a:picLocks noChangeAspect="1"/>
              </p:cNvPicPr>
              <p:nvPr/>
            </p:nvPicPr>
            <p:blipFill>
              <a:blip r:embed="rId3"/>
              <a:stretch>
                <a:fillRect/>
              </a:stretch>
            </p:blipFill>
            <p:spPr>
              <a:xfrm>
                <a:off x="1727" y="4793"/>
                <a:ext cx="3375" cy="2544"/>
              </a:xfrm>
              <a:prstGeom prst="rect">
                <a:avLst/>
              </a:prstGeom>
              <a:noFill/>
              <a:ln w="9525">
                <a:noFill/>
              </a:ln>
            </p:spPr>
          </p:pic>
          <p:pic>
            <p:nvPicPr>
              <p:cNvPr id="28681" name="Picture 3"/>
              <p:cNvPicPr>
                <a:picLocks noChangeAspect="1"/>
              </p:cNvPicPr>
              <p:nvPr/>
            </p:nvPicPr>
            <p:blipFill>
              <a:blip r:embed="rId4"/>
              <a:stretch>
                <a:fillRect/>
              </a:stretch>
            </p:blipFill>
            <p:spPr>
              <a:xfrm>
                <a:off x="1727" y="2249"/>
                <a:ext cx="3348" cy="2544"/>
              </a:xfrm>
              <a:prstGeom prst="rect">
                <a:avLst/>
              </a:prstGeom>
              <a:noFill/>
              <a:ln w="9525">
                <a:noFill/>
              </a:ln>
            </p:spPr>
          </p:pic>
        </p:grpSp>
        <p:sp>
          <p:nvSpPr>
            <p:cNvPr id="28682" name="Text Box 6"/>
            <p:cNvSpPr txBox="1"/>
            <p:nvPr/>
          </p:nvSpPr>
          <p:spPr>
            <a:xfrm>
              <a:off x="2052" y="6790"/>
              <a:ext cx="3317" cy="725"/>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循环水池孔洞及周边无安全防护盖板或安全防护栏杆</a:t>
              </a:r>
            </a:p>
          </p:txBody>
        </p:sp>
        <p:pic>
          <p:nvPicPr>
            <p:cNvPr id="28683" name="Picture 8" descr="E:\综合\工作\各区县\涪陵\2012工作\涪陵第一次检查现场照片\亚东亚\DSC04110.JPG"/>
            <p:cNvPicPr>
              <a:picLocks noChangeAspect="1"/>
            </p:cNvPicPr>
            <p:nvPr/>
          </p:nvPicPr>
          <p:blipFill>
            <a:blip r:embed="rId5"/>
            <a:stretch>
              <a:fillRect/>
            </a:stretch>
          </p:blipFill>
          <p:spPr>
            <a:xfrm>
              <a:off x="9292" y="4627"/>
              <a:ext cx="3015" cy="2004"/>
            </a:xfrm>
            <a:prstGeom prst="rect">
              <a:avLst/>
            </a:prstGeom>
            <a:noFill/>
            <a:ln w="9525">
              <a:noFill/>
            </a:ln>
          </p:spPr>
        </p:pic>
        <p:pic>
          <p:nvPicPr>
            <p:cNvPr id="28684" name="Picture 9" descr="E:\E盘的东西(台式)\综合\工作\各区县\云阳\2013年工作\2013年1月云阳工贸企业检查\2013.1.17\重庆市云阳县世锦玻璃制品有限责任公司\现场照片\DSC07767.JPG"/>
            <p:cNvPicPr>
              <a:picLocks noChangeAspect="1"/>
            </p:cNvPicPr>
            <p:nvPr/>
          </p:nvPicPr>
          <p:blipFill>
            <a:blip r:embed="rId6"/>
            <a:stretch>
              <a:fillRect/>
            </a:stretch>
          </p:blipFill>
          <p:spPr>
            <a:xfrm>
              <a:off x="9292" y="2439"/>
              <a:ext cx="3015" cy="2150"/>
            </a:xfrm>
            <a:prstGeom prst="rect">
              <a:avLst/>
            </a:prstGeom>
            <a:noFill/>
            <a:ln w="9525">
              <a:noFill/>
            </a:ln>
          </p:spPr>
        </p:pic>
        <p:pic>
          <p:nvPicPr>
            <p:cNvPr id="28685" name="Picture 10" descr="E:\E盘的东西(台式)\综合\工作\各区县\云阳\2013年工作\2013年1月云阳工贸企业检查\2013.1.17\重庆市云阳县世锦玻璃制品有限责任公司\现场照片\DSC07772.JPG"/>
            <p:cNvPicPr>
              <a:picLocks noChangeAspect="1"/>
            </p:cNvPicPr>
            <p:nvPr/>
          </p:nvPicPr>
          <p:blipFill>
            <a:blip r:embed="rId7"/>
            <a:stretch>
              <a:fillRect/>
            </a:stretch>
          </p:blipFill>
          <p:spPr>
            <a:xfrm>
              <a:off x="5789" y="2457"/>
              <a:ext cx="3416" cy="4174"/>
            </a:xfrm>
            <a:prstGeom prst="rect">
              <a:avLst/>
            </a:prstGeom>
            <a:noFill/>
            <a:ln w="9525">
              <a:noFill/>
            </a:ln>
          </p:spPr>
        </p:pic>
        <p:sp>
          <p:nvSpPr>
            <p:cNvPr id="28686" name="TextBox 24"/>
            <p:cNvSpPr txBox="1"/>
            <p:nvPr/>
          </p:nvSpPr>
          <p:spPr>
            <a:xfrm>
              <a:off x="7253" y="6809"/>
              <a:ext cx="4185" cy="725"/>
            </a:xfrm>
            <a:prstGeom prst="rect">
              <a:avLst/>
            </a:prstGeom>
            <a:noFill/>
            <a:ln w="9525">
              <a:noFill/>
            </a:ln>
          </p:spPr>
          <p:txBody>
            <a:bodyPr wrap="square">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厂区临边处，斜梯以及竖梯无安全防护栏杆</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5928"/>
            <a:ext cx="580136" cy="414020"/>
            <a:chOff x="107564" y="279687"/>
            <a:chExt cx="773514" cy="552027"/>
          </a:xfrm>
        </p:grpSpPr>
        <p:sp>
          <p:nvSpPr>
            <p:cNvPr id="9" name="矩形 8"/>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srgbClr val="226032"/>
                </a:solidFill>
                <a:latin typeface="微软雅黑" pitchFamily="34" charset="-122"/>
                <a:ea typeface="微软雅黑" pitchFamily="34" charset="-122"/>
              </a:endParaRPr>
            </a:p>
          </p:txBody>
        </p:sp>
        <p:sp>
          <p:nvSpPr>
            <p:cNvPr id="10" name="TextBox 14"/>
            <p:cNvSpPr txBox="1">
              <a:spLocks noChangeArrowheads="1"/>
            </p:cNvSpPr>
            <p:nvPr/>
          </p:nvSpPr>
          <p:spPr bwMode="auto">
            <a:xfrm>
              <a:off x="107564" y="279687"/>
              <a:ext cx="682413" cy="552027"/>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eaLnBrk="1" hangingPunct="1">
                <a:buFontTx/>
                <a:buNone/>
              </a:pPr>
              <a:r>
                <a:rPr lang="en-US" altLang="zh-CN" sz="2100" b="1" dirty="0">
                  <a:solidFill>
                    <a:schemeClr val="bg1"/>
                  </a:solidFill>
                  <a:latin typeface="微软雅黑" pitchFamily="34" charset="-122"/>
                  <a:ea typeface="微软雅黑" pitchFamily="34" charset="-122"/>
                </a:rPr>
                <a:t>0</a:t>
              </a:r>
              <a:r>
                <a:rPr lang="en-US" sz="2100" b="1" dirty="0">
                  <a:solidFill>
                    <a:schemeClr val="bg1"/>
                  </a:solidFill>
                  <a:latin typeface="微软雅黑" pitchFamily="34" charset="-122"/>
                  <a:ea typeface="微软雅黑" pitchFamily="34" charset="-122"/>
                </a:rPr>
                <a:t>6</a:t>
              </a:r>
            </a:p>
          </p:txBody>
        </p:sp>
        <p:sp>
          <p:nvSpPr>
            <p:cNvPr id="11" name="矩形 10"/>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226032"/>
                </a:solidFill>
                <a:latin typeface="微软雅黑" pitchFamily="34" charset="-122"/>
                <a:ea typeface="微软雅黑" pitchFamily="34" charset="-122"/>
              </a:endParaRPr>
            </a:p>
          </p:txBody>
        </p:sp>
      </p:grpSp>
      <p:sp>
        <p:nvSpPr>
          <p:cNvPr id="12" name="文本框 11"/>
          <p:cNvSpPr txBox="1"/>
          <p:nvPr/>
        </p:nvSpPr>
        <p:spPr>
          <a:xfrm>
            <a:off x="611505" y="196215"/>
            <a:ext cx="2056130" cy="46037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itchFamily="34" charset="-122"/>
                <a:ea typeface="微软雅黑" pitchFamily="34" charset="-122"/>
              </a:rPr>
              <a:t>其 他</a:t>
            </a:r>
          </a:p>
        </p:txBody>
      </p:sp>
      <p:sp>
        <p:nvSpPr>
          <p:cNvPr id="3" name="文本框 2"/>
          <p:cNvSpPr txBox="1"/>
          <p:nvPr/>
        </p:nvSpPr>
        <p:spPr>
          <a:xfrm>
            <a:off x="3558540" y="732790"/>
            <a:ext cx="1675765" cy="408148"/>
          </a:xfrm>
          <a:prstGeom prst="roundRect">
            <a:avLst/>
          </a:prstGeom>
          <a:noFill/>
          <a:ln w="31750">
            <a:solidFill>
              <a:srgbClr val="EAB42A"/>
            </a:solidFill>
            <a:prstDash val="dash"/>
          </a:ln>
          <a:extLst>
            <a:ext uri="{909E8E84-426E-40DD-AFC4-6F175D3DCCD1}">
              <a14:hiddenFill xmlns:a14="http://schemas.microsoft.com/office/drawing/2010/main">
                <a:solidFill>
                  <a:srgbClr val="EAB42A"/>
                </a:solidFill>
              </a14:hiddenFill>
            </a:ext>
          </a:extLst>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b="1" noProof="0" dirty="0">
                <a:ln>
                  <a:noFill/>
                </a:ln>
                <a:solidFill>
                  <a:schemeClr val="tx1">
                    <a:lumMod val="65000"/>
                    <a:lumOff val="35000"/>
                  </a:schemeClr>
                </a:solidFill>
                <a:effectLst/>
                <a:uLnTx/>
                <a:uFillTx/>
                <a:latin typeface="微软雅黑" pitchFamily="34" charset="-122"/>
                <a:ea typeface="微软雅黑" pitchFamily="34" charset="-122"/>
                <a:sym typeface="+mn-ea"/>
              </a:rPr>
              <a:t>制 氧 制 氮</a:t>
            </a:r>
          </a:p>
        </p:txBody>
      </p:sp>
      <p:grpSp>
        <p:nvGrpSpPr>
          <p:cNvPr id="7" name="组合 6"/>
          <p:cNvGrpSpPr/>
          <p:nvPr/>
        </p:nvGrpSpPr>
        <p:grpSpPr>
          <a:xfrm>
            <a:off x="528658" y="1609725"/>
            <a:ext cx="8358713" cy="3148965"/>
            <a:chOff x="1163" y="2564"/>
            <a:chExt cx="12248" cy="3970"/>
          </a:xfrm>
        </p:grpSpPr>
        <p:sp>
          <p:nvSpPr>
            <p:cNvPr id="4" name="矩形 3"/>
            <p:cNvSpPr/>
            <p:nvPr/>
          </p:nvSpPr>
          <p:spPr>
            <a:xfrm>
              <a:off x="1163" y="5825"/>
              <a:ext cx="4181" cy="700"/>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474" y="5825"/>
              <a:ext cx="3921" cy="700"/>
            </a:xfrm>
            <a:prstGeom prst="rect">
              <a:avLst/>
            </a:prstGeom>
            <a:solidFill>
              <a:srgbClr val="EAB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491" y="5834"/>
              <a:ext cx="3658" cy="700"/>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63" y="2564"/>
              <a:ext cx="12248" cy="3708"/>
              <a:chOff x="938" y="3825"/>
              <a:chExt cx="14062" cy="4221"/>
            </a:xfrm>
          </p:grpSpPr>
          <p:pic>
            <p:nvPicPr>
              <p:cNvPr id="29698" name="图片 8" descr="SDC13428.JPG"/>
              <p:cNvPicPr>
                <a:picLocks noChangeAspect="1"/>
              </p:cNvPicPr>
              <p:nvPr/>
            </p:nvPicPr>
            <p:blipFill>
              <a:blip r:embed="rId3"/>
              <a:stretch>
                <a:fillRect/>
              </a:stretch>
            </p:blipFill>
            <p:spPr>
              <a:xfrm>
                <a:off x="938" y="3825"/>
                <a:ext cx="4800" cy="3713"/>
              </a:xfrm>
              <a:prstGeom prst="rect">
                <a:avLst/>
              </a:prstGeom>
              <a:noFill/>
              <a:ln w="9525">
                <a:noFill/>
              </a:ln>
            </p:spPr>
          </p:pic>
          <p:sp>
            <p:nvSpPr>
              <p:cNvPr id="29703" name="Text Box 6"/>
              <p:cNvSpPr txBox="1"/>
              <p:nvPr/>
            </p:nvSpPr>
            <p:spPr>
              <a:xfrm>
                <a:off x="1050" y="7650"/>
                <a:ext cx="4275" cy="396"/>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部分工贸企业有制氧未进行评价</a:t>
                </a:r>
              </a:p>
            </p:txBody>
          </p:sp>
          <p:pic>
            <p:nvPicPr>
              <p:cNvPr id="29704" name="图片 14" descr="SDC13470.JPG"/>
              <p:cNvPicPr>
                <a:picLocks noChangeAspect="1"/>
              </p:cNvPicPr>
              <p:nvPr/>
            </p:nvPicPr>
            <p:blipFill>
              <a:blip r:embed="rId4"/>
              <a:stretch>
                <a:fillRect/>
              </a:stretch>
            </p:blipFill>
            <p:spPr>
              <a:xfrm>
                <a:off x="5888" y="3825"/>
                <a:ext cx="4500" cy="3713"/>
              </a:xfrm>
              <a:prstGeom prst="rect">
                <a:avLst/>
              </a:prstGeom>
              <a:noFill/>
              <a:ln w="9525">
                <a:noFill/>
              </a:ln>
            </p:spPr>
          </p:pic>
          <p:sp>
            <p:nvSpPr>
              <p:cNvPr id="29705" name="Text Box 6"/>
              <p:cNvSpPr txBox="1"/>
              <p:nvPr/>
            </p:nvSpPr>
            <p:spPr>
              <a:xfrm>
                <a:off x="6000" y="7650"/>
                <a:ext cx="4275" cy="396"/>
              </a:xfrm>
              <a:prstGeom prst="rect">
                <a:avLst/>
              </a:prstGeom>
              <a:noFill/>
              <a:ln w="9525">
                <a:noFill/>
              </a:ln>
            </p:spPr>
            <p:txBody>
              <a:bodyPr>
                <a:spAutoFit/>
              </a:bodyPr>
              <a:lstStyle/>
              <a:p>
                <a:pPr lvl="0" algn="ctr" eaLnBrk="1" hangingPunct="1"/>
                <a:r>
                  <a:rPr lang="zh-CN" altLang="en-US" sz="1200" b="1" dirty="0">
                    <a:solidFill>
                      <a:schemeClr val="tx1">
                        <a:lumMod val="75000"/>
                        <a:lumOff val="25000"/>
                      </a:schemeClr>
                    </a:solidFill>
                    <a:latin typeface="微软雅黑" pitchFamily="34" charset="-122"/>
                    <a:ea typeface="微软雅黑" pitchFamily="34" charset="-122"/>
                  </a:rPr>
                  <a:t>液氧输送管道的保温层破损</a:t>
                </a:r>
              </a:p>
            </p:txBody>
          </p:sp>
          <p:pic>
            <p:nvPicPr>
              <p:cNvPr id="29706" name="图片 17" descr="压缩机应有防护罩.JPG"/>
              <p:cNvPicPr>
                <a:picLocks noChangeAspect="1"/>
              </p:cNvPicPr>
              <p:nvPr/>
            </p:nvPicPr>
            <p:blipFill>
              <a:blip r:embed="rId5"/>
              <a:stretch>
                <a:fillRect/>
              </a:stretch>
            </p:blipFill>
            <p:spPr>
              <a:xfrm>
                <a:off x="10500" y="3825"/>
                <a:ext cx="4200" cy="3713"/>
              </a:xfrm>
              <a:prstGeom prst="rect">
                <a:avLst/>
              </a:prstGeom>
              <a:noFill/>
              <a:ln w="9525">
                <a:noFill/>
              </a:ln>
            </p:spPr>
          </p:pic>
          <p:sp>
            <p:nvSpPr>
              <p:cNvPr id="29707" name="Text Box 6"/>
              <p:cNvSpPr txBox="1"/>
              <p:nvPr/>
            </p:nvSpPr>
            <p:spPr>
              <a:xfrm>
                <a:off x="10725" y="7650"/>
                <a:ext cx="4275" cy="396"/>
              </a:xfrm>
              <a:prstGeom prst="rect">
                <a:avLst/>
              </a:prstGeom>
              <a:noFill/>
              <a:ln w="9525">
                <a:noFill/>
              </a:ln>
            </p:spPr>
            <p:txBody>
              <a:bodyPr>
                <a:spAutoFit/>
              </a:bodyPr>
              <a:lstStyle/>
              <a:p>
                <a:pPr lvl="0" algn="ctr" eaLnBrk="1" hangingPunct="1"/>
                <a:r>
                  <a:rPr lang="zh-CN" altLang="en-US" sz="1200" b="1" dirty="0">
                    <a:solidFill>
                      <a:schemeClr val="bg1"/>
                    </a:solidFill>
                    <a:latin typeface="微软雅黑" pitchFamily="34" charset="-122"/>
                    <a:ea typeface="微软雅黑" pitchFamily="34" charset="-122"/>
                  </a:rPr>
                  <a:t>压缩机旋转皮带无防护罩</a:t>
                </a:r>
              </a:p>
            </p:txBody>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4950196" y="2160646"/>
            <a:ext cx="2484098" cy="945051"/>
          </a:xfrm>
        </p:spPr>
        <p:txBody>
          <a:bodyPr>
            <a:normAutofit/>
          </a:bodyPr>
          <a:lstStyle/>
          <a:p>
            <a:r>
              <a:rPr lang="en-US" altLang="zh-CN" sz="4400"/>
              <a:t>Thanks</a:t>
            </a:r>
            <a:r>
              <a:rPr lang="zh-CN" altLang="en-US" sz="4400"/>
              <a:t>！</a:t>
            </a:r>
          </a:p>
        </p:txBody>
      </p:sp>
    </p:spTree>
    <p:extLst>
      <p:ext uri="{BB962C8B-B14F-4D97-AF65-F5344CB8AC3E}">
        <p14:creationId xmlns:p14="http://schemas.microsoft.com/office/powerpoint/2010/main" val="406394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4406263" y="1219291"/>
            <a:ext cx="406474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一些企业，甚至个别特大型企业，没有按照相关法律法规的要求设立安全管理机构，或者在企业改组改制后，安全管理机构职能削弱，编制缩减，权威性下降，不能有效发挥企业内部的监督管理作用；同时专职安全管理人员不足，部分人员素质不高，存在不敢管、不会管的问题，企业安全管理工作处于被动应付状态。</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03</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3890399"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企业安全管理弱化</a:t>
            </a:r>
          </a:p>
        </p:txBody>
      </p:sp>
      <p:grpSp>
        <p:nvGrpSpPr>
          <p:cNvPr id="56" name="d34eb02c-dfac-4ad8-b3fc-2f4f02044b4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822958" y="1164572"/>
            <a:ext cx="3325718" cy="3207793"/>
            <a:chOff x="3652838" y="1066801"/>
            <a:chExt cx="4879976" cy="4706938"/>
          </a:xfrm>
        </p:grpSpPr>
        <p:sp>
          <p:nvSpPr>
            <p:cNvPr id="57" name="isļiďe">
              <a:extLst>
                <a:ext uri="{FF2B5EF4-FFF2-40B4-BE49-F238E27FC236}">
                  <a16:creationId xmlns:a16="http://schemas.microsoft.com/office/drawing/2014/main" id="{D8412B58-0681-4723-A170-0528ADBFA876}"/>
                </a:ext>
              </a:extLst>
            </p:cNvPr>
            <p:cNvSpPr/>
            <p:nvPr/>
          </p:nvSpPr>
          <p:spPr bwMode="auto">
            <a:xfrm>
              <a:off x="4052888" y="1119189"/>
              <a:ext cx="2136775" cy="2222500"/>
            </a:xfrm>
            <a:custGeom>
              <a:avLst/>
              <a:gdLst>
                <a:gd name="T0" fmla="*/ 358 w 363"/>
                <a:gd name="T1" fmla="*/ 4 h 378"/>
                <a:gd name="T2" fmla="*/ 327 w 363"/>
                <a:gd name="T3" fmla="*/ 0 h 378"/>
                <a:gd name="T4" fmla="*/ 41 w 363"/>
                <a:gd name="T5" fmla="*/ 0 h 378"/>
                <a:gd name="T6" fmla="*/ 8 w 363"/>
                <a:gd name="T7" fmla="*/ 3 h 378"/>
                <a:gd name="T8" fmla="*/ 2 w 363"/>
                <a:gd name="T9" fmla="*/ 43 h 378"/>
                <a:gd name="T10" fmla="*/ 1 w 363"/>
                <a:gd name="T11" fmla="*/ 154 h 378"/>
                <a:gd name="T12" fmla="*/ 1 w 363"/>
                <a:gd name="T13" fmla="*/ 266 h 378"/>
                <a:gd name="T14" fmla="*/ 2 w 363"/>
                <a:gd name="T15" fmla="*/ 319 h 378"/>
                <a:gd name="T16" fmla="*/ 2 w 363"/>
                <a:gd name="T17" fmla="*/ 358 h 378"/>
                <a:gd name="T18" fmla="*/ 6 w 363"/>
                <a:gd name="T19" fmla="*/ 374 h 378"/>
                <a:gd name="T20" fmla="*/ 22 w 363"/>
                <a:gd name="T21" fmla="*/ 378 h 378"/>
                <a:gd name="T22" fmla="*/ 23 w 363"/>
                <a:gd name="T23" fmla="*/ 378 h 378"/>
                <a:gd name="T24" fmla="*/ 23 w 363"/>
                <a:gd name="T25" fmla="*/ 378 h 378"/>
                <a:gd name="T26" fmla="*/ 47 w 363"/>
                <a:gd name="T27" fmla="*/ 376 h 378"/>
                <a:gd name="T28" fmla="*/ 82 w 363"/>
                <a:gd name="T29" fmla="*/ 376 h 378"/>
                <a:gd name="T30" fmla="*/ 327 w 363"/>
                <a:gd name="T31" fmla="*/ 376 h 378"/>
                <a:gd name="T32" fmla="*/ 357 w 363"/>
                <a:gd name="T33" fmla="*/ 371 h 378"/>
                <a:gd name="T34" fmla="*/ 360 w 363"/>
                <a:gd name="T35" fmla="*/ 365 h 378"/>
                <a:gd name="T36" fmla="*/ 362 w 363"/>
                <a:gd name="T37" fmla="*/ 325 h 378"/>
                <a:gd name="T38" fmla="*/ 361 w 363"/>
                <a:gd name="T39" fmla="*/ 325 h 378"/>
                <a:gd name="T40" fmla="*/ 361 w 363"/>
                <a:gd name="T41" fmla="*/ 325 h 378"/>
                <a:gd name="T42" fmla="*/ 361 w 363"/>
                <a:gd name="T43" fmla="*/ 325 h 378"/>
                <a:gd name="T44" fmla="*/ 361 w 363"/>
                <a:gd name="T45" fmla="*/ 275 h 378"/>
                <a:gd name="T46" fmla="*/ 361 w 363"/>
                <a:gd name="T47" fmla="*/ 201 h 378"/>
                <a:gd name="T48" fmla="*/ 361 w 363"/>
                <a:gd name="T49" fmla="*/ 113 h 378"/>
                <a:gd name="T50" fmla="*/ 363 w 363"/>
                <a:gd name="T51" fmla="*/ 19 h 378"/>
                <a:gd name="T52" fmla="*/ 358 w 363"/>
                <a:gd name="T53" fmla="*/ 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3" h="378">
                  <a:moveTo>
                    <a:pt x="358" y="4"/>
                  </a:moveTo>
                  <a:cubicBezTo>
                    <a:pt x="352" y="1"/>
                    <a:pt x="332" y="0"/>
                    <a:pt x="327" y="0"/>
                  </a:cubicBezTo>
                  <a:cubicBezTo>
                    <a:pt x="41" y="0"/>
                    <a:pt x="41" y="0"/>
                    <a:pt x="41" y="0"/>
                  </a:cubicBezTo>
                  <a:cubicBezTo>
                    <a:pt x="31" y="2"/>
                    <a:pt x="18" y="2"/>
                    <a:pt x="8" y="3"/>
                  </a:cubicBezTo>
                  <a:cubicBezTo>
                    <a:pt x="2" y="3"/>
                    <a:pt x="3" y="4"/>
                    <a:pt x="2" y="43"/>
                  </a:cubicBezTo>
                  <a:cubicBezTo>
                    <a:pt x="1" y="80"/>
                    <a:pt x="1" y="117"/>
                    <a:pt x="1" y="154"/>
                  </a:cubicBezTo>
                  <a:cubicBezTo>
                    <a:pt x="1" y="192"/>
                    <a:pt x="1" y="229"/>
                    <a:pt x="1" y="266"/>
                  </a:cubicBezTo>
                  <a:cubicBezTo>
                    <a:pt x="1" y="283"/>
                    <a:pt x="1" y="301"/>
                    <a:pt x="2" y="319"/>
                  </a:cubicBezTo>
                  <a:cubicBezTo>
                    <a:pt x="2" y="331"/>
                    <a:pt x="0" y="347"/>
                    <a:pt x="2" y="358"/>
                  </a:cubicBezTo>
                  <a:cubicBezTo>
                    <a:pt x="1" y="364"/>
                    <a:pt x="2" y="370"/>
                    <a:pt x="6" y="374"/>
                  </a:cubicBezTo>
                  <a:cubicBezTo>
                    <a:pt x="9" y="377"/>
                    <a:pt x="15" y="377"/>
                    <a:pt x="22" y="378"/>
                  </a:cubicBezTo>
                  <a:cubicBezTo>
                    <a:pt x="22" y="378"/>
                    <a:pt x="22" y="378"/>
                    <a:pt x="23" y="378"/>
                  </a:cubicBezTo>
                  <a:cubicBezTo>
                    <a:pt x="23" y="378"/>
                    <a:pt x="23" y="378"/>
                    <a:pt x="23" y="378"/>
                  </a:cubicBezTo>
                  <a:cubicBezTo>
                    <a:pt x="32" y="378"/>
                    <a:pt x="41" y="376"/>
                    <a:pt x="47" y="376"/>
                  </a:cubicBezTo>
                  <a:cubicBezTo>
                    <a:pt x="59" y="376"/>
                    <a:pt x="70" y="376"/>
                    <a:pt x="82" y="376"/>
                  </a:cubicBezTo>
                  <a:cubicBezTo>
                    <a:pt x="135" y="376"/>
                    <a:pt x="273" y="376"/>
                    <a:pt x="327" y="376"/>
                  </a:cubicBezTo>
                  <a:cubicBezTo>
                    <a:pt x="332" y="376"/>
                    <a:pt x="352" y="376"/>
                    <a:pt x="357" y="371"/>
                  </a:cubicBezTo>
                  <a:cubicBezTo>
                    <a:pt x="359" y="369"/>
                    <a:pt x="360" y="367"/>
                    <a:pt x="360" y="365"/>
                  </a:cubicBezTo>
                  <a:cubicBezTo>
                    <a:pt x="363" y="354"/>
                    <a:pt x="361" y="336"/>
                    <a:pt x="362" y="325"/>
                  </a:cubicBezTo>
                  <a:cubicBezTo>
                    <a:pt x="361" y="325"/>
                    <a:pt x="361" y="325"/>
                    <a:pt x="361" y="325"/>
                  </a:cubicBezTo>
                  <a:cubicBezTo>
                    <a:pt x="361" y="325"/>
                    <a:pt x="361" y="325"/>
                    <a:pt x="361" y="325"/>
                  </a:cubicBezTo>
                  <a:cubicBezTo>
                    <a:pt x="361" y="325"/>
                    <a:pt x="361" y="325"/>
                    <a:pt x="361" y="325"/>
                  </a:cubicBezTo>
                  <a:cubicBezTo>
                    <a:pt x="361" y="307"/>
                    <a:pt x="361" y="289"/>
                    <a:pt x="361" y="275"/>
                  </a:cubicBezTo>
                  <a:cubicBezTo>
                    <a:pt x="361" y="250"/>
                    <a:pt x="361" y="225"/>
                    <a:pt x="361" y="201"/>
                  </a:cubicBezTo>
                  <a:cubicBezTo>
                    <a:pt x="361" y="171"/>
                    <a:pt x="361" y="142"/>
                    <a:pt x="361" y="113"/>
                  </a:cubicBezTo>
                  <a:cubicBezTo>
                    <a:pt x="360" y="86"/>
                    <a:pt x="362" y="48"/>
                    <a:pt x="363" y="19"/>
                  </a:cubicBezTo>
                  <a:cubicBezTo>
                    <a:pt x="363" y="7"/>
                    <a:pt x="363" y="7"/>
                    <a:pt x="358" y="4"/>
                  </a:cubicBezTo>
                  <a:close/>
                </a:path>
              </a:pathLst>
            </a:custGeom>
            <a:solidFill>
              <a:srgbClr val="D7DD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Sḷîḑe">
              <a:extLst>
                <a:ext uri="{FF2B5EF4-FFF2-40B4-BE49-F238E27FC236}">
                  <a16:creationId xmlns:a16="http://schemas.microsoft.com/office/drawing/2014/main" id="{BDE5D214-1ADC-47CB-8D35-6AD3C4BDCAE6}"/>
                </a:ext>
              </a:extLst>
            </p:cNvPr>
            <p:cNvSpPr/>
            <p:nvPr/>
          </p:nvSpPr>
          <p:spPr bwMode="auto">
            <a:xfrm>
              <a:off x="4376738" y="3028951"/>
              <a:ext cx="677863" cy="288925"/>
            </a:xfrm>
            <a:custGeom>
              <a:avLst/>
              <a:gdLst>
                <a:gd name="T0" fmla="*/ 0 w 115"/>
                <a:gd name="T1" fmla="*/ 7 h 49"/>
                <a:gd name="T2" fmla="*/ 2 w 115"/>
                <a:gd name="T3" fmla="*/ 2 h 49"/>
                <a:gd name="T4" fmla="*/ 5 w 115"/>
                <a:gd name="T5" fmla="*/ 1 h 49"/>
                <a:gd name="T6" fmla="*/ 106 w 115"/>
                <a:gd name="T7" fmla="*/ 0 h 49"/>
                <a:gd name="T8" fmla="*/ 112 w 115"/>
                <a:gd name="T9" fmla="*/ 1 h 49"/>
                <a:gd name="T10" fmla="*/ 114 w 115"/>
                <a:gd name="T11" fmla="*/ 8 h 49"/>
                <a:gd name="T12" fmla="*/ 114 w 115"/>
                <a:gd name="T13" fmla="*/ 46 h 49"/>
                <a:gd name="T14" fmla="*/ 46 w 115"/>
                <a:gd name="T15" fmla="*/ 44 h 49"/>
                <a:gd name="T16" fmla="*/ 22 w 115"/>
                <a:gd name="T17" fmla="*/ 45 h 49"/>
                <a:gd name="T18" fmla="*/ 4 w 115"/>
                <a:gd name="T19" fmla="*/ 45 h 49"/>
                <a:gd name="T20" fmla="*/ 1 w 115"/>
                <a:gd name="T21" fmla="*/ 31 h 49"/>
                <a:gd name="T22" fmla="*/ 0 w 115"/>
                <a:gd name="T23"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49">
                  <a:moveTo>
                    <a:pt x="0" y="7"/>
                  </a:moveTo>
                  <a:cubicBezTo>
                    <a:pt x="0" y="5"/>
                    <a:pt x="0" y="3"/>
                    <a:pt x="2" y="2"/>
                  </a:cubicBezTo>
                  <a:cubicBezTo>
                    <a:pt x="3" y="1"/>
                    <a:pt x="4" y="1"/>
                    <a:pt x="5" y="1"/>
                  </a:cubicBezTo>
                  <a:cubicBezTo>
                    <a:pt x="39" y="1"/>
                    <a:pt x="72" y="0"/>
                    <a:pt x="106" y="0"/>
                  </a:cubicBezTo>
                  <a:cubicBezTo>
                    <a:pt x="108" y="0"/>
                    <a:pt x="110" y="0"/>
                    <a:pt x="112" y="1"/>
                  </a:cubicBezTo>
                  <a:cubicBezTo>
                    <a:pt x="114" y="3"/>
                    <a:pt x="114" y="5"/>
                    <a:pt x="114" y="8"/>
                  </a:cubicBezTo>
                  <a:cubicBezTo>
                    <a:pt x="115" y="21"/>
                    <a:pt x="115" y="33"/>
                    <a:pt x="114" y="46"/>
                  </a:cubicBezTo>
                  <a:cubicBezTo>
                    <a:pt x="91" y="48"/>
                    <a:pt x="69" y="44"/>
                    <a:pt x="46" y="44"/>
                  </a:cubicBezTo>
                  <a:cubicBezTo>
                    <a:pt x="38" y="44"/>
                    <a:pt x="30" y="45"/>
                    <a:pt x="22" y="45"/>
                  </a:cubicBezTo>
                  <a:cubicBezTo>
                    <a:pt x="17" y="46"/>
                    <a:pt x="8" y="49"/>
                    <a:pt x="4" y="45"/>
                  </a:cubicBezTo>
                  <a:cubicBezTo>
                    <a:pt x="0" y="42"/>
                    <a:pt x="1" y="35"/>
                    <a:pt x="1" y="31"/>
                  </a:cubicBezTo>
                  <a:cubicBezTo>
                    <a:pt x="1" y="23"/>
                    <a:pt x="0" y="15"/>
                    <a:pt x="0" y="7"/>
                  </a:cubicBezTo>
                  <a:close/>
                </a:path>
              </a:pathLst>
            </a:custGeom>
            <a:solidFill>
              <a:srgbClr val="C3D1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ï$ḻiďè">
              <a:extLst>
                <a:ext uri="{FF2B5EF4-FFF2-40B4-BE49-F238E27FC236}">
                  <a16:creationId xmlns:a16="http://schemas.microsoft.com/office/drawing/2014/main" id="{98AA24BB-586A-423F-A8E6-23243A652038}"/>
                </a:ext>
              </a:extLst>
            </p:cNvPr>
            <p:cNvSpPr/>
            <p:nvPr/>
          </p:nvSpPr>
          <p:spPr bwMode="auto">
            <a:xfrm>
              <a:off x="5518151" y="1836739"/>
              <a:ext cx="601663" cy="1239838"/>
            </a:xfrm>
            <a:custGeom>
              <a:avLst/>
              <a:gdLst>
                <a:gd name="T0" fmla="*/ 2 w 102"/>
                <a:gd name="T1" fmla="*/ 4 h 211"/>
                <a:gd name="T2" fmla="*/ 3 w 102"/>
                <a:gd name="T3" fmla="*/ 1 h 211"/>
                <a:gd name="T4" fmla="*/ 7 w 102"/>
                <a:gd name="T5" fmla="*/ 0 h 211"/>
                <a:gd name="T6" fmla="*/ 28 w 102"/>
                <a:gd name="T7" fmla="*/ 4 h 211"/>
                <a:gd name="T8" fmla="*/ 63 w 102"/>
                <a:gd name="T9" fmla="*/ 6 h 211"/>
                <a:gd name="T10" fmla="*/ 90 w 102"/>
                <a:gd name="T11" fmla="*/ 6 h 211"/>
                <a:gd name="T12" fmla="*/ 100 w 102"/>
                <a:gd name="T13" fmla="*/ 4 h 211"/>
                <a:gd name="T14" fmla="*/ 99 w 102"/>
                <a:gd name="T15" fmla="*/ 107 h 211"/>
                <a:gd name="T16" fmla="*/ 101 w 102"/>
                <a:gd name="T17" fmla="*/ 202 h 211"/>
                <a:gd name="T18" fmla="*/ 100 w 102"/>
                <a:gd name="T19" fmla="*/ 204 h 211"/>
                <a:gd name="T20" fmla="*/ 98 w 102"/>
                <a:gd name="T21" fmla="*/ 205 h 211"/>
                <a:gd name="T22" fmla="*/ 37 w 102"/>
                <a:gd name="T23" fmla="*/ 208 h 211"/>
                <a:gd name="T24" fmla="*/ 7 w 102"/>
                <a:gd name="T25" fmla="*/ 209 h 211"/>
                <a:gd name="T26" fmla="*/ 3 w 102"/>
                <a:gd name="T27" fmla="*/ 192 h 211"/>
                <a:gd name="T28" fmla="*/ 2 w 102"/>
                <a:gd name="T29" fmla="*/ 71 h 211"/>
                <a:gd name="T30" fmla="*/ 2 w 102"/>
                <a:gd name="T31" fmla="*/ 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211">
                  <a:moveTo>
                    <a:pt x="2" y="4"/>
                  </a:moveTo>
                  <a:cubicBezTo>
                    <a:pt x="2" y="3"/>
                    <a:pt x="2" y="1"/>
                    <a:pt x="3" y="1"/>
                  </a:cubicBezTo>
                  <a:cubicBezTo>
                    <a:pt x="4" y="0"/>
                    <a:pt x="5" y="0"/>
                    <a:pt x="7" y="0"/>
                  </a:cubicBezTo>
                  <a:cubicBezTo>
                    <a:pt x="14" y="1"/>
                    <a:pt x="21" y="3"/>
                    <a:pt x="28" y="4"/>
                  </a:cubicBezTo>
                  <a:cubicBezTo>
                    <a:pt x="40" y="6"/>
                    <a:pt x="51" y="6"/>
                    <a:pt x="63" y="6"/>
                  </a:cubicBezTo>
                  <a:cubicBezTo>
                    <a:pt x="72" y="6"/>
                    <a:pt x="81" y="6"/>
                    <a:pt x="90" y="6"/>
                  </a:cubicBezTo>
                  <a:cubicBezTo>
                    <a:pt x="94" y="6"/>
                    <a:pt x="97" y="6"/>
                    <a:pt x="100" y="4"/>
                  </a:cubicBezTo>
                  <a:cubicBezTo>
                    <a:pt x="98" y="38"/>
                    <a:pt x="97" y="73"/>
                    <a:pt x="99" y="107"/>
                  </a:cubicBezTo>
                  <a:cubicBezTo>
                    <a:pt x="100" y="139"/>
                    <a:pt x="102" y="170"/>
                    <a:pt x="101" y="202"/>
                  </a:cubicBezTo>
                  <a:cubicBezTo>
                    <a:pt x="101" y="203"/>
                    <a:pt x="101" y="204"/>
                    <a:pt x="100" y="204"/>
                  </a:cubicBezTo>
                  <a:cubicBezTo>
                    <a:pt x="100" y="205"/>
                    <a:pt x="99" y="205"/>
                    <a:pt x="98" y="205"/>
                  </a:cubicBezTo>
                  <a:cubicBezTo>
                    <a:pt x="78" y="206"/>
                    <a:pt x="58" y="207"/>
                    <a:pt x="37" y="208"/>
                  </a:cubicBezTo>
                  <a:cubicBezTo>
                    <a:pt x="28" y="208"/>
                    <a:pt x="16" y="211"/>
                    <a:pt x="7" y="209"/>
                  </a:cubicBezTo>
                  <a:cubicBezTo>
                    <a:pt x="0" y="208"/>
                    <a:pt x="3" y="198"/>
                    <a:pt x="3" y="192"/>
                  </a:cubicBezTo>
                  <a:cubicBezTo>
                    <a:pt x="5" y="152"/>
                    <a:pt x="3" y="111"/>
                    <a:pt x="2" y="71"/>
                  </a:cubicBezTo>
                  <a:cubicBezTo>
                    <a:pt x="1" y="49"/>
                    <a:pt x="1" y="26"/>
                    <a:pt x="2" y="4"/>
                  </a:cubicBezTo>
                  <a:close/>
                </a:path>
              </a:pathLst>
            </a:custGeom>
            <a:solidFill>
              <a:srgbClr val="A4B1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ṥļîḑe">
              <a:extLst>
                <a:ext uri="{FF2B5EF4-FFF2-40B4-BE49-F238E27FC236}">
                  <a16:creationId xmlns:a16="http://schemas.microsoft.com/office/drawing/2014/main" id="{2149520F-A590-46B7-850E-A851577A365D}"/>
                </a:ext>
              </a:extLst>
            </p:cNvPr>
            <p:cNvSpPr/>
            <p:nvPr/>
          </p:nvSpPr>
          <p:spPr bwMode="auto">
            <a:xfrm>
              <a:off x="5259388" y="2259014"/>
              <a:ext cx="912813" cy="1069975"/>
            </a:xfrm>
            <a:custGeom>
              <a:avLst/>
              <a:gdLst>
                <a:gd name="T0" fmla="*/ 5 w 155"/>
                <a:gd name="T1" fmla="*/ 9 h 182"/>
                <a:gd name="T2" fmla="*/ 141 w 155"/>
                <a:gd name="T3" fmla="*/ 1 h 182"/>
                <a:gd name="T4" fmla="*/ 152 w 155"/>
                <a:gd name="T5" fmla="*/ 4 h 182"/>
                <a:gd name="T6" fmla="*/ 153 w 155"/>
                <a:gd name="T7" fmla="*/ 9 h 182"/>
                <a:gd name="T8" fmla="*/ 151 w 155"/>
                <a:gd name="T9" fmla="*/ 177 h 182"/>
                <a:gd name="T10" fmla="*/ 23 w 155"/>
                <a:gd name="T11" fmla="*/ 179 h 182"/>
                <a:gd name="T12" fmla="*/ 4 w 155"/>
                <a:gd name="T13" fmla="*/ 175 h 182"/>
                <a:gd name="T14" fmla="*/ 3 w 155"/>
                <a:gd name="T15" fmla="*/ 144 h 182"/>
                <a:gd name="T16" fmla="*/ 2 w 155"/>
                <a:gd name="T17" fmla="*/ 79 h 182"/>
                <a:gd name="T18" fmla="*/ 5 w 155"/>
                <a:gd name="T19"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82">
                  <a:moveTo>
                    <a:pt x="5" y="9"/>
                  </a:moveTo>
                  <a:cubicBezTo>
                    <a:pt x="50" y="6"/>
                    <a:pt x="96" y="3"/>
                    <a:pt x="141" y="1"/>
                  </a:cubicBezTo>
                  <a:cubicBezTo>
                    <a:pt x="145" y="0"/>
                    <a:pt x="150" y="0"/>
                    <a:pt x="152" y="4"/>
                  </a:cubicBezTo>
                  <a:cubicBezTo>
                    <a:pt x="153" y="5"/>
                    <a:pt x="153" y="7"/>
                    <a:pt x="153" y="9"/>
                  </a:cubicBezTo>
                  <a:cubicBezTo>
                    <a:pt x="155" y="65"/>
                    <a:pt x="154" y="121"/>
                    <a:pt x="151" y="177"/>
                  </a:cubicBezTo>
                  <a:cubicBezTo>
                    <a:pt x="108" y="178"/>
                    <a:pt x="65" y="179"/>
                    <a:pt x="23" y="179"/>
                  </a:cubicBezTo>
                  <a:cubicBezTo>
                    <a:pt x="15" y="180"/>
                    <a:pt x="8" y="182"/>
                    <a:pt x="4" y="175"/>
                  </a:cubicBezTo>
                  <a:cubicBezTo>
                    <a:pt x="0" y="168"/>
                    <a:pt x="3" y="151"/>
                    <a:pt x="3" y="144"/>
                  </a:cubicBezTo>
                  <a:cubicBezTo>
                    <a:pt x="2" y="122"/>
                    <a:pt x="2" y="101"/>
                    <a:pt x="2" y="79"/>
                  </a:cubicBezTo>
                  <a:cubicBezTo>
                    <a:pt x="3" y="73"/>
                    <a:pt x="4" y="9"/>
                    <a:pt x="5" y="9"/>
                  </a:cubicBezTo>
                  <a:close/>
                </a:path>
              </a:pathLst>
            </a:custGeom>
            <a:solidFill>
              <a:srgbClr val="BAC3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ślïḋé">
              <a:extLst>
                <a:ext uri="{FF2B5EF4-FFF2-40B4-BE49-F238E27FC236}">
                  <a16:creationId xmlns:a16="http://schemas.microsoft.com/office/drawing/2014/main" id="{DBF5901D-612F-4EA0-8696-62A08237CE62}"/>
                </a:ext>
              </a:extLst>
            </p:cNvPr>
            <p:cNvSpPr/>
            <p:nvPr/>
          </p:nvSpPr>
          <p:spPr bwMode="auto">
            <a:xfrm>
              <a:off x="4924426" y="2665414"/>
              <a:ext cx="441325" cy="663575"/>
            </a:xfrm>
            <a:custGeom>
              <a:avLst/>
              <a:gdLst>
                <a:gd name="T0" fmla="*/ 66 w 75"/>
                <a:gd name="T1" fmla="*/ 106 h 113"/>
                <a:gd name="T2" fmla="*/ 70 w 75"/>
                <a:gd name="T3" fmla="*/ 105 h 113"/>
                <a:gd name="T4" fmla="*/ 71 w 75"/>
                <a:gd name="T5" fmla="*/ 102 h 113"/>
                <a:gd name="T6" fmla="*/ 74 w 75"/>
                <a:gd name="T7" fmla="*/ 54 h 113"/>
                <a:gd name="T8" fmla="*/ 75 w 75"/>
                <a:gd name="T9" fmla="*/ 11 h 113"/>
                <a:gd name="T10" fmla="*/ 73 w 75"/>
                <a:gd name="T11" fmla="*/ 2 h 113"/>
                <a:gd name="T12" fmla="*/ 64 w 75"/>
                <a:gd name="T13" fmla="*/ 0 h 113"/>
                <a:gd name="T14" fmla="*/ 4 w 75"/>
                <a:gd name="T15" fmla="*/ 0 h 113"/>
                <a:gd name="T16" fmla="*/ 6 w 75"/>
                <a:gd name="T17" fmla="*/ 49 h 113"/>
                <a:gd name="T18" fmla="*/ 6 w 75"/>
                <a:gd name="T19" fmla="*/ 81 h 113"/>
                <a:gd name="T20" fmla="*/ 4 w 75"/>
                <a:gd name="T21" fmla="*/ 107 h 113"/>
                <a:gd name="T22" fmla="*/ 32 w 75"/>
                <a:gd name="T23" fmla="*/ 109 h 113"/>
                <a:gd name="T24" fmla="*/ 66 w 75"/>
                <a:gd name="T25" fmla="*/ 10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3">
                  <a:moveTo>
                    <a:pt x="66" y="106"/>
                  </a:moveTo>
                  <a:cubicBezTo>
                    <a:pt x="67" y="106"/>
                    <a:pt x="69" y="106"/>
                    <a:pt x="70" y="105"/>
                  </a:cubicBezTo>
                  <a:cubicBezTo>
                    <a:pt x="71" y="104"/>
                    <a:pt x="71" y="103"/>
                    <a:pt x="71" y="102"/>
                  </a:cubicBezTo>
                  <a:cubicBezTo>
                    <a:pt x="74" y="86"/>
                    <a:pt x="74" y="70"/>
                    <a:pt x="74" y="54"/>
                  </a:cubicBezTo>
                  <a:cubicBezTo>
                    <a:pt x="75" y="39"/>
                    <a:pt x="75" y="25"/>
                    <a:pt x="75" y="11"/>
                  </a:cubicBezTo>
                  <a:cubicBezTo>
                    <a:pt x="75" y="8"/>
                    <a:pt x="75" y="4"/>
                    <a:pt x="73" y="2"/>
                  </a:cubicBezTo>
                  <a:cubicBezTo>
                    <a:pt x="71" y="0"/>
                    <a:pt x="67" y="0"/>
                    <a:pt x="64" y="0"/>
                  </a:cubicBezTo>
                  <a:cubicBezTo>
                    <a:pt x="44" y="0"/>
                    <a:pt x="24" y="0"/>
                    <a:pt x="4" y="0"/>
                  </a:cubicBezTo>
                  <a:cubicBezTo>
                    <a:pt x="5" y="16"/>
                    <a:pt x="5" y="33"/>
                    <a:pt x="6" y="49"/>
                  </a:cubicBezTo>
                  <a:cubicBezTo>
                    <a:pt x="7" y="60"/>
                    <a:pt x="7" y="70"/>
                    <a:pt x="6" y="81"/>
                  </a:cubicBezTo>
                  <a:cubicBezTo>
                    <a:pt x="6" y="87"/>
                    <a:pt x="0" y="102"/>
                    <a:pt x="4" y="107"/>
                  </a:cubicBezTo>
                  <a:cubicBezTo>
                    <a:pt x="8" y="113"/>
                    <a:pt x="26" y="109"/>
                    <a:pt x="32" y="109"/>
                  </a:cubicBezTo>
                  <a:cubicBezTo>
                    <a:pt x="43" y="108"/>
                    <a:pt x="55" y="108"/>
                    <a:pt x="66" y="106"/>
                  </a:cubicBezTo>
                  <a:close/>
                </a:path>
              </a:pathLst>
            </a:custGeom>
            <a:solidFill>
              <a:srgbClr val="CED4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ïşļiďé">
              <a:extLst>
                <a:ext uri="{FF2B5EF4-FFF2-40B4-BE49-F238E27FC236}">
                  <a16:creationId xmlns:a16="http://schemas.microsoft.com/office/drawing/2014/main" id="{AF9BE618-5C4A-4000-905D-D48E89BF3981}"/>
                </a:ext>
              </a:extLst>
            </p:cNvPr>
            <p:cNvSpPr/>
            <p:nvPr/>
          </p:nvSpPr>
          <p:spPr bwMode="auto">
            <a:xfrm>
              <a:off x="4235451" y="2200276"/>
              <a:ext cx="376238" cy="1093788"/>
            </a:xfrm>
            <a:custGeom>
              <a:avLst/>
              <a:gdLst>
                <a:gd name="T0" fmla="*/ 3 w 64"/>
                <a:gd name="T1" fmla="*/ 185 h 186"/>
                <a:gd name="T2" fmla="*/ 58 w 64"/>
                <a:gd name="T3" fmla="*/ 184 h 186"/>
                <a:gd name="T4" fmla="*/ 64 w 64"/>
                <a:gd name="T5" fmla="*/ 2 h 186"/>
                <a:gd name="T6" fmla="*/ 14 w 64"/>
                <a:gd name="T7" fmla="*/ 0 h 186"/>
                <a:gd name="T8" fmla="*/ 2 w 64"/>
                <a:gd name="T9" fmla="*/ 6 h 186"/>
                <a:gd name="T10" fmla="*/ 2 w 64"/>
                <a:gd name="T11" fmla="*/ 30 h 186"/>
                <a:gd name="T12" fmla="*/ 3 w 64"/>
                <a:gd name="T13" fmla="*/ 129 h 186"/>
                <a:gd name="T14" fmla="*/ 3 w 64"/>
                <a:gd name="T15" fmla="*/ 185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86">
                  <a:moveTo>
                    <a:pt x="3" y="185"/>
                  </a:moveTo>
                  <a:cubicBezTo>
                    <a:pt x="21" y="186"/>
                    <a:pt x="40" y="186"/>
                    <a:pt x="58" y="184"/>
                  </a:cubicBezTo>
                  <a:cubicBezTo>
                    <a:pt x="60" y="124"/>
                    <a:pt x="62" y="63"/>
                    <a:pt x="64" y="2"/>
                  </a:cubicBezTo>
                  <a:cubicBezTo>
                    <a:pt x="47" y="1"/>
                    <a:pt x="31" y="0"/>
                    <a:pt x="14" y="0"/>
                  </a:cubicBezTo>
                  <a:cubicBezTo>
                    <a:pt x="9" y="1"/>
                    <a:pt x="4" y="0"/>
                    <a:pt x="2" y="6"/>
                  </a:cubicBezTo>
                  <a:cubicBezTo>
                    <a:pt x="0" y="12"/>
                    <a:pt x="2" y="23"/>
                    <a:pt x="2" y="30"/>
                  </a:cubicBezTo>
                  <a:cubicBezTo>
                    <a:pt x="3" y="63"/>
                    <a:pt x="3" y="96"/>
                    <a:pt x="3" y="129"/>
                  </a:cubicBezTo>
                  <a:cubicBezTo>
                    <a:pt x="3" y="134"/>
                    <a:pt x="2" y="185"/>
                    <a:pt x="3" y="185"/>
                  </a:cubicBezTo>
                  <a:close/>
                </a:path>
              </a:pathLst>
            </a:custGeom>
            <a:solidFill>
              <a:srgbClr val="BAC3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ṩļiďè">
              <a:extLst>
                <a:ext uri="{FF2B5EF4-FFF2-40B4-BE49-F238E27FC236}">
                  <a16:creationId xmlns:a16="http://schemas.microsoft.com/office/drawing/2014/main" id="{BF47FD35-B2A4-47F4-A658-BDE1D37049E6}"/>
                </a:ext>
              </a:extLst>
            </p:cNvPr>
            <p:cNvSpPr/>
            <p:nvPr/>
          </p:nvSpPr>
          <p:spPr bwMode="auto">
            <a:xfrm>
              <a:off x="4235451" y="2330451"/>
              <a:ext cx="658813" cy="698500"/>
            </a:xfrm>
            <a:custGeom>
              <a:avLst/>
              <a:gdLst>
                <a:gd name="T0" fmla="*/ 110 w 112"/>
                <a:gd name="T1" fmla="*/ 1 h 119"/>
                <a:gd name="T2" fmla="*/ 1 w 112"/>
                <a:gd name="T3" fmla="*/ 118 h 119"/>
                <a:gd name="T4" fmla="*/ 1 w 112"/>
                <a:gd name="T5" fmla="*/ 118 h 119"/>
                <a:gd name="T6" fmla="*/ 111 w 112"/>
                <a:gd name="T7" fmla="*/ 3 h 119"/>
                <a:gd name="T8" fmla="*/ 110 w 112"/>
                <a:gd name="T9" fmla="*/ 1 h 119"/>
              </a:gdLst>
              <a:ahLst/>
              <a:cxnLst>
                <a:cxn ang="0">
                  <a:pos x="T0" y="T1"/>
                </a:cxn>
                <a:cxn ang="0">
                  <a:pos x="T2" y="T3"/>
                </a:cxn>
                <a:cxn ang="0">
                  <a:pos x="T4" y="T5"/>
                </a:cxn>
                <a:cxn ang="0">
                  <a:pos x="T6" y="T7"/>
                </a:cxn>
                <a:cxn ang="0">
                  <a:pos x="T8" y="T9"/>
                </a:cxn>
              </a:cxnLst>
              <a:rect l="0" t="0" r="r" b="b"/>
              <a:pathLst>
                <a:path w="112" h="119">
                  <a:moveTo>
                    <a:pt x="110" y="1"/>
                  </a:moveTo>
                  <a:cubicBezTo>
                    <a:pt x="71" y="38"/>
                    <a:pt x="35" y="77"/>
                    <a:pt x="1" y="118"/>
                  </a:cubicBezTo>
                  <a:cubicBezTo>
                    <a:pt x="0" y="118"/>
                    <a:pt x="1" y="119"/>
                    <a:pt x="1" y="118"/>
                  </a:cubicBezTo>
                  <a:cubicBezTo>
                    <a:pt x="36" y="78"/>
                    <a:pt x="73" y="39"/>
                    <a:pt x="111" y="3"/>
                  </a:cubicBezTo>
                  <a:cubicBezTo>
                    <a:pt x="112" y="2"/>
                    <a:pt x="111" y="0"/>
                    <a:pt x="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S1îḓe">
              <a:extLst>
                <a:ext uri="{FF2B5EF4-FFF2-40B4-BE49-F238E27FC236}">
                  <a16:creationId xmlns:a16="http://schemas.microsoft.com/office/drawing/2014/main" id="{D63662F6-F138-402E-A592-5139B42ABB2D}"/>
                </a:ext>
              </a:extLst>
            </p:cNvPr>
            <p:cNvSpPr/>
            <p:nvPr/>
          </p:nvSpPr>
          <p:spPr bwMode="auto">
            <a:xfrm>
              <a:off x="4318001" y="2741614"/>
              <a:ext cx="371475" cy="404813"/>
            </a:xfrm>
            <a:custGeom>
              <a:avLst/>
              <a:gdLst>
                <a:gd name="T0" fmla="*/ 60 w 63"/>
                <a:gd name="T1" fmla="*/ 1 h 69"/>
                <a:gd name="T2" fmla="*/ 0 w 63"/>
                <a:gd name="T3" fmla="*/ 68 h 69"/>
                <a:gd name="T4" fmla="*/ 1 w 63"/>
                <a:gd name="T5" fmla="*/ 69 h 69"/>
                <a:gd name="T6" fmla="*/ 62 w 63"/>
                <a:gd name="T7" fmla="*/ 3 h 69"/>
                <a:gd name="T8" fmla="*/ 60 w 63"/>
                <a:gd name="T9" fmla="*/ 1 h 69"/>
              </a:gdLst>
              <a:ahLst/>
              <a:cxnLst>
                <a:cxn ang="0">
                  <a:pos x="T0" y="T1"/>
                </a:cxn>
                <a:cxn ang="0">
                  <a:pos x="T2" y="T3"/>
                </a:cxn>
                <a:cxn ang="0">
                  <a:pos x="T4" y="T5"/>
                </a:cxn>
                <a:cxn ang="0">
                  <a:pos x="T6" y="T7"/>
                </a:cxn>
                <a:cxn ang="0">
                  <a:pos x="T8" y="T9"/>
                </a:cxn>
              </a:cxnLst>
              <a:rect l="0" t="0" r="r" b="b"/>
              <a:pathLst>
                <a:path w="63" h="69">
                  <a:moveTo>
                    <a:pt x="60" y="1"/>
                  </a:moveTo>
                  <a:cubicBezTo>
                    <a:pt x="41" y="24"/>
                    <a:pt x="21" y="46"/>
                    <a:pt x="0" y="68"/>
                  </a:cubicBezTo>
                  <a:cubicBezTo>
                    <a:pt x="0" y="68"/>
                    <a:pt x="1" y="69"/>
                    <a:pt x="1" y="69"/>
                  </a:cubicBezTo>
                  <a:cubicBezTo>
                    <a:pt x="22" y="47"/>
                    <a:pt x="42" y="25"/>
                    <a:pt x="62" y="3"/>
                  </a:cubicBezTo>
                  <a:cubicBezTo>
                    <a:pt x="63" y="1"/>
                    <a:pt x="61" y="0"/>
                    <a:pt x="6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ṩlîḓè">
              <a:extLst>
                <a:ext uri="{FF2B5EF4-FFF2-40B4-BE49-F238E27FC236}">
                  <a16:creationId xmlns:a16="http://schemas.microsoft.com/office/drawing/2014/main" id="{27582A6F-2011-46CB-85A5-9DB6F565AFE1}"/>
                </a:ext>
              </a:extLst>
            </p:cNvPr>
            <p:cNvSpPr/>
            <p:nvPr/>
          </p:nvSpPr>
          <p:spPr bwMode="auto">
            <a:xfrm>
              <a:off x="4548188" y="3052764"/>
              <a:ext cx="69850" cy="76200"/>
            </a:xfrm>
            <a:custGeom>
              <a:avLst/>
              <a:gdLst>
                <a:gd name="T0" fmla="*/ 9 w 12"/>
                <a:gd name="T1" fmla="*/ 1 h 13"/>
                <a:gd name="T2" fmla="*/ 1 w 12"/>
                <a:gd name="T3" fmla="*/ 11 h 13"/>
                <a:gd name="T4" fmla="*/ 2 w 12"/>
                <a:gd name="T5" fmla="*/ 12 h 13"/>
                <a:gd name="T6" fmla="*/ 11 w 12"/>
                <a:gd name="T7" fmla="*/ 2 h 13"/>
                <a:gd name="T8" fmla="*/ 9 w 12"/>
                <a:gd name="T9" fmla="*/ 1 h 13"/>
              </a:gdLst>
              <a:ahLst/>
              <a:cxnLst>
                <a:cxn ang="0">
                  <a:pos x="T0" y="T1"/>
                </a:cxn>
                <a:cxn ang="0">
                  <a:pos x="T2" y="T3"/>
                </a:cxn>
                <a:cxn ang="0">
                  <a:pos x="T4" y="T5"/>
                </a:cxn>
                <a:cxn ang="0">
                  <a:pos x="T6" y="T7"/>
                </a:cxn>
                <a:cxn ang="0">
                  <a:pos x="T8" y="T9"/>
                </a:cxn>
              </a:cxnLst>
              <a:rect l="0" t="0" r="r" b="b"/>
              <a:pathLst>
                <a:path w="12" h="13">
                  <a:moveTo>
                    <a:pt x="9" y="1"/>
                  </a:moveTo>
                  <a:cubicBezTo>
                    <a:pt x="1" y="11"/>
                    <a:pt x="1" y="11"/>
                    <a:pt x="1" y="11"/>
                  </a:cubicBezTo>
                  <a:cubicBezTo>
                    <a:pt x="0" y="12"/>
                    <a:pt x="1" y="13"/>
                    <a:pt x="2" y="12"/>
                  </a:cubicBezTo>
                  <a:cubicBezTo>
                    <a:pt x="5" y="9"/>
                    <a:pt x="8" y="6"/>
                    <a:pt x="11" y="2"/>
                  </a:cubicBezTo>
                  <a:cubicBezTo>
                    <a:pt x="12" y="1"/>
                    <a:pt x="10" y="0"/>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ṩľíḍé">
              <a:extLst>
                <a:ext uri="{FF2B5EF4-FFF2-40B4-BE49-F238E27FC236}">
                  <a16:creationId xmlns:a16="http://schemas.microsoft.com/office/drawing/2014/main" id="{F8AC887F-189F-4575-92C4-7DFF538B344D}"/>
                </a:ext>
              </a:extLst>
            </p:cNvPr>
            <p:cNvSpPr/>
            <p:nvPr/>
          </p:nvSpPr>
          <p:spPr bwMode="auto">
            <a:xfrm>
              <a:off x="5665788" y="1277939"/>
              <a:ext cx="241300" cy="311150"/>
            </a:xfrm>
            <a:custGeom>
              <a:avLst/>
              <a:gdLst>
                <a:gd name="T0" fmla="*/ 38 w 41"/>
                <a:gd name="T1" fmla="*/ 2 h 53"/>
                <a:gd name="T2" fmla="*/ 0 w 41"/>
                <a:gd name="T3" fmla="*/ 52 h 53"/>
                <a:gd name="T4" fmla="*/ 2 w 41"/>
                <a:gd name="T5" fmla="*/ 52 h 53"/>
                <a:gd name="T6" fmla="*/ 40 w 41"/>
                <a:gd name="T7" fmla="*/ 3 h 53"/>
                <a:gd name="T8" fmla="*/ 38 w 41"/>
                <a:gd name="T9" fmla="*/ 2 h 53"/>
              </a:gdLst>
              <a:ahLst/>
              <a:cxnLst>
                <a:cxn ang="0">
                  <a:pos x="T0" y="T1"/>
                </a:cxn>
                <a:cxn ang="0">
                  <a:pos x="T2" y="T3"/>
                </a:cxn>
                <a:cxn ang="0">
                  <a:pos x="T4" y="T5"/>
                </a:cxn>
                <a:cxn ang="0">
                  <a:pos x="T6" y="T7"/>
                </a:cxn>
                <a:cxn ang="0">
                  <a:pos x="T8" y="T9"/>
                </a:cxn>
              </a:cxnLst>
              <a:rect l="0" t="0" r="r" b="b"/>
              <a:pathLst>
                <a:path w="41" h="53">
                  <a:moveTo>
                    <a:pt x="38" y="2"/>
                  </a:moveTo>
                  <a:cubicBezTo>
                    <a:pt x="25" y="18"/>
                    <a:pt x="13" y="35"/>
                    <a:pt x="0" y="52"/>
                  </a:cubicBezTo>
                  <a:cubicBezTo>
                    <a:pt x="0" y="52"/>
                    <a:pt x="1" y="53"/>
                    <a:pt x="2" y="52"/>
                  </a:cubicBezTo>
                  <a:cubicBezTo>
                    <a:pt x="14" y="36"/>
                    <a:pt x="27" y="20"/>
                    <a:pt x="40" y="3"/>
                  </a:cubicBezTo>
                  <a:cubicBezTo>
                    <a:pt x="41" y="2"/>
                    <a:pt x="39" y="0"/>
                    <a:pt x="3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ṧḻiďé">
              <a:extLst>
                <a:ext uri="{FF2B5EF4-FFF2-40B4-BE49-F238E27FC236}">
                  <a16:creationId xmlns:a16="http://schemas.microsoft.com/office/drawing/2014/main" id="{0EEF1959-C0ED-44B8-9DA7-FA5049C1BF56}"/>
                </a:ext>
              </a:extLst>
            </p:cNvPr>
            <p:cNvSpPr/>
            <p:nvPr/>
          </p:nvSpPr>
          <p:spPr bwMode="auto">
            <a:xfrm>
              <a:off x="5624513" y="1354139"/>
              <a:ext cx="388938" cy="411163"/>
            </a:xfrm>
            <a:custGeom>
              <a:avLst/>
              <a:gdLst>
                <a:gd name="T0" fmla="*/ 63 w 66"/>
                <a:gd name="T1" fmla="*/ 1 h 70"/>
                <a:gd name="T2" fmla="*/ 1 w 66"/>
                <a:gd name="T3" fmla="*/ 69 h 70"/>
                <a:gd name="T4" fmla="*/ 2 w 66"/>
                <a:gd name="T5" fmla="*/ 70 h 70"/>
                <a:gd name="T6" fmla="*/ 65 w 66"/>
                <a:gd name="T7" fmla="*/ 3 h 70"/>
                <a:gd name="T8" fmla="*/ 63 w 66"/>
                <a:gd name="T9" fmla="*/ 1 h 70"/>
              </a:gdLst>
              <a:ahLst/>
              <a:cxnLst>
                <a:cxn ang="0">
                  <a:pos x="T0" y="T1"/>
                </a:cxn>
                <a:cxn ang="0">
                  <a:pos x="T2" y="T3"/>
                </a:cxn>
                <a:cxn ang="0">
                  <a:pos x="T4" y="T5"/>
                </a:cxn>
                <a:cxn ang="0">
                  <a:pos x="T6" y="T7"/>
                </a:cxn>
                <a:cxn ang="0">
                  <a:pos x="T8" y="T9"/>
                </a:cxn>
              </a:cxnLst>
              <a:rect l="0" t="0" r="r" b="b"/>
              <a:pathLst>
                <a:path w="66" h="70">
                  <a:moveTo>
                    <a:pt x="63" y="1"/>
                  </a:moveTo>
                  <a:cubicBezTo>
                    <a:pt x="41" y="22"/>
                    <a:pt x="20" y="45"/>
                    <a:pt x="1" y="69"/>
                  </a:cubicBezTo>
                  <a:cubicBezTo>
                    <a:pt x="0" y="69"/>
                    <a:pt x="1" y="70"/>
                    <a:pt x="2" y="70"/>
                  </a:cubicBezTo>
                  <a:cubicBezTo>
                    <a:pt x="21" y="46"/>
                    <a:pt x="42" y="23"/>
                    <a:pt x="65" y="3"/>
                  </a:cubicBezTo>
                  <a:cubicBezTo>
                    <a:pt x="66" y="2"/>
                    <a:pt x="64" y="0"/>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ṧľíďè">
              <a:extLst>
                <a:ext uri="{FF2B5EF4-FFF2-40B4-BE49-F238E27FC236}">
                  <a16:creationId xmlns:a16="http://schemas.microsoft.com/office/drawing/2014/main" id="{95DB7C18-7F8D-44AA-8CB5-976682AAA29A}"/>
                </a:ext>
              </a:extLst>
            </p:cNvPr>
            <p:cNvSpPr/>
            <p:nvPr/>
          </p:nvSpPr>
          <p:spPr bwMode="auto">
            <a:xfrm>
              <a:off x="5830888" y="1512889"/>
              <a:ext cx="165100" cy="193675"/>
            </a:xfrm>
            <a:custGeom>
              <a:avLst/>
              <a:gdLst>
                <a:gd name="T0" fmla="*/ 25 w 28"/>
                <a:gd name="T1" fmla="*/ 2 h 33"/>
                <a:gd name="T2" fmla="*/ 1 w 28"/>
                <a:gd name="T3" fmla="*/ 31 h 33"/>
                <a:gd name="T4" fmla="*/ 2 w 28"/>
                <a:gd name="T5" fmla="*/ 33 h 33"/>
                <a:gd name="T6" fmla="*/ 27 w 28"/>
                <a:gd name="T7" fmla="*/ 3 h 33"/>
                <a:gd name="T8" fmla="*/ 25 w 28"/>
                <a:gd name="T9" fmla="*/ 2 h 33"/>
              </a:gdLst>
              <a:ahLst/>
              <a:cxnLst>
                <a:cxn ang="0">
                  <a:pos x="T0" y="T1"/>
                </a:cxn>
                <a:cxn ang="0">
                  <a:pos x="T2" y="T3"/>
                </a:cxn>
                <a:cxn ang="0">
                  <a:pos x="T4" y="T5"/>
                </a:cxn>
                <a:cxn ang="0">
                  <a:pos x="T6" y="T7"/>
                </a:cxn>
                <a:cxn ang="0">
                  <a:pos x="T8" y="T9"/>
                </a:cxn>
              </a:cxnLst>
              <a:rect l="0" t="0" r="r" b="b"/>
              <a:pathLst>
                <a:path w="28" h="33">
                  <a:moveTo>
                    <a:pt x="25" y="2"/>
                  </a:moveTo>
                  <a:cubicBezTo>
                    <a:pt x="16" y="11"/>
                    <a:pt x="9" y="21"/>
                    <a:pt x="1" y="31"/>
                  </a:cubicBezTo>
                  <a:cubicBezTo>
                    <a:pt x="0" y="32"/>
                    <a:pt x="2" y="33"/>
                    <a:pt x="2" y="33"/>
                  </a:cubicBezTo>
                  <a:cubicBezTo>
                    <a:pt x="10" y="22"/>
                    <a:pt x="19" y="13"/>
                    <a:pt x="27" y="3"/>
                  </a:cubicBezTo>
                  <a:cubicBezTo>
                    <a:pt x="28" y="2"/>
                    <a:pt x="26" y="0"/>
                    <a:pt x="2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ṡļíḑé">
              <a:extLst>
                <a:ext uri="{FF2B5EF4-FFF2-40B4-BE49-F238E27FC236}">
                  <a16:creationId xmlns:a16="http://schemas.microsoft.com/office/drawing/2014/main" id="{09AE0C2F-EB4C-41CD-9C07-EF9E3597B8DE}"/>
                </a:ext>
              </a:extLst>
            </p:cNvPr>
            <p:cNvSpPr/>
            <p:nvPr/>
          </p:nvSpPr>
          <p:spPr bwMode="auto">
            <a:xfrm>
              <a:off x="3994151" y="1066801"/>
              <a:ext cx="2284413" cy="87313"/>
            </a:xfrm>
            <a:custGeom>
              <a:avLst/>
              <a:gdLst>
                <a:gd name="T0" fmla="*/ 386 w 388"/>
                <a:gd name="T1" fmla="*/ 3 h 15"/>
                <a:gd name="T2" fmla="*/ 102 w 388"/>
                <a:gd name="T3" fmla="*/ 2 h 15"/>
                <a:gd name="T4" fmla="*/ 2 w 388"/>
                <a:gd name="T5" fmla="*/ 4 h 15"/>
                <a:gd name="T6" fmla="*/ 1 w 388"/>
                <a:gd name="T7" fmla="*/ 15 h 15"/>
                <a:gd name="T8" fmla="*/ 387 w 388"/>
                <a:gd name="T9" fmla="*/ 13 h 15"/>
                <a:gd name="T10" fmla="*/ 386 w 388"/>
                <a:gd name="T11" fmla="*/ 3 h 15"/>
              </a:gdLst>
              <a:ahLst/>
              <a:cxnLst>
                <a:cxn ang="0">
                  <a:pos x="T0" y="T1"/>
                </a:cxn>
                <a:cxn ang="0">
                  <a:pos x="T2" y="T3"/>
                </a:cxn>
                <a:cxn ang="0">
                  <a:pos x="T4" y="T5"/>
                </a:cxn>
                <a:cxn ang="0">
                  <a:pos x="T6" y="T7"/>
                </a:cxn>
                <a:cxn ang="0">
                  <a:pos x="T8" y="T9"/>
                </a:cxn>
                <a:cxn ang="0">
                  <a:pos x="T10" y="T11"/>
                </a:cxn>
              </a:cxnLst>
              <a:rect l="0" t="0" r="r" b="b"/>
              <a:pathLst>
                <a:path w="388" h="15">
                  <a:moveTo>
                    <a:pt x="386" y="3"/>
                  </a:moveTo>
                  <a:cubicBezTo>
                    <a:pt x="324" y="0"/>
                    <a:pt x="164" y="3"/>
                    <a:pt x="102" y="2"/>
                  </a:cubicBezTo>
                  <a:cubicBezTo>
                    <a:pt x="69" y="2"/>
                    <a:pt x="36" y="3"/>
                    <a:pt x="2" y="4"/>
                  </a:cubicBezTo>
                  <a:cubicBezTo>
                    <a:pt x="3" y="7"/>
                    <a:pt x="0" y="11"/>
                    <a:pt x="1" y="15"/>
                  </a:cubicBezTo>
                  <a:cubicBezTo>
                    <a:pt x="96" y="15"/>
                    <a:pt x="291" y="15"/>
                    <a:pt x="387" y="13"/>
                  </a:cubicBezTo>
                  <a:cubicBezTo>
                    <a:pt x="388" y="10"/>
                    <a:pt x="388" y="6"/>
                    <a:pt x="386"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i$ļiḓé">
              <a:extLst>
                <a:ext uri="{FF2B5EF4-FFF2-40B4-BE49-F238E27FC236}">
                  <a16:creationId xmlns:a16="http://schemas.microsoft.com/office/drawing/2014/main" id="{F0BD6CD2-D9FF-4D3A-BD95-068A1D9F8C3E}"/>
                </a:ext>
              </a:extLst>
            </p:cNvPr>
            <p:cNvSpPr/>
            <p:nvPr/>
          </p:nvSpPr>
          <p:spPr bwMode="auto">
            <a:xfrm>
              <a:off x="3987801" y="3276601"/>
              <a:ext cx="2290763" cy="82550"/>
            </a:xfrm>
            <a:custGeom>
              <a:avLst/>
              <a:gdLst>
                <a:gd name="T0" fmla="*/ 387 w 389"/>
                <a:gd name="T1" fmla="*/ 2 h 14"/>
                <a:gd name="T2" fmla="*/ 103 w 389"/>
                <a:gd name="T3" fmla="*/ 2 h 14"/>
                <a:gd name="T4" fmla="*/ 3 w 389"/>
                <a:gd name="T5" fmla="*/ 3 h 14"/>
                <a:gd name="T6" fmla="*/ 2 w 389"/>
                <a:gd name="T7" fmla="*/ 14 h 14"/>
                <a:gd name="T8" fmla="*/ 388 w 389"/>
                <a:gd name="T9" fmla="*/ 13 h 14"/>
                <a:gd name="T10" fmla="*/ 387 w 389"/>
                <a:gd name="T11" fmla="*/ 2 h 14"/>
              </a:gdLst>
              <a:ahLst/>
              <a:cxnLst>
                <a:cxn ang="0">
                  <a:pos x="T0" y="T1"/>
                </a:cxn>
                <a:cxn ang="0">
                  <a:pos x="T2" y="T3"/>
                </a:cxn>
                <a:cxn ang="0">
                  <a:pos x="T4" y="T5"/>
                </a:cxn>
                <a:cxn ang="0">
                  <a:pos x="T6" y="T7"/>
                </a:cxn>
                <a:cxn ang="0">
                  <a:pos x="T8" y="T9"/>
                </a:cxn>
                <a:cxn ang="0">
                  <a:pos x="T10" y="T11"/>
                </a:cxn>
              </a:cxnLst>
              <a:rect l="0" t="0" r="r" b="b"/>
              <a:pathLst>
                <a:path w="389" h="14">
                  <a:moveTo>
                    <a:pt x="387" y="2"/>
                  </a:moveTo>
                  <a:cubicBezTo>
                    <a:pt x="325" y="0"/>
                    <a:pt x="165" y="3"/>
                    <a:pt x="103" y="2"/>
                  </a:cubicBezTo>
                  <a:cubicBezTo>
                    <a:pt x="70" y="1"/>
                    <a:pt x="37" y="3"/>
                    <a:pt x="3" y="3"/>
                  </a:cubicBezTo>
                  <a:cubicBezTo>
                    <a:pt x="0" y="5"/>
                    <a:pt x="1" y="11"/>
                    <a:pt x="2" y="14"/>
                  </a:cubicBezTo>
                  <a:cubicBezTo>
                    <a:pt x="97" y="14"/>
                    <a:pt x="292" y="14"/>
                    <a:pt x="388" y="13"/>
                  </a:cubicBezTo>
                  <a:cubicBezTo>
                    <a:pt x="389" y="10"/>
                    <a:pt x="389" y="6"/>
                    <a:pt x="387" y="2"/>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slidè">
              <a:extLst>
                <a:ext uri="{FF2B5EF4-FFF2-40B4-BE49-F238E27FC236}">
                  <a16:creationId xmlns:a16="http://schemas.microsoft.com/office/drawing/2014/main" id="{A353A9A1-FA34-41A4-B0B8-1614C279244C}"/>
                </a:ext>
              </a:extLst>
            </p:cNvPr>
            <p:cNvSpPr/>
            <p:nvPr/>
          </p:nvSpPr>
          <p:spPr bwMode="auto">
            <a:xfrm>
              <a:off x="6154738" y="1101726"/>
              <a:ext cx="69850" cy="2239963"/>
            </a:xfrm>
            <a:custGeom>
              <a:avLst/>
              <a:gdLst>
                <a:gd name="T0" fmla="*/ 1 w 12"/>
                <a:gd name="T1" fmla="*/ 380 h 381"/>
                <a:gd name="T2" fmla="*/ 9 w 12"/>
                <a:gd name="T3" fmla="*/ 379 h 381"/>
                <a:gd name="T4" fmla="*/ 10 w 12"/>
                <a:gd name="T5" fmla="*/ 367 h 381"/>
                <a:gd name="T6" fmla="*/ 10 w 12"/>
                <a:gd name="T7" fmla="*/ 7 h 381"/>
                <a:gd name="T8" fmla="*/ 2 w 12"/>
                <a:gd name="T9" fmla="*/ 10 h 381"/>
                <a:gd name="T10" fmla="*/ 1 w 12"/>
                <a:gd name="T11" fmla="*/ 35 h 381"/>
                <a:gd name="T12" fmla="*/ 1 w 12"/>
                <a:gd name="T13" fmla="*/ 206 h 381"/>
                <a:gd name="T14" fmla="*/ 1 w 12"/>
                <a:gd name="T15" fmla="*/ 380 h 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81">
                  <a:moveTo>
                    <a:pt x="1" y="380"/>
                  </a:moveTo>
                  <a:cubicBezTo>
                    <a:pt x="4" y="381"/>
                    <a:pt x="6" y="381"/>
                    <a:pt x="9" y="379"/>
                  </a:cubicBezTo>
                  <a:cubicBezTo>
                    <a:pt x="9" y="376"/>
                    <a:pt x="10" y="372"/>
                    <a:pt x="10" y="367"/>
                  </a:cubicBezTo>
                  <a:cubicBezTo>
                    <a:pt x="9" y="276"/>
                    <a:pt x="12" y="98"/>
                    <a:pt x="10" y="7"/>
                  </a:cubicBezTo>
                  <a:cubicBezTo>
                    <a:pt x="8" y="0"/>
                    <a:pt x="4" y="2"/>
                    <a:pt x="2" y="10"/>
                  </a:cubicBezTo>
                  <a:cubicBezTo>
                    <a:pt x="1" y="17"/>
                    <a:pt x="1" y="26"/>
                    <a:pt x="1" y="35"/>
                  </a:cubicBezTo>
                  <a:cubicBezTo>
                    <a:pt x="1" y="92"/>
                    <a:pt x="1" y="149"/>
                    <a:pt x="1" y="206"/>
                  </a:cubicBezTo>
                  <a:cubicBezTo>
                    <a:pt x="1" y="233"/>
                    <a:pt x="0" y="352"/>
                    <a:pt x="1" y="3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Sḻïḋe">
              <a:extLst>
                <a:ext uri="{FF2B5EF4-FFF2-40B4-BE49-F238E27FC236}">
                  <a16:creationId xmlns:a16="http://schemas.microsoft.com/office/drawing/2014/main" id="{1BAF6D6F-7AB5-438D-8B4B-F4F9257077FB}"/>
                </a:ext>
              </a:extLst>
            </p:cNvPr>
            <p:cNvSpPr/>
            <p:nvPr/>
          </p:nvSpPr>
          <p:spPr bwMode="auto">
            <a:xfrm>
              <a:off x="4041776" y="1101726"/>
              <a:ext cx="76200" cy="2239963"/>
            </a:xfrm>
            <a:custGeom>
              <a:avLst/>
              <a:gdLst>
                <a:gd name="T0" fmla="*/ 1 w 13"/>
                <a:gd name="T1" fmla="*/ 380 h 381"/>
                <a:gd name="T2" fmla="*/ 9 w 13"/>
                <a:gd name="T3" fmla="*/ 379 h 381"/>
                <a:gd name="T4" fmla="*/ 10 w 13"/>
                <a:gd name="T5" fmla="*/ 367 h 381"/>
                <a:gd name="T6" fmla="*/ 10 w 13"/>
                <a:gd name="T7" fmla="*/ 7 h 381"/>
                <a:gd name="T8" fmla="*/ 3 w 13"/>
                <a:gd name="T9" fmla="*/ 10 h 381"/>
                <a:gd name="T10" fmla="*/ 1 w 13"/>
                <a:gd name="T11" fmla="*/ 35 h 381"/>
                <a:gd name="T12" fmla="*/ 2 w 13"/>
                <a:gd name="T13" fmla="*/ 206 h 381"/>
                <a:gd name="T14" fmla="*/ 1 w 13"/>
                <a:gd name="T15" fmla="*/ 380 h 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81">
                  <a:moveTo>
                    <a:pt x="1" y="380"/>
                  </a:moveTo>
                  <a:cubicBezTo>
                    <a:pt x="4" y="381"/>
                    <a:pt x="7" y="381"/>
                    <a:pt x="9" y="379"/>
                  </a:cubicBezTo>
                  <a:cubicBezTo>
                    <a:pt x="10" y="376"/>
                    <a:pt x="10" y="372"/>
                    <a:pt x="10" y="367"/>
                  </a:cubicBezTo>
                  <a:cubicBezTo>
                    <a:pt x="9" y="276"/>
                    <a:pt x="13" y="98"/>
                    <a:pt x="10" y="7"/>
                  </a:cubicBezTo>
                  <a:cubicBezTo>
                    <a:pt x="8" y="0"/>
                    <a:pt x="4" y="2"/>
                    <a:pt x="3" y="10"/>
                  </a:cubicBezTo>
                  <a:cubicBezTo>
                    <a:pt x="1" y="17"/>
                    <a:pt x="1" y="26"/>
                    <a:pt x="1" y="35"/>
                  </a:cubicBezTo>
                  <a:cubicBezTo>
                    <a:pt x="2" y="92"/>
                    <a:pt x="2" y="149"/>
                    <a:pt x="2" y="206"/>
                  </a:cubicBezTo>
                  <a:cubicBezTo>
                    <a:pt x="2" y="233"/>
                    <a:pt x="0" y="352"/>
                    <a:pt x="1" y="3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şlîdê">
              <a:extLst>
                <a:ext uri="{FF2B5EF4-FFF2-40B4-BE49-F238E27FC236}">
                  <a16:creationId xmlns:a16="http://schemas.microsoft.com/office/drawing/2014/main" id="{8EC832F5-84A3-4C3C-B17E-894918F465CF}"/>
                </a:ext>
              </a:extLst>
            </p:cNvPr>
            <p:cNvSpPr/>
            <p:nvPr/>
          </p:nvSpPr>
          <p:spPr bwMode="auto">
            <a:xfrm>
              <a:off x="5883276" y="2393951"/>
              <a:ext cx="136525" cy="100013"/>
            </a:xfrm>
            <a:custGeom>
              <a:avLst/>
              <a:gdLst>
                <a:gd name="T0" fmla="*/ 2 w 23"/>
                <a:gd name="T1" fmla="*/ 12 h 17"/>
                <a:gd name="T2" fmla="*/ 4 w 23"/>
                <a:gd name="T3" fmla="*/ 16 h 17"/>
                <a:gd name="T4" fmla="*/ 5 w 23"/>
                <a:gd name="T5" fmla="*/ 16 h 17"/>
                <a:gd name="T6" fmla="*/ 17 w 23"/>
                <a:gd name="T7" fmla="*/ 17 h 17"/>
                <a:gd name="T8" fmla="*/ 21 w 23"/>
                <a:gd name="T9" fmla="*/ 16 h 17"/>
                <a:gd name="T10" fmla="*/ 22 w 23"/>
                <a:gd name="T11" fmla="*/ 13 h 17"/>
                <a:gd name="T12" fmla="*/ 23 w 23"/>
                <a:gd name="T13" fmla="*/ 1 h 17"/>
                <a:gd name="T14" fmla="*/ 23 w 23"/>
                <a:gd name="T15" fmla="*/ 0 h 17"/>
                <a:gd name="T16" fmla="*/ 22 w 23"/>
                <a:gd name="T17" fmla="*/ 0 h 17"/>
                <a:gd name="T18" fmla="*/ 5 w 23"/>
                <a:gd name="T19" fmla="*/ 2 h 17"/>
                <a:gd name="T20" fmla="*/ 2 w 23"/>
                <a:gd name="T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7">
                  <a:moveTo>
                    <a:pt x="2" y="12"/>
                  </a:moveTo>
                  <a:cubicBezTo>
                    <a:pt x="2" y="13"/>
                    <a:pt x="2" y="15"/>
                    <a:pt x="4" y="16"/>
                  </a:cubicBezTo>
                  <a:cubicBezTo>
                    <a:pt x="4" y="16"/>
                    <a:pt x="5" y="16"/>
                    <a:pt x="5" y="16"/>
                  </a:cubicBezTo>
                  <a:cubicBezTo>
                    <a:pt x="9" y="16"/>
                    <a:pt x="13" y="17"/>
                    <a:pt x="17" y="17"/>
                  </a:cubicBezTo>
                  <a:cubicBezTo>
                    <a:pt x="19" y="17"/>
                    <a:pt x="20" y="17"/>
                    <a:pt x="21" y="16"/>
                  </a:cubicBezTo>
                  <a:cubicBezTo>
                    <a:pt x="22" y="15"/>
                    <a:pt x="22" y="14"/>
                    <a:pt x="22" y="13"/>
                  </a:cubicBezTo>
                  <a:cubicBezTo>
                    <a:pt x="22" y="9"/>
                    <a:pt x="23" y="5"/>
                    <a:pt x="23" y="1"/>
                  </a:cubicBezTo>
                  <a:cubicBezTo>
                    <a:pt x="23" y="0"/>
                    <a:pt x="23" y="0"/>
                    <a:pt x="23" y="0"/>
                  </a:cubicBezTo>
                  <a:cubicBezTo>
                    <a:pt x="22" y="0"/>
                    <a:pt x="22" y="0"/>
                    <a:pt x="22" y="0"/>
                  </a:cubicBezTo>
                  <a:cubicBezTo>
                    <a:pt x="16" y="0"/>
                    <a:pt x="10" y="0"/>
                    <a:pt x="5" y="2"/>
                  </a:cubicBezTo>
                  <a:cubicBezTo>
                    <a:pt x="0" y="3"/>
                    <a:pt x="2" y="7"/>
                    <a:pt x="2" y="12"/>
                  </a:cubicBezTo>
                  <a:close/>
                </a:path>
              </a:pathLst>
            </a:custGeom>
            <a:solidFill>
              <a:srgbClr val="C7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ïšļïḓè">
              <a:extLst>
                <a:ext uri="{FF2B5EF4-FFF2-40B4-BE49-F238E27FC236}">
                  <a16:creationId xmlns:a16="http://schemas.microsoft.com/office/drawing/2014/main" id="{365F4D20-DE03-44FC-8BA7-9FB309A4DE58}"/>
                </a:ext>
              </a:extLst>
            </p:cNvPr>
            <p:cNvSpPr/>
            <p:nvPr/>
          </p:nvSpPr>
          <p:spPr bwMode="auto">
            <a:xfrm>
              <a:off x="5895976" y="2524126"/>
              <a:ext cx="128588" cy="111125"/>
            </a:xfrm>
            <a:custGeom>
              <a:avLst/>
              <a:gdLst>
                <a:gd name="T0" fmla="*/ 19 w 22"/>
                <a:gd name="T1" fmla="*/ 2 h 19"/>
                <a:gd name="T2" fmla="*/ 21 w 22"/>
                <a:gd name="T3" fmla="*/ 2 h 19"/>
                <a:gd name="T4" fmla="*/ 21 w 22"/>
                <a:gd name="T5" fmla="*/ 3 h 19"/>
                <a:gd name="T6" fmla="*/ 22 w 22"/>
                <a:gd name="T7" fmla="*/ 9 h 19"/>
                <a:gd name="T8" fmla="*/ 22 w 22"/>
                <a:gd name="T9" fmla="*/ 19 h 19"/>
                <a:gd name="T10" fmla="*/ 5 w 22"/>
                <a:gd name="T11" fmla="*/ 18 h 19"/>
                <a:gd name="T12" fmla="*/ 1 w 22"/>
                <a:gd name="T13" fmla="*/ 9 h 19"/>
                <a:gd name="T14" fmla="*/ 19 w 22"/>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9">
                  <a:moveTo>
                    <a:pt x="19" y="2"/>
                  </a:moveTo>
                  <a:cubicBezTo>
                    <a:pt x="20" y="2"/>
                    <a:pt x="20" y="2"/>
                    <a:pt x="21" y="2"/>
                  </a:cubicBezTo>
                  <a:cubicBezTo>
                    <a:pt x="21" y="2"/>
                    <a:pt x="21" y="2"/>
                    <a:pt x="21" y="3"/>
                  </a:cubicBezTo>
                  <a:cubicBezTo>
                    <a:pt x="22" y="4"/>
                    <a:pt x="22" y="7"/>
                    <a:pt x="22" y="9"/>
                  </a:cubicBezTo>
                  <a:cubicBezTo>
                    <a:pt x="22" y="12"/>
                    <a:pt x="22" y="15"/>
                    <a:pt x="22" y="19"/>
                  </a:cubicBezTo>
                  <a:cubicBezTo>
                    <a:pt x="17" y="19"/>
                    <a:pt x="11" y="19"/>
                    <a:pt x="5" y="18"/>
                  </a:cubicBezTo>
                  <a:cubicBezTo>
                    <a:pt x="1" y="17"/>
                    <a:pt x="0" y="13"/>
                    <a:pt x="1" y="9"/>
                  </a:cubicBezTo>
                  <a:cubicBezTo>
                    <a:pt x="3" y="0"/>
                    <a:pt x="13" y="2"/>
                    <a:pt x="19" y="2"/>
                  </a:cubicBezTo>
                  <a:close/>
                </a:path>
              </a:pathLst>
            </a:custGeom>
            <a:solidFill>
              <a:srgbClr val="C7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ṣḻïḋe">
              <a:extLst>
                <a:ext uri="{FF2B5EF4-FFF2-40B4-BE49-F238E27FC236}">
                  <a16:creationId xmlns:a16="http://schemas.microsoft.com/office/drawing/2014/main" id="{D1BC17D3-35DE-4904-9297-9571084C9D39}"/>
                </a:ext>
              </a:extLst>
            </p:cNvPr>
            <p:cNvSpPr/>
            <p:nvPr/>
          </p:nvSpPr>
          <p:spPr bwMode="auto">
            <a:xfrm>
              <a:off x="5895976" y="2676526"/>
              <a:ext cx="111125" cy="100013"/>
            </a:xfrm>
            <a:custGeom>
              <a:avLst/>
              <a:gdLst>
                <a:gd name="T0" fmla="*/ 18 w 19"/>
                <a:gd name="T1" fmla="*/ 0 h 17"/>
                <a:gd name="T2" fmla="*/ 19 w 19"/>
                <a:gd name="T3" fmla="*/ 15 h 17"/>
                <a:gd name="T4" fmla="*/ 19 w 19"/>
                <a:gd name="T5" fmla="*/ 16 h 17"/>
                <a:gd name="T6" fmla="*/ 18 w 19"/>
                <a:gd name="T7" fmla="*/ 16 h 17"/>
                <a:gd name="T8" fmla="*/ 5 w 19"/>
                <a:gd name="T9" fmla="*/ 17 h 17"/>
                <a:gd name="T10" fmla="*/ 2 w 19"/>
                <a:gd name="T11" fmla="*/ 3 h 17"/>
                <a:gd name="T12" fmla="*/ 8 w 19"/>
                <a:gd name="T13" fmla="*/ 0 h 17"/>
                <a:gd name="T14" fmla="*/ 18 w 19"/>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7">
                  <a:moveTo>
                    <a:pt x="18" y="0"/>
                  </a:moveTo>
                  <a:cubicBezTo>
                    <a:pt x="19" y="5"/>
                    <a:pt x="19" y="10"/>
                    <a:pt x="19" y="15"/>
                  </a:cubicBezTo>
                  <a:cubicBezTo>
                    <a:pt x="19" y="15"/>
                    <a:pt x="19" y="16"/>
                    <a:pt x="19" y="16"/>
                  </a:cubicBezTo>
                  <a:cubicBezTo>
                    <a:pt x="18" y="16"/>
                    <a:pt x="18" y="16"/>
                    <a:pt x="18" y="16"/>
                  </a:cubicBezTo>
                  <a:cubicBezTo>
                    <a:pt x="14" y="16"/>
                    <a:pt x="9" y="17"/>
                    <a:pt x="5" y="17"/>
                  </a:cubicBezTo>
                  <a:cubicBezTo>
                    <a:pt x="0" y="17"/>
                    <a:pt x="0" y="6"/>
                    <a:pt x="2" y="3"/>
                  </a:cubicBezTo>
                  <a:cubicBezTo>
                    <a:pt x="4" y="1"/>
                    <a:pt x="5" y="1"/>
                    <a:pt x="8" y="0"/>
                  </a:cubicBezTo>
                  <a:cubicBezTo>
                    <a:pt x="9" y="0"/>
                    <a:pt x="18" y="0"/>
                    <a:pt x="18" y="0"/>
                  </a:cubicBezTo>
                  <a:close/>
                </a:path>
              </a:pathLst>
            </a:custGeom>
            <a:solidFill>
              <a:srgbClr val="C7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iš1iďé">
              <a:extLst>
                <a:ext uri="{FF2B5EF4-FFF2-40B4-BE49-F238E27FC236}">
                  <a16:creationId xmlns:a16="http://schemas.microsoft.com/office/drawing/2014/main" id="{5801CE6F-A468-47B0-B8C0-7B445D1FB925}"/>
                </a:ext>
              </a:extLst>
            </p:cNvPr>
            <p:cNvSpPr/>
            <p:nvPr/>
          </p:nvSpPr>
          <p:spPr bwMode="auto">
            <a:xfrm>
              <a:off x="5895976" y="2824164"/>
              <a:ext cx="117475" cy="111125"/>
            </a:xfrm>
            <a:custGeom>
              <a:avLst/>
              <a:gdLst>
                <a:gd name="T0" fmla="*/ 19 w 20"/>
                <a:gd name="T1" fmla="*/ 1 h 19"/>
                <a:gd name="T2" fmla="*/ 19 w 20"/>
                <a:gd name="T3" fmla="*/ 18 h 19"/>
                <a:gd name="T4" fmla="*/ 19 w 20"/>
                <a:gd name="T5" fmla="*/ 19 h 19"/>
                <a:gd name="T6" fmla="*/ 18 w 20"/>
                <a:gd name="T7" fmla="*/ 19 h 19"/>
                <a:gd name="T8" fmla="*/ 6 w 20"/>
                <a:gd name="T9" fmla="*/ 19 h 19"/>
                <a:gd name="T10" fmla="*/ 2 w 20"/>
                <a:gd name="T11" fmla="*/ 18 h 19"/>
                <a:gd name="T12" fmla="*/ 1 w 20"/>
                <a:gd name="T13" fmla="*/ 14 h 19"/>
                <a:gd name="T14" fmla="*/ 1 w 20"/>
                <a:gd name="T15" fmla="*/ 6 h 19"/>
                <a:gd name="T16" fmla="*/ 3 w 20"/>
                <a:gd name="T17" fmla="*/ 1 h 19"/>
                <a:gd name="T18" fmla="*/ 19 w 20"/>
                <a:gd name="T1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9" y="1"/>
                  </a:moveTo>
                  <a:cubicBezTo>
                    <a:pt x="20" y="7"/>
                    <a:pt x="20" y="13"/>
                    <a:pt x="19" y="18"/>
                  </a:cubicBezTo>
                  <a:cubicBezTo>
                    <a:pt x="19" y="19"/>
                    <a:pt x="19" y="19"/>
                    <a:pt x="19" y="19"/>
                  </a:cubicBezTo>
                  <a:cubicBezTo>
                    <a:pt x="19" y="19"/>
                    <a:pt x="18" y="19"/>
                    <a:pt x="18" y="19"/>
                  </a:cubicBezTo>
                  <a:cubicBezTo>
                    <a:pt x="14" y="19"/>
                    <a:pt x="10" y="19"/>
                    <a:pt x="6" y="19"/>
                  </a:cubicBezTo>
                  <a:cubicBezTo>
                    <a:pt x="5" y="19"/>
                    <a:pt x="3" y="19"/>
                    <a:pt x="2" y="18"/>
                  </a:cubicBezTo>
                  <a:cubicBezTo>
                    <a:pt x="1" y="17"/>
                    <a:pt x="1" y="16"/>
                    <a:pt x="1" y="14"/>
                  </a:cubicBezTo>
                  <a:cubicBezTo>
                    <a:pt x="1" y="11"/>
                    <a:pt x="1" y="9"/>
                    <a:pt x="1" y="6"/>
                  </a:cubicBezTo>
                  <a:cubicBezTo>
                    <a:pt x="1" y="3"/>
                    <a:pt x="0" y="2"/>
                    <a:pt x="3" y="1"/>
                  </a:cubicBezTo>
                  <a:cubicBezTo>
                    <a:pt x="8" y="0"/>
                    <a:pt x="14" y="1"/>
                    <a:pt x="19" y="1"/>
                  </a:cubicBezTo>
                  <a:close/>
                </a:path>
              </a:pathLst>
            </a:custGeom>
            <a:solidFill>
              <a:srgbClr val="C7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ṡḷïdê">
              <a:extLst>
                <a:ext uri="{FF2B5EF4-FFF2-40B4-BE49-F238E27FC236}">
                  <a16:creationId xmlns:a16="http://schemas.microsoft.com/office/drawing/2014/main" id="{1A8F7559-DDD7-4A74-91D4-18DD919468B3}"/>
                </a:ext>
              </a:extLst>
            </p:cNvPr>
            <p:cNvSpPr/>
            <p:nvPr/>
          </p:nvSpPr>
          <p:spPr bwMode="auto">
            <a:xfrm>
              <a:off x="5013326" y="2752726"/>
              <a:ext cx="187325" cy="58738"/>
            </a:xfrm>
            <a:custGeom>
              <a:avLst/>
              <a:gdLst>
                <a:gd name="T0" fmla="*/ 15 w 32"/>
                <a:gd name="T1" fmla="*/ 2 h 10"/>
                <a:gd name="T2" fmla="*/ 29 w 32"/>
                <a:gd name="T3" fmla="*/ 0 h 10"/>
                <a:gd name="T4" fmla="*/ 32 w 32"/>
                <a:gd name="T5" fmla="*/ 1 h 10"/>
                <a:gd name="T6" fmla="*/ 32 w 32"/>
                <a:gd name="T7" fmla="*/ 3 h 10"/>
                <a:gd name="T8" fmla="*/ 32 w 32"/>
                <a:gd name="T9" fmla="*/ 7 h 10"/>
                <a:gd name="T10" fmla="*/ 32 w 32"/>
                <a:gd name="T11" fmla="*/ 9 h 10"/>
                <a:gd name="T12" fmla="*/ 30 w 32"/>
                <a:gd name="T13" fmla="*/ 9 h 10"/>
                <a:gd name="T14" fmla="*/ 16 w 32"/>
                <a:gd name="T15" fmla="*/ 9 h 10"/>
                <a:gd name="T16" fmla="*/ 3 w 32"/>
                <a:gd name="T17" fmla="*/ 8 h 10"/>
                <a:gd name="T18" fmla="*/ 4 w 32"/>
                <a:gd name="T19" fmla="*/ 3 h 10"/>
                <a:gd name="T20" fmla="*/ 15 w 32"/>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0">
                  <a:moveTo>
                    <a:pt x="15" y="2"/>
                  </a:moveTo>
                  <a:cubicBezTo>
                    <a:pt x="20" y="1"/>
                    <a:pt x="24" y="0"/>
                    <a:pt x="29" y="0"/>
                  </a:cubicBezTo>
                  <a:cubicBezTo>
                    <a:pt x="30" y="0"/>
                    <a:pt x="31" y="1"/>
                    <a:pt x="32" y="1"/>
                  </a:cubicBezTo>
                  <a:cubicBezTo>
                    <a:pt x="32" y="2"/>
                    <a:pt x="32" y="2"/>
                    <a:pt x="32" y="3"/>
                  </a:cubicBezTo>
                  <a:cubicBezTo>
                    <a:pt x="32" y="4"/>
                    <a:pt x="32" y="6"/>
                    <a:pt x="32" y="7"/>
                  </a:cubicBezTo>
                  <a:cubicBezTo>
                    <a:pt x="32" y="8"/>
                    <a:pt x="32" y="8"/>
                    <a:pt x="32" y="9"/>
                  </a:cubicBezTo>
                  <a:cubicBezTo>
                    <a:pt x="31" y="9"/>
                    <a:pt x="30" y="9"/>
                    <a:pt x="30" y="9"/>
                  </a:cubicBezTo>
                  <a:cubicBezTo>
                    <a:pt x="25" y="9"/>
                    <a:pt x="21" y="9"/>
                    <a:pt x="16" y="9"/>
                  </a:cubicBezTo>
                  <a:cubicBezTo>
                    <a:pt x="13" y="8"/>
                    <a:pt x="6" y="10"/>
                    <a:pt x="3" y="8"/>
                  </a:cubicBezTo>
                  <a:cubicBezTo>
                    <a:pt x="0" y="6"/>
                    <a:pt x="2" y="4"/>
                    <a:pt x="4" y="3"/>
                  </a:cubicBezTo>
                  <a:cubicBezTo>
                    <a:pt x="8" y="1"/>
                    <a:pt x="11" y="2"/>
                    <a:pt x="15" y="2"/>
                  </a:cubicBezTo>
                  <a:close/>
                </a:path>
              </a:pathLst>
            </a:custGeom>
            <a:solidFill>
              <a:srgbClr val="DCE0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íS1îďé">
              <a:extLst>
                <a:ext uri="{FF2B5EF4-FFF2-40B4-BE49-F238E27FC236}">
                  <a16:creationId xmlns:a16="http://schemas.microsoft.com/office/drawing/2014/main" id="{92F7A171-8CAC-479B-9126-15CC85CA5064}"/>
                </a:ext>
              </a:extLst>
            </p:cNvPr>
            <p:cNvSpPr/>
            <p:nvPr/>
          </p:nvSpPr>
          <p:spPr bwMode="auto">
            <a:xfrm>
              <a:off x="5018088" y="2828926"/>
              <a:ext cx="171450" cy="58738"/>
            </a:xfrm>
            <a:custGeom>
              <a:avLst/>
              <a:gdLst>
                <a:gd name="T0" fmla="*/ 28 w 29"/>
                <a:gd name="T1" fmla="*/ 0 h 10"/>
                <a:gd name="T2" fmla="*/ 29 w 29"/>
                <a:gd name="T3" fmla="*/ 1 h 10"/>
                <a:gd name="T4" fmla="*/ 29 w 29"/>
                <a:gd name="T5" fmla="*/ 1 h 10"/>
                <a:gd name="T6" fmla="*/ 29 w 29"/>
                <a:gd name="T7" fmla="*/ 9 h 10"/>
                <a:gd name="T8" fmla="*/ 29 w 29"/>
                <a:gd name="T9" fmla="*/ 9 h 10"/>
                <a:gd name="T10" fmla="*/ 28 w 29"/>
                <a:gd name="T11" fmla="*/ 9 h 10"/>
                <a:gd name="T12" fmla="*/ 2 w 29"/>
                <a:gd name="T13" fmla="*/ 9 h 10"/>
                <a:gd name="T14" fmla="*/ 1 w 29"/>
                <a:gd name="T15" fmla="*/ 8 h 10"/>
                <a:gd name="T16" fmla="*/ 1 w 29"/>
                <a:gd name="T17" fmla="*/ 8 h 10"/>
                <a:gd name="T18" fmla="*/ 2 w 29"/>
                <a:gd name="T19" fmla="*/ 2 h 10"/>
                <a:gd name="T20" fmla="*/ 10 w 29"/>
                <a:gd name="T21" fmla="*/ 1 h 10"/>
                <a:gd name="T22" fmla="*/ 28 w 29"/>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0">
                  <a:moveTo>
                    <a:pt x="28" y="0"/>
                  </a:moveTo>
                  <a:cubicBezTo>
                    <a:pt x="28" y="0"/>
                    <a:pt x="29" y="0"/>
                    <a:pt x="29" y="1"/>
                  </a:cubicBezTo>
                  <a:cubicBezTo>
                    <a:pt x="29" y="1"/>
                    <a:pt x="29" y="1"/>
                    <a:pt x="29" y="1"/>
                  </a:cubicBezTo>
                  <a:cubicBezTo>
                    <a:pt x="29" y="4"/>
                    <a:pt x="29" y="6"/>
                    <a:pt x="29" y="9"/>
                  </a:cubicBezTo>
                  <a:cubicBezTo>
                    <a:pt x="29" y="9"/>
                    <a:pt x="29" y="9"/>
                    <a:pt x="29" y="9"/>
                  </a:cubicBezTo>
                  <a:cubicBezTo>
                    <a:pt x="28" y="10"/>
                    <a:pt x="28" y="10"/>
                    <a:pt x="28" y="9"/>
                  </a:cubicBezTo>
                  <a:cubicBezTo>
                    <a:pt x="19" y="9"/>
                    <a:pt x="11" y="9"/>
                    <a:pt x="2" y="9"/>
                  </a:cubicBezTo>
                  <a:cubicBezTo>
                    <a:pt x="2" y="9"/>
                    <a:pt x="1" y="9"/>
                    <a:pt x="1" y="8"/>
                  </a:cubicBezTo>
                  <a:cubicBezTo>
                    <a:pt x="1" y="8"/>
                    <a:pt x="1" y="8"/>
                    <a:pt x="1" y="8"/>
                  </a:cubicBezTo>
                  <a:cubicBezTo>
                    <a:pt x="1" y="6"/>
                    <a:pt x="0" y="3"/>
                    <a:pt x="2" y="2"/>
                  </a:cubicBezTo>
                  <a:cubicBezTo>
                    <a:pt x="3" y="0"/>
                    <a:pt x="8" y="1"/>
                    <a:pt x="10" y="1"/>
                  </a:cubicBezTo>
                  <a:cubicBezTo>
                    <a:pt x="16" y="1"/>
                    <a:pt x="22" y="0"/>
                    <a:pt x="28" y="0"/>
                  </a:cubicBezTo>
                  <a:close/>
                </a:path>
              </a:pathLst>
            </a:custGeom>
            <a:solidFill>
              <a:srgbClr val="DCE0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ṣ1îḋê">
              <a:extLst>
                <a:ext uri="{FF2B5EF4-FFF2-40B4-BE49-F238E27FC236}">
                  <a16:creationId xmlns:a16="http://schemas.microsoft.com/office/drawing/2014/main" id="{3B2D16F9-44EE-4D65-B910-DA3A5F986CF8}"/>
                </a:ext>
              </a:extLst>
            </p:cNvPr>
            <p:cNvSpPr/>
            <p:nvPr/>
          </p:nvSpPr>
          <p:spPr bwMode="auto">
            <a:xfrm>
              <a:off x="5018088" y="2900364"/>
              <a:ext cx="171450" cy="52388"/>
            </a:xfrm>
            <a:custGeom>
              <a:avLst/>
              <a:gdLst>
                <a:gd name="T0" fmla="*/ 28 w 29"/>
                <a:gd name="T1" fmla="*/ 1 h 9"/>
                <a:gd name="T2" fmla="*/ 29 w 29"/>
                <a:gd name="T3" fmla="*/ 1 h 9"/>
                <a:gd name="T4" fmla="*/ 29 w 29"/>
                <a:gd name="T5" fmla="*/ 1 h 9"/>
                <a:gd name="T6" fmla="*/ 29 w 29"/>
                <a:gd name="T7" fmla="*/ 8 h 9"/>
                <a:gd name="T8" fmla="*/ 5 w 29"/>
                <a:gd name="T9" fmla="*/ 9 h 9"/>
                <a:gd name="T10" fmla="*/ 3 w 29"/>
                <a:gd name="T11" fmla="*/ 9 h 9"/>
                <a:gd name="T12" fmla="*/ 3 w 29"/>
                <a:gd name="T13" fmla="*/ 8 h 9"/>
                <a:gd name="T14" fmla="*/ 11 w 29"/>
                <a:gd name="T15" fmla="*/ 0 h 9"/>
                <a:gd name="T16" fmla="*/ 28 w 29"/>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
                  <a:moveTo>
                    <a:pt x="28" y="1"/>
                  </a:moveTo>
                  <a:cubicBezTo>
                    <a:pt x="28" y="1"/>
                    <a:pt x="29" y="1"/>
                    <a:pt x="29" y="1"/>
                  </a:cubicBezTo>
                  <a:cubicBezTo>
                    <a:pt x="29" y="1"/>
                    <a:pt x="29" y="1"/>
                    <a:pt x="29" y="1"/>
                  </a:cubicBezTo>
                  <a:cubicBezTo>
                    <a:pt x="29" y="4"/>
                    <a:pt x="29" y="6"/>
                    <a:pt x="29" y="8"/>
                  </a:cubicBezTo>
                  <a:cubicBezTo>
                    <a:pt x="21" y="8"/>
                    <a:pt x="13" y="9"/>
                    <a:pt x="5" y="9"/>
                  </a:cubicBezTo>
                  <a:cubicBezTo>
                    <a:pt x="4" y="9"/>
                    <a:pt x="4" y="9"/>
                    <a:pt x="3" y="9"/>
                  </a:cubicBezTo>
                  <a:cubicBezTo>
                    <a:pt x="3" y="9"/>
                    <a:pt x="3" y="8"/>
                    <a:pt x="3" y="8"/>
                  </a:cubicBezTo>
                  <a:cubicBezTo>
                    <a:pt x="0" y="1"/>
                    <a:pt x="5" y="1"/>
                    <a:pt x="11" y="0"/>
                  </a:cubicBezTo>
                  <a:cubicBezTo>
                    <a:pt x="17" y="0"/>
                    <a:pt x="22" y="0"/>
                    <a:pt x="28" y="1"/>
                  </a:cubicBezTo>
                  <a:close/>
                </a:path>
              </a:pathLst>
            </a:custGeom>
            <a:solidFill>
              <a:srgbClr val="DCE0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ṩľïḍè">
              <a:extLst>
                <a:ext uri="{FF2B5EF4-FFF2-40B4-BE49-F238E27FC236}">
                  <a16:creationId xmlns:a16="http://schemas.microsoft.com/office/drawing/2014/main" id="{C8DEA3BD-5458-4D5E-846A-28B17A9583FE}"/>
                </a:ext>
              </a:extLst>
            </p:cNvPr>
            <p:cNvSpPr/>
            <p:nvPr/>
          </p:nvSpPr>
          <p:spPr bwMode="auto">
            <a:xfrm>
              <a:off x="4283076" y="2265364"/>
              <a:ext cx="41275" cy="30163"/>
            </a:xfrm>
            <a:custGeom>
              <a:avLst/>
              <a:gdLst>
                <a:gd name="T0" fmla="*/ 1 w 7"/>
                <a:gd name="T1" fmla="*/ 3 h 5"/>
                <a:gd name="T2" fmla="*/ 1 w 7"/>
                <a:gd name="T3" fmla="*/ 5 h 5"/>
                <a:gd name="T4" fmla="*/ 2 w 7"/>
                <a:gd name="T5" fmla="*/ 5 h 5"/>
                <a:gd name="T6" fmla="*/ 6 w 7"/>
                <a:gd name="T7" fmla="*/ 5 h 5"/>
                <a:gd name="T8" fmla="*/ 7 w 7"/>
                <a:gd name="T9" fmla="*/ 5 h 5"/>
                <a:gd name="T10" fmla="*/ 7 w 7"/>
                <a:gd name="T11" fmla="*/ 4 h 5"/>
                <a:gd name="T12" fmla="*/ 7 w 7"/>
                <a:gd name="T13" fmla="*/ 0 h 5"/>
                <a:gd name="T14" fmla="*/ 7 w 7"/>
                <a:gd name="T15" fmla="*/ 0 h 5"/>
                <a:gd name="T16" fmla="*/ 7 w 7"/>
                <a:gd name="T17" fmla="*/ 0 h 5"/>
                <a:gd name="T18" fmla="*/ 2 w 7"/>
                <a:gd name="T19" fmla="*/ 0 h 5"/>
                <a:gd name="T20" fmla="*/ 1 w 7"/>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1" y="3"/>
                  </a:moveTo>
                  <a:cubicBezTo>
                    <a:pt x="1" y="4"/>
                    <a:pt x="1" y="4"/>
                    <a:pt x="1" y="5"/>
                  </a:cubicBezTo>
                  <a:cubicBezTo>
                    <a:pt x="1" y="5"/>
                    <a:pt x="2" y="5"/>
                    <a:pt x="2" y="5"/>
                  </a:cubicBezTo>
                  <a:cubicBezTo>
                    <a:pt x="3" y="5"/>
                    <a:pt x="4" y="5"/>
                    <a:pt x="6" y="5"/>
                  </a:cubicBezTo>
                  <a:cubicBezTo>
                    <a:pt x="6" y="5"/>
                    <a:pt x="6" y="5"/>
                    <a:pt x="7" y="5"/>
                  </a:cubicBezTo>
                  <a:cubicBezTo>
                    <a:pt x="7" y="5"/>
                    <a:pt x="7" y="4"/>
                    <a:pt x="7" y="4"/>
                  </a:cubicBezTo>
                  <a:cubicBezTo>
                    <a:pt x="7" y="2"/>
                    <a:pt x="7" y="1"/>
                    <a:pt x="7" y="0"/>
                  </a:cubicBezTo>
                  <a:cubicBezTo>
                    <a:pt x="7" y="0"/>
                    <a:pt x="7" y="0"/>
                    <a:pt x="7" y="0"/>
                  </a:cubicBezTo>
                  <a:cubicBezTo>
                    <a:pt x="7" y="0"/>
                    <a:pt x="7" y="0"/>
                    <a:pt x="7" y="0"/>
                  </a:cubicBezTo>
                  <a:cubicBezTo>
                    <a:pt x="5" y="0"/>
                    <a:pt x="3" y="0"/>
                    <a:pt x="2" y="0"/>
                  </a:cubicBezTo>
                  <a:cubicBezTo>
                    <a:pt x="0" y="1"/>
                    <a:pt x="1" y="2"/>
                    <a:pt x="1" y="3"/>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í$ḻîḑè">
              <a:extLst>
                <a:ext uri="{FF2B5EF4-FFF2-40B4-BE49-F238E27FC236}">
                  <a16:creationId xmlns:a16="http://schemas.microsoft.com/office/drawing/2014/main" id="{FB59AACD-6836-412D-995B-41661B365615}"/>
                </a:ext>
              </a:extLst>
            </p:cNvPr>
            <p:cNvSpPr/>
            <p:nvPr/>
          </p:nvSpPr>
          <p:spPr bwMode="auto">
            <a:xfrm>
              <a:off x="4289426" y="2306639"/>
              <a:ext cx="41275" cy="34925"/>
            </a:xfrm>
            <a:custGeom>
              <a:avLst/>
              <a:gdLst>
                <a:gd name="T0" fmla="*/ 6 w 7"/>
                <a:gd name="T1" fmla="*/ 0 h 6"/>
                <a:gd name="T2" fmla="*/ 6 w 7"/>
                <a:gd name="T3" fmla="*/ 0 h 6"/>
                <a:gd name="T4" fmla="*/ 7 w 7"/>
                <a:gd name="T5" fmla="*/ 1 h 6"/>
                <a:gd name="T6" fmla="*/ 7 w 7"/>
                <a:gd name="T7" fmla="*/ 3 h 6"/>
                <a:gd name="T8" fmla="*/ 7 w 7"/>
                <a:gd name="T9" fmla="*/ 6 h 6"/>
                <a:gd name="T10" fmla="*/ 1 w 7"/>
                <a:gd name="T11" fmla="*/ 5 h 6"/>
                <a:gd name="T12" fmla="*/ 0 w 7"/>
                <a:gd name="T13" fmla="*/ 3 h 6"/>
                <a:gd name="T14" fmla="*/ 6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0"/>
                  </a:moveTo>
                  <a:cubicBezTo>
                    <a:pt x="6" y="0"/>
                    <a:pt x="6" y="0"/>
                    <a:pt x="6" y="0"/>
                  </a:cubicBezTo>
                  <a:cubicBezTo>
                    <a:pt x="6" y="0"/>
                    <a:pt x="6" y="0"/>
                    <a:pt x="7" y="1"/>
                  </a:cubicBezTo>
                  <a:cubicBezTo>
                    <a:pt x="7" y="1"/>
                    <a:pt x="7" y="2"/>
                    <a:pt x="7" y="3"/>
                  </a:cubicBezTo>
                  <a:cubicBezTo>
                    <a:pt x="7" y="4"/>
                    <a:pt x="7" y="5"/>
                    <a:pt x="7" y="6"/>
                  </a:cubicBezTo>
                  <a:cubicBezTo>
                    <a:pt x="5" y="6"/>
                    <a:pt x="3" y="6"/>
                    <a:pt x="1" y="5"/>
                  </a:cubicBezTo>
                  <a:cubicBezTo>
                    <a:pt x="0" y="5"/>
                    <a:pt x="0" y="4"/>
                    <a:pt x="0" y="3"/>
                  </a:cubicBezTo>
                  <a:cubicBezTo>
                    <a:pt x="1"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śḻíḋé">
              <a:extLst>
                <a:ext uri="{FF2B5EF4-FFF2-40B4-BE49-F238E27FC236}">
                  <a16:creationId xmlns:a16="http://schemas.microsoft.com/office/drawing/2014/main" id="{E85F4C64-FE3F-493A-98DE-ACF08E7BA427}"/>
                </a:ext>
              </a:extLst>
            </p:cNvPr>
            <p:cNvSpPr/>
            <p:nvPr/>
          </p:nvSpPr>
          <p:spPr bwMode="auto">
            <a:xfrm>
              <a:off x="4289426" y="2354264"/>
              <a:ext cx="34925" cy="34925"/>
            </a:xfrm>
            <a:custGeom>
              <a:avLst/>
              <a:gdLst>
                <a:gd name="T0" fmla="*/ 6 w 6"/>
                <a:gd name="T1" fmla="*/ 0 h 6"/>
                <a:gd name="T2" fmla="*/ 6 w 6"/>
                <a:gd name="T3" fmla="*/ 5 h 6"/>
                <a:gd name="T4" fmla="*/ 6 w 6"/>
                <a:gd name="T5" fmla="*/ 5 h 6"/>
                <a:gd name="T6" fmla="*/ 5 w 6"/>
                <a:gd name="T7" fmla="*/ 5 h 6"/>
                <a:gd name="T8" fmla="*/ 1 w 6"/>
                <a:gd name="T9" fmla="*/ 6 h 6"/>
                <a:gd name="T10" fmla="*/ 0 w 6"/>
                <a:gd name="T11" fmla="*/ 1 h 6"/>
                <a:gd name="T12" fmla="*/ 2 w 6"/>
                <a:gd name="T13" fmla="*/ 0 h 6"/>
                <a:gd name="T14" fmla="*/ 6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0"/>
                  </a:moveTo>
                  <a:cubicBezTo>
                    <a:pt x="6" y="2"/>
                    <a:pt x="6" y="3"/>
                    <a:pt x="6" y="5"/>
                  </a:cubicBezTo>
                  <a:cubicBezTo>
                    <a:pt x="6" y="5"/>
                    <a:pt x="6" y="5"/>
                    <a:pt x="6" y="5"/>
                  </a:cubicBezTo>
                  <a:cubicBezTo>
                    <a:pt x="6" y="5"/>
                    <a:pt x="6" y="5"/>
                    <a:pt x="5" y="5"/>
                  </a:cubicBezTo>
                  <a:cubicBezTo>
                    <a:pt x="4" y="5"/>
                    <a:pt x="3" y="6"/>
                    <a:pt x="1" y="6"/>
                  </a:cubicBezTo>
                  <a:cubicBezTo>
                    <a:pt x="0" y="6"/>
                    <a:pt x="0" y="2"/>
                    <a:pt x="0" y="1"/>
                  </a:cubicBezTo>
                  <a:cubicBezTo>
                    <a:pt x="1" y="1"/>
                    <a:pt x="1" y="0"/>
                    <a:pt x="2" y="0"/>
                  </a:cubicBezTo>
                  <a:cubicBezTo>
                    <a:pt x="2" y="0"/>
                    <a:pt x="6"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ṧḷïḋé">
              <a:extLst>
                <a:ext uri="{FF2B5EF4-FFF2-40B4-BE49-F238E27FC236}">
                  <a16:creationId xmlns:a16="http://schemas.microsoft.com/office/drawing/2014/main" id="{672DA326-8CC8-4E36-8DE6-AAC7AB6D08BC}"/>
                </a:ext>
              </a:extLst>
            </p:cNvPr>
            <p:cNvSpPr/>
            <p:nvPr/>
          </p:nvSpPr>
          <p:spPr bwMode="auto">
            <a:xfrm>
              <a:off x="4289426" y="2400301"/>
              <a:ext cx="34925" cy="34925"/>
            </a:xfrm>
            <a:custGeom>
              <a:avLst/>
              <a:gdLst>
                <a:gd name="T0" fmla="*/ 6 w 6"/>
                <a:gd name="T1" fmla="*/ 1 h 6"/>
                <a:gd name="T2" fmla="*/ 6 w 6"/>
                <a:gd name="T3" fmla="*/ 6 h 6"/>
                <a:gd name="T4" fmla="*/ 6 w 6"/>
                <a:gd name="T5" fmla="*/ 6 h 6"/>
                <a:gd name="T6" fmla="*/ 5 w 6"/>
                <a:gd name="T7" fmla="*/ 6 h 6"/>
                <a:gd name="T8" fmla="*/ 2 w 6"/>
                <a:gd name="T9" fmla="*/ 6 h 6"/>
                <a:gd name="T10" fmla="*/ 0 w 6"/>
                <a:gd name="T11" fmla="*/ 6 h 6"/>
                <a:gd name="T12" fmla="*/ 0 w 6"/>
                <a:gd name="T13" fmla="*/ 5 h 6"/>
                <a:gd name="T14" fmla="*/ 0 w 6"/>
                <a:gd name="T15" fmla="*/ 2 h 6"/>
                <a:gd name="T16" fmla="*/ 1 w 6"/>
                <a:gd name="T17" fmla="*/ 1 h 6"/>
                <a:gd name="T18" fmla="*/ 6 w 6"/>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1"/>
                  </a:moveTo>
                  <a:cubicBezTo>
                    <a:pt x="6" y="2"/>
                    <a:pt x="6" y="4"/>
                    <a:pt x="6" y="6"/>
                  </a:cubicBezTo>
                  <a:cubicBezTo>
                    <a:pt x="6" y="6"/>
                    <a:pt x="6" y="6"/>
                    <a:pt x="6" y="6"/>
                  </a:cubicBezTo>
                  <a:cubicBezTo>
                    <a:pt x="6" y="6"/>
                    <a:pt x="6" y="6"/>
                    <a:pt x="5" y="6"/>
                  </a:cubicBezTo>
                  <a:cubicBezTo>
                    <a:pt x="4" y="6"/>
                    <a:pt x="3" y="6"/>
                    <a:pt x="2" y="6"/>
                  </a:cubicBezTo>
                  <a:cubicBezTo>
                    <a:pt x="1" y="6"/>
                    <a:pt x="1" y="6"/>
                    <a:pt x="0" y="6"/>
                  </a:cubicBezTo>
                  <a:cubicBezTo>
                    <a:pt x="0" y="6"/>
                    <a:pt x="0" y="5"/>
                    <a:pt x="0" y="5"/>
                  </a:cubicBezTo>
                  <a:cubicBezTo>
                    <a:pt x="0" y="4"/>
                    <a:pt x="0" y="3"/>
                    <a:pt x="0" y="2"/>
                  </a:cubicBezTo>
                  <a:cubicBezTo>
                    <a:pt x="0" y="1"/>
                    <a:pt x="0" y="1"/>
                    <a:pt x="1" y="1"/>
                  </a:cubicBezTo>
                  <a:cubicBezTo>
                    <a:pt x="2" y="0"/>
                    <a:pt x="4" y="1"/>
                    <a:pt x="6" y="1"/>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ḷíḑé">
              <a:extLst>
                <a:ext uri="{FF2B5EF4-FFF2-40B4-BE49-F238E27FC236}">
                  <a16:creationId xmlns:a16="http://schemas.microsoft.com/office/drawing/2014/main" id="{C9784DA9-1623-46A5-9C3B-D76CC3472D2D}"/>
                </a:ext>
              </a:extLst>
            </p:cNvPr>
            <p:cNvSpPr/>
            <p:nvPr/>
          </p:nvSpPr>
          <p:spPr bwMode="auto">
            <a:xfrm>
              <a:off x="4283076" y="2447926"/>
              <a:ext cx="41275" cy="34925"/>
            </a:xfrm>
            <a:custGeom>
              <a:avLst/>
              <a:gdLst>
                <a:gd name="T0" fmla="*/ 1 w 7"/>
                <a:gd name="T1" fmla="*/ 4 h 6"/>
                <a:gd name="T2" fmla="*/ 1 w 7"/>
                <a:gd name="T3" fmla="*/ 5 h 6"/>
                <a:gd name="T4" fmla="*/ 2 w 7"/>
                <a:gd name="T5" fmla="*/ 6 h 6"/>
                <a:gd name="T6" fmla="*/ 6 w 7"/>
                <a:gd name="T7" fmla="*/ 6 h 6"/>
                <a:gd name="T8" fmla="*/ 7 w 7"/>
                <a:gd name="T9" fmla="*/ 6 h 6"/>
                <a:gd name="T10" fmla="*/ 7 w 7"/>
                <a:gd name="T11" fmla="*/ 4 h 6"/>
                <a:gd name="T12" fmla="*/ 7 w 7"/>
                <a:gd name="T13" fmla="*/ 1 h 6"/>
                <a:gd name="T14" fmla="*/ 7 w 7"/>
                <a:gd name="T15" fmla="*/ 0 h 6"/>
                <a:gd name="T16" fmla="*/ 7 w 7"/>
                <a:gd name="T17" fmla="*/ 0 h 6"/>
                <a:gd name="T18" fmla="*/ 2 w 7"/>
                <a:gd name="T19" fmla="*/ 1 h 6"/>
                <a:gd name="T20" fmla="*/ 1 w 7"/>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1" y="4"/>
                  </a:moveTo>
                  <a:cubicBezTo>
                    <a:pt x="1" y="5"/>
                    <a:pt x="1" y="5"/>
                    <a:pt x="1" y="5"/>
                  </a:cubicBezTo>
                  <a:cubicBezTo>
                    <a:pt x="1" y="5"/>
                    <a:pt x="2" y="6"/>
                    <a:pt x="2" y="6"/>
                  </a:cubicBezTo>
                  <a:cubicBezTo>
                    <a:pt x="3" y="6"/>
                    <a:pt x="4" y="6"/>
                    <a:pt x="6" y="6"/>
                  </a:cubicBezTo>
                  <a:cubicBezTo>
                    <a:pt x="6" y="6"/>
                    <a:pt x="6" y="6"/>
                    <a:pt x="7" y="6"/>
                  </a:cubicBezTo>
                  <a:cubicBezTo>
                    <a:pt x="7" y="5"/>
                    <a:pt x="7" y="5"/>
                    <a:pt x="7" y="4"/>
                  </a:cubicBezTo>
                  <a:cubicBezTo>
                    <a:pt x="7" y="3"/>
                    <a:pt x="7" y="2"/>
                    <a:pt x="7" y="1"/>
                  </a:cubicBezTo>
                  <a:cubicBezTo>
                    <a:pt x="7" y="0"/>
                    <a:pt x="7" y="0"/>
                    <a:pt x="7" y="0"/>
                  </a:cubicBezTo>
                  <a:cubicBezTo>
                    <a:pt x="7" y="0"/>
                    <a:pt x="7" y="0"/>
                    <a:pt x="7" y="0"/>
                  </a:cubicBezTo>
                  <a:cubicBezTo>
                    <a:pt x="5" y="0"/>
                    <a:pt x="3" y="0"/>
                    <a:pt x="2" y="1"/>
                  </a:cubicBezTo>
                  <a:cubicBezTo>
                    <a:pt x="0" y="1"/>
                    <a:pt x="1" y="3"/>
                    <a:pt x="1" y="4"/>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ṣļídè">
              <a:extLst>
                <a:ext uri="{FF2B5EF4-FFF2-40B4-BE49-F238E27FC236}">
                  <a16:creationId xmlns:a16="http://schemas.microsoft.com/office/drawing/2014/main" id="{0CFC1F1C-1694-4F40-9E9B-AE77BAD19DE3}"/>
                </a:ext>
              </a:extLst>
            </p:cNvPr>
            <p:cNvSpPr/>
            <p:nvPr/>
          </p:nvSpPr>
          <p:spPr bwMode="auto">
            <a:xfrm>
              <a:off x="4289426" y="2493964"/>
              <a:ext cx="41275" cy="36513"/>
            </a:xfrm>
            <a:custGeom>
              <a:avLst/>
              <a:gdLst>
                <a:gd name="T0" fmla="*/ 6 w 7"/>
                <a:gd name="T1" fmla="*/ 0 h 6"/>
                <a:gd name="T2" fmla="*/ 6 w 7"/>
                <a:gd name="T3" fmla="*/ 0 h 6"/>
                <a:gd name="T4" fmla="*/ 7 w 7"/>
                <a:gd name="T5" fmla="*/ 0 h 6"/>
                <a:gd name="T6" fmla="*/ 7 w 7"/>
                <a:gd name="T7" fmla="*/ 2 h 6"/>
                <a:gd name="T8" fmla="*/ 7 w 7"/>
                <a:gd name="T9" fmla="*/ 5 h 6"/>
                <a:gd name="T10" fmla="*/ 1 w 7"/>
                <a:gd name="T11" fmla="*/ 5 h 6"/>
                <a:gd name="T12" fmla="*/ 0 w 7"/>
                <a:gd name="T13" fmla="*/ 2 h 6"/>
                <a:gd name="T14" fmla="*/ 6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0"/>
                  </a:moveTo>
                  <a:cubicBezTo>
                    <a:pt x="6" y="0"/>
                    <a:pt x="6" y="0"/>
                    <a:pt x="6" y="0"/>
                  </a:cubicBezTo>
                  <a:cubicBezTo>
                    <a:pt x="6" y="0"/>
                    <a:pt x="6" y="0"/>
                    <a:pt x="7" y="0"/>
                  </a:cubicBezTo>
                  <a:cubicBezTo>
                    <a:pt x="7" y="1"/>
                    <a:pt x="7" y="2"/>
                    <a:pt x="7" y="2"/>
                  </a:cubicBezTo>
                  <a:cubicBezTo>
                    <a:pt x="7" y="3"/>
                    <a:pt x="7" y="4"/>
                    <a:pt x="7" y="5"/>
                  </a:cubicBezTo>
                  <a:cubicBezTo>
                    <a:pt x="5" y="5"/>
                    <a:pt x="3" y="6"/>
                    <a:pt x="1" y="5"/>
                  </a:cubicBezTo>
                  <a:cubicBezTo>
                    <a:pt x="0" y="5"/>
                    <a:pt x="0" y="4"/>
                    <a:pt x="0" y="2"/>
                  </a:cubicBezTo>
                  <a:cubicBezTo>
                    <a:pt x="1"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śḻiḑê">
              <a:extLst>
                <a:ext uri="{FF2B5EF4-FFF2-40B4-BE49-F238E27FC236}">
                  <a16:creationId xmlns:a16="http://schemas.microsoft.com/office/drawing/2014/main" id="{D6BD828E-83D4-481F-925E-B3D03751C557}"/>
                </a:ext>
              </a:extLst>
            </p:cNvPr>
            <p:cNvSpPr/>
            <p:nvPr/>
          </p:nvSpPr>
          <p:spPr bwMode="auto">
            <a:xfrm>
              <a:off x="4289426" y="2541589"/>
              <a:ext cx="34925" cy="30163"/>
            </a:xfrm>
            <a:custGeom>
              <a:avLst/>
              <a:gdLst>
                <a:gd name="T0" fmla="*/ 6 w 6"/>
                <a:gd name="T1" fmla="*/ 0 h 5"/>
                <a:gd name="T2" fmla="*/ 6 w 6"/>
                <a:gd name="T3" fmla="*/ 5 h 5"/>
                <a:gd name="T4" fmla="*/ 6 w 6"/>
                <a:gd name="T5" fmla="*/ 5 h 5"/>
                <a:gd name="T6" fmla="*/ 5 w 6"/>
                <a:gd name="T7" fmla="*/ 5 h 5"/>
                <a:gd name="T8" fmla="*/ 1 w 6"/>
                <a:gd name="T9" fmla="*/ 5 h 5"/>
                <a:gd name="T10" fmla="*/ 0 w 6"/>
                <a:gd name="T11" fmla="*/ 1 h 5"/>
                <a:gd name="T12" fmla="*/ 2 w 6"/>
                <a:gd name="T13" fmla="*/ 0 h 5"/>
                <a:gd name="T14" fmla="*/ 6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6" y="0"/>
                  </a:moveTo>
                  <a:cubicBezTo>
                    <a:pt x="6" y="2"/>
                    <a:pt x="6" y="3"/>
                    <a:pt x="6" y="5"/>
                  </a:cubicBezTo>
                  <a:cubicBezTo>
                    <a:pt x="6" y="5"/>
                    <a:pt x="6" y="5"/>
                    <a:pt x="6" y="5"/>
                  </a:cubicBezTo>
                  <a:cubicBezTo>
                    <a:pt x="6" y="5"/>
                    <a:pt x="6" y="5"/>
                    <a:pt x="5" y="5"/>
                  </a:cubicBezTo>
                  <a:cubicBezTo>
                    <a:pt x="4" y="5"/>
                    <a:pt x="3" y="5"/>
                    <a:pt x="1" y="5"/>
                  </a:cubicBezTo>
                  <a:cubicBezTo>
                    <a:pt x="0" y="5"/>
                    <a:pt x="0" y="2"/>
                    <a:pt x="0" y="1"/>
                  </a:cubicBezTo>
                  <a:cubicBezTo>
                    <a:pt x="1" y="0"/>
                    <a:pt x="1" y="0"/>
                    <a:pt x="2" y="0"/>
                  </a:cubicBezTo>
                  <a:cubicBezTo>
                    <a:pt x="2" y="0"/>
                    <a:pt x="6"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ŝľîḍé">
              <a:extLst>
                <a:ext uri="{FF2B5EF4-FFF2-40B4-BE49-F238E27FC236}">
                  <a16:creationId xmlns:a16="http://schemas.microsoft.com/office/drawing/2014/main" id="{0BCCF665-9B0B-4F3F-98EE-8D9E53CD0240}"/>
                </a:ext>
              </a:extLst>
            </p:cNvPr>
            <p:cNvSpPr/>
            <p:nvPr/>
          </p:nvSpPr>
          <p:spPr bwMode="auto">
            <a:xfrm>
              <a:off x="4289426" y="2589214"/>
              <a:ext cx="34925" cy="34925"/>
            </a:xfrm>
            <a:custGeom>
              <a:avLst/>
              <a:gdLst>
                <a:gd name="T0" fmla="*/ 6 w 6"/>
                <a:gd name="T1" fmla="*/ 0 h 6"/>
                <a:gd name="T2" fmla="*/ 6 w 6"/>
                <a:gd name="T3" fmla="*/ 6 h 6"/>
                <a:gd name="T4" fmla="*/ 6 w 6"/>
                <a:gd name="T5" fmla="*/ 6 h 6"/>
                <a:gd name="T6" fmla="*/ 5 w 6"/>
                <a:gd name="T7" fmla="*/ 6 h 6"/>
                <a:gd name="T8" fmla="*/ 2 w 6"/>
                <a:gd name="T9" fmla="*/ 6 h 6"/>
                <a:gd name="T10" fmla="*/ 0 w 6"/>
                <a:gd name="T11" fmla="*/ 6 h 6"/>
                <a:gd name="T12" fmla="*/ 0 w 6"/>
                <a:gd name="T13" fmla="*/ 4 h 6"/>
                <a:gd name="T14" fmla="*/ 0 w 6"/>
                <a:gd name="T15" fmla="*/ 2 h 6"/>
                <a:gd name="T16" fmla="*/ 1 w 6"/>
                <a:gd name="T17" fmla="*/ 0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2"/>
                    <a:pt x="6" y="4"/>
                    <a:pt x="6" y="6"/>
                  </a:cubicBezTo>
                  <a:cubicBezTo>
                    <a:pt x="6" y="6"/>
                    <a:pt x="6" y="6"/>
                    <a:pt x="6" y="6"/>
                  </a:cubicBezTo>
                  <a:cubicBezTo>
                    <a:pt x="6" y="6"/>
                    <a:pt x="6" y="6"/>
                    <a:pt x="5" y="6"/>
                  </a:cubicBezTo>
                  <a:cubicBezTo>
                    <a:pt x="4" y="6"/>
                    <a:pt x="3" y="6"/>
                    <a:pt x="2" y="6"/>
                  </a:cubicBezTo>
                  <a:cubicBezTo>
                    <a:pt x="1" y="6"/>
                    <a:pt x="1" y="6"/>
                    <a:pt x="0" y="6"/>
                  </a:cubicBezTo>
                  <a:cubicBezTo>
                    <a:pt x="0" y="5"/>
                    <a:pt x="0" y="5"/>
                    <a:pt x="0" y="4"/>
                  </a:cubicBezTo>
                  <a:cubicBezTo>
                    <a:pt x="0" y="4"/>
                    <a:pt x="0" y="3"/>
                    <a:pt x="0" y="2"/>
                  </a:cubicBezTo>
                  <a:cubicBezTo>
                    <a:pt x="0" y="1"/>
                    <a:pt x="0" y="1"/>
                    <a:pt x="1" y="0"/>
                  </a:cubicBezTo>
                  <a:cubicBezTo>
                    <a:pt x="2"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îšľíḋé">
              <a:extLst>
                <a:ext uri="{FF2B5EF4-FFF2-40B4-BE49-F238E27FC236}">
                  <a16:creationId xmlns:a16="http://schemas.microsoft.com/office/drawing/2014/main" id="{D62A1694-37EB-4ABB-9BF8-744A53A4FF18}"/>
                </a:ext>
              </a:extLst>
            </p:cNvPr>
            <p:cNvSpPr/>
            <p:nvPr/>
          </p:nvSpPr>
          <p:spPr bwMode="auto">
            <a:xfrm>
              <a:off x="4341813" y="2265364"/>
              <a:ext cx="41275" cy="30163"/>
            </a:xfrm>
            <a:custGeom>
              <a:avLst/>
              <a:gdLst>
                <a:gd name="T0" fmla="*/ 1 w 7"/>
                <a:gd name="T1" fmla="*/ 3 h 5"/>
                <a:gd name="T2" fmla="*/ 1 w 7"/>
                <a:gd name="T3" fmla="*/ 5 h 5"/>
                <a:gd name="T4" fmla="*/ 2 w 7"/>
                <a:gd name="T5" fmla="*/ 5 h 5"/>
                <a:gd name="T6" fmla="*/ 6 w 7"/>
                <a:gd name="T7" fmla="*/ 5 h 5"/>
                <a:gd name="T8" fmla="*/ 7 w 7"/>
                <a:gd name="T9" fmla="*/ 5 h 5"/>
                <a:gd name="T10" fmla="*/ 7 w 7"/>
                <a:gd name="T11" fmla="*/ 4 h 5"/>
                <a:gd name="T12" fmla="*/ 7 w 7"/>
                <a:gd name="T13" fmla="*/ 0 h 5"/>
                <a:gd name="T14" fmla="*/ 7 w 7"/>
                <a:gd name="T15" fmla="*/ 0 h 5"/>
                <a:gd name="T16" fmla="*/ 7 w 7"/>
                <a:gd name="T17" fmla="*/ 0 h 5"/>
                <a:gd name="T18" fmla="*/ 2 w 7"/>
                <a:gd name="T19" fmla="*/ 0 h 5"/>
                <a:gd name="T20" fmla="*/ 1 w 7"/>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1" y="3"/>
                  </a:moveTo>
                  <a:cubicBezTo>
                    <a:pt x="1" y="4"/>
                    <a:pt x="1" y="4"/>
                    <a:pt x="1" y="5"/>
                  </a:cubicBezTo>
                  <a:cubicBezTo>
                    <a:pt x="1" y="5"/>
                    <a:pt x="1" y="5"/>
                    <a:pt x="2" y="5"/>
                  </a:cubicBezTo>
                  <a:cubicBezTo>
                    <a:pt x="3" y="5"/>
                    <a:pt x="4" y="5"/>
                    <a:pt x="6" y="5"/>
                  </a:cubicBezTo>
                  <a:cubicBezTo>
                    <a:pt x="6" y="5"/>
                    <a:pt x="6" y="5"/>
                    <a:pt x="7" y="5"/>
                  </a:cubicBezTo>
                  <a:cubicBezTo>
                    <a:pt x="7" y="5"/>
                    <a:pt x="7" y="4"/>
                    <a:pt x="7" y="4"/>
                  </a:cubicBezTo>
                  <a:cubicBezTo>
                    <a:pt x="7" y="2"/>
                    <a:pt x="7" y="1"/>
                    <a:pt x="7" y="0"/>
                  </a:cubicBezTo>
                  <a:cubicBezTo>
                    <a:pt x="7" y="0"/>
                    <a:pt x="7" y="0"/>
                    <a:pt x="7" y="0"/>
                  </a:cubicBezTo>
                  <a:cubicBezTo>
                    <a:pt x="7" y="0"/>
                    <a:pt x="7" y="0"/>
                    <a:pt x="7" y="0"/>
                  </a:cubicBezTo>
                  <a:cubicBezTo>
                    <a:pt x="5" y="0"/>
                    <a:pt x="3" y="0"/>
                    <a:pt x="2" y="0"/>
                  </a:cubicBezTo>
                  <a:cubicBezTo>
                    <a:pt x="0" y="1"/>
                    <a:pt x="1" y="2"/>
                    <a:pt x="1" y="3"/>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ślîḓe">
              <a:extLst>
                <a:ext uri="{FF2B5EF4-FFF2-40B4-BE49-F238E27FC236}">
                  <a16:creationId xmlns:a16="http://schemas.microsoft.com/office/drawing/2014/main" id="{B6AF489A-3DA1-48B2-B48A-11BAA01DC98B}"/>
                </a:ext>
              </a:extLst>
            </p:cNvPr>
            <p:cNvSpPr/>
            <p:nvPr/>
          </p:nvSpPr>
          <p:spPr bwMode="auto">
            <a:xfrm>
              <a:off x="4348163" y="2306639"/>
              <a:ext cx="41275" cy="34925"/>
            </a:xfrm>
            <a:custGeom>
              <a:avLst/>
              <a:gdLst>
                <a:gd name="T0" fmla="*/ 6 w 7"/>
                <a:gd name="T1" fmla="*/ 0 h 6"/>
                <a:gd name="T2" fmla="*/ 6 w 7"/>
                <a:gd name="T3" fmla="*/ 0 h 6"/>
                <a:gd name="T4" fmla="*/ 6 w 7"/>
                <a:gd name="T5" fmla="*/ 1 h 6"/>
                <a:gd name="T6" fmla="*/ 7 w 7"/>
                <a:gd name="T7" fmla="*/ 3 h 6"/>
                <a:gd name="T8" fmla="*/ 7 w 7"/>
                <a:gd name="T9" fmla="*/ 6 h 6"/>
                <a:gd name="T10" fmla="*/ 1 w 7"/>
                <a:gd name="T11" fmla="*/ 5 h 6"/>
                <a:gd name="T12" fmla="*/ 0 w 7"/>
                <a:gd name="T13" fmla="*/ 3 h 6"/>
                <a:gd name="T14" fmla="*/ 6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0"/>
                  </a:moveTo>
                  <a:cubicBezTo>
                    <a:pt x="6" y="0"/>
                    <a:pt x="6" y="0"/>
                    <a:pt x="6" y="0"/>
                  </a:cubicBezTo>
                  <a:cubicBezTo>
                    <a:pt x="6" y="0"/>
                    <a:pt x="6" y="0"/>
                    <a:pt x="6" y="1"/>
                  </a:cubicBezTo>
                  <a:cubicBezTo>
                    <a:pt x="7" y="1"/>
                    <a:pt x="7" y="2"/>
                    <a:pt x="7" y="3"/>
                  </a:cubicBezTo>
                  <a:cubicBezTo>
                    <a:pt x="7" y="4"/>
                    <a:pt x="7" y="5"/>
                    <a:pt x="7" y="6"/>
                  </a:cubicBezTo>
                  <a:cubicBezTo>
                    <a:pt x="5" y="6"/>
                    <a:pt x="3" y="6"/>
                    <a:pt x="1" y="5"/>
                  </a:cubicBezTo>
                  <a:cubicBezTo>
                    <a:pt x="0" y="5"/>
                    <a:pt x="0" y="4"/>
                    <a:pt x="0" y="3"/>
                  </a:cubicBezTo>
                  <a:cubicBezTo>
                    <a:pt x="0"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şḷíḑe">
              <a:extLst>
                <a:ext uri="{FF2B5EF4-FFF2-40B4-BE49-F238E27FC236}">
                  <a16:creationId xmlns:a16="http://schemas.microsoft.com/office/drawing/2014/main" id="{3EDA9C33-B027-4C0C-A9D8-A66E96BDFEE9}"/>
                </a:ext>
              </a:extLst>
            </p:cNvPr>
            <p:cNvSpPr/>
            <p:nvPr/>
          </p:nvSpPr>
          <p:spPr bwMode="auto">
            <a:xfrm>
              <a:off x="4348163" y="2354264"/>
              <a:ext cx="34925" cy="34925"/>
            </a:xfrm>
            <a:custGeom>
              <a:avLst/>
              <a:gdLst>
                <a:gd name="T0" fmla="*/ 5 w 6"/>
                <a:gd name="T1" fmla="*/ 0 h 6"/>
                <a:gd name="T2" fmla="*/ 6 w 6"/>
                <a:gd name="T3" fmla="*/ 5 h 6"/>
                <a:gd name="T4" fmla="*/ 6 w 6"/>
                <a:gd name="T5" fmla="*/ 5 h 6"/>
                <a:gd name="T6" fmla="*/ 5 w 6"/>
                <a:gd name="T7" fmla="*/ 5 h 6"/>
                <a:gd name="T8" fmla="*/ 1 w 6"/>
                <a:gd name="T9" fmla="*/ 6 h 6"/>
                <a:gd name="T10" fmla="*/ 0 w 6"/>
                <a:gd name="T11" fmla="*/ 1 h 6"/>
                <a:gd name="T12" fmla="*/ 2 w 6"/>
                <a:gd name="T13" fmla="*/ 0 h 6"/>
                <a:gd name="T14" fmla="*/ 5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0"/>
                  </a:moveTo>
                  <a:cubicBezTo>
                    <a:pt x="6" y="2"/>
                    <a:pt x="6" y="3"/>
                    <a:pt x="6" y="5"/>
                  </a:cubicBezTo>
                  <a:cubicBezTo>
                    <a:pt x="6" y="5"/>
                    <a:pt x="6" y="5"/>
                    <a:pt x="6" y="5"/>
                  </a:cubicBezTo>
                  <a:cubicBezTo>
                    <a:pt x="6" y="5"/>
                    <a:pt x="5" y="5"/>
                    <a:pt x="5" y="5"/>
                  </a:cubicBezTo>
                  <a:cubicBezTo>
                    <a:pt x="4" y="5"/>
                    <a:pt x="3" y="6"/>
                    <a:pt x="1" y="6"/>
                  </a:cubicBezTo>
                  <a:cubicBezTo>
                    <a:pt x="0" y="6"/>
                    <a:pt x="0" y="2"/>
                    <a:pt x="0" y="1"/>
                  </a:cubicBezTo>
                  <a:cubicBezTo>
                    <a:pt x="1" y="1"/>
                    <a:pt x="1" y="0"/>
                    <a:pt x="2" y="0"/>
                  </a:cubicBezTo>
                  <a:cubicBezTo>
                    <a:pt x="2" y="0"/>
                    <a:pt x="5" y="0"/>
                    <a:pt x="5"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ïṧlîdê">
              <a:extLst>
                <a:ext uri="{FF2B5EF4-FFF2-40B4-BE49-F238E27FC236}">
                  <a16:creationId xmlns:a16="http://schemas.microsoft.com/office/drawing/2014/main" id="{881C9E68-DB4C-415D-A17F-F3FDB8E05F99}"/>
                </a:ext>
              </a:extLst>
            </p:cNvPr>
            <p:cNvSpPr/>
            <p:nvPr/>
          </p:nvSpPr>
          <p:spPr bwMode="auto">
            <a:xfrm>
              <a:off x="4348163" y="2400301"/>
              <a:ext cx="34925" cy="34925"/>
            </a:xfrm>
            <a:custGeom>
              <a:avLst/>
              <a:gdLst>
                <a:gd name="T0" fmla="*/ 6 w 6"/>
                <a:gd name="T1" fmla="*/ 1 h 6"/>
                <a:gd name="T2" fmla="*/ 6 w 6"/>
                <a:gd name="T3" fmla="*/ 6 h 6"/>
                <a:gd name="T4" fmla="*/ 6 w 6"/>
                <a:gd name="T5" fmla="*/ 6 h 6"/>
                <a:gd name="T6" fmla="*/ 5 w 6"/>
                <a:gd name="T7" fmla="*/ 6 h 6"/>
                <a:gd name="T8" fmla="*/ 2 w 6"/>
                <a:gd name="T9" fmla="*/ 6 h 6"/>
                <a:gd name="T10" fmla="*/ 0 w 6"/>
                <a:gd name="T11" fmla="*/ 6 h 6"/>
                <a:gd name="T12" fmla="*/ 0 w 6"/>
                <a:gd name="T13" fmla="*/ 5 h 6"/>
                <a:gd name="T14" fmla="*/ 0 w 6"/>
                <a:gd name="T15" fmla="*/ 2 h 6"/>
                <a:gd name="T16" fmla="*/ 1 w 6"/>
                <a:gd name="T17" fmla="*/ 1 h 6"/>
                <a:gd name="T18" fmla="*/ 6 w 6"/>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1"/>
                  </a:moveTo>
                  <a:cubicBezTo>
                    <a:pt x="6" y="2"/>
                    <a:pt x="6" y="4"/>
                    <a:pt x="6" y="6"/>
                  </a:cubicBezTo>
                  <a:cubicBezTo>
                    <a:pt x="6" y="6"/>
                    <a:pt x="6" y="6"/>
                    <a:pt x="6" y="6"/>
                  </a:cubicBezTo>
                  <a:cubicBezTo>
                    <a:pt x="6" y="6"/>
                    <a:pt x="5" y="6"/>
                    <a:pt x="5" y="6"/>
                  </a:cubicBezTo>
                  <a:cubicBezTo>
                    <a:pt x="4" y="6"/>
                    <a:pt x="3" y="6"/>
                    <a:pt x="2" y="6"/>
                  </a:cubicBezTo>
                  <a:cubicBezTo>
                    <a:pt x="1" y="6"/>
                    <a:pt x="1" y="6"/>
                    <a:pt x="0" y="6"/>
                  </a:cubicBezTo>
                  <a:cubicBezTo>
                    <a:pt x="0" y="6"/>
                    <a:pt x="0" y="5"/>
                    <a:pt x="0" y="5"/>
                  </a:cubicBezTo>
                  <a:cubicBezTo>
                    <a:pt x="0" y="4"/>
                    <a:pt x="0" y="3"/>
                    <a:pt x="0" y="2"/>
                  </a:cubicBezTo>
                  <a:cubicBezTo>
                    <a:pt x="0" y="1"/>
                    <a:pt x="0" y="1"/>
                    <a:pt x="1" y="1"/>
                  </a:cubicBezTo>
                  <a:cubicBezTo>
                    <a:pt x="2" y="0"/>
                    <a:pt x="4" y="1"/>
                    <a:pt x="6" y="1"/>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Slïḓé">
              <a:extLst>
                <a:ext uri="{FF2B5EF4-FFF2-40B4-BE49-F238E27FC236}">
                  <a16:creationId xmlns:a16="http://schemas.microsoft.com/office/drawing/2014/main" id="{0253CCA4-EDC8-4AC2-BB03-AF0C99C5BBF6}"/>
                </a:ext>
              </a:extLst>
            </p:cNvPr>
            <p:cNvSpPr/>
            <p:nvPr/>
          </p:nvSpPr>
          <p:spPr bwMode="auto">
            <a:xfrm>
              <a:off x="4341813" y="2447926"/>
              <a:ext cx="41275" cy="34925"/>
            </a:xfrm>
            <a:custGeom>
              <a:avLst/>
              <a:gdLst>
                <a:gd name="T0" fmla="*/ 1 w 7"/>
                <a:gd name="T1" fmla="*/ 4 h 6"/>
                <a:gd name="T2" fmla="*/ 1 w 7"/>
                <a:gd name="T3" fmla="*/ 5 h 6"/>
                <a:gd name="T4" fmla="*/ 2 w 7"/>
                <a:gd name="T5" fmla="*/ 6 h 6"/>
                <a:gd name="T6" fmla="*/ 6 w 7"/>
                <a:gd name="T7" fmla="*/ 6 h 6"/>
                <a:gd name="T8" fmla="*/ 7 w 7"/>
                <a:gd name="T9" fmla="*/ 6 h 6"/>
                <a:gd name="T10" fmla="*/ 7 w 7"/>
                <a:gd name="T11" fmla="*/ 4 h 6"/>
                <a:gd name="T12" fmla="*/ 7 w 7"/>
                <a:gd name="T13" fmla="*/ 1 h 6"/>
                <a:gd name="T14" fmla="*/ 7 w 7"/>
                <a:gd name="T15" fmla="*/ 0 h 6"/>
                <a:gd name="T16" fmla="*/ 7 w 7"/>
                <a:gd name="T17" fmla="*/ 0 h 6"/>
                <a:gd name="T18" fmla="*/ 2 w 7"/>
                <a:gd name="T19" fmla="*/ 1 h 6"/>
                <a:gd name="T20" fmla="*/ 1 w 7"/>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1" y="4"/>
                  </a:moveTo>
                  <a:cubicBezTo>
                    <a:pt x="1" y="5"/>
                    <a:pt x="1" y="5"/>
                    <a:pt x="1" y="5"/>
                  </a:cubicBezTo>
                  <a:cubicBezTo>
                    <a:pt x="1" y="5"/>
                    <a:pt x="1" y="6"/>
                    <a:pt x="2" y="6"/>
                  </a:cubicBezTo>
                  <a:cubicBezTo>
                    <a:pt x="3" y="6"/>
                    <a:pt x="4" y="6"/>
                    <a:pt x="6" y="6"/>
                  </a:cubicBezTo>
                  <a:cubicBezTo>
                    <a:pt x="6" y="6"/>
                    <a:pt x="6" y="6"/>
                    <a:pt x="7" y="6"/>
                  </a:cubicBezTo>
                  <a:cubicBezTo>
                    <a:pt x="7" y="5"/>
                    <a:pt x="7" y="5"/>
                    <a:pt x="7" y="4"/>
                  </a:cubicBezTo>
                  <a:cubicBezTo>
                    <a:pt x="7" y="3"/>
                    <a:pt x="7" y="2"/>
                    <a:pt x="7" y="1"/>
                  </a:cubicBezTo>
                  <a:cubicBezTo>
                    <a:pt x="7" y="0"/>
                    <a:pt x="7" y="0"/>
                    <a:pt x="7" y="0"/>
                  </a:cubicBezTo>
                  <a:cubicBezTo>
                    <a:pt x="7" y="0"/>
                    <a:pt x="7" y="0"/>
                    <a:pt x="7" y="0"/>
                  </a:cubicBezTo>
                  <a:cubicBezTo>
                    <a:pt x="5" y="0"/>
                    <a:pt x="3" y="0"/>
                    <a:pt x="2" y="1"/>
                  </a:cubicBezTo>
                  <a:cubicBezTo>
                    <a:pt x="0" y="1"/>
                    <a:pt x="1" y="3"/>
                    <a:pt x="1" y="4"/>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íṣḷiďé">
              <a:extLst>
                <a:ext uri="{FF2B5EF4-FFF2-40B4-BE49-F238E27FC236}">
                  <a16:creationId xmlns:a16="http://schemas.microsoft.com/office/drawing/2014/main" id="{B108950E-A78E-4E7B-B961-EC6854E94D9A}"/>
                </a:ext>
              </a:extLst>
            </p:cNvPr>
            <p:cNvSpPr/>
            <p:nvPr/>
          </p:nvSpPr>
          <p:spPr bwMode="auto">
            <a:xfrm>
              <a:off x="4348163" y="2493964"/>
              <a:ext cx="41275" cy="36513"/>
            </a:xfrm>
            <a:custGeom>
              <a:avLst/>
              <a:gdLst>
                <a:gd name="T0" fmla="*/ 6 w 7"/>
                <a:gd name="T1" fmla="*/ 0 h 6"/>
                <a:gd name="T2" fmla="*/ 6 w 7"/>
                <a:gd name="T3" fmla="*/ 0 h 6"/>
                <a:gd name="T4" fmla="*/ 6 w 7"/>
                <a:gd name="T5" fmla="*/ 0 h 6"/>
                <a:gd name="T6" fmla="*/ 7 w 7"/>
                <a:gd name="T7" fmla="*/ 2 h 6"/>
                <a:gd name="T8" fmla="*/ 7 w 7"/>
                <a:gd name="T9" fmla="*/ 5 h 6"/>
                <a:gd name="T10" fmla="*/ 1 w 7"/>
                <a:gd name="T11" fmla="*/ 5 h 6"/>
                <a:gd name="T12" fmla="*/ 0 w 7"/>
                <a:gd name="T13" fmla="*/ 2 h 6"/>
                <a:gd name="T14" fmla="*/ 6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0"/>
                  </a:moveTo>
                  <a:cubicBezTo>
                    <a:pt x="6" y="0"/>
                    <a:pt x="6" y="0"/>
                    <a:pt x="6" y="0"/>
                  </a:cubicBezTo>
                  <a:cubicBezTo>
                    <a:pt x="6" y="0"/>
                    <a:pt x="6" y="0"/>
                    <a:pt x="6" y="0"/>
                  </a:cubicBezTo>
                  <a:cubicBezTo>
                    <a:pt x="7" y="1"/>
                    <a:pt x="7" y="2"/>
                    <a:pt x="7" y="2"/>
                  </a:cubicBezTo>
                  <a:cubicBezTo>
                    <a:pt x="7" y="3"/>
                    <a:pt x="7" y="4"/>
                    <a:pt x="7" y="5"/>
                  </a:cubicBezTo>
                  <a:cubicBezTo>
                    <a:pt x="5" y="5"/>
                    <a:pt x="3" y="6"/>
                    <a:pt x="1" y="5"/>
                  </a:cubicBezTo>
                  <a:cubicBezTo>
                    <a:pt x="0" y="5"/>
                    <a:pt x="0" y="4"/>
                    <a:pt x="0" y="2"/>
                  </a:cubicBezTo>
                  <a:cubicBezTo>
                    <a:pt x="0"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ṧlïḋê">
              <a:extLst>
                <a:ext uri="{FF2B5EF4-FFF2-40B4-BE49-F238E27FC236}">
                  <a16:creationId xmlns:a16="http://schemas.microsoft.com/office/drawing/2014/main" id="{E8F5C4D9-6B24-4EF4-9D60-F6FE3EA7D1B0}"/>
                </a:ext>
              </a:extLst>
            </p:cNvPr>
            <p:cNvSpPr/>
            <p:nvPr/>
          </p:nvSpPr>
          <p:spPr bwMode="auto">
            <a:xfrm>
              <a:off x="4348163" y="2541589"/>
              <a:ext cx="34925" cy="30163"/>
            </a:xfrm>
            <a:custGeom>
              <a:avLst/>
              <a:gdLst>
                <a:gd name="T0" fmla="*/ 5 w 6"/>
                <a:gd name="T1" fmla="*/ 0 h 5"/>
                <a:gd name="T2" fmla="*/ 6 w 6"/>
                <a:gd name="T3" fmla="*/ 5 h 5"/>
                <a:gd name="T4" fmla="*/ 6 w 6"/>
                <a:gd name="T5" fmla="*/ 5 h 5"/>
                <a:gd name="T6" fmla="*/ 5 w 6"/>
                <a:gd name="T7" fmla="*/ 5 h 5"/>
                <a:gd name="T8" fmla="*/ 1 w 6"/>
                <a:gd name="T9" fmla="*/ 5 h 5"/>
                <a:gd name="T10" fmla="*/ 0 w 6"/>
                <a:gd name="T11" fmla="*/ 1 h 5"/>
                <a:gd name="T12" fmla="*/ 2 w 6"/>
                <a:gd name="T13" fmla="*/ 0 h 5"/>
                <a:gd name="T14" fmla="*/ 5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5" y="0"/>
                  </a:moveTo>
                  <a:cubicBezTo>
                    <a:pt x="6" y="2"/>
                    <a:pt x="6" y="3"/>
                    <a:pt x="6" y="5"/>
                  </a:cubicBezTo>
                  <a:cubicBezTo>
                    <a:pt x="6" y="5"/>
                    <a:pt x="6" y="5"/>
                    <a:pt x="6" y="5"/>
                  </a:cubicBezTo>
                  <a:cubicBezTo>
                    <a:pt x="6" y="5"/>
                    <a:pt x="5" y="5"/>
                    <a:pt x="5" y="5"/>
                  </a:cubicBezTo>
                  <a:cubicBezTo>
                    <a:pt x="4" y="5"/>
                    <a:pt x="3" y="5"/>
                    <a:pt x="1" y="5"/>
                  </a:cubicBezTo>
                  <a:cubicBezTo>
                    <a:pt x="0" y="5"/>
                    <a:pt x="0" y="2"/>
                    <a:pt x="0" y="1"/>
                  </a:cubicBezTo>
                  <a:cubicBezTo>
                    <a:pt x="1" y="0"/>
                    <a:pt x="1" y="0"/>
                    <a:pt x="2" y="0"/>
                  </a:cubicBezTo>
                  <a:cubicBezTo>
                    <a:pt x="2" y="0"/>
                    <a:pt x="5" y="0"/>
                    <a:pt x="5"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ṧļîḑé">
              <a:extLst>
                <a:ext uri="{FF2B5EF4-FFF2-40B4-BE49-F238E27FC236}">
                  <a16:creationId xmlns:a16="http://schemas.microsoft.com/office/drawing/2014/main" id="{E52CD516-CD1F-4386-8031-A42B9FA79698}"/>
                </a:ext>
              </a:extLst>
            </p:cNvPr>
            <p:cNvSpPr/>
            <p:nvPr/>
          </p:nvSpPr>
          <p:spPr bwMode="auto">
            <a:xfrm>
              <a:off x="4348163" y="2589214"/>
              <a:ext cx="34925" cy="34925"/>
            </a:xfrm>
            <a:custGeom>
              <a:avLst/>
              <a:gdLst>
                <a:gd name="T0" fmla="*/ 6 w 6"/>
                <a:gd name="T1" fmla="*/ 0 h 6"/>
                <a:gd name="T2" fmla="*/ 6 w 6"/>
                <a:gd name="T3" fmla="*/ 6 h 6"/>
                <a:gd name="T4" fmla="*/ 6 w 6"/>
                <a:gd name="T5" fmla="*/ 6 h 6"/>
                <a:gd name="T6" fmla="*/ 5 w 6"/>
                <a:gd name="T7" fmla="*/ 6 h 6"/>
                <a:gd name="T8" fmla="*/ 2 w 6"/>
                <a:gd name="T9" fmla="*/ 6 h 6"/>
                <a:gd name="T10" fmla="*/ 0 w 6"/>
                <a:gd name="T11" fmla="*/ 6 h 6"/>
                <a:gd name="T12" fmla="*/ 0 w 6"/>
                <a:gd name="T13" fmla="*/ 4 h 6"/>
                <a:gd name="T14" fmla="*/ 0 w 6"/>
                <a:gd name="T15" fmla="*/ 2 h 6"/>
                <a:gd name="T16" fmla="*/ 1 w 6"/>
                <a:gd name="T17" fmla="*/ 0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2"/>
                    <a:pt x="6" y="4"/>
                    <a:pt x="6" y="6"/>
                  </a:cubicBezTo>
                  <a:cubicBezTo>
                    <a:pt x="6" y="6"/>
                    <a:pt x="6" y="6"/>
                    <a:pt x="6" y="6"/>
                  </a:cubicBezTo>
                  <a:cubicBezTo>
                    <a:pt x="6" y="6"/>
                    <a:pt x="5" y="6"/>
                    <a:pt x="5" y="6"/>
                  </a:cubicBezTo>
                  <a:cubicBezTo>
                    <a:pt x="4" y="6"/>
                    <a:pt x="3" y="6"/>
                    <a:pt x="2" y="6"/>
                  </a:cubicBezTo>
                  <a:cubicBezTo>
                    <a:pt x="1" y="6"/>
                    <a:pt x="1" y="6"/>
                    <a:pt x="0" y="6"/>
                  </a:cubicBezTo>
                  <a:cubicBezTo>
                    <a:pt x="0" y="5"/>
                    <a:pt x="0" y="5"/>
                    <a:pt x="0" y="4"/>
                  </a:cubicBezTo>
                  <a:cubicBezTo>
                    <a:pt x="0" y="4"/>
                    <a:pt x="0" y="3"/>
                    <a:pt x="0" y="2"/>
                  </a:cubicBezTo>
                  <a:cubicBezTo>
                    <a:pt x="0" y="1"/>
                    <a:pt x="0" y="1"/>
                    <a:pt x="1" y="0"/>
                  </a:cubicBezTo>
                  <a:cubicBezTo>
                    <a:pt x="2" y="0"/>
                    <a:pt x="4" y="0"/>
                    <a:pt x="6" y="0"/>
                  </a:cubicBezTo>
                  <a:close/>
                </a:path>
              </a:pathLst>
            </a:custGeom>
            <a:solidFill>
              <a:srgbClr val="CAD1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iŝ1íḓé">
              <a:extLst>
                <a:ext uri="{FF2B5EF4-FFF2-40B4-BE49-F238E27FC236}">
                  <a16:creationId xmlns:a16="http://schemas.microsoft.com/office/drawing/2014/main" id="{A9BD8C72-1F08-48D9-8D91-BD3B0FEDC45B}"/>
                </a:ext>
              </a:extLst>
            </p:cNvPr>
            <p:cNvSpPr/>
            <p:nvPr/>
          </p:nvSpPr>
          <p:spPr bwMode="auto">
            <a:xfrm>
              <a:off x="5583238" y="1895476"/>
              <a:ext cx="171450" cy="52388"/>
            </a:xfrm>
            <a:custGeom>
              <a:avLst/>
              <a:gdLst>
                <a:gd name="T0" fmla="*/ 3 w 29"/>
                <a:gd name="T1" fmla="*/ 6 h 9"/>
                <a:gd name="T2" fmla="*/ 5 w 29"/>
                <a:gd name="T3" fmla="*/ 8 h 9"/>
                <a:gd name="T4" fmla="*/ 7 w 29"/>
                <a:gd name="T5" fmla="*/ 9 h 9"/>
                <a:gd name="T6" fmla="*/ 22 w 29"/>
                <a:gd name="T7" fmla="*/ 9 h 9"/>
                <a:gd name="T8" fmla="*/ 27 w 29"/>
                <a:gd name="T9" fmla="*/ 9 h 9"/>
                <a:gd name="T10" fmla="*/ 28 w 29"/>
                <a:gd name="T11" fmla="*/ 7 h 9"/>
                <a:gd name="T12" fmla="*/ 29 w 29"/>
                <a:gd name="T13" fmla="*/ 1 h 9"/>
                <a:gd name="T14" fmla="*/ 29 w 29"/>
                <a:gd name="T15" fmla="*/ 0 h 9"/>
                <a:gd name="T16" fmla="*/ 28 w 29"/>
                <a:gd name="T17" fmla="*/ 0 h 9"/>
                <a:gd name="T18" fmla="*/ 7 w 29"/>
                <a:gd name="T19" fmla="*/ 1 h 9"/>
                <a:gd name="T20" fmla="*/ 3 w 29"/>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3" y="6"/>
                  </a:moveTo>
                  <a:cubicBezTo>
                    <a:pt x="3" y="7"/>
                    <a:pt x="3" y="8"/>
                    <a:pt x="5" y="8"/>
                  </a:cubicBezTo>
                  <a:cubicBezTo>
                    <a:pt x="6" y="9"/>
                    <a:pt x="6" y="9"/>
                    <a:pt x="7" y="9"/>
                  </a:cubicBezTo>
                  <a:cubicBezTo>
                    <a:pt x="12" y="9"/>
                    <a:pt x="17" y="9"/>
                    <a:pt x="22" y="9"/>
                  </a:cubicBezTo>
                  <a:cubicBezTo>
                    <a:pt x="24" y="9"/>
                    <a:pt x="25" y="9"/>
                    <a:pt x="27" y="9"/>
                  </a:cubicBezTo>
                  <a:cubicBezTo>
                    <a:pt x="28" y="8"/>
                    <a:pt x="28" y="7"/>
                    <a:pt x="28" y="7"/>
                  </a:cubicBezTo>
                  <a:cubicBezTo>
                    <a:pt x="28" y="5"/>
                    <a:pt x="29" y="3"/>
                    <a:pt x="29" y="1"/>
                  </a:cubicBezTo>
                  <a:cubicBezTo>
                    <a:pt x="29" y="0"/>
                    <a:pt x="29" y="0"/>
                    <a:pt x="29" y="0"/>
                  </a:cubicBezTo>
                  <a:cubicBezTo>
                    <a:pt x="29" y="0"/>
                    <a:pt x="28" y="0"/>
                    <a:pt x="28" y="0"/>
                  </a:cubicBezTo>
                  <a:cubicBezTo>
                    <a:pt x="21" y="0"/>
                    <a:pt x="13" y="0"/>
                    <a:pt x="7" y="1"/>
                  </a:cubicBezTo>
                  <a:cubicBezTo>
                    <a:pt x="0" y="2"/>
                    <a:pt x="2" y="4"/>
                    <a:pt x="3" y="6"/>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Sḷíḍè">
              <a:extLst>
                <a:ext uri="{FF2B5EF4-FFF2-40B4-BE49-F238E27FC236}">
                  <a16:creationId xmlns:a16="http://schemas.microsoft.com/office/drawing/2014/main" id="{D263B83B-EF9B-4FE4-8C25-EEFE7D9F9A71}"/>
                </a:ext>
              </a:extLst>
            </p:cNvPr>
            <p:cNvSpPr/>
            <p:nvPr/>
          </p:nvSpPr>
          <p:spPr bwMode="auto">
            <a:xfrm>
              <a:off x="5600701" y="1965326"/>
              <a:ext cx="165100" cy="53975"/>
            </a:xfrm>
            <a:custGeom>
              <a:avLst/>
              <a:gdLst>
                <a:gd name="T0" fmla="*/ 24 w 28"/>
                <a:gd name="T1" fmla="*/ 1 h 9"/>
                <a:gd name="T2" fmla="*/ 26 w 28"/>
                <a:gd name="T3" fmla="*/ 1 h 9"/>
                <a:gd name="T4" fmla="*/ 27 w 28"/>
                <a:gd name="T5" fmla="*/ 1 h 9"/>
                <a:gd name="T6" fmla="*/ 28 w 28"/>
                <a:gd name="T7" fmla="*/ 4 h 9"/>
                <a:gd name="T8" fmla="*/ 28 w 28"/>
                <a:gd name="T9" fmla="*/ 9 h 9"/>
                <a:gd name="T10" fmla="*/ 7 w 28"/>
                <a:gd name="T11" fmla="*/ 9 h 9"/>
                <a:gd name="T12" fmla="*/ 1 w 28"/>
                <a:gd name="T13" fmla="*/ 4 h 9"/>
                <a:gd name="T14" fmla="*/ 24 w 2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9">
                  <a:moveTo>
                    <a:pt x="24" y="1"/>
                  </a:moveTo>
                  <a:cubicBezTo>
                    <a:pt x="25" y="1"/>
                    <a:pt x="25" y="1"/>
                    <a:pt x="26" y="1"/>
                  </a:cubicBezTo>
                  <a:cubicBezTo>
                    <a:pt x="26" y="1"/>
                    <a:pt x="26" y="1"/>
                    <a:pt x="27" y="1"/>
                  </a:cubicBezTo>
                  <a:cubicBezTo>
                    <a:pt x="28" y="2"/>
                    <a:pt x="28" y="3"/>
                    <a:pt x="28" y="4"/>
                  </a:cubicBezTo>
                  <a:cubicBezTo>
                    <a:pt x="28" y="6"/>
                    <a:pt x="28" y="8"/>
                    <a:pt x="28" y="9"/>
                  </a:cubicBezTo>
                  <a:cubicBezTo>
                    <a:pt x="21" y="9"/>
                    <a:pt x="13" y="9"/>
                    <a:pt x="7" y="9"/>
                  </a:cubicBezTo>
                  <a:cubicBezTo>
                    <a:pt x="1" y="8"/>
                    <a:pt x="0" y="7"/>
                    <a:pt x="1" y="4"/>
                  </a:cubicBezTo>
                  <a:cubicBezTo>
                    <a:pt x="3" y="0"/>
                    <a:pt x="16" y="1"/>
                    <a:pt x="24" y="1"/>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śľîḋe">
              <a:extLst>
                <a:ext uri="{FF2B5EF4-FFF2-40B4-BE49-F238E27FC236}">
                  <a16:creationId xmlns:a16="http://schemas.microsoft.com/office/drawing/2014/main" id="{DE0D1ED3-5D08-4C1D-A140-B466BD9A1E88}"/>
                </a:ext>
              </a:extLst>
            </p:cNvPr>
            <p:cNvSpPr/>
            <p:nvPr/>
          </p:nvSpPr>
          <p:spPr bwMode="auto">
            <a:xfrm>
              <a:off x="5600701" y="2041526"/>
              <a:ext cx="141288" cy="53975"/>
            </a:xfrm>
            <a:custGeom>
              <a:avLst/>
              <a:gdLst>
                <a:gd name="T0" fmla="*/ 23 w 24"/>
                <a:gd name="T1" fmla="*/ 0 h 9"/>
                <a:gd name="T2" fmla="*/ 24 w 24"/>
                <a:gd name="T3" fmla="*/ 8 h 9"/>
                <a:gd name="T4" fmla="*/ 23 w 24"/>
                <a:gd name="T5" fmla="*/ 8 h 9"/>
                <a:gd name="T6" fmla="*/ 22 w 24"/>
                <a:gd name="T7" fmla="*/ 8 h 9"/>
                <a:gd name="T8" fmla="*/ 6 w 24"/>
                <a:gd name="T9" fmla="*/ 9 h 9"/>
                <a:gd name="T10" fmla="*/ 3 w 24"/>
                <a:gd name="T11" fmla="*/ 2 h 9"/>
                <a:gd name="T12" fmla="*/ 9 w 24"/>
                <a:gd name="T13" fmla="*/ 0 h 9"/>
                <a:gd name="T14" fmla="*/ 23 w 2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3" y="0"/>
                  </a:moveTo>
                  <a:cubicBezTo>
                    <a:pt x="24" y="3"/>
                    <a:pt x="24" y="5"/>
                    <a:pt x="24" y="8"/>
                  </a:cubicBezTo>
                  <a:cubicBezTo>
                    <a:pt x="24" y="8"/>
                    <a:pt x="23" y="8"/>
                    <a:pt x="23" y="8"/>
                  </a:cubicBezTo>
                  <a:cubicBezTo>
                    <a:pt x="23" y="8"/>
                    <a:pt x="23" y="8"/>
                    <a:pt x="22" y="8"/>
                  </a:cubicBezTo>
                  <a:cubicBezTo>
                    <a:pt x="17" y="9"/>
                    <a:pt x="12" y="9"/>
                    <a:pt x="6" y="9"/>
                  </a:cubicBezTo>
                  <a:cubicBezTo>
                    <a:pt x="0" y="9"/>
                    <a:pt x="0" y="3"/>
                    <a:pt x="3" y="2"/>
                  </a:cubicBezTo>
                  <a:cubicBezTo>
                    <a:pt x="4" y="1"/>
                    <a:pt x="7" y="1"/>
                    <a:pt x="9" y="0"/>
                  </a:cubicBezTo>
                  <a:cubicBezTo>
                    <a:pt x="11" y="0"/>
                    <a:pt x="23" y="0"/>
                    <a:pt x="23" y="0"/>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ṩ1iḋê">
              <a:extLst>
                <a:ext uri="{FF2B5EF4-FFF2-40B4-BE49-F238E27FC236}">
                  <a16:creationId xmlns:a16="http://schemas.microsoft.com/office/drawing/2014/main" id="{2F70BD32-5AD9-48B1-A633-42023EB826C7}"/>
                </a:ext>
              </a:extLst>
            </p:cNvPr>
            <p:cNvSpPr/>
            <p:nvPr/>
          </p:nvSpPr>
          <p:spPr bwMode="auto">
            <a:xfrm>
              <a:off x="5600701" y="2119314"/>
              <a:ext cx="147638" cy="58738"/>
            </a:xfrm>
            <a:custGeom>
              <a:avLst/>
              <a:gdLst>
                <a:gd name="T0" fmla="*/ 24 w 25"/>
                <a:gd name="T1" fmla="*/ 1 h 10"/>
                <a:gd name="T2" fmla="*/ 24 w 25"/>
                <a:gd name="T3" fmla="*/ 10 h 10"/>
                <a:gd name="T4" fmla="*/ 23 w 25"/>
                <a:gd name="T5" fmla="*/ 10 h 10"/>
                <a:gd name="T6" fmla="*/ 22 w 25"/>
                <a:gd name="T7" fmla="*/ 10 h 10"/>
                <a:gd name="T8" fmla="*/ 8 w 25"/>
                <a:gd name="T9" fmla="*/ 10 h 10"/>
                <a:gd name="T10" fmla="*/ 3 w 25"/>
                <a:gd name="T11" fmla="*/ 9 h 10"/>
                <a:gd name="T12" fmla="*/ 1 w 25"/>
                <a:gd name="T13" fmla="*/ 7 h 10"/>
                <a:gd name="T14" fmla="*/ 1 w 25"/>
                <a:gd name="T15" fmla="*/ 3 h 10"/>
                <a:gd name="T16" fmla="*/ 3 w 25"/>
                <a:gd name="T17" fmla="*/ 1 h 10"/>
                <a:gd name="T18" fmla="*/ 24 w 25"/>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0">
                  <a:moveTo>
                    <a:pt x="24" y="1"/>
                  </a:moveTo>
                  <a:cubicBezTo>
                    <a:pt x="25" y="4"/>
                    <a:pt x="25" y="7"/>
                    <a:pt x="24" y="10"/>
                  </a:cubicBezTo>
                  <a:cubicBezTo>
                    <a:pt x="24" y="10"/>
                    <a:pt x="24" y="10"/>
                    <a:pt x="23" y="10"/>
                  </a:cubicBezTo>
                  <a:cubicBezTo>
                    <a:pt x="23" y="10"/>
                    <a:pt x="23" y="10"/>
                    <a:pt x="22" y="10"/>
                  </a:cubicBezTo>
                  <a:cubicBezTo>
                    <a:pt x="18" y="10"/>
                    <a:pt x="13" y="10"/>
                    <a:pt x="8" y="10"/>
                  </a:cubicBezTo>
                  <a:cubicBezTo>
                    <a:pt x="6" y="10"/>
                    <a:pt x="4" y="10"/>
                    <a:pt x="3" y="9"/>
                  </a:cubicBezTo>
                  <a:cubicBezTo>
                    <a:pt x="1" y="9"/>
                    <a:pt x="1" y="8"/>
                    <a:pt x="1" y="7"/>
                  </a:cubicBezTo>
                  <a:cubicBezTo>
                    <a:pt x="1" y="6"/>
                    <a:pt x="1" y="5"/>
                    <a:pt x="1" y="3"/>
                  </a:cubicBezTo>
                  <a:cubicBezTo>
                    <a:pt x="0" y="2"/>
                    <a:pt x="0" y="1"/>
                    <a:pt x="3" y="1"/>
                  </a:cubicBezTo>
                  <a:cubicBezTo>
                    <a:pt x="10" y="0"/>
                    <a:pt x="17" y="1"/>
                    <a:pt x="24" y="1"/>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ïşļíḋè">
              <a:extLst>
                <a:ext uri="{FF2B5EF4-FFF2-40B4-BE49-F238E27FC236}">
                  <a16:creationId xmlns:a16="http://schemas.microsoft.com/office/drawing/2014/main" id="{08AFBFA2-BE10-4874-BCAD-E6C5B82141E0}"/>
                </a:ext>
              </a:extLst>
            </p:cNvPr>
            <p:cNvSpPr/>
            <p:nvPr/>
          </p:nvSpPr>
          <p:spPr bwMode="auto">
            <a:xfrm>
              <a:off x="5583238" y="2195514"/>
              <a:ext cx="171450" cy="52388"/>
            </a:xfrm>
            <a:custGeom>
              <a:avLst/>
              <a:gdLst>
                <a:gd name="T0" fmla="*/ 3 w 29"/>
                <a:gd name="T1" fmla="*/ 6 h 9"/>
                <a:gd name="T2" fmla="*/ 5 w 29"/>
                <a:gd name="T3" fmla="*/ 8 h 9"/>
                <a:gd name="T4" fmla="*/ 7 w 29"/>
                <a:gd name="T5" fmla="*/ 8 h 9"/>
                <a:gd name="T6" fmla="*/ 22 w 29"/>
                <a:gd name="T7" fmla="*/ 9 h 9"/>
                <a:gd name="T8" fmla="*/ 27 w 29"/>
                <a:gd name="T9" fmla="*/ 8 h 9"/>
                <a:gd name="T10" fmla="*/ 28 w 29"/>
                <a:gd name="T11" fmla="*/ 7 h 9"/>
                <a:gd name="T12" fmla="*/ 29 w 29"/>
                <a:gd name="T13" fmla="*/ 1 h 9"/>
                <a:gd name="T14" fmla="*/ 29 w 29"/>
                <a:gd name="T15" fmla="*/ 0 h 9"/>
                <a:gd name="T16" fmla="*/ 28 w 29"/>
                <a:gd name="T17" fmla="*/ 0 h 9"/>
                <a:gd name="T18" fmla="*/ 7 w 29"/>
                <a:gd name="T19" fmla="*/ 1 h 9"/>
                <a:gd name="T20" fmla="*/ 3 w 29"/>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3" y="6"/>
                  </a:moveTo>
                  <a:cubicBezTo>
                    <a:pt x="3" y="7"/>
                    <a:pt x="3" y="8"/>
                    <a:pt x="5" y="8"/>
                  </a:cubicBezTo>
                  <a:cubicBezTo>
                    <a:pt x="6" y="8"/>
                    <a:pt x="6" y="8"/>
                    <a:pt x="7" y="8"/>
                  </a:cubicBezTo>
                  <a:cubicBezTo>
                    <a:pt x="12" y="9"/>
                    <a:pt x="17" y="9"/>
                    <a:pt x="22" y="9"/>
                  </a:cubicBezTo>
                  <a:cubicBezTo>
                    <a:pt x="24" y="9"/>
                    <a:pt x="25" y="9"/>
                    <a:pt x="27" y="8"/>
                  </a:cubicBezTo>
                  <a:cubicBezTo>
                    <a:pt x="28" y="8"/>
                    <a:pt x="28" y="7"/>
                    <a:pt x="28" y="7"/>
                  </a:cubicBezTo>
                  <a:cubicBezTo>
                    <a:pt x="28" y="5"/>
                    <a:pt x="29" y="3"/>
                    <a:pt x="29" y="1"/>
                  </a:cubicBezTo>
                  <a:cubicBezTo>
                    <a:pt x="29" y="0"/>
                    <a:pt x="29" y="0"/>
                    <a:pt x="29" y="0"/>
                  </a:cubicBezTo>
                  <a:cubicBezTo>
                    <a:pt x="29" y="0"/>
                    <a:pt x="28" y="0"/>
                    <a:pt x="28" y="0"/>
                  </a:cubicBezTo>
                  <a:cubicBezTo>
                    <a:pt x="21" y="0"/>
                    <a:pt x="13" y="0"/>
                    <a:pt x="7" y="1"/>
                  </a:cubicBezTo>
                  <a:cubicBezTo>
                    <a:pt x="0" y="2"/>
                    <a:pt x="2" y="4"/>
                    <a:pt x="3" y="6"/>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ľîḑe">
              <a:extLst>
                <a:ext uri="{FF2B5EF4-FFF2-40B4-BE49-F238E27FC236}">
                  <a16:creationId xmlns:a16="http://schemas.microsoft.com/office/drawing/2014/main" id="{16D08E05-6FB5-42FC-9524-FD38F85BA05D}"/>
                </a:ext>
              </a:extLst>
            </p:cNvPr>
            <p:cNvSpPr/>
            <p:nvPr/>
          </p:nvSpPr>
          <p:spPr bwMode="auto">
            <a:xfrm>
              <a:off x="5813426" y="1895476"/>
              <a:ext cx="169863" cy="52388"/>
            </a:xfrm>
            <a:custGeom>
              <a:avLst/>
              <a:gdLst>
                <a:gd name="T0" fmla="*/ 3 w 29"/>
                <a:gd name="T1" fmla="*/ 6 h 9"/>
                <a:gd name="T2" fmla="*/ 5 w 29"/>
                <a:gd name="T3" fmla="*/ 8 h 9"/>
                <a:gd name="T4" fmla="*/ 7 w 29"/>
                <a:gd name="T5" fmla="*/ 9 h 9"/>
                <a:gd name="T6" fmla="*/ 22 w 29"/>
                <a:gd name="T7" fmla="*/ 9 h 9"/>
                <a:gd name="T8" fmla="*/ 26 w 29"/>
                <a:gd name="T9" fmla="*/ 9 h 9"/>
                <a:gd name="T10" fmla="*/ 28 w 29"/>
                <a:gd name="T11" fmla="*/ 7 h 9"/>
                <a:gd name="T12" fmla="*/ 29 w 29"/>
                <a:gd name="T13" fmla="*/ 1 h 9"/>
                <a:gd name="T14" fmla="*/ 29 w 29"/>
                <a:gd name="T15" fmla="*/ 0 h 9"/>
                <a:gd name="T16" fmla="*/ 28 w 29"/>
                <a:gd name="T17" fmla="*/ 0 h 9"/>
                <a:gd name="T18" fmla="*/ 6 w 29"/>
                <a:gd name="T19" fmla="*/ 1 h 9"/>
                <a:gd name="T20" fmla="*/ 3 w 29"/>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3" y="6"/>
                  </a:moveTo>
                  <a:cubicBezTo>
                    <a:pt x="3" y="7"/>
                    <a:pt x="3" y="8"/>
                    <a:pt x="5" y="8"/>
                  </a:cubicBezTo>
                  <a:cubicBezTo>
                    <a:pt x="5" y="9"/>
                    <a:pt x="6" y="9"/>
                    <a:pt x="7" y="9"/>
                  </a:cubicBezTo>
                  <a:cubicBezTo>
                    <a:pt x="12" y="9"/>
                    <a:pt x="17" y="9"/>
                    <a:pt x="22" y="9"/>
                  </a:cubicBezTo>
                  <a:cubicBezTo>
                    <a:pt x="24" y="9"/>
                    <a:pt x="25" y="9"/>
                    <a:pt x="26" y="9"/>
                  </a:cubicBezTo>
                  <a:cubicBezTo>
                    <a:pt x="27" y="8"/>
                    <a:pt x="28" y="7"/>
                    <a:pt x="28" y="7"/>
                  </a:cubicBezTo>
                  <a:cubicBezTo>
                    <a:pt x="28" y="5"/>
                    <a:pt x="29" y="3"/>
                    <a:pt x="29" y="1"/>
                  </a:cubicBezTo>
                  <a:cubicBezTo>
                    <a:pt x="29" y="0"/>
                    <a:pt x="29" y="0"/>
                    <a:pt x="29" y="0"/>
                  </a:cubicBezTo>
                  <a:cubicBezTo>
                    <a:pt x="28" y="0"/>
                    <a:pt x="28" y="0"/>
                    <a:pt x="28" y="0"/>
                  </a:cubicBezTo>
                  <a:cubicBezTo>
                    <a:pt x="21" y="0"/>
                    <a:pt x="13" y="0"/>
                    <a:pt x="6" y="1"/>
                  </a:cubicBezTo>
                  <a:cubicBezTo>
                    <a:pt x="0" y="2"/>
                    <a:pt x="2" y="4"/>
                    <a:pt x="3" y="6"/>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íSḻiďê">
              <a:extLst>
                <a:ext uri="{FF2B5EF4-FFF2-40B4-BE49-F238E27FC236}">
                  <a16:creationId xmlns:a16="http://schemas.microsoft.com/office/drawing/2014/main" id="{247DD682-D4E2-426F-80EE-5CC7951EC283}"/>
                </a:ext>
              </a:extLst>
            </p:cNvPr>
            <p:cNvSpPr/>
            <p:nvPr/>
          </p:nvSpPr>
          <p:spPr bwMode="auto">
            <a:xfrm>
              <a:off x="5830888" y="1965326"/>
              <a:ext cx="158750" cy="53975"/>
            </a:xfrm>
            <a:custGeom>
              <a:avLst/>
              <a:gdLst>
                <a:gd name="T0" fmla="*/ 24 w 27"/>
                <a:gd name="T1" fmla="*/ 1 h 9"/>
                <a:gd name="T2" fmla="*/ 26 w 27"/>
                <a:gd name="T3" fmla="*/ 1 h 9"/>
                <a:gd name="T4" fmla="*/ 26 w 27"/>
                <a:gd name="T5" fmla="*/ 1 h 9"/>
                <a:gd name="T6" fmla="*/ 27 w 27"/>
                <a:gd name="T7" fmla="*/ 4 h 9"/>
                <a:gd name="T8" fmla="*/ 27 w 27"/>
                <a:gd name="T9" fmla="*/ 9 h 9"/>
                <a:gd name="T10" fmla="*/ 6 w 27"/>
                <a:gd name="T11" fmla="*/ 9 h 9"/>
                <a:gd name="T12" fmla="*/ 1 w 27"/>
                <a:gd name="T13" fmla="*/ 4 h 9"/>
                <a:gd name="T14" fmla="*/ 24 w 27"/>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9">
                  <a:moveTo>
                    <a:pt x="24" y="1"/>
                  </a:moveTo>
                  <a:cubicBezTo>
                    <a:pt x="25" y="1"/>
                    <a:pt x="25" y="1"/>
                    <a:pt x="26" y="1"/>
                  </a:cubicBezTo>
                  <a:cubicBezTo>
                    <a:pt x="26" y="1"/>
                    <a:pt x="26" y="1"/>
                    <a:pt x="26" y="1"/>
                  </a:cubicBezTo>
                  <a:cubicBezTo>
                    <a:pt x="27" y="2"/>
                    <a:pt x="27" y="3"/>
                    <a:pt x="27" y="4"/>
                  </a:cubicBezTo>
                  <a:cubicBezTo>
                    <a:pt x="27" y="6"/>
                    <a:pt x="27" y="8"/>
                    <a:pt x="27" y="9"/>
                  </a:cubicBezTo>
                  <a:cubicBezTo>
                    <a:pt x="21" y="9"/>
                    <a:pt x="13" y="9"/>
                    <a:pt x="6" y="9"/>
                  </a:cubicBezTo>
                  <a:cubicBezTo>
                    <a:pt x="0" y="8"/>
                    <a:pt x="0" y="7"/>
                    <a:pt x="1" y="4"/>
                  </a:cubicBezTo>
                  <a:cubicBezTo>
                    <a:pt x="3" y="0"/>
                    <a:pt x="16" y="1"/>
                    <a:pt x="24" y="1"/>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ŝlïḑê">
              <a:extLst>
                <a:ext uri="{FF2B5EF4-FFF2-40B4-BE49-F238E27FC236}">
                  <a16:creationId xmlns:a16="http://schemas.microsoft.com/office/drawing/2014/main" id="{30176005-28E3-438C-B737-4110D88CC0E0}"/>
                </a:ext>
              </a:extLst>
            </p:cNvPr>
            <p:cNvSpPr/>
            <p:nvPr/>
          </p:nvSpPr>
          <p:spPr bwMode="auto">
            <a:xfrm>
              <a:off x="5830888" y="2041526"/>
              <a:ext cx="141288" cy="53975"/>
            </a:xfrm>
            <a:custGeom>
              <a:avLst/>
              <a:gdLst>
                <a:gd name="T0" fmla="*/ 23 w 24"/>
                <a:gd name="T1" fmla="*/ 0 h 9"/>
                <a:gd name="T2" fmla="*/ 23 w 24"/>
                <a:gd name="T3" fmla="*/ 8 h 9"/>
                <a:gd name="T4" fmla="*/ 23 w 24"/>
                <a:gd name="T5" fmla="*/ 8 h 9"/>
                <a:gd name="T6" fmla="*/ 22 w 24"/>
                <a:gd name="T7" fmla="*/ 8 h 9"/>
                <a:gd name="T8" fmla="*/ 6 w 24"/>
                <a:gd name="T9" fmla="*/ 9 h 9"/>
                <a:gd name="T10" fmla="*/ 2 w 24"/>
                <a:gd name="T11" fmla="*/ 2 h 9"/>
                <a:gd name="T12" fmla="*/ 9 w 24"/>
                <a:gd name="T13" fmla="*/ 0 h 9"/>
                <a:gd name="T14" fmla="*/ 23 w 2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3" y="0"/>
                  </a:moveTo>
                  <a:cubicBezTo>
                    <a:pt x="24" y="3"/>
                    <a:pt x="24" y="5"/>
                    <a:pt x="23" y="8"/>
                  </a:cubicBezTo>
                  <a:cubicBezTo>
                    <a:pt x="23" y="8"/>
                    <a:pt x="23" y="8"/>
                    <a:pt x="23" y="8"/>
                  </a:cubicBezTo>
                  <a:cubicBezTo>
                    <a:pt x="23" y="8"/>
                    <a:pt x="22" y="8"/>
                    <a:pt x="22" y="8"/>
                  </a:cubicBezTo>
                  <a:cubicBezTo>
                    <a:pt x="17" y="9"/>
                    <a:pt x="11" y="9"/>
                    <a:pt x="6" y="9"/>
                  </a:cubicBezTo>
                  <a:cubicBezTo>
                    <a:pt x="0" y="9"/>
                    <a:pt x="0" y="3"/>
                    <a:pt x="2" y="2"/>
                  </a:cubicBezTo>
                  <a:cubicBezTo>
                    <a:pt x="4" y="1"/>
                    <a:pt x="6" y="1"/>
                    <a:pt x="9" y="0"/>
                  </a:cubicBezTo>
                  <a:cubicBezTo>
                    <a:pt x="10" y="0"/>
                    <a:pt x="22" y="0"/>
                    <a:pt x="23" y="0"/>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ṣļîde">
              <a:extLst>
                <a:ext uri="{FF2B5EF4-FFF2-40B4-BE49-F238E27FC236}">
                  <a16:creationId xmlns:a16="http://schemas.microsoft.com/office/drawing/2014/main" id="{EEC71E90-C6F7-46C4-9FFB-7DE54E385D1A}"/>
                </a:ext>
              </a:extLst>
            </p:cNvPr>
            <p:cNvSpPr/>
            <p:nvPr/>
          </p:nvSpPr>
          <p:spPr bwMode="auto">
            <a:xfrm>
              <a:off x="5824538" y="2119314"/>
              <a:ext cx="153988" cy="58738"/>
            </a:xfrm>
            <a:custGeom>
              <a:avLst/>
              <a:gdLst>
                <a:gd name="T0" fmla="*/ 25 w 26"/>
                <a:gd name="T1" fmla="*/ 1 h 10"/>
                <a:gd name="T2" fmla="*/ 25 w 26"/>
                <a:gd name="T3" fmla="*/ 10 h 10"/>
                <a:gd name="T4" fmla="*/ 24 w 26"/>
                <a:gd name="T5" fmla="*/ 10 h 10"/>
                <a:gd name="T6" fmla="*/ 23 w 26"/>
                <a:gd name="T7" fmla="*/ 10 h 10"/>
                <a:gd name="T8" fmla="*/ 9 w 26"/>
                <a:gd name="T9" fmla="*/ 10 h 10"/>
                <a:gd name="T10" fmla="*/ 4 w 26"/>
                <a:gd name="T11" fmla="*/ 9 h 10"/>
                <a:gd name="T12" fmla="*/ 2 w 26"/>
                <a:gd name="T13" fmla="*/ 7 h 10"/>
                <a:gd name="T14" fmla="*/ 1 w 26"/>
                <a:gd name="T15" fmla="*/ 3 h 10"/>
                <a:gd name="T16" fmla="*/ 4 w 26"/>
                <a:gd name="T17" fmla="*/ 1 h 10"/>
                <a:gd name="T18" fmla="*/ 25 w 26"/>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25" y="1"/>
                  </a:moveTo>
                  <a:cubicBezTo>
                    <a:pt x="26" y="4"/>
                    <a:pt x="26" y="7"/>
                    <a:pt x="25" y="10"/>
                  </a:cubicBezTo>
                  <a:cubicBezTo>
                    <a:pt x="25" y="10"/>
                    <a:pt x="25" y="10"/>
                    <a:pt x="24" y="10"/>
                  </a:cubicBezTo>
                  <a:cubicBezTo>
                    <a:pt x="24" y="10"/>
                    <a:pt x="24" y="10"/>
                    <a:pt x="23" y="10"/>
                  </a:cubicBezTo>
                  <a:cubicBezTo>
                    <a:pt x="18" y="10"/>
                    <a:pt x="13" y="10"/>
                    <a:pt x="9" y="10"/>
                  </a:cubicBezTo>
                  <a:cubicBezTo>
                    <a:pt x="7" y="10"/>
                    <a:pt x="5" y="10"/>
                    <a:pt x="4" y="9"/>
                  </a:cubicBezTo>
                  <a:cubicBezTo>
                    <a:pt x="2" y="9"/>
                    <a:pt x="2" y="8"/>
                    <a:pt x="2" y="7"/>
                  </a:cubicBezTo>
                  <a:cubicBezTo>
                    <a:pt x="2" y="6"/>
                    <a:pt x="2" y="5"/>
                    <a:pt x="1" y="3"/>
                  </a:cubicBezTo>
                  <a:cubicBezTo>
                    <a:pt x="1" y="2"/>
                    <a:pt x="0" y="1"/>
                    <a:pt x="4" y="1"/>
                  </a:cubicBezTo>
                  <a:cubicBezTo>
                    <a:pt x="10" y="0"/>
                    <a:pt x="18" y="1"/>
                    <a:pt x="25" y="1"/>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ľíḑê">
              <a:extLst>
                <a:ext uri="{FF2B5EF4-FFF2-40B4-BE49-F238E27FC236}">
                  <a16:creationId xmlns:a16="http://schemas.microsoft.com/office/drawing/2014/main" id="{22A10ADB-58E3-4F6B-8AAA-B03949DF136F}"/>
                </a:ext>
              </a:extLst>
            </p:cNvPr>
            <p:cNvSpPr/>
            <p:nvPr/>
          </p:nvSpPr>
          <p:spPr bwMode="auto">
            <a:xfrm>
              <a:off x="5813426" y="2195514"/>
              <a:ext cx="169863" cy="52388"/>
            </a:xfrm>
            <a:custGeom>
              <a:avLst/>
              <a:gdLst>
                <a:gd name="T0" fmla="*/ 3 w 29"/>
                <a:gd name="T1" fmla="*/ 6 h 9"/>
                <a:gd name="T2" fmla="*/ 5 w 29"/>
                <a:gd name="T3" fmla="*/ 8 h 9"/>
                <a:gd name="T4" fmla="*/ 7 w 29"/>
                <a:gd name="T5" fmla="*/ 8 h 9"/>
                <a:gd name="T6" fmla="*/ 22 w 29"/>
                <a:gd name="T7" fmla="*/ 9 h 9"/>
                <a:gd name="T8" fmla="*/ 26 w 29"/>
                <a:gd name="T9" fmla="*/ 8 h 9"/>
                <a:gd name="T10" fmla="*/ 28 w 29"/>
                <a:gd name="T11" fmla="*/ 7 h 9"/>
                <a:gd name="T12" fmla="*/ 29 w 29"/>
                <a:gd name="T13" fmla="*/ 1 h 9"/>
                <a:gd name="T14" fmla="*/ 29 w 29"/>
                <a:gd name="T15" fmla="*/ 0 h 9"/>
                <a:gd name="T16" fmla="*/ 28 w 29"/>
                <a:gd name="T17" fmla="*/ 0 h 9"/>
                <a:gd name="T18" fmla="*/ 6 w 29"/>
                <a:gd name="T19" fmla="*/ 1 h 9"/>
                <a:gd name="T20" fmla="*/ 3 w 29"/>
                <a:gd name="T2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3" y="6"/>
                  </a:moveTo>
                  <a:cubicBezTo>
                    <a:pt x="3" y="7"/>
                    <a:pt x="3" y="8"/>
                    <a:pt x="5" y="8"/>
                  </a:cubicBezTo>
                  <a:cubicBezTo>
                    <a:pt x="5" y="8"/>
                    <a:pt x="6" y="8"/>
                    <a:pt x="7" y="8"/>
                  </a:cubicBezTo>
                  <a:cubicBezTo>
                    <a:pt x="12" y="9"/>
                    <a:pt x="17" y="9"/>
                    <a:pt x="22" y="9"/>
                  </a:cubicBezTo>
                  <a:cubicBezTo>
                    <a:pt x="24" y="9"/>
                    <a:pt x="25" y="9"/>
                    <a:pt x="26" y="8"/>
                  </a:cubicBezTo>
                  <a:cubicBezTo>
                    <a:pt x="27" y="8"/>
                    <a:pt x="28" y="7"/>
                    <a:pt x="28" y="7"/>
                  </a:cubicBezTo>
                  <a:cubicBezTo>
                    <a:pt x="28" y="5"/>
                    <a:pt x="29" y="3"/>
                    <a:pt x="29" y="1"/>
                  </a:cubicBezTo>
                  <a:cubicBezTo>
                    <a:pt x="29" y="0"/>
                    <a:pt x="29" y="0"/>
                    <a:pt x="29" y="0"/>
                  </a:cubicBezTo>
                  <a:cubicBezTo>
                    <a:pt x="28" y="0"/>
                    <a:pt x="28" y="0"/>
                    <a:pt x="28" y="0"/>
                  </a:cubicBezTo>
                  <a:cubicBezTo>
                    <a:pt x="21" y="0"/>
                    <a:pt x="13" y="0"/>
                    <a:pt x="6" y="1"/>
                  </a:cubicBezTo>
                  <a:cubicBezTo>
                    <a:pt x="0" y="2"/>
                    <a:pt x="2" y="4"/>
                    <a:pt x="3" y="6"/>
                  </a:cubicBezTo>
                  <a:close/>
                </a:path>
              </a:pathLst>
            </a:custGeom>
            <a:solidFill>
              <a:srgbClr val="B8C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şḷídè">
              <a:extLst>
                <a:ext uri="{FF2B5EF4-FFF2-40B4-BE49-F238E27FC236}">
                  <a16:creationId xmlns:a16="http://schemas.microsoft.com/office/drawing/2014/main" id="{90AB667A-86FB-437B-96E6-680F998F32E2}"/>
                </a:ext>
              </a:extLst>
            </p:cNvPr>
            <p:cNvSpPr/>
            <p:nvPr/>
          </p:nvSpPr>
          <p:spPr bwMode="auto">
            <a:xfrm>
              <a:off x="4252913" y="3411539"/>
              <a:ext cx="400050" cy="669925"/>
            </a:xfrm>
            <a:custGeom>
              <a:avLst/>
              <a:gdLst>
                <a:gd name="T0" fmla="*/ 15 w 68"/>
                <a:gd name="T1" fmla="*/ 82 h 114"/>
                <a:gd name="T2" fmla="*/ 24 w 68"/>
                <a:gd name="T3" fmla="*/ 102 h 114"/>
                <a:gd name="T4" fmla="*/ 43 w 68"/>
                <a:gd name="T5" fmla="*/ 114 h 114"/>
                <a:gd name="T6" fmla="*/ 52 w 68"/>
                <a:gd name="T7" fmla="*/ 111 h 114"/>
                <a:gd name="T8" fmla="*/ 62 w 68"/>
                <a:gd name="T9" fmla="*/ 98 h 114"/>
                <a:gd name="T10" fmla="*/ 66 w 68"/>
                <a:gd name="T11" fmla="*/ 49 h 114"/>
                <a:gd name="T12" fmla="*/ 62 w 68"/>
                <a:gd name="T13" fmla="*/ 20 h 114"/>
                <a:gd name="T14" fmla="*/ 55 w 68"/>
                <a:gd name="T15" fmla="*/ 0 h 114"/>
                <a:gd name="T16" fmla="*/ 48 w 68"/>
                <a:gd name="T17" fmla="*/ 2 h 114"/>
                <a:gd name="T18" fmla="*/ 51 w 68"/>
                <a:gd name="T19" fmla="*/ 54 h 114"/>
                <a:gd name="T20" fmla="*/ 48 w 68"/>
                <a:gd name="T21" fmla="*/ 75 h 114"/>
                <a:gd name="T22" fmla="*/ 42 w 68"/>
                <a:gd name="T23" fmla="*/ 82 h 114"/>
                <a:gd name="T24" fmla="*/ 35 w 68"/>
                <a:gd name="T25" fmla="*/ 79 h 114"/>
                <a:gd name="T26" fmla="*/ 31 w 68"/>
                <a:gd name="T27" fmla="*/ 73 h 114"/>
                <a:gd name="T28" fmla="*/ 19 w 68"/>
                <a:gd name="T29" fmla="*/ 42 h 114"/>
                <a:gd name="T30" fmla="*/ 14 w 68"/>
                <a:gd name="T31" fmla="*/ 35 h 114"/>
                <a:gd name="T32" fmla="*/ 5 w 68"/>
                <a:gd name="T33" fmla="*/ 36 h 114"/>
                <a:gd name="T34" fmla="*/ 0 w 68"/>
                <a:gd name="T35" fmla="*/ 44 h 114"/>
                <a:gd name="T36" fmla="*/ 3 w 68"/>
                <a:gd name="T37" fmla="*/ 50 h 114"/>
                <a:gd name="T38" fmla="*/ 7 w 68"/>
                <a:gd name="T39" fmla="*/ 61 h 114"/>
                <a:gd name="T40" fmla="*/ 15 w 68"/>
                <a:gd name="T41"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114">
                  <a:moveTo>
                    <a:pt x="15" y="82"/>
                  </a:moveTo>
                  <a:cubicBezTo>
                    <a:pt x="17" y="89"/>
                    <a:pt x="20" y="96"/>
                    <a:pt x="24" y="102"/>
                  </a:cubicBezTo>
                  <a:cubicBezTo>
                    <a:pt x="29" y="108"/>
                    <a:pt x="35" y="113"/>
                    <a:pt x="43" y="114"/>
                  </a:cubicBezTo>
                  <a:cubicBezTo>
                    <a:pt x="46" y="114"/>
                    <a:pt x="49" y="113"/>
                    <a:pt x="52" y="111"/>
                  </a:cubicBezTo>
                  <a:cubicBezTo>
                    <a:pt x="54" y="108"/>
                    <a:pt x="61" y="102"/>
                    <a:pt x="62" y="98"/>
                  </a:cubicBezTo>
                  <a:cubicBezTo>
                    <a:pt x="68" y="79"/>
                    <a:pt x="68" y="64"/>
                    <a:pt x="66" y="49"/>
                  </a:cubicBezTo>
                  <a:cubicBezTo>
                    <a:pt x="65" y="39"/>
                    <a:pt x="63" y="31"/>
                    <a:pt x="62" y="20"/>
                  </a:cubicBezTo>
                  <a:cubicBezTo>
                    <a:pt x="61" y="13"/>
                    <a:pt x="58" y="6"/>
                    <a:pt x="55" y="0"/>
                  </a:cubicBezTo>
                  <a:cubicBezTo>
                    <a:pt x="53" y="0"/>
                    <a:pt x="50" y="1"/>
                    <a:pt x="48" y="2"/>
                  </a:cubicBezTo>
                  <a:cubicBezTo>
                    <a:pt x="51" y="19"/>
                    <a:pt x="53" y="37"/>
                    <a:pt x="51" y="54"/>
                  </a:cubicBezTo>
                  <a:cubicBezTo>
                    <a:pt x="51" y="62"/>
                    <a:pt x="50" y="69"/>
                    <a:pt x="48" y="75"/>
                  </a:cubicBezTo>
                  <a:cubicBezTo>
                    <a:pt x="47" y="78"/>
                    <a:pt x="45" y="81"/>
                    <a:pt x="42" y="82"/>
                  </a:cubicBezTo>
                  <a:cubicBezTo>
                    <a:pt x="39" y="82"/>
                    <a:pt x="37" y="81"/>
                    <a:pt x="35" y="79"/>
                  </a:cubicBezTo>
                  <a:cubicBezTo>
                    <a:pt x="33" y="77"/>
                    <a:pt x="32" y="75"/>
                    <a:pt x="31" y="73"/>
                  </a:cubicBezTo>
                  <a:cubicBezTo>
                    <a:pt x="27" y="62"/>
                    <a:pt x="23" y="52"/>
                    <a:pt x="19" y="42"/>
                  </a:cubicBezTo>
                  <a:cubicBezTo>
                    <a:pt x="18" y="39"/>
                    <a:pt x="17" y="37"/>
                    <a:pt x="14" y="35"/>
                  </a:cubicBezTo>
                  <a:cubicBezTo>
                    <a:pt x="11" y="33"/>
                    <a:pt x="8" y="34"/>
                    <a:pt x="5" y="36"/>
                  </a:cubicBezTo>
                  <a:cubicBezTo>
                    <a:pt x="3" y="38"/>
                    <a:pt x="1" y="41"/>
                    <a:pt x="0" y="44"/>
                  </a:cubicBezTo>
                  <a:cubicBezTo>
                    <a:pt x="0" y="46"/>
                    <a:pt x="2" y="48"/>
                    <a:pt x="3" y="50"/>
                  </a:cubicBezTo>
                  <a:cubicBezTo>
                    <a:pt x="5" y="54"/>
                    <a:pt x="6" y="57"/>
                    <a:pt x="7" y="61"/>
                  </a:cubicBezTo>
                  <a:cubicBezTo>
                    <a:pt x="9" y="68"/>
                    <a:pt x="12" y="75"/>
                    <a:pt x="15" y="82"/>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ṧļíḋe">
              <a:extLst>
                <a:ext uri="{FF2B5EF4-FFF2-40B4-BE49-F238E27FC236}">
                  <a16:creationId xmlns:a16="http://schemas.microsoft.com/office/drawing/2014/main" id="{99381F80-A0A5-4849-82B2-7156D989B122}"/>
                </a:ext>
              </a:extLst>
            </p:cNvPr>
            <p:cNvSpPr/>
            <p:nvPr/>
          </p:nvSpPr>
          <p:spPr bwMode="auto">
            <a:xfrm>
              <a:off x="4465638" y="3135314"/>
              <a:ext cx="152400" cy="311150"/>
            </a:xfrm>
            <a:custGeom>
              <a:avLst/>
              <a:gdLst>
                <a:gd name="T0" fmla="*/ 23 w 26"/>
                <a:gd name="T1" fmla="*/ 51 h 53"/>
                <a:gd name="T2" fmla="*/ 25 w 26"/>
                <a:gd name="T3" fmla="*/ 49 h 53"/>
                <a:gd name="T4" fmla="*/ 26 w 26"/>
                <a:gd name="T5" fmla="*/ 46 h 53"/>
                <a:gd name="T6" fmla="*/ 25 w 26"/>
                <a:gd name="T7" fmla="*/ 25 h 53"/>
                <a:gd name="T8" fmla="*/ 24 w 26"/>
                <a:gd name="T9" fmla="*/ 9 h 53"/>
                <a:gd name="T10" fmla="*/ 21 w 26"/>
                <a:gd name="T11" fmla="*/ 2 h 53"/>
                <a:gd name="T12" fmla="*/ 13 w 26"/>
                <a:gd name="T13" fmla="*/ 0 h 53"/>
                <a:gd name="T14" fmla="*/ 3 w 26"/>
                <a:gd name="T15" fmla="*/ 2 h 53"/>
                <a:gd name="T16" fmla="*/ 1 w 26"/>
                <a:gd name="T17" fmla="*/ 3 h 53"/>
                <a:gd name="T18" fmla="*/ 1 w 26"/>
                <a:gd name="T19" fmla="*/ 5 h 53"/>
                <a:gd name="T20" fmla="*/ 0 w 26"/>
                <a:gd name="T21" fmla="*/ 13 h 53"/>
                <a:gd name="T22" fmla="*/ 1 w 26"/>
                <a:gd name="T23" fmla="*/ 30 h 53"/>
                <a:gd name="T24" fmla="*/ 6 w 26"/>
                <a:gd name="T25" fmla="*/ 50 h 53"/>
                <a:gd name="T26" fmla="*/ 13 w 26"/>
                <a:gd name="T27" fmla="*/ 53 h 53"/>
                <a:gd name="T28" fmla="*/ 23 w 26"/>
                <a:gd name="T29"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53">
                  <a:moveTo>
                    <a:pt x="23" y="51"/>
                  </a:moveTo>
                  <a:cubicBezTo>
                    <a:pt x="24" y="50"/>
                    <a:pt x="25" y="50"/>
                    <a:pt x="25" y="49"/>
                  </a:cubicBezTo>
                  <a:cubicBezTo>
                    <a:pt x="26" y="48"/>
                    <a:pt x="26" y="47"/>
                    <a:pt x="26" y="46"/>
                  </a:cubicBezTo>
                  <a:cubicBezTo>
                    <a:pt x="26" y="39"/>
                    <a:pt x="26" y="32"/>
                    <a:pt x="25" y="25"/>
                  </a:cubicBezTo>
                  <a:cubicBezTo>
                    <a:pt x="25" y="20"/>
                    <a:pt x="25" y="14"/>
                    <a:pt x="24" y="9"/>
                  </a:cubicBezTo>
                  <a:cubicBezTo>
                    <a:pt x="24" y="6"/>
                    <a:pt x="23" y="4"/>
                    <a:pt x="21" y="2"/>
                  </a:cubicBezTo>
                  <a:cubicBezTo>
                    <a:pt x="19" y="1"/>
                    <a:pt x="16" y="0"/>
                    <a:pt x="13" y="0"/>
                  </a:cubicBezTo>
                  <a:cubicBezTo>
                    <a:pt x="10" y="0"/>
                    <a:pt x="6" y="0"/>
                    <a:pt x="3" y="2"/>
                  </a:cubicBezTo>
                  <a:cubicBezTo>
                    <a:pt x="2" y="2"/>
                    <a:pt x="2" y="2"/>
                    <a:pt x="1" y="3"/>
                  </a:cubicBezTo>
                  <a:cubicBezTo>
                    <a:pt x="1" y="3"/>
                    <a:pt x="1" y="4"/>
                    <a:pt x="1" y="5"/>
                  </a:cubicBezTo>
                  <a:cubicBezTo>
                    <a:pt x="0" y="7"/>
                    <a:pt x="0" y="10"/>
                    <a:pt x="0" y="13"/>
                  </a:cubicBezTo>
                  <a:cubicBezTo>
                    <a:pt x="0" y="18"/>
                    <a:pt x="0" y="24"/>
                    <a:pt x="1" y="30"/>
                  </a:cubicBezTo>
                  <a:cubicBezTo>
                    <a:pt x="1" y="37"/>
                    <a:pt x="2" y="44"/>
                    <a:pt x="6" y="50"/>
                  </a:cubicBezTo>
                  <a:cubicBezTo>
                    <a:pt x="7" y="53"/>
                    <a:pt x="10" y="53"/>
                    <a:pt x="13" y="53"/>
                  </a:cubicBezTo>
                  <a:cubicBezTo>
                    <a:pt x="17" y="53"/>
                    <a:pt x="20" y="53"/>
                    <a:pt x="23" y="51"/>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ṩļidè">
              <a:extLst>
                <a:ext uri="{FF2B5EF4-FFF2-40B4-BE49-F238E27FC236}">
                  <a16:creationId xmlns:a16="http://schemas.microsoft.com/office/drawing/2014/main" id="{FC84044A-29E3-4371-99D8-AF514FBFF724}"/>
                </a:ext>
              </a:extLst>
            </p:cNvPr>
            <p:cNvSpPr/>
            <p:nvPr/>
          </p:nvSpPr>
          <p:spPr bwMode="auto">
            <a:xfrm>
              <a:off x="4489451" y="3176589"/>
              <a:ext cx="104775" cy="241300"/>
            </a:xfrm>
            <a:custGeom>
              <a:avLst/>
              <a:gdLst>
                <a:gd name="T0" fmla="*/ 4 w 18"/>
                <a:gd name="T1" fmla="*/ 39 h 41"/>
                <a:gd name="T2" fmla="*/ 4 w 18"/>
                <a:gd name="T3" fmla="*/ 40 h 41"/>
                <a:gd name="T4" fmla="*/ 6 w 18"/>
                <a:gd name="T5" fmla="*/ 41 h 41"/>
                <a:gd name="T6" fmla="*/ 12 w 18"/>
                <a:gd name="T7" fmla="*/ 40 h 41"/>
                <a:gd name="T8" fmla="*/ 17 w 18"/>
                <a:gd name="T9" fmla="*/ 37 h 41"/>
                <a:gd name="T10" fmla="*/ 18 w 18"/>
                <a:gd name="T11" fmla="*/ 32 h 41"/>
                <a:gd name="T12" fmla="*/ 17 w 18"/>
                <a:gd name="T13" fmla="*/ 2 h 41"/>
                <a:gd name="T14" fmla="*/ 16 w 18"/>
                <a:gd name="T15" fmla="*/ 1 h 41"/>
                <a:gd name="T16" fmla="*/ 15 w 18"/>
                <a:gd name="T17" fmla="*/ 0 h 41"/>
                <a:gd name="T18" fmla="*/ 8 w 18"/>
                <a:gd name="T19" fmla="*/ 0 h 41"/>
                <a:gd name="T20" fmla="*/ 2 w 18"/>
                <a:gd name="T21" fmla="*/ 2 h 41"/>
                <a:gd name="T22" fmla="*/ 1 w 18"/>
                <a:gd name="T23" fmla="*/ 8 h 41"/>
                <a:gd name="T24" fmla="*/ 4 w 18"/>
                <a:gd name="T25"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1">
                  <a:moveTo>
                    <a:pt x="4" y="39"/>
                  </a:moveTo>
                  <a:cubicBezTo>
                    <a:pt x="4" y="39"/>
                    <a:pt x="4" y="40"/>
                    <a:pt x="4" y="40"/>
                  </a:cubicBezTo>
                  <a:cubicBezTo>
                    <a:pt x="5" y="40"/>
                    <a:pt x="5" y="41"/>
                    <a:pt x="6" y="41"/>
                  </a:cubicBezTo>
                  <a:cubicBezTo>
                    <a:pt x="8" y="41"/>
                    <a:pt x="10" y="41"/>
                    <a:pt x="12" y="40"/>
                  </a:cubicBezTo>
                  <a:cubicBezTo>
                    <a:pt x="14" y="40"/>
                    <a:pt x="16" y="39"/>
                    <a:pt x="17" y="37"/>
                  </a:cubicBezTo>
                  <a:cubicBezTo>
                    <a:pt x="18" y="36"/>
                    <a:pt x="18" y="34"/>
                    <a:pt x="18" y="32"/>
                  </a:cubicBezTo>
                  <a:cubicBezTo>
                    <a:pt x="18" y="22"/>
                    <a:pt x="18" y="12"/>
                    <a:pt x="17" y="2"/>
                  </a:cubicBezTo>
                  <a:cubicBezTo>
                    <a:pt x="16" y="2"/>
                    <a:pt x="16" y="1"/>
                    <a:pt x="16" y="1"/>
                  </a:cubicBezTo>
                  <a:cubicBezTo>
                    <a:pt x="16" y="0"/>
                    <a:pt x="15" y="0"/>
                    <a:pt x="15" y="0"/>
                  </a:cubicBezTo>
                  <a:cubicBezTo>
                    <a:pt x="13" y="0"/>
                    <a:pt x="10" y="0"/>
                    <a:pt x="8" y="0"/>
                  </a:cubicBezTo>
                  <a:cubicBezTo>
                    <a:pt x="6" y="0"/>
                    <a:pt x="3" y="1"/>
                    <a:pt x="2" y="2"/>
                  </a:cubicBezTo>
                  <a:cubicBezTo>
                    <a:pt x="1" y="4"/>
                    <a:pt x="1" y="6"/>
                    <a:pt x="1" y="8"/>
                  </a:cubicBezTo>
                  <a:cubicBezTo>
                    <a:pt x="0" y="18"/>
                    <a:pt x="2" y="28"/>
                    <a:pt x="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ṧlîdé">
              <a:extLst>
                <a:ext uri="{FF2B5EF4-FFF2-40B4-BE49-F238E27FC236}">
                  <a16:creationId xmlns:a16="http://schemas.microsoft.com/office/drawing/2014/main" id="{B8E49B0E-DD07-47AD-BC4D-D7D17B69F0D9}"/>
                </a:ext>
              </a:extLst>
            </p:cNvPr>
            <p:cNvSpPr/>
            <p:nvPr/>
          </p:nvSpPr>
          <p:spPr bwMode="auto">
            <a:xfrm>
              <a:off x="4541838" y="3417889"/>
              <a:ext cx="30163" cy="11113"/>
            </a:xfrm>
            <a:custGeom>
              <a:avLst/>
              <a:gdLst>
                <a:gd name="T0" fmla="*/ 2 w 5"/>
                <a:gd name="T1" fmla="*/ 1 h 2"/>
                <a:gd name="T2" fmla="*/ 5 w 5"/>
                <a:gd name="T3" fmla="*/ 1 h 2"/>
                <a:gd name="T4" fmla="*/ 4 w 5"/>
                <a:gd name="T5" fmla="*/ 2 h 2"/>
                <a:gd name="T6" fmla="*/ 2 w 5"/>
                <a:gd name="T7" fmla="*/ 2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2" y="1"/>
                    <a:pt x="4" y="0"/>
                    <a:pt x="5" y="1"/>
                  </a:cubicBezTo>
                  <a:cubicBezTo>
                    <a:pt x="5" y="1"/>
                    <a:pt x="5" y="2"/>
                    <a:pt x="4" y="2"/>
                  </a:cubicBezTo>
                  <a:cubicBezTo>
                    <a:pt x="4" y="2"/>
                    <a:pt x="3" y="2"/>
                    <a:pt x="2" y="2"/>
                  </a:cubicBezTo>
                  <a:cubicBezTo>
                    <a:pt x="1" y="2"/>
                    <a:pt x="0" y="2"/>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ṧ1ídè">
              <a:extLst>
                <a:ext uri="{FF2B5EF4-FFF2-40B4-BE49-F238E27FC236}">
                  <a16:creationId xmlns:a16="http://schemas.microsoft.com/office/drawing/2014/main" id="{3D7C119D-E492-4BAE-8638-2811040EFAC2}"/>
                </a:ext>
              </a:extLst>
            </p:cNvPr>
            <p:cNvSpPr/>
            <p:nvPr/>
          </p:nvSpPr>
          <p:spPr bwMode="auto">
            <a:xfrm>
              <a:off x="4789488" y="3540126"/>
              <a:ext cx="200025" cy="241300"/>
            </a:xfrm>
            <a:custGeom>
              <a:avLst/>
              <a:gdLst>
                <a:gd name="T0" fmla="*/ 32 w 34"/>
                <a:gd name="T1" fmla="*/ 16 h 41"/>
                <a:gd name="T2" fmla="*/ 31 w 34"/>
                <a:gd name="T3" fmla="*/ 5 h 41"/>
                <a:gd name="T4" fmla="*/ 21 w 34"/>
                <a:gd name="T5" fmla="*/ 0 h 41"/>
                <a:gd name="T6" fmla="*/ 7 w 34"/>
                <a:gd name="T7" fmla="*/ 0 h 41"/>
                <a:gd name="T8" fmla="*/ 3 w 34"/>
                <a:gd name="T9" fmla="*/ 0 h 41"/>
                <a:gd name="T10" fmla="*/ 0 w 34"/>
                <a:gd name="T11" fmla="*/ 8 h 41"/>
                <a:gd name="T12" fmla="*/ 2 w 34"/>
                <a:gd name="T13" fmla="*/ 32 h 41"/>
                <a:gd name="T14" fmla="*/ 3 w 34"/>
                <a:gd name="T15" fmla="*/ 36 h 41"/>
                <a:gd name="T16" fmla="*/ 12 w 34"/>
                <a:gd name="T17" fmla="*/ 40 h 41"/>
                <a:gd name="T18" fmla="*/ 22 w 34"/>
                <a:gd name="T19" fmla="*/ 41 h 41"/>
                <a:gd name="T20" fmla="*/ 27 w 34"/>
                <a:gd name="T21" fmla="*/ 36 h 41"/>
                <a:gd name="T22" fmla="*/ 32 w 34"/>
                <a:gd name="T2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1">
                  <a:moveTo>
                    <a:pt x="32" y="16"/>
                  </a:moveTo>
                  <a:cubicBezTo>
                    <a:pt x="33" y="12"/>
                    <a:pt x="34" y="8"/>
                    <a:pt x="31" y="5"/>
                  </a:cubicBezTo>
                  <a:cubicBezTo>
                    <a:pt x="29" y="2"/>
                    <a:pt x="25" y="1"/>
                    <a:pt x="21" y="0"/>
                  </a:cubicBezTo>
                  <a:cubicBezTo>
                    <a:pt x="16" y="0"/>
                    <a:pt x="11" y="0"/>
                    <a:pt x="7" y="0"/>
                  </a:cubicBezTo>
                  <a:cubicBezTo>
                    <a:pt x="5" y="0"/>
                    <a:pt x="4" y="0"/>
                    <a:pt x="3" y="0"/>
                  </a:cubicBezTo>
                  <a:cubicBezTo>
                    <a:pt x="0" y="2"/>
                    <a:pt x="0" y="5"/>
                    <a:pt x="0" y="8"/>
                  </a:cubicBezTo>
                  <a:cubicBezTo>
                    <a:pt x="0" y="16"/>
                    <a:pt x="0" y="24"/>
                    <a:pt x="2" y="32"/>
                  </a:cubicBezTo>
                  <a:cubicBezTo>
                    <a:pt x="2" y="33"/>
                    <a:pt x="2" y="34"/>
                    <a:pt x="3" y="36"/>
                  </a:cubicBezTo>
                  <a:cubicBezTo>
                    <a:pt x="5" y="39"/>
                    <a:pt x="9" y="40"/>
                    <a:pt x="12" y="40"/>
                  </a:cubicBezTo>
                  <a:cubicBezTo>
                    <a:pt x="16" y="41"/>
                    <a:pt x="19" y="41"/>
                    <a:pt x="22" y="41"/>
                  </a:cubicBezTo>
                  <a:cubicBezTo>
                    <a:pt x="26" y="41"/>
                    <a:pt x="26" y="38"/>
                    <a:pt x="27" y="36"/>
                  </a:cubicBezTo>
                  <a:cubicBezTo>
                    <a:pt x="29" y="29"/>
                    <a:pt x="31" y="23"/>
                    <a:pt x="32" y="16"/>
                  </a:cubicBezTo>
                  <a:close/>
                </a:path>
              </a:pathLst>
            </a:custGeom>
            <a:solidFill>
              <a:srgbClr val="3F2B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Sľidê">
              <a:extLst>
                <a:ext uri="{FF2B5EF4-FFF2-40B4-BE49-F238E27FC236}">
                  <a16:creationId xmlns:a16="http://schemas.microsoft.com/office/drawing/2014/main" id="{7B408E3C-FB0F-414E-8A61-A9F4A306BF90}"/>
                </a:ext>
              </a:extLst>
            </p:cNvPr>
            <p:cNvSpPr/>
            <p:nvPr/>
          </p:nvSpPr>
          <p:spPr bwMode="auto">
            <a:xfrm>
              <a:off x="4552951" y="4381501"/>
              <a:ext cx="947738" cy="957263"/>
            </a:xfrm>
            <a:custGeom>
              <a:avLst/>
              <a:gdLst>
                <a:gd name="T0" fmla="*/ 59 w 161"/>
                <a:gd name="T1" fmla="*/ 78 h 163"/>
                <a:gd name="T2" fmla="*/ 87 w 161"/>
                <a:gd name="T3" fmla="*/ 99 h 163"/>
                <a:gd name="T4" fmla="*/ 110 w 161"/>
                <a:gd name="T5" fmla="*/ 122 h 163"/>
                <a:gd name="T6" fmla="*/ 145 w 161"/>
                <a:gd name="T7" fmla="*/ 160 h 163"/>
                <a:gd name="T8" fmla="*/ 150 w 161"/>
                <a:gd name="T9" fmla="*/ 162 h 163"/>
                <a:gd name="T10" fmla="*/ 153 w 161"/>
                <a:gd name="T11" fmla="*/ 161 h 163"/>
                <a:gd name="T12" fmla="*/ 161 w 161"/>
                <a:gd name="T13" fmla="*/ 150 h 163"/>
                <a:gd name="T14" fmla="*/ 146 w 161"/>
                <a:gd name="T15" fmla="*/ 127 h 163"/>
                <a:gd name="T16" fmla="*/ 126 w 161"/>
                <a:gd name="T17" fmla="*/ 99 h 163"/>
                <a:gd name="T18" fmla="*/ 82 w 161"/>
                <a:gd name="T19" fmla="*/ 47 h 163"/>
                <a:gd name="T20" fmla="*/ 54 w 161"/>
                <a:gd name="T21" fmla="*/ 25 h 163"/>
                <a:gd name="T22" fmla="*/ 18 w 161"/>
                <a:gd name="T23" fmla="*/ 2 h 163"/>
                <a:gd name="T24" fmla="*/ 11 w 161"/>
                <a:gd name="T25" fmla="*/ 0 h 163"/>
                <a:gd name="T26" fmla="*/ 1 w 161"/>
                <a:gd name="T27" fmla="*/ 27 h 163"/>
                <a:gd name="T28" fmla="*/ 10 w 161"/>
                <a:gd name="T29" fmla="*/ 42 h 163"/>
                <a:gd name="T30" fmla="*/ 33 w 161"/>
                <a:gd name="T31" fmla="*/ 56 h 163"/>
                <a:gd name="T32" fmla="*/ 59 w 161"/>
                <a:gd name="T33" fmla="*/ 7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63">
                  <a:moveTo>
                    <a:pt x="59" y="78"/>
                  </a:moveTo>
                  <a:cubicBezTo>
                    <a:pt x="68" y="85"/>
                    <a:pt x="78" y="91"/>
                    <a:pt x="87" y="99"/>
                  </a:cubicBezTo>
                  <a:cubicBezTo>
                    <a:pt x="95" y="106"/>
                    <a:pt x="103" y="114"/>
                    <a:pt x="110" y="122"/>
                  </a:cubicBezTo>
                  <a:cubicBezTo>
                    <a:pt x="122" y="134"/>
                    <a:pt x="134" y="147"/>
                    <a:pt x="145" y="160"/>
                  </a:cubicBezTo>
                  <a:cubicBezTo>
                    <a:pt x="147" y="161"/>
                    <a:pt x="148" y="163"/>
                    <a:pt x="150" y="162"/>
                  </a:cubicBezTo>
                  <a:cubicBezTo>
                    <a:pt x="151" y="162"/>
                    <a:pt x="152" y="161"/>
                    <a:pt x="153" y="161"/>
                  </a:cubicBezTo>
                  <a:cubicBezTo>
                    <a:pt x="156" y="157"/>
                    <a:pt x="159" y="154"/>
                    <a:pt x="161" y="150"/>
                  </a:cubicBezTo>
                  <a:cubicBezTo>
                    <a:pt x="157" y="142"/>
                    <a:pt x="152" y="134"/>
                    <a:pt x="146" y="127"/>
                  </a:cubicBezTo>
                  <a:cubicBezTo>
                    <a:pt x="141" y="121"/>
                    <a:pt x="132" y="104"/>
                    <a:pt x="126" y="99"/>
                  </a:cubicBezTo>
                  <a:cubicBezTo>
                    <a:pt x="107" y="81"/>
                    <a:pt x="101" y="66"/>
                    <a:pt x="82" y="47"/>
                  </a:cubicBezTo>
                  <a:cubicBezTo>
                    <a:pt x="74" y="38"/>
                    <a:pt x="64" y="32"/>
                    <a:pt x="54" y="25"/>
                  </a:cubicBezTo>
                  <a:cubicBezTo>
                    <a:pt x="42" y="18"/>
                    <a:pt x="30" y="10"/>
                    <a:pt x="18" y="2"/>
                  </a:cubicBezTo>
                  <a:cubicBezTo>
                    <a:pt x="16" y="1"/>
                    <a:pt x="14" y="0"/>
                    <a:pt x="11" y="0"/>
                  </a:cubicBezTo>
                  <a:cubicBezTo>
                    <a:pt x="4" y="2"/>
                    <a:pt x="1" y="21"/>
                    <a:pt x="1" y="27"/>
                  </a:cubicBezTo>
                  <a:cubicBezTo>
                    <a:pt x="0" y="34"/>
                    <a:pt x="4" y="38"/>
                    <a:pt x="10" y="42"/>
                  </a:cubicBezTo>
                  <a:cubicBezTo>
                    <a:pt x="18" y="47"/>
                    <a:pt x="26" y="50"/>
                    <a:pt x="33" y="56"/>
                  </a:cubicBezTo>
                  <a:cubicBezTo>
                    <a:pt x="42" y="62"/>
                    <a:pt x="50" y="71"/>
                    <a:pt x="59" y="78"/>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ṩļidê">
              <a:extLst>
                <a:ext uri="{FF2B5EF4-FFF2-40B4-BE49-F238E27FC236}">
                  <a16:creationId xmlns:a16="http://schemas.microsoft.com/office/drawing/2014/main" id="{19A7DF39-66BE-4245-8647-883D090A364A}"/>
                </a:ext>
              </a:extLst>
            </p:cNvPr>
            <p:cNvSpPr/>
            <p:nvPr/>
          </p:nvSpPr>
          <p:spPr bwMode="auto">
            <a:xfrm>
              <a:off x="4676776" y="4405314"/>
              <a:ext cx="406400" cy="922338"/>
            </a:xfrm>
            <a:custGeom>
              <a:avLst/>
              <a:gdLst>
                <a:gd name="T0" fmla="*/ 67 w 69"/>
                <a:gd name="T1" fmla="*/ 19 h 157"/>
                <a:gd name="T2" fmla="*/ 44 w 69"/>
                <a:gd name="T3" fmla="*/ 6 h 157"/>
                <a:gd name="T4" fmla="*/ 15 w 69"/>
                <a:gd name="T5" fmla="*/ 0 h 157"/>
                <a:gd name="T6" fmla="*/ 4 w 69"/>
                <a:gd name="T7" fmla="*/ 0 h 157"/>
                <a:gd name="T8" fmla="*/ 0 w 69"/>
                <a:gd name="T9" fmla="*/ 35 h 157"/>
                <a:gd name="T10" fmla="*/ 1 w 69"/>
                <a:gd name="T11" fmla="*/ 40 h 157"/>
                <a:gd name="T12" fmla="*/ 4 w 69"/>
                <a:gd name="T13" fmla="*/ 41 h 157"/>
                <a:gd name="T14" fmla="*/ 19 w 69"/>
                <a:gd name="T15" fmla="*/ 46 h 157"/>
                <a:gd name="T16" fmla="*/ 23 w 69"/>
                <a:gd name="T17" fmla="*/ 60 h 157"/>
                <a:gd name="T18" fmla="*/ 20 w 69"/>
                <a:gd name="T19" fmla="*/ 75 h 157"/>
                <a:gd name="T20" fmla="*/ 10 w 69"/>
                <a:gd name="T21" fmla="*/ 152 h 157"/>
                <a:gd name="T22" fmla="*/ 31 w 69"/>
                <a:gd name="T23" fmla="*/ 157 h 157"/>
                <a:gd name="T24" fmla="*/ 58 w 69"/>
                <a:gd name="T25" fmla="*/ 66 h 157"/>
                <a:gd name="T26" fmla="*/ 69 w 69"/>
                <a:gd name="T27" fmla="*/ 31 h 157"/>
                <a:gd name="T28" fmla="*/ 67 w 69"/>
                <a:gd name="T29" fmla="*/ 1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57">
                  <a:moveTo>
                    <a:pt x="67" y="19"/>
                  </a:moveTo>
                  <a:cubicBezTo>
                    <a:pt x="63" y="11"/>
                    <a:pt x="53" y="9"/>
                    <a:pt x="44" y="6"/>
                  </a:cubicBezTo>
                  <a:cubicBezTo>
                    <a:pt x="34" y="4"/>
                    <a:pt x="25" y="2"/>
                    <a:pt x="15" y="0"/>
                  </a:cubicBezTo>
                  <a:cubicBezTo>
                    <a:pt x="4" y="0"/>
                    <a:pt x="4" y="0"/>
                    <a:pt x="4" y="0"/>
                  </a:cubicBezTo>
                  <a:cubicBezTo>
                    <a:pt x="2" y="11"/>
                    <a:pt x="1" y="23"/>
                    <a:pt x="0" y="35"/>
                  </a:cubicBezTo>
                  <a:cubicBezTo>
                    <a:pt x="0" y="36"/>
                    <a:pt x="0" y="38"/>
                    <a:pt x="1" y="40"/>
                  </a:cubicBezTo>
                  <a:cubicBezTo>
                    <a:pt x="2" y="41"/>
                    <a:pt x="3" y="41"/>
                    <a:pt x="4" y="41"/>
                  </a:cubicBezTo>
                  <a:cubicBezTo>
                    <a:pt x="10" y="42"/>
                    <a:pt x="15" y="43"/>
                    <a:pt x="19" y="46"/>
                  </a:cubicBezTo>
                  <a:cubicBezTo>
                    <a:pt x="22" y="50"/>
                    <a:pt x="23" y="55"/>
                    <a:pt x="23" y="60"/>
                  </a:cubicBezTo>
                  <a:cubicBezTo>
                    <a:pt x="23" y="65"/>
                    <a:pt x="21" y="70"/>
                    <a:pt x="20" y="75"/>
                  </a:cubicBezTo>
                  <a:cubicBezTo>
                    <a:pt x="14" y="100"/>
                    <a:pt x="15" y="118"/>
                    <a:pt x="10" y="152"/>
                  </a:cubicBezTo>
                  <a:cubicBezTo>
                    <a:pt x="19" y="153"/>
                    <a:pt x="21" y="155"/>
                    <a:pt x="31" y="157"/>
                  </a:cubicBezTo>
                  <a:cubicBezTo>
                    <a:pt x="37" y="126"/>
                    <a:pt x="46" y="95"/>
                    <a:pt x="58" y="66"/>
                  </a:cubicBezTo>
                  <a:cubicBezTo>
                    <a:pt x="63" y="55"/>
                    <a:pt x="68" y="44"/>
                    <a:pt x="69" y="31"/>
                  </a:cubicBezTo>
                  <a:cubicBezTo>
                    <a:pt x="69" y="27"/>
                    <a:pt x="69" y="23"/>
                    <a:pt x="67" y="19"/>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šľíḍé">
              <a:extLst>
                <a:ext uri="{FF2B5EF4-FFF2-40B4-BE49-F238E27FC236}">
                  <a16:creationId xmlns:a16="http://schemas.microsoft.com/office/drawing/2014/main" id="{E4D32BF0-E805-4D6C-81CA-B1AB4D47A875}"/>
                </a:ext>
              </a:extLst>
            </p:cNvPr>
            <p:cNvSpPr/>
            <p:nvPr/>
          </p:nvSpPr>
          <p:spPr bwMode="auto">
            <a:xfrm>
              <a:off x="4672013" y="5273676"/>
              <a:ext cx="452438" cy="282575"/>
            </a:xfrm>
            <a:custGeom>
              <a:avLst/>
              <a:gdLst>
                <a:gd name="T0" fmla="*/ 33 w 77"/>
                <a:gd name="T1" fmla="*/ 7 h 48"/>
                <a:gd name="T2" fmla="*/ 34 w 77"/>
                <a:gd name="T3" fmla="*/ 7 h 48"/>
                <a:gd name="T4" fmla="*/ 34 w 77"/>
                <a:gd name="T5" fmla="*/ 8 h 48"/>
                <a:gd name="T6" fmla="*/ 35 w 77"/>
                <a:gd name="T7" fmla="*/ 16 h 48"/>
                <a:gd name="T8" fmla="*/ 38 w 77"/>
                <a:gd name="T9" fmla="*/ 18 h 48"/>
                <a:gd name="T10" fmla="*/ 70 w 77"/>
                <a:gd name="T11" fmla="*/ 32 h 48"/>
                <a:gd name="T12" fmla="*/ 75 w 77"/>
                <a:gd name="T13" fmla="*/ 35 h 48"/>
                <a:gd name="T14" fmla="*/ 76 w 77"/>
                <a:gd name="T15" fmla="*/ 39 h 48"/>
                <a:gd name="T16" fmla="*/ 77 w 77"/>
                <a:gd name="T17" fmla="*/ 47 h 48"/>
                <a:gd name="T18" fmla="*/ 50 w 77"/>
                <a:gd name="T19" fmla="*/ 44 h 48"/>
                <a:gd name="T20" fmla="*/ 19 w 77"/>
                <a:gd name="T21" fmla="*/ 38 h 48"/>
                <a:gd name="T22" fmla="*/ 0 w 77"/>
                <a:gd name="T23" fmla="*/ 35 h 48"/>
                <a:gd name="T24" fmla="*/ 5 w 77"/>
                <a:gd name="T25" fmla="*/ 8 h 48"/>
                <a:gd name="T26" fmla="*/ 18 w 77"/>
                <a:gd name="T27" fmla="*/ 3 h 48"/>
                <a:gd name="T28" fmla="*/ 33 w 77"/>
                <a:gd name="T2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48">
                  <a:moveTo>
                    <a:pt x="33" y="7"/>
                  </a:moveTo>
                  <a:cubicBezTo>
                    <a:pt x="33" y="7"/>
                    <a:pt x="34" y="7"/>
                    <a:pt x="34" y="7"/>
                  </a:cubicBezTo>
                  <a:cubicBezTo>
                    <a:pt x="34" y="7"/>
                    <a:pt x="34" y="8"/>
                    <a:pt x="34" y="8"/>
                  </a:cubicBezTo>
                  <a:cubicBezTo>
                    <a:pt x="34" y="11"/>
                    <a:pt x="34" y="13"/>
                    <a:pt x="35" y="16"/>
                  </a:cubicBezTo>
                  <a:cubicBezTo>
                    <a:pt x="36" y="17"/>
                    <a:pt x="37" y="18"/>
                    <a:pt x="38" y="18"/>
                  </a:cubicBezTo>
                  <a:cubicBezTo>
                    <a:pt x="47" y="26"/>
                    <a:pt x="59" y="27"/>
                    <a:pt x="70" y="32"/>
                  </a:cubicBezTo>
                  <a:cubicBezTo>
                    <a:pt x="72" y="32"/>
                    <a:pt x="73" y="33"/>
                    <a:pt x="75" y="35"/>
                  </a:cubicBezTo>
                  <a:cubicBezTo>
                    <a:pt x="76" y="36"/>
                    <a:pt x="76" y="38"/>
                    <a:pt x="76" y="39"/>
                  </a:cubicBezTo>
                  <a:cubicBezTo>
                    <a:pt x="77" y="42"/>
                    <a:pt x="77" y="45"/>
                    <a:pt x="77" y="47"/>
                  </a:cubicBezTo>
                  <a:cubicBezTo>
                    <a:pt x="68" y="48"/>
                    <a:pt x="59" y="46"/>
                    <a:pt x="50" y="44"/>
                  </a:cubicBezTo>
                  <a:cubicBezTo>
                    <a:pt x="40" y="42"/>
                    <a:pt x="30" y="40"/>
                    <a:pt x="19" y="38"/>
                  </a:cubicBezTo>
                  <a:cubicBezTo>
                    <a:pt x="13" y="37"/>
                    <a:pt x="6" y="36"/>
                    <a:pt x="0" y="35"/>
                  </a:cubicBezTo>
                  <a:cubicBezTo>
                    <a:pt x="1" y="26"/>
                    <a:pt x="3" y="17"/>
                    <a:pt x="5" y="8"/>
                  </a:cubicBezTo>
                  <a:cubicBezTo>
                    <a:pt x="6" y="0"/>
                    <a:pt x="12" y="2"/>
                    <a:pt x="18" y="3"/>
                  </a:cubicBezTo>
                  <a:cubicBezTo>
                    <a:pt x="23" y="4"/>
                    <a:pt x="28" y="6"/>
                    <a:pt x="33" y="7"/>
                  </a:cubicBezTo>
                  <a:close/>
                </a:path>
              </a:pathLst>
            </a:custGeom>
            <a:solidFill>
              <a:srgbClr val="442E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ś1iďê">
              <a:extLst>
                <a:ext uri="{FF2B5EF4-FFF2-40B4-BE49-F238E27FC236}">
                  <a16:creationId xmlns:a16="http://schemas.microsoft.com/office/drawing/2014/main" id="{91F30DCC-60C3-428B-BBA8-A1C2E56A27DD}"/>
                </a:ext>
              </a:extLst>
            </p:cNvPr>
            <p:cNvSpPr/>
            <p:nvPr/>
          </p:nvSpPr>
          <p:spPr bwMode="auto">
            <a:xfrm>
              <a:off x="4229101" y="2965451"/>
              <a:ext cx="401638" cy="493713"/>
            </a:xfrm>
            <a:custGeom>
              <a:avLst/>
              <a:gdLst>
                <a:gd name="T0" fmla="*/ 24 w 68"/>
                <a:gd name="T1" fmla="*/ 2 h 84"/>
                <a:gd name="T2" fmla="*/ 11 w 68"/>
                <a:gd name="T3" fmla="*/ 20 h 84"/>
                <a:gd name="T4" fmla="*/ 2 w 68"/>
                <a:gd name="T5" fmla="*/ 47 h 84"/>
                <a:gd name="T6" fmla="*/ 0 w 68"/>
                <a:gd name="T7" fmla="*/ 68 h 84"/>
                <a:gd name="T8" fmla="*/ 35 w 68"/>
                <a:gd name="T9" fmla="*/ 84 h 84"/>
                <a:gd name="T10" fmla="*/ 68 w 68"/>
                <a:gd name="T11" fmla="*/ 19 h 84"/>
                <a:gd name="T12" fmla="*/ 68 w 68"/>
                <a:gd name="T13" fmla="*/ 17 h 84"/>
                <a:gd name="T14" fmla="*/ 66 w 68"/>
                <a:gd name="T15" fmla="*/ 15 h 84"/>
                <a:gd name="T16" fmla="*/ 32 w 68"/>
                <a:gd name="T17" fmla="*/ 0 h 84"/>
                <a:gd name="T18" fmla="*/ 28 w 68"/>
                <a:gd name="T19" fmla="*/ 0 h 84"/>
                <a:gd name="T20" fmla="*/ 24 w 68"/>
                <a:gd name="T21"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24" y="2"/>
                  </a:moveTo>
                  <a:cubicBezTo>
                    <a:pt x="18" y="6"/>
                    <a:pt x="14" y="13"/>
                    <a:pt x="11" y="20"/>
                  </a:cubicBezTo>
                  <a:cubicBezTo>
                    <a:pt x="7" y="29"/>
                    <a:pt x="3" y="38"/>
                    <a:pt x="2" y="47"/>
                  </a:cubicBezTo>
                  <a:cubicBezTo>
                    <a:pt x="1" y="55"/>
                    <a:pt x="3" y="62"/>
                    <a:pt x="0" y="68"/>
                  </a:cubicBezTo>
                  <a:cubicBezTo>
                    <a:pt x="12" y="73"/>
                    <a:pt x="24" y="78"/>
                    <a:pt x="35" y="84"/>
                  </a:cubicBezTo>
                  <a:cubicBezTo>
                    <a:pt x="52" y="66"/>
                    <a:pt x="63" y="43"/>
                    <a:pt x="68" y="19"/>
                  </a:cubicBezTo>
                  <a:cubicBezTo>
                    <a:pt x="68" y="19"/>
                    <a:pt x="68" y="18"/>
                    <a:pt x="68" y="17"/>
                  </a:cubicBezTo>
                  <a:cubicBezTo>
                    <a:pt x="68" y="16"/>
                    <a:pt x="67" y="16"/>
                    <a:pt x="66" y="15"/>
                  </a:cubicBezTo>
                  <a:cubicBezTo>
                    <a:pt x="56" y="8"/>
                    <a:pt x="44" y="4"/>
                    <a:pt x="32" y="0"/>
                  </a:cubicBezTo>
                  <a:cubicBezTo>
                    <a:pt x="31" y="0"/>
                    <a:pt x="30" y="0"/>
                    <a:pt x="28" y="0"/>
                  </a:cubicBezTo>
                  <a:cubicBezTo>
                    <a:pt x="27" y="0"/>
                    <a:pt x="25" y="1"/>
                    <a:pt x="24" y="2"/>
                  </a:cubicBezTo>
                  <a:close/>
                </a:path>
              </a:pathLst>
            </a:custGeom>
            <a:solidFill>
              <a:srgbClr val="998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îṡḷiḑè">
              <a:extLst>
                <a:ext uri="{FF2B5EF4-FFF2-40B4-BE49-F238E27FC236}">
                  <a16:creationId xmlns:a16="http://schemas.microsoft.com/office/drawing/2014/main" id="{9A305862-E327-4332-ACC9-04E6EB9F5603}"/>
                </a:ext>
              </a:extLst>
            </p:cNvPr>
            <p:cNvSpPr/>
            <p:nvPr/>
          </p:nvSpPr>
          <p:spPr bwMode="auto">
            <a:xfrm>
              <a:off x="3876676" y="3394076"/>
              <a:ext cx="688975" cy="1309688"/>
            </a:xfrm>
            <a:custGeom>
              <a:avLst/>
              <a:gdLst>
                <a:gd name="T0" fmla="*/ 111 w 117"/>
                <a:gd name="T1" fmla="*/ 176 h 223"/>
                <a:gd name="T2" fmla="*/ 107 w 117"/>
                <a:gd name="T3" fmla="*/ 133 h 223"/>
                <a:gd name="T4" fmla="*/ 104 w 117"/>
                <a:gd name="T5" fmla="*/ 55 h 223"/>
                <a:gd name="T6" fmla="*/ 101 w 117"/>
                <a:gd name="T7" fmla="*/ 23 h 223"/>
                <a:gd name="T8" fmla="*/ 86 w 117"/>
                <a:gd name="T9" fmla="*/ 14 h 223"/>
                <a:gd name="T10" fmla="*/ 80 w 117"/>
                <a:gd name="T11" fmla="*/ 13 h 223"/>
                <a:gd name="T12" fmla="*/ 76 w 117"/>
                <a:gd name="T13" fmla="*/ 11 h 223"/>
                <a:gd name="T14" fmla="*/ 51 w 117"/>
                <a:gd name="T15" fmla="*/ 1 h 223"/>
                <a:gd name="T16" fmla="*/ 47 w 117"/>
                <a:gd name="T17" fmla="*/ 1 h 223"/>
                <a:gd name="T18" fmla="*/ 45 w 117"/>
                <a:gd name="T19" fmla="*/ 2 h 223"/>
                <a:gd name="T20" fmla="*/ 21 w 117"/>
                <a:gd name="T21" fmla="*/ 52 h 223"/>
                <a:gd name="T22" fmla="*/ 6 w 117"/>
                <a:gd name="T23" fmla="*/ 187 h 223"/>
                <a:gd name="T24" fmla="*/ 117 w 117"/>
                <a:gd name="T25" fmla="*/ 223 h 223"/>
                <a:gd name="T26" fmla="*/ 111 w 117"/>
                <a:gd name="T27" fmla="*/ 1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23">
                  <a:moveTo>
                    <a:pt x="111" y="176"/>
                  </a:moveTo>
                  <a:cubicBezTo>
                    <a:pt x="108" y="150"/>
                    <a:pt x="106" y="159"/>
                    <a:pt x="107" y="133"/>
                  </a:cubicBezTo>
                  <a:cubicBezTo>
                    <a:pt x="107" y="107"/>
                    <a:pt x="105" y="81"/>
                    <a:pt x="104" y="55"/>
                  </a:cubicBezTo>
                  <a:cubicBezTo>
                    <a:pt x="103" y="44"/>
                    <a:pt x="102" y="34"/>
                    <a:pt x="101" y="23"/>
                  </a:cubicBezTo>
                  <a:cubicBezTo>
                    <a:pt x="101" y="19"/>
                    <a:pt x="89" y="15"/>
                    <a:pt x="86" y="14"/>
                  </a:cubicBezTo>
                  <a:cubicBezTo>
                    <a:pt x="84" y="14"/>
                    <a:pt x="82" y="13"/>
                    <a:pt x="80" y="13"/>
                  </a:cubicBezTo>
                  <a:cubicBezTo>
                    <a:pt x="79" y="12"/>
                    <a:pt x="77" y="11"/>
                    <a:pt x="76" y="11"/>
                  </a:cubicBezTo>
                  <a:cubicBezTo>
                    <a:pt x="67" y="8"/>
                    <a:pt x="59" y="4"/>
                    <a:pt x="51" y="1"/>
                  </a:cubicBezTo>
                  <a:cubicBezTo>
                    <a:pt x="50" y="1"/>
                    <a:pt x="49" y="0"/>
                    <a:pt x="47" y="1"/>
                  </a:cubicBezTo>
                  <a:cubicBezTo>
                    <a:pt x="46" y="1"/>
                    <a:pt x="46" y="2"/>
                    <a:pt x="45" y="2"/>
                  </a:cubicBezTo>
                  <a:cubicBezTo>
                    <a:pt x="30" y="14"/>
                    <a:pt x="25" y="34"/>
                    <a:pt x="21" y="52"/>
                  </a:cubicBezTo>
                  <a:cubicBezTo>
                    <a:pt x="6" y="117"/>
                    <a:pt x="0" y="122"/>
                    <a:pt x="6" y="187"/>
                  </a:cubicBezTo>
                  <a:cubicBezTo>
                    <a:pt x="42" y="193"/>
                    <a:pt x="81" y="221"/>
                    <a:pt x="117" y="223"/>
                  </a:cubicBezTo>
                  <a:cubicBezTo>
                    <a:pt x="115" y="223"/>
                    <a:pt x="111" y="180"/>
                    <a:pt x="111" y="176"/>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ṩḷiḓe">
              <a:extLst>
                <a:ext uri="{FF2B5EF4-FFF2-40B4-BE49-F238E27FC236}">
                  <a16:creationId xmlns:a16="http://schemas.microsoft.com/office/drawing/2014/main" id="{0965CFD3-C2F2-4518-8471-8E1B8EC8E3A5}"/>
                </a:ext>
              </a:extLst>
            </p:cNvPr>
            <p:cNvSpPr/>
            <p:nvPr/>
          </p:nvSpPr>
          <p:spPr bwMode="auto">
            <a:xfrm>
              <a:off x="5372101" y="5256214"/>
              <a:ext cx="511175" cy="241300"/>
            </a:xfrm>
            <a:custGeom>
              <a:avLst/>
              <a:gdLst>
                <a:gd name="T0" fmla="*/ 87 w 87"/>
                <a:gd name="T1" fmla="*/ 9 h 41"/>
                <a:gd name="T2" fmla="*/ 78 w 87"/>
                <a:gd name="T3" fmla="*/ 2 h 41"/>
                <a:gd name="T4" fmla="*/ 74 w 87"/>
                <a:gd name="T5" fmla="*/ 0 h 41"/>
                <a:gd name="T6" fmla="*/ 66 w 87"/>
                <a:gd name="T7" fmla="*/ 2 h 41"/>
                <a:gd name="T8" fmla="*/ 40 w 87"/>
                <a:gd name="T9" fmla="*/ 10 h 41"/>
                <a:gd name="T10" fmla="*/ 30 w 87"/>
                <a:gd name="T11" fmla="*/ 9 h 41"/>
                <a:gd name="T12" fmla="*/ 24 w 87"/>
                <a:gd name="T13" fmla="*/ 1 h 41"/>
                <a:gd name="T14" fmla="*/ 23 w 87"/>
                <a:gd name="T15" fmla="*/ 0 h 41"/>
                <a:gd name="T16" fmla="*/ 21 w 87"/>
                <a:gd name="T17" fmla="*/ 1 h 41"/>
                <a:gd name="T18" fmla="*/ 7 w 87"/>
                <a:gd name="T19" fmla="*/ 8 h 41"/>
                <a:gd name="T20" fmla="*/ 1 w 87"/>
                <a:gd name="T21" fmla="*/ 14 h 41"/>
                <a:gd name="T22" fmla="*/ 4 w 87"/>
                <a:gd name="T23" fmla="*/ 23 h 41"/>
                <a:gd name="T24" fmla="*/ 19 w 87"/>
                <a:gd name="T25" fmla="*/ 40 h 41"/>
                <a:gd name="T26" fmla="*/ 21 w 87"/>
                <a:gd name="T27" fmla="*/ 41 h 41"/>
                <a:gd name="T28" fmla="*/ 23 w 87"/>
                <a:gd name="T29" fmla="*/ 40 h 41"/>
                <a:gd name="T30" fmla="*/ 75 w 87"/>
                <a:gd name="T31" fmla="*/ 18 h 41"/>
                <a:gd name="T32" fmla="*/ 87 w 87"/>
                <a:gd name="T33" fmla="*/ 10 h 41"/>
                <a:gd name="T34" fmla="*/ 87 w 87"/>
                <a:gd name="T35" fmla="*/ 9 h 41"/>
                <a:gd name="T36" fmla="*/ 87 w 87"/>
                <a:gd name="T3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41">
                  <a:moveTo>
                    <a:pt x="87" y="9"/>
                  </a:moveTo>
                  <a:cubicBezTo>
                    <a:pt x="84" y="5"/>
                    <a:pt x="81" y="3"/>
                    <a:pt x="78" y="2"/>
                  </a:cubicBezTo>
                  <a:cubicBezTo>
                    <a:pt x="76" y="1"/>
                    <a:pt x="75" y="0"/>
                    <a:pt x="74" y="0"/>
                  </a:cubicBezTo>
                  <a:cubicBezTo>
                    <a:pt x="71" y="0"/>
                    <a:pt x="69" y="1"/>
                    <a:pt x="66" y="2"/>
                  </a:cubicBezTo>
                  <a:cubicBezTo>
                    <a:pt x="58" y="6"/>
                    <a:pt x="49" y="8"/>
                    <a:pt x="40" y="10"/>
                  </a:cubicBezTo>
                  <a:cubicBezTo>
                    <a:pt x="37" y="10"/>
                    <a:pt x="33" y="10"/>
                    <a:pt x="30" y="9"/>
                  </a:cubicBezTo>
                  <a:cubicBezTo>
                    <a:pt x="27" y="7"/>
                    <a:pt x="26" y="4"/>
                    <a:pt x="24" y="1"/>
                  </a:cubicBezTo>
                  <a:cubicBezTo>
                    <a:pt x="24" y="1"/>
                    <a:pt x="23" y="0"/>
                    <a:pt x="23" y="0"/>
                  </a:cubicBezTo>
                  <a:cubicBezTo>
                    <a:pt x="22" y="0"/>
                    <a:pt x="22" y="1"/>
                    <a:pt x="21" y="1"/>
                  </a:cubicBezTo>
                  <a:cubicBezTo>
                    <a:pt x="17" y="3"/>
                    <a:pt x="12" y="5"/>
                    <a:pt x="7" y="8"/>
                  </a:cubicBezTo>
                  <a:cubicBezTo>
                    <a:pt x="5" y="9"/>
                    <a:pt x="1" y="10"/>
                    <a:pt x="1" y="14"/>
                  </a:cubicBezTo>
                  <a:cubicBezTo>
                    <a:pt x="0" y="17"/>
                    <a:pt x="2" y="20"/>
                    <a:pt x="4" y="23"/>
                  </a:cubicBezTo>
                  <a:cubicBezTo>
                    <a:pt x="7" y="30"/>
                    <a:pt x="12" y="36"/>
                    <a:pt x="19" y="40"/>
                  </a:cubicBezTo>
                  <a:cubicBezTo>
                    <a:pt x="19" y="40"/>
                    <a:pt x="20" y="41"/>
                    <a:pt x="21" y="41"/>
                  </a:cubicBezTo>
                  <a:cubicBezTo>
                    <a:pt x="21" y="41"/>
                    <a:pt x="22" y="41"/>
                    <a:pt x="23" y="40"/>
                  </a:cubicBezTo>
                  <a:cubicBezTo>
                    <a:pt x="41" y="35"/>
                    <a:pt x="58" y="27"/>
                    <a:pt x="75" y="18"/>
                  </a:cubicBezTo>
                  <a:cubicBezTo>
                    <a:pt x="79" y="16"/>
                    <a:pt x="83" y="13"/>
                    <a:pt x="87" y="10"/>
                  </a:cubicBezTo>
                  <a:cubicBezTo>
                    <a:pt x="87" y="10"/>
                    <a:pt x="87" y="9"/>
                    <a:pt x="87" y="9"/>
                  </a:cubicBezTo>
                  <a:cubicBezTo>
                    <a:pt x="87" y="9"/>
                    <a:pt x="87" y="9"/>
                    <a:pt x="87" y="9"/>
                  </a:cubicBezTo>
                  <a:close/>
                </a:path>
              </a:pathLst>
            </a:custGeom>
            <a:solidFill>
              <a:srgbClr val="442E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şľîḋé">
              <a:extLst>
                <a:ext uri="{FF2B5EF4-FFF2-40B4-BE49-F238E27FC236}">
                  <a16:creationId xmlns:a16="http://schemas.microsoft.com/office/drawing/2014/main" id="{40684E32-33D4-4D2D-88DB-44B845BE0749}"/>
                </a:ext>
              </a:extLst>
            </p:cNvPr>
            <p:cNvSpPr/>
            <p:nvPr/>
          </p:nvSpPr>
          <p:spPr bwMode="auto">
            <a:xfrm>
              <a:off x="4389438" y="3546476"/>
              <a:ext cx="134938" cy="611188"/>
            </a:xfrm>
            <a:custGeom>
              <a:avLst/>
              <a:gdLst>
                <a:gd name="T0" fmla="*/ 22 w 23"/>
                <a:gd name="T1" fmla="*/ 85 h 104"/>
                <a:gd name="T2" fmla="*/ 17 w 23"/>
                <a:gd name="T3" fmla="*/ 67 h 104"/>
                <a:gd name="T4" fmla="*/ 14 w 23"/>
                <a:gd name="T5" fmla="*/ 36 h 104"/>
                <a:gd name="T6" fmla="*/ 13 w 23"/>
                <a:gd name="T7" fmla="*/ 20 h 104"/>
                <a:gd name="T8" fmla="*/ 13 w 23"/>
                <a:gd name="T9" fmla="*/ 14 h 104"/>
                <a:gd name="T10" fmla="*/ 18 w 23"/>
                <a:gd name="T11" fmla="*/ 9 h 104"/>
                <a:gd name="T12" fmla="*/ 13 w 23"/>
                <a:gd name="T13" fmla="*/ 0 h 104"/>
                <a:gd name="T14" fmla="*/ 9 w 23"/>
                <a:gd name="T15" fmla="*/ 3 h 104"/>
                <a:gd name="T16" fmla="*/ 7 w 23"/>
                <a:gd name="T17" fmla="*/ 6 h 104"/>
                <a:gd name="T18" fmla="*/ 10 w 23"/>
                <a:gd name="T19" fmla="*/ 14 h 104"/>
                <a:gd name="T20" fmla="*/ 4 w 23"/>
                <a:gd name="T21" fmla="*/ 46 h 104"/>
                <a:gd name="T22" fmla="*/ 2 w 23"/>
                <a:gd name="T23" fmla="*/ 64 h 104"/>
                <a:gd name="T24" fmla="*/ 0 w 23"/>
                <a:gd name="T25" fmla="*/ 86 h 104"/>
                <a:gd name="T26" fmla="*/ 0 w 23"/>
                <a:gd name="T27" fmla="*/ 90 h 104"/>
                <a:gd name="T28" fmla="*/ 2 w 23"/>
                <a:gd name="T29" fmla="*/ 92 h 104"/>
                <a:gd name="T30" fmla="*/ 12 w 23"/>
                <a:gd name="T31" fmla="*/ 104 h 104"/>
                <a:gd name="T32" fmla="*/ 20 w 23"/>
                <a:gd name="T33" fmla="*/ 91 h 104"/>
                <a:gd name="T34" fmla="*/ 22 w 23"/>
                <a:gd name="T35" fmla="*/ 89 h 104"/>
                <a:gd name="T36" fmla="*/ 22 w 23"/>
                <a:gd name="T3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104">
                  <a:moveTo>
                    <a:pt x="22" y="85"/>
                  </a:moveTo>
                  <a:cubicBezTo>
                    <a:pt x="20" y="79"/>
                    <a:pt x="18" y="73"/>
                    <a:pt x="17" y="67"/>
                  </a:cubicBezTo>
                  <a:cubicBezTo>
                    <a:pt x="15" y="57"/>
                    <a:pt x="14" y="46"/>
                    <a:pt x="14" y="36"/>
                  </a:cubicBezTo>
                  <a:cubicBezTo>
                    <a:pt x="14" y="31"/>
                    <a:pt x="14" y="25"/>
                    <a:pt x="13" y="20"/>
                  </a:cubicBezTo>
                  <a:cubicBezTo>
                    <a:pt x="13" y="18"/>
                    <a:pt x="14" y="16"/>
                    <a:pt x="13" y="14"/>
                  </a:cubicBezTo>
                  <a:cubicBezTo>
                    <a:pt x="15" y="12"/>
                    <a:pt x="17" y="11"/>
                    <a:pt x="18" y="9"/>
                  </a:cubicBezTo>
                  <a:cubicBezTo>
                    <a:pt x="16" y="6"/>
                    <a:pt x="14" y="3"/>
                    <a:pt x="13" y="0"/>
                  </a:cubicBezTo>
                  <a:cubicBezTo>
                    <a:pt x="13" y="0"/>
                    <a:pt x="9" y="3"/>
                    <a:pt x="9" y="3"/>
                  </a:cubicBezTo>
                  <a:cubicBezTo>
                    <a:pt x="7" y="4"/>
                    <a:pt x="7" y="5"/>
                    <a:pt x="7" y="6"/>
                  </a:cubicBezTo>
                  <a:cubicBezTo>
                    <a:pt x="7" y="9"/>
                    <a:pt x="8" y="11"/>
                    <a:pt x="10" y="14"/>
                  </a:cubicBezTo>
                  <a:cubicBezTo>
                    <a:pt x="8" y="25"/>
                    <a:pt x="7" y="36"/>
                    <a:pt x="4" y="46"/>
                  </a:cubicBezTo>
                  <a:cubicBezTo>
                    <a:pt x="3" y="52"/>
                    <a:pt x="2" y="58"/>
                    <a:pt x="2" y="64"/>
                  </a:cubicBezTo>
                  <a:cubicBezTo>
                    <a:pt x="1" y="72"/>
                    <a:pt x="2" y="79"/>
                    <a:pt x="0" y="86"/>
                  </a:cubicBezTo>
                  <a:cubicBezTo>
                    <a:pt x="0" y="87"/>
                    <a:pt x="0" y="89"/>
                    <a:pt x="0" y="90"/>
                  </a:cubicBezTo>
                  <a:cubicBezTo>
                    <a:pt x="1" y="91"/>
                    <a:pt x="1" y="91"/>
                    <a:pt x="2" y="92"/>
                  </a:cubicBezTo>
                  <a:cubicBezTo>
                    <a:pt x="6" y="95"/>
                    <a:pt x="10" y="99"/>
                    <a:pt x="12" y="104"/>
                  </a:cubicBezTo>
                  <a:cubicBezTo>
                    <a:pt x="13" y="99"/>
                    <a:pt x="16" y="94"/>
                    <a:pt x="20" y="91"/>
                  </a:cubicBezTo>
                  <a:cubicBezTo>
                    <a:pt x="21" y="90"/>
                    <a:pt x="22" y="90"/>
                    <a:pt x="22" y="89"/>
                  </a:cubicBezTo>
                  <a:cubicBezTo>
                    <a:pt x="23" y="88"/>
                    <a:pt x="22" y="86"/>
                    <a:pt x="22" y="85"/>
                  </a:cubicBezTo>
                  <a:close/>
                </a:path>
              </a:pathLst>
            </a:custGeom>
            <a:solidFill>
              <a:srgbClr val="8741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ṩļíḍè">
              <a:extLst>
                <a:ext uri="{FF2B5EF4-FFF2-40B4-BE49-F238E27FC236}">
                  <a16:creationId xmlns:a16="http://schemas.microsoft.com/office/drawing/2014/main" id="{82023C78-972B-4B8F-9432-9C3A8BCF6C75}"/>
                </a:ext>
              </a:extLst>
            </p:cNvPr>
            <p:cNvSpPr/>
            <p:nvPr/>
          </p:nvSpPr>
          <p:spPr bwMode="auto">
            <a:xfrm>
              <a:off x="4872038" y="3594101"/>
              <a:ext cx="128588" cy="146050"/>
            </a:xfrm>
            <a:custGeom>
              <a:avLst/>
              <a:gdLst>
                <a:gd name="T0" fmla="*/ 19 w 22"/>
                <a:gd name="T1" fmla="*/ 3 h 25"/>
                <a:gd name="T2" fmla="*/ 17 w 22"/>
                <a:gd name="T3" fmla="*/ 1 h 25"/>
                <a:gd name="T4" fmla="*/ 13 w 22"/>
                <a:gd name="T5" fmla="*/ 4 h 25"/>
                <a:gd name="T6" fmla="*/ 11 w 22"/>
                <a:gd name="T7" fmla="*/ 1 h 25"/>
                <a:gd name="T8" fmla="*/ 8 w 22"/>
                <a:gd name="T9" fmla="*/ 1 h 25"/>
                <a:gd name="T10" fmla="*/ 9 w 22"/>
                <a:gd name="T11" fmla="*/ 7 h 25"/>
                <a:gd name="T12" fmla="*/ 3 w 22"/>
                <a:gd name="T13" fmla="*/ 14 h 25"/>
                <a:gd name="T14" fmla="*/ 1 w 22"/>
                <a:gd name="T15" fmla="*/ 20 h 25"/>
                <a:gd name="T16" fmla="*/ 7 w 22"/>
                <a:gd name="T17" fmla="*/ 24 h 25"/>
                <a:gd name="T18" fmla="*/ 19 w 22"/>
                <a:gd name="T19" fmla="*/ 14 h 25"/>
                <a:gd name="T20" fmla="*/ 21 w 22"/>
                <a:gd name="T21" fmla="*/ 10 h 25"/>
                <a:gd name="T22" fmla="*/ 19 w 22"/>
                <a:gd name="T23"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5">
                  <a:moveTo>
                    <a:pt x="19" y="3"/>
                  </a:moveTo>
                  <a:cubicBezTo>
                    <a:pt x="19" y="2"/>
                    <a:pt x="18" y="1"/>
                    <a:pt x="17" y="1"/>
                  </a:cubicBezTo>
                  <a:cubicBezTo>
                    <a:pt x="15" y="1"/>
                    <a:pt x="14" y="4"/>
                    <a:pt x="13" y="4"/>
                  </a:cubicBezTo>
                  <a:cubicBezTo>
                    <a:pt x="12" y="3"/>
                    <a:pt x="12" y="2"/>
                    <a:pt x="11" y="1"/>
                  </a:cubicBezTo>
                  <a:cubicBezTo>
                    <a:pt x="10" y="0"/>
                    <a:pt x="9" y="0"/>
                    <a:pt x="8" y="1"/>
                  </a:cubicBezTo>
                  <a:cubicBezTo>
                    <a:pt x="8" y="3"/>
                    <a:pt x="9" y="5"/>
                    <a:pt x="9" y="7"/>
                  </a:cubicBezTo>
                  <a:cubicBezTo>
                    <a:pt x="8" y="9"/>
                    <a:pt x="5" y="11"/>
                    <a:pt x="3" y="14"/>
                  </a:cubicBezTo>
                  <a:cubicBezTo>
                    <a:pt x="2" y="15"/>
                    <a:pt x="1" y="18"/>
                    <a:pt x="1" y="20"/>
                  </a:cubicBezTo>
                  <a:cubicBezTo>
                    <a:pt x="0" y="23"/>
                    <a:pt x="3" y="25"/>
                    <a:pt x="7" y="24"/>
                  </a:cubicBezTo>
                  <a:cubicBezTo>
                    <a:pt x="11" y="22"/>
                    <a:pt x="16" y="17"/>
                    <a:pt x="19" y="14"/>
                  </a:cubicBezTo>
                  <a:cubicBezTo>
                    <a:pt x="20" y="13"/>
                    <a:pt x="21" y="11"/>
                    <a:pt x="21" y="10"/>
                  </a:cubicBezTo>
                  <a:cubicBezTo>
                    <a:pt x="22" y="7"/>
                    <a:pt x="21" y="5"/>
                    <a:pt x="19" y="3"/>
                  </a:cubicBezTo>
                  <a:close/>
                </a:path>
              </a:pathLst>
            </a:custGeom>
            <a:solidFill>
              <a:srgbClr val="998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iṥlíďé">
              <a:extLst>
                <a:ext uri="{FF2B5EF4-FFF2-40B4-BE49-F238E27FC236}">
                  <a16:creationId xmlns:a16="http://schemas.microsoft.com/office/drawing/2014/main" id="{C05278AE-D996-4928-AB8E-CB13FAD05101}"/>
                </a:ext>
              </a:extLst>
            </p:cNvPr>
            <p:cNvSpPr/>
            <p:nvPr/>
          </p:nvSpPr>
          <p:spPr bwMode="auto">
            <a:xfrm>
              <a:off x="4165601" y="3570289"/>
              <a:ext cx="765175" cy="522288"/>
            </a:xfrm>
            <a:custGeom>
              <a:avLst/>
              <a:gdLst>
                <a:gd name="T0" fmla="*/ 58 w 130"/>
                <a:gd name="T1" fmla="*/ 75 h 89"/>
                <a:gd name="T2" fmla="*/ 83 w 130"/>
                <a:gd name="T3" fmla="*/ 87 h 89"/>
                <a:gd name="T4" fmla="*/ 99 w 130"/>
                <a:gd name="T5" fmla="*/ 78 h 89"/>
                <a:gd name="T6" fmla="*/ 122 w 130"/>
                <a:gd name="T7" fmla="*/ 48 h 89"/>
                <a:gd name="T8" fmla="*/ 125 w 130"/>
                <a:gd name="T9" fmla="*/ 25 h 89"/>
                <a:gd name="T10" fmla="*/ 122 w 130"/>
                <a:gd name="T11" fmla="*/ 23 h 89"/>
                <a:gd name="T12" fmla="*/ 116 w 130"/>
                <a:gd name="T13" fmla="*/ 28 h 89"/>
                <a:gd name="T14" fmla="*/ 88 w 130"/>
                <a:gd name="T15" fmla="*/ 60 h 89"/>
                <a:gd name="T16" fmla="*/ 83 w 130"/>
                <a:gd name="T17" fmla="*/ 62 h 89"/>
                <a:gd name="T18" fmla="*/ 72 w 130"/>
                <a:gd name="T19" fmla="*/ 55 h 89"/>
                <a:gd name="T20" fmla="*/ 38 w 130"/>
                <a:gd name="T21" fmla="*/ 11 h 89"/>
                <a:gd name="T22" fmla="*/ 31 w 130"/>
                <a:gd name="T23" fmla="*/ 3 h 89"/>
                <a:gd name="T24" fmla="*/ 15 w 130"/>
                <a:gd name="T25" fmla="*/ 3 h 89"/>
                <a:gd name="T26" fmla="*/ 25 w 130"/>
                <a:gd name="T27" fmla="*/ 38 h 89"/>
                <a:gd name="T28" fmla="*/ 58 w 130"/>
                <a:gd name="T29"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89">
                  <a:moveTo>
                    <a:pt x="58" y="75"/>
                  </a:moveTo>
                  <a:cubicBezTo>
                    <a:pt x="65" y="81"/>
                    <a:pt x="73" y="89"/>
                    <a:pt x="83" y="87"/>
                  </a:cubicBezTo>
                  <a:cubicBezTo>
                    <a:pt x="89" y="87"/>
                    <a:pt x="94" y="82"/>
                    <a:pt x="99" y="78"/>
                  </a:cubicBezTo>
                  <a:cubicBezTo>
                    <a:pt x="108" y="69"/>
                    <a:pt x="116" y="58"/>
                    <a:pt x="122" y="48"/>
                  </a:cubicBezTo>
                  <a:cubicBezTo>
                    <a:pt x="126" y="41"/>
                    <a:pt x="130" y="32"/>
                    <a:pt x="125" y="25"/>
                  </a:cubicBezTo>
                  <a:cubicBezTo>
                    <a:pt x="124" y="24"/>
                    <a:pt x="123" y="23"/>
                    <a:pt x="122" y="23"/>
                  </a:cubicBezTo>
                  <a:cubicBezTo>
                    <a:pt x="119" y="22"/>
                    <a:pt x="117" y="25"/>
                    <a:pt x="116" y="28"/>
                  </a:cubicBezTo>
                  <a:cubicBezTo>
                    <a:pt x="110" y="41"/>
                    <a:pt x="100" y="52"/>
                    <a:pt x="88" y="60"/>
                  </a:cubicBezTo>
                  <a:cubicBezTo>
                    <a:pt x="87" y="61"/>
                    <a:pt x="85" y="61"/>
                    <a:pt x="83" y="62"/>
                  </a:cubicBezTo>
                  <a:cubicBezTo>
                    <a:pt x="79" y="62"/>
                    <a:pt x="75" y="59"/>
                    <a:pt x="72" y="55"/>
                  </a:cubicBezTo>
                  <a:cubicBezTo>
                    <a:pt x="60" y="41"/>
                    <a:pt x="48" y="26"/>
                    <a:pt x="38" y="11"/>
                  </a:cubicBezTo>
                  <a:cubicBezTo>
                    <a:pt x="36" y="8"/>
                    <a:pt x="34" y="5"/>
                    <a:pt x="31" y="3"/>
                  </a:cubicBezTo>
                  <a:cubicBezTo>
                    <a:pt x="26" y="0"/>
                    <a:pt x="20" y="0"/>
                    <a:pt x="15" y="3"/>
                  </a:cubicBezTo>
                  <a:cubicBezTo>
                    <a:pt x="0" y="14"/>
                    <a:pt x="18" y="29"/>
                    <a:pt x="25" y="38"/>
                  </a:cubicBezTo>
                  <a:cubicBezTo>
                    <a:pt x="36" y="51"/>
                    <a:pt x="47" y="63"/>
                    <a:pt x="58" y="75"/>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íṣ1îḑé">
              <a:extLst>
                <a:ext uri="{FF2B5EF4-FFF2-40B4-BE49-F238E27FC236}">
                  <a16:creationId xmlns:a16="http://schemas.microsoft.com/office/drawing/2014/main" id="{D00CE666-FBC2-4A40-9E2C-370E9C4188A6}"/>
                </a:ext>
              </a:extLst>
            </p:cNvPr>
            <p:cNvSpPr/>
            <p:nvPr/>
          </p:nvSpPr>
          <p:spPr bwMode="auto">
            <a:xfrm>
              <a:off x="3924301" y="2730501"/>
              <a:ext cx="752475" cy="628650"/>
            </a:xfrm>
            <a:custGeom>
              <a:avLst/>
              <a:gdLst>
                <a:gd name="T0" fmla="*/ 123 w 128"/>
                <a:gd name="T1" fmla="*/ 44 h 107"/>
                <a:gd name="T2" fmla="*/ 119 w 128"/>
                <a:gd name="T3" fmla="*/ 35 h 107"/>
                <a:gd name="T4" fmla="*/ 115 w 128"/>
                <a:gd name="T5" fmla="*/ 27 h 107"/>
                <a:gd name="T6" fmla="*/ 107 w 128"/>
                <a:gd name="T7" fmla="*/ 19 h 107"/>
                <a:gd name="T8" fmla="*/ 99 w 128"/>
                <a:gd name="T9" fmla="*/ 14 h 107"/>
                <a:gd name="T10" fmla="*/ 93 w 128"/>
                <a:gd name="T11" fmla="*/ 8 h 107"/>
                <a:gd name="T12" fmla="*/ 87 w 128"/>
                <a:gd name="T13" fmla="*/ 5 h 107"/>
                <a:gd name="T14" fmla="*/ 70 w 128"/>
                <a:gd name="T15" fmla="*/ 1 h 107"/>
                <a:gd name="T16" fmla="*/ 59 w 128"/>
                <a:gd name="T17" fmla="*/ 1 h 107"/>
                <a:gd name="T18" fmla="*/ 45 w 128"/>
                <a:gd name="T19" fmla="*/ 1 h 107"/>
                <a:gd name="T20" fmla="*/ 41 w 128"/>
                <a:gd name="T21" fmla="*/ 2 h 107"/>
                <a:gd name="T22" fmla="*/ 26 w 128"/>
                <a:gd name="T23" fmla="*/ 6 h 107"/>
                <a:gd name="T24" fmla="*/ 18 w 128"/>
                <a:gd name="T25" fmla="*/ 12 h 107"/>
                <a:gd name="T26" fmla="*/ 11 w 128"/>
                <a:gd name="T27" fmla="*/ 21 h 107"/>
                <a:gd name="T28" fmla="*/ 7 w 128"/>
                <a:gd name="T29" fmla="*/ 28 h 107"/>
                <a:gd name="T30" fmla="*/ 3 w 128"/>
                <a:gd name="T31" fmla="*/ 44 h 107"/>
                <a:gd name="T32" fmla="*/ 3 w 128"/>
                <a:gd name="T33" fmla="*/ 53 h 107"/>
                <a:gd name="T34" fmla="*/ 2 w 128"/>
                <a:gd name="T35" fmla="*/ 57 h 107"/>
                <a:gd name="T36" fmla="*/ 3 w 128"/>
                <a:gd name="T37" fmla="*/ 67 h 107"/>
                <a:gd name="T38" fmla="*/ 10 w 128"/>
                <a:gd name="T39" fmla="*/ 78 h 107"/>
                <a:gd name="T40" fmla="*/ 13 w 128"/>
                <a:gd name="T41" fmla="*/ 88 h 107"/>
                <a:gd name="T42" fmla="*/ 21 w 128"/>
                <a:gd name="T43" fmla="*/ 93 h 107"/>
                <a:gd name="T44" fmla="*/ 28 w 128"/>
                <a:gd name="T45" fmla="*/ 102 h 107"/>
                <a:gd name="T46" fmla="*/ 34 w 128"/>
                <a:gd name="T47" fmla="*/ 106 h 107"/>
                <a:gd name="T48" fmla="*/ 46 w 128"/>
                <a:gd name="T49" fmla="*/ 107 h 107"/>
                <a:gd name="T50" fmla="*/ 48 w 128"/>
                <a:gd name="T51" fmla="*/ 106 h 107"/>
                <a:gd name="T52" fmla="*/ 50 w 128"/>
                <a:gd name="T53" fmla="*/ 100 h 107"/>
                <a:gd name="T54" fmla="*/ 58 w 128"/>
                <a:gd name="T55" fmla="*/ 91 h 107"/>
                <a:gd name="T56" fmla="*/ 60 w 128"/>
                <a:gd name="T57" fmla="*/ 74 h 107"/>
                <a:gd name="T58" fmla="*/ 68 w 128"/>
                <a:gd name="T59" fmla="*/ 61 h 107"/>
                <a:gd name="T60" fmla="*/ 84 w 128"/>
                <a:gd name="T61" fmla="*/ 53 h 107"/>
                <a:gd name="T62" fmla="*/ 101 w 128"/>
                <a:gd name="T63" fmla="*/ 53 h 107"/>
                <a:gd name="T64" fmla="*/ 104 w 128"/>
                <a:gd name="T65" fmla="*/ 55 h 107"/>
                <a:gd name="T66" fmla="*/ 111 w 128"/>
                <a:gd name="T67" fmla="*/ 55 h 107"/>
                <a:gd name="T68" fmla="*/ 125 w 128"/>
                <a:gd name="T69" fmla="*/ 5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07">
                  <a:moveTo>
                    <a:pt x="128" y="48"/>
                  </a:moveTo>
                  <a:cubicBezTo>
                    <a:pt x="128" y="46"/>
                    <a:pt x="126" y="44"/>
                    <a:pt x="123" y="44"/>
                  </a:cubicBezTo>
                  <a:cubicBezTo>
                    <a:pt x="125" y="42"/>
                    <a:pt x="127" y="40"/>
                    <a:pt x="125" y="38"/>
                  </a:cubicBezTo>
                  <a:cubicBezTo>
                    <a:pt x="124" y="36"/>
                    <a:pt x="121" y="37"/>
                    <a:pt x="119" y="35"/>
                  </a:cubicBezTo>
                  <a:cubicBezTo>
                    <a:pt x="121" y="34"/>
                    <a:pt x="122" y="31"/>
                    <a:pt x="121" y="29"/>
                  </a:cubicBezTo>
                  <a:cubicBezTo>
                    <a:pt x="120" y="27"/>
                    <a:pt x="117" y="26"/>
                    <a:pt x="115" y="27"/>
                  </a:cubicBezTo>
                  <a:cubicBezTo>
                    <a:pt x="116" y="25"/>
                    <a:pt x="116" y="22"/>
                    <a:pt x="114" y="20"/>
                  </a:cubicBezTo>
                  <a:cubicBezTo>
                    <a:pt x="112" y="19"/>
                    <a:pt x="110" y="18"/>
                    <a:pt x="107" y="19"/>
                  </a:cubicBezTo>
                  <a:cubicBezTo>
                    <a:pt x="108" y="16"/>
                    <a:pt x="105" y="13"/>
                    <a:pt x="101" y="14"/>
                  </a:cubicBezTo>
                  <a:cubicBezTo>
                    <a:pt x="101" y="14"/>
                    <a:pt x="100" y="14"/>
                    <a:pt x="99" y="14"/>
                  </a:cubicBezTo>
                  <a:cubicBezTo>
                    <a:pt x="98" y="13"/>
                    <a:pt x="98" y="12"/>
                    <a:pt x="98" y="12"/>
                  </a:cubicBezTo>
                  <a:cubicBezTo>
                    <a:pt x="97" y="10"/>
                    <a:pt x="95" y="8"/>
                    <a:pt x="93" y="8"/>
                  </a:cubicBezTo>
                  <a:cubicBezTo>
                    <a:pt x="91" y="8"/>
                    <a:pt x="90" y="8"/>
                    <a:pt x="88" y="7"/>
                  </a:cubicBezTo>
                  <a:cubicBezTo>
                    <a:pt x="88" y="7"/>
                    <a:pt x="87" y="6"/>
                    <a:pt x="87" y="5"/>
                  </a:cubicBezTo>
                  <a:cubicBezTo>
                    <a:pt x="85" y="2"/>
                    <a:pt x="80" y="0"/>
                    <a:pt x="76" y="3"/>
                  </a:cubicBezTo>
                  <a:cubicBezTo>
                    <a:pt x="75" y="1"/>
                    <a:pt x="72" y="1"/>
                    <a:pt x="70" y="1"/>
                  </a:cubicBezTo>
                  <a:cubicBezTo>
                    <a:pt x="67" y="1"/>
                    <a:pt x="65" y="1"/>
                    <a:pt x="62" y="1"/>
                  </a:cubicBezTo>
                  <a:cubicBezTo>
                    <a:pt x="61" y="1"/>
                    <a:pt x="60" y="2"/>
                    <a:pt x="59" y="1"/>
                  </a:cubicBezTo>
                  <a:cubicBezTo>
                    <a:pt x="58" y="1"/>
                    <a:pt x="57" y="0"/>
                    <a:pt x="55" y="0"/>
                  </a:cubicBezTo>
                  <a:cubicBezTo>
                    <a:pt x="52" y="0"/>
                    <a:pt x="48" y="3"/>
                    <a:pt x="45" y="1"/>
                  </a:cubicBezTo>
                  <a:cubicBezTo>
                    <a:pt x="45" y="1"/>
                    <a:pt x="44" y="0"/>
                    <a:pt x="44" y="0"/>
                  </a:cubicBezTo>
                  <a:cubicBezTo>
                    <a:pt x="43" y="0"/>
                    <a:pt x="42" y="1"/>
                    <a:pt x="41" y="2"/>
                  </a:cubicBezTo>
                  <a:cubicBezTo>
                    <a:pt x="39" y="3"/>
                    <a:pt x="37" y="3"/>
                    <a:pt x="35" y="3"/>
                  </a:cubicBezTo>
                  <a:cubicBezTo>
                    <a:pt x="32" y="4"/>
                    <a:pt x="29" y="5"/>
                    <a:pt x="26" y="6"/>
                  </a:cubicBezTo>
                  <a:cubicBezTo>
                    <a:pt x="25" y="7"/>
                    <a:pt x="23" y="8"/>
                    <a:pt x="22" y="9"/>
                  </a:cubicBezTo>
                  <a:cubicBezTo>
                    <a:pt x="20" y="10"/>
                    <a:pt x="19" y="11"/>
                    <a:pt x="18" y="12"/>
                  </a:cubicBezTo>
                  <a:cubicBezTo>
                    <a:pt x="16" y="14"/>
                    <a:pt x="14" y="15"/>
                    <a:pt x="13" y="18"/>
                  </a:cubicBezTo>
                  <a:cubicBezTo>
                    <a:pt x="13" y="19"/>
                    <a:pt x="12" y="20"/>
                    <a:pt x="11" y="21"/>
                  </a:cubicBezTo>
                  <a:cubicBezTo>
                    <a:pt x="11" y="21"/>
                    <a:pt x="10" y="21"/>
                    <a:pt x="10" y="22"/>
                  </a:cubicBezTo>
                  <a:cubicBezTo>
                    <a:pt x="8" y="23"/>
                    <a:pt x="8" y="26"/>
                    <a:pt x="7" y="28"/>
                  </a:cubicBezTo>
                  <a:cubicBezTo>
                    <a:pt x="6" y="30"/>
                    <a:pt x="5" y="31"/>
                    <a:pt x="4" y="33"/>
                  </a:cubicBezTo>
                  <a:cubicBezTo>
                    <a:pt x="2" y="36"/>
                    <a:pt x="2" y="40"/>
                    <a:pt x="3" y="44"/>
                  </a:cubicBezTo>
                  <a:cubicBezTo>
                    <a:pt x="1" y="44"/>
                    <a:pt x="0" y="46"/>
                    <a:pt x="1" y="48"/>
                  </a:cubicBezTo>
                  <a:cubicBezTo>
                    <a:pt x="1" y="50"/>
                    <a:pt x="2" y="52"/>
                    <a:pt x="3" y="53"/>
                  </a:cubicBezTo>
                  <a:cubicBezTo>
                    <a:pt x="3" y="54"/>
                    <a:pt x="3" y="55"/>
                    <a:pt x="3" y="55"/>
                  </a:cubicBezTo>
                  <a:cubicBezTo>
                    <a:pt x="3" y="56"/>
                    <a:pt x="2" y="57"/>
                    <a:pt x="2" y="57"/>
                  </a:cubicBezTo>
                  <a:cubicBezTo>
                    <a:pt x="0" y="60"/>
                    <a:pt x="0" y="63"/>
                    <a:pt x="2" y="65"/>
                  </a:cubicBezTo>
                  <a:cubicBezTo>
                    <a:pt x="2" y="65"/>
                    <a:pt x="3" y="66"/>
                    <a:pt x="3" y="67"/>
                  </a:cubicBezTo>
                  <a:cubicBezTo>
                    <a:pt x="4" y="67"/>
                    <a:pt x="3" y="68"/>
                    <a:pt x="3" y="69"/>
                  </a:cubicBezTo>
                  <a:cubicBezTo>
                    <a:pt x="2" y="74"/>
                    <a:pt x="6" y="78"/>
                    <a:pt x="10" y="78"/>
                  </a:cubicBezTo>
                  <a:cubicBezTo>
                    <a:pt x="9" y="79"/>
                    <a:pt x="9" y="82"/>
                    <a:pt x="10" y="83"/>
                  </a:cubicBezTo>
                  <a:cubicBezTo>
                    <a:pt x="11" y="85"/>
                    <a:pt x="12" y="86"/>
                    <a:pt x="13" y="88"/>
                  </a:cubicBezTo>
                  <a:cubicBezTo>
                    <a:pt x="15" y="89"/>
                    <a:pt x="15" y="91"/>
                    <a:pt x="16" y="92"/>
                  </a:cubicBezTo>
                  <a:cubicBezTo>
                    <a:pt x="18" y="93"/>
                    <a:pt x="19" y="94"/>
                    <a:pt x="21" y="93"/>
                  </a:cubicBezTo>
                  <a:cubicBezTo>
                    <a:pt x="21" y="96"/>
                    <a:pt x="24" y="97"/>
                    <a:pt x="26" y="98"/>
                  </a:cubicBezTo>
                  <a:cubicBezTo>
                    <a:pt x="26" y="99"/>
                    <a:pt x="27" y="101"/>
                    <a:pt x="28" y="102"/>
                  </a:cubicBezTo>
                  <a:cubicBezTo>
                    <a:pt x="30" y="103"/>
                    <a:pt x="31" y="103"/>
                    <a:pt x="33" y="103"/>
                  </a:cubicBezTo>
                  <a:cubicBezTo>
                    <a:pt x="32" y="104"/>
                    <a:pt x="33" y="105"/>
                    <a:pt x="34" y="106"/>
                  </a:cubicBezTo>
                  <a:cubicBezTo>
                    <a:pt x="35" y="106"/>
                    <a:pt x="36" y="106"/>
                    <a:pt x="37" y="107"/>
                  </a:cubicBezTo>
                  <a:cubicBezTo>
                    <a:pt x="40" y="107"/>
                    <a:pt x="43" y="107"/>
                    <a:pt x="46" y="107"/>
                  </a:cubicBezTo>
                  <a:cubicBezTo>
                    <a:pt x="47" y="107"/>
                    <a:pt x="47" y="107"/>
                    <a:pt x="48" y="106"/>
                  </a:cubicBezTo>
                  <a:cubicBezTo>
                    <a:pt x="48" y="106"/>
                    <a:pt x="48" y="106"/>
                    <a:pt x="48" y="106"/>
                  </a:cubicBezTo>
                  <a:cubicBezTo>
                    <a:pt x="49" y="106"/>
                    <a:pt x="50" y="105"/>
                    <a:pt x="51" y="104"/>
                  </a:cubicBezTo>
                  <a:cubicBezTo>
                    <a:pt x="52" y="103"/>
                    <a:pt x="52" y="101"/>
                    <a:pt x="50" y="100"/>
                  </a:cubicBezTo>
                  <a:cubicBezTo>
                    <a:pt x="53" y="102"/>
                    <a:pt x="57" y="98"/>
                    <a:pt x="56" y="95"/>
                  </a:cubicBezTo>
                  <a:cubicBezTo>
                    <a:pt x="57" y="95"/>
                    <a:pt x="58" y="92"/>
                    <a:pt x="58" y="91"/>
                  </a:cubicBezTo>
                  <a:cubicBezTo>
                    <a:pt x="58" y="89"/>
                    <a:pt x="57" y="87"/>
                    <a:pt x="57" y="85"/>
                  </a:cubicBezTo>
                  <a:cubicBezTo>
                    <a:pt x="57" y="81"/>
                    <a:pt x="60" y="78"/>
                    <a:pt x="60" y="74"/>
                  </a:cubicBezTo>
                  <a:cubicBezTo>
                    <a:pt x="60" y="71"/>
                    <a:pt x="65" y="66"/>
                    <a:pt x="67" y="64"/>
                  </a:cubicBezTo>
                  <a:cubicBezTo>
                    <a:pt x="68" y="63"/>
                    <a:pt x="68" y="62"/>
                    <a:pt x="68" y="61"/>
                  </a:cubicBezTo>
                  <a:cubicBezTo>
                    <a:pt x="71" y="62"/>
                    <a:pt x="74" y="60"/>
                    <a:pt x="76" y="57"/>
                  </a:cubicBezTo>
                  <a:cubicBezTo>
                    <a:pt x="79" y="58"/>
                    <a:pt x="83" y="56"/>
                    <a:pt x="84" y="53"/>
                  </a:cubicBezTo>
                  <a:cubicBezTo>
                    <a:pt x="86" y="56"/>
                    <a:pt x="90" y="55"/>
                    <a:pt x="92" y="53"/>
                  </a:cubicBezTo>
                  <a:cubicBezTo>
                    <a:pt x="95" y="55"/>
                    <a:pt x="99" y="55"/>
                    <a:pt x="101" y="53"/>
                  </a:cubicBezTo>
                  <a:cubicBezTo>
                    <a:pt x="101" y="54"/>
                    <a:pt x="101" y="54"/>
                    <a:pt x="101" y="54"/>
                  </a:cubicBezTo>
                  <a:cubicBezTo>
                    <a:pt x="102" y="55"/>
                    <a:pt x="103" y="55"/>
                    <a:pt x="104" y="55"/>
                  </a:cubicBezTo>
                  <a:cubicBezTo>
                    <a:pt x="106" y="55"/>
                    <a:pt x="108" y="55"/>
                    <a:pt x="111" y="54"/>
                  </a:cubicBezTo>
                  <a:cubicBezTo>
                    <a:pt x="110" y="54"/>
                    <a:pt x="111" y="55"/>
                    <a:pt x="111" y="55"/>
                  </a:cubicBezTo>
                  <a:cubicBezTo>
                    <a:pt x="116" y="56"/>
                    <a:pt x="122" y="55"/>
                    <a:pt x="127" y="55"/>
                  </a:cubicBezTo>
                  <a:cubicBezTo>
                    <a:pt x="127" y="54"/>
                    <a:pt x="126" y="52"/>
                    <a:pt x="125" y="52"/>
                  </a:cubicBezTo>
                  <a:cubicBezTo>
                    <a:pt x="127" y="52"/>
                    <a:pt x="128" y="50"/>
                    <a:pt x="128" y="4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išḻíḓé">
              <a:extLst>
                <a:ext uri="{FF2B5EF4-FFF2-40B4-BE49-F238E27FC236}">
                  <a16:creationId xmlns:a16="http://schemas.microsoft.com/office/drawing/2014/main" id="{4EEF3CBF-AD32-4F3B-81DD-26F1721F21E4}"/>
                </a:ext>
              </a:extLst>
            </p:cNvPr>
            <p:cNvSpPr/>
            <p:nvPr/>
          </p:nvSpPr>
          <p:spPr bwMode="auto">
            <a:xfrm>
              <a:off x="3883026" y="4257676"/>
              <a:ext cx="969963" cy="463550"/>
            </a:xfrm>
            <a:custGeom>
              <a:avLst/>
              <a:gdLst>
                <a:gd name="T0" fmla="*/ 81 w 165"/>
                <a:gd name="T1" fmla="*/ 3 h 79"/>
                <a:gd name="T2" fmla="*/ 107 w 165"/>
                <a:gd name="T3" fmla="*/ 3 h 79"/>
                <a:gd name="T4" fmla="*/ 139 w 165"/>
                <a:gd name="T5" fmla="*/ 23 h 79"/>
                <a:gd name="T6" fmla="*/ 150 w 165"/>
                <a:gd name="T7" fmla="*/ 26 h 79"/>
                <a:gd name="T8" fmla="*/ 160 w 165"/>
                <a:gd name="T9" fmla="*/ 37 h 79"/>
                <a:gd name="T10" fmla="*/ 164 w 165"/>
                <a:gd name="T11" fmla="*/ 52 h 79"/>
                <a:gd name="T12" fmla="*/ 163 w 165"/>
                <a:gd name="T13" fmla="*/ 68 h 79"/>
                <a:gd name="T14" fmla="*/ 149 w 165"/>
                <a:gd name="T15" fmla="*/ 78 h 79"/>
                <a:gd name="T16" fmla="*/ 132 w 165"/>
                <a:gd name="T17" fmla="*/ 77 h 79"/>
                <a:gd name="T18" fmla="*/ 105 w 165"/>
                <a:gd name="T19" fmla="*/ 74 h 79"/>
                <a:gd name="T20" fmla="*/ 67 w 165"/>
                <a:gd name="T21" fmla="*/ 72 h 79"/>
                <a:gd name="T22" fmla="*/ 38 w 165"/>
                <a:gd name="T23" fmla="*/ 68 h 79"/>
                <a:gd name="T24" fmla="*/ 10 w 165"/>
                <a:gd name="T25" fmla="*/ 64 h 79"/>
                <a:gd name="T26" fmla="*/ 4 w 165"/>
                <a:gd name="T27" fmla="*/ 56 h 79"/>
                <a:gd name="T28" fmla="*/ 3 w 165"/>
                <a:gd name="T29" fmla="*/ 50 h 79"/>
                <a:gd name="T30" fmla="*/ 2 w 165"/>
                <a:gd name="T31" fmla="*/ 25 h 79"/>
                <a:gd name="T32" fmla="*/ 2 w 165"/>
                <a:gd name="T33" fmla="*/ 16 h 79"/>
                <a:gd name="T34" fmla="*/ 10 w 165"/>
                <a:gd name="T35" fmla="*/ 14 h 79"/>
                <a:gd name="T36" fmla="*/ 55 w 165"/>
                <a:gd name="T37" fmla="*/ 8 h 79"/>
                <a:gd name="T38" fmla="*/ 68 w 165"/>
                <a:gd name="T39" fmla="*/ 6 h 79"/>
                <a:gd name="T40" fmla="*/ 81 w 165"/>
                <a:gd name="T41"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79">
                  <a:moveTo>
                    <a:pt x="81" y="3"/>
                  </a:moveTo>
                  <a:cubicBezTo>
                    <a:pt x="90" y="2"/>
                    <a:pt x="99" y="0"/>
                    <a:pt x="107" y="3"/>
                  </a:cubicBezTo>
                  <a:cubicBezTo>
                    <a:pt x="119" y="7"/>
                    <a:pt x="127" y="20"/>
                    <a:pt x="139" y="23"/>
                  </a:cubicBezTo>
                  <a:cubicBezTo>
                    <a:pt x="143" y="24"/>
                    <a:pt x="147" y="24"/>
                    <a:pt x="150" y="26"/>
                  </a:cubicBezTo>
                  <a:cubicBezTo>
                    <a:pt x="155" y="28"/>
                    <a:pt x="158" y="32"/>
                    <a:pt x="160" y="37"/>
                  </a:cubicBezTo>
                  <a:cubicBezTo>
                    <a:pt x="162" y="41"/>
                    <a:pt x="163" y="47"/>
                    <a:pt x="164" y="52"/>
                  </a:cubicBezTo>
                  <a:cubicBezTo>
                    <a:pt x="165" y="57"/>
                    <a:pt x="165" y="63"/>
                    <a:pt x="163" y="68"/>
                  </a:cubicBezTo>
                  <a:cubicBezTo>
                    <a:pt x="161" y="73"/>
                    <a:pt x="155" y="77"/>
                    <a:pt x="149" y="78"/>
                  </a:cubicBezTo>
                  <a:cubicBezTo>
                    <a:pt x="143" y="79"/>
                    <a:pt x="138" y="78"/>
                    <a:pt x="132" y="77"/>
                  </a:cubicBezTo>
                  <a:cubicBezTo>
                    <a:pt x="123" y="75"/>
                    <a:pt x="114" y="74"/>
                    <a:pt x="105" y="74"/>
                  </a:cubicBezTo>
                  <a:cubicBezTo>
                    <a:pt x="92" y="73"/>
                    <a:pt x="80" y="74"/>
                    <a:pt x="67" y="72"/>
                  </a:cubicBezTo>
                  <a:cubicBezTo>
                    <a:pt x="57" y="71"/>
                    <a:pt x="48" y="69"/>
                    <a:pt x="38" y="68"/>
                  </a:cubicBezTo>
                  <a:cubicBezTo>
                    <a:pt x="29" y="68"/>
                    <a:pt x="19" y="69"/>
                    <a:pt x="10" y="64"/>
                  </a:cubicBezTo>
                  <a:cubicBezTo>
                    <a:pt x="8" y="62"/>
                    <a:pt x="5" y="60"/>
                    <a:pt x="4" y="56"/>
                  </a:cubicBezTo>
                  <a:cubicBezTo>
                    <a:pt x="4" y="54"/>
                    <a:pt x="3" y="52"/>
                    <a:pt x="3" y="50"/>
                  </a:cubicBezTo>
                  <a:cubicBezTo>
                    <a:pt x="3" y="42"/>
                    <a:pt x="2" y="33"/>
                    <a:pt x="2" y="25"/>
                  </a:cubicBezTo>
                  <a:cubicBezTo>
                    <a:pt x="2" y="22"/>
                    <a:pt x="0" y="18"/>
                    <a:pt x="2" y="16"/>
                  </a:cubicBezTo>
                  <a:cubicBezTo>
                    <a:pt x="4" y="14"/>
                    <a:pt x="8" y="14"/>
                    <a:pt x="10" y="14"/>
                  </a:cubicBezTo>
                  <a:cubicBezTo>
                    <a:pt x="25" y="12"/>
                    <a:pt x="40" y="10"/>
                    <a:pt x="55" y="8"/>
                  </a:cubicBezTo>
                  <a:cubicBezTo>
                    <a:pt x="60" y="7"/>
                    <a:pt x="64" y="6"/>
                    <a:pt x="68" y="6"/>
                  </a:cubicBezTo>
                  <a:cubicBezTo>
                    <a:pt x="72" y="5"/>
                    <a:pt x="77" y="3"/>
                    <a:pt x="81" y="3"/>
                  </a:cubicBez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iS1iḍé">
              <a:extLst>
                <a:ext uri="{FF2B5EF4-FFF2-40B4-BE49-F238E27FC236}">
                  <a16:creationId xmlns:a16="http://schemas.microsoft.com/office/drawing/2014/main" id="{86E332A3-72AD-4839-8A3C-30ED48F85387}"/>
                </a:ext>
              </a:extLst>
            </p:cNvPr>
            <p:cNvSpPr/>
            <p:nvPr/>
          </p:nvSpPr>
          <p:spPr bwMode="auto">
            <a:xfrm>
              <a:off x="3765551" y="4310064"/>
              <a:ext cx="576263" cy="458788"/>
            </a:xfrm>
            <a:custGeom>
              <a:avLst/>
              <a:gdLst>
                <a:gd name="T0" fmla="*/ 7 w 98"/>
                <a:gd name="T1" fmla="*/ 1 h 78"/>
                <a:gd name="T2" fmla="*/ 20 w 98"/>
                <a:gd name="T3" fmla="*/ 1 h 78"/>
                <a:gd name="T4" fmla="*/ 71 w 98"/>
                <a:gd name="T5" fmla="*/ 5 h 78"/>
                <a:gd name="T6" fmla="*/ 94 w 98"/>
                <a:gd name="T7" fmla="*/ 18 h 78"/>
                <a:gd name="T8" fmla="*/ 97 w 98"/>
                <a:gd name="T9" fmla="*/ 22 h 78"/>
                <a:gd name="T10" fmla="*/ 98 w 98"/>
                <a:gd name="T11" fmla="*/ 27 h 78"/>
                <a:gd name="T12" fmla="*/ 96 w 98"/>
                <a:gd name="T13" fmla="*/ 59 h 78"/>
                <a:gd name="T14" fmla="*/ 94 w 98"/>
                <a:gd name="T15" fmla="*/ 75 h 78"/>
                <a:gd name="T16" fmla="*/ 83 w 98"/>
                <a:gd name="T17" fmla="*/ 75 h 78"/>
                <a:gd name="T18" fmla="*/ 88 w 98"/>
                <a:gd name="T19" fmla="*/ 29 h 78"/>
                <a:gd name="T20" fmla="*/ 87 w 98"/>
                <a:gd name="T21" fmla="*/ 23 h 78"/>
                <a:gd name="T22" fmla="*/ 76 w 98"/>
                <a:gd name="T23" fmla="*/ 16 h 78"/>
                <a:gd name="T24" fmla="*/ 3 w 98"/>
                <a:gd name="T25" fmla="*/ 12 h 78"/>
                <a:gd name="T26" fmla="*/ 7 w 98"/>
                <a:gd name="T2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7" y="1"/>
                  </a:moveTo>
                  <a:cubicBezTo>
                    <a:pt x="11" y="0"/>
                    <a:pt x="16" y="0"/>
                    <a:pt x="20" y="1"/>
                  </a:cubicBezTo>
                  <a:cubicBezTo>
                    <a:pt x="37" y="3"/>
                    <a:pt x="54" y="1"/>
                    <a:pt x="71" y="5"/>
                  </a:cubicBezTo>
                  <a:cubicBezTo>
                    <a:pt x="79" y="8"/>
                    <a:pt x="87" y="12"/>
                    <a:pt x="94" y="18"/>
                  </a:cubicBezTo>
                  <a:cubicBezTo>
                    <a:pt x="96" y="19"/>
                    <a:pt x="97" y="20"/>
                    <a:pt x="97" y="22"/>
                  </a:cubicBezTo>
                  <a:cubicBezTo>
                    <a:pt x="98" y="23"/>
                    <a:pt x="98" y="25"/>
                    <a:pt x="98" y="27"/>
                  </a:cubicBezTo>
                  <a:cubicBezTo>
                    <a:pt x="97" y="38"/>
                    <a:pt x="96" y="49"/>
                    <a:pt x="96" y="59"/>
                  </a:cubicBezTo>
                  <a:cubicBezTo>
                    <a:pt x="96" y="63"/>
                    <a:pt x="97" y="73"/>
                    <a:pt x="94" y="75"/>
                  </a:cubicBezTo>
                  <a:cubicBezTo>
                    <a:pt x="92" y="78"/>
                    <a:pt x="86" y="76"/>
                    <a:pt x="83" y="75"/>
                  </a:cubicBezTo>
                  <a:cubicBezTo>
                    <a:pt x="85" y="60"/>
                    <a:pt x="86" y="44"/>
                    <a:pt x="88" y="29"/>
                  </a:cubicBezTo>
                  <a:cubicBezTo>
                    <a:pt x="88" y="27"/>
                    <a:pt x="88" y="25"/>
                    <a:pt x="87" y="23"/>
                  </a:cubicBezTo>
                  <a:cubicBezTo>
                    <a:pt x="86" y="19"/>
                    <a:pt x="81" y="17"/>
                    <a:pt x="76" y="16"/>
                  </a:cubicBezTo>
                  <a:cubicBezTo>
                    <a:pt x="52" y="12"/>
                    <a:pt x="27" y="11"/>
                    <a:pt x="3" y="12"/>
                  </a:cubicBezTo>
                  <a:cubicBezTo>
                    <a:pt x="0" y="8"/>
                    <a:pt x="3" y="3"/>
                    <a:pt x="7" y="1"/>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ŝ1ídè">
              <a:extLst>
                <a:ext uri="{FF2B5EF4-FFF2-40B4-BE49-F238E27FC236}">
                  <a16:creationId xmlns:a16="http://schemas.microsoft.com/office/drawing/2014/main" id="{2849208A-EE30-4E1E-85FC-9013518D2CA1}"/>
                </a:ext>
              </a:extLst>
            </p:cNvPr>
            <p:cNvSpPr/>
            <p:nvPr/>
          </p:nvSpPr>
          <p:spPr bwMode="auto">
            <a:xfrm>
              <a:off x="4159251" y="5321301"/>
              <a:ext cx="130175" cy="165100"/>
            </a:xfrm>
            <a:custGeom>
              <a:avLst/>
              <a:gdLst>
                <a:gd name="T0" fmla="*/ 17 w 22"/>
                <a:gd name="T1" fmla="*/ 9 h 28"/>
                <a:gd name="T2" fmla="*/ 13 w 22"/>
                <a:gd name="T3" fmla="*/ 3 h 28"/>
                <a:gd name="T4" fmla="*/ 1 w 22"/>
                <a:gd name="T5" fmla="*/ 1 h 28"/>
                <a:gd name="T6" fmla="*/ 0 w 22"/>
                <a:gd name="T7" fmla="*/ 3 h 28"/>
                <a:gd name="T8" fmla="*/ 1 w 22"/>
                <a:gd name="T9" fmla="*/ 4 h 28"/>
                <a:gd name="T10" fmla="*/ 12 w 22"/>
                <a:gd name="T11" fmla="*/ 27 h 28"/>
                <a:gd name="T12" fmla="*/ 17 w 22"/>
                <a:gd name="T13" fmla="*/ 27 h 28"/>
                <a:gd name="T14" fmla="*/ 21 w 22"/>
                <a:gd name="T15" fmla="*/ 24 h 28"/>
                <a:gd name="T16" fmla="*/ 17 w 22"/>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8">
                  <a:moveTo>
                    <a:pt x="17" y="9"/>
                  </a:moveTo>
                  <a:cubicBezTo>
                    <a:pt x="16" y="7"/>
                    <a:pt x="15" y="5"/>
                    <a:pt x="13" y="3"/>
                  </a:cubicBezTo>
                  <a:cubicBezTo>
                    <a:pt x="10" y="0"/>
                    <a:pt x="5" y="0"/>
                    <a:pt x="1" y="1"/>
                  </a:cubicBezTo>
                  <a:cubicBezTo>
                    <a:pt x="1" y="2"/>
                    <a:pt x="0" y="2"/>
                    <a:pt x="0" y="3"/>
                  </a:cubicBezTo>
                  <a:cubicBezTo>
                    <a:pt x="0" y="4"/>
                    <a:pt x="0" y="4"/>
                    <a:pt x="1" y="4"/>
                  </a:cubicBezTo>
                  <a:cubicBezTo>
                    <a:pt x="8" y="9"/>
                    <a:pt x="12" y="18"/>
                    <a:pt x="12" y="27"/>
                  </a:cubicBezTo>
                  <a:cubicBezTo>
                    <a:pt x="12" y="27"/>
                    <a:pt x="17" y="27"/>
                    <a:pt x="17" y="27"/>
                  </a:cubicBezTo>
                  <a:cubicBezTo>
                    <a:pt x="21" y="26"/>
                    <a:pt x="20" y="28"/>
                    <a:pt x="21" y="24"/>
                  </a:cubicBezTo>
                  <a:cubicBezTo>
                    <a:pt x="22" y="20"/>
                    <a:pt x="18" y="13"/>
                    <a:pt x="17" y="9"/>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iSḻîďe">
              <a:extLst>
                <a:ext uri="{FF2B5EF4-FFF2-40B4-BE49-F238E27FC236}">
                  <a16:creationId xmlns:a16="http://schemas.microsoft.com/office/drawing/2014/main" id="{DF7A89B1-B162-4D09-96A7-D3537A889C5B}"/>
                </a:ext>
              </a:extLst>
            </p:cNvPr>
            <p:cNvSpPr/>
            <p:nvPr/>
          </p:nvSpPr>
          <p:spPr bwMode="auto">
            <a:xfrm>
              <a:off x="4135438" y="4710114"/>
              <a:ext cx="112713" cy="622300"/>
            </a:xfrm>
            <a:custGeom>
              <a:avLst/>
              <a:gdLst>
                <a:gd name="T0" fmla="*/ 17 w 19"/>
                <a:gd name="T1" fmla="*/ 57 h 106"/>
                <a:gd name="T2" fmla="*/ 17 w 19"/>
                <a:gd name="T3" fmla="*/ 16 h 106"/>
                <a:gd name="T4" fmla="*/ 4 w 19"/>
                <a:gd name="T5" fmla="*/ 12 h 106"/>
                <a:gd name="T6" fmla="*/ 4 w 19"/>
                <a:gd name="T7" fmla="*/ 96 h 106"/>
                <a:gd name="T8" fmla="*/ 6 w 19"/>
                <a:gd name="T9" fmla="*/ 103 h 106"/>
                <a:gd name="T10" fmla="*/ 19 w 19"/>
                <a:gd name="T11" fmla="*/ 104 h 106"/>
                <a:gd name="T12" fmla="*/ 17 w 19"/>
                <a:gd name="T13" fmla="*/ 57 h 106"/>
              </a:gdLst>
              <a:ahLst/>
              <a:cxnLst>
                <a:cxn ang="0">
                  <a:pos x="T0" y="T1"/>
                </a:cxn>
                <a:cxn ang="0">
                  <a:pos x="T2" y="T3"/>
                </a:cxn>
                <a:cxn ang="0">
                  <a:pos x="T4" y="T5"/>
                </a:cxn>
                <a:cxn ang="0">
                  <a:pos x="T6" y="T7"/>
                </a:cxn>
                <a:cxn ang="0">
                  <a:pos x="T8" y="T9"/>
                </a:cxn>
                <a:cxn ang="0">
                  <a:pos x="T10" y="T11"/>
                </a:cxn>
                <a:cxn ang="0">
                  <a:pos x="T12" y="T13"/>
                </a:cxn>
              </a:cxnLst>
              <a:rect l="0" t="0" r="r" b="b"/>
              <a:pathLst>
                <a:path w="19" h="106">
                  <a:moveTo>
                    <a:pt x="17" y="57"/>
                  </a:moveTo>
                  <a:cubicBezTo>
                    <a:pt x="17" y="44"/>
                    <a:pt x="18" y="30"/>
                    <a:pt x="17" y="16"/>
                  </a:cubicBezTo>
                  <a:cubicBezTo>
                    <a:pt x="17" y="7"/>
                    <a:pt x="6" y="0"/>
                    <a:pt x="4" y="12"/>
                  </a:cubicBezTo>
                  <a:cubicBezTo>
                    <a:pt x="0" y="39"/>
                    <a:pt x="3" y="69"/>
                    <a:pt x="4" y="96"/>
                  </a:cubicBezTo>
                  <a:cubicBezTo>
                    <a:pt x="4" y="99"/>
                    <a:pt x="5" y="101"/>
                    <a:pt x="6" y="103"/>
                  </a:cubicBezTo>
                  <a:cubicBezTo>
                    <a:pt x="10" y="106"/>
                    <a:pt x="15" y="103"/>
                    <a:pt x="19" y="104"/>
                  </a:cubicBezTo>
                  <a:cubicBezTo>
                    <a:pt x="17" y="104"/>
                    <a:pt x="17" y="62"/>
                    <a:pt x="17" y="57"/>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šľiďe">
              <a:extLst>
                <a:ext uri="{FF2B5EF4-FFF2-40B4-BE49-F238E27FC236}">
                  <a16:creationId xmlns:a16="http://schemas.microsoft.com/office/drawing/2014/main" id="{1FCEA5F3-BA00-4F56-A0F1-6C16C6BA179B}"/>
                </a:ext>
              </a:extLst>
            </p:cNvPr>
            <p:cNvSpPr/>
            <p:nvPr/>
          </p:nvSpPr>
          <p:spPr bwMode="auto">
            <a:xfrm>
              <a:off x="3652838" y="3770314"/>
              <a:ext cx="977900" cy="1046163"/>
            </a:xfrm>
            <a:custGeom>
              <a:avLst/>
              <a:gdLst>
                <a:gd name="T0" fmla="*/ 50 w 166"/>
                <a:gd name="T1" fmla="*/ 152 h 178"/>
                <a:gd name="T2" fmla="*/ 44 w 166"/>
                <a:gd name="T3" fmla="*/ 150 h 178"/>
                <a:gd name="T4" fmla="*/ 41 w 166"/>
                <a:gd name="T5" fmla="*/ 142 h 178"/>
                <a:gd name="T6" fmla="*/ 21 w 166"/>
                <a:gd name="T7" fmla="*/ 4 h 178"/>
                <a:gd name="T8" fmla="*/ 20 w 166"/>
                <a:gd name="T9" fmla="*/ 1 h 178"/>
                <a:gd name="T10" fmla="*/ 16 w 166"/>
                <a:gd name="T11" fmla="*/ 0 h 178"/>
                <a:gd name="T12" fmla="*/ 4 w 166"/>
                <a:gd name="T13" fmla="*/ 0 h 178"/>
                <a:gd name="T14" fmla="*/ 1 w 166"/>
                <a:gd name="T15" fmla="*/ 1 h 178"/>
                <a:gd name="T16" fmla="*/ 0 w 166"/>
                <a:gd name="T17" fmla="*/ 3 h 178"/>
                <a:gd name="T18" fmla="*/ 1 w 166"/>
                <a:gd name="T19" fmla="*/ 26 h 178"/>
                <a:gd name="T20" fmla="*/ 4 w 166"/>
                <a:gd name="T21" fmla="*/ 53 h 178"/>
                <a:gd name="T22" fmla="*/ 7 w 166"/>
                <a:gd name="T23" fmla="*/ 85 h 178"/>
                <a:gd name="T24" fmla="*/ 13 w 166"/>
                <a:gd name="T25" fmla="*/ 113 h 178"/>
                <a:gd name="T26" fmla="*/ 23 w 166"/>
                <a:gd name="T27" fmla="*/ 158 h 178"/>
                <a:gd name="T28" fmla="*/ 27 w 166"/>
                <a:gd name="T29" fmla="*/ 166 h 178"/>
                <a:gd name="T30" fmla="*/ 35 w 166"/>
                <a:gd name="T31" fmla="*/ 169 h 178"/>
                <a:gd name="T32" fmla="*/ 145 w 166"/>
                <a:gd name="T33" fmla="*/ 177 h 178"/>
                <a:gd name="T34" fmla="*/ 163 w 166"/>
                <a:gd name="T35" fmla="*/ 172 h 178"/>
                <a:gd name="T36" fmla="*/ 163 w 166"/>
                <a:gd name="T37" fmla="*/ 161 h 178"/>
                <a:gd name="T38" fmla="*/ 153 w 166"/>
                <a:gd name="T39" fmla="*/ 160 h 178"/>
                <a:gd name="T40" fmla="*/ 119 w 166"/>
                <a:gd name="T41" fmla="*/ 158 h 178"/>
                <a:gd name="T42" fmla="*/ 50 w 166"/>
                <a:gd name="T43"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78">
                  <a:moveTo>
                    <a:pt x="50" y="152"/>
                  </a:moveTo>
                  <a:cubicBezTo>
                    <a:pt x="48" y="151"/>
                    <a:pt x="46" y="151"/>
                    <a:pt x="44" y="150"/>
                  </a:cubicBezTo>
                  <a:cubicBezTo>
                    <a:pt x="42" y="148"/>
                    <a:pt x="41" y="145"/>
                    <a:pt x="41" y="142"/>
                  </a:cubicBezTo>
                  <a:cubicBezTo>
                    <a:pt x="33" y="96"/>
                    <a:pt x="25" y="51"/>
                    <a:pt x="21" y="4"/>
                  </a:cubicBezTo>
                  <a:cubicBezTo>
                    <a:pt x="21" y="3"/>
                    <a:pt x="21" y="2"/>
                    <a:pt x="20" y="1"/>
                  </a:cubicBezTo>
                  <a:cubicBezTo>
                    <a:pt x="19" y="0"/>
                    <a:pt x="17" y="0"/>
                    <a:pt x="16" y="0"/>
                  </a:cubicBezTo>
                  <a:cubicBezTo>
                    <a:pt x="12" y="0"/>
                    <a:pt x="8" y="0"/>
                    <a:pt x="4" y="0"/>
                  </a:cubicBezTo>
                  <a:cubicBezTo>
                    <a:pt x="3" y="0"/>
                    <a:pt x="2" y="0"/>
                    <a:pt x="1" y="1"/>
                  </a:cubicBezTo>
                  <a:cubicBezTo>
                    <a:pt x="1" y="1"/>
                    <a:pt x="0" y="2"/>
                    <a:pt x="0" y="3"/>
                  </a:cubicBezTo>
                  <a:cubicBezTo>
                    <a:pt x="0" y="11"/>
                    <a:pt x="1" y="19"/>
                    <a:pt x="1" y="26"/>
                  </a:cubicBezTo>
                  <a:cubicBezTo>
                    <a:pt x="2" y="35"/>
                    <a:pt x="3" y="44"/>
                    <a:pt x="4" y="53"/>
                  </a:cubicBezTo>
                  <a:cubicBezTo>
                    <a:pt x="5" y="64"/>
                    <a:pt x="6" y="74"/>
                    <a:pt x="7" y="85"/>
                  </a:cubicBezTo>
                  <a:cubicBezTo>
                    <a:pt x="9" y="94"/>
                    <a:pt x="11" y="104"/>
                    <a:pt x="13" y="113"/>
                  </a:cubicBezTo>
                  <a:cubicBezTo>
                    <a:pt x="16" y="128"/>
                    <a:pt x="20" y="143"/>
                    <a:pt x="23" y="158"/>
                  </a:cubicBezTo>
                  <a:cubicBezTo>
                    <a:pt x="24" y="161"/>
                    <a:pt x="24" y="164"/>
                    <a:pt x="27" y="166"/>
                  </a:cubicBezTo>
                  <a:cubicBezTo>
                    <a:pt x="29" y="168"/>
                    <a:pt x="32" y="169"/>
                    <a:pt x="35" y="169"/>
                  </a:cubicBezTo>
                  <a:cubicBezTo>
                    <a:pt x="71" y="173"/>
                    <a:pt x="108" y="175"/>
                    <a:pt x="145" y="177"/>
                  </a:cubicBezTo>
                  <a:cubicBezTo>
                    <a:pt x="151" y="178"/>
                    <a:pt x="159" y="177"/>
                    <a:pt x="163" y="172"/>
                  </a:cubicBezTo>
                  <a:cubicBezTo>
                    <a:pt x="165" y="170"/>
                    <a:pt x="166" y="164"/>
                    <a:pt x="163" y="161"/>
                  </a:cubicBezTo>
                  <a:cubicBezTo>
                    <a:pt x="161" y="159"/>
                    <a:pt x="156" y="160"/>
                    <a:pt x="153" y="160"/>
                  </a:cubicBezTo>
                  <a:cubicBezTo>
                    <a:pt x="141" y="159"/>
                    <a:pt x="130" y="159"/>
                    <a:pt x="119" y="158"/>
                  </a:cubicBezTo>
                  <a:cubicBezTo>
                    <a:pt x="96" y="156"/>
                    <a:pt x="73" y="154"/>
                    <a:pt x="50" y="152"/>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slïḑè">
              <a:extLst>
                <a:ext uri="{FF2B5EF4-FFF2-40B4-BE49-F238E27FC236}">
                  <a16:creationId xmlns:a16="http://schemas.microsoft.com/office/drawing/2014/main" id="{00B43F80-07D1-4D52-93FC-BAE0BE23DA06}"/>
                </a:ext>
              </a:extLst>
            </p:cNvPr>
            <p:cNvSpPr/>
            <p:nvPr/>
          </p:nvSpPr>
          <p:spPr bwMode="auto">
            <a:xfrm>
              <a:off x="3911601" y="5286376"/>
              <a:ext cx="582613" cy="252413"/>
            </a:xfrm>
            <a:custGeom>
              <a:avLst/>
              <a:gdLst>
                <a:gd name="T0" fmla="*/ 97 w 99"/>
                <a:gd name="T1" fmla="*/ 28 h 43"/>
                <a:gd name="T2" fmla="*/ 93 w 99"/>
                <a:gd name="T3" fmla="*/ 15 h 43"/>
                <a:gd name="T4" fmla="*/ 78 w 99"/>
                <a:gd name="T5" fmla="*/ 8 h 43"/>
                <a:gd name="T6" fmla="*/ 48 w 99"/>
                <a:gd name="T7" fmla="*/ 3 h 43"/>
                <a:gd name="T8" fmla="*/ 18 w 99"/>
                <a:gd name="T9" fmla="*/ 5 h 43"/>
                <a:gd name="T10" fmla="*/ 0 w 99"/>
                <a:gd name="T11" fmla="*/ 35 h 43"/>
                <a:gd name="T12" fmla="*/ 9 w 99"/>
                <a:gd name="T13" fmla="*/ 37 h 43"/>
                <a:gd name="T14" fmla="*/ 24 w 99"/>
                <a:gd name="T15" fmla="*/ 15 h 43"/>
                <a:gd name="T16" fmla="*/ 40 w 99"/>
                <a:gd name="T17" fmla="*/ 12 h 43"/>
                <a:gd name="T18" fmla="*/ 61 w 99"/>
                <a:gd name="T19" fmla="*/ 12 h 43"/>
                <a:gd name="T20" fmla="*/ 83 w 99"/>
                <a:gd name="T21" fmla="*/ 17 h 43"/>
                <a:gd name="T22" fmla="*/ 89 w 99"/>
                <a:gd name="T23" fmla="*/ 39 h 43"/>
                <a:gd name="T24" fmla="*/ 97 w 99"/>
                <a:gd name="T25"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43">
                  <a:moveTo>
                    <a:pt x="97" y="28"/>
                  </a:moveTo>
                  <a:cubicBezTo>
                    <a:pt x="97" y="24"/>
                    <a:pt x="96" y="19"/>
                    <a:pt x="93" y="15"/>
                  </a:cubicBezTo>
                  <a:cubicBezTo>
                    <a:pt x="90" y="11"/>
                    <a:pt x="84" y="9"/>
                    <a:pt x="78" y="8"/>
                  </a:cubicBezTo>
                  <a:cubicBezTo>
                    <a:pt x="68" y="6"/>
                    <a:pt x="58" y="4"/>
                    <a:pt x="48" y="3"/>
                  </a:cubicBezTo>
                  <a:cubicBezTo>
                    <a:pt x="38" y="1"/>
                    <a:pt x="27" y="0"/>
                    <a:pt x="18" y="5"/>
                  </a:cubicBezTo>
                  <a:cubicBezTo>
                    <a:pt x="7" y="11"/>
                    <a:pt x="3" y="23"/>
                    <a:pt x="0" y="35"/>
                  </a:cubicBezTo>
                  <a:cubicBezTo>
                    <a:pt x="3" y="36"/>
                    <a:pt x="6" y="36"/>
                    <a:pt x="9" y="37"/>
                  </a:cubicBezTo>
                  <a:cubicBezTo>
                    <a:pt x="12" y="28"/>
                    <a:pt x="16" y="19"/>
                    <a:pt x="24" y="15"/>
                  </a:cubicBezTo>
                  <a:cubicBezTo>
                    <a:pt x="29" y="12"/>
                    <a:pt x="35" y="12"/>
                    <a:pt x="40" y="12"/>
                  </a:cubicBezTo>
                  <a:cubicBezTo>
                    <a:pt x="47" y="12"/>
                    <a:pt x="54" y="12"/>
                    <a:pt x="61" y="12"/>
                  </a:cubicBezTo>
                  <a:cubicBezTo>
                    <a:pt x="69" y="12"/>
                    <a:pt x="77" y="12"/>
                    <a:pt x="83" y="17"/>
                  </a:cubicBezTo>
                  <a:cubicBezTo>
                    <a:pt x="88" y="23"/>
                    <a:pt x="89" y="32"/>
                    <a:pt x="89" y="39"/>
                  </a:cubicBezTo>
                  <a:cubicBezTo>
                    <a:pt x="99" y="43"/>
                    <a:pt x="98" y="36"/>
                    <a:pt x="97" y="28"/>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ṣḷïḍè">
              <a:extLst>
                <a:ext uri="{FF2B5EF4-FFF2-40B4-BE49-F238E27FC236}">
                  <a16:creationId xmlns:a16="http://schemas.microsoft.com/office/drawing/2014/main" id="{9E654F5D-68E2-4658-9839-72A79B51B016}"/>
                </a:ext>
              </a:extLst>
            </p:cNvPr>
            <p:cNvSpPr/>
            <p:nvPr/>
          </p:nvSpPr>
          <p:spPr bwMode="auto">
            <a:xfrm>
              <a:off x="4389438" y="5480051"/>
              <a:ext cx="128588" cy="123825"/>
            </a:xfrm>
            <a:custGeom>
              <a:avLst/>
              <a:gdLst>
                <a:gd name="T0" fmla="*/ 22 w 22"/>
                <a:gd name="T1" fmla="*/ 10 h 21"/>
                <a:gd name="T2" fmla="*/ 22 w 22"/>
                <a:gd name="T3" fmla="*/ 6 h 21"/>
                <a:gd name="T4" fmla="*/ 4 w 22"/>
                <a:gd name="T5" fmla="*/ 3 h 21"/>
                <a:gd name="T6" fmla="*/ 8 w 22"/>
                <a:gd name="T7" fmla="*/ 20 h 21"/>
                <a:gd name="T8" fmla="*/ 13 w 22"/>
                <a:gd name="T9" fmla="*/ 21 h 21"/>
                <a:gd name="T10" fmla="*/ 22 w 22"/>
                <a:gd name="T11" fmla="*/ 16 h 21"/>
                <a:gd name="T12" fmla="*/ 22 w 22"/>
                <a:gd name="T13" fmla="*/ 10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2" y="10"/>
                  </a:moveTo>
                  <a:cubicBezTo>
                    <a:pt x="22" y="9"/>
                    <a:pt x="22" y="7"/>
                    <a:pt x="22" y="6"/>
                  </a:cubicBezTo>
                  <a:cubicBezTo>
                    <a:pt x="19" y="1"/>
                    <a:pt x="8" y="0"/>
                    <a:pt x="4" y="3"/>
                  </a:cubicBezTo>
                  <a:cubicBezTo>
                    <a:pt x="0" y="7"/>
                    <a:pt x="3" y="18"/>
                    <a:pt x="8" y="20"/>
                  </a:cubicBezTo>
                  <a:cubicBezTo>
                    <a:pt x="9" y="21"/>
                    <a:pt x="11" y="21"/>
                    <a:pt x="13" y="21"/>
                  </a:cubicBezTo>
                  <a:cubicBezTo>
                    <a:pt x="16" y="21"/>
                    <a:pt x="20" y="19"/>
                    <a:pt x="22" y="16"/>
                  </a:cubicBezTo>
                  <a:cubicBezTo>
                    <a:pt x="22" y="14"/>
                    <a:pt x="22" y="12"/>
                    <a:pt x="22" y="10"/>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iş1ïde">
              <a:extLst>
                <a:ext uri="{FF2B5EF4-FFF2-40B4-BE49-F238E27FC236}">
                  <a16:creationId xmlns:a16="http://schemas.microsoft.com/office/drawing/2014/main" id="{E95D78DF-E47F-45CD-A400-66F94311697F}"/>
                </a:ext>
              </a:extLst>
            </p:cNvPr>
            <p:cNvSpPr/>
            <p:nvPr/>
          </p:nvSpPr>
          <p:spPr bwMode="auto">
            <a:xfrm>
              <a:off x="3811588" y="5445126"/>
              <a:ext cx="206375" cy="141288"/>
            </a:xfrm>
            <a:custGeom>
              <a:avLst/>
              <a:gdLst>
                <a:gd name="T0" fmla="*/ 27 w 35"/>
                <a:gd name="T1" fmla="*/ 4 h 24"/>
                <a:gd name="T2" fmla="*/ 15 w 35"/>
                <a:gd name="T3" fmla="*/ 22 h 24"/>
                <a:gd name="T4" fmla="*/ 25 w 35"/>
                <a:gd name="T5" fmla="*/ 23 h 24"/>
                <a:gd name="T6" fmla="*/ 33 w 35"/>
                <a:gd name="T7" fmla="*/ 18 h 24"/>
                <a:gd name="T8" fmla="*/ 27 w 35"/>
                <a:gd name="T9" fmla="*/ 4 h 24"/>
              </a:gdLst>
              <a:ahLst/>
              <a:cxnLst>
                <a:cxn ang="0">
                  <a:pos x="T0" y="T1"/>
                </a:cxn>
                <a:cxn ang="0">
                  <a:pos x="T2" y="T3"/>
                </a:cxn>
                <a:cxn ang="0">
                  <a:pos x="T4" y="T5"/>
                </a:cxn>
                <a:cxn ang="0">
                  <a:pos x="T6" y="T7"/>
                </a:cxn>
                <a:cxn ang="0">
                  <a:pos x="T8" y="T9"/>
                </a:cxn>
              </a:cxnLst>
              <a:rect l="0" t="0" r="r" b="b"/>
              <a:pathLst>
                <a:path w="35" h="24">
                  <a:moveTo>
                    <a:pt x="27" y="4"/>
                  </a:moveTo>
                  <a:cubicBezTo>
                    <a:pt x="15" y="0"/>
                    <a:pt x="0" y="14"/>
                    <a:pt x="15" y="22"/>
                  </a:cubicBezTo>
                  <a:cubicBezTo>
                    <a:pt x="18" y="24"/>
                    <a:pt x="22" y="24"/>
                    <a:pt x="25" y="23"/>
                  </a:cubicBezTo>
                  <a:cubicBezTo>
                    <a:pt x="28" y="22"/>
                    <a:pt x="31" y="21"/>
                    <a:pt x="33" y="18"/>
                  </a:cubicBezTo>
                  <a:cubicBezTo>
                    <a:pt x="35" y="13"/>
                    <a:pt x="32" y="6"/>
                    <a:pt x="27" y="4"/>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Sļîḑé">
              <a:extLst>
                <a:ext uri="{FF2B5EF4-FFF2-40B4-BE49-F238E27FC236}">
                  <a16:creationId xmlns:a16="http://schemas.microsoft.com/office/drawing/2014/main" id="{D443D093-33E2-41F9-9684-6145FB143BE4}"/>
                </a:ext>
              </a:extLst>
            </p:cNvPr>
            <p:cNvSpPr/>
            <p:nvPr/>
          </p:nvSpPr>
          <p:spPr bwMode="auto">
            <a:xfrm>
              <a:off x="4183063" y="5438776"/>
              <a:ext cx="134938" cy="100013"/>
            </a:xfrm>
            <a:custGeom>
              <a:avLst/>
              <a:gdLst>
                <a:gd name="T0" fmla="*/ 22 w 23"/>
                <a:gd name="T1" fmla="*/ 5 h 17"/>
                <a:gd name="T2" fmla="*/ 18 w 23"/>
                <a:gd name="T3" fmla="*/ 1 h 17"/>
                <a:gd name="T4" fmla="*/ 15 w 23"/>
                <a:gd name="T5" fmla="*/ 0 h 17"/>
                <a:gd name="T6" fmla="*/ 6 w 23"/>
                <a:gd name="T7" fmla="*/ 2 h 17"/>
                <a:gd name="T8" fmla="*/ 1 w 23"/>
                <a:gd name="T9" fmla="*/ 11 h 17"/>
                <a:gd name="T10" fmla="*/ 7 w 23"/>
                <a:gd name="T11" fmla="*/ 16 h 17"/>
                <a:gd name="T12" fmla="*/ 18 w 23"/>
                <a:gd name="T13" fmla="*/ 15 h 17"/>
                <a:gd name="T14" fmla="*/ 22 w 23"/>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7">
                  <a:moveTo>
                    <a:pt x="22" y="5"/>
                  </a:moveTo>
                  <a:cubicBezTo>
                    <a:pt x="21" y="3"/>
                    <a:pt x="20" y="1"/>
                    <a:pt x="18" y="1"/>
                  </a:cubicBezTo>
                  <a:cubicBezTo>
                    <a:pt x="17" y="0"/>
                    <a:pt x="16" y="0"/>
                    <a:pt x="15" y="0"/>
                  </a:cubicBezTo>
                  <a:cubicBezTo>
                    <a:pt x="12" y="0"/>
                    <a:pt x="9" y="1"/>
                    <a:pt x="6" y="2"/>
                  </a:cubicBezTo>
                  <a:cubicBezTo>
                    <a:pt x="2" y="3"/>
                    <a:pt x="0" y="7"/>
                    <a:pt x="1" y="11"/>
                  </a:cubicBezTo>
                  <a:cubicBezTo>
                    <a:pt x="2" y="13"/>
                    <a:pt x="5" y="15"/>
                    <a:pt x="7" y="16"/>
                  </a:cubicBezTo>
                  <a:cubicBezTo>
                    <a:pt x="11" y="17"/>
                    <a:pt x="15" y="17"/>
                    <a:pt x="18" y="15"/>
                  </a:cubicBezTo>
                  <a:cubicBezTo>
                    <a:pt x="21" y="12"/>
                    <a:pt x="23" y="8"/>
                    <a:pt x="22" y="5"/>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ṣḻïḋê">
              <a:extLst>
                <a:ext uri="{FF2B5EF4-FFF2-40B4-BE49-F238E27FC236}">
                  <a16:creationId xmlns:a16="http://schemas.microsoft.com/office/drawing/2014/main" id="{EFF18847-3487-4055-930F-AC06AA49F984}"/>
                </a:ext>
              </a:extLst>
            </p:cNvPr>
            <p:cNvSpPr/>
            <p:nvPr/>
          </p:nvSpPr>
          <p:spPr bwMode="auto">
            <a:xfrm>
              <a:off x="4930776" y="3594101"/>
              <a:ext cx="52388" cy="158750"/>
            </a:xfrm>
            <a:custGeom>
              <a:avLst/>
              <a:gdLst>
                <a:gd name="T0" fmla="*/ 7 w 9"/>
                <a:gd name="T1" fmla="*/ 2 h 27"/>
                <a:gd name="T2" fmla="*/ 8 w 9"/>
                <a:gd name="T3" fmla="*/ 5 h 27"/>
                <a:gd name="T4" fmla="*/ 8 w 9"/>
                <a:gd name="T5" fmla="*/ 19 h 27"/>
                <a:gd name="T6" fmla="*/ 7 w 9"/>
                <a:gd name="T7" fmla="*/ 24 h 27"/>
                <a:gd name="T8" fmla="*/ 3 w 9"/>
                <a:gd name="T9" fmla="*/ 27 h 27"/>
                <a:gd name="T10" fmla="*/ 0 w 9"/>
                <a:gd name="T11" fmla="*/ 26 h 27"/>
                <a:gd name="T12" fmla="*/ 0 w 9"/>
                <a:gd name="T13" fmla="*/ 24 h 27"/>
                <a:gd name="T14" fmla="*/ 4 w 9"/>
                <a:gd name="T15" fmla="*/ 23 h 27"/>
                <a:gd name="T16" fmla="*/ 5 w 9"/>
                <a:gd name="T17" fmla="*/ 19 h 27"/>
                <a:gd name="T18" fmla="*/ 5 w 9"/>
                <a:gd name="T19" fmla="*/ 8 h 27"/>
                <a:gd name="T20" fmla="*/ 4 w 9"/>
                <a:gd name="T21" fmla="*/ 4 h 27"/>
                <a:gd name="T22" fmla="*/ 2 w 9"/>
                <a:gd name="T23" fmla="*/ 1 h 27"/>
                <a:gd name="T24" fmla="*/ 7 w 9"/>
                <a:gd name="T2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7">
                  <a:moveTo>
                    <a:pt x="7" y="2"/>
                  </a:moveTo>
                  <a:cubicBezTo>
                    <a:pt x="7" y="3"/>
                    <a:pt x="8" y="4"/>
                    <a:pt x="8" y="5"/>
                  </a:cubicBezTo>
                  <a:cubicBezTo>
                    <a:pt x="9" y="10"/>
                    <a:pt x="9" y="15"/>
                    <a:pt x="8" y="19"/>
                  </a:cubicBezTo>
                  <a:cubicBezTo>
                    <a:pt x="8" y="21"/>
                    <a:pt x="7" y="23"/>
                    <a:pt x="7" y="24"/>
                  </a:cubicBezTo>
                  <a:cubicBezTo>
                    <a:pt x="6" y="25"/>
                    <a:pt x="4" y="26"/>
                    <a:pt x="3" y="27"/>
                  </a:cubicBezTo>
                  <a:cubicBezTo>
                    <a:pt x="2" y="27"/>
                    <a:pt x="1" y="27"/>
                    <a:pt x="0" y="26"/>
                  </a:cubicBezTo>
                  <a:cubicBezTo>
                    <a:pt x="0" y="26"/>
                    <a:pt x="0" y="25"/>
                    <a:pt x="0" y="24"/>
                  </a:cubicBezTo>
                  <a:cubicBezTo>
                    <a:pt x="1" y="24"/>
                    <a:pt x="3" y="24"/>
                    <a:pt x="4" y="23"/>
                  </a:cubicBezTo>
                  <a:cubicBezTo>
                    <a:pt x="4" y="21"/>
                    <a:pt x="5" y="20"/>
                    <a:pt x="5" y="19"/>
                  </a:cubicBezTo>
                  <a:cubicBezTo>
                    <a:pt x="5" y="15"/>
                    <a:pt x="5" y="12"/>
                    <a:pt x="5" y="8"/>
                  </a:cubicBezTo>
                  <a:cubicBezTo>
                    <a:pt x="5" y="7"/>
                    <a:pt x="5" y="5"/>
                    <a:pt x="4" y="4"/>
                  </a:cubicBezTo>
                  <a:cubicBezTo>
                    <a:pt x="3" y="4"/>
                    <a:pt x="1" y="3"/>
                    <a:pt x="2" y="1"/>
                  </a:cubicBezTo>
                  <a:cubicBezTo>
                    <a:pt x="3" y="0"/>
                    <a:pt x="6" y="1"/>
                    <a:pt x="7" y="2"/>
                  </a:cubicBezTo>
                  <a:close/>
                </a:path>
              </a:pathLst>
            </a:custGeom>
            <a:solidFill>
              <a:srgbClr val="3F2B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iş1idè">
              <a:extLst>
                <a:ext uri="{FF2B5EF4-FFF2-40B4-BE49-F238E27FC236}">
                  <a16:creationId xmlns:a16="http://schemas.microsoft.com/office/drawing/2014/main" id="{F5461028-B8EC-431E-BCE4-33B9622E268B}"/>
                </a:ext>
              </a:extLst>
            </p:cNvPr>
            <p:cNvSpPr/>
            <p:nvPr/>
          </p:nvSpPr>
          <p:spPr bwMode="auto">
            <a:xfrm>
              <a:off x="7208838" y="3694114"/>
              <a:ext cx="504825" cy="328613"/>
            </a:xfrm>
            <a:custGeom>
              <a:avLst/>
              <a:gdLst>
                <a:gd name="T0" fmla="*/ 37 w 86"/>
                <a:gd name="T1" fmla="*/ 43 h 56"/>
                <a:gd name="T2" fmla="*/ 47 w 86"/>
                <a:gd name="T3" fmla="*/ 37 h 56"/>
                <a:gd name="T4" fmla="*/ 65 w 86"/>
                <a:gd name="T5" fmla="*/ 8 h 56"/>
                <a:gd name="T6" fmla="*/ 74 w 86"/>
                <a:gd name="T7" fmla="*/ 1 h 56"/>
                <a:gd name="T8" fmla="*/ 84 w 86"/>
                <a:gd name="T9" fmla="*/ 9 h 56"/>
                <a:gd name="T10" fmla="*/ 83 w 86"/>
                <a:gd name="T11" fmla="*/ 24 h 56"/>
                <a:gd name="T12" fmla="*/ 81 w 86"/>
                <a:gd name="T13" fmla="*/ 33 h 56"/>
                <a:gd name="T14" fmla="*/ 74 w 86"/>
                <a:gd name="T15" fmla="*/ 47 h 56"/>
                <a:gd name="T16" fmla="*/ 62 w 86"/>
                <a:gd name="T17" fmla="*/ 52 h 56"/>
                <a:gd name="T18" fmla="*/ 14 w 86"/>
                <a:gd name="T19" fmla="*/ 55 h 56"/>
                <a:gd name="T20" fmla="*/ 6 w 86"/>
                <a:gd name="T21" fmla="*/ 55 h 56"/>
                <a:gd name="T22" fmla="*/ 0 w 86"/>
                <a:gd name="T23" fmla="*/ 48 h 56"/>
                <a:gd name="T24" fmla="*/ 2 w 86"/>
                <a:gd name="T25" fmla="*/ 46 h 56"/>
                <a:gd name="T26" fmla="*/ 10 w 86"/>
                <a:gd name="T27" fmla="*/ 47 h 56"/>
                <a:gd name="T28" fmla="*/ 37 w 86"/>
                <a:gd name="T29"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56">
                  <a:moveTo>
                    <a:pt x="37" y="43"/>
                  </a:moveTo>
                  <a:cubicBezTo>
                    <a:pt x="41" y="41"/>
                    <a:pt x="44" y="39"/>
                    <a:pt x="47" y="37"/>
                  </a:cubicBezTo>
                  <a:cubicBezTo>
                    <a:pt x="56" y="30"/>
                    <a:pt x="59" y="18"/>
                    <a:pt x="65" y="8"/>
                  </a:cubicBezTo>
                  <a:cubicBezTo>
                    <a:pt x="67" y="5"/>
                    <a:pt x="70" y="1"/>
                    <a:pt x="74" y="1"/>
                  </a:cubicBezTo>
                  <a:cubicBezTo>
                    <a:pt x="78" y="0"/>
                    <a:pt x="83" y="4"/>
                    <a:pt x="84" y="9"/>
                  </a:cubicBezTo>
                  <a:cubicBezTo>
                    <a:pt x="86" y="14"/>
                    <a:pt x="84" y="19"/>
                    <a:pt x="83" y="24"/>
                  </a:cubicBezTo>
                  <a:cubicBezTo>
                    <a:pt x="83" y="27"/>
                    <a:pt x="82" y="30"/>
                    <a:pt x="81" y="33"/>
                  </a:cubicBezTo>
                  <a:cubicBezTo>
                    <a:pt x="80" y="38"/>
                    <a:pt x="78" y="44"/>
                    <a:pt x="74" y="47"/>
                  </a:cubicBezTo>
                  <a:cubicBezTo>
                    <a:pt x="71" y="50"/>
                    <a:pt x="66" y="51"/>
                    <a:pt x="62" y="52"/>
                  </a:cubicBezTo>
                  <a:cubicBezTo>
                    <a:pt x="46" y="54"/>
                    <a:pt x="29" y="52"/>
                    <a:pt x="14" y="55"/>
                  </a:cubicBezTo>
                  <a:cubicBezTo>
                    <a:pt x="11" y="55"/>
                    <a:pt x="9" y="56"/>
                    <a:pt x="6" y="55"/>
                  </a:cubicBezTo>
                  <a:cubicBezTo>
                    <a:pt x="3" y="54"/>
                    <a:pt x="1" y="51"/>
                    <a:pt x="0" y="48"/>
                  </a:cubicBezTo>
                  <a:cubicBezTo>
                    <a:pt x="0" y="46"/>
                    <a:pt x="0" y="46"/>
                    <a:pt x="2" y="46"/>
                  </a:cubicBezTo>
                  <a:cubicBezTo>
                    <a:pt x="5" y="46"/>
                    <a:pt x="7" y="46"/>
                    <a:pt x="10" y="47"/>
                  </a:cubicBezTo>
                  <a:cubicBezTo>
                    <a:pt x="19" y="47"/>
                    <a:pt x="28" y="46"/>
                    <a:pt x="37" y="43"/>
                  </a:cubicBezTo>
                  <a:close/>
                </a:path>
              </a:pathLst>
            </a:custGeom>
            <a:solidFill>
              <a:srgbClr val="7B9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iṩ1îḑè">
              <a:extLst>
                <a:ext uri="{FF2B5EF4-FFF2-40B4-BE49-F238E27FC236}">
                  <a16:creationId xmlns:a16="http://schemas.microsoft.com/office/drawing/2014/main" id="{85E433E9-E911-4FD3-8A9A-75D453207CF9}"/>
                </a:ext>
              </a:extLst>
            </p:cNvPr>
            <p:cNvSpPr/>
            <p:nvPr/>
          </p:nvSpPr>
          <p:spPr bwMode="auto">
            <a:xfrm>
              <a:off x="6584951" y="5345114"/>
              <a:ext cx="282575" cy="211138"/>
            </a:xfrm>
            <a:custGeom>
              <a:avLst/>
              <a:gdLst>
                <a:gd name="T0" fmla="*/ 45 w 48"/>
                <a:gd name="T1" fmla="*/ 2 h 36"/>
                <a:gd name="T2" fmla="*/ 48 w 48"/>
                <a:gd name="T3" fmla="*/ 3 h 36"/>
                <a:gd name="T4" fmla="*/ 48 w 48"/>
                <a:gd name="T5" fmla="*/ 5 h 36"/>
                <a:gd name="T6" fmla="*/ 46 w 48"/>
                <a:gd name="T7" fmla="*/ 32 h 36"/>
                <a:gd name="T8" fmla="*/ 46 w 48"/>
                <a:gd name="T9" fmla="*/ 34 h 36"/>
                <a:gd name="T10" fmla="*/ 45 w 48"/>
                <a:gd name="T11" fmla="*/ 34 h 36"/>
                <a:gd name="T12" fmla="*/ 39 w 48"/>
                <a:gd name="T13" fmla="*/ 35 h 36"/>
                <a:gd name="T14" fmla="*/ 38 w 48"/>
                <a:gd name="T15" fmla="*/ 35 h 36"/>
                <a:gd name="T16" fmla="*/ 38 w 48"/>
                <a:gd name="T17" fmla="*/ 33 h 36"/>
                <a:gd name="T18" fmla="*/ 36 w 48"/>
                <a:gd name="T19" fmla="*/ 31 h 36"/>
                <a:gd name="T20" fmla="*/ 33 w 48"/>
                <a:gd name="T21" fmla="*/ 31 h 36"/>
                <a:gd name="T22" fmla="*/ 27 w 48"/>
                <a:gd name="T23" fmla="*/ 34 h 36"/>
                <a:gd name="T24" fmla="*/ 11 w 48"/>
                <a:gd name="T25" fmla="*/ 36 h 36"/>
                <a:gd name="T26" fmla="*/ 6 w 48"/>
                <a:gd name="T27" fmla="*/ 35 h 36"/>
                <a:gd name="T28" fmla="*/ 4 w 48"/>
                <a:gd name="T29" fmla="*/ 35 h 36"/>
                <a:gd name="T30" fmla="*/ 3 w 48"/>
                <a:gd name="T31" fmla="*/ 33 h 36"/>
                <a:gd name="T32" fmla="*/ 1 w 48"/>
                <a:gd name="T33" fmla="*/ 24 h 36"/>
                <a:gd name="T34" fmla="*/ 1 w 48"/>
                <a:gd name="T35" fmla="*/ 21 h 36"/>
                <a:gd name="T36" fmla="*/ 4 w 48"/>
                <a:gd name="T37" fmla="*/ 18 h 36"/>
                <a:gd name="T38" fmla="*/ 16 w 48"/>
                <a:gd name="T39" fmla="*/ 15 h 36"/>
                <a:gd name="T40" fmla="*/ 27 w 48"/>
                <a:gd name="T41" fmla="*/ 11 h 36"/>
                <a:gd name="T42" fmla="*/ 32 w 48"/>
                <a:gd name="T43" fmla="*/ 2 h 36"/>
                <a:gd name="T44" fmla="*/ 45 w 48"/>
                <a:gd name="T4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6">
                  <a:moveTo>
                    <a:pt x="45" y="2"/>
                  </a:moveTo>
                  <a:cubicBezTo>
                    <a:pt x="46" y="2"/>
                    <a:pt x="47" y="2"/>
                    <a:pt x="48" y="3"/>
                  </a:cubicBezTo>
                  <a:cubicBezTo>
                    <a:pt x="48" y="4"/>
                    <a:pt x="48" y="5"/>
                    <a:pt x="48" y="5"/>
                  </a:cubicBezTo>
                  <a:cubicBezTo>
                    <a:pt x="48" y="14"/>
                    <a:pt x="47" y="23"/>
                    <a:pt x="46" y="32"/>
                  </a:cubicBezTo>
                  <a:cubicBezTo>
                    <a:pt x="46" y="33"/>
                    <a:pt x="46" y="33"/>
                    <a:pt x="46" y="34"/>
                  </a:cubicBezTo>
                  <a:cubicBezTo>
                    <a:pt x="46" y="34"/>
                    <a:pt x="45" y="34"/>
                    <a:pt x="45" y="34"/>
                  </a:cubicBezTo>
                  <a:cubicBezTo>
                    <a:pt x="43" y="35"/>
                    <a:pt x="41" y="35"/>
                    <a:pt x="39" y="35"/>
                  </a:cubicBezTo>
                  <a:cubicBezTo>
                    <a:pt x="39" y="35"/>
                    <a:pt x="38" y="35"/>
                    <a:pt x="38" y="35"/>
                  </a:cubicBezTo>
                  <a:cubicBezTo>
                    <a:pt x="37" y="35"/>
                    <a:pt x="38" y="34"/>
                    <a:pt x="38" y="33"/>
                  </a:cubicBezTo>
                  <a:cubicBezTo>
                    <a:pt x="38" y="32"/>
                    <a:pt x="37" y="31"/>
                    <a:pt x="36" y="31"/>
                  </a:cubicBezTo>
                  <a:cubicBezTo>
                    <a:pt x="35" y="30"/>
                    <a:pt x="34" y="30"/>
                    <a:pt x="33" y="31"/>
                  </a:cubicBezTo>
                  <a:cubicBezTo>
                    <a:pt x="31" y="31"/>
                    <a:pt x="29" y="33"/>
                    <a:pt x="27" y="34"/>
                  </a:cubicBezTo>
                  <a:cubicBezTo>
                    <a:pt x="22" y="36"/>
                    <a:pt x="17" y="36"/>
                    <a:pt x="11" y="36"/>
                  </a:cubicBezTo>
                  <a:cubicBezTo>
                    <a:pt x="10" y="35"/>
                    <a:pt x="8" y="35"/>
                    <a:pt x="6" y="35"/>
                  </a:cubicBezTo>
                  <a:cubicBezTo>
                    <a:pt x="5" y="35"/>
                    <a:pt x="4" y="35"/>
                    <a:pt x="4" y="35"/>
                  </a:cubicBezTo>
                  <a:cubicBezTo>
                    <a:pt x="4" y="34"/>
                    <a:pt x="3" y="34"/>
                    <a:pt x="3" y="33"/>
                  </a:cubicBezTo>
                  <a:cubicBezTo>
                    <a:pt x="2" y="30"/>
                    <a:pt x="2" y="27"/>
                    <a:pt x="1" y="24"/>
                  </a:cubicBezTo>
                  <a:cubicBezTo>
                    <a:pt x="1" y="23"/>
                    <a:pt x="0" y="22"/>
                    <a:pt x="1" y="21"/>
                  </a:cubicBezTo>
                  <a:cubicBezTo>
                    <a:pt x="1" y="19"/>
                    <a:pt x="3" y="18"/>
                    <a:pt x="4" y="18"/>
                  </a:cubicBezTo>
                  <a:cubicBezTo>
                    <a:pt x="8" y="16"/>
                    <a:pt x="12" y="16"/>
                    <a:pt x="16" y="15"/>
                  </a:cubicBezTo>
                  <a:cubicBezTo>
                    <a:pt x="20" y="15"/>
                    <a:pt x="24" y="14"/>
                    <a:pt x="27" y="11"/>
                  </a:cubicBezTo>
                  <a:cubicBezTo>
                    <a:pt x="29" y="8"/>
                    <a:pt x="29" y="4"/>
                    <a:pt x="32" y="2"/>
                  </a:cubicBezTo>
                  <a:cubicBezTo>
                    <a:pt x="35" y="0"/>
                    <a:pt x="41" y="2"/>
                    <a:pt x="45" y="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ïsļîḍe">
              <a:extLst>
                <a:ext uri="{FF2B5EF4-FFF2-40B4-BE49-F238E27FC236}">
                  <a16:creationId xmlns:a16="http://schemas.microsoft.com/office/drawing/2014/main" id="{A05F8A3A-AA75-4F22-8137-FDE052420666}"/>
                </a:ext>
              </a:extLst>
            </p:cNvPr>
            <p:cNvSpPr/>
            <p:nvPr/>
          </p:nvSpPr>
          <p:spPr bwMode="auto">
            <a:xfrm>
              <a:off x="7696201" y="5310189"/>
              <a:ext cx="130175" cy="163513"/>
            </a:xfrm>
            <a:custGeom>
              <a:avLst/>
              <a:gdLst>
                <a:gd name="T0" fmla="*/ 20 w 22"/>
                <a:gd name="T1" fmla="*/ 1 h 28"/>
                <a:gd name="T2" fmla="*/ 8 w 22"/>
                <a:gd name="T3" fmla="*/ 3 h 28"/>
                <a:gd name="T4" fmla="*/ 4 w 22"/>
                <a:gd name="T5" fmla="*/ 9 h 28"/>
                <a:gd name="T6" fmla="*/ 0 w 22"/>
                <a:gd name="T7" fmla="*/ 24 h 28"/>
                <a:gd name="T8" fmla="*/ 4 w 22"/>
                <a:gd name="T9" fmla="*/ 27 h 28"/>
                <a:gd name="T10" fmla="*/ 10 w 22"/>
                <a:gd name="T11" fmla="*/ 27 h 28"/>
                <a:gd name="T12" fmla="*/ 20 w 22"/>
                <a:gd name="T13" fmla="*/ 4 h 28"/>
                <a:gd name="T14" fmla="*/ 21 w 22"/>
                <a:gd name="T15" fmla="*/ 3 h 28"/>
                <a:gd name="T16" fmla="*/ 20 w 22"/>
                <a:gd name="T1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8">
                  <a:moveTo>
                    <a:pt x="20" y="1"/>
                  </a:moveTo>
                  <a:cubicBezTo>
                    <a:pt x="16" y="0"/>
                    <a:pt x="11" y="0"/>
                    <a:pt x="8" y="3"/>
                  </a:cubicBezTo>
                  <a:cubicBezTo>
                    <a:pt x="7" y="5"/>
                    <a:pt x="5" y="7"/>
                    <a:pt x="4" y="9"/>
                  </a:cubicBezTo>
                  <a:cubicBezTo>
                    <a:pt x="3" y="13"/>
                    <a:pt x="0" y="20"/>
                    <a:pt x="0" y="24"/>
                  </a:cubicBezTo>
                  <a:cubicBezTo>
                    <a:pt x="1" y="28"/>
                    <a:pt x="0" y="26"/>
                    <a:pt x="4" y="27"/>
                  </a:cubicBezTo>
                  <a:cubicBezTo>
                    <a:pt x="4" y="27"/>
                    <a:pt x="10" y="27"/>
                    <a:pt x="10" y="27"/>
                  </a:cubicBezTo>
                  <a:cubicBezTo>
                    <a:pt x="9" y="18"/>
                    <a:pt x="13" y="9"/>
                    <a:pt x="20" y="4"/>
                  </a:cubicBezTo>
                  <a:cubicBezTo>
                    <a:pt x="21" y="4"/>
                    <a:pt x="21" y="4"/>
                    <a:pt x="21" y="3"/>
                  </a:cubicBezTo>
                  <a:cubicBezTo>
                    <a:pt x="22" y="2"/>
                    <a:pt x="21" y="2"/>
                    <a:pt x="20" y="1"/>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ïśḷíḍê">
              <a:extLst>
                <a:ext uri="{FF2B5EF4-FFF2-40B4-BE49-F238E27FC236}">
                  <a16:creationId xmlns:a16="http://schemas.microsoft.com/office/drawing/2014/main" id="{4246C75A-EF67-40EA-8298-BB4F0B524E0A}"/>
                </a:ext>
              </a:extLst>
            </p:cNvPr>
            <p:cNvSpPr/>
            <p:nvPr/>
          </p:nvSpPr>
          <p:spPr bwMode="auto">
            <a:xfrm>
              <a:off x="7732713" y="4699001"/>
              <a:ext cx="111125" cy="622300"/>
            </a:xfrm>
            <a:custGeom>
              <a:avLst/>
              <a:gdLst>
                <a:gd name="T0" fmla="*/ 15 w 19"/>
                <a:gd name="T1" fmla="*/ 12 h 106"/>
                <a:gd name="T2" fmla="*/ 2 w 19"/>
                <a:gd name="T3" fmla="*/ 16 h 106"/>
                <a:gd name="T4" fmla="*/ 2 w 19"/>
                <a:gd name="T5" fmla="*/ 57 h 106"/>
                <a:gd name="T6" fmla="*/ 0 w 19"/>
                <a:gd name="T7" fmla="*/ 104 h 106"/>
                <a:gd name="T8" fmla="*/ 13 w 19"/>
                <a:gd name="T9" fmla="*/ 103 h 106"/>
                <a:gd name="T10" fmla="*/ 15 w 19"/>
                <a:gd name="T11" fmla="*/ 96 h 106"/>
                <a:gd name="T12" fmla="*/ 15 w 19"/>
                <a:gd name="T13" fmla="*/ 12 h 106"/>
              </a:gdLst>
              <a:ahLst/>
              <a:cxnLst>
                <a:cxn ang="0">
                  <a:pos x="T0" y="T1"/>
                </a:cxn>
                <a:cxn ang="0">
                  <a:pos x="T2" y="T3"/>
                </a:cxn>
                <a:cxn ang="0">
                  <a:pos x="T4" y="T5"/>
                </a:cxn>
                <a:cxn ang="0">
                  <a:pos x="T6" y="T7"/>
                </a:cxn>
                <a:cxn ang="0">
                  <a:pos x="T8" y="T9"/>
                </a:cxn>
                <a:cxn ang="0">
                  <a:pos x="T10" y="T11"/>
                </a:cxn>
                <a:cxn ang="0">
                  <a:pos x="T12" y="T13"/>
                </a:cxn>
              </a:cxnLst>
              <a:rect l="0" t="0" r="r" b="b"/>
              <a:pathLst>
                <a:path w="19" h="106">
                  <a:moveTo>
                    <a:pt x="15" y="12"/>
                  </a:moveTo>
                  <a:cubicBezTo>
                    <a:pt x="13" y="0"/>
                    <a:pt x="2" y="7"/>
                    <a:pt x="2" y="16"/>
                  </a:cubicBezTo>
                  <a:cubicBezTo>
                    <a:pt x="1" y="30"/>
                    <a:pt x="3" y="44"/>
                    <a:pt x="2" y="57"/>
                  </a:cubicBezTo>
                  <a:cubicBezTo>
                    <a:pt x="2" y="62"/>
                    <a:pt x="2" y="103"/>
                    <a:pt x="0" y="104"/>
                  </a:cubicBezTo>
                  <a:cubicBezTo>
                    <a:pt x="4" y="103"/>
                    <a:pt x="10" y="106"/>
                    <a:pt x="13" y="103"/>
                  </a:cubicBezTo>
                  <a:cubicBezTo>
                    <a:pt x="15" y="101"/>
                    <a:pt x="15" y="98"/>
                    <a:pt x="15" y="96"/>
                  </a:cubicBezTo>
                  <a:cubicBezTo>
                    <a:pt x="17" y="69"/>
                    <a:pt x="19" y="39"/>
                    <a:pt x="15" y="12"/>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ṡļîdê">
              <a:extLst>
                <a:ext uri="{FF2B5EF4-FFF2-40B4-BE49-F238E27FC236}">
                  <a16:creationId xmlns:a16="http://schemas.microsoft.com/office/drawing/2014/main" id="{A845451C-A651-49A1-A427-49A5C6AE1CCE}"/>
                </a:ext>
              </a:extLst>
            </p:cNvPr>
            <p:cNvSpPr/>
            <p:nvPr/>
          </p:nvSpPr>
          <p:spPr bwMode="auto">
            <a:xfrm>
              <a:off x="7350126" y="3757614"/>
              <a:ext cx="976313" cy="1046163"/>
            </a:xfrm>
            <a:custGeom>
              <a:avLst/>
              <a:gdLst>
                <a:gd name="T0" fmla="*/ 166 w 166"/>
                <a:gd name="T1" fmla="*/ 3 h 178"/>
                <a:gd name="T2" fmla="*/ 165 w 166"/>
                <a:gd name="T3" fmla="*/ 1 h 178"/>
                <a:gd name="T4" fmla="*/ 162 w 166"/>
                <a:gd name="T5" fmla="*/ 0 h 178"/>
                <a:gd name="T6" fmla="*/ 151 w 166"/>
                <a:gd name="T7" fmla="*/ 0 h 178"/>
                <a:gd name="T8" fmla="*/ 147 w 166"/>
                <a:gd name="T9" fmla="*/ 1 h 178"/>
                <a:gd name="T10" fmla="*/ 145 w 166"/>
                <a:gd name="T11" fmla="*/ 4 h 178"/>
                <a:gd name="T12" fmla="*/ 126 w 166"/>
                <a:gd name="T13" fmla="*/ 142 h 178"/>
                <a:gd name="T14" fmla="*/ 122 w 166"/>
                <a:gd name="T15" fmla="*/ 150 h 178"/>
                <a:gd name="T16" fmla="*/ 117 w 166"/>
                <a:gd name="T17" fmla="*/ 152 h 178"/>
                <a:gd name="T18" fmla="*/ 48 w 166"/>
                <a:gd name="T19" fmla="*/ 158 h 178"/>
                <a:gd name="T20" fmla="*/ 13 w 166"/>
                <a:gd name="T21" fmla="*/ 160 h 178"/>
                <a:gd name="T22" fmla="*/ 3 w 166"/>
                <a:gd name="T23" fmla="*/ 161 h 178"/>
                <a:gd name="T24" fmla="*/ 4 w 166"/>
                <a:gd name="T25" fmla="*/ 172 h 178"/>
                <a:gd name="T26" fmla="*/ 22 w 166"/>
                <a:gd name="T27" fmla="*/ 177 h 178"/>
                <a:gd name="T28" fmla="*/ 131 w 166"/>
                <a:gd name="T29" fmla="*/ 169 h 178"/>
                <a:gd name="T30" fmla="*/ 140 w 166"/>
                <a:gd name="T31" fmla="*/ 166 h 178"/>
                <a:gd name="T32" fmla="*/ 143 w 166"/>
                <a:gd name="T33" fmla="*/ 158 h 178"/>
                <a:gd name="T34" fmla="*/ 153 w 166"/>
                <a:gd name="T35" fmla="*/ 113 h 178"/>
                <a:gd name="T36" fmla="*/ 159 w 166"/>
                <a:gd name="T37" fmla="*/ 85 h 178"/>
                <a:gd name="T38" fmla="*/ 162 w 166"/>
                <a:gd name="T39" fmla="*/ 53 h 178"/>
                <a:gd name="T40" fmla="*/ 165 w 166"/>
                <a:gd name="T41" fmla="*/ 26 h 178"/>
                <a:gd name="T42" fmla="*/ 166 w 166"/>
                <a:gd name="T43"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78">
                  <a:moveTo>
                    <a:pt x="166" y="3"/>
                  </a:moveTo>
                  <a:cubicBezTo>
                    <a:pt x="166" y="2"/>
                    <a:pt x="166" y="1"/>
                    <a:pt x="165" y="1"/>
                  </a:cubicBezTo>
                  <a:cubicBezTo>
                    <a:pt x="164" y="0"/>
                    <a:pt x="163" y="0"/>
                    <a:pt x="162" y="0"/>
                  </a:cubicBezTo>
                  <a:cubicBezTo>
                    <a:pt x="158" y="0"/>
                    <a:pt x="154" y="0"/>
                    <a:pt x="151" y="0"/>
                  </a:cubicBezTo>
                  <a:cubicBezTo>
                    <a:pt x="149" y="0"/>
                    <a:pt x="148" y="0"/>
                    <a:pt x="147" y="1"/>
                  </a:cubicBezTo>
                  <a:cubicBezTo>
                    <a:pt x="146" y="2"/>
                    <a:pt x="146" y="3"/>
                    <a:pt x="145" y="4"/>
                  </a:cubicBezTo>
                  <a:cubicBezTo>
                    <a:pt x="141" y="50"/>
                    <a:pt x="133" y="96"/>
                    <a:pt x="126" y="142"/>
                  </a:cubicBezTo>
                  <a:cubicBezTo>
                    <a:pt x="125" y="145"/>
                    <a:pt x="124" y="148"/>
                    <a:pt x="122" y="150"/>
                  </a:cubicBezTo>
                  <a:cubicBezTo>
                    <a:pt x="120" y="151"/>
                    <a:pt x="118" y="151"/>
                    <a:pt x="117" y="152"/>
                  </a:cubicBezTo>
                  <a:cubicBezTo>
                    <a:pt x="94" y="154"/>
                    <a:pt x="71" y="156"/>
                    <a:pt x="48" y="158"/>
                  </a:cubicBezTo>
                  <a:cubicBezTo>
                    <a:pt x="36" y="159"/>
                    <a:pt x="25" y="159"/>
                    <a:pt x="13" y="160"/>
                  </a:cubicBezTo>
                  <a:cubicBezTo>
                    <a:pt x="10" y="160"/>
                    <a:pt x="5" y="159"/>
                    <a:pt x="3" y="161"/>
                  </a:cubicBezTo>
                  <a:cubicBezTo>
                    <a:pt x="0" y="164"/>
                    <a:pt x="2" y="170"/>
                    <a:pt x="4" y="172"/>
                  </a:cubicBezTo>
                  <a:cubicBezTo>
                    <a:pt x="8" y="177"/>
                    <a:pt x="15" y="178"/>
                    <a:pt x="22" y="177"/>
                  </a:cubicBezTo>
                  <a:cubicBezTo>
                    <a:pt x="58" y="175"/>
                    <a:pt x="95" y="173"/>
                    <a:pt x="131" y="169"/>
                  </a:cubicBezTo>
                  <a:cubicBezTo>
                    <a:pt x="134" y="169"/>
                    <a:pt x="137" y="168"/>
                    <a:pt x="140" y="166"/>
                  </a:cubicBezTo>
                  <a:cubicBezTo>
                    <a:pt x="142" y="164"/>
                    <a:pt x="143" y="161"/>
                    <a:pt x="143" y="158"/>
                  </a:cubicBezTo>
                  <a:cubicBezTo>
                    <a:pt x="147" y="143"/>
                    <a:pt x="150" y="128"/>
                    <a:pt x="153" y="113"/>
                  </a:cubicBezTo>
                  <a:cubicBezTo>
                    <a:pt x="155" y="103"/>
                    <a:pt x="157" y="94"/>
                    <a:pt x="159" y="85"/>
                  </a:cubicBezTo>
                  <a:cubicBezTo>
                    <a:pt x="160" y="74"/>
                    <a:pt x="161" y="64"/>
                    <a:pt x="162" y="53"/>
                  </a:cubicBezTo>
                  <a:cubicBezTo>
                    <a:pt x="163" y="44"/>
                    <a:pt x="164" y="35"/>
                    <a:pt x="165" y="26"/>
                  </a:cubicBezTo>
                  <a:cubicBezTo>
                    <a:pt x="166" y="19"/>
                    <a:pt x="166" y="11"/>
                    <a:pt x="166"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şľîḓè">
              <a:extLst>
                <a:ext uri="{FF2B5EF4-FFF2-40B4-BE49-F238E27FC236}">
                  <a16:creationId xmlns:a16="http://schemas.microsoft.com/office/drawing/2014/main" id="{DF5CF093-05DB-4D34-B70D-E7C70B0913F5}"/>
                </a:ext>
              </a:extLst>
            </p:cNvPr>
            <p:cNvSpPr/>
            <p:nvPr/>
          </p:nvSpPr>
          <p:spPr bwMode="auto">
            <a:xfrm>
              <a:off x="7485063" y="5273676"/>
              <a:ext cx="588963" cy="254000"/>
            </a:xfrm>
            <a:custGeom>
              <a:avLst/>
              <a:gdLst>
                <a:gd name="T0" fmla="*/ 81 w 100"/>
                <a:gd name="T1" fmla="*/ 5 h 43"/>
                <a:gd name="T2" fmla="*/ 51 w 100"/>
                <a:gd name="T3" fmla="*/ 3 h 43"/>
                <a:gd name="T4" fmla="*/ 21 w 100"/>
                <a:gd name="T5" fmla="*/ 8 h 43"/>
                <a:gd name="T6" fmla="*/ 6 w 100"/>
                <a:gd name="T7" fmla="*/ 15 h 43"/>
                <a:gd name="T8" fmla="*/ 2 w 100"/>
                <a:gd name="T9" fmla="*/ 28 h 43"/>
                <a:gd name="T10" fmla="*/ 11 w 100"/>
                <a:gd name="T11" fmla="*/ 39 h 43"/>
                <a:gd name="T12" fmla="*/ 17 w 100"/>
                <a:gd name="T13" fmla="*/ 17 h 43"/>
                <a:gd name="T14" fmla="*/ 38 w 100"/>
                <a:gd name="T15" fmla="*/ 12 h 43"/>
                <a:gd name="T16" fmla="*/ 59 w 100"/>
                <a:gd name="T17" fmla="*/ 12 h 43"/>
                <a:gd name="T18" fmla="*/ 75 w 100"/>
                <a:gd name="T19" fmla="*/ 15 h 43"/>
                <a:gd name="T20" fmla="*/ 90 w 100"/>
                <a:gd name="T21" fmla="*/ 37 h 43"/>
                <a:gd name="T22" fmla="*/ 100 w 100"/>
                <a:gd name="T23" fmla="*/ 35 h 43"/>
                <a:gd name="T24" fmla="*/ 81 w 100"/>
                <a:gd name="T25"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43">
                  <a:moveTo>
                    <a:pt x="81" y="5"/>
                  </a:moveTo>
                  <a:cubicBezTo>
                    <a:pt x="72" y="0"/>
                    <a:pt x="61" y="1"/>
                    <a:pt x="51" y="3"/>
                  </a:cubicBezTo>
                  <a:cubicBezTo>
                    <a:pt x="41" y="4"/>
                    <a:pt x="31" y="6"/>
                    <a:pt x="21" y="8"/>
                  </a:cubicBezTo>
                  <a:cubicBezTo>
                    <a:pt x="16" y="9"/>
                    <a:pt x="10" y="11"/>
                    <a:pt x="6" y="15"/>
                  </a:cubicBezTo>
                  <a:cubicBezTo>
                    <a:pt x="3" y="18"/>
                    <a:pt x="2" y="23"/>
                    <a:pt x="2" y="28"/>
                  </a:cubicBezTo>
                  <a:cubicBezTo>
                    <a:pt x="1" y="36"/>
                    <a:pt x="0" y="43"/>
                    <a:pt x="11" y="39"/>
                  </a:cubicBezTo>
                  <a:cubicBezTo>
                    <a:pt x="11" y="31"/>
                    <a:pt x="11" y="23"/>
                    <a:pt x="17" y="17"/>
                  </a:cubicBezTo>
                  <a:cubicBezTo>
                    <a:pt x="22" y="12"/>
                    <a:pt x="30" y="12"/>
                    <a:pt x="38" y="12"/>
                  </a:cubicBezTo>
                  <a:cubicBezTo>
                    <a:pt x="45" y="12"/>
                    <a:pt x="52" y="12"/>
                    <a:pt x="59" y="12"/>
                  </a:cubicBezTo>
                  <a:cubicBezTo>
                    <a:pt x="64" y="12"/>
                    <a:pt x="70" y="12"/>
                    <a:pt x="75" y="15"/>
                  </a:cubicBezTo>
                  <a:cubicBezTo>
                    <a:pt x="83" y="19"/>
                    <a:pt x="87" y="28"/>
                    <a:pt x="90" y="37"/>
                  </a:cubicBezTo>
                  <a:cubicBezTo>
                    <a:pt x="93" y="36"/>
                    <a:pt x="97" y="36"/>
                    <a:pt x="100" y="35"/>
                  </a:cubicBezTo>
                  <a:cubicBezTo>
                    <a:pt x="97" y="23"/>
                    <a:pt x="92" y="11"/>
                    <a:pt x="81" y="5"/>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íSḷîḑé">
              <a:extLst>
                <a:ext uri="{FF2B5EF4-FFF2-40B4-BE49-F238E27FC236}">
                  <a16:creationId xmlns:a16="http://schemas.microsoft.com/office/drawing/2014/main" id="{FBA9CD2B-273D-4776-82A3-492DFB2E7D89}"/>
                </a:ext>
              </a:extLst>
            </p:cNvPr>
            <p:cNvSpPr/>
            <p:nvPr/>
          </p:nvSpPr>
          <p:spPr bwMode="auto">
            <a:xfrm>
              <a:off x="7461251" y="5468939"/>
              <a:ext cx="130175" cy="122238"/>
            </a:xfrm>
            <a:custGeom>
              <a:avLst/>
              <a:gdLst>
                <a:gd name="T0" fmla="*/ 18 w 22"/>
                <a:gd name="T1" fmla="*/ 3 h 21"/>
                <a:gd name="T2" fmla="*/ 1 w 22"/>
                <a:gd name="T3" fmla="*/ 6 h 21"/>
                <a:gd name="T4" fmla="*/ 0 w 22"/>
                <a:gd name="T5" fmla="*/ 10 h 21"/>
                <a:gd name="T6" fmla="*/ 1 w 22"/>
                <a:gd name="T7" fmla="*/ 16 h 21"/>
                <a:gd name="T8" fmla="*/ 10 w 22"/>
                <a:gd name="T9" fmla="*/ 21 h 21"/>
                <a:gd name="T10" fmla="*/ 14 w 22"/>
                <a:gd name="T11" fmla="*/ 20 h 21"/>
                <a:gd name="T12" fmla="*/ 18 w 22"/>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8" y="3"/>
                  </a:moveTo>
                  <a:cubicBezTo>
                    <a:pt x="14" y="0"/>
                    <a:pt x="3" y="1"/>
                    <a:pt x="1" y="6"/>
                  </a:cubicBezTo>
                  <a:cubicBezTo>
                    <a:pt x="0" y="7"/>
                    <a:pt x="0" y="9"/>
                    <a:pt x="0" y="10"/>
                  </a:cubicBezTo>
                  <a:cubicBezTo>
                    <a:pt x="0" y="12"/>
                    <a:pt x="0" y="14"/>
                    <a:pt x="1" y="16"/>
                  </a:cubicBezTo>
                  <a:cubicBezTo>
                    <a:pt x="2" y="19"/>
                    <a:pt x="6" y="21"/>
                    <a:pt x="10" y="21"/>
                  </a:cubicBezTo>
                  <a:cubicBezTo>
                    <a:pt x="11" y="21"/>
                    <a:pt x="13" y="21"/>
                    <a:pt x="14" y="20"/>
                  </a:cubicBezTo>
                  <a:cubicBezTo>
                    <a:pt x="19" y="18"/>
                    <a:pt x="22" y="7"/>
                    <a:pt x="18" y="3"/>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šļiďè">
              <a:extLst>
                <a:ext uri="{FF2B5EF4-FFF2-40B4-BE49-F238E27FC236}">
                  <a16:creationId xmlns:a16="http://schemas.microsoft.com/office/drawing/2014/main" id="{DBF902C3-5DD4-4C50-9D11-ADB1A3E4A650}"/>
                </a:ext>
              </a:extLst>
            </p:cNvPr>
            <p:cNvSpPr/>
            <p:nvPr/>
          </p:nvSpPr>
          <p:spPr bwMode="auto">
            <a:xfrm>
              <a:off x="7961313" y="5432426"/>
              <a:ext cx="206375" cy="141288"/>
            </a:xfrm>
            <a:custGeom>
              <a:avLst/>
              <a:gdLst>
                <a:gd name="T0" fmla="*/ 9 w 35"/>
                <a:gd name="T1" fmla="*/ 4 h 24"/>
                <a:gd name="T2" fmla="*/ 3 w 35"/>
                <a:gd name="T3" fmla="*/ 18 h 24"/>
                <a:gd name="T4" fmla="*/ 10 w 35"/>
                <a:gd name="T5" fmla="*/ 23 h 24"/>
                <a:gd name="T6" fmla="*/ 21 w 35"/>
                <a:gd name="T7" fmla="*/ 22 h 24"/>
                <a:gd name="T8" fmla="*/ 9 w 35"/>
                <a:gd name="T9" fmla="*/ 4 h 24"/>
              </a:gdLst>
              <a:ahLst/>
              <a:cxnLst>
                <a:cxn ang="0">
                  <a:pos x="T0" y="T1"/>
                </a:cxn>
                <a:cxn ang="0">
                  <a:pos x="T2" y="T3"/>
                </a:cxn>
                <a:cxn ang="0">
                  <a:pos x="T4" y="T5"/>
                </a:cxn>
                <a:cxn ang="0">
                  <a:pos x="T6" y="T7"/>
                </a:cxn>
                <a:cxn ang="0">
                  <a:pos x="T8" y="T9"/>
                </a:cxn>
              </a:cxnLst>
              <a:rect l="0" t="0" r="r" b="b"/>
              <a:pathLst>
                <a:path w="35" h="24">
                  <a:moveTo>
                    <a:pt x="9" y="4"/>
                  </a:moveTo>
                  <a:cubicBezTo>
                    <a:pt x="3" y="6"/>
                    <a:pt x="0" y="13"/>
                    <a:pt x="3" y="18"/>
                  </a:cubicBezTo>
                  <a:cubicBezTo>
                    <a:pt x="4" y="21"/>
                    <a:pt x="7" y="22"/>
                    <a:pt x="10" y="23"/>
                  </a:cubicBezTo>
                  <a:cubicBezTo>
                    <a:pt x="14" y="24"/>
                    <a:pt x="17" y="24"/>
                    <a:pt x="21" y="22"/>
                  </a:cubicBezTo>
                  <a:cubicBezTo>
                    <a:pt x="35" y="14"/>
                    <a:pt x="20" y="0"/>
                    <a:pt x="9" y="4"/>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lïďê">
              <a:extLst>
                <a:ext uri="{FF2B5EF4-FFF2-40B4-BE49-F238E27FC236}">
                  <a16:creationId xmlns:a16="http://schemas.microsoft.com/office/drawing/2014/main" id="{9AD55CE3-7E36-44C7-8F3F-F0B071E605C5}"/>
                </a:ext>
              </a:extLst>
            </p:cNvPr>
            <p:cNvSpPr/>
            <p:nvPr/>
          </p:nvSpPr>
          <p:spPr bwMode="auto">
            <a:xfrm>
              <a:off x="7667626" y="5427664"/>
              <a:ext cx="128588" cy="100013"/>
            </a:xfrm>
            <a:custGeom>
              <a:avLst/>
              <a:gdLst>
                <a:gd name="T0" fmla="*/ 16 w 22"/>
                <a:gd name="T1" fmla="*/ 2 h 17"/>
                <a:gd name="T2" fmla="*/ 7 w 22"/>
                <a:gd name="T3" fmla="*/ 0 h 17"/>
                <a:gd name="T4" fmla="*/ 4 w 22"/>
                <a:gd name="T5" fmla="*/ 1 h 17"/>
                <a:gd name="T6" fmla="*/ 1 w 22"/>
                <a:gd name="T7" fmla="*/ 5 h 17"/>
                <a:gd name="T8" fmla="*/ 4 w 22"/>
                <a:gd name="T9" fmla="*/ 15 h 17"/>
                <a:gd name="T10" fmla="*/ 15 w 22"/>
                <a:gd name="T11" fmla="*/ 16 h 17"/>
                <a:gd name="T12" fmla="*/ 21 w 22"/>
                <a:gd name="T13" fmla="*/ 11 h 17"/>
                <a:gd name="T14" fmla="*/ 16 w 22"/>
                <a:gd name="T15" fmla="*/ 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7">
                  <a:moveTo>
                    <a:pt x="16" y="2"/>
                  </a:moveTo>
                  <a:cubicBezTo>
                    <a:pt x="13" y="1"/>
                    <a:pt x="10" y="0"/>
                    <a:pt x="7" y="0"/>
                  </a:cubicBezTo>
                  <a:cubicBezTo>
                    <a:pt x="6" y="0"/>
                    <a:pt x="5" y="0"/>
                    <a:pt x="4" y="1"/>
                  </a:cubicBezTo>
                  <a:cubicBezTo>
                    <a:pt x="2" y="1"/>
                    <a:pt x="1" y="3"/>
                    <a:pt x="1" y="5"/>
                  </a:cubicBezTo>
                  <a:cubicBezTo>
                    <a:pt x="0" y="8"/>
                    <a:pt x="1" y="12"/>
                    <a:pt x="4" y="15"/>
                  </a:cubicBezTo>
                  <a:cubicBezTo>
                    <a:pt x="7" y="17"/>
                    <a:pt x="11" y="17"/>
                    <a:pt x="15" y="16"/>
                  </a:cubicBezTo>
                  <a:cubicBezTo>
                    <a:pt x="18" y="15"/>
                    <a:pt x="20" y="13"/>
                    <a:pt x="21" y="11"/>
                  </a:cubicBezTo>
                  <a:cubicBezTo>
                    <a:pt x="22" y="7"/>
                    <a:pt x="20" y="3"/>
                    <a:pt x="16" y="2"/>
                  </a:cubicBez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işļíḍê">
              <a:extLst>
                <a:ext uri="{FF2B5EF4-FFF2-40B4-BE49-F238E27FC236}">
                  <a16:creationId xmlns:a16="http://schemas.microsoft.com/office/drawing/2014/main" id="{40B17CA7-EC43-4DEC-8693-21C861022482}"/>
                </a:ext>
              </a:extLst>
            </p:cNvPr>
            <p:cNvSpPr/>
            <p:nvPr/>
          </p:nvSpPr>
          <p:spPr bwMode="auto">
            <a:xfrm>
              <a:off x="6967538" y="4016376"/>
              <a:ext cx="428625" cy="17463"/>
            </a:xfrm>
            <a:custGeom>
              <a:avLst/>
              <a:gdLst>
                <a:gd name="T0" fmla="*/ 0 w 73"/>
                <a:gd name="T1" fmla="*/ 0 h 3"/>
                <a:gd name="T2" fmla="*/ 47 w 73"/>
                <a:gd name="T3" fmla="*/ 0 h 3"/>
                <a:gd name="T4" fmla="*/ 71 w 73"/>
                <a:gd name="T5" fmla="*/ 0 h 3"/>
                <a:gd name="T6" fmla="*/ 72 w 73"/>
                <a:gd name="T7" fmla="*/ 0 h 3"/>
                <a:gd name="T8" fmla="*/ 73 w 73"/>
                <a:gd name="T9" fmla="*/ 1 h 3"/>
                <a:gd name="T10" fmla="*/ 72 w 73"/>
                <a:gd name="T11" fmla="*/ 3 h 3"/>
                <a:gd name="T12" fmla="*/ 50 w 73"/>
                <a:gd name="T13" fmla="*/ 3 h 3"/>
                <a:gd name="T14" fmla="*/ 3 w 73"/>
                <a:gd name="T15" fmla="*/ 3 h 3"/>
                <a:gd name="T16" fmla="*/ 0 w 73"/>
                <a:gd name="T17" fmla="*/ 3 h 3"/>
                <a:gd name="T18" fmla="*/ 0 w 7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
                  <a:moveTo>
                    <a:pt x="0" y="0"/>
                  </a:moveTo>
                  <a:cubicBezTo>
                    <a:pt x="16" y="0"/>
                    <a:pt x="31" y="0"/>
                    <a:pt x="47" y="0"/>
                  </a:cubicBezTo>
                  <a:cubicBezTo>
                    <a:pt x="55" y="0"/>
                    <a:pt x="63" y="0"/>
                    <a:pt x="71" y="0"/>
                  </a:cubicBezTo>
                  <a:cubicBezTo>
                    <a:pt x="72" y="0"/>
                    <a:pt x="72" y="0"/>
                    <a:pt x="72" y="0"/>
                  </a:cubicBezTo>
                  <a:cubicBezTo>
                    <a:pt x="73" y="0"/>
                    <a:pt x="73" y="0"/>
                    <a:pt x="73" y="1"/>
                  </a:cubicBezTo>
                  <a:cubicBezTo>
                    <a:pt x="73" y="1"/>
                    <a:pt x="72" y="2"/>
                    <a:pt x="72" y="3"/>
                  </a:cubicBezTo>
                  <a:cubicBezTo>
                    <a:pt x="65" y="3"/>
                    <a:pt x="57" y="3"/>
                    <a:pt x="50" y="3"/>
                  </a:cubicBezTo>
                  <a:cubicBezTo>
                    <a:pt x="34" y="3"/>
                    <a:pt x="19" y="3"/>
                    <a:pt x="3" y="3"/>
                  </a:cubicBezTo>
                  <a:cubicBezTo>
                    <a:pt x="1" y="3"/>
                    <a:pt x="0" y="3"/>
                    <a:pt x="0" y="3"/>
                  </a:cubicBezTo>
                  <a:cubicBezTo>
                    <a:pt x="0" y="2"/>
                    <a:pt x="1" y="0"/>
                    <a:pt x="0"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ïṩľiḋé">
              <a:extLst>
                <a:ext uri="{FF2B5EF4-FFF2-40B4-BE49-F238E27FC236}">
                  <a16:creationId xmlns:a16="http://schemas.microsoft.com/office/drawing/2014/main" id="{2AC34DC9-43C9-4449-86DA-DD88A381E055}"/>
                </a:ext>
              </a:extLst>
            </p:cNvPr>
            <p:cNvSpPr/>
            <p:nvPr/>
          </p:nvSpPr>
          <p:spPr bwMode="auto">
            <a:xfrm>
              <a:off x="7031038" y="3829051"/>
              <a:ext cx="177800" cy="187325"/>
            </a:xfrm>
            <a:custGeom>
              <a:avLst/>
              <a:gdLst>
                <a:gd name="T0" fmla="*/ 25 w 30"/>
                <a:gd name="T1" fmla="*/ 3 h 32"/>
                <a:gd name="T2" fmla="*/ 28 w 30"/>
                <a:gd name="T3" fmla="*/ 1 h 32"/>
                <a:gd name="T4" fmla="*/ 30 w 30"/>
                <a:gd name="T5" fmla="*/ 2 h 32"/>
                <a:gd name="T6" fmla="*/ 5 w 30"/>
                <a:gd name="T7" fmla="*/ 30 h 32"/>
                <a:gd name="T8" fmla="*/ 0 w 30"/>
                <a:gd name="T9" fmla="*/ 32 h 32"/>
                <a:gd name="T10" fmla="*/ 25 w 30"/>
                <a:gd name="T11" fmla="*/ 3 h 32"/>
              </a:gdLst>
              <a:ahLst/>
              <a:cxnLst>
                <a:cxn ang="0">
                  <a:pos x="T0" y="T1"/>
                </a:cxn>
                <a:cxn ang="0">
                  <a:pos x="T2" y="T3"/>
                </a:cxn>
                <a:cxn ang="0">
                  <a:pos x="T4" y="T5"/>
                </a:cxn>
                <a:cxn ang="0">
                  <a:pos x="T6" y="T7"/>
                </a:cxn>
                <a:cxn ang="0">
                  <a:pos x="T8" y="T9"/>
                </a:cxn>
                <a:cxn ang="0">
                  <a:pos x="T10" y="T11"/>
                </a:cxn>
              </a:cxnLst>
              <a:rect l="0" t="0" r="r" b="b"/>
              <a:pathLst>
                <a:path w="30" h="32">
                  <a:moveTo>
                    <a:pt x="25" y="3"/>
                  </a:moveTo>
                  <a:cubicBezTo>
                    <a:pt x="26" y="2"/>
                    <a:pt x="27" y="0"/>
                    <a:pt x="28" y="1"/>
                  </a:cubicBezTo>
                  <a:cubicBezTo>
                    <a:pt x="29" y="1"/>
                    <a:pt x="30" y="2"/>
                    <a:pt x="30" y="2"/>
                  </a:cubicBezTo>
                  <a:cubicBezTo>
                    <a:pt x="22" y="11"/>
                    <a:pt x="13" y="21"/>
                    <a:pt x="5" y="30"/>
                  </a:cubicBezTo>
                  <a:cubicBezTo>
                    <a:pt x="4" y="31"/>
                    <a:pt x="2" y="32"/>
                    <a:pt x="0" y="32"/>
                  </a:cubicBezTo>
                  <a:cubicBezTo>
                    <a:pt x="9" y="22"/>
                    <a:pt x="17" y="14"/>
                    <a:pt x="25" y="3"/>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iSľiḋè">
              <a:extLst>
                <a:ext uri="{FF2B5EF4-FFF2-40B4-BE49-F238E27FC236}">
                  <a16:creationId xmlns:a16="http://schemas.microsoft.com/office/drawing/2014/main" id="{9E94E2E7-9ACD-44D2-918E-F53D5E99AC22}"/>
                </a:ext>
              </a:extLst>
            </p:cNvPr>
            <p:cNvSpPr/>
            <p:nvPr/>
          </p:nvSpPr>
          <p:spPr bwMode="auto">
            <a:xfrm>
              <a:off x="6754813" y="4481514"/>
              <a:ext cx="923925" cy="963613"/>
            </a:xfrm>
            <a:custGeom>
              <a:avLst/>
              <a:gdLst>
                <a:gd name="T0" fmla="*/ 146 w 157"/>
                <a:gd name="T1" fmla="*/ 5 h 164"/>
                <a:gd name="T2" fmla="*/ 122 w 157"/>
                <a:gd name="T3" fmla="*/ 0 h 164"/>
                <a:gd name="T4" fmla="*/ 26 w 157"/>
                <a:gd name="T5" fmla="*/ 58 h 164"/>
                <a:gd name="T6" fmla="*/ 17 w 157"/>
                <a:gd name="T7" fmla="*/ 80 h 164"/>
                <a:gd name="T8" fmla="*/ 4 w 157"/>
                <a:gd name="T9" fmla="*/ 139 h 164"/>
                <a:gd name="T10" fmla="*/ 13 w 157"/>
                <a:gd name="T11" fmla="*/ 158 h 164"/>
                <a:gd name="T12" fmla="*/ 19 w 157"/>
                <a:gd name="T13" fmla="*/ 135 h 164"/>
                <a:gd name="T14" fmla="*/ 57 w 157"/>
                <a:gd name="T15" fmla="*/ 52 h 164"/>
                <a:gd name="T16" fmla="*/ 132 w 157"/>
                <a:gd name="T17" fmla="*/ 38 h 164"/>
                <a:gd name="T18" fmla="*/ 155 w 157"/>
                <a:gd name="T19" fmla="*/ 24 h 164"/>
                <a:gd name="T20" fmla="*/ 146 w 157"/>
                <a:gd name="T21" fmla="*/ 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64">
                  <a:moveTo>
                    <a:pt x="146" y="5"/>
                  </a:moveTo>
                  <a:cubicBezTo>
                    <a:pt x="139" y="1"/>
                    <a:pt x="130" y="0"/>
                    <a:pt x="122" y="0"/>
                  </a:cubicBezTo>
                  <a:cubicBezTo>
                    <a:pt x="82" y="1"/>
                    <a:pt x="43" y="24"/>
                    <a:pt x="26" y="58"/>
                  </a:cubicBezTo>
                  <a:cubicBezTo>
                    <a:pt x="22" y="65"/>
                    <a:pt x="19" y="73"/>
                    <a:pt x="17" y="80"/>
                  </a:cubicBezTo>
                  <a:cubicBezTo>
                    <a:pt x="11" y="99"/>
                    <a:pt x="7" y="119"/>
                    <a:pt x="4" y="139"/>
                  </a:cubicBezTo>
                  <a:cubicBezTo>
                    <a:pt x="4" y="144"/>
                    <a:pt x="0" y="164"/>
                    <a:pt x="13" y="158"/>
                  </a:cubicBezTo>
                  <a:cubicBezTo>
                    <a:pt x="18" y="156"/>
                    <a:pt x="18" y="140"/>
                    <a:pt x="19" y="135"/>
                  </a:cubicBezTo>
                  <a:cubicBezTo>
                    <a:pt x="26" y="109"/>
                    <a:pt x="35" y="69"/>
                    <a:pt x="57" y="52"/>
                  </a:cubicBezTo>
                  <a:cubicBezTo>
                    <a:pt x="78" y="36"/>
                    <a:pt x="106" y="44"/>
                    <a:pt x="132" y="38"/>
                  </a:cubicBezTo>
                  <a:cubicBezTo>
                    <a:pt x="141" y="36"/>
                    <a:pt x="151" y="32"/>
                    <a:pt x="155" y="24"/>
                  </a:cubicBezTo>
                  <a:cubicBezTo>
                    <a:pt x="157" y="17"/>
                    <a:pt x="153" y="9"/>
                    <a:pt x="146" y="5"/>
                  </a:cubicBezTo>
                  <a:close/>
                </a:path>
              </a:pathLst>
            </a:custGeom>
            <a:solidFill>
              <a:srgbClr val="70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śḷiḋé">
              <a:extLst>
                <a:ext uri="{FF2B5EF4-FFF2-40B4-BE49-F238E27FC236}">
                  <a16:creationId xmlns:a16="http://schemas.microsoft.com/office/drawing/2014/main" id="{C2B5D8EA-D932-43C6-AE31-0CA36B861897}"/>
                </a:ext>
              </a:extLst>
            </p:cNvPr>
            <p:cNvSpPr/>
            <p:nvPr/>
          </p:nvSpPr>
          <p:spPr bwMode="auto">
            <a:xfrm>
              <a:off x="6907213" y="5097464"/>
              <a:ext cx="277813" cy="282575"/>
            </a:xfrm>
            <a:custGeom>
              <a:avLst/>
              <a:gdLst>
                <a:gd name="T0" fmla="*/ 34 w 47"/>
                <a:gd name="T1" fmla="*/ 0 h 48"/>
                <a:gd name="T2" fmla="*/ 20 w 47"/>
                <a:gd name="T3" fmla="*/ 7 h 48"/>
                <a:gd name="T4" fmla="*/ 17 w 47"/>
                <a:gd name="T5" fmla="*/ 11 h 48"/>
                <a:gd name="T6" fmla="*/ 17 w 47"/>
                <a:gd name="T7" fmla="*/ 13 h 48"/>
                <a:gd name="T8" fmla="*/ 16 w 47"/>
                <a:gd name="T9" fmla="*/ 24 h 48"/>
                <a:gd name="T10" fmla="*/ 2 w 47"/>
                <a:gd name="T11" fmla="*/ 33 h 48"/>
                <a:gd name="T12" fmla="*/ 0 w 47"/>
                <a:gd name="T13" fmla="*/ 36 h 48"/>
                <a:gd name="T14" fmla="*/ 1 w 47"/>
                <a:gd name="T15" fmla="*/ 39 h 48"/>
                <a:gd name="T16" fmla="*/ 5 w 47"/>
                <a:gd name="T17" fmla="*/ 45 h 48"/>
                <a:gd name="T18" fmla="*/ 6 w 47"/>
                <a:gd name="T19" fmla="*/ 47 h 48"/>
                <a:gd name="T20" fmla="*/ 10 w 47"/>
                <a:gd name="T21" fmla="*/ 47 h 48"/>
                <a:gd name="T22" fmla="*/ 33 w 47"/>
                <a:gd name="T23" fmla="*/ 37 h 48"/>
                <a:gd name="T24" fmla="*/ 35 w 47"/>
                <a:gd name="T25" fmla="*/ 35 h 48"/>
                <a:gd name="T26" fmla="*/ 35 w 47"/>
                <a:gd name="T27" fmla="*/ 34 h 48"/>
                <a:gd name="T28" fmla="*/ 32 w 47"/>
                <a:gd name="T29" fmla="*/ 25 h 48"/>
                <a:gd name="T30" fmla="*/ 38 w 47"/>
                <a:gd name="T31" fmla="*/ 25 h 48"/>
                <a:gd name="T32" fmla="*/ 42 w 47"/>
                <a:gd name="T33" fmla="*/ 30 h 48"/>
                <a:gd name="T34" fmla="*/ 47 w 47"/>
                <a:gd name="T35" fmla="*/ 27 h 48"/>
                <a:gd name="T36" fmla="*/ 34 w 47"/>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48">
                  <a:moveTo>
                    <a:pt x="34" y="0"/>
                  </a:moveTo>
                  <a:cubicBezTo>
                    <a:pt x="29" y="2"/>
                    <a:pt x="25" y="4"/>
                    <a:pt x="20" y="7"/>
                  </a:cubicBezTo>
                  <a:cubicBezTo>
                    <a:pt x="18" y="8"/>
                    <a:pt x="17" y="9"/>
                    <a:pt x="17" y="11"/>
                  </a:cubicBezTo>
                  <a:cubicBezTo>
                    <a:pt x="16" y="12"/>
                    <a:pt x="17" y="12"/>
                    <a:pt x="17" y="13"/>
                  </a:cubicBezTo>
                  <a:cubicBezTo>
                    <a:pt x="19" y="18"/>
                    <a:pt x="20" y="21"/>
                    <a:pt x="16" y="24"/>
                  </a:cubicBezTo>
                  <a:cubicBezTo>
                    <a:pt x="11" y="27"/>
                    <a:pt x="7" y="30"/>
                    <a:pt x="2" y="33"/>
                  </a:cubicBezTo>
                  <a:cubicBezTo>
                    <a:pt x="1" y="34"/>
                    <a:pt x="0" y="35"/>
                    <a:pt x="0" y="36"/>
                  </a:cubicBezTo>
                  <a:cubicBezTo>
                    <a:pt x="0" y="37"/>
                    <a:pt x="0" y="38"/>
                    <a:pt x="1" y="39"/>
                  </a:cubicBezTo>
                  <a:cubicBezTo>
                    <a:pt x="2" y="41"/>
                    <a:pt x="3" y="43"/>
                    <a:pt x="5" y="45"/>
                  </a:cubicBezTo>
                  <a:cubicBezTo>
                    <a:pt x="5" y="46"/>
                    <a:pt x="6" y="47"/>
                    <a:pt x="6" y="47"/>
                  </a:cubicBezTo>
                  <a:cubicBezTo>
                    <a:pt x="8" y="48"/>
                    <a:pt x="9" y="47"/>
                    <a:pt x="10" y="47"/>
                  </a:cubicBezTo>
                  <a:cubicBezTo>
                    <a:pt x="18" y="44"/>
                    <a:pt x="26" y="41"/>
                    <a:pt x="33" y="37"/>
                  </a:cubicBezTo>
                  <a:cubicBezTo>
                    <a:pt x="34" y="37"/>
                    <a:pt x="34" y="36"/>
                    <a:pt x="35" y="35"/>
                  </a:cubicBezTo>
                  <a:cubicBezTo>
                    <a:pt x="35" y="35"/>
                    <a:pt x="35" y="34"/>
                    <a:pt x="35" y="34"/>
                  </a:cubicBezTo>
                  <a:cubicBezTo>
                    <a:pt x="34" y="31"/>
                    <a:pt x="33" y="28"/>
                    <a:pt x="32" y="25"/>
                  </a:cubicBezTo>
                  <a:cubicBezTo>
                    <a:pt x="34" y="23"/>
                    <a:pt x="37" y="24"/>
                    <a:pt x="38" y="25"/>
                  </a:cubicBezTo>
                  <a:cubicBezTo>
                    <a:pt x="40" y="26"/>
                    <a:pt x="41" y="28"/>
                    <a:pt x="42" y="30"/>
                  </a:cubicBezTo>
                  <a:cubicBezTo>
                    <a:pt x="44" y="30"/>
                    <a:pt x="46" y="28"/>
                    <a:pt x="47" y="27"/>
                  </a:cubicBezTo>
                  <a:cubicBezTo>
                    <a:pt x="43" y="18"/>
                    <a:pt x="39" y="9"/>
                    <a:pt x="34"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ṥľiḓê">
              <a:extLst>
                <a:ext uri="{FF2B5EF4-FFF2-40B4-BE49-F238E27FC236}">
                  <a16:creationId xmlns:a16="http://schemas.microsoft.com/office/drawing/2014/main" id="{68C0D161-2AB9-47EF-891A-EEE74A95B539}"/>
                </a:ext>
              </a:extLst>
            </p:cNvPr>
            <p:cNvSpPr/>
            <p:nvPr/>
          </p:nvSpPr>
          <p:spPr bwMode="auto">
            <a:xfrm>
              <a:off x="6878638" y="4327526"/>
              <a:ext cx="471488" cy="823913"/>
            </a:xfrm>
            <a:custGeom>
              <a:avLst/>
              <a:gdLst>
                <a:gd name="T0" fmla="*/ 43 w 80"/>
                <a:gd name="T1" fmla="*/ 9 h 140"/>
                <a:gd name="T2" fmla="*/ 17 w 80"/>
                <a:gd name="T3" fmla="*/ 20 h 140"/>
                <a:gd name="T4" fmla="*/ 1 w 80"/>
                <a:gd name="T5" fmla="*/ 61 h 140"/>
                <a:gd name="T6" fmla="*/ 12 w 80"/>
                <a:gd name="T7" fmla="*/ 106 h 140"/>
                <a:gd name="T8" fmla="*/ 23 w 80"/>
                <a:gd name="T9" fmla="*/ 137 h 140"/>
                <a:gd name="T10" fmla="*/ 25 w 80"/>
                <a:gd name="T11" fmla="*/ 139 h 140"/>
                <a:gd name="T12" fmla="*/ 27 w 80"/>
                <a:gd name="T13" fmla="*/ 140 h 140"/>
                <a:gd name="T14" fmla="*/ 40 w 80"/>
                <a:gd name="T15" fmla="*/ 137 h 140"/>
                <a:gd name="T16" fmla="*/ 22 w 80"/>
                <a:gd name="T17" fmla="*/ 73 h 140"/>
                <a:gd name="T18" fmla="*/ 23 w 80"/>
                <a:gd name="T19" fmla="*/ 62 h 140"/>
                <a:gd name="T20" fmla="*/ 45 w 80"/>
                <a:gd name="T21" fmla="*/ 41 h 140"/>
                <a:gd name="T22" fmla="*/ 75 w 80"/>
                <a:gd name="T23" fmla="*/ 33 h 140"/>
                <a:gd name="T24" fmla="*/ 79 w 80"/>
                <a:gd name="T25" fmla="*/ 31 h 140"/>
                <a:gd name="T26" fmla="*/ 79 w 80"/>
                <a:gd name="T27" fmla="*/ 27 h 140"/>
                <a:gd name="T28" fmla="*/ 76 w 80"/>
                <a:gd name="T29" fmla="*/ 11 h 140"/>
                <a:gd name="T30" fmla="*/ 43 w 80"/>
                <a:gd name="T31"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0">
                  <a:moveTo>
                    <a:pt x="43" y="9"/>
                  </a:moveTo>
                  <a:cubicBezTo>
                    <a:pt x="34" y="11"/>
                    <a:pt x="24" y="14"/>
                    <a:pt x="17" y="20"/>
                  </a:cubicBezTo>
                  <a:cubicBezTo>
                    <a:pt x="5" y="30"/>
                    <a:pt x="0" y="46"/>
                    <a:pt x="1" y="61"/>
                  </a:cubicBezTo>
                  <a:cubicBezTo>
                    <a:pt x="2" y="77"/>
                    <a:pt x="7" y="91"/>
                    <a:pt x="12" y="106"/>
                  </a:cubicBezTo>
                  <a:cubicBezTo>
                    <a:pt x="16" y="116"/>
                    <a:pt x="20" y="126"/>
                    <a:pt x="23" y="137"/>
                  </a:cubicBezTo>
                  <a:cubicBezTo>
                    <a:pt x="24" y="138"/>
                    <a:pt x="24" y="139"/>
                    <a:pt x="25" y="139"/>
                  </a:cubicBezTo>
                  <a:cubicBezTo>
                    <a:pt x="26" y="140"/>
                    <a:pt x="27" y="140"/>
                    <a:pt x="27" y="140"/>
                  </a:cubicBezTo>
                  <a:cubicBezTo>
                    <a:pt x="32" y="140"/>
                    <a:pt x="36" y="139"/>
                    <a:pt x="40" y="137"/>
                  </a:cubicBezTo>
                  <a:cubicBezTo>
                    <a:pt x="30" y="117"/>
                    <a:pt x="24" y="95"/>
                    <a:pt x="22" y="73"/>
                  </a:cubicBezTo>
                  <a:cubicBezTo>
                    <a:pt x="22" y="69"/>
                    <a:pt x="22" y="65"/>
                    <a:pt x="23" y="62"/>
                  </a:cubicBezTo>
                  <a:cubicBezTo>
                    <a:pt x="25" y="51"/>
                    <a:pt x="35" y="45"/>
                    <a:pt x="45" y="41"/>
                  </a:cubicBezTo>
                  <a:cubicBezTo>
                    <a:pt x="54" y="38"/>
                    <a:pt x="65" y="37"/>
                    <a:pt x="75" y="33"/>
                  </a:cubicBezTo>
                  <a:cubicBezTo>
                    <a:pt x="76" y="32"/>
                    <a:pt x="78" y="32"/>
                    <a:pt x="79" y="31"/>
                  </a:cubicBezTo>
                  <a:cubicBezTo>
                    <a:pt x="79" y="29"/>
                    <a:pt x="79" y="28"/>
                    <a:pt x="79" y="27"/>
                  </a:cubicBezTo>
                  <a:cubicBezTo>
                    <a:pt x="80" y="21"/>
                    <a:pt x="79" y="16"/>
                    <a:pt x="76" y="11"/>
                  </a:cubicBezTo>
                  <a:cubicBezTo>
                    <a:pt x="68" y="0"/>
                    <a:pt x="54" y="6"/>
                    <a:pt x="43" y="9"/>
                  </a:cubicBezTo>
                  <a:close/>
                </a:path>
              </a:pathLst>
            </a:custGeom>
            <a:solidFill>
              <a:srgbClr val="70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ŝ1îḑê">
              <a:extLst>
                <a:ext uri="{FF2B5EF4-FFF2-40B4-BE49-F238E27FC236}">
                  <a16:creationId xmlns:a16="http://schemas.microsoft.com/office/drawing/2014/main" id="{214FEF9C-3082-44EA-A261-7FEAC5266D49}"/>
                </a:ext>
              </a:extLst>
            </p:cNvPr>
            <p:cNvSpPr/>
            <p:nvPr/>
          </p:nvSpPr>
          <p:spPr bwMode="auto">
            <a:xfrm>
              <a:off x="7408863" y="3117851"/>
              <a:ext cx="358775" cy="422275"/>
            </a:xfrm>
            <a:custGeom>
              <a:avLst/>
              <a:gdLst>
                <a:gd name="T0" fmla="*/ 59 w 61"/>
                <a:gd name="T1" fmla="*/ 48 h 72"/>
                <a:gd name="T2" fmla="*/ 42 w 61"/>
                <a:gd name="T3" fmla="*/ 69 h 72"/>
                <a:gd name="T4" fmla="*/ 20 w 61"/>
                <a:gd name="T5" fmla="*/ 67 h 72"/>
                <a:gd name="T6" fmla="*/ 13 w 61"/>
                <a:gd name="T7" fmla="*/ 61 h 72"/>
                <a:gd name="T8" fmla="*/ 9 w 61"/>
                <a:gd name="T9" fmla="*/ 50 h 72"/>
                <a:gd name="T10" fmla="*/ 3 w 61"/>
                <a:gd name="T11" fmla="*/ 27 h 72"/>
                <a:gd name="T12" fmla="*/ 1 w 61"/>
                <a:gd name="T13" fmla="*/ 14 h 72"/>
                <a:gd name="T14" fmla="*/ 11 w 61"/>
                <a:gd name="T15" fmla="*/ 4 h 72"/>
                <a:gd name="T16" fmla="*/ 24 w 61"/>
                <a:gd name="T17" fmla="*/ 1 h 72"/>
                <a:gd name="T18" fmla="*/ 43 w 61"/>
                <a:gd name="T19" fmla="*/ 3 h 72"/>
                <a:gd name="T20" fmla="*/ 54 w 61"/>
                <a:gd name="T21" fmla="*/ 8 h 72"/>
                <a:gd name="T22" fmla="*/ 60 w 61"/>
                <a:gd name="T23" fmla="*/ 24 h 72"/>
                <a:gd name="T24" fmla="*/ 59 w 61"/>
                <a:gd name="T2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2">
                  <a:moveTo>
                    <a:pt x="59" y="48"/>
                  </a:moveTo>
                  <a:cubicBezTo>
                    <a:pt x="57" y="57"/>
                    <a:pt x="51" y="66"/>
                    <a:pt x="42" y="69"/>
                  </a:cubicBezTo>
                  <a:cubicBezTo>
                    <a:pt x="35" y="72"/>
                    <a:pt x="27" y="71"/>
                    <a:pt x="20" y="67"/>
                  </a:cubicBezTo>
                  <a:cubicBezTo>
                    <a:pt x="17" y="65"/>
                    <a:pt x="15" y="63"/>
                    <a:pt x="13" y="61"/>
                  </a:cubicBezTo>
                  <a:cubicBezTo>
                    <a:pt x="11" y="58"/>
                    <a:pt x="10" y="54"/>
                    <a:pt x="9" y="50"/>
                  </a:cubicBezTo>
                  <a:cubicBezTo>
                    <a:pt x="7" y="43"/>
                    <a:pt x="5" y="35"/>
                    <a:pt x="3" y="27"/>
                  </a:cubicBezTo>
                  <a:cubicBezTo>
                    <a:pt x="1" y="23"/>
                    <a:pt x="0" y="18"/>
                    <a:pt x="1" y="14"/>
                  </a:cubicBezTo>
                  <a:cubicBezTo>
                    <a:pt x="3" y="9"/>
                    <a:pt x="6" y="6"/>
                    <a:pt x="11" y="4"/>
                  </a:cubicBezTo>
                  <a:cubicBezTo>
                    <a:pt x="15" y="1"/>
                    <a:pt x="20" y="1"/>
                    <a:pt x="24" y="1"/>
                  </a:cubicBezTo>
                  <a:cubicBezTo>
                    <a:pt x="31" y="0"/>
                    <a:pt x="37" y="1"/>
                    <a:pt x="43" y="3"/>
                  </a:cubicBezTo>
                  <a:cubicBezTo>
                    <a:pt x="47" y="4"/>
                    <a:pt x="51" y="5"/>
                    <a:pt x="54" y="8"/>
                  </a:cubicBezTo>
                  <a:cubicBezTo>
                    <a:pt x="60" y="12"/>
                    <a:pt x="60" y="17"/>
                    <a:pt x="60" y="24"/>
                  </a:cubicBezTo>
                  <a:cubicBezTo>
                    <a:pt x="60" y="32"/>
                    <a:pt x="61" y="40"/>
                    <a:pt x="59" y="48"/>
                  </a:cubicBezTo>
                  <a:close/>
                </a:path>
              </a:pathLst>
            </a:custGeom>
            <a:solidFill>
              <a:srgbClr val="E2CF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ïšļïďe">
              <a:extLst>
                <a:ext uri="{FF2B5EF4-FFF2-40B4-BE49-F238E27FC236}">
                  <a16:creationId xmlns:a16="http://schemas.microsoft.com/office/drawing/2014/main" id="{25C58D94-E19D-4EBC-B1CA-D15491A9FAF5}"/>
                </a:ext>
              </a:extLst>
            </p:cNvPr>
            <p:cNvSpPr/>
            <p:nvPr/>
          </p:nvSpPr>
          <p:spPr bwMode="auto">
            <a:xfrm>
              <a:off x="7491413" y="3505201"/>
              <a:ext cx="565150" cy="1139825"/>
            </a:xfrm>
            <a:custGeom>
              <a:avLst/>
              <a:gdLst>
                <a:gd name="T0" fmla="*/ 62 w 96"/>
                <a:gd name="T1" fmla="*/ 25 h 194"/>
                <a:gd name="T2" fmla="*/ 54 w 96"/>
                <a:gd name="T3" fmla="*/ 10 h 194"/>
                <a:gd name="T4" fmla="*/ 39 w 96"/>
                <a:gd name="T5" fmla="*/ 1 h 194"/>
                <a:gd name="T6" fmla="*/ 27 w 96"/>
                <a:gd name="T7" fmla="*/ 7 h 194"/>
                <a:gd name="T8" fmla="*/ 13 w 96"/>
                <a:gd name="T9" fmla="*/ 8 h 194"/>
                <a:gd name="T10" fmla="*/ 14 w 96"/>
                <a:gd name="T11" fmla="*/ 111 h 194"/>
                <a:gd name="T12" fmla="*/ 0 w 96"/>
                <a:gd name="T13" fmla="*/ 160 h 194"/>
                <a:gd name="T14" fmla="*/ 89 w 96"/>
                <a:gd name="T15" fmla="*/ 194 h 194"/>
                <a:gd name="T16" fmla="*/ 93 w 96"/>
                <a:gd name="T17" fmla="*/ 188 h 194"/>
                <a:gd name="T18" fmla="*/ 94 w 96"/>
                <a:gd name="T19" fmla="*/ 182 h 194"/>
                <a:gd name="T20" fmla="*/ 62 w 96"/>
                <a:gd name="T21" fmla="*/ 2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94">
                  <a:moveTo>
                    <a:pt x="62" y="25"/>
                  </a:moveTo>
                  <a:cubicBezTo>
                    <a:pt x="59" y="20"/>
                    <a:pt x="57" y="15"/>
                    <a:pt x="54" y="10"/>
                  </a:cubicBezTo>
                  <a:cubicBezTo>
                    <a:pt x="53" y="7"/>
                    <a:pt x="41" y="3"/>
                    <a:pt x="39" y="1"/>
                  </a:cubicBezTo>
                  <a:cubicBezTo>
                    <a:pt x="35" y="0"/>
                    <a:pt x="30" y="6"/>
                    <a:pt x="27" y="7"/>
                  </a:cubicBezTo>
                  <a:cubicBezTo>
                    <a:pt x="23" y="9"/>
                    <a:pt x="17" y="9"/>
                    <a:pt x="13" y="8"/>
                  </a:cubicBezTo>
                  <a:cubicBezTo>
                    <a:pt x="20" y="42"/>
                    <a:pt x="19" y="77"/>
                    <a:pt x="14" y="111"/>
                  </a:cubicBezTo>
                  <a:cubicBezTo>
                    <a:pt x="8" y="145"/>
                    <a:pt x="11" y="128"/>
                    <a:pt x="0" y="160"/>
                  </a:cubicBezTo>
                  <a:cubicBezTo>
                    <a:pt x="89" y="194"/>
                    <a:pt x="89" y="194"/>
                    <a:pt x="89" y="194"/>
                  </a:cubicBezTo>
                  <a:cubicBezTo>
                    <a:pt x="90" y="192"/>
                    <a:pt x="92" y="190"/>
                    <a:pt x="93" y="188"/>
                  </a:cubicBezTo>
                  <a:cubicBezTo>
                    <a:pt x="94" y="186"/>
                    <a:pt x="94" y="184"/>
                    <a:pt x="94" y="182"/>
                  </a:cubicBezTo>
                  <a:cubicBezTo>
                    <a:pt x="96" y="107"/>
                    <a:pt x="95" y="93"/>
                    <a:pt x="62" y="25"/>
                  </a:cubicBezTo>
                  <a:close/>
                </a:path>
              </a:pathLst>
            </a:custGeom>
            <a:solidFill>
              <a:srgbClr val="363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išḷïďê">
              <a:extLst>
                <a:ext uri="{FF2B5EF4-FFF2-40B4-BE49-F238E27FC236}">
                  <a16:creationId xmlns:a16="http://schemas.microsoft.com/office/drawing/2014/main" id="{AFE1731F-6E9C-4170-805D-0B0CC8A773FB}"/>
                </a:ext>
              </a:extLst>
            </p:cNvPr>
            <p:cNvSpPr/>
            <p:nvPr/>
          </p:nvSpPr>
          <p:spPr bwMode="auto">
            <a:xfrm>
              <a:off x="7161213" y="4281489"/>
              <a:ext cx="847725" cy="469900"/>
            </a:xfrm>
            <a:custGeom>
              <a:avLst/>
              <a:gdLst>
                <a:gd name="T0" fmla="*/ 136 w 144"/>
                <a:gd name="T1" fmla="*/ 45 h 80"/>
                <a:gd name="T2" fmla="*/ 120 w 144"/>
                <a:gd name="T3" fmla="*/ 33 h 80"/>
                <a:gd name="T4" fmla="*/ 97 w 144"/>
                <a:gd name="T5" fmla="*/ 20 h 80"/>
                <a:gd name="T6" fmla="*/ 81 w 144"/>
                <a:gd name="T7" fmla="*/ 13 h 80"/>
                <a:gd name="T8" fmla="*/ 59 w 144"/>
                <a:gd name="T9" fmla="*/ 6 h 80"/>
                <a:gd name="T10" fmla="*/ 23 w 144"/>
                <a:gd name="T11" fmla="*/ 14 h 80"/>
                <a:gd name="T12" fmla="*/ 9 w 144"/>
                <a:gd name="T13" fmla="*/ 14 h 80"/>
                <a:gd name="T14" fmla="*/ 8 w 144"/>
                <a:gd name="T15" fmla="*/ 44 h 80"/>
                <a:gd name="T16" fmla="*/ 22 w 144"/>
                <a:gd name="T17" fmla="*/ 77 h 80"/>
                <a:gd name="T18" fmla="*/ 24 w 144"/>
                <a:gd name="T19" fmla="*/ 79 h 80"/>
                <a:gd name="T20" fmla="*/ 26 w 144"/>
                <a:gd name="T21" fmla="*/ 79 h 80"/>
                <a:gd name="T22" fmla="*/ 136 w 144"/>
                <a:gd name="T23" fmla="*/ 69 h 80"/>
                <a:gd name="T24" fmla="*/ 143 w 144"/>
                <a:gd name="T25" fmla="*/ 65 h 80"/>
                <a:gd name="T26" fmla="*/ 144 w 144"/>
                <a:gd name="T27" fmla="*/ 62 h 80"/>
                <a:gd name="T28" fmla="*/ 136 w 144"/>
                <a:gd name="T29"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80">
                  <a:moveTo>
                    <a:pt x="136" y="45"/>
                  </a:moveTo>
                  <a:cubicBezTo>
                    <a:pt x="131" y="40"/>
                    <a:pt x="126" y="37"/>
                    <a:pt x="120" y="33"/>
                  </a:cubicBezTo>
                  <a:cubicBezTo>
                    <a:pt x="113" y="29"/>
                    <a:pt x="105" y="24"/>
                    <a:pt x="97" y="20"/>
                  </a:cubicBezTo>
                  <a:cubicBezTo>
                    <a:pt x="92" y="16"/>
                    <a:pt x="87" y="13"/>
                    <a:pt x="81" y="13"/>
                  </a:cubicBezTo>
                  <a:cubicBezTo>
                    <a:pt x="74" y="13"/>
                    <a:pt x="64" y="3"/>
                    <a:pt x="59" y="6"/>
                  </a:cubicBezTo>
                  <a:cubicBezTo>
                    <a:pt x="47" y="12"/>
                    <a:pt x="36" y="14"/>
                    <a:pt x="23" y="14"/>
                  </a:cubicBezTo>
                  <a:cubicBezTo>
                    <a:pt x="18" y="14"/>
                    <a:pt x="12" y="11"/>
                    <a:pt x="9" y="14"/>
                  </a:cubicBezTo>
                  <a:cubicBezTo>
                    <a:pt x="2" y="20"/>
                    <a:pt x="0" y="0"/>
                    <a:pt x="8" y="44"/>
                  </a:cubicBezTo>
                  <a:cubicBezTo>
                    <a:pt x="10" y="56"/>
                    <a:pt x="15" y="68"/>
                    <a:pt x="22" y="77"/>
                  </a:cubicBezTo>
                  <a:cubicBezTo>
                    <a:pt x="22" y="78"/>
                    <a:pt x="23" y="79"/>
                    <a:pt x="24" y="79"/>
                  </a:cubicBezTo>
                  <a:cubicBezTo>
                    <a:pt x="24" y="80"/>
                    <a:pt x="25" y="79"/>
                    <a:pt x="26" y="79"/>
                  </a:cubicBezTo>
                  <a:cubicBezTo>
                    <a:pt x="63" y="77"/>
                    <a:pt x="100" y="73"/>
                    <a:pt x="136" y="69"/>
                  </a:cubicBezTo>
                  <a:cubicBezTo>
                    <a:pt x="139" y="68"/>
                    <a:pt x="142" y="68"/>
                    <a:pt x="143" y="65"/>
                  </a:cubicBezTo>
                  <a:cubicBezTo>
                    <a:pt x="144" y="64"/>
                    <a:pt x="144" y="63"/>
                    <a:pt x="144" y="62"/>
                  </a:cubicBezTo>
                  <a:cubicBezTo>
                    <a:pt x="144" y="55"/>
                    <a:pt x="140" y="49"/>
                    <a:pt x="136" y="45"/>
                  </a:cubicBezTo>
                  <a:close/>
                </a:path>
              </a:pathLst>
            </a:custGeom>
            <a:solidFill>
              <a:srgbClr val="363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išḻïḑé">
              <a:extLst>
                <a:ext uri="{FF2B5EF4-FFF2-40B4-BE49-F238E27FC236}">
                  <a16:creationId xmlns:a16="http://schemas.microsoft.com/office/drawing/2014/main" id="{9BD70788-56A3-44FA-9FFF-E3C7365F47F0}"/>
                </a:ext>
              </a:extLst>
            </p:cNvPr>
            <p:cNvSpPr/>
            <p:nvPr/>
          </p:nvSpPr>
          <p:spPr bwMode="auto">
            <a:xfrm>
              <a:off x="7637463" y="4292601"/>
              <a:ext cx="577850" cy="465138"/>
            </a:xfrm>
            <a:custGeom>
              <a:avLst/>
              <a:gdLst>
                <a:gd name="T0" fmla="*/ 91 w 98"/>
                <a:gd name="T1" fmla="*/ 2 h 79"/>
                <a:gd name="T2" fmla="*/ 78 w 98"/>
                <a:gd name="T3" fmla="*/ 2 h 79"/>
                <a:gd name="T4" fmla="*/ 28 w 98"/>
                <a:gd name="T5" fmla="*/ 6 h 79"/>
                <a:gd name="T6" fmla="*/ 4 w 98"/>
                <a:gd name="T7" fmla="*/ 19 h 79"/>
                <a:gd name="T8" fmla="*/ 1 w 98"/>
                <a:gd name="T9" fmla="*/ 22 h 79"/>
                <a:gd name="T10" fmla="*/ 0 w 98"/>
                <a:gd name="T11" fmla="*/ 28 h 79"/>
                <a:gd name="T12" fmla="*/ 3 w 98"/>
                <a:gd name="T13" fmla="*/ 60 h 79"/>
                <a:gd name="T14" fmla="*/ 4 w 98"/>
                <a:gd name="T15" fmla="*/ 76 h 79"/>
                <a:gd name="T16" fmla="*/ 15 w 98"/>
                <a:gd name="T17" fmla="*/ 76 h 79"/>
                <a:gd name="T18" fmla="*/ 11 w 98"/>
                <a:gd name="T19" fmla="*/ 30 h 79"/>
                <a:gd name="T20" fmla="*/ 11 w 98"/>
                <a:gd name="T21" fmla="*/ 24 h 79"/>
                <a:gd name="T22" fmla="*/ 22 w 98"/>
                <a:gd name="T23" fmla="*/ 17 h 79"/>
                <a:gd name="T24" fmla="*/ 96 w 98"/>
                <a:gd name="T25" fmla="*/ 13 h 79"/>
                <a:gd name="T26" fmla="*/ 91 w 98"/>
                <a:gd name="T2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9">
                  <a:moveTo>
                    <a:pt x="91" y="2"/>
                  </a:moveTo>
                  <a:cubicBezTo>
                    <a:pt x="87" y="0"/>
                    <a:pt x="82" y="1"/>
                    <a:pt x="78" y="2"/>
                  </a:cubicBezTo>
                  <a:cubicBezTo>
                    <a:pt x="61" y="4"/>
                    <a:pt x="44" y="2"/>
                    <a:pt x="28" y="6"/>
                  </a:cubicBezTo>
                  <a:cubicBezTo>
                    <a:pt x="19" y="9"/>
                    <a:pt x="11" y="13"/>
                    <a:pt x="4" y="19"/>
                  </a:cubicBezTo>
                  <a:cubicBezTo>
                    <a:pt x="3" y="20"/>
                    <a:pt x="1" y="21"/>
                    <a:pt x="1" y="22"/>
                  </a:cubicBezTo>
                  <a:cubicBezTo>
                    <a:pt x="0" y="24"/>
                    <a:pt x="0" y="26"/>
                    <a:pt x="0" y="28"/>
                  </a:cubicBezTo>
                  <a:cubicBezTo>
                    <a:pt x="1" y="39"/>
                    <a:pt x="2" y="49"/>
                    <a:pt x="3" y="60"/>
                  </a:cubicBezTo>
                  <a:cubicBezTo>
                    <a:pt x="3" y="64"/>
                    <a:pt x="2" y="73"/>
                    <a:pt x="4" y="76"/>
                  </a:cubicBezTo>
                  <a:cubicBezTo>
                    <a:pt x="6" y="79"/>
                    <a:pt x="12" y="77"/>
                    <a:pt x="15" y="76"/>
                  </a:cubicBezTo>
                  <a:cubicBezTo>
                    <a:pt x="14" y="61"/>
                    <a:pt x="12" y="45"/>
                    <a:pt x="11" y="30"/>
                  </a:cubicBezTo>
                  <a:cubicBezTo>
                    <a:pt x="10" y="28"/>
                    <a:pt x="10" y="26"/>
                    <a:pt x="11" y="24"/>
                  </a:cubicBezTo>
                  <a:cubicBezTo>
                    <a:pt x="13" y="19"/>
                    <a:pt x="18" y="18"/>
                    <a:pt x="22" y="17"/>
                  </a:cubicBezTo>
                  <a:cubicBezTo>
                    <a:pt x="46" y="13"/>
                    <a:pt x="71" y="11"/>
                    <a:pt x="96" y="13"/>
                  </a:cubicBezTo>
                  <a:cubicBezTo>
                    <a:pt x="98" y="9"/>
                    <a:pt x="95" y="4"/>
                    <a:pt x="91" y="2"/>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Sḷidê">
              <a:extLst>
                <a:ext uri="{FF2B5EF4-FFF2-40B4-BE49-F238E27FC236}">
                  <a16:creationId xmlns:a16="http://schemas.microsoft.com/office/drawing/2014/main" id="{65DA6857-1D13-44F7-A0F6-EEA25CB46B59}"/>
                </a:ext>
              </a:extLst>
            </p:cNvPr>
            <p:cNvSpPr/>
            <p:nvPr/>
          </p:nvSpPr>
          <p:spPr bwMode="auto">
            <a:xfrm>
              <a:off x="7337426" y="2987676"/>
              <a:ext cx="547688" cy="541338"/>
            </a:xfrm>
            <a:custGeom>
              <a:avLst/>
              <a:gdLst>
                <a:gd name="T0" fmla="*/ 1 w 93"/>
                <a:gd name="T1" fmla="*/ 32 h 92"/>
                <a:gd name="T2" fmla="*/ 11 w 93"/>
                <a:gd name="T3" fmla="*/ 15 h 92"/>
                <a:gd name="T4" fmla="*/ 21 w 93"/>
                <a:gd name="T5" fmla="*/ 12 h 92"/>
                <a:gd name="T6" fmla="*/ 34 w 93"/>
                <a:gd name="T7" fmla="*/ 2 h 92"/>
                <a:gd name="T8" fmla="*/ 36 w 93"/>
                <a:gd name="T9" fmla="*/ 2 h 92"/>
                <a:gd name="T10" fmla="*/ 39 w 93"/>
                <a:gd name="T11" fmla="*/ 3 h 92"/>
                <a:gd name="T12" fmla="*/ 67 w 93"/>
                <a:gd name="T13" fmla="*/ 4 h 92"/>
                <a:gd name="T14" fmla="*/ 75 w 93"/>
                <a:gd name="T15" fmla="*/ 14 h 92"/>
                <a:gd name="T16" fmla="*/ 81 w 93"/>
                <a:gd name="T17" fmla="*/ 27 h 92"/>
                <a:gd name="T18" fmla="*/ 85 w 93"/>
                <a:gd name="T19" fmla="*/ 40 h 92"/>
                <a:gd name="T20" fmla="*/ 89 w 93"/>
                <a:gd name="T21" fmla="*/ 46 h 92"/>
                <a:gd name="T22" fmla="*/ 84 w 93"/>
                <a:gd name="T23" fmla="*/ 65 h 92"/>
                <a:gd name="T24" fmla="*/ 79 w 93"/>
                <a:gd name="T25" fmla="*/ 68 h 92"/>
                <a:gd name="T26" fmla="*/ 75 w 93"/>
                <a:gd name="T27" fmla="*/ 77 h 92"/>
                <a:gd name="T28" fmla="*/ 57 w 93"/>
                <a:gd name="T29" fmla="*/ 90 h 92"/>
                <a:gd name="T30" fmla="*/ 54 w 93"/>
                <a:gd name="T31" fmla="*/ 75 h 92"/>
                <a:gd name="T32" fmla="*/ 52 w 93"/>
                <a:gd name="T33" fmla="*/ 71 h 92"/>
                <a:gd name="T34" fmla="*/ 53 w 93"/>
                <a:gd name="T35" fmla="*/ 62 h 92"/>
                <a:gd name="T36" fmla="*/ 44 w 93"/>
                <a:gd name="T37" fmla="*/ 64 h 92"/>
                <a:gd name="T38" fmla="*/ 39 w 93"/>
                <a:gd name="T39" fmla="*/ 52 h 92"/>
                <a:gd name="T40" fmla="*/ 30 w 93"/>
                <a:gd name="T41" fmla="*/ 51 h 92"/>
                <a:gd name="T42" fmla="*/ 1 w 93"/>
                <a:gd name="T43"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92">
                  <a:moveTo>
                    <a:pt x="1" y="32"/>
                  </a:moveTo>
                  <a:cubicBezTo>
                    <a:pt x="0" y="25"/>
                    <a:pt x="4" y="18"/>
                    <a:pt x="11" y="15"/>
                  </a:cubicBezTo>
                  <a:cubicBezTo>
                    <a:pt x="14" y="14"/>
                    <a:pt x="18" y="14"/>
                    <a:pt x="21" y="12"/>
                  </a:cubicBezTo>
                  <a:cubicBezTo>
                    <a:pt x="26" y="10"/>
                    <a:pt x="29" y="5"/>
                    <a:pt x="34" y="2"/>
                  </a:cubicBezTo>
                  <a:cubicBezTo>
                    <a:pt x="34" y="2"/>
                    <a:pt x="35" y="2"/>
                    <a:pt x="36" y="2"/>
                  </a:cubicBezTo>
                  <a:cubicBezTo>
                    <a:pt x="37" y="2"/>
                    <a:pt x="38" y="3"/>
                    <a:pt x="39" y="3"/>
                  </a:cubicBezTo>
                  <a:cubicBezTo>
                    <a:pt x="47" y="9"/>
                    <a:pt x="58" y="0"/>
                    <a:pt x="67" y="4"/>
                  </a:cubicBezTo>
                  <a:cubicBezTo>
                    <a:pt x="71" y="6"/>
                    <a:pt x="73" y="10"/>
                    <a:pt x="75" y="14"/>
                  </a:cubicBezTo>
                  <a:cubicBezTo>
                    <a:pt x="77" y="18"/>
                    <a:pt x="79" y="22"/>
                    <a:pt x="81" y="27"/>
                  </a:cubicBezTo>
                  <a:cubicBezTo>
                    <a:pt x="82" y="31"/>
                    <a:pt x="83" y="36"/>
                    <a:pt x="85" y="40"/>
                  </a:cubicBezTo>
                  <a:cubicBezTo>
                    <a:pt x="86" y="42"/>
                    <a:pt x="88" y="44"/>
                    <a:pt x="89" y="46"/>
                  </a:cubicBezTo>
                  <a:cubicBezTo>
                    <a:pt x="93" y="52"/>
                    <a:pt x="90" y="62"/>
                    <a:pt x="84" y="65"/>
                  </a:cubicBezTo>
                  <a:cubicBezTo>
                    <a:pt x="82" y="66"/>
                    <a:pt x="80" y="67"/>
                    <a:pt x="79" y="68"/>
                  </a:cubicBezTo>
                  <a:cubicBezTo>
                    <a:pt x="77" y="71"/>
                    <a:pt x="76" y="74"/>
                    <a:pt x="75" y="77"/>
                  </a:cubicBezTo>
                  <a:cubicBezTo>
                    <a:pt x="74" y="79"/>
                    <a:pt x="59" y="92"/>
                    <a:pt x="57" y="90"/>
                  </a:cubicBezTo>
                  <a:cubicBezTo>
                    <a:pt x="57" y="85"/>
                    <a:pt x="57" y="79"/>
                    <a:pt x="54" y="75"/>
                  </a:cubicBezTo>
                  <a:cubicBezTo>
                    <a:pt x="54" y="74"/>
                    <a:pt x="52" y="73"/>
                    <a:pt x="52" y="71"/>
                  </a:cubicBezTo>
                  <a:cubicBezTo>
                    <a:pt x="51" y="68"/>
                    <a:pt x="51" y="65"/>
                    <a:pt x="53" y="62"/>
                  </a:cubicBezTo>
                  <a:cubicBezTo>
                    <a:pt x="50" y="63"/>
                    <a:pt x="47" y="64"/>
                    <a:pt x="44" y="64"/>
                  </a:cubicBezTo>
                  <a:cubicBezTo>
                    <a:pt x="43" y="59"/>
                    <a:pt x="43" y="54"/>
                    <a:pt x="39" y="52"/>
                  </a:cubicBezTo>
                  <a:cubicBezTo>
                    <a:pt x="36" y="50"/>
                    <a:pt x="33" y="50"/>
                    <a:pt x="30" y="51"/>
                  </a:cubicBezTo>
                  <a:cubicBezTo>
                    <a:pt x="16" y="52"/>
                    <a:pt x="7" y="50"/>
                    <a:pt x="1" y="3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íṣḷîḍé">
              <a:extLst>
                <a:ext uri="{FF2B5EF4-FFF2-40B4-BE49-F238E27FC236}">
                  <a16:creationId xmlns:a16="http://schemas.microsoft.com/office/drawing/2014/main" id="{36D324F1-285F-4428-BE22-E2925A990E3E}"/>
                </a:ext>
              </a:extLst>
            </p:cNvPr>
            <p:cNvSpPr/>
            <p:nvPr/>
          </p:nvSpPr>
          <p:spPr bwMode="auto">
            <a:xfrm>
              <a:off x="7008813" y="3929064"/>
              <a:ext cx="211138" cy="93663"/>
            </a:xfrm>
            <a:custGeom>
              <a:avLst/>
              <a:gdLst>
                <a:gd name="T0" fmla="*/ 36 w 36"/>
                <a:gd name="T1" fmla="*/ 8 h 16"/>
                <a:gd name="T2" fmla="*/ 34 w 36"/>
                <a:gd name="T3" fmla="*/ 7 h 16"/>
                <a:gd name="T4" fmla="*/ 28 w 36"/>
                <a:gd name="T5" fmla="*/ 6 h 16"/>
                <a:gd name="T6" fmla="*/ 17 w 36"/>
                <a:gd name="T7" fmla="*/ 3 h 16"/>
                <a:gd name="T8" fmla="*/ 7 w 36"/>
                <a:gd name="T9" fmla="*/ 1 h 16"/>
                <a:gd name="T10" fmla="*/ 0 w 36"/>
                <a:gd name="T11" fmla="*/ 9 h 16"/>
                <a:gd name="T12" fmla="*/ 0 w 36"/>
                <a:gd name="T13" fmla="*/ 11 h 16"/>
                <a:gd name="T14" fmla="*/ 3 w 36"/>
                <a:gd name="T15" fmla="*/ 15 h 16"/>
                <a:gd name="T16" fmla="*/ 11 w 36"/>
                <a:gd name="T17" fmla="*/ 16 h 16"/>
                <a:gd name="T18" fmla="*/ 34 w 36"/>
                <a:gd name="T19" fmla="*/ 13 h 16"/>
                <a:gd name="T20" fmla="*/ 35 w 36"/>
                <a:gd name="T21" fmla="*/ 13 h 16"/>
                <a:gd name="T22" fmla="*/ 36 w 36"/>
                <a:gd name="T23" fmla="*/ 11 h 16"/>
                <a:gd name="T24" fmla="*/ 36 w 36"/>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6">
                  <a:moveTo>
                    <a:pt x="36" y="8"/>
                  </a:moveTo>
                  <a:cubicBezTo>
                    <a:pt x="35" y="7"/>
                    <a:pt x="36" y="7"/>
                    <a:pt x="34" y="7"/>
                  </a:cubicBezTo>
                  <a:cubicBezTo>
                    <a:pt x="32" y="6"/>
                    <a:pt x="30" y="7"/>
                    <a:pt x="28" y="6"/>
                  </a:cubicBezTo>
                  <a:cubicBezTo>
                    <a:pt x="24" y="6"/>
                    <a:pt x="21" y="5"/>
                    <a:pt x="17" y="3"/>
                  </a:cubicBezTo>
                  <a:cubicBezTo>
                    <a:pt x="14" y="2"/>
                    <a:pt x="11" y="0"/>
                    <a:pt x="7" y="1"/>
                  </a:cubicBezTo>
                  <a:cubicBezTo>
                    <a:pt x="3" y="2"/>
                    <a:pt x="1" y="5"/>
                    <a:pt x="0" y="9"/>
                  </a:cubicBezTo>
                  <a:cubicBezTo>
                    <a:pt x="0" y="10"/>
                    <a:pt x="0" y="11"/>
                    <a:pt x="0" y="11"/>
                  </a:cubicBezTo>
                  <a:cubicBezTo>
                    <a:pt x="0" y="13"/>
                    <a:pt x="1" y="14"/>
                    <a:pt x="3" y="15"/>
                  </a:cubicBezTo>
                  <a:cubicBezTo>
                    <a:pt x="5" y="16"/>
                    <a:pt x="8" y="16"/>
                    <a:pt x="11" y="16"/>
                  </a:cubicBezTo>
                  <a:cubicBezTo>
                    <a:pt x="19" y="16"/>
                    <a:pt x="27" y="15"/>
                    <a:pt x="34" y="13"/>
                  </a:cubicBezTo>
                  <a:cubicBezTo>
                    <a:pt x="34" y="13"/>
                    <a:pt x="35" y="13"/>
                    <a:pt x="35" y="13"/>
                  </a:cubicBezTo>
                  <a:cubicBezTo>
                    <a:pt x="35" y="12"/>
                    <a:pt x="35" y="12"/>
                    <a:pt x="36" y="11"/>
                  </a:cubicBezTo>
                  <a:cubicBezTo>
                    <a:pt x="36" y="10"/>
                    <a:pt x="36" y="9"/>
                    <a:pt x="36" y="8"/>
                  </a:cubicBezTo>
                  <a:close/>
                </a:path>
              </a:pathLst>
            </a:custGeom>
            <a:solidFill>
              <a:srgbClr val="E2CF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îṥľîḋè">
              <a:extLst>
                <a:ext uri="{FF2B5EF4-FFF2-40B4-BE49-F238E27FC236}">
                  <a16:creationId xmlns:a16="http://schemas.microsoft.com/office/drawing/2014/main" id="{90312B64-5900-492E-A372-09F846902C9D}"/>
                </a:ext>
              </a:extLst>
            </p:cNvPr>
            <p:cNvSpPr/>
            <p:nvPr/>
          </p:nvSpPr>
          <p:spPr bwMode="auto">
            <a:xfrm>
              <a:off x="7185026" y="3657601"/>
              <a:ext cx="635000" cy="371475"/>
            </a:xfrm>
            <a:custGeom>
              <a:avLst/>
              <a:gdLst>
                <a:gd name="T0" fmla="*/ 104 w 108"/>
                <a:gd name="T1" fmla="*/ 6 h 63"/>
                <a:gd name="T2" fmla="*/ 97 w 108"/>
                <a:gd name="T3" fmla="*/ 1 h 63"/>
                <a:gd name="T4" fmla="*/ 89 w 108"/>
                <a:gd name="T5" fmla="*/ 5 h 63"/>
                <a:gd name="T6" fmla="*/ 76 w 108"/>
                <a:gd name="T7" fmla="*/ 35 h 63"/>
                <a:gd name="T8" fmla="*/ 66 w 108"/>
                <a:gd name="T9" fmla="*/ 40 h 63"/>
                <a:gd name="T10" fmla="*/ 38 w 108"/>
                <a:gd name="T11" fmla="*/ 48 h 63"/>
                <a:gd name="T12" fmla="*/ 3 w 108"/>
                <a:gd name="T13" fmla="*/ 51 h 63"/>
                <a:gd name="T14" fmla="*/ 1 w 108"/>
                <a:gd name="T15" fmla="*/ 52 h 63"/>
                <a:gd name="T16" fmla="*/ 0 w 108"/>
                <a:gd name="T17" fmla="*/ 54 h 63"/>
                <a:gd name="T18" fmla="*/ 6 w 108"/>
                <a:gd name="T19" fmla="*/ 63 h 63"/>
                <a:gd name="T20" fmla="*/ 23 w 108"/>
                <a:gd name="T21" fmla="*/ 63 h 63"/>
                <a:gd name="T22" fmla="*/ 59 w 108"/>
                <a:gd name="T23" fmla="*/ 62 h 63"/>
                <a:gd name="T24" fmla="*/ 78 w 108"/>
                <a:gd name="T25" fmla="*/ 60 h 63"/>
                <a:gd name="T26" fmla="*/ 90 w 108"/>
                <a:gd name="T27" fmla="*/ 57 h 63"/>
                <a:gd name="T28" fmla="*/ 102 w 108"/>
                <a:gd name="T29" fmla="*/ 44 h 63"/>
                <a:gd name="T30" fmla="*/ 106 w 108"/>
                <a:gd name="T31" fmla="*/ 27 h 63"/>
                <a:gd name="T32" fmla="*/ 104 w 108"/>
                <a:gd name="T3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63">
                  <a:moveTo>
                    <a:pt x="104" y="6"/>
                  </a:moveTo>
                  <a:cubicBezTo>
                    <a:pt x="103" y="3"/>
                    <a:pt x="100" y="1"/>
                    <a:pt x="97" y="1"/>
                  </a:cubicBezTo>
                  <a:cubicBezTo>
                    <a:pt x="94" y="0"/>
                    <a:pt x="91" y="2"/>
                    <a:pt x="89" y="5"/>
                  </a:cubicBezTo>
                  <a:cubicBezTo>
                    <a:pt x="82" y="13"/>
                    <a:pt x="85" y="27"/>
                    <a:pt x="76" y="35"/>
                  </a:cubicBezTo>
                  <a:cubicBezTo>
                    <a:pt x="73" y="38"/>
                    <a:pt x="69" y="39"/>
                    <a:pt x="66" y="40"/>
                  </a:cubicBezTo>
                  <a:cubicBezTo>
                    <a:pt x="57" y="43"/>
                    <a:pt x="47" y="46"/>
                    <a:pt x="38" y="48"/>
                  </a:cubicBezTo>
                  <a:cubicBezTo>
                    <a:pt x="26" y="49"/>
                    <a:pt x="14" y="48"/>
                    <a:pt x="3" y="51"/>
                  </a:cubicBezTo>
                  <a:cubicBezTo>
                    <a:pt x="2" y="51"/>
                    <a:pt x="1" y="52"/>
                    <a:pt x="1" y="52"/>
                  </a:cubicBezTo>
                  <a:cubicBezTo>
                    <a:pt x="0" y="53"/>
                    <a:pt x="0" y="54"/>
                    <a:pt x="0" y="54"/>
                  </a:cubicBezTo>
                  <a:cubicBezTo>
                    <a:pt x="0" y="60"/>
                    <a:pt x="0" y="63"/>
                    <a:pt x="6" y="63"/>
                  </a:cubicBezTo>
                  <a:cubicBezTo>
                    <a:pt x="12" y="63"/>
                    <a:pt x="17" y="63"/>
                    <a:pt x="23" y="63"/>
                  </a:cubicBezTo>
                  <a:cubicBezTo>
                    <a:pt x="35" y="63"/>
                    <a:pt x="47" y="63"/>
                    <a:pt x="59" y="62"/>
                  </a:cubicBezTo>
                  <a:cubicBezTo>
                    <a:pt x="65" y="61"/>
                    <a:pt x="72" y="61"/>
                    <a:pt x="78" y="60"/>
                  </a:cubicBezTo>
                  <a:cubicBezTo>
                    <a:pt x="82" y="60"/>
                    <a:pt x="87" y="59"/>
                    <a:pt x="90" y="57"/>
                  </a:cubicBezTo>
                  <a:cubicBezTo>
                    <a:pt x="96" y="55"/>
                    <a:pt x="99" y="50"/>
                    <a:pt x="102" y="44"/>
                  </a:cubicBezTo>
                  <a:cubicBezTo>
                    <a:pt x="104" y="39"/>
                    <a:pt x="105" y="33"/>
                    <a:pt x="106" y="27"/>
                  </a:cubicBezTo>
                  <a:cubicBezTo>
                    <a:pt x="107" y="20"/>
                    <a:pt x="108" y="13"/>
                    <a:pt x="104" y="6"/>
                  </a:cubicBezTo>
                  <a:close/>
                </a:path>
              </a:pathLst>
            </a:custGeom>
            <a:solidFill>
              <a:srgbClr val="7B9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î$lîdè">
              <a:extLst>
                <a:ext uri="{FF2B5EF4-FFF2-40B4-BE49-F238E27FC236}">
                  <a16:creationId xmlns:a16="http://schemas.microsoft.com/office/drawing/2014/main" id="{70E13DD0-8F31-4191-8D87-FFB58A71B4D4}"/>
                </a:ext>
              </a:extLst>
            </p:cNvPr>
            <p:cNvSpPr/>
            <p:nvPr/>
          </p:nvSpPr>
          <p:spPr bwMode="auto">
            <a:xfrm>
              <a:off x="7413626" y="3146426"/>
              <a:ext cx="695325" cy="658813"/>
            </a:xfrm>
            <a:custGeom>
              <a:avLst/>
              <a:gdLst>
                <a:gd name="T0" fmla="*/ 117 w 118"/>
                <a:gd name="T1" fmla="*/ 82 h 112"/>
                <a:gd name="T2" fmla="*/ 112 w 118"/>
                <a:gd name="T3" fmla="*/ 74 h 112"/>
                <a:gd name="T4" fmla="*/ 97 w 118"/>
                <a:gd name="T5" fmla="*/ 45 h 112"/>
                <a:gd name="T6" fmla="*/ 90 w 118"/>
                <a:gd name="T7" fmla="*/ 40 h 112"/>
                <a:gd name="T8" fmla="*/ 84 w 118"/>
                <a:gd name="T9" fmla="*/ 30 h 112"/>
                <a:gd name="T10" fmla="*/ 67 w 118"/>
                <a:gd name="T11" fmla="*/ 14 h 112"/>
                <a:gd name="T12" fmla="*/ 55 w 118"/>
                <a:gd name="T13" fmla="*/ 8 h 112"/>
                <a:gd name="T14" fmla="*/ 51 w 118"/>
                <a:gd name="T15" fmla="*/ 1 h 112"/>
                <a:gd name="T16" fmla="*/ 45 w 118"/>
                <a:gd name="T17" fmla="*/ 2 h 112"/>
                <a:gd name="T18" fmla="*/ 35 w 118"/>
                <a:gd name="T19" fmla="*/ 29 h 112"/>
                <a:gd name="T20" fmla="*/ 32 w 118"/>
                <a:gd name="T21" fmla="*/ 36 h 112"/>
                <a:gd name="T22" fmla="*/ 25 w 118"/>
                <a:gd name="T23" fmla="*/ 53 h 112"/>
                <a:gd name="T24" fmla="*/ 25 w 118"/>
                <a:gd name="T25" fmla="*/ 66 h 112"/>
                <a:gd name="T26" fmla="*/ 13 w 118"/>
                <a:gd name="T27" fmla="*/ 81 h 112"/>
                <a:gd name="T28" fmla="*/ 2 w 118"/>
                <a:gd name="T29" fmla="*/ 96 h 112"/>
                <a:gd name="T30" fmla="*/ 11 w 118"/>
                <a:gd name="T31" fmla="*/ 111 h 112"/>
                <a:gd name="T32" fmla="*/ 26 w 118"/>
                <a:gd name="T33" fmla="*/ 98 h 112"/>
                <a:gd name="T34" fmla="*/ 39 w 118"/>
                <a:gd name="T35" fmla="*/ 90 h 112"/>
                <a:gd name="T36" fmla="*/ 53 w 118"/>
                <a:gd name="T37" fmla="*/ 95 h 112"/>
                <a:gd name="T38" fmla="*/ 58 w 118"/>
                <a:gd name="T39" fmla="*/ 105 h 112"/>
                <a:gd name="T40" fmla="*/ 80 w 118"/>
                <a:gd name="T41" fmla="*/ 105 h 112"/>
                <a:gd name="T42" fmla="*/ 82 w 118"/>
                <a:gd name="T43" fmla="*/ 101 h 112"/>
                <a:gd name="T44" fmla="*/ 92 w 118"/>
                <a:gd name="T45" fmla="*/ 100 h 112"/>
                <a:gd name="T46" fmla="*/ 101 w 118"/>
                <a:gd name="T47" fmla="*/ 103 h 112"/>
                <a:gd name="T48" fmla="*/ 111 w 118"/>
                <a:gd name="T49" fmla="*/ 98 h 112"/>
                <a:gd name="T50" fmla="*/ 116 w 118"/>
                <a:gd name="T51" fmla="*/ 88 h 112"/>
                <a:gd name="T52" fmla="*/ 117 w 118"/>
                <a:gd name="T53"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2">
                  <a:moveTo>
                    <a:pt x="117" y="82"/>
                  </a:moveTo>
                  <a:cubicBezTo>
                    <a:pt x="117" y="79"/>
                    <a:pt x="114" y="77"/>
                    <a:pt x="112" y="74"/>
                  </a:cubicBezTo>
                  <a:cubicBezTo>
                    <a:pt x="105" y="66"/>
                    <a:pt x="106" y="51"/>
                    <a:pt x="97" y="45"/>
                  </a:cubicBezTo>
                  <a:cubicBezTo>
                    <a:pt x="95" y="43"/>
                    <a:pt x="92" y="42"/>
                    <a:pt x="90" y="40"/>
                  </a:cubicBezTo>
                  <a:cubicBezTo>
                    <a:pt x="87" y="38"/>
                    <a:pt x="86" y="33"/>
                    <a:pt x="84" y="30"/>
                  </a:cubicBezTo>
                  <a:cubicBezTo>
                    <a:pt x="81" y="23"/>
                    <a:pt x="75" y="17"/>
                    <a:pt x="67" y="14"/>
                  </a:cubicBezTo>
                  <a:cubicBezTo>
                    <a:pt x="63" y="13"/>
                    <a:pt x="57" y="12"/>
                    <a:pt x="55" y="8"/>
                  </a:cubicBezTo>
                  <a:cubicBezTo>
                    <a:pt x="54" y="6"/>
                    <a:pt x="54" y="2"/>
                    <a:pt x="51" y="1"/>
                  </a:cubicBezTo>
                  <a:cubicBezTo>
                    <a:pt x="49" y="0"/>
                    <a:pt x="47" y="1"/>
                    <a:pt x="45" y="2"/>
                  </a:cubicBezTo>
                  <a:cubicBezTo>
                    <a:pt x="36" y="7"/>
                    <a:pt x="32" y="19"/>
                    <a:pt x="35" y="29"/>
                  </a:cubicBezTo>
                  <a:cubicBezTo>
                    <a:pt x="32" y="36"/>
                    <a:pt x="32" y="36"/>
                    <a:pt x="32" y="36"/>
                  </a:cubicBezTo>
                  <a:cubicBezTo>
                    <a:pt x="28" y="40"/>
                    <a:pt x="25" y="46"/>
                    <a:pt x="25" y="53"/>
                  </a:cubicBezTo>
                  <a:cubicBezTo>
                    <a:pt x="25" y="57"/>
                    <a:pt x="26" y="61"/>
                    <a:pt x="25" y="66"/>
                  </a:cubicBezTo>
                  <a:cubicBezTo>
                    <a:pt x="23" y="72"/>
                    <a:pt x="18" y="77"/>
                    <a:pt x="13" y="81"/>
                  </a:cubicBezTo>
                  <a:cubicBezTo>
                    <a:pt x="9" y="85"/>
                    <a:pt x="4" y="90"/>
                    <a:pt x="2" y="96"/>
                  </a:cubicBezTo>
                  <a:cubicBezTo>
                    <a:pt x="0" y="103"/>
                    <a:pt x="4" y="111"/>
                    <a:pt x="11" y="111"/>
                  </a:cubicBezTo>
                  <a:cubicBezTo>
                    <a:pt x="18" y="111"/>
                    <a:pt x="21" y="103"/>
                    <a:pt x="26" y="98"/>
                  </a:cubicBezTo>
                  <a:cubicBezTo>
                    <a:pt x="29" y="94"/>
                    <a:pt x="33" y="91"/>
                    <a:pt x="39" y="90"/>
                  </a:cubicBezTo>
                  <a:cubicBezTo>
                    <a:pt x="44" y="89"/>
                    <a:pt x="50" y="91"/>
                    <a:pt x="53" y="95"/>
                  </a:cubicBezTo>
                  <a:cubicBezTo>
                    <a:pt x="55" y="98"/>
                    <a:pt x="56" y="102"/>
                    <a:pt x="58" y="105"/>
                  </a:cubicBezTo>
                  <a:cubicBezTo>
                    <a:pt x="63" y="112"/>
                    <a:pt x="75" y="112"/>
                    <a:pt x="80" y="105"/>
                  </a:cubicBezTo>
                  <a:cubicBezTo>
                    <a:pt x="81" y="103"/>
                    <a:pt x="81" y="102"/>
                    <a:pt x="82" y="101"/>
                  </a:cubicBezTo>
                  <a:cubicBezTo>
                    <a:pt x="85" y="99"/>
                    <a:pt x="89" y="99"/>
                    <a:pt x="92" y="100"/>
                  </a:cubicBezTo>
                  <a:cubicBezTo>
                    <a:pt x="95" y="101"/>
                    <a:pt x="98" y="103"/>
                    <a:pt x="101" y="103"/>
                  </a:cubicBezTo>
                  <a:cubicBezTo>
                    <a:pt x="105" y="103"/>
                    <a:pt x="109" y="101"/>
                    <a:pt x="111" y="98"/>
                  </a:cubicBezTo>
                  <a:cubicBezTo>
                    <a:pt x="113" y="95"/>
                    <a:pt x="115" y="91"/>
                    <a:pt x="116" y="88"/>
                  </a:cubicBezTo>
                  <a:cubicBezTo>
                    <a:pt x="117" y="86"/>
                    <a:pt x="118" y="84"/>
                    <a:pt x="117" y="8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ṡļídê">
              <a:extLst>
                <a:ext uri="{FF2B5EF4-FFF2-40B4-BE49-F238E27FC236}">
                  <a16:creationId xmlns:a16="http://schemas.microsoft.com/office/drawing/2014/main" id="{17F6CF38-BE8C-43C9-9B4B-454C66F801E3}"/>
                </a:ext>
              </a:extLst>
            </p:cNvPr>
            <p:cNvSpPr/>
            <p:nvPr/>
          </p:nvSpPr>
          <p:spPr bwMode="auto">
            <a:xfrm>
              <a:off x="5772151" y="3570289"/>
              <a:ext cx="82550" cy="393700"/>
            </a:xfrm>
            <a:custGeom>
              <a:avLst/>
              <a:gdLst>
                <a:gd name="T0" fmla="*/ 14 w 14"/>
                <a:gd name="T1" fmla="*/ 8 h 67"/>
                <a:gd name="T2" fmla="*/ 13 w 14"/>
                <a:gd name="T3" fmla="*/ 0 h 67"/>
                <a:gd name="T4" fmla="*/ 1 w 14"/>
                <a:gd name="T5" fmla="*/ 1 h 67"/>
                <a:gd name="T6" fmla="*/ 1 w 14"/>
                <a:gd name="T7" fmla="*/ 16 h 67"/>
                <a:gd name="T8" fmla="*/ 1 w 14"/>
                <a:gd name="T9" fmla="*/ 44 h 67"/>
                <a:gd name="T10" fmla="*/ 1 w 14"/>
                <a:gd name="T11" fmla="*/ 58 h 67"/>
                <a:gd name="T12" fmla="*/ 1 w 14"/>
                <a:gd name="T13" fmla="*/ 66 h 67"/>
                <a:gd name="T14" fmla="*/ 6 w 14"/>
                <a:gd name="T15" fmla="*/ 66 h 67"/>
                <a:gd name="T16" fmla="*/ 11 w 14"/>
                <a:gd name="T17" fmla="*/ 66 h 67"/>
                <a:gd name="T18" fmla="*/ 12 w 14"/>
                <a:gd name="T19" fmla="*/ 66 h 67"/>
                <a:gd name="T20" fmla="*/ 12 w 14"/>
                <a:gd name="T21" fmla="*/ 65 h 67"/>
                <a:gd name="T22" fmla="*/ 13 w 14"/>
                <a:gd name="T23" fmla="*/ 59 h 67"/>
                <a:gd name="T24" fmla="*/ 14 w 14"/>
                <a:gd name="T25" fmla="*/ 8 h 67"/>
                <a:gd name="T26" fmla="*/ 9 w 14"/>
                <a:gd name="T27" fmla="*/ 5 h 67"/>
                <a:gd name="T28" fmla="*/ 6 w 14"/>
                <a:gd name="T29" fmla="*/ 5 h 67"/>
                <a:gd name="T30" fmla="*/ 7 w 14"/>
                <a:gd name="T31" fmla="*/ 3 h 67"/>
                <a:gd name="T32" fmla="*/ 7 w 14"/>
                <a:gd name="T33" fmla="*/ 3 h 67"/>
                <a:gd name="T34" fmla="*/ 9 w 14"/>
                <a:gd name="T35" fmla="*/ 4 h 67"/>
                <a:gd name="T36" fmla="*/ 9 w 14"/>
                <a:gd name="T3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67">
                  <a:moveTo>
                    <a:pt x="14" y="8"/>
                  </a:moveTo>
                  <a:cubicBezTo>
                    <a:pt x="13" y="5"/>
                    <a:pt x="13" y="3"/>
                    <a:pt x="13" y="0"/>
                  </a:cubicBezTo>
                  <a:cubicBezTo>
                    <a:pt x="9" y="1"/>
                    <a:pt x="5" y="1"/>
                    <a:pt x="1" y="1"/>
                  </a:cubicBezTo>
                  <a:cubicBezTo>
                    <a:pt x="1" y="6"/>
                    <a:pt x="1" y="11"/>
                    <a:pt x="1" y="16"/>
                  </a:cubicBezTo>
                  <a:cubicBezTo>
                    <a:pt x="1" y="25"/>
                    <a:pt x="1" y="33"/>
                    <a:pt x="1" y="44"/>
                  </a:cubicBezTo>
                  <a:cubicBezTo>
                    <a:pt x="1" y="49"/>
                    <a:pt x="1" y="53"/>
                    <a:pt x="1" y="58"/>
                  </a:cubicBezTo>
                  <a:cubicBezTo>
                    <a:pt x="1" y="60"/>
                    <a:pt x="0" y="66"/>
                    <a:pt x="1" y="66"/>
                  </a:cubicBezTo>
                  <a:cubicBezTo>
                    <a:pt x="2" y="67"/>
                    <a:pt x="5" y="66"/>
                    <a:pt x="6" y="66"/>
                  </a:cubicBezTo>
                  <a:cubicBezTo>
                    <a:pt x="8" y="66"/>
                    <a:pt x="9" y="66"/>
                    <a:pt x="11" y="66"/>
                  </a:cubicBezTo>
                  <a:cubicBezTo>
                    <a:pt x="11" y="66"/>
                    <a:pt x="12" y="66"/>
                    <a:pt x="12" y="66"/>
                  </a:cubicBezTo>
                  <a:cubicBezTo>
                    <a:pt x="12" y="66"/>
                    <a:pt x="12" y="65"/>
                    <a:pt x="12" y="65"/>
                  </a:cubicBezTo>
                  <a:cubicBezTo>
                    <a:pt x="13" y="63"/>
                    <a:pt x="13" y="61"/>
                    <a:pt x="13" y="59"/>
                  </a:cubicBezTo>
                  <a:cubicBezTo>
                    <a:pt x="14" y="42"/>
                    <a:pt x="14" y="25"/>
                    <a:pt x="14" y="8"/>
                  </a:cubicBezTo>
                  <a:close/>
                  <a:moveTo>
                    <a:pt x="9" y="5"/>
                  </a:moveTo>
                  <a:cubicBezTo>
                    <a:pt x="8" y="7"/>
                    <a:pt x="6" y="6"/>
                    <a:pt x="6" y="5"/>
                  </a:cubicBezTo>
                  <a:cubicBezTo>
                    <a:pt x="6" y="4"/>
                    <a:pt x="6" y="4"/>
                    <a:pt x="7" y="3"/>
                  </a:cubicBezTo>
                  <a:cubicBezTo>
                    <a:pt x="7" y="3"/>
                    <a:pt x="7" y="3"/>
                    <a:pt x="7" y="3"/>
                  </a:cubicBezTo>
                  <a:cubicBezTo>
                    <a:pt x="8" y="3"/>
                    <a:pt x="8" y="3"/>
                    <a:pt x="9" y="4"/>
                  </a:cubicBezTo>
                  <a:cubicBezTo>
                    <a:pt x="9" y="4"/>
                    <a:pt x="9" y="5"/>
                    <a:pt x="9" y="5"/>
                  </a:cubicBez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ïş1íḍé">
              <a:extLst>
                <a:ext uri="{FF2B5EF4-FFF2-40B4-BE49-F238E27FC236}">
                  <a16:creationId xmlns:a16="http://schemas.microsoft.com/office/drawing/2014/main" id="{881CE1E0-15CA-4DDC-AE0A-DBE782172193}"/>
                </a:ext>
              </a:extLst>
            </p:cNvPr>
            <p:cNvSpPr/>
            <p:nvPr/>
          </p:nvSpPr>
          <p:spPr bwMode="auto">
            <a:xfrm>
              <a:off x="5807076" y="3635376"/>
              <a:ext cx="47625" cy="11113"/>
            </a:xfrm>
            <a:custGeom>
              <a:avLst/>
              <a:gdLst>
                <a:gd name="T0" fmla="*/ 7 w 8"/>
                <a:gd name="T1" fmla="*/ 0 h 2"/>
                <a:gd name="T2" fmla="*/ 0 w 8"/>
                <a:gd name="T3" fmla="*/ 1 h 2"/>
                <a:gd name="T4" fmla="*/ 0 w 8"/>
                <a:gd name="T5" fmla="*/ 2 h 2"/>
                <a:gd name="T6" fmla="*/ 7 w 8"/>
                <a:gd name="T7" fmla="*/ 1 h 2"/>
                <a:gd name="T8" fmla="*/ 7 w 8"/>
                <a:gd name="T9" fmla="*/ 0 h 2"/>
              </a:gdLst>
              <a:ahLst/>
              <a:cxnLst>
                <a:cxn ang="0">
                  <a:pos x="T0" y="T1"/>
                </a:cxn>
                <a:cxn ang="0">
                  <a:pos x="T2" y="T3"/>
                </a:cxn>
                <a:cxn ang="0">
                  <a:pos x="T4" y="T5"/>
                </a:cxn>
                <a:cxn ang="0">
                  <a:pos x="T6" y="T7"/>
                </a:cxn>
                <a:cxn ang="0">
                  <a:pos x="T8" y="T9"/>
                </a:cxn>
              </a:cxnLst>
              <a:rect l="0" t="0" r="r" b="b"/>
              <a:pathLst>
                <a:path w="8" h="2">
                  <a:moveTo>
                    <a:pt x="7" y="0"/>
                  </a:moveTo>
                  <a:cubicBezTo>
                    <a:pt x="5" y="0"/>
                    <a:pt x="2" y="1"/>
                    <a:pt x="0" y="1"/>
                  </a:cubicBezTo>
                  <a:cubicBezTo>
                    <a:pt x="0" y="1"/>
                    <a:pt x="0" y="2"/>
                    <a:pt x="0" y="2"/>
                  </a:cubicBezTo>
                  <a:cubicBezTo>
                    <a:pt x="3" y="1"/>
                    <a:pt x="5" y="1"/>
                    <a:pt x="7" y="1"/>
                  </a:cubicBezTo>
                  <a:cubicBezTo>
                    <a:pt x="8" y="1"/>
                    <a:pt x="8" y="0"/>
                    <a:pt x="7"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işḷïḑè">
              <a:extLst>
                <a:ext uri="{FF2B5EF4-FFF2-40B4-BE49-F238E27FC236}">
                  <a16:creationId xmlns:a16="http://schemas.microsoft.com/office/drawing/2014/main" id="{843C2BB0-646B-4AE1-A33E-0F5491143DB2}"/>
                </a:ext>
              </a:extLst>
            </p:cNvPr>
            <p:cNvSpPr/>
            <p:nvPr/>
          </p:nvSpPr>
          <p:spPr bwMode="auto">
            <a:xfrm>
              <a:off x="5813426" y="3705226"/>
              <a:ext cx="34925" cy="6350"/>
            </a:xfrm>
            <a:custGeom>
              <a:avLst/>
              <a:gdLst>
                <a:gd name="T0" fmla="*/ 5 w 6"/>
                <a:gd name="T1" fmla="*/ 0 h 1"/>
                <a:gd name="T2" fmla="*/ 0 w 6"/>
                <a:gd name="T3" fmla="*/ 0 h 1"/>
                <a:gd name="T4" fmla="*/ 0 w 6"/>
                <a:gd name="T5" fmla="*/ 1 h 1"/>
                <a:gd name="T6" fmla="*/ 5 w 6"/>
                <a:gd name="T7" fmla="*/ 1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cubicBezTo>
                    <a:pt x="4" y="0"/>
                    <a:pt x="2" y="0"/>
                    <a:pt x="0" y="0"/>
                  </a:cubicBezTo>
                  <a:cubicBezTo>
                    <a:pt x="0" y="0"/>
                    <a:pt x="0" y="1"/>
                    <a:pt x="0" y="1"/>
                  </a:cubicBezTo>
                  <a:cubicBezTo>
                    <a:pt x="2" y="1"/>
                    <a:pt x="4" y="1"/>
                    <a:pt x="5" y="1"/>
                  </a:cubicBezTo>
                  <a:cubicBezTo>
                    <a:pt x="6" y="1"/>
                    <a:pt x="6" y="0"/>
                    <a:pt x="5"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íṥľiḍè">
              <a:extLst>
                <a:ext uri="{FF2B5EF4-FFF2-40B4-BE49-F238E27FC236}">
                  <a16:creationId xmlns:a16="http://schemas.microsoft.com/office/drawing/2014/main" id="{8C8AA96D-6592-4F1D-8964-20EDE285DF2B}"/>
                </a:ext>
              </a:extLst>
            </p:cNvPr>
            <p:cNvSpPr/>
            <p:nvPr/>
          </p:nvSpPr>
          <p:spPr bwMode="auto">
            <a:xfrm>
              <a:off x="5813426" y="3794126"/>
              <a:ext cx="41275" cy="11113"/>
            </a:xfrm>
            <a:custGeom>
              <a:avLst/>
              <a:gdLst>
                <a:gd name="T0" fmla="*/ 6 w 7"/>
                <a:gd name="T1" fmla="*/ 0 h 2"/>
                <a:gd name="T2" fmla="*/ 0 w 7"/>
                <a:gd name="T3" fmla="*/ 1 h 2"/>
                <a:gd name="T4" fmla="*/ 1 w 7"/>
                <a:gd name="T5" fmla="*/ 1 h 2"/>
                <a:gd name="T6" fmla="*/ 6 w 7"/>
                <a:gd name="T7" fmla="*/ 1 h 2"/>
                <a:gd name="T8" fmla="*/ 6 w 7"/>
                <a:gd name="T9" fmla="*/ 0 h 2"/>
              </a:gdLst>
              <a:ahLst/>
              <a:cxnLst>
                <a:cxn ang="0">
                  <a:pos x="T0" y="T1"/>
                </a:cxn>
                <a:cxn ang="0">
                  <a:pos x="T2" y="T3"/>
                </a:cxn>
                <a:cxn ang="0">
                  <a:pos x="T4" y="T5"/>
                </a:cxn>
                <a:cxn ang="0">
                  <a:pos x="T6" y="T7"/>
                </a:cxn>
                <a:cxn ang="0">
                  <a:pos x="T8" y="T9"/>
                </a:cxn>
              </a:cxnLst>
              <a:rect l="0" t="0" r="r" b="b"/>
              <a:pathLst>
                <a:path w="7" h="2">
                  <a:moveTo>
                    <a:pt x="6" y="0"/>
                  </a:moveTo>
                  <a:cubicBezTo>
                    <a:pt x="4" y="0"/>
                    <a:pt x="2" y="0"/>
                    <a:pt x="0" y="1"/>
                  </a:cubicBezTo>
                  <a:cubicBezTo>
                    <a:pt x="0" y="1"/>
                    <a:pt x="0" y="2"/>
                    <a:pt x="1" y="1"/>
                  </a:cubicBezTo>
                  <a:cubicBezTo>
                    <a:pt x="2" y="1"/>
                    <a:pt x="4" y="1"/>
                    <a:pt x="6" y="1"/>
                  </a:cubicBezTo>
                  <a:cubicBezTo>
                    <a:pt x="7" y="1"/>
                    <a:pt x="7" y="0"/>
                    <a:pt x="6"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íṩḷîdè">
              <a:extLst>
                <a:ext uri="{FF2B5EF4-FFF2-40B4-BE49-F238E27FC236}">
                  <a16:creationId xmlns:a16="http://schemas.microsoft.com/office/drawing/2014/main" id="{A47CEB30-713C-403A-A649-5A29343CFD3F}"/>
                </a:ext>
              </a:extLst>
            </p:cNvPr>
            <p:cNvSpPr/>
            <p:nvPr/>
          </p:nvSpPr>
          <p:spPr bwMode="auto">
            <a:xfrm>
              <a:off x="5813426" y="3887789"/>
              <a:ext cx="41275" cy="6350"/>
            </a:xfrm>
            <a:custGeom>
              <a:avLst/>
              <a:gdLst>
                <a:gd name="T0" fmla="*/ 6 w 7"/>
                <a:gd name="T1" fmla="*/ 0 h 1"/>
                <a:gd name="T2" fmla="*/ 0 w 7"/>
                <a:gd name="T3" fmla="*/ 1 h 1"/>
                <a:gd name="T4" fmla="*/ 0 w 7"/>
                <a:gd name="T5" fmla="*/ 1 h 1"/>
                <a:gd name="T6" fmla="*/ 6 w 7"/>
                <a:gd name="T7" fmla="*/ 1 h 1"/>
                <a:gd name="T8" fmla="*/ 6 w 7"/>
                <a:gd name="T9" fmla="*/ 0 h 1"/>
              </a:gdLst>
              <a:ahLst/>
              <a:cxnLst>
                <a:cxn ang="0">
                  <a:pos x="T0" y="T1"/>
                </a:cxn>
                <a:cxn ang="0">
                  <a:pos x="T2" y="T3"/>
                </a:cxn>
                <a:cxn ang="0">
                  <a:pos x="T4" y="T5"/>
                </a:cxn>
                <a:cxn ang="0">
                  <a:pos x="T6" y="T7"/>
                </a:cxn>
                <a:cxn ang="0">
                  <a:pos x="T8" y="T9"/>
                </a:cxn>
              </a:cxnLst>
              <a:rect l="0" t="0" r="r" b="b"/>
              <a:pathLst>
                <a:path w="7" h="1">
                  <a:moveTo>
                    <a:pt x="6" y="0"/>
                  </a:moveTo>
                  <a:cubicBezTo>
                    <a:pt x="4" y="0"/>
                    <a:pt x="2" y="0"/>
                    <a:pt x="0" y="1"/>
                  </a:cubicBezTo>
                  <a:cubicBezTo>
                    <a:pt x="0" y="1"/>
                    <a:pt x="0" y="1"/>
                    <a:pt x="0" y="1"/>
                  </a:cubicBezTo>
                  <a:cubicBezTo>
                    <a:pt x="2" y="1"/>
                    <a:pt x="4" y="1"/>
                    <a:pt x="6" y="1"/>
                  </a:cubicBezTo>
                  <a:cubicBezTo>
                    <a:pt x="7" y="1"/>
                    <a:pt x="7" y="0"/>
                    <a:pt x="6"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ṩ1íḋê">
              <a:extLst>
                <a:ext uri="{FF2B5EF4-FFF2-40B4-BE49-F238E27FC236}">
                  <a16:creationId xmlns:a16="http://schemas.microsoft.com/office/drawing/2014/main" id="{29E35488-185C-4FEA-9C4F-235407F308EC}"/>
                </a:ext>
              </a:extLst>
            </p:cNvPr>
            <p:cNvSpPr/>
            <p:nvPr/>
          </p:nvSpPr>
          <p:spPr bwMode="auto">
            <a:xfrm>
              <a:off x="5830888" y="3870326"/>
              <a:ext cx="17463" cy="4763"/>
            </a:xfrm>
            <a:custGeom>
              <a:avLst/>
              <a:gdLst>
                <a:gd name="T0" fmla="*/ 3 w 3"/>
                <a:gd name="T1" fmla="*/ 0 h 1"/>
                <a:gd name="T2" fmla="*/ 1 w 3"/>
                <a:gd name="T3" fmla="*/ 1 h 1"/>
                <a:gd name="T4" fmla="*/ 1 w 3"/>
                <a:gd name="T5" fmla="*/ 1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1"/>
                    <a:pt x="1" y="1"/>
                  </a:cubicBezTo>
                  <a:cubicBezTo>
                    <a:pt x="0" y="1"/>
                    <a:pt x="0" y="1"/>
                    <a:pt x="1" y="1"/>
                  </a:cubicBezTo>
                  <a:cubicBezTo>
                    <a:pt x="1" y="1"/>
                    <a:pt x="2" y="1"/>
                    <a:pt x="3" y="1"/>
                  </a:cubicBezTo>
                  <a:cubicBezTo>
                    <a:pt x="3" y="1"/>
                    <a:pt x="3" y="0"/>
                    <a:pt x="3"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şļïḓé">
              <a:extLst>
                <a:ext uri="{FF2B5EF4-FFF2-40B4-BE49-F238E27FC236}">
                  <a16:creationId xmlns:a16="http://schemas.microsoft.com/office/drawing/2014/main" id="{725FB55F-16D7-47B8-AA49-94A660E8C6F8}"/>
                </a:ext>
              </a:extLst>
            </p:cNvPr>
            <p:cNvSpPr/>
            <p:nvPr/>
          </p:nvSpPr>
          <p:spPr bwMode="auto">
            <a:xfrm>
              <a:off x="5837238" y="3852864"/>
              <a:ext cx="11113" cy="4763"/>
            </a:xfrm>
            <a:custGeom>
              <a:avLst/>
              <a:gdLst>
                <a:gd name="T0" fmla="*/ 1 w 2"/>
                <a:gd name="T1" fmla="*/ 0 h 1"/>
                <a:gd name="T2" fmla="*/ 0 w 2"/>
                <a:gd name="T3" fmla="*/ 0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0" y="1"/>
                  </a:cubicBezTo>
                  <a:cubicBezTo>
                    <a:pt x="1" y="1"/>
                    <a:pt x="1" y="1"/>
                    <a:pt x="2" y="1"/>
                  </a:cubicBezTo>
                  <a:cubicBezTo>
                    <a:pt x="2" y="1"/>
                    <a:pt x="2" y="0"/>
                    <a:pt x="1"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s1ïḍe">
              <a:extLst>
                <a:ext uri="{FF2B5EF4-FFF2-40B4-BE49-F238E27FC236}">
                  <a16:creationId xmlns:a16="http://schemas.microsoft.com/office/drawing/2014/main" id="{6F1D439B-9821-4FB3-B130-6F71C8787319}"/>
                </a:ext>
              </a:extLst>
            </p:cNvPr>
            <p:cNvSpPr/>
            <p:nvPr/>
          </p:nvSpPr>
          <p:spPr bwMode="auto">
            <a:xfrm>
              <a:off x="5830888" y="3829051"/>
              <a:ext cx="17463" cy="4763"/>
            </a:xfrm>
            <a:custGeom>
              <a:avLst/>
              <a:gdLst>
                <a:gd name="T0" fmla="*/ 2 w 3"/>
                <a:gd name="T1" fmla="*/ 0 h 1"/>
                <a:gd name="T2" fmla="*/ 1 w 3"/>
                <a:gd name="T3" fmla="*/ 1 h 1"/>
                <a:gd name="T4" fmla="*/ 1 w 3"/>
                <a:gd name="T5" fmla="*/ 1 h 1"/>
                <a:gd name="T6" fmla="*/ 2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2" y="1"/>
                    <a:pt x="1" y="1"/>
                    <a:pt x="1" y="1"/>
                  </a:cubicBezTo>
                  <a:cubicBezTo>
                    <a:pt x="0" y="1"/>
                    <a:pt x="0" y="1"/>
                    <a:pt x="1" y="1"/>
                  </a:cubicBezTo>
                  <a:cubicBezTo>
                    <a:pt x="1" y="1"/>
                    <a:pt x="2" y="1"/>
                    <a:pt x="2" y="1"/>
                  </a:cubicBezTo>
                  <a:cubicBezTo>
                    <a:pt x="3" y="1"/>
                    <a:pt x="3" y="0"/>
                    <a:pt x="2"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îşļiḋè">
              <a:extLst>
                <a:ext uri="{FF2B5EF4-FFF2-40B4-BE49-F238E27FC236}">
                  <a16:creationId xmlns:a16="http://schemas.microsoft.com/office/drawing/2014/main" id="{7C579893-7A6C-4F17-9AFC-7D82B59316B0}"/>
                </a:ext>
              </a:extLst>
            </p:cNvPr>
            <p:cNvSpPr/>
            <p:nvPr/>
          </p:nvSpPr>
          <p:spPr bwMode="auto">
            <a:xfrm>
              <a:off x="5830888" y="3811589"/>
              <a:ext cx="17463" cy="4763"/>
            </a:xfrm>
            <a:custGeom>
              <a:avLst/>
              <a:gdLst>
                <a:gd name="T0" fmla="*/ 3 w 3"/>
                <a:gd name="T1" fmla="*/ 0 h 1"/>
                <a:gd name="T2" fmla="*/ 1 w 3"/>
                <a:gd name="T3" fmla="*/ 0 h 1"/>
                <a:gd name="T4" fmla="*/ 1 w 3"/>
                <a:gd name="T5" fmla="*/ 1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0"/>
                    <a:pt x="1" y="0"/>
                  </a:cubicBezTo>
                  <a:cubicBezTo>
                    <a:pt x="0" y="0"/>
                    <a:pt x="0" y="1"/>
                    <a:pt x="1" y="1"/>
                  </a:cubicBezTo>
                  <a:cubicBezTo>
                    <a:pt x="2" y="1"/>
                    <a:pt x="2" y="1"/>
                    <a:pt x="3" y="1"/>
                  </a:cubicBezTo>
                  <a:cubicBezTo>
                    <a:pt x="3" y="1"/>
                    <a:pt x="3" y="0"/>
                    <a:pt x="3"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ïṣḻidé">
              <a:extLst>
                <a:ext uri="{FF2B5EF4-FFF2-40B4-BE49-F238E27FC236}">
                  <a16:creationId xmlns:a16="http://schemas.microsoft.com/office/drawing/2014/main" id="{D823C86C-DBA3-4867-B8B8-359B5B65C892}"/>
                </a:ext>
              </a:extLst>
            </p:cNvPr>
            <p:cNvSpPr/>
            <p:nvPr/>
          </p:nvSpPr>
          <p:spPr bwMode="auto">
            <a:xfrm>
              <a:off x="5830888" y="3775076"/>
              <a:ext cx="17463" cy="6350"/>
            </a:xfrm>
            <a:custGeom>
              <a:avLst/>
              <a:gdLst>
                <a:gd name="T0" fmla="*/ 2 w 3"/>
                <a:gd name="T1" fmla="*/ 0 h 1"/>
                <a:gd name="T2" fmla="*/ 0 w 3"/>
                <a:gd name="T3" fmla="*/ 0 h 1"/>
                <a:gd name="T4" fmla="*/ 0 w 3"/>
                <a:gd name="T5" fmla="*/ 1 h 1"/>
                <a:gd name="T6" fmla="*/ 2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1" y="0"/>
                    <a:pt x="1" y="0"/>
                    <a:pt x="0" y="0"/>
                  </a:cubicBezTo>
                  <a:cubicBezTo>
                    <a:pt x="0" y="0"/>
                    <a:pt x="0" y="1"/>
                    <a:pt x="0" y="1"/>
                  </a:cubicBezTo>
                  <a:cubicBezTo>
                    <a:pt x="1" y="1"/>
                    <a:pt x="1" y="1"/>
                    <a:pt x="2" y="1"/>
                  </a:cubicBezTo>
                  <a:cubicBezTo>
                    <a:pt x="3" y="1"/>
                    <a:pt x="3" y="0"/>
                    <a:pt x="2"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iṡḷîdê">
              <a:extLst>
                <a:ext uri="{FF2B5EF4-FFF2-40B4-BE49-F238E27FC236}">
                  <a16:creationId xmlns:a16="http://schemas.microsoft.com/office/drawing/2014/main" id="{4F83D581-7133-43AA-8C9E-81FBC1C2C485}"/>
                </a:ext>
              </a:extLst>
            </p:cNvPr>
            <p:cNvSpPr/>
            <p:nvPr/>
          </p:nvSpPr>
          <p:spPr bwMode="auto">
            <a:xfrm>
              <a:off x="5830888" y="3752851"/>
              <a:ext cx="17463" cy="4763"/>
            </a:xfrm>
            <a:custGeom>
              <a:avLst/>
              <a:gdLst>
                <a:gd name="T0" fmla="*/ 2 w 3"/>
                <a:gd name="T1" fmla="*/ 0 h 1"/>
                <a:gd name="T2" fmla="*/ 0 w 3"/>
                <a:gd name="T3" fmla="*/ 0 h 1"/>
                <a:gd name="T4" fmla="*/ 0 w 3"/>
                <a:gd name="T5" fmla="*/ 1 h 1"/>
                <a:gd name="T6" fmla="*/ 2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2" y="0"/>
                    <a:pt x="1" y="0"/>
                    <a:pt x="0" y="0"/>
                  </a:cubicBezTo>
                  <a:cubicBezTo>
                    <a:pt x="0" y="0"/>
                    <a:pt x="0" y="1"/>
                    <a:pt x="0" y="1"/>
                  </a:cubicBezTo>
                  <a:cubicBezTo>
                    <a:pt x="1" y="1"/>
                    <a:pt x="2" y="1"/>
                    <a:pt x="2" y="1"/>
                  </a:cubicBezTo>
                  <a:cubicBezTo>
                    <a:pt x="3" y="1"/>
                    <a:pt x="3" y="0"/>
                    <a:pt x="2"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îšḷïḑé">
              <a:extLst>
                <a:ext uri="{FF2B5EF4-FFF2-40B4-BE49-F238E27FC236}">
                  <a16:creationId xmlns:a16="http://schemas.microsoft.com/office/drawing/2014/main" id="{83D09C06-D4A6-4E23-8E8C-C30EBBD45874}"/>
                </a:ext>
              </a:extLst>
            </p:cNvPr>
            <p:cNvSpPr/>
            <p:nvPr/>
          </p:nvSpPr>
          <p:spPr bwMode="auto">
            <a:xfrm>
              <a:off x="5830888" y="3735389"/>
              <a:ext cx="17463" cy="4763"/>
            </a:xfrm>
            <a:custGeom>
              <a:avLst/>
              <a:gdLst>
                <a:gd name="T0" fmla="*/ 2 w 3"/>
                <a:gd name="T1" fmla="*/ 0 h 1"/>
                <a:gd name="T2" fmla="*/ 0 w 3"/>
                <a:gd name="T3" fmla="*/ 0 h 1"/>
                <a:gd name="T4" fmla="*/ 1 w 3"/>
                <a:gd name="T5" fmla="*/ 1 h 1"/>
                <a:gd name="T6" fmla="*/ 2 w 3"/>
                <a:gd name="T7" fmla="*/ 1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cubicBezTo>
                    <a:pt x="2" y="0"/>
                    <a:pt x="1" y="0"/>
                    <a:pt x="0" y="0"/>
                  </a:cubicBezTo>
                  <a:cubicBezTo>
                    <a:pt x="0" y="0"/>
                    <a:pt x="0" y="1"/>
                    <a:pt x="1" y="1"/>
                  </a:cubicBezTo>
                  <a:cubicBezTo>
                    <a:pt x="1" y="1"/>
                    <a:pt x="2" y="1"/>
                    <a:pt x="2" y="1"/>
                  </a:cubicBezTo>
                  <a:cubicBezTo>
                    <a:pt x="3" y="1"/>
                    <a:pt x="3" y="0"/>
                    <a:pt x="2"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îṩḻïḓe">
              <a:extLst>
                <a:ext uri="{FF2B5EF4-FFF2-40B4-BE49-F238E27FC236}">
                  <a16:creationId xmlns:a16="http://schemas.microsoft.com/office/drawing/2014/main" id="{679B2745-4C85-45F3-BE3C-D9872D905742}"/>
                </a:ext>
              </a:extLst>
            </p:cNvPr>
            <p:cNvSpPr/>
            <p:nvPr/>
          </p:nvSpPr>
          <p:spPr bwMode="auto">
            <a:xfrm>
              <a:off x="5830888" y="3687764"/>
              <a:ext cx="17463" cy="6350"/>
            </a:xfrm>
            <a:custGeom>
              <a:avLst/>
              <a:gdLst>
                <a:gd name="T0" fmla="*/ 3 w 3"/>
                <a:gd name="T1" fmla="*/ 0 h 1"/>
                <a:gd name="T2" fmla="*/ 0 w 3"/>
                <a:gd name="T3" fmla="*/ 0 h 1"/>
                <a:gd name="T4" fmla="*/ 0 w 3"/>
                <a:gd name="T5" fmla="*/ 1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0"/>
                    <a:pt x="0" y="0"/>
                  </a:cubicBezTo>
                  <a:cubicBezTo>
                    <a:pt x="0" y="0"/>
                    <a:pt x="0" y="1"/>
                    <a:pt x="0" y="1"/>
                  </a:cubicBezTo>
                  <a:cubicBezTo>
                    <a:pt x="1" y="1"/>
                    <a:pt x="2" y="1"/>
                    <a:pt x="3" y="1"/>
                  </a:cubicBezTo>
                  <a:cubicBezTo>
                    <a:pt x="3" y="1"/>
                    <a:pt x="3" y="0"/>
                    <a:pt x="3"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íṥ1íďe">
              <a:extLst>
                <a:ext uri="{FF2B5EF4-FFF2-40B4-BE49-F238E27FC236}">
                  <a16:creationId xmlns:a16="http://schemas.microsoft.com/office/drawing/2014/main" id="{177C33CD-BAEE-4F76-B70D-F1F4C033ADE9}"/>
                </a:ext>
              </a:extLst>
            </p:cNvPr>
            <p:cNvSpPr/>
            <p:nvPr/>
          </p:nvSpPr>
          <p:spPr bwMode="auto">
            <a:xfrm>
              <a:off x="5830888" y="3670301"/>
              <a:ext cx="17463" cy="6350"/>
            </a:xfrm>
            <a:custGeom>
              <a:avLst/>
              <a:gdLst>
                <a:gd name="T0" fmla="*/ 3 w 3"/>
                <a:gd name="T1" fmla="*/ 0 h 1"/>
                <a:gd name="T2" fmla="*/ 1 w 3"/>
                <a:gd name="T3" fmla="*/ 0 h 1"/>
                <a:gd name="T4" fmla="*/ 1 w 3"/>
                <a:gd name="T5" fmla="*/ 1 h 1"/>
                <a:gd name="T6" fmla="*/ 3 w 3"/>
                <a:gd name="T7" fmla="*/ 1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2" y="0"/>
                    <a:pt x="1" y="0"/>
                    <a:pt x="1" y="0"/>
                  </a:cubicBezTo>
                  <a:cubicBezTo>
                    <a:pt x="0" y="0"/>
                    <a:pt x="0" y="1"/>
                    <a:pt x="1" y="1"/>
                  </a:cubicBezTo>
                  <a:cubicBezTo>
                    <a:pt x="1" y="1"/>
                    <a:pt x="2" y="1"/>
                    <a:pt x="3" y="1"/>
                  </a:cubicBezTo>
                  <a:cubicBezTo>
                    <a:pt x="3" y="1"/>
                    <a:pt x="3" y="0"/>
                    <a:pt x="3"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ïślîḋé">
              <a:extLst>
                <a:ext uri="{FF2B5EF4-FFF2-40B4-BE49-F238E27FC236}">
                  <a16:creationId xmlns:a16="http://schemas.microsoft.com/office/drawing/2014/main" id="{1C51A814-56AA-4D4B-A176-070253101D7C}"/>
                </a:ext>
              </a:extLst>
            </p:cNvPr>
            <p:cNvSpPr/>
            <p:nvPr/>
          </p:nvSpPr>
          <p:spPr bwMode="auto">
            <a:xfrm>
              <a:off x="5830888" y="3652839"/>
              <a:ext cx="17463" cy="11113"/>
            </a:xfrm>
            <a:custGeom>
              <a:avLst/>
              <a:gdLst>
                <a:gd name="T0" fmla="*/ 2 w 3"/>
                <a:gd name="T1" fmla="*/ 1 h 2"/>
                <a:gd name="T2" fmla="*/ 1 w 3"/>
                <a:gd name="T3" fmla="*/ 0 h 2"/>
                <a:gd name="T4" fmla="*/ 1 w 3"/>
                <a:gd name="T5" fmla="*/ 1 h 2"/>
                <a:gd name="T6" fmla="*/ 2 w 3"/>
                <a:gd name="T7" fmla="*/ 1 h 2"/>
                <a:gd name="T8" fmla="*/ 2 w 3"/>
                <a:gd name="T9" fmla="*/ 1 h 2"/>
              </a:gdLst>
              <a:ahLst/>
              <a:cxnLst>
                <a:cxn ang="0">
                  <a:pos x="T0" y="T1"/>
                </a:cxn>
                <a:cxn ang="0">
                  <a:pos x="T2" y="T3"/>
                </a:cxn>
                <a:cxn ang="0">
                  <a:pos x="T4" y="T5"/>
                </a:cxn>
                <a:cxn ang="0">
                  <a:pos x="T6" y="T7"/>
                </a:cxn>
                <a:cxn ang="0">
                  <a:pos x="T8" y="T9"/>
                </a:cxn>
              </a:cxnLst>
              <a:rect l="0" t="0" r="r" b="b"/>
              <a:pathLst>
                <a:path w="3" h="2">
                  <a:moveTo>
                    <a:pt x="2" y="1"/>
                  </a:moveTo>
                  <a:cubicBezTo>
                    <a:pt x="2" y="0"/>
                    <a:pt x="1" y="0"/>
                    <a:pt x="1" y="0"/>
                  </a:cubicBezTo>
                  <a:cubicBezTo>
                    <a:pt x="0" y="0"/>
                    <a:pt x="0" y="1"/>
                    <a:pt x="1" y="1"/>
                  </a:cubicBezTo>
                  <a:cubicBezTo>
                    <a:pt x="1" y="1"/>
                    <a:pt x="1" y="1"/>
                    <a:pt x="2" y="1"/>
                  </a:cubicBezTo>
                  <a:cubicBezTo>
                    <a:pt x="2" y="2"/>
                    <a:pt x="3" y="1"/>
                    <a:pt x="2" y="1"/>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ï$ḻïḓè">
              <a:extLst>
                <a:ext uri="{FF2B5EF4-FFF2-40B4-BE49-F238E27FC236}">
                  <a16:creationId xmlns:a16="http://schemas.microsoft.com/office/drawing/2014/main" id="{B612A31D-4279-4250-9416-D793D07FA73C}"/>
                </a:ext>
              </a:extLst>
            </p:cNvPr>
            <p:cNvSpPr/>
            <p:nvPr/>
          </p:nvSpPr>
          <p:spPr bwMode="auto">
            <a:xfrm>
              <a:off x="5830888" y="3911601"/>
              <a:ext cx="11113" cy="4763"/>
            </a:xfrm>
            <a:custGeom>
              <a:avLst/>
              <a:gdLst>
                <a:gd name="T0" fmla="*/ 1 w 2"/>
                <a:gd name="T1" fmla="*/ 0 h 1"/>
                <a:gd name="T2" fmla="*/ 1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0" y="0"/>
                    <a:pt x="0" y="1"/>
                    <a:pt x="1" y="1"/>
                  </a:cubicBezTo>
                  <a:cubicBezTo>
                    <a:pt x="1" y="1"/>
                    <a:pt x="1" y="1"/>
                    <a:pt x="1" y="1"/>
                  </a:cubicBezTo>
                  <a:cubicBezTo>
                    <a:pt x="2" y="1"/>
                    <a:pt x="2" y="0"/>
                    <a:pt x="1"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îšḻiḍé">
              <a:extLst>
                <a:ext uri="{FF2B5EF4-FFF2-40B4-BE49-F238E27FC236}">
                  <a16:creationId xmlns:a16="http://schemas.microsoft.com/office/drawing/2014/main" id="{7597633A-A781-4BFA-B80B-3C26B1A59269}"/>
                </a:ext>
              </a:extLst>
            </p:cNvPr>
            <p:cNvSpPr/>
            <p:nvPr/>
          </p:nvSpPr>
          <p:spPr bwMode="auto">
            <a:xfrm>
              <a:off x="5830888" y="3922714"/>
              <a:ext cx="17463" cy="11113"/>
            </a:xfrm>
            <a:custGeom>
              <a:avLst/>
              <a:gdLst>
                <a:gd name="T0" fmla="*/ 2 w 3"/>
                <a:gd name="T1" fmla="*/ 0 h 2"/>
                <a:gd name="T2" fmla="*/ 0 w 3"/>
                <a:gd name="T3" fmla="*/ 0 h 2"/>
                <a:gd name="T4" fmla="*/ 0 w 3"/>
                <a:gd name="T5" fmla="*/ 1 h 2"/>
                <a:gd name="T6" fmla="*/ 2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0"/>
                    <a:pt x="1" y="0"/>
                    <a:pt x="0" y="0"/>
                  </a:cubicBezTo>
                  <a:cubicBezTo>
                    <a:pt x="0" y="0"/>
                    <a:pt x="0" y="1"/>
                    <a:pt x="0" y="1"/>
                  </a:cubicBezTo>
                  <a:cubicBezTo>
                    <a:pt x="1" y="1"/>
                    <a:pt x="1" y="1"/>
                    <a:pt x="2" y="2"/>
                  </a:cubicBezTo>
                  <a:cubicBezTo>
                    <a:pt x="3" y="2"/>
                    <a:pt x="3" y="1"/>
                    <a:pt x="2" y="0"/>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îṧľiḋê">
              <a:extLst>
                <a:ext uri="{FF2B5EF4-FFF2-40B4-BE49-F238E27FC236}">
                  <a16:creationId xmlns:a16="http://schemas.microsoft.com/office/drawing/2014/main" id="{C748B9AD-8F6F-4B76-985D-E0B8C1EC11E3}"/>
                </a:ext>
              </a:extLst>
            </p:cNvPr>
            <p:cNvSpPr/>
            <p:nvPr/>
          </p:nvSpPr>
          <p:spPr bwMode="auto">
            <a:xfrm>
              <a:off x="5741988" y="3652839"/>
              <a:ext cx="17463" cy="17463"/>
            </a:xfrm>
            <a:custGeom>
              <a:avLst/>
              <a:gdLst>
                <a:gd name="T0" fmla="*/ 0 w 3"/>
                <a:gd name="T1" fmla="*/ 3 h 3"/>
                <a:gd name="T2" fmla="*/ 0 w 3"/>
                <a:gd name="T3" fmla="*/ 1 h 3"/>
                <a:gd name="T4" fmla="*/ 0 w 3"/>
                <a:gd name="T5" fmla="*/ 0 h 3"/>
                <a:gd name="T6" fmla="*/ 0 w 3"/>
                <a:gd name="T7" fmla="*/ 0 h 3"/>
                <a:gd name="T8" fmla="*/ 1 w 3"/>
                <a:gd name="T9" fmla="*/ 0 h 3"/>
                <a:gd name="T10" fmla="*/ 2 w 3"/>
                <a:gd name="T11" fmla="*/ 0 h 3"/>
                <a:gd name="T12" fmla="*/ 3 w 3"/>
                <a:gd name="T13" fmla="*/ 0 h 3"/>
                <a:gd name="T14" fmla="*/ 3 w 3"/>
                <a:gd name="T15" fmla="*/ 0 h 3"/>
                <a:gd name="T16" fmla="*/ 3 w 3"/>
                <a:gd name="T17" fmla="*/ 3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cubicBezTo>
                    <a:pt x="0" y="2"/>
                    <a:pt x="0" y="1"/>
                    <a:pt x="0" y="1"/>
                  </a:cubicBezTo>
                  <a:cubicBezTo>
                    <a:pt x="0" y="1"/>
                    <a:pt x="0" y="0"/>
                    <a:pt x="0" y="0"/>
                  </a:cubicBezTo>
                  <a:cubicBezTo>
                    <a:pt x="0" y="0"/>
                    <a:pt x="0" y="0"/>
                    <a:pt x="0" y="0"/>
                  </a:cubicBezTo>
                  <a:cubicBezTo>
                    <a:pt x="0" y="0"/>
                    <a:pt x="0" y="0"/>
                    <a:pt x="1" y="0"/>
                  </a:cubicBezTo>
                  <a:cubicBezTo>
                    <a:pt x="1" y="0"/>
                    <a:pt x="2" y="0"/>
                    <a:pt x="2" y="0"/>
                  </a:cubicBezTo>
                  <a:cubicBezTo>
                    <a:pt x="3" y="0"/>
                    <a:pt x="3" y="0"/>
                    <a:pt x="3" y="0"/>
                  </a:cubicBezTo>
                  <a:cubicBezTo>
                    <a:pt x="3" y="0"/>
                    <a:pt x="3" y="0"/>
                    <a:pt x="3" y="0"/>
                  </a:cubicBezTo>
                  <a:cubicBezTo>
                    <a:pt x="3" y="1"/>
                    <a:pt x="3" y="2"/>
                    <a:pt x="3" y="3"/>
                  </a:cubicBezTo>
                  <a:cubicBezTo>
                    <a:pt x="3" y="3"/>
                    <a:pt x="1" y="3"/>
                    <a:pt x="0"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sḻïḓé">
              <a:extLst>
                <a:ext uri="{FF2B5EF4-FFF2-40B4-BE49-F238E27FC236}">
                  <a16:creationId xmlns:a16="http://schemas.microsoft.com/office/drawing/2014/main" id="{D6D4C3C5-C203-4898-9212-BA286400CF4D}"/>
                </a:ext>
              </a:extLst>
            </p:cNvPr>
            <p:cNvSpPr/>
            <p:nvPr/>
          </p:nvSpPr>
          <p:spPr bwMode="auto">
            <a:xfrm>
              <a:off x="5741988" y="3663951"/>
              <a:ext cx="36513" cy="293688"/>
            </a:xfrm>
            <a:custGeom>
              <a:avLst/>
              <a:gdLst>
                <a:gd name="T0" fmla="*/ 2 w 6"/>
                <a:gd name="T1" fmla="*/ 38 h 50"/>
                <a:gd name="T2" fmla="*/ 2 w 6"/>
                <a:gd name="T3" fmla="*/ 26 h 50"/>
                <a:gd name="T4" fmla="*/ 0 w 6"/>
                <a:gd name="T5" fmla="*/ 1 h 50"/>
                <a:gd name="T6" fmla="*/ 1 w 6"/>
                <a:gd name="T7" fmla="*/ 0 h 50"/>
                <a:gd name="T8" fmla="*/ 2 w 6"/>
                <a:gd name="T9" fmla="*/ 0 h 50"/>
                <a:gd name="T10" fmla="*/ 3 w 6"/>
                <a:gd name="T11" fmla="*/ 1 h 50"/>
                <a:gd name="T12" fmla="*/ 5 w 6"/>
                <a:gd name="T13" fmla="*/ 25 h 50"/>
                <a:gd name="T14" fmla="*/ 6 w 6"/>
                <a:gd name="T15" fmla="*/ 48 h 50"/>
                <a:gd name="T16" fmla="*/ 6 w 6"/>
                <a:gd name="T17" fmla="*/ 49 h 50"/>
                <a:gd name="T18" fmla="*/ 5 w 6"/>
                <a:gd name="T19" fmla="*/ 49 h 50"/>
                <a:gd name="T20" fmla="*/ 5 w 6"/>
                <a:gd name="T21" fmla="*/ 49 h 50"/>
                <a:gd name="T22" fmla="*/ 4 w 6"/>
                <a:gd name="T23" fmla="*/ 49 h 50"/>
                <a:gd name="T24" fmla="*/ 4 w 6"/>
                <a:gd name="T25" fmla="*/ 49 h 50"/>
                <a:gd name="T26" fmla="*/ 3 w 6"/>
                <a:gd name="T27" fmla="*/ 49 h 50"/>
                <a:gd name="T28" fmla="*/ 2 w 6"/>
                <a:gd name="T29"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0">
                  <a:moveTo>
                    <a:pt x="2" y="38"/>
                  </a:moveTo>
                  <a:cubicBezTo>
                    <a:pt x="2" y="34"/>
                    <a:pt x="2" y="30"/>
                    <a:pt x="2" y="26"/>
                  </a:cubicBezTo>
                  <a:cubicBezTo>
                    <a:pt x="1" y="18"/>
                    <a:pt x="1" y="10"/>
                    <a:pt x="0" y="1"/>
                  </a:cubicBezTo>
                  <a:cubicBezTo>
                    <a:pt x="0" y="1"/>
                    <a:pt x="0" y="1"/>
                    <a:pt x="1" y="0"/>
                  </a:cubicBezTo>
                  <a:cubicBezTo>
                    <a:pt x="2" y="0"/>
                    <a:pt x="2" y="0"/>
                    <a:pt x="2" y="0"/>
                  </a:cubicBezTo>
                  <a:cubicBezTo>
                    <a:pt x="3" y="0"/>
                    <a:pt x="3" y="1"/>
                    <a:pt x="3" y="1"/>
                  </a:cubicBezTo>
                  <a:cubicBezTo>
                    <a:pt x="3" y="9"/>
                    <a:pt x="4" y="17"/>
                    <a:pt x="5" y="25"/>
                  </a:cubicBezTo>
                  <a:cubicBezTo>
                    <a:pt x="5" y="32"/>
                    <a:pt x="5" y="40"/>
                    <a:pt x="6" y="48"/>
                  </a:cubicBezTo>
                  <a:cubicBezTo>
                    <a:pt x="6" y="48"/>
                    <a:pt x="6" y="48"/>
                    <a:pt x="6" y="49"/>
                  </a:cubicBezTo>
                  <a:cubicBezTo>
                    <a:pt x="6" y="49"/>
                    <a:pt x="5" y="49"/>
                    <a:pt x="5" y="49"/>
                  </a:cubicBezTo>
                  <a:cubicBezTo>
                    <a:pt x="5" y="49"/>
                    <a:pt x="5" y="49"/>
                    <a:pt x="5" y="49"/>
                  </a:cubicBezTo>
                  <a:cubicBezTo>
                    <a:pt x="5" y="49"/>
                    <a:pt x="5" y="50"/>
                    <a:pt x="4" y="49"/>
                  </a:cubicBezTo>
                  <a:cubicBezTo>
                    <a:pt x="4" y="49"/>
                    <a:pt x="4" y="49"/>
                    <a:pt x="4" y="49"/>
                  </a:cubicBezTo>
                  <a:cubicBezTo>
                    <a:pt x="3" y="49"/>
                    <a:pt x="3" y="49"/>
                    <a:pt x="3" y="49"/>
                  </a:cubicBezTo>
                  <a:cubicBezTo>
                    <a:pt x="2" y="46"/>
                    <a:pt x="2" y="41"/>
                    <a:pt x="2" y="38"/>
                  </a:cubicBez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îṣļîḓê">
              <a:extLst>
                <a:ext uri="{FF2B5EF4-FFF2-40B4-BE49-F238E27FC236}">
                  <a16:creationId xmlns:a16="http://schemas.microsoft.com/office/drawing/2014/main" id="{D58B02ED-2588-4895-A8C7-E73115262AB1}"/>
                </a:ext>
              </a:extLst>
            </p:cNvPr>
            <p:cNvSpPr/>
            <p:nvPr/>
          </p:nvSpPr>
          <p:spPr bwMode="auto">
            <a:xfrm>
              <a:off x="5861051" y="3605214"/>
              <a:ext cx="17463" cy="23813"/>
            </a:xfrm>
            <a:custGeom>
              <a:avLst/>
              <a:gdLst>
                <a:gd name="T0" fmla="*/ 3 w 3"/>
                <a:gd name="T1" fmla="*/ 4 h 4"/>
                <a:gd name="T2" fmla="*/ 3 w 3"/>
                <a:gd name="T3" fmla="*/ 1 h 4"/>
                <a:gd name="T4" fmla="*/ 3 w 3"/>
                <a:gd name="T5" fmla="*/ 1 h 4"/>
                <a:gd name="T6" fmla="*/ 3 w 3"/>
                <a:gd name="T7" fmla="*/ 1 h 4"/>
                <a:gd name="T8" fmla="*/ 2 w 3"/>
                <a:gd name="T9" fmla="*/ 1 h 4"/>
                <a:gd name="T10" fmla="*/ 1 w 3"/>
                <a:gd name="T11" fmla="*/ 0 h 4"/>
                <a:gd name="T12" fmla="*/ 0 w 3"/>
                <a:gd name="T13" fmla="*/ 1 h 4"/>
                <a:gd name="T14" fmla="*/ 0 w 3"/>
                <a:gd name="T15" fmla="*/ 1 h 4"/>
                <a:gd name="T16" fmla="*/ 0 w 3"/>
                <a:gd name="T17" fmla="*/ 4 h 4"/>
                <a:gd name="T18" fmla="*/ 3 w 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4"/>
                  </a:moveTo>
                  <a:cubicBezTo>
                    <a:pt x="3" y="3"/>
                    <a:pt x="3" y="2"/>
                    <a:pt x="3" y="1"/>
                  </a:cubicBezTo>
                  <a:cubicBezTo>
                    <a:pt x="3" y="1"/>
                    <a:pt x="3" y="1"/>
                    <a:pt x="3" y="1"/>
                  </a:cubicBezTo>
                  <a:cubicBezTo>
                    <a:pt x="3" y="1"/>
                    <a:pt x="3" y="1"/>
                    <a:pt x="3" y="1"/>
                  </a:cubicBezTo>
                  <a:cubicBezTo>
                    <a:pt x="3" y="1"/>
                    <a:pt x="2" y="1"/>
                    <a:pt x="2" y="1"/>
                  </a:cubicBezTo>
                  <a:cubicBezTo>
                    <a:pt x="1" y="1"/>
                    <a:pt x="1" y="0"/>
                    <a:pt x="1" y="0"/>
                  </a:cubicBezTo>
                  <a:cubicBezTo>
                    <a:pt x="1" y="0"/>
                    <a:pt x="0" y="1"/>
                    <a:pt x="0" y="1"/>
                  </a:cubicBezTo>
                  <a:cubicBezTo>
                    <a:pt x="0" y="1"/>
                    <a:pt x="0" y="1"/>
                    <a:pt x="0" y="1"/>
                  </a:cubicBezTo>
                  <a:cubicBezTo>
                    <a:pt x="0" y="2"/>
                    <a:pt x="0" y="3"/>
                    <a:pt x="0" y="4"/>
                  </a:cubicBezTo>
                  <a:cubicBezTo>
                    <a:pt x="0" y="4"/>
                    <a:pt x="2" y="4"/>
                    <a:pt x="3" y="4"/>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îSļidè">
              <a:extLst>
                <a:ext uri="{FF2B5EF4-FFF2-40B4-BE49-F238E27FC236}">
                  <a16:creationId xmlns:a16="http://schemas.microsoft.com/office/drawing/2014/main" id="{CDC1FBAE-D28A-4ABA-BFB1-E58F46332AE0}"/>
                </a:ext>
              </a:extLst>
            </p:cNvPr>
            <p:cNvSpPr/>
            <p:nvPr/>
          </p:nvSpPr>
          <p:spPr bwMode="auto">
            <a:xfrm>
              <a:off x="5837238" y="3617914"/>
              <a:ext cx="41275" cy="374650"/>
            </a:xfrm>
            <a:custGeom>
              <a:avLst/>
              <a:gdLst>
                <a:gd name="T0" fmla="*/ 4 w 7"/>
                <a:gd name="T1" fmla="*/ 49 h 64"/>
                <a:gd name="T2" fmla="*/ 5 w 7"/>
                <a:gd name="T3" fmla="*/ 34 h 64"/>
                <a:gd name="T4" fmla="*/ 7 w 7"/>
                <a:gd name="T5" fmla="*/ 2 h 64"/>
                <a:gd name="T6" fmla="*/ 7 w 7"/>
                <a:gd name="T7" fmla="*/ 1 h 64"/>
                <a:gd name="T8" fmla="*/ 5 w 7"/>
                <a:gd name="T9" fmla="*/ 0 h 64"/>
                <a:gd name="T10" fmla="*/ 4 w 7"/>
                <a:gd name="T11" fmla="*/ 1 h 64"/>
                <a:gd name="T12" fmla="*/ 2 w 7"/>
                <a:gd name="T13" fmla="*/ 32 h 64"/>
                <a:gd name="T14" fmla="*/ 0 w 7"/>
                <a:gd name="T15" fmla="*/ 62 h 64"/>
                <a:gd name="T16" fmla="*/ 0 w 7"/>
                <a:gd name="T17" fmla="*/ 63 h 64"/>
                <a:gd name="T18" fmla="*/ 1 w 7"/>
                <a:gd name="T19" fmla="*/ 64 h 64"/>
                <a:gd name="T20" fmla="*/ 1 w 7"/>
                <a:gd name="T21" fmla="*/ 64 h 64"/>
                <a:gd name="T22" fmla="*/ 2 w 7"/>
                <a:gd name="T23" fmla="*/ 64 h 64"/>
                <a:gd name="T24" fmla="*/ 2 w 7"/>
                <a:gd name="T25" fmla="*/ 64 h 64"/>
                <a:gd name="T26" fmla="*/ 3 w 7"/>
                <a:gd name="T27" fmla="*/ 63 h 64"/>
                <a:gd name="T28" fmla="*/ 4 w 7"/>
                <a:gd name="T29"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4">
                  <a:moveTo>
                    <a:pt x="4" y="49"/>
                  </a:moveTo>
                  <a:cubicBezTo>
                    <a:pt x="4" y="44"/>
                    <a:pt x="5" y="39"/>
                    <a:pt x="5" y="34"/>
                  </a:cubicBezTo>
                  <a:cubicBezTo>
                    <a:pt x="6" y="23"/>
                    <a:pt x="6" y="12"/>
                    <a:pt x="7" y="2"/>
                  </a:cubicBezTo>
                  <a:cubicBezTo>
                    <a:pt x="7" y="1"/>
                    <a:pt x="7" y="1"/>
                    <a:pt x="7" y="1"/>
                  </a:cubicBezTo>
                  <a:cubicBezTo>
                    <a:pt x="5" y="0"/>
                    <a:pt x="5" y="0"/>
                    <a:pt x="5" y="0"/>
                  </a:cubicBezTo>
                  <a:cubicBezTo>
                    <a:pt x="4" y="0"/>
                    <a:pt x="4" y="1"/>
                    <a:pt x="4" y="1"/>
                  </a:cubicBezTo>
                  <a:cubicBezTo>
                    <a:pt x="4" y="12"/>
                    <a:pt x="2" y="22"/>
                    <a:pt x="2" y="32"/>
                  </a:cubicBezTo>
                  <a:cubicBezTo>
                    <a:pt x="1" y="42"/>
                    <a:pt x="1" y="52"/>
                    <a:pt x="0" y="62"/>
                  </a:cubicBezTo>
                  <a:cubicBezTo>
                    <a:pt x="0" y="63"/>
                    <a:pt x="0" y="63"/>
                    <a:pt x="0" y="63"/>
                  </a:cubicBezTo>
                  <a:cubicBezTo>
                    <a:pt x="0" y="64"/>
                    <a:pt x="0" y="64"/>
                    <a:pt x="1" y="64"/>
                  </a:cubicBezTo>
                  <a:cubicBezTo>
                    <a:pt x="1" y="64"/>
                    <a:pt x="1" y="64"/>
                    <a:pt x="1" y="64"/>
                  </a:cubicBezTo>
                  <a:cubicBezTo>
                    <a:pt x="1" y="64"/>
                    <a:pt x="1" y="64"/>
                    <a:pt x="2" y="64"/>
                  </a:cubicBezTo>
                  <a:cubicBezTo>
                    <a:pt x="2" y="64"/>
                    <a:pt x="2" y="64"/>
                    <a:pt x="2" y="64"/>
                  </a:cubicBezTo>
                  <a:cubicBezTo>
                    <a:pt x="3" y="64"/>
                    <a:pt x="3" y="64"/>
                    <a:pt x="3" y="63"/>
                  </a:cubicBezTo>
                  <a:cubicBezTo>
                    <a:pt x="4" y="59"/>
                    <a:pt x="4" y="54"/>
                    <a:pt x="4" y="49"/>
                  </a:cubicBezTo>
                  <a:close/>
                </a:path>
              </a:pathLst>
            </a:custGeom>
            <a:solidFill>
              <a:srgbClr val="3F48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îṧḷîḋê">
              <a:extLst>
                <a:ext uri="{FF2B5EF4-FFF2-40B4-BE49-F238E27FC236}">
                  <a16:creationId xmlns:a16="http://schemas.microsoft.com/office/drawing/2014/main" id="{373A669D-9A96-4B57-BB31-B26497FAC0ED}"/>
                </a:ext>
              </a:extLst>
            </p:cNvPr>
            <p:cNvSpPr/>
            <p:nvPr/>
          </p:nvSpPr>
          <p:spPr bwMode="auto">
            <a:xfrm>
              <a:off x="5854701" y="3581401"/>
              <a:ext cx="28575" cy="36513"/>
            </a:xfrm>
            <a:custGeom>
              <a:avLst/>
              <a:gdLst>
                <a:gd name="T0" fmla="*/ 5 w 5"/>
                <a:gd name="T1" fmla="*/ 2 h 6"/>
                <a:gd name="T2" fmla="*/ 3 w 5"/>
                <a:gd name="T3" fmla="*/ 1 h 6"/>
                <a:gd name="T4" fmla="*/ 1 w 5"/>
                <a:gd name="T5" fmla="*/ 1 h 6"/>
                <a:gd name="T6" fmla="*/ 1 w 5"/>
                <a:gd name="T7" fmla="*/ 2 h 6"/>
                <a:gd name="T8" fmla="*/ 0 w 5"/>
                <a:gd name="T9" fmla="*/ 5 h 6"/>
                <a:gd name="T10" fmla="*/ 1 w 5"/>
                <a:gd name="T11" fmla="*/ 6 h 6"/>
                <a:gd name="T12" fmla="*/ 2 w 5"/>
                <a:gd name="T13" fmla="*/ 6 h 6"/>
                <a:gd name="T14" fmla="*/ 3 w 5"/>
                <a:gd name="T15" fmla="*/ 6 h 6"/>
                <a:gd name="T16" fmla="*/ 5 w 5"/>
                <a:gd name="T17" fmla="*/ 6 h 6"/>
                <a:gd name="T18" fmla="*/ 5 w 5"/>
                <a:gd name="T19" fmla="*/ 4 h 6"/>
                <a:gd name="T20" fmla="*/ 5 w 5"/>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5" y="2"/>
                  </a:moveTo>
                  <a:cubicBezTo>
                    <a:pt x="5" y="1"/>
                    <a:pt x="4" y="1"/>
                    <a:pt x="3" y="1"/>
                  </a:cubicBezTo>
                  <a:cubicBezTo>
                    <a:pt x="3" y="1"/>
                    <a:pt x="2" y="0"/>
                    <a:pt x="1" y="1"/>
                  </a:cubicBezTo>
                  <a:cubicBezTo>
                    <a:pt x="1" y="1"/>
                    <a:pt x="1" y="2"/>
                    <a:pt x="1" y="2"/>
                  </a:cubicBezTo>
                  <a:cubicBezTo>
                    <a:pt x="0" y="3"/>
                    <a:pt x="0" y="4"/>
                    <a:pt x="0" y="5"/>
                  </a:cubicBezTo>
                  <a:cubicBezTo>
                    <a:pt x="0" y="5"/>
                    <a:pt x="1" y="6"/>
                    <a:pt x="1" y="6"/>
                  </a:cubicBezTo>
                  <a:cubicBezTo>
                    <a:pt x="1" y="6"/>
                    <a:pt x="1" y="6"/>
                    <a:pt x="2" y="6"/>
                  </a:cubicBezTo>
                  <a:cubicBezTo>
                    <a:pt x="2" y="6"/>
                    <a:pt x="3" y="6"/>
                    <a:pt x="3" y="6"/>
                  </a:cubicBezTo>
                  <a:cubicBezTo>
                    <a:pt x="4" y="6"/>
                    <a:pt x="4" y="6"/>
                    <a:pt x="5" y="6"/>
                  </a:cubicBezTo>
                  <a:cubicBezTo>
                    <a:pt x="5" y="5"/>
                    <a:pt x="5" y="4"/>
                    <a:pt x="5" y="4"/>
                  </a:cubicBezTo>
                  <a:cubicBezTo>
                    <a:pt x="5" y="3"/>
                    <a:pt x="5" y="2"/>
                    <a:pt x="5" y="2"/>
                  </a:cubicBezTo>
                  <a:close/>
                </a:path>
              </a:pathLst>
            </a:custGeom>
            <a:solidFill>
              <a:srgbClr val="3F48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í$1íďe">
              <a:extLst>
                <a:ext uri="{FF2B5EF4-FFF2-40B4-BE49-F238E27FC236}">
                  <a16:creationId xmlns:a16="http://schemas.microsoft.com/office/drawing/2014/main" id="{5E475F17-57BB-4595-89D2-041FBA59FA14}"/>
                </a:ext>
              </a:extLst>
            </p:cNvPr>
            <p:cNvSpPr/>
            <p:nvPr/>
          </p:nvSpPr>
          <p:spPr bwMode="auto">
            <a:xfrm>
              <a:off x="5865813" y="3622676"/>
              <a:ext cx="17463" cy="76200"/>
            </a:xfrm>
            <a:custGeom>
              <a:avLst/>
              <a:gdLst>
                <a:gd name="T0" fmla="*/ 3 w 3"/>
                <a:gd name="T1" fmla="*/ 1 h 13"/>
                <a:gd name="T2" fmla="*/ 3 w 3"/>
                <a:gd name="T3" fmla="*/ 1 h 13"/>
                <a:gd name="T4" fmla="*/ 3 w 3"/>
                <a:gd name="T5" fmla="*/ 1 h 13"/>
                <a:gd name="T6" fmla="*/ 2 w 3"/>
                <a:gd name="T7" fmla="*/ 13 h 13"/>
                <a:gd name="T8" fmla="*/ 2 w 3"/>
                <a:gd name="T9" fmla="*/ 13 h 13"/>
                <a:gd name="T10" fmla="*/ 2 w 3"/>
                <a:gd name="T11" fmla="*/ 9 h 13"/>
                <a:gd name="T12" fmla="*/ 3 w 3"/>
                <a:gd name="T13" fmla="*/ 3 h 13"/>
                <a:gd name="T14" fmla="*/ 0 w 3"/>
                <a:gd name="T15" fmla="*/ 3 h 13"/>
                <a:gd name="T16" fmla="*/ 0 w 3"/>
                <a:gd name="T17" fmla="*/ 2 h 13"/>
                <a:gd name="T18" fmla="*/ 0 w 3"/>
                <a:gd name="T19" fmla="*/ 2 h 13"/>
                <a:gd name="T20" fmla="*/ 0 w 3"/>
                <a:gd name="T21" fmla="*/ 0 h 13"/>
                <a:gd name="T22" fmla="*/ 2 w 3"/>
                <a:gd name="T23" fmla="*/ 1 h 13"/>
                <a:gd name="T24" fmla="*/ 3 w 3"/>
                <a:gd name="T25"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3">
                  <a:moveTo>
                    <a:pt x="3" y="1"/>
                  </a:moveTo>
                  <a:cubicBezTo>
                    <a:pt x="3" y="1"/>
                    <a:pt x="3" y="1"/>
                    <a:pt x="3" y="1"/>
                  </a:cubicBezTo>
                  <a:cubicBezTo>
                    <a:pt x="3" y="1"/>
                    <a:pt x="3" y="1"/>
                    <a:pt x="3" y="1"/>
                  </a:cubicBezTo>
                  <a:cubicBezTo>
                    <a:pt x="3" y="5"/>
                    <a:pt x="3" y="9"/>
                    <a:pt x="2" y="13"/>
                  </a:cubicBezTo>
                  <a:cubicBezTo>
                    <a:pt x="2" y="13"/>
                    <a:pt x="2" y="13"/>
                    <a:pt x="2" y="13"/>
                  </a:cubicBezTo>
                  <a:cubicBezTo>
                    <a:pt x="2" y="12"/>
                    <a:pt x="2" y="11"/>
                    <a:pt x="2" y="9"/>
                  </a:cubicBezTo>
                  <a:cubicBezTo>
                    <a:pt x="3" y="7"/>
                    <a:pt x="2" y="5"/>
                    <a:pt x="3" y="3"/>
                  </a:cubicBezTo>
                  <a:cubicBezTo>
                    <a:pt x="2" y="3"/>
                    <a:pt x="1" y="3"/>
                    <a:pt x="0" y="3"/>
                  </a:cubicBezTo>
                  <a:cubicBezTo>
                    <a:pt x="0" y="3"/>
                    <a:pt x="0" y="3"/>
                    <a:pt x="0" y="2"/>
                  </a:cubicBezTo>
                  <a:cubicBezTo>
                    <a:pt x="0" y="2"/>
                    <a:pt x="0" y="2"/>
                    <a:pt x="0" y="2"/>
                  </a:cubicBezTo>
                  <a:cubicBezTo>
                    <a:pt x="0" y="2"/>
                    <a:pt x="0" y="0"/>
                    <a:pt x="0" y="0"/>
                  </a:cubicBezTo>
                  <a:cubicBezTo>
                    <a:pt x="1" y="0"/>
                    <a:pt x="1" y="1"/>
                    <a:pt x="2" y="1"/>
                  </a:cubicBezTo>
                  <a:cubicBezTo>
                    <a:pt x="2" y="1"/>
                    <a:pt x="2" y="1"/>
                    <a:pt x="3" y="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îṧḻíďe">
              <a:extLst>
                <a:ext uri="{FF2B5EF4-FFF2-40B4-BE49-F238E27FC236}">
                  <a16:creationId xmlns:a16="http://schemas.microsoft.com/office/drawing/2014/main" id="{146E320C-8A96-491E-BB3F-D4F39D394A6B}"/>
                </a:ext>
              </a:extLst>
            </p:cNvPr>
            <p:cNvSpPr/>
            <p:nvPr/>
          </p:nvSpPr>
          <p:spPr bwMode="auto">
            <a:xfrm>
              <a:off x="5719763" y="3775076"/>
              <a:ext cx="187325" cy="271463"/>
            </a:xfrm>
            <a:custGeom>
              <a:avLst/>
              <a:gdLst>
                <a:gd name="T0" fmla="*/ 25 w 32"/>
                <a:gd name="T1" fmla="*/ 45 h 46"/>
                <a:gd name="T2" fmla="*/ 26 w 32"/>
                <a:gd name="T3" fmla="*/ 43 h 46"/>
                <a:gd name="T4" fmla="*/ 32 w 32"/>
                <a:gd name="T5" fmla="*/ 2 h 46"/>
                <a:gd name="T6" fmla="*/ 0 w 32"/>
                <a:gd name="T7" fmla="*/ 1 h 46"/>
                <a:gd name="T8" fmla="*/ 4 w 32"/>
                <a:gd name="T9" fmla="*/ 46 h 46"/>
                <a:gd name="T10" fmla="*/ 24 w 32"/>
                <a:gd name="T11" fmla="*/ 45 h 46"/>
                <a:gd name="T12" fmla="*/ 25 w 32"/>
                <a:gd name="T13" fmla="*/ 45 h 46"/>
              </a:gdLst>
              <a:ahLst/>
              <a:cxnLst>
                <a:cxn ang="0">
                  <a:pos x="T0" y="T1"/>
                </a:cxn>
                <a:cxn ang="0">
                  <a:pos x="T2" y="T3"/>
                </a:cxn>
                <a:cxn ang="0">
                  <a:pos x="T4" y="T5"/>
                </a:cxn>
                <a:cxn ang="0">
                  <a:pos x="T6" y="T7"/>
                </a:cxn>
                <a:cxn ang="0">
                  <a:pos x="T8" y="T9"/>
                </a:cxn>
                <a:cxn ang="0">
                  <a:pos x="T10" y="T11"/>
                </a:cxn>
                <a:cxn ang="0">
                  <a:pos x="T12" y="T13"/>
                </a:cxn>
              </a:cxnLst>
              <a:rect l="0" t="0" r="r" b="b"/>
              <a:pathLst>
                <a:path w="32" h="46">
                  <a:moveTo>
                    <a:pt x="25" y="45"/>
                  </a:moveTo>
                  <a:cubicBezTo>
                    <a:pt x="25" y="44"/>
                    <a:pt x="25" y="44"/>
                    <a:pt x="26" y="43"/>
                  </a:cubicBezTo>
                  <a:cubicBezTo>
                    <a:pt x="28" y="30"/>
                    <a:pt x="30" y="16"/>
                    <a:pt x="32" y="2"/>
                  </a:cubicBezTo>
                  <a:cubicBezTo>
                    <a:pt x="22" y="1"/>
                    <a:pt x="11" y="0"/>
                    <a:pt x="0" y="1"/>
                  </a:cubicBezTo>
                  <a:cubicBezTo>
                    <a:pt x="1" y="16"/>
                    <a:pt x="2" y="31"/>
                    <a:pt x="4" y="46"/>
                  </a:cubicBezTo>
                  <a:cubicBezTo>
                    <a:pt x="10" y="45"/>
                    <a:pt x="17" y="45"/>
                    <a:pt x="24" y="45"/>
                  </a:cubicBezTo>
                  <a:cubicBezTo>
                    <a:pt x="24" y="45"/>
                    <a:pt x="25" y="45"/>
                    <a:pt x="25" y="45"/>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îSľíḍe">
              <a:extLst>
                <a:ext uri="{FF2B5EF4-FFF2-40B4-BE49-F238E27FC236}">
                  <a16:creationId xmlns:a16="http://schemas.microsoft.com/office/drawing/2014/main" id="{859FF64B-865C-4160-9577-01B3B0FB7454}"/>
                </a:ext>
              </a:extLst>
            </p:cNvPr>
            <p:cNvSpPr/>
            <p:nvPr/>
          </p:nvSpPr>
          <p:spPr bwMode="auto">
            <a:xfrm>
              <a:off x="5076826" y="3894139"/>
              <a:ext cx="571500" cy="139700"/>
            </a:xfrm>
            <a:custGeom>
              <a:avLst/>
              <a:gdLst>
                <a:gd name="T0" fmla="*/ 0 w 97"/>
                <a:gd name="T1" fmla="*/ 24 h 24"/>
                <a:gd name="T2" fmla="*/ 0 w 97"/>
                <a:gd name="T3" fmla="*/ 7 h 24"/>
                <a:gd name="T4" fmla="*/ 94 w 97"/>
                <a:gd name="T5" fmla="*/ 0 h 24"/>
                <a:gd name="T6" fmla="*/ 97 w 97"/>
                <a:gd name="T7" fmla="*/ 24 h 24"/>
                <a:gd name="T8" fmla="*/ 0 w 97"/>
                <a:gd name="T9" fmla="*/ 24 h 24"/>
              </a:gdLst>
              <a:ahLst/>
              <a:cxnLst>
                <a:cxn ang="0">
                  <a:pos x="T0" y="T1"/>
                </a:cxn>
                <a:cxn ang="0">
                  <a:pos x="T2" y="T3"/>
                </a:cxn>
                <a:cxn ang="0">
                  <a:pos x="T4" y="T5"/>
                </a:cxn>
                <a:cxn ang="0">
                  <a:pos x="T6" y="T7"/>
                </a:cxn>
                <a:cxn ang="0">
                  <a:pos x="T8" y="T9"/>
                </a:cxn>
              </a:cxnLst>
              <a:rect l="0" t="0" r="r" b="b"/>
              <a:pathLst>
                <a:path w="97" h="24">
                  <a:moveTo>
                    <a:pt x="0" y="24"/>
                  </a:moveTo>
                  <a:cubicBezTo>
                    <a:pt x="0" y="18"/>
                    <a:pt x="0" y="13"/>
                    <a:pt x="0" y="7"/>
                  </a:cubicBezTo>
                  <a:cubicBezTo>
                    <a:pt x="31" y="4"/>
                    <a:pt x="62" y="2"/>
                    <a:pt x="94" y="0"/>
                  </a:cubicBezTo>
                  <a:cubicBezTo>
                    <a:pt x="96" y="7"/>
                    <a:pt x="97" y="16"/>
                    <a:pt x="97" y="24"/>
                  </a:cubicBezTo>
                  <a:cubicBezTo>
                    <a:pt x="64" y="24"/>
                    <a:pt x="32" y="24"/>
                    <a:pt x="0" y="24"/>
                  </a:cubicBezTo>
                  <a:close/>
                </a:path>
              </a:pathLst>
            </a:custGeom>
            <a:solidFill>
              <a:srgbClr val="545A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S1iḑè">
              <a:extLst>
                <a:ext uri="{FF2B5EF4-FFF2-40B4-BE49-F238E27FC236}">
                  <a16:creationId xmlns:a16="http://schemas.microsoft.com/office/drawing/2014/main" id="{632B1A96-D7A6-463F-AC6D-9A2BE097C3F6}"/>
                </a:ext>
              </a:extLst>
            </p:cNvPr>
            <p:cNvSpPr/>
            <p:nvPr/>
          </p:nvSpPr>
          <p:spPr bwMode="auto">
            <a:xfrm>
              <a:off x="5089526" y="3787776"/>
              <a:ext cx="458788" cy="141288"/>
            </a:xfrm>
            <a:custGeom>
              <a:avLst/>
              <a:gdLst>
                <a:gd name="T0" fmla="*/ 0 w 78"/>
                <a:gd name="T1" fmla="*/ 24 h 24"/>
                <a:gd name="T2" fmla="*/ 0 w 78"/>
                <a:gd name="T3" fmla="*/ 7 h 24"/>
                <a:gd name="T4" fmla="*/ 75 w 78"/>
                <a:gd name="T5" fmla="*/ 0 h 24"/>
                <a:gd name="T6" fmla="*/ 77 w 78"/>
                <a:gd name="T7" fmla="*/ 24 h 24"/>
                <a:gd name="T8" fmla="*/ 0 w 78"/>
                <a:gd name="T9" fmla="*/ 24 h 24"/>
              </a:gdLst>
              <a:ahLst/>
              <a:cxnLst>
                <a:cxn ang="0">
                  <a:pos x="T0" y="T1"/>
                </a:cxn>
                <a:cxn ang="0">
                  <a:pos x="T2" y="T3"/>
                </a:cxn>
                <a:cxn ang="0">
                  <a:pos x="T4" y="T5"/>
                </a:cxn>
                <a:cxn ang="0">
                  <a:pos x="T6" y="T7"/>
                </a:cxn>
                <a:cxn ang="0">
                  <a:pos x="T8" y="T9"/>
                </a:cxn>
              </a:cxnLst>
              <a:rect l="0" t="0" r="r" b="b"/>
              <a:pathLst>
                <a:path w="78" h="24">
                  <a:moveTo>
                    <a:pt x="0" y="24"/>
                  </a:moveTo>
                  <a:cubicBezTo>
                    <a:pt x="0" y="19"/>
                    <a:pt x="0" y="13"/>
                    <a:pt x="0" y="7"/>
                  </a:cubicBezTo>
                  <a:cubicBezTo>
                    <a:pt x="25" y="4"/>
                    <a:pt x="50" y="2"/>
                    <a:pt x="75" y="0"/>
                  </a:cubicBezTo>
                  <a:cubicBezTo>
                    <a:pt x="77" y="7"/>
                    <a:pt x="78" y="16"/>
                    <a:pt x="77" y="24"/>
                  </a:cubicBezTo>
                  <a:cubicBezTo>
                    <a:pt x="52" y="24"/>
                    <a:pt x="26" y="24"/>
                    <a:pt x="0" y="24"/>
                  </a:cubicBezTo>
                  <a:close/>
                </a:path>
              </a:pathLst>
            </a:custGeom>
            <a:solidFill>
              <a:srgbClr val="686D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śḷiḋé">
              <a:extLst>
                <a:ext uri="{FF2B5EF4-FFF2-40B4-BE49-F238E27FC236}">
                  <a16:creationId xmlns:a16="http://schemas.microsoft.com/office/drawing/2014/main" id="{4A8E32EB-196C-442B-B9BF-49A843016600}"/>
                </a:ext>
              </a:extLst>
            </p:cNvPr>
            <p:cNvSpPr/>
            <p:nvPr/>
          </p:nvSpPr>
          <p:spPr bwMode="auto">
            <a:xfrm>
              <a:off x="6248401" y="3594101"/>
              <a:ext cx="182563" cy="258763"/>
            </a:xfrm>
            <a:custGeom>
              <a:avLst/>
              <a:gdLst>
                <a:gd name="T0" fmla="*/ 30 w 31"/>
                <a:gd name="T1" fmla="*/ 16 h 44"/>
                <a:gd name="T2" fmla="*/ 23 w 31"/>
                <a:gd name="T3" fmla="*/ 14 h 44"/>
                <a:gd name="T4" fmla="*/ 18 w 31"/>
                <a:gd name="T5" fmla="*/ 19 h 44"/>
                <a:gd name="T6" fmla="*/ 17 w 31"/>
                <a:gd name="T7" fmla="*/ 12 h 44"/>
                <a:gd name="T8" fmla="*/ 15 w 31"/>
                <a:gd name="T9" fmla="*/ 5 h 44"/>
                <a:gd name="T10" fmla="*/ 10 w 31"/>
                <a:gd name="T11" fmla="*/ 1 h 44"/>
                <a:gd name="T12" fmla="*/ 1 w 31"/>
                <a:gd name="T13" fmla="*/ 7 h 44"/>
                <a:gd name="T14" fmla="*/ 0 w 31"/>
                <a:gd name="T15" fmla="*/ 19 h 44"/>
                <a:gd name="T16" fmla="*/ 3 w 31"/>
                <a:gd name="T17" fmla="*/ 38 h 44"/>
                <a:gd name="T18" fmla="*/ 3 w 31"/>
                <a:gd name="T19" fmla="*/ 42 h 44"/>
                <a:gd name="T20" fmla="*/ 8 w 31"/>
                <a:gd name="T21" fmla="*/ 43 h 44"/>
                <a:gd name="T22" fmla="*/ 14 w 31"/>
                <a:gd name="T23" fmla="*/ 43 h 44"/>
                <a:gd name="T24" fmla="*/ 15 w 31"/>
                <a:gd name="T25" fmla="*/ 42 h 44"/>
                <a:gd name="T26" fmla="*/ 16 w 31"/>
                <a:gd name="T27" fmla="*/ 40 h 44"/>
                <a:gd name="T28" fmla="*/ 16 w 31"/>
                <a:gd name="T29" fmla="*/ 37 h 44"/>
                <a:gd name="T30" fmla="*/ 16 w 31"/>
                <a:gd name="T31" fmla="*/ 37 h 44"/>
                <a:gd name="T32" fmla="*/ 29 w 31"/>
                <a:gd name="T33" fmla="*/ 24 h 44"/>
                <a:gd name="T34" fmla="*/ 31 w 31"/>
                <a:gd name="T35" fmla="*/ 20 h 44"/>
                <a:gd name="T36" fmla="*/ 30 w 31"/>
                <a:gd name="T3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4">
                  <a:moveTo>
                    <a:pt x="30" y="16"/>
                  </a:moveTo>
                  <a:cubicBezTo>
                    <a:pt x="28" y="14"/>
                    <a:pt x="25" y="13"/>
                    <a:pt x="23" y="14"/>
                  </a:cubicBezTo>
                  <a:cubicBezTo>
                    <a:pt x="20" y="15"/>
                    <a:pt x="19" y="17"/>
                    <a:pt x="18" y="19"/>
                  </a:cubicBezTo>
                  <a:cubicBezTo>
                    <a:pt x="18" y="17"/>
                    <a:pt x="17" y="14"/>
                    <a:pt x="17" y="12"/>
                  </a:cubicBezTo>
                  <a:cubicBezTo>
                    <a:pt x="17" y="10"/>
                    <a:pt x="16" y="7"/>
                    <a:pt x="15" y="5"/>
                  </a:cubicBezTo>
                  <a:cubicBezTo>
                    <a:pt x="14" y="3"/>
                    <a:pt x="12" y="2"/>
                    <a:pt x="10" y="1"/>
                  </a:cubicBezTo>
                  <a:cubicBezTo>
                    <a:pt x="6" y="0"/>
                    <a:pt x="2" y="4"/>
                    <a:pt x="1" y="7"/>
                  </a:cubicBezTo>
                  <a:cubicBezTo>
                    <a:pt x="0" y="11"/>
                    <a:pt x="0" y="15"/>
                    <a:pt x="0" y="19"/>
                  </a:cubicBezTo>
                  <a:cubicBezTo>
                    <a:pt x="1" y="25"/>
                    <a:pt x="2" y="32"/>
                    <a:pt x="3" y="38"/>
                  </a:cubicBezTo>
                  <a:cubicBezTo>
                    <a:pt x="3" y="39"/>
                    <a:pt x="2" y="41"/>
                    <a:pt x="3" y="42"/>
                  </a:cubicBezTo>
                  <a:cubicBezTo>
                    <a:pt x="4" y="43"/>
                    <a:pt x="7" y="43"/>
                    <a:pt x="8" y="43"/>
                  </a:cubicBezTo>
                  <a:cubicBezTo>
                    <a:pt x="10" y="44"/>
                    <a:pt x="12" y="43"/>
                    <a:pt x="14" y="43"/>
                  </a:cubicBezTo>
                  <a:cubicBezTo>
                    <a:pt x="14" y="42"/>
                    <a:pt x="15" y="42"/>
                    <a:pt x="15" y="42"/>
                  </a:cubicBezTo>
                  <a:cubicBezTo>
                    <a:pt x="15" y="42"/>
                    <a:pt x="15" y="41"/>
                    <a:pt x="16" y="40"/>
                  </a:cubicBezTo>
                  <a:cubicBezTo>
                    <a:pt x="16" y="39"/>
                    <a:pt x="16" y="38"/>
                    <a:pt x="16" y="37"/>
                  </a:cubicBezTo>
                  <a:cubicBezTo>
                    <a:pt x="16" y="37"/>
                    <a:pt x="16" y="37"/>
                    <a:pt x="16" y="37"/>
                  </a:cubicBezTo>
                  <a:cubicBezTo>
                    <a:pt x="21" y="33"/>
                    <a:pt x="26" y="29"/>
                    <a:pt x="29" y="24"/>
                  </a:cubicBezTo>
                  <a:cubicBezTo>
                    <a:pt x="30" y="23"/>
                    <a:pt x="31" y="22"/>
                    <a:pt x="31" y="20"/>
                  </a:cubicBezTo>
                  <a:cubicBezTo>
                    <a:pt x="31" y="19"/>
                    <a:pt x="31" y="17"/>
                    <a:pt x="30" y="16"/>
                  </a:cubicBezTo>
                  <a:close/>
                </a:path>
              </a:pathLst>
            </a:custGeom>
            <a:solidFill>
              <a:srgbClr val="A1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iSḻiḍé">
              <a:extLst>
                <a:ext uri="{FF2B5EF4-FFF2-40B4-BE49-F238E27FC236}">
                  <a16:creationId xmlns:a16="http://schemas.microsoft.com/office/drawing/2014/main" id="{52BDC97A-3B22-4474-BCAB-A33083B6018C}"/>
                </a:ext>
              </a:extLst>
            </p:cNvPr>
            <p:cNvSpPr/>
            <p:nvPr/>
          </p:nvSpPr>
          <p:spPr bwMode="auto">
            <a:xfrm>
              <a:off x="6278563" y="3635376"/>
              <a:ext cx="11113" cy="34925"/>
            </a:xfrm>
            <a:custGeom>
              <a:avLst/>
              <a:gdLst>
                <a:gd name="T0" fmla="*/ 2 w 2"/>
                <a:gd name="T1" fmla="*/ 1 h 6"/>
                <a:gd name="T2" fmla="*/ 0 w 2"/>
                <a:gd name="T3" fmla="*/ 1 h 6"/>
                <a:gd name="T4" fmla="*/ 0 w 2"/>
                <a:gd name="T5" fmla="*/ 5 h 6"/>
                <a:gd name="T6" fmla="*/ 2 w 2"/>
                <a:gd name="T7" fmla="*/ 5 h 6"/>
                <a:gd name="T8" fmla="*/ 2 w 2"/>
                <a:gd name="T9" fmla="*/ 1 h 6"/>
              </a:gdLst>
              <a:ahLst/>
              <a:cxnLst>
                <a:cxn ang="0">
                  <a:pos x="T0" y="T1"/>
                </a:cxn>
                <a:cxn ang="0">
                  <a:pos x="T2" y="T3"/>
                </a:cxn>
                <a:cxn ang="0">
                  <a:pos x="T4" y="T5"/>
                </a:cxn>
                <a:cxn ang="0">
                  <a:pos x="T6" y="T7"/>
                </a:cxn>
                <a:cxn ang="0">
                  <a:pos x="T8" y="T9"/>
                </a:cxn>
              </a:cxnLst>
              <a:rect l="0" t="0" r="r" b="b"/>
              <a:pathLst>
                <a:path w="2" h="6">
                  <a:moveTo>
                    <a:pt x="2" y="1"/>
                  </a:moveTo>
                  <a:cubicBezTo>
                    <a:pt x="2" y="1"/>
                    <a:pt x="0" y="0"/>
                    <a:pt x="0" y="1"/>
                  </a:cubicBezTo>
                  <a:cubicBezTo>
                    <a:pt x="0" y="3"/>
                    <a:pt x="0" y="4"/>
                    <a:pt x="0" y="5"/>
                  </a:cubicBezTo>
                  <a:cubicBezTo>
                    <a:pt x="0" y="6"/>
                    <a:pt x="2" y="6"/>
                    <a:pt x="2" y="5"/>
                  </a:cubicBezTo>
                  <a:cubicBezTo>
                    <a:pt x="2" y="4"/>
                    <a:pt x="2" y="3"/>
                    <a:pt x="2" y="1"/>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íSļíďê">
              <a:extLst>
                <a:ext uri="{FF2B5EF4-FFF2-40B4-BE49-F238E27FC236}">
                  <a16:creationId xmlns:a16="http://schemas.microsoft.com/office/drawing/2014/main" id="{33FF94FD-8A71-4256-B135-96FB4330EDEA}"/>
                </a:ext>
              </a:extLst>
            </p:cNvPr>
            <p:cNvSpPr/>
            <p:nvPr/>
          </p:nvSpPr>
          <p:spPr bwMode="auto">
            <a:xfrm>
              <a:off x="6313488" y="3676651"/>
              <a:ext cx="6350" cy="22225"/>
            </a:xfrm>
            <a:custGeom>
              <a:avLst/>
              <a:gdLst>
                <a:gd name="T0" fmla="*/ 1 w 1"/>
                <a:gd name="T1" fmla="*/ 1 h 4"/>
                <a:gd name="T2" fmla="*/ 0 w 1"/>
                <a:gd name="T3" fmla="*/ 1 h 4"/>
                <a:gd name="T4" fmla="*/ 0 w 1"/>
                <a:gd name="T5" fmla="*/ 3 h 4"/>
                <a:gd name="T6" fmla="*/ 1 w 1"/>
                <a:gd name="T7" fmla="*/ 3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1" y="0"/>
                    <a:pt x="0" y="0"/>
                    <a:pt x="0" y="1"/>
                  </a:cubicBezTo>
                  <a:cubicBezTo>
                    <a:pt x="0" y="1"/>
                    <a:pt x="0" y="2"/>
                    <a:pt x="0" y="3"/>
                  </a:cubicBezTo>
                  <a:cubicBezTo>
                    <a:pt x="0" y="4"/>
                    <a:pt x="1" y="4"/>
                    <a:pt x="1" y="3"/>
                  </a:cubicBezTo>
                  <a:cubicBezTo>
                    <a:pt x="1" y="2"/>
                    <a:pt x="1" y="1"/>
                    <a:pt x="1" y="1"/>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ś1íḑe">
              <a:extLst>
                <a:ext uri="{FF2B5EF4-FFF2-40B4-BE49-F238E27FC236}">
                  <a16:creationId xmlns:a16="http://schemas.microsoft.com/office/drawing/2014/main" id="{2929C7AA-38F9-49DF-9603-BBA565FB2CE1}"/>
                </a:ext>
              </a:extLst>
            </p:cNvPr>
            <p:cNvSpPr/>
            <p:nvPr/>
          </p:nvSpPr>
          <p:spPr bwMode="auto">
            <a:xfrm>
              <a:off x="6283326" y="3716339"/>
              <a:ext cx="12700" cy="23813"/>
            </a:xfrm>
            <a:custGeom>
              <a:avLst/>
              <a:gdLst>
                <a:gd name="T0" fmla="*/ 2 w 2"/>
                <a:gd name="T1" fmla="*/ 1 h 4"/>
                <a:gd name="T2" fmla="*/ 0 w 2"/>
                <a:gd name="T3" fmla="*/ 1 h 4"/>
                <a:gd name="T4" fmla="*/ 0 w 2"/>
                <a:gd name="T5" fmla="*/ 3 h 4"/>
                <a:gd name="T6" fmla="*/ 1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2" y="0"/>
                    <a:pt x="0" y="0"/>
                    <a:pt x="0" y="1"/>
                  </a:cubicBezTo>
                  <a:cubicBezTo>
                    <a:pt x="0" y="2"/>
                    <a:pt x="0" y="2"/>
                    <a:pt x="0" y="3"/>
                  </a:cubicBezTo>
                  <a:cubicBezTo>
                    <a:pt x="0" y="4"/>
                    <a:pt x="2" y="4"/>
                    <a:pt x="1" y="3"/>
                  </a:cubicBezTo>
                  <a:cubicBezTo>
                    <a:pt x="1" y="2"/>
                    <a:pt x="1" y="2"/>
                    <a:pt x="2" y="1"/>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ïśľîḓe">
              <a:extLst>
                <a:ext uri="{FF2B5EF4-FFF2-40B4-BE49-F238E27FC236}">
                  <a16:creationId xmlns:a16="http://schemas.microsoft.com/office/drawing/2014/main" id="{F57C5368-6E6B-492D-B355-118DC773C2FB}"/>
                </a:ext>
              </a:extLst>
            </p:cNvPr>
            <p:cNvSpPr/>
            <p:nvPr/>
          </p:nvSpPr>
          <p:spPr bwMode="auto">
            <a:xfrm>
              <a:off x="6283326" y="3787776"/>
              <a:ext cx="12700" cy="28575"/>
            </a:xfrm>
            <a:custGeom>
              <a:avLst/>
              <a:gdLst>
                <a:gd name="T0" fmla="*/ 2 w 2"/>
                <a:gd name="T1" fmla="*/ 4 h 5"/>
                <a:gd name="T2" fmla="*/ 1 w 2"/>
                <a:gd name="T3" fmla="*/ 1 h 5"/>
                <a:gd name="T4" fmla="*/ 0 w 2"/>
                <a:gd name="T5" fmla="*/ 1 h 5"/>
                <a:gd name="T6" fmla="*/ 0 w 2"/>
                <a:gd name="T7" fmla="*/ 4 h 5"/>
                <a:gd name="T8" fmla="*/ 2 w 2"/>
                <a:gd name="T9" fmla="*/ 4 h 5"/>
              </a:gdLst>
              <a:ahLst/>
              <a:cxnLst>
                <a:cxn ang="0">
                  <a:pos x="T0" y="T1"/>
                </a:cxn>
                <a:cxn ang="0">
                  <a:pos x="T2" y="T3"/>
                </a:cxn>
                <a:cxn ang="0">
                  <a:pos x="T4" y="T5"/>
                </a:cxn>
                <a:cxn ang="0">
                  <a:pos x="T6" y="T7"/>
                </a:cxn>
                <a:cxn ang="0">
                  <a:pos x="T8" y="T9"/>
                </a:cxn>
              </a:cxnLst>
              <a:rect l="0" t="0" r="r" b="b"/>
              <a:pathLst>
                <a:path w="2" h="5">
                  <a:moveTo>
                    <a:pt x="2" y="4"/>
                  </a:moveTo>
                  <a:cubicBezTo>
                    <a:pt x="2" y="3"/>
                    <a:pt x="1" y="2"/>
                    <a:pt x="1" y="1"/>
                  </a:cubicBezTo>
                  <a:cubicBezTo>
                    <a:pt x="2" y="0"/>
                    <a:pt x="0" y="0"/>
                    <a:pt x="0" y="1"/>
                  </a:cubicBezTo>
                  <a:cubicBezTo>
                    <a:pt x="0" y="2"/>
                    <a:pt x="0" y="3"/>
                    <a:pt x="0" y="4"/>
                  </a:cubicBezTo>
                  <a:cubicBezTo>
                    <a:pt x="0" y="5"/>
                    <a:pt x="2" y="5"/>
                    <a:pt x="2" y="4"/>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î$ḷïḍé">
              <a:extLst>
                <a:ext uri="{FF2B5EF4-FFF2-40B4-BE49-F238E27FC236}">
                  <a16:creationId xmlns:a16="http://schemas.microsoft.com/office/drawing/2014/main" id="{6D0BD64C-A1E5-410D-8F81-A8848378E599}"/>
                </a:ext>
              </a:extLst>
            </p:cNvPr>
            <p:cNvSpPr/>
            <p:nvPr/>
          </p:nvSpPr>
          <p:spPr bwMode="auto">
            <a:xfrm>
              <a:off x="6330951" y="3752851"/>
              <a:ext cx="17463" cy="22225"/>
            </a:xfrm>
            <a:custGeom>
              <a:avLst/>
              <a:gdLst>
                <a:gd name="T0" fmla="*/ 1 w 3"/>
                <a:gd name="T1" fmla="*/ 1 h 4"/>
                <a:gd name="T2" fmla="*/ 0 w 3"/>
                <a:gd name="T3" fmla="*/ 2 h 4"/>
                <a:gd name="T4" fmla="*/ 1 w 3"/>
                <a:gd name="T5" fmla="*/ 3 h 4"/>
                <a:gd name="T6" fmla="*/ 2 w 3"/>
                <a:gd name="T7" fmla="*/ 3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1" y="2"/>
                    <a:pt x="1" y="2"/>
                    <a:pt x="0" y="2"/>
                  </a:cubicBezTo>
                  <a:cubicBezTo>
                    <a:pt x="0" y="3"/>
                    <a:pt x="1" y="4"/>
                    <a:pt x="1" y="3"/>
                  </a:cubicBezTo>
                  <a:cubicBezTo>
                    <a:pt x="2" y="3"/>
                    <a:pt x="2" y="3"/>
                    <a:pt x="2" y="3"/>
                  </a:cubicBezTo>
                  <a:cubicBezTo>
                    <a:pt x="3" y="2"/>
                    <a:pt x="2" y="0"/>
                    <a:pt x="1" y="1"/>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ṣľíḋê">
              <a:extLst>
                <a:ext uri="{FF2B5EF4-FFF2-40B4-BE49-F238E27FC236}">
                  <a16:creationId xmlns:a16="http://schemas.microsoft.com/office/drawing/2014/main" id="{86B9574F-0250-4EAC-A3E9-1E9D30609130}"/>
                </a:ext>
              </a:extLst>
            </p:cNvPr>
            <p:cNvSpPr/>
            <p:nvPr/>
          </p:nvSpPr>
          <p:spPr bwMode="auto">
            <a:xfrm>
              <a:off x="6378576" y="3705226"/>
              <a:ext cx="23813" cy="23813"/>
            </a:xfrm>
            <a:custGeom>
              <a:avLst/>
              <a:gdLst>
                <a:gd name="T0" fmla="*/ 2 w 4"/>
                <a:gd name="T1" fmla="*/ 1 h 4"/>
                <a:gd name="T2" fmla="*/ 1 w 4"/>
                <a:gd name="T3" fmla="*/ 2 h 4"/>
                <a:gd name="T4" fmla="*/ 2 w 4"/>
                <a:gd name="T5" fmla="*/ 3 h 4"/>
                <a:gd name="T6" fmla="*/ 3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1" y="1"/>
                    <a:pt x="1" y="1"/>
                    <a:pt x="1" y="2"/>
                  </a:cubicBezTo>
                  <a:cubicBezTo>
                    <a:pt x="0" y="3"/>
                    <a:pt x="1" y="4"/>
                    <a:pt x="2" y="3"/>
                  </a:cubicBezTo>
                  <a:cubicBezTo>
                    <a:pt x="2" y="3"/>
                    <a:pt x="3" y="2"/>
                    <a:pt x="3" y="2"/>
                  </a:cubicBezTo>
                  <a:cubicBezTo>
                    <a:pt x="4" y="1"/>
                    <a:pt x="3" y="0"/>
                    <a:pt x="2" y="1"/>
                  </a:cubicBezTo>
                  <a:close/>
                </a:path>
              </a:pathLst>
            </a:custGeom>
            <a:solidFill>
              <a:srgbClr val="859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ṡļïdè">
              <a:extLst>
                <a:ext uri="{FF2B5EF4-FFF2-40B4-BE49-F238E27FC236}">
                  <a16:creationId xmlns:a16="http://schemas.microsoft.com/office/drawing/2014/main" id="{F5B8EBCD-C4A1-46F8-A169-DDC82CD8771D}"/>
                </a:ext>
              </a:extLst>
            </p:cNvPr>
            <p:cNvSpPr/>
            <p:nvPr/>
          </p:nvSpPr>
          <p:spPr bwMode="auto">
            <a:xfrm>
              <a:off x="6202363" y="3840164"/>
              <a:ext cx="200025" cy="200025"/>
            </a:xfrm>
            <a:custGeom>
              <a:avLst/>
              <a:gdLst>
                <a:gd name="T0" fmla="*/ 4 w 34"/>
                <a:gd name="T1" fmla="*/ 33 h 34"/>
                <a:gd name="T2" fmla="*/ 6 w 34"/>
                <a:gd name="T3" fmla="*/ 33 h 34"/>
                <a:gd name="T4" fmla="*/ 32 w 34"/>
                <a:gd name="T5" fmla="*/ 33 h 34"/>
                <a:gd name="T6" fmla="*/ 34 w 34"/>
                <a:gd name="T7" fmla="*/ 0 h 34"/>
                <a:gd name="T8" fmla="*/ 16 w 34"/>
                <a:gd name="T9" fmla="*/ 0 h 34"/>
                <a:gd name="T10" fmla="*/ 7 w 34"/>
                <a:gd name="T11" fmla="*/ 0 h 34"/>
                <a:gd name="T12" fmla="*/ 0 w 34"/>
                <a:gd name="T13" fmla="*/ 1 h 34"/>
                <a:gd name="T14" fmla="*/ 1 w 34"/>
                <a:gd name="T15" fmla="*/ 8 h 34"/>
                <a:gd name="T16" fmla="*/ 2 w 34"/>
                <a:gd name="T17" fmla="*/ 16 h 34"/>
                <a:gd name="T18" fmla="*/ 4 w 34"/>
                <a:gd name="T19" fmla="*/ 31 h 34"/>
                <a:gd name="T20" fmla="*/ 4 w 34"/>
                <a:gd name="T21"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4" y="33"/>
                  </a:moveTo>
                  <a:cubicBezTo>
                    <a:pt x="4" y="33"/>
                    <a:pt x="5" y="33"/>
                    <a:pt x="6" y="33"/>
                  </a:cubicBezTo>
                  <a:cubicBezTo>
                    <a:pt x="14" y="33"/>
                    <a:pt x="23" y="34"/>
                    <a:pt x="32" y="33"/>
                  </a:cubicBezTo>
                  <a:cubicBezTo>
                    <a:pt x="33" y="23"/>
                    <a:pt x="34" y="11"/>
                    <a:pt x="34" y="0"/>
                  </a:cubicBezTo>
                  <a:cubicBezTo>
                    <a:pt x="28" y="0"/>
                    <a:pt x="22" y="0"/>
                    <a:pt x="16" y="0"/>
                  </a:cubicBezTo>
                  <a:cubicBezTo>
                    <a:pt x="13" y="0"/>
                    <a:pt x="10" y="0"/>
                    <a:pt x="7" y="0"/>
                  </a:cubicBezTo>
                  <a:cubicBezTo>
                    <a:pt x="5" y="0"/>
                    <a:pt x="0" y="0"/>
                    <a:pt x="0" y="1"/>
                  </a:cubicBezTo>
                  <a:cubicBezTo>
                    <a:pt x="0" y="2"/>
                    <a:pt x="1" y="6"/>
                    <a:pt x="1" y="8"/>
                  </a:cubicBezTo>
                  <a:cubicBezTo>
                    <a:pt x="1" y="10"/>
                    <a:pt x="1" y="13"/>
                    <a:pt x="2" y="16"/>
                  </a:cubicBezTo>
                  <a:cubicBezTo>
                    <a:pt x="2" y="21"/>
                    <a:pt x="3" y="26"/>
                    <a:pt x="4" y="31"/>
                  </a:cubicBezTo>
                  <a:cubicBezTo>
                    <a:pt x="4" y="32"/>
                    <a:pt x="4" y="32"/>
                    <a:pt x="4" y="33"/>
                  </a:cubicBezTo>
                  <a:close/>
                </a:path>
              </a:pathLst>
            </a:custGeom>
            <a:solidFill>
              <a:srgbClr val="C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íṡ1ide">
              <a:extLst>
                <a:ext uri="{FF2B5EF4-FFF2-40B4-BE49-F238E27FC236}">
                  <a16:creationId xmlns:a16="http://schemas.microsoft.com/office/drawing/2014/main" id="{AA1FB3C6-9AEB-491E-9E6D-115B996D03C9}"/>
                </a:ext>
              </a:extLst>
            </p:cNvPr>
            <p:cNvSpPr/>
            <p:nvPr/>
          </p:nvSpPr>
          <p:spPr bwMode="auto">
            <a:xfrm>
              <a:off x="6224588" y="3929064"/>
              <a:ext cx="165100" cy="58738"/>
            </a:xfrm>
            <a:custGeom>
              <a:avLst/>
              <a:gdLst>
                <a:gd name="T0" fmla="*/ 23 w 28"/>
                <a:gd name="T1" fmla="*/ 2 h 10"/>
                <a:gd name="T2" fmla="*/ 13 w 28"/>
                <a:gd name="T3" fmla="*/ 2 h 10"/>
                <a:gd name="T4" fmla="*/ 2 w 28"/>
                <a:gd name="T5" fmla="*/ 3 h 10"/>
                <a:gd name="T6" fmla="*/ 2 w 28"/>
                <a:gd name="T7" fmla="*/ 7 h 10"/>
                <a:gd name="T8" fmla="*/ 24 w 28"/>
                <a:gd name="T9" fmla="*/ 7 h 10"/>
                <a:gd name="T10" fmla="*/ 23 w 28"/>
                <a:gd name="T11" fmla="*/ 2 h 10"/>
              </a:gdLst>
              <a:ahLst/>
              <a:cxnLst>
                <a:cxn ang="0">
                  <a:pos x="T0" y="T1"/>
                </a:cxn>
                <a:cxn ang="0">
                  <a:pos x="T2" y="T3"/>
                </a:cxn>
                <a:cxn ang="0">
                  <a:pos x="T4" y="T5"/>
                </a:cxn>
                <a:cxn ang="0">
                  <a:pos x="T6" y="T7"/>
                </a:cxn>
                <a:cxn ang="0">
                  <a:pos x="T8" y="T9"/>
                </a:cxn>
                <a:cxn ang="0">
                  <a:pos x="T10" y="T11"/>
                </a:cxn>
              </a:cxnLst>
              <a:rect l="0" t="0" r="r" b="b"/>
              <a:pathLst>
                <a:path w="28" h="10">
                  <a:moveTo>
                    <a:pt x="23" y="2"/>
                  </a:moveTo>
                  <a:cubicBezTo>
                    <a:pt x="20" y="2"/>
                    <a:pt x="17" y="2"/>
                    <a:pt x="13" y="2"/>
                  </a:cubicBezTo>
                  <a:cubicBezTo>
                    <a:pt x="10" y="3"/>
                    <a:pt x="6" y="3"/>
                    <a:pt x="2" y="3"/>
                  </a:cubicBezTo>
                  <a:cubicBezTo>
                    <a:pt x="0" y="3"/>
                    <a:pt x="0" y="7"/>
                    <a:pt x="2" y="7"/>
                  </a:cubicBezTo>
                  <a:cubicBezTo>
                    <a:pt x="9" y="8"/>
                    <a:pt x="18" y="10"/>
                    <a:pt x="24" y="7"/>
                  </a:cubicBezTo>
                  <a:cubicBezTo>
                    <a:pt x="28" y="6"/>
                    <a:pt x="27" y="0"/>
                    <a:pt x="23" y="2"/>
                  </a:cubicBezTo>
                  <a:close/>
                </a:path>
              </a:pathLst>
            </a:custGeom>
            <a:solidFill>
              <a:srgbClr val="DDD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ŝḷîḋê">
              <a:extLst>
                <a:ext uri="{FF2B5EF4-FFF2-40B4-BE49-F238E27FC236}">
                  <a16:creationId xmlns:a16="http://schemas.microsoft.com/office/drawing/2014/main" id="{FB5D591F-848B-4744-AA39-7C7480C853BF}"/>
                </a:ext>
              </a:extLst>
            </p:cNvPr>
            <p:cNvSpPr/>
            <p:nvPr/>
          </p:nvSpPr>
          <p:spPr bwMode="auto">
            <a:xfrm>
              <a:off x="6230938" y="3992564"/>
              <a:ext cx="23813" cy="19050"/>
            </a:xfrm>
            <a:custGeom>
              <a:avLst/>
              <a:gdLst>
                <a:gd name="T0" fmla="*/ 2 w 4"/>
                <a:gd name="T1" fmla="*/ 0 h 3"/>
                <a:gd name="T2" fmla="*/ 2 w 4"/>
                <a:gd name="T3" fmla="*/ 3 h 3"/>
                <a:gd name="T4" fmla="*/ 2 w 4"/>
                <a:gd name="T5" fmla="*/ 0 h 3"/>
              </a:gdLst>
              <a:ahLst/>
              <a:cxnLst>
                <a:cxn ang="0">
                  <a:pos x="T0" y="T1"/>
                </a:cxn>
                <a:cxn ang="0">
                  <a:pos x="T2" y="T3"/>
                </a:cxn>
                <a:cxn ang="0">
                  <a:pos x="T4" y="T5"/>
                </a:cxn>
              </a:cxnLst>
              <a:rect l="0" t="0" r="r" b="b"/>
              <a:pathLst>
                <a:path w="4" h="3">
                  <a:moveTo>
                    <a:pt x="2" y="0"/>
                  </a:moveTo>
                  <a:cubicBezTo>
                    <a:pt x="0" y="0"/>
                    <a:pt x="0" y="3"/>
                    <a:pt x="2" y="3"/>
                  </a:cubicBezTo>
                  <a:cubicBezTo>
                    <a:pt x="4" y="3"/>
                    <a:pt x="4" y="0"/>
                    <a:pt x="2" y="0"/>
                  </a:cubicBezTo>
                  <a:close/>
                </a:path>
              </a:pathLst>
            </a:custGeom>
            <a:solidFill>
              <a:srgbClr val="DDD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iṣľîḍè">
              <a:extLst>
                <a:ext uri="{FF2B5EF4-FFF2-40B4-BE49-F238E27FC236}">
                  <a16:creationId xmlns:a16="http://schemas.microsoft.com/office/drawing/2014/main" id="{A82E290B-EF72-44A0-A999-A1A62F70C76C}"/>
                </a:ext>
              </a:extLst>
            </p:cNvPr>
            <p:cNvSpPr/>
            <p:nvPr/>
          </p:nvSpPr>
          <p:spPr bwMode="auto">
            <a:xfrm>
              <a:off x="6283326" y="3998914"/>
              <a:ext cx="19050" cy="12700"/>
            </a:xfrm>
            <a:custGeom>
              <a:avLst/>
              <a:gdLst>
                <a:gd name="T0" fmla="*/ 2 w 3"/>
                <a:gd name="T1" fmla="*/ 0 h 2"/>
                <a:gd name="T2" fmla="*/ 2 w 3"/>
                <a:gd name="T3" fmla="*/ 2 h 2"/>
                <a:gd name="T4" fmla="*/ 2 w 3"/>
                <a:gd name="T5" fmla="*/ 0 h 2"/>
              </a:gdLst>
              <a:ahLst/>
              <a:cxnLst>
                <a:cxn ang="0">
                  <a:pos x="T0" y="T1"/>
                </a:cxn>
                <a:cxn ang="0">
                  <a:pos x="T2" y="T3"/>
                </a:cxn>
                <a:cxn ang="0">
                  <a:pos x="T4" y="T5"/>
                </a:cxn>
              </a:cxnLst>
              <a:rect l="0" t="0" r="r" b="b"/>
              <a:pathLst>
                <a:path w="3" h="2">
                  <a:moveTo>
                    <a:pt x="2" y="0"/>
                  </a:moveTo>
                  <a:cubicBezTo>
                    <a:pt x="0" y="0"/>
                    <a:pt x="0" y="2"/>
                    <a:pt x="2" y="2"/>
                  </a:cubicBezTo>
                  <a:cubicBezTo>
                    <a:pt x="3" y="2"/>
                    <a:pt x="3" y="0"/>
                    <a:pt x="2" y="0"/>
                  </a:cubicBezTo>
                  <a:close/>
                </a:path>
              </a:pathLst>
            </a:custGeom>
            <a:solidFill>
              <a:srgbClr val="DDD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ïṥļide">
              <a:extLst>
                <a:ext uri="{FF2B5EF4-FFF2-40B4-BE49-F238E27FC236}">
                  <a16:creationId xmlns:a16="http://schemas.microsoft.com/office/drawing/2014/main" id="{4B60420E-0161-4119-A88C-507F5BB258EB}"/>
                </a:ext>
              </a:extLst>
            </p:cNvPr>
            <p:cNvSpPr/>
            <p:nvPr/>
          </p:nvSpPr>
          <p:spPr bwMode="auto">
            <a:xfrm>
              <a:off x="6343651" y="3992564"/>
              <a:ext cx="22225" cy="23813"/>
            </a:xfrm>
            <a:custGeom>
              <a:avLst/>
              <a:gdLst>
                <a:gd name="T0" fmla="*/ 3 w 4"/>
                <a:gd name="T1" fmla="*/ 1 h 4"/>
                <a:gd name="T2" fmla="*/ 3 w 4"/>
                <a:gd name="T3" fmla="*/ 1 h 4"/>
                <a:gd name="T4" fmla="*/ 0 w 4"/>
                <a:gd name="T5" fmla="*/ 2 h 4"/>
                <a:gd name="T6" fmla="*/ 3 w 4"/>
                <a:gd name="T7" fmla="*/ 3 h 4"/>
                <a:gd name="T8" fmla="*/ 3 w 4"/>
                <a:gd name="T9" fmla="*/ 3 h 4"/>
                <a:gd name="T10" fmla="*/ 3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3" y="1"/>
                  </a:moveTo>
                  <a:cubicBezTo>
                    <a:pt x="3" y="1"/>
                    <a:pt x="3" y="1"/>
                    <a:pt x="3" y="1"/>
                  </a:cubicBezTo>
                  <a:cubicBezTo>
                    <a:pt x="2" y="0"/>
                    <a:pt x="0" y="0"/>
                    <a:pt x="0" y="2"/>
                  </a:cubicBezTo>
                  <a:cubicBezTo>
                    <a:pt x="0" y="4"/>
                    <a:pt x="2" y="4"/>
                    <a:pt x="3" y="3"/>
                  </a:cubicBezTo>
                  <a:cubicBezTo>
                    <a:pt x="3" y="3"/>
                    <a:pt x="3" y="3"/>
                    <a:pt x="3" y="3"/>
                  </a:cubicBezTo>
                  <a:cubicBezTo>
                    <a:pt x="4" y="3"/>
                    <a:pt x="4" y="1"/>
                    <a:pt x="3" y="1"/>
                  </a:cubicBezTo>
                  <a:close/>
                </a:path>
              </a:pathLst>
            </a:custGeom>
            <a:solidFill>
              <a:srgbClr val="DDD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ṩ1iďe">
              <a:extLst>
                <a:ext uri="{FF2B5EF4-FFF2-40B4-BE49-F238E27FC236}">
                  <a16:creationId xmlns:a16="http://schemas.microsoft.com/office/drawing/2014/main" id="{74DFD573-698F-40F6-90A5-6593F07ADDE1}"/>
                </a:ext>
              </a:extLst>
            </p:cNvPr>
            <p:cNvSpPr/>
            <p:nvPr/>
          </p:nvSpPr>
          <p:spPr bwMode="auto">
            <a:xfrm>
              <a:off x="4641851" y="4092576"/>
              <a:ext cx="2743200" cy="117475"/>
            </a:xfrm>
            <a:custGeom>
              <a:avLst/>
              <a:gdLst>
                <a:gd name="T0" fmla="*/ 456 w 466"/>
                <a:gd name="T1" fmla="*/ 1 h 20"/>
                <a:gd name="T2" fmla="*/ 403 w 466"/>
                <a:gd name="T3" fmla="*/ 1 h 20"/>
                <a:gd name="T4" fmla="*/ 197 w 466"/>
                <a:gd name="T5" fmla="*/ 0 h 20"/>
                <a:gd name="T6" fmla="*/ 71 w 466"/>
                <a:gd name="T7" fmla="*/ 1 h 20"/>
                <a:gd name="T8" fmla="*/ 13 w 466"/>
                <a:gd name="T9" fmla="*/ 1 h 20"/>
                <a:gd name="T10" fmla="*/ 3 w 466"/>
                <a:gd name="T11" fmla="*/ 3 h 20"/>
                <a:gd name="T12" fmla="*/ 1 w 466"/>
                <a:gd name="T13" fmla="*/ 9 h 20"/>
                <a:gd name="T14" fmla="*/ 1 w 466"/>
                <a:gd name="T15" fmla="*/ 14 h 20"/>
                <a:gd name="T16" fmla="*/ 2 w 466"/>
                <a:gd name="T17" fmla="*/ 17 h 20"/>
                <a:gd name="T18" fmla="*/ 3 w 466"/>
                <a:gd name="T19" fmla="*/ 19 h 20"/>
                <a:gd name="T20" fmla="*/ 10 w 466"/>
                <a:gd name="T21" fmla="*/ 20 h 20"/>
                <a:gd name="T22" fmla="*/ 37 w 466"/>
                <a:gd name="T23" fmla="*/ 20 h 20"/>
                <a:gd name="T24" fmla="*/ 39 w 466"/>
                <a:gd name="T25" fmla="*/ 20 h 20"/>
                <a:gd name="T26" fmla="*/ 39 w 466"/>
                <a:gd name="T27" fmla="*/ 20 h 20"/>
                <a:gd name="T28" fmla="*/ 81 w 466"/>
                <a:gd name="T29" fmla="*/ 20 h 20"/>
                <a:gd name="T30" fmla="*/ 141 w 466"/>
                <a:gd name="T31" fmla="*/ 20 h 20"/>
                <a:gd name="T32" fmla="*/ 403 w 466"/>
                <a:gd name="T33" fmla="*/ 20 h 20"/>
                <a:gd name="T34" fmla="*/ 456 w 466"/>
                <a:gd name="T35" fmla="*/ 20 h 20"/>
                <a:gd name="T36" fmla="*/ 461 w 466"/>
                <a:gd name="T37" fmla="*/ 19 h 20"/>
                <a:gd name="T38" fmla="*/ 464 w 466"/>
                <a:gd name="T39" fmla="*/ 17 h 20"/>
                <a:gd name="T40" fmla="*/ 463 w 466"/>
                <a:gd name="T41" fmla="*/ 17 h 20"/>
                <a:gd name="T42" fmla="*/ 463 w 466"/>
                <a:gd name="T43" fmla="*/ 17 h 20"/>
                <a:gd name="T44" fmla="*/ 463 w 466"/>
                <a:gd name="T45" fmla="*/ 17 h 20"/>
                <a:gd name="T46" fmla="*/ 462 w 466"/>
                <a:gd name="T47" fmla="*/ 15 h 20"/>
                <a:gd name="T48" fmla="*/ 463 w 466"/>
                <a:gd name="T49" fmla="*/ 11 h 20"/>
                <a:gd name="T50" fmla="*/ 462 w 466"/>
                <a:gd name="T51" fmla="*/ 6 h 20"/>
                <a:gd name="T52" fmla="*/ 465 w 466"/>
                <a:gd name="T53" fmla="*/ 2 h 20"/>
                <a:gd name="T54" fmla="*/ 456 w 466"/>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6" h="20">
                  <a:moveTo>
                    <a:pt x="456" y="1"/>
                  </a:moveTo>
                  <a:cubicBezTo>
                    <a:pt x="447" y="1"/>
                    <a:pt x="413" y="1"/>
                    <a:pt x="403" y="1"/>
                  </a:cubicBezTo>
                  <a:cubicBezTo>
                    <a:pt x="329" y="0"/>
                    <a:pt x="271" y="0"/>
                    <a:pt x="197" y="0"/>
                  </a:cubicBezTo>
                  <a:cubicBezTo>
                    <a:pt x="155" y="0"/>
                    <a:pt x="113" y="0"/>
                    <a:pt x="71" y="1"/>
                  </a:cubicBezTo>
                  <a:cubicBezTo>
                    <a:pt x="54" y="1"/>
                    <a:pt x="31" y="1"/>
                    <a:pt x="13" y="1"/>
                  </a:cubicBezTo>
                  <a:cubicBezTo>
                    <a:pt x="3" y="1"/>
                    <a:pt x="5" y="1"/>
                    <a:pt x="3" y="3"/>
                  </a:cubicBezTo>
                  <a:cubicBezTo>
                    <a:pt x="1" y="5"/>
                    <a:pt x="1" y="7"/>
                    <a:pt x="1" y="9"/>
                  </a:cubicBezTo>
                  <a:cubicBezTo>
                    <a:pt x="1" y="10"/>
                    <a:pt x="1" y="12"/>
                    <a:pt x="1" y="14"/>
                  </a:cubicBezTo>
                  <a:cubicBezTo>
                    <a:pt x="2" y="15"/>
                    <a:pt x="2" y="16"/>
                    <a:pt x="2" y="17"/>
                  </a:cubicBezTo>
                  <a:cubicBezTo>
                    <a:pt x="3" y="18"/>
                    <a:pt x="0" y="18"/>
                    <a:pt x="3" y="19"/>
                  </a:cubicBezTo>
                  <a:cubicBezTo>
                    <a:pt x="2" y="19"/>
                    <a:pt x="3" y="20"/>
                    <a:pt x="10" y="20"/>
                  </a:cubicBezTo>
                  <a:cubicBezTo>
                    <a:pt x="16" y="20"/>
                    <a:pt x="26" y="20"/>
                    <a:pt x="37" y="20"/>
                  </a:cubicBezTo>
                  <a:cubicBezTo>
                    <a:pt x="38" y="20"/>
                    <a:pt x="38" y="20"/>
                    <a:pt x="39" y="20"/>
                  </a:cubicBezTo>
                  <a:cubicBezTo>
                    <a:pt x="39" y="20"/>
                    <a:pt x="39" y="20"/>
                    <a:pt x="39" y="20"/>
                  </a:cubicBezTo>
                  <a:cubicBezTo>
                    <a:pt x="55" y="20"/>
                    <a:pt x="71" y="20"/>
                    <a:pt x="81" y="20"/>
                  </a:cubicBezTo>
                  <a:cubicBezTo>
                    <a:pt x="101" y="20"/>
                    <a:pt x="121" y="20"/>
                    <a:pt x="141" y="20"/>
                  </a:cubicBezTo>
                  <a:cubicBezTo>
                    <a:pt x="234" y="20"/>
                    <a:pt x="310" y="20"/>
                    <a:pt x="403" y="20"/>
                  </a:cubicBezTo>
                  <a:cubicBezTo>
                    <a:pt x="413" y="20"/>
                    <a:pt x="447" y="20"/>
                    <a:pt x="456" y="20"/>
                  </a:cubicBezTo>
                  <a:cubicBezTo>
                    <a:pt x="458" y="20"/>
                    <a:pt x="460" y="20"/>
                    <a:pt x="461" y="19"/>
                  </a:cubicBezTo>
                  <a:cubicBezTo>
                    <a:pt x="466" y="19"/>
                    <a:pt x="463" y="18"/>
                    <a:pt x="464" y="17"/>
                  </a:cubicBezTo>
                  <a:cubicBezTo>
                    <a:pt x="463" y="17"/>
                    <a:pt x="463" y="17"/>
                    <a:pt x="463" y="17"/>
                  </a:cubicBezTo>
                  <a:cubicBezTo>
                    <a:pt x="463" y="17"/>
                    <a:pt x="463" y="17"/>
                    <a:pt x="463" y="17"/>
                  </a:cubicBezTo>
                  <a:cubicBezTo>
                    <a:pt x="463" y="17"/>
                    <a:pt x="463" y="17"/>
                    <a:pt x="463" y="17"/>
                  </a:cubicBezTo>
                  <a:cubicBezTo>
                    <a:pt x="463" y="16"/>
                    <a:pt x="462" y="15"/>
                    <a:pt x="462" y="15"/>
                  </a:cubicBezTo>
                  <a:cubicBezTo>
                    <a:pt x="463" y="13"/>
                    <a:pt x="463" y="12"/>
                    <a:pt x="463" y="11"/>
                  </a:cubicBezTo>
                  <a:cubicBezTo>
                    <a:pt x="463" y="9"/>
                    <a:pt x="462" y="8"/>
                    <a:pt x="462" y="6"/>
                  </a:cubicBezTo>
                  <a:cubicBezTo>
                    <a:pt x="461" y="5"/>
                    <a:pt x="464" y="3"/>
                    <a:pt x="465" y="2"/>
                  </a:cubicBezTo>
                  <a:cubicBezTo>
                    <a:pt x="466" y="1"/>
                    <a:pt x="466" y="1"/>
                    <a:pt x="456" y="1"/>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íšlidè">
              <a:extLst>
                <a:ext uri="{FF2B5EF4-FFF2-40B4-BE49-F238E27FC236}">
                  <a16:creationId xmlns:a16="http://schemas.microsoft.com/office/drawing/2014/main" id="{21340845-9A69-486F-91D8-F3A4B0BFC32A}"/>
                </a:ext>
              </a:extLst>
            </p:cNvPr>
            <p:cNvSpPr/>
            <p:nvPr/>
          </p:nvSpPr>
          <p:spPr bwMode="auto">
            <a:xfrm>
              <a:off x="4530726" y="4022726"/>
              <a:ext cx="2900363" cy="117475"/>
            </a:xfrm>
            <a:custGeom>
              <a:avLst/>
              <a:gdLst>
                <a:gd name="T0" fmla="*/ 4 w 493"/>
                <a:gd name="T1" fmla="*/ 5 h 20"/>
                <a:gd name="T2" fmla="*/ 1 w 493"/>
                <a:gd name="T3" fmla="*/ 20 h 20"/>
                <a:gd name="T4" fmla="*/ 491 w 493"/>
                <a:gd name="T5" fmla="*/ 18 h 20"/>
                <a:gd name="T6" fmla="*/ 490 w 493"/>
                <a:gd name="T7" fmla="*/ 3 h 20"/>
                <a:gd name="T8" fmla="*/ 173 w 493"/>
                <a:gd name="T9" fmla="*/ 3 h 20"/>
                <a:gd name="T10" fmla="*/ 4 w 493"/>
                <a:gd name="T11" fmla="*/ 5 h 20"/>
              </a:gdLst>
              <a:ahLst/>
              <a:cxnLst>
                <a:cxn ang="0">
                  <a:pos x="T0" y="T1"/>
                </a:cxn>
                <a:cxn ang="0">
                  <a:pos x="T2" y="T3"/>
                </a:cxn>
                <a:cxn ang="0">
                  <a:pos x="T4" y="T5"/>
                </a:cxn>
                <a:cxn ang="0">
                  <a:pos x="T6" y="T7"/>
                </a:cxn>
                <a:cxn ang="0">
                  <a:pos x="T8" y="T9"/>
                </a:cxn>
                <a:cxn ang="0">
                  <a:pos x="T10" y="T11"/>
                </a:cxn>
              </a:cxnLst>
              <a:rect l="0" t="0" r="r" b="b"/>
              <a:pathLst>
                <a:path w="493" h="20">
                  <a:moveTo>
                    <a:pt x="4" y="5"/>
                  </a:moveTo>
                  <a:cubicBezTo>
                    <a:pt x="5" y="10"/>
                    <a:pt x="0" y="15"/>
                    <a:pt x="1" y="20"/>
                  </a:cubicBezTo>
                  <a:cubicBezTo>
                    <a:pt x="162" y="20"/>
                    <a:pt x="330" y="20"/>
                    <a:pt x="491" y="18"/>
                  </a:cubicBezTo>
                  <a:cubicBezTo>
                    <a:pt x="493" y="14"/>
                    <a:pt x="493" y="9"/>
                    <a:pt x="490" y="3"/>
                  </a:cubicBezTo>
                  <a:cubicBezTo>
                    <a:pt x="386" y="0"/>
                    <a:pt x="277" y="4"/>
                    <a:pt x="173" y="3"/>
                  </a:cubicBezTo>
                  <a:cubicBezTo>
                    <a:pt x="116" y="2"/>
                    <a:pt x="60" y="4"/>
                    <a:pt x="4" y="5"/>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iṣ1îḍé">
              <a:extLst>
                <a:ext uri="{FF2B5EF4-FFF2-40B4-BE49-F238E27FC236}">
                  <a16:creationId xmlns:a16="http://schemas.microsoft.com/office/drawing/2014/main" id="{A79BA434-3039-4355-B159-373704583396}"/>
                </a:ext>
              </a:extLst>
            </p:cNvPr>
            <p:cNvSpPr/>
            <p:nvPr/>
          </p:nvSpPr>
          <p:spPr bwMode="auto">
            <a:xfrm>
              <a:off x="7137401" y="4168776"/>
              <a:ext cx="158750" cy="1563688"/>
            </a:xfrm>
            <a:custGeom>
              <a:avLst/>
              <a:gdLst>
                <a:gd name="T0" fmla="*/ 4 w 27"/>
                <a:gd name="T1" fmla="*/ 5 h 266"/>
                <a:gd name="T2" fmla="*/ 5 w 27"/>
                <a:gd name="T3" fmla="*/ 1 h 266"/>
                <a:gd name="T4" fmla="*/ 10 w 27"/>
                <a:gd name="T5" fmla="*/ 0 h 266"/>
                <a:gd name="T6" fmla="*/ 27 w 27"/>
                <a:gd name="T7" fmla="*/ 0 h 266"/>
                <a:gd name="T8" fmla="*/ 23 w 27"/>
                <a:gd name="T9" fmla="*/ 74 h 266"/>
                <a:gd name="T10" fmla="*/ 24 w 27"/>
                <a:gd name="T11" fmla="*/ 151 h 266"/>
                <a:gd name="T12" fmla="*/ 21 w 27"/>
                <a:gd name="T13" fmla="*/ 266 h 266"/>
                <a:gd name="T14" fmla="*/ 4 w 27"/>
                <a:gd name="T15" fmla="*/ 261 h 266"/>
                <a:gd name="T16" fmla="*/ 4 w 27"/>
                <a:gd name="T17" fmla="*/ 174 h 266"/>
                <a:gd name="T18" fmla="*/ 4 w 27"/>
                <a:gd name="T19" fmla="*/ 117 h 266"/>
                <a:gd name="T20" fmla="*/ 4 w 27"/>
                <a:gd name="T21" fmla="*/ 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66">
                  <a:moveTo>
                    <a:pt x="4" y="5"/>
                  </a:moveTo>
                  <a:cubicBezTo>
                    <a:pt x="4" y="4"/>
                    <a:pt x="4" y="2"/>
                    <a:pt x="5" y="1"/>
                  </a:cubicBezTo>
                  <a:cubicBezTo>
                    <a:pt x="6" y="0"/>
                    <a:pt x="8" y="0"/>
                    <a:pt x="10" y="0"/>
                  </a:cubicBezTo>
                  <a:cubicBezTo>
                    <a:pt x="15" y="0"/>
                    <a:pt x="21" y="0"/>
                    <a:pt x="27" y="0"/>
                  </a:cubicBezTo>
                  <a:cubicBezTo>
                    <a:pt x="23" y="25"/>
                    <a:pt x="22" y="50"/>
                    <a:pt x="23" y="74"/>
                  </a:cubicBezTo>
                  <a:cubicBezTo>
                    <a:pt x="24" y="100"/>
                    <a:pt x="27" y="126"/>
                    <a:pt x="24" y="151"/>
                  </a:cubicBezTo>
                  <a:cubicBezTo>
                    <a:pt x="22" y="170"/>
                    <a:pt x="17" y="248"/>
                    <a:pt x="21" y="266"/>
                  </a:cubicBezTo>
                  <a:cubicBezTo>
                    <a:pt x="21" y="266"/>
                    <a:pt x="6" y="265"/>
                    <a:pt x="4" y="261"/>
                  </a:cubicBezTo>
                  <a:cubicBezTo>
                    <a:pt x="0" y="254"/>
                    <a:pt x="4" y="181"/>
                    <a:pt x="4" y="174"/>
                  </a:cubicBezTo>
                  <a:cubicBezTo>
                    <a:pt x="4" y="155"/>
                    <a:pt x="4" y="136"/>
                    <a:pt x="4" y="117"/>
                  </a:cubicBezTo>
                  <a:cubicBezTo>
                    <a:pt x="4" y="80"/>
                    <a:pt x="4" y="42"/>
                    <a:pt x="4" y="5"/>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ïŝľîḋé">
              <a:extLst>
                <a:ext uri="{FF2B5EF4-FFF2-40B4-BE49-F238E27FC236}">
                  <a16:creationId xmlns:a16="http://schemas.microsoft.com/office/drawing/2014/main" id="{CD39946D-D8DB-4003-8A98-1F4FBFC06AD7}"/>
                </a:ext>
              </a:extLst>
            </p:cNvPr>
            <p:cNvSpPr/>
            <p:nvPr/>
          </p:nvSpPr>
          <p:spPr bwMode="auto">
            <a:xfrm>
              <a:off x="6330951" y="3463926"/>
              <a:ext cx="358775" cy="582613"/>
            </a:xfrm>
            <a:custGeom>
              <a:avLst/>
              <a:gdLst>
                <a:gd name="T0" fmla="*/ 1 w 61"/>
                <a:gd name="T1" fmla="*/ 85 h 99"/>
                <a:gd name="T2" fmla="*/ 2 w 61"/>
                <a:gd name="T3" fmla="*/ 94 h 99"/>
                <a:gd name="T4" fmla="*/ 11 w 61"/>
                <a:gd name="T5" fmla="*/ 98 h 99"/>
                <a:gd name="T6" fmla="*/ 55 w 61"/>
                <a:gd name="T7" fmla="*/ 97 h 99"/>
                <a:gd name="T8" fmla="*/ 61 w 61"/>
                <a:gd name="T9" fmla="*/ 93 h 99"/>
                <a:gd name="T10" fmla="*/ 16 w 61"/>
                <a:gd name="T11" fmla="*/ 92 h 99"/>
                <a:gd name="T12" fmla="*/ 9 w 61"/>
                <a:gd name="T13" fmla="*/ 90 h 99"/>
                <a:gd name="T14" fmla="*/ 8 w 61"/>
                <a:gd name="T15" fmla="*/ 86 h 99"/>
                <a:gd name="T16" fmla="*/ 11 w 61"/>
                <a:gd name="T17" fmla="*/ 59 h 99"/>
                <a:gd name="T18" fmla="*/ 26 w 61"/>
                <a:gd name="T19" fmla="*/ 18 h 99"/>
                <a:gd name="T20" fmla="*/ 28 w 61"/>
                <a:gd name="T21" fmla="*/ 7 h 99"/>
                <a:gd name="T22" fmla="*/ 19 w 61"/>
                <a:gd name="T23" fmla="*/ 5 h 99"/>
                <a:gd name="T24" fmla="*/ 14 w 61"/>
                <a:gd name="T25" fmla="*/ 24 h 99"/>
                <a:gd name="T26" fmla="*/ 5 w 61"/>
                <a:gd name="T27" fmla="*/ 63 h 99"/>
                <a:gd name="T28" fmla="*/ 1 w 61"/>
                <a:gd name="T29"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99">
                  <a:moveTo>
                    <a:pt x="1" y="85"/>
                  </a:moveTo>
                  <a:cubicBezTo>
                    <a:pt x="1" y="89"/>
                    <a:pt x="0" y="92"/>
                    <a:pt x="2" y="94"/>
                  </a:cubicBezTo>
                  <a:cubicBezTo>
                    <a:pt x="4" y="97"/>
                    <a:pt x="7" y="98"/>
                    <a:pt x="11" y="98"/>
                  </a:cubicBezTo>
                  <a:cubicBezTo>
                    <a:pt x="26" y="98"/>
                    <a:pt x="40" y="99"/>
                    <a:pt x="55" y="97"/>
                  </a:cubicBezTo>
                  <a:cubicBezTo>
                    <a:pt x="57" y="97"/>
                    <a:pt x="61" y="96"/>
                    <a:pt x="61" y="93"/>
                  </a:cubicBezTo>
                  <a:cubicBezTo>
                    <a:pt x="46" y="93"/>
                    <a:pt x="31" y="94"/>
                    <a:pt x="16" y="92"/>
                  </a:cubicBezTo>
                  <a:cubicBezTo>
                    <a:pt x="13" y="92"/>
                    <a:pt x="11" y="92"/>
                    <a:pt x="9" y="90"/>
                  </a:cubicBezTo>
                  <a:cubicBezTo>
                    <a:pt x="8" y="89"/>
                    <a:pt x="8" y="88"/>
                    <a:pt x="8" y="86"/>
                  </a:cubicBezTo>
                  <a:cubicBezTo>
                    <a:pt x="6" y="77"/>
                    <a:pt x="8" y="68"/>
                    <a:pt x="11" y="59"/>
                  </a:cubicBezTo>
                  <a:cubicBezTo>
                    <a:pt x="15" y="45"/>
                    <a:pt x="20" y="31"/>
                    <a:pt x="26" y="18"/>
                  </a:cubicBezTo>
                  <a:cubicBezTo>
                    <a:pt x="27" y="15"/>
                    <a:pt x="29" y="11"/>
                    <a:pt x="28" y="7"/>
                  </a:cubicBezTo>
                  <a:cubicBezTo>
                    <a:pt x="27" y="3"/>
                    <a:pt x="21" y="0"/>
                    <a:pt x="19" y="5"/>
                  </a:cubicBezTo>
                  <a:cubicBezTo>
                    <a:pt x="16" y="10"/>
                    <a:pt x="15" y="18"/>
                    <a:pt x="14" y="24"/>
                  </a:cubicBezTo>
                  <a:cubicBezTo>
                    <a:pt x="10" y="37"/>
                    <a:pt x="7" y="50"/>
                    <a:pt x="5" y="63"/>
                  </a:cubicBezTo>
                  <a:cubicBezTo>
                    <a:pt x="3" y="70"/>
                    <a:pt x="2" y="78"/>
                    <a:pt x="1" y="85"/>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îṣḻídè">
              <a:extLst>
                <a:ext uri="{FF2B5EF4-FFF2-40B4-BE49-F238E27FC236}">
                  <a16:creationId xmlns:a16="http://schemas.microsoft.com/office/drawing/2014/main" id="{948F7F2F-D063-4139-BEF2-CEFC0E48993A}"/>
                </a:ext>
              </a:extLst>
            </p:cNvPr>
            <p:cNvSpPr/>
            <p:nvPr/>
          </p:nvSpPr>
          <p:spPr bwMode="auto">
            <a:xfrm>
              <a:off x="6324601" y="2911476"/>
              <a:ext cx="312738" cy="1004888"/>
            </a:xfrm>
            <a:custGeom>
              <a:avLst/>
              <a:gdLst>
                <a:gd name="T0" fmla="*/ 35 w 53"/>
                <a:gd name="T1" fmla="*/ 163 h 171"/>
                <a:gd name="T2" fmla="*/ 40 w 53"/>
                <a:gd name="T3" fmla="*/ 171 h 171"/>
                <a:gd name="T4" fmla="*/ 45 w 53"/>
                <a:gd name="T5" fmla="*/ 170 h 171"/>
                <a:gd name="T6" fmla="*/ 53 w 53"/>
                <a:gd name="T7" fmla="*/ 168 h 171"/>
                <a:gd name="T8" fmla="*/ 45 w 53"/>
                <a:gd name="T9" fmla="*/ 126 h 171"/>
                <a:gd name="T10" fmla="*/ 19 w 53"/>
                <a:gd name="T11" fmla="*/ 1 h 171"/>
                <a:gd name="T12" fmla="*/ 8 w 53"/>
                <a:gd name="T13" fmla="*/ 26 h 171"/>
                <a:gd name="T14" fmla="*/ 16 w 53"/>
                <a:gd name="T15" fmla="*/ 72 h 171"/>
                <a:gd name="T16" fmla="*/ 35 w 53"/>
                <a:gd name="T17" fmla="*/ 1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71">
                  <a:moveTo>
                    <a:pt x="35" y="163"/>
                  </a:moveTo>
                  <a:cubicBezTo>
                    <a:pt x="35" y="166"/>
                    <a:pt x="37" y="170"/>
                    <a:pt x="40" y="171"/>
                  </a:cubicBezTo>
                  <a:cubicBezTo>
                    <a:pt x="41" y="171"/>
                    <a:pt x="43" y="171"/>
                    <a:pt x="45" y="170"/>
                  </a:cubicBezTo>
                  <a:cubicBezTo>
                    <a:pt x="49" y="169"/>
                    <a:pt x="49" y="169"/>
                    <a:pt x="53" y="168"/>
                  </a:cubicBezTo>
                  <a:cubicBezTo>
                    <a:pt x="53" y="154"/>
                    <a:pt x="48" y="140"/>
                    <a:pt x="45" y="126"/>
                  </a:cubicBezTo>
                  <a:cubicBezTo>
                    <a:pt x="34" y="78"/>
                    <a:pt x="27" y="43"/>
                    <a:pt x="19" y="1"/>
                  </a:cubicBezTo>
                  <a:cubicBezTo>
                    <a:pt x="0" y="0"/>
                    <a:pt x="5" y="12"/>
                    <a:pt x="8" y="26"/>
                  </a:cubicBezTo>
                  <a:cubicBezTo>
                    <a:pt x="10" y="41"/>
                    <a:pt x="13" y="57"/>
                    <a:pt x="16" y="72"/>
                  </a:cubicBezTo>
                  <a:cubicBezTo>
                    <a:pt x="21" y="103"/>
                    <a:pt x="28" y="133"/>
                    <a:pt x="35" y="16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îṩlïḑé">
              <a:extLst>
                <a:ext uri="{FF2B5EF4-FFF2-40B4-BE49-F238E27FC236}">
                  <a16:creationId xmlns:a16="http://schemas.microsoft.com/office/drawing/2014/main" id="{48810588-3CB2-42AE-AAE1-A47F9367DD64}"/>
                </a:ext>
              </a:extLst>
            </p:cNvPr>
            <p:cNvSpPr/>
            <p:nvPr/>
          </p:nvSpPr>
          <p:spPr bwMode="auto">
            <a:xfrm>
              <a:off x="5500688" y="3405189"/>
              <a:ext cx="400050" cy="646113"/>
            </a:xfrm>
            <a:custGeom>
              <a:avLst/>
              <a:gdLst>
                <a:gd name="T0" fmla="*/ 67 w 68"/>
                <a:gd name="T1" fmla="*/ 95 h 110"/>
                <a:gd name="T2" fmla="*/ 66 w 68"/>
                <a:gd name="T3" fmla="*/ 105 h 110"/>
                <a:gd name="T4" fmla="*/ 57 w 68"/>
                <a:gd name="T5" fmla="*/ 109 h 110"/>
                <a:gd name="T6" fmla="*/ 7 w 68"/>
                <a:gd name="T7" fmla="*/ 108 h 110"/>
                <a:gd name="T8" fmla="*/ 0 w 68"/>
                <a:gd name="T9" fmla="*/ 103 h 110"/>
                <a:gd name="T10" fmla="*/ 51 w 68"/>
                <a:gd name="T11" fmla="*/ 103 h 110"/>
                <a:gd name="T12" fmla="*/ 58 w 68"/>
                <a:gd name="T13" fmla="*/ 100 h 110"/>
                <a:gd name="T14" fmla="*/ 60 w 68"/>
                <a:gd name="T15" fmla="*/ 96 h 110"/>
                <a:gd name="T16" fmla="*/ 56 w 68"/>
                <a:gd name="T17" fmla="*/ 65 h 110"/>
                <a:gd name="T18" fmla="*/ 40 w 68"/>
                <a:gd name="T19" fmla="*/ 20 h 110"/>
                <a:gd name="T20" fmla="*/ 37 w 68"/>
                <a:gd name="T21" fmla="*/ 8 h 110"/>
                <a:gd name="T22" fmla="*/ 47 w 68"/>
                <a:gd name="T23" fmla="*/ 4 h 110"/>
                <a:gd name="T24" fmla="*/ 53 w 68"/>
                <a:gd name="T25" fmla="*/ 26 h 110"/>
                <a:gd name="T26" fmla="*/ 63 w 68"/>
                <a:gd name="T27" fmla="*/ 70 h 110"/>
                <a:gd name="T28" fmla="*/ 67 w 68"/>
                <a:gd name="T29" fmla="*/ 9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10">
                  <a:moveTo>
                    <a:pt x="67" y="95"/>
                  </a:moveTo>
                  <a:cubicBezTo>
                    <a:pt x="68" y="98"/>
                    <a:pt x="68" y="102"/>
                    <a:pt x="66" y="105"/>
                  </a:cubicBezTo>
                  <a:cubicBezTo>
                    <a:pt x="64" y="108"/>
                    <a:pt x="60" y="109"/>
                    <a:pt x="57" y="109"/>
                  </a:cubicBezTo>
                  <a:cubicBezTo>
                    <a:pt x="39" y="109"/>
                    <a:pt x="24" y="110"/>
                    <a:pt x="7" y="108"/>
                  </a:cubicBezTo>
                  <a:cubicBezTo>
                    <a:pt x="4" y="108"/>
                    <a:pt x="0" y="106"/>
                    <a:pt x="0" y="103"/>
                  </a:cubicBezTo>
                  <a:cubicBezTo>
                    <a:pt x="17" y="103"/>
                    <a:pt x="34" y="104"/>
                    <a:pt x="51" y="103"/>
                  </a:cubicBezTo>
                  <a:cubicBezTo>
                    <a:pt x="54" y="102"/>
                    <a:pt x="57" y="102"/>
                    <a:pt x="58" y="100"/>
                  </a:cubicBezTo>
                  <a:cubicBezTo>
                    <a:pt x="59" y="99"/>
                    <a:pt x="59" y="97"/>
                    <a:pt x="60" y="96"/>
                  </a:cubicBezTo>
                  <a:cubicBezTo>
                    <a:pt x="62" y="86"/>
                    <a:pt x="59" y="75"/>
                    <a:pt x="56" y="65"/>
                  </a:cubicBezTo>
                  <a:cubicBezTo>
                    <a:pt x="52" y="49"/>
                    <a:pt x="46" y="35"/>
                    <a:pt x="40" y="20"/>
                  </a:cubicBezTo>
                  <a:cubicBezTo>
                    <a:pt x="38" y="16"/>
                    <a:pt x="36" y="12"/>
                    <a:pt x="37" y="8"/>
                  </a:cubicBezTo>
                  <a:cubicBezTo>
                    <a:pt x="39" y="3"/>
                    <a:pt x="45" y="0"/>
                    <a:pt x="47" y="4"/>
                  </a:cubicBezTo>
                  <a:cubicBezTo>
                    <a:pt x="51" y="10"/>
                    <a:pt x="52" y="20"/>
                    <a:pt x="53" y="26"/>
                  </a:cubicBezTo>
                  <a:cubicBezTo>
                    <a:pt x="57" y="41"/>
                    <a:pt x="60" y="55"/>
                    <a:pt x="63" y="70"/>
                  </a:cubicBezTo>
                  <a:cubicBezTo>
                    <a:pt x="65" y="78"/>
                    <a:pt x="66" y="87"/>
                    <a:pt x="67" y="95"/>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ḷíḋè">
              <a:extLst>
                <a:ext uri="{FF2B5EF4-FFF2-40B4-BE49-F238E27FC236}">
                  <a16:creationId xmlns:a16="http://schemas.microsoft.com/office/drawing/2014/main" id="{DCBCAAFE-0AFD-4425-B2F7-42E025DF858A}"/>
                </a:ext>
              </a:extLst>
            </p:cNvPr>
            <p:cNvSpPr/>
            <p:nvPr/>
          </p:nvSpPr>
          <p:spPr bwMode="auto">
            <a:xfrm>
              <a:off x="5565776" y="2782889"/>
              <a:ext cx="341313" cy="1128713"/>
            </a:xfrm>
            <a:custGeom>
              <a:avLst/>
              <a:gdLst>
                <a:gd name="T0" fmla="*/ 20 w 58"/>
                <a:gd name="T1" fmla="*/ 183 h 192"/>
                <a:gd name="T2" fmla="*/ 14 w 58"/>
                <a:gd name="T3" fmla="*/ 191 h 192"/>
                <a:gd name="T4" fmla="*/ 9 w 58"/>
                <a:gd name="T5" fmla="*/ 191 h 192"/>
                <a:gd name="T6" fmla="*/ 0 w 58"/>
                <a:gd name="T7" fmla="*/ 188 h 192"/>
                <a:gd name="T8" fmla="*/ 9 w 58"/>
                <a:gd name="T9" fmla="*/ 141 h 192"/>
                <a:gd name="T10" fmla="*/ 37 w 58"/>
                <a:gd name="T11" fmla="*/ 1 h 192"/>
                <a:gd name="T12" fmla="*/ 50 w 58"/>
                <a:gd name="T13" fmla="*/ 29 h 192"/>
                <a:gd name="T14" fmla="*/ 41 w 58"/>
                <a:gd name="T15" fmla="*/ 81 h 192"/>
                <a:gd name="T16" fmla="*/ 20 w 58"/>
                <a:gd name="T17" fmla="*/ 18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92">
                  <a:moveTo>
                    <a:pt x="20" y="183"/>
                  </a:moveTo>
                  <a:cubicBezTo>
                    <a:pt x="19" y="186"/>
                    <a:pt x="18" y="190"/>
                    <a:pt x="14" y="191"/>
                  </a:cubicBezTo>
                  <a:cubicBezTo>
                    <a:pt x="12" y="192"/>
                    <a:pt x="10" y="191"/>
                    <a:pt x="9" y="191"/>
                  </a:cubicBezTo>
                  <a:cubicBezTo>
                    <a:pt x="4" y="189"/>
                    <a:pt x="4" y="189"/>
                    <a:pt x="0" y="188"/>
                  </a:cubicBezTo>
                  <a:cubicBezTo>
                    <a:pt x="0" y="172"/>
                    <a:pt x="5" y="156"/>
                    <a:pt x="9" y="141"/>
                  </a:cubicBezTo>
                  <a:cubicBezTo>
                    <a:pt x="21" y="87"/>
                    <a:pt x="28" y="48"/>
                    <a:pt x="37" y="1"/>
                  </a:cubicBezTo>
                  <a:cubicBezTo>
                    <a:pt x="58" y="0"/>
                    <a:pt x="53" y="14"/>
                    <a:pt x="50" y="29"/>
                  </a:cubicBezTo>
                  <a:cubicBezTo>
                    <a:pt x="47" y="47"/>
                    <a:pt x="44" y="64"/>
                    <a:pt x="41" y="81"/>
                  </a:cubicBezTo>
                  <a:cubicBezTo>
                    <a:pt x="35" y="115"/>
                    <a:pt x="28" y="149"/>
                    <a:pt x="20" y="18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î$ļiḑê">
              <a:extLst>
                <a:ext uri="{FF2B5EF4-FFF2-40B4-BE49-F238E27FC236}">
                  <a16:creationId xmlns:a16="http://schemas.microsoft.com/office/drawing/2014/main" id="{D60162C0-2AC9-4DBF-B543-44AADAE0CE9A}"/>
                </a:ext>
              </a:extLst>
            </p:cNvPr>
            <p:cNvSpPr/>
            <p:nvPr/>
          </p:nvSpPr>
          <p:spPr bwMode="auto">
            <a:xfrm>
              <a:off x="4730751" y="4157664"/>
              <a:ext cx="182563" cy="1574800"/>
            </a:xfrm>
            <a:custGeom>
              <a:avLst/>
              <a:gdLst>
                <a:gd name="T0" fmla="*/ 2 w 31"/>
                <a:gd name="T1" fmla="*/ 267 h 268"/>
                <a:gd name="T2" fmla="*/ 22 w 31"/>
                <a:gd name="T3" fmla="*/ 267 h 268"/>
                <a:gd name="T4" fmla="*/ 23 w 31"/>
                <a:gd name="T5" fmla="*/ 259 h 268"/>
                <a:gd name="T6" fmla="*/ 24 w 31"/>
                <a:gd name="T7" fmla="*/ 5 h 268"/>
                <a:gd name="T8" fmla="*/ 6 w 31"/>
                <a:gd name="T9" fmla="*/ 7 h 268"/>
                <a:gd name="T10" fmla="*/ 2 w 31"/>
                <a:gd name="T11" fmla="*/ 25 h 268"/>
                <a:gd name="T12" fmla="*/ 3 w 31"/>
                <a:gd name="T13" fmla="*/ 145 h 268"/>
                <a:gd name="T14" fmla="*/ 2 w 31"/>
                <a:gd name="T15" fmla="*/ 267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68">
                  <a:moveTo>
                    <a:pt x="2" y="267"/>
                  </a:moveTo>
                  <a:cubicBezTo>
                    <a:pt x="9" y="268"/>
                    <a:pt x="15" y="268"/>
                    <a:pt x="22" y="267"/>
                  </a:cubicBezTo>
                  <a:cubicBezTo>
                    <a:pt x="23" y="264"/>
                    <a:pt x="24" y="262"/>
                    <a:pt x="23" y="259"/>
                  </a:cubicBezTo>
                  <a:cubicBezTo>
                    <a:pt x="21" y="194"/>
                    <a:pt x="31" y="69"/>
                    <a:pt x="24" y="5"/>
                  </a:cubicBezTo>
                  <a:cubicBezTo>
                    <a:pt x="20" y="0"/>
                    <a:pt x="10" y="2"/>
                    <a:pt x="6" y="7"/>
                  </a:cubicBezTo>
                  <a:cubicBezTo>
                    <a:pt x="2" y="12"/>
                    <a:pt x="2" y="19"/>
                    <a:pt x="2" y="25"/>
                  </a:cubicBezTo>
                  <a:cubicBezTo>
                    <a:pt x="3" y="65"/>
                    <a:pt x="3" y="105"/>
                    <a:pt x="3" y="145"/>
                  </a:cubicBezTo>
                  <a:cubicBezTo>
                    <a:pt x="3" y="164"/>
                    <a:pt x="0" y="248"/>
                    <a:pt x="2" y="267"/>
                  </a:cubicBezTo>
                  <a:close/>
                </a:path>
              </a:pathLst>
            </a:custGeom>
            <a:solidFill>
              <a:srgbClr val="3F3E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iś1ïdè">
              <a:extLst>
                <a:ext uri="{FF2B5EF4-FFF2-40B4-BE49-F238E27FC236}">
                  <a16:creationId xmlns:a16="http://schemas.microsoft.com/office/drawing/2014/main" id="{158797C9-C866-41B1-811E-60CAA22A54E0}"/>
                </a:ext>
              </a:extLst>
            </p:cNvPr>
            <p:cNvSpPr/>
            <p:nvPr/>
          </p:nvSpPr>
          <p:spPr bwMode="auto">
            <a:xfrm>
              <a:off x="5937251" y="4275139"/>
              <a:ext cx="1235075" cy="1498600"/>
            </a:xfrm>
            <a:custGeom>
              <a:avLst/>
              <a:gdLst>
                <a:gd name="T0" fmla="*/ 202 w 210"/>
                <a:gd name="T1" fmla="*/ 3 h 255"/>
                <a:gd name="T2" fmla="*/ 160 w 210"/>
                <a:gd name="T3" fmla="*/ 0 h 255"/>
                <a:gd name="T4" fmla="*/ 56 w 210"/>
                <a:gd name="T5" fmla="*/ 0 h 255"/>
                <a:gd name="T6" fmla="*/ 10 w 210"/>
                <a:gd name="T7" fmla="*/ 2 h 255"/>
                <a:gd name="T8" fmla="*/ 3 w 210"/>
                <a:gd name="T9" fmla="*/ 29 h 255"/>
                <a:gd name="T10" fmla="*/ 1 w 210"/>
                <a:gd name="T11" fmla="*/ 104 h 255"/>
                <a:gd name="T12" fmla="*/ 1 w 210"/>
                <a:gd name="T13" fmla="*/ 179 h 255"/>
                <a:gd name="T14" fmla="*/ 2 w 210"/>
                <a:gd name="T15" fmla="*/ 215 h 255"/>
                <a:gd name="T16" fmla="*/ 2 w 210"/>
                <a:gd name="T17" fmla="*/ 241 h 255"/>
                <a:gd name="T18" fmla="*/ 8 w 210"/>
                <a:gd name="T19" fmla="*/ 252 h 255"/>
                <a:gd name="T20" fmla="*/ 29 w 210"/>
                <a:gd name="T21" fmla="*/ 255 h 255"/>
                <a:gd name="T22" fmla="*/ 31 w 210"/>
                <a:gd name="T23" fmla="*/ 255 h 255"/>
                <a:gd name="T24" fmla="*/ 31 w 210"/>
                <a:gd name="T25" fmla="*/ 255 h 255"/>
                <a:gd name="T26" fmla="*/ 64 w 210"/>
                <a:gd name="T27" fmla="*/ 254 h 255"/>
                <a:gd name="T28" fmla="*/ 111 w 210"/>
                <a:gd name="T29" fmla="*/ 254 h 255"/>
                <a:gd name="T30" fmla="*/ 159 w 210"/>
                <a:gd name="T31" fmla="*/ 254 h 255"/>
                <a:gd name="T32" fmla="*/ 201 w 210"/>
                <a:gd name="T33" fmla="*/ 250 h 255"/>
                <a:gd name="T34" fmla="*/ 205 w 210"/>
                <a:gd name="T35" fmla="*/ 246 h 255"/>
                <a:gd name="T36" fmla="*/ 207 w 210"/>
                <a:gd name="T37" fmla="*/ 219 h 255"/>
                <a:gd name="T38" fmla="*/ 207 w 210"/>
                <a:gd name="T39" fmla="*/ 219 h 255"/>
                <a:gd name="T40" fmla="*/ 207 w 210"/>
                <a:gd name="T41" fmla="*/ 219 h 255"/>
                <a:gd name="T42" fmla="*/ 207 w 210"/>
                <a:gd name="T43" fmla="*/ 219 h 255"/>
                <a:gd name="T44" fmla="*/ 206 w 210"/>
                <a:gd name="T45" fmla="*/ 185 h 255"/>
                <a:gd name="T46" fmla="*/ 207 w 210"/>
                <a:gd name="T47" fmla="*/ 135 h 255"/>
                <a:gd name="T48" fmla="*/ 206 w 210"/>
                <a:gd name="T49" fmla="*/ 76 h 255"/>
                <a:gd name="T50" fmla="*/ 209 w 210"/>
                <a:gd name="T51" fmla="*/ 13 h 255"/>
                <a:gd name="T52" fmla="*/ 202 w 210"/>
                <a:gd name="T53" fmla="*/ 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255">
                  <a:moveTo>
                    <a:pt x="202" y="3"/>
                  </a:moveTo>
                  <a:cubicBezTo>
                    <a:pt x="195" y="1"/>
                    <a:pt x="167" y="0"/>
                    <a:pt x="160" y="0"/>
                  </a:cubicBezTo>
                  <a:cubicBezTo>
                    <a:pt x="56" y="0"/>
                    <a:pt x="56" y="0"/>
                    <a:pt x="56" y="0"/>
                  </a:cubicBezTo>
                  <a:cubicBezTo>
                    <a:pt x="42" y="2"/>
                    <a:pt x="24" y="2"/>
                    <a:pt x="10" y="2"/>
                  </a:cubicBezTo>
                  <a:cubicBezTo>
                    <a:pt x="2" y="2"/>
                    <a:pt x="4" y="3"/>
                    <a:pt x="3" y="29"/>
                  </a:cubicBezTo>
                  <a:cubicBezTo>
                    <a:pt x="1" y="54"/>
                    <a:pt x="1" y="79"/>
                    <a:pt x="1" y="104"/>
                  </a:cubicBezTo>
                  <a:cubicBezTo>
                    <a:pt x="1" y="129"/>
                    <a:pt x="1" y="154"/>
                    <a:pt x="1" y="179"/>
                  </a:cubicBezTo>
                  <a:cubicBezTo>
                    <a:pt x="1" y="191"/>
                    <a:pt x="2" y="203"/>
                    <a:pt x="2" y="215"/>
                  </a:cubicBezTo>
                  <a:cubicBezTo>
                    <a:pt x="2" y="223"/>
                    <a:pt x="0" y="234"/>
                    <a:pt x="2" y="241"/>
                  </a:cubicBezTo>
                  <a:cubicBezTo>
                    <a:pt x="2" y="246"/>
                    <a:pt x="2" y="250"/>
                    <a:pt x="8" y="252"/>
                  </a:cubicBezTo>
                  <a:cubicBezTo>
                    <a:pt x="13" y="254"/>
                    <a:pt x="21" y="254"/>
                    <a:pt x="29" y="255"/>
                  </a:cubicBezTo>
                  <a:cubicBezTo>
                    <a:pt x="30" y="255"/>
                    <a:pt x="30" y="255"/>
                    <a:pt x="31" y="255"/>
                  </a:cubicBezTo>
                  <a:cubicBezTo>
                    <a:pt x="31" y="255"/>
                    <a:pt x="31" y="255"/>
                    <a:pt x="31" y="255"/>
                  </a:cubicBezTo>
                  <a:cubicBezTo>
                    <a:pt x="43" y="255"/>
                    <a:pt x="56" y="254"/>
                    <a:pt x="64" y="254"/>
                  </a:cubicBezTo>
                  <a:cubicBezTo>
                    <a:pt x="80" y="254"/>
                    <a:pt x="95" y="254"/>
                    <a:pt x="111" y="254"/>
                  </a:cubicBezTo>
                  <a:cubicBezTo>
                    <a:pt x="184" y="254"/>
                    <a:pt x="86" y="254"/>
                    <a:pt x="159" y="254"/>
                  </a:cubicBezTo>
                  <a:cubicBezTo>
                    <a:pt x="167" y="254"/>
                    <a:pt x="194" y="253"/>
                    <a:pt x="201" y="250"/>
                  </a:cubicBezTo>
                  <a:cubicBezTo>
                    <a:pt x="203" y="249"/>
                    <a:pt x="205" y="248"/>
                    <a:pt x="205" y="246"/>
                  </a:cubicBezTo>
                  <a:cubicBezTo>
                    <a:pt x="210" y="239"/>
                    <a:pt x="207" y="227"/>
                    <a:pt x="207" y="219"/>
                  </a:cubicBezTo>
                  <a:cubicBezTo>
                    <a:pt x="207" y="219"/>
                    <a:pt x="207" y="219"/>
                    <a:pt x="207" y="219"/>
                  </a:cubicBezTo>
                  <a:cubicBezTo>
                    <a:pt x="207" y="219"/>
                    <a:pt x="207" y="219"/>
                    <a:pt x="207" y="219"/>
                  </a:cubicBezTo>
                  <a:cubicBezTo>
                    <a:pt x="207" y="219"/>
                    <a:pt x="207" y="219"/>
                    <a:pt x="207" y="219"/>
                  </a:cubicBezTo>
                  <a:cubicBezTo>
                    <a:pt x="207" y="207"/>
                    <a:pt x="206" y="195"/>
                    <a:pt x="206" y="185"/>
                  </a:cubicBezTo>
                  <a:cubicBezTo>
                    <a:pt x="207" y="169"/>
                    <a:pt x="207" y="152"/>
                    <a:pt x="207" y="135"/>
                  </a:cubicBezTo>
                  <a:cubicBezTo>
                    <a:pt x="207" y="116"/>
                    <a:pt x="206" y="96"/>
                    <a:pt x="206" y="76"/>
                  </a:cubicBezTo>
                  <a:cubicBezTo>
                    <a:pt x="205" y="59"/>
                    <a:pt x="208" y="33"/>
                    <a:pt x="209" y="13"/>
                  </a:cubicBezTo>
                  <a:cubicBezTo>
                    <a:pt x="209" y="5"/>
                    <a:pt x="209" y="5"/>
                    <a:pt x="202" y="3"/>
                  </a:cubicBez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ïşlíḑè">
              <a:extLst>
                <a:ext uri="{FF2B5EF4-FFF2-40B4-BE49-F238E27FC236}">
                  <a16:creationId xmlns:a16="http://schemas.microsoft.com/office/drawing/2014/main" id="{616AABAB-709F-4E4E-A79D-C173665B1FCF}"/>
                </a:ext>
              </a:extLst>
            </p:cNvPr>
            <p:cNvSpPr/>
            <p:nvPr/>
          </p:nvSpPr>
          <p:spPr bwMode="auto">
            <a:xfrm>
              <a:off x="5848351" y="4198939"/>
              <a:ext cx="1360488" cy="123825"/>
            </a:xfrm>
            <a:custGeom>
              <a:avLst/>
              <a:gdLst>
                <a:gd name="T0" fmla="*/ 228 w 231"/>
                <a:gd name="T1" fmla="*/ 3 h 21"/>
                <a:gd name="T2" fmla="*/ 136 w 231"/>
                <a:gd name="T3" fmla="*/ 3 h 21"/>
                <a:gd name="T4" fmla="*/ 3 w 231"/>
                <a:gd name="T5" fmla="*/ 5 h 21"/>
                <a:gd name="T6" fmla="*/ 1 w 231"/>
                <a:gd name="T7" fmla="*/ 21 h 21"/>
                <a:gd name="T8" fmla="*/ 229 w 231"/>
                <a:gd name="T9" fmla="*/ 19 h 21"/>
                <a:gd name="T10" fmla="*/ 228 w 231"/>
                <a:gd name="T11" fmla="*/ 3 h 21"/>
              </a:gdLst>
              <a:ahLst/>
              <a:cxnLst>
                <a:cxn ang="0">
                  <a:pos x="T0" y="T1"/>
                </a:cxn>
                <a:cxn ang="0">
                  <a:pos x="T2" y="T3"/>
                </a:cxn>
                <a:cxn ang="0">
                  <a:pos x="T4" y="T5"/>
                </a:cxn>
                <a:cxn ang="0">
                  <a:pos x="T6" y="T7"/>
                </a:cxn>
                <a:cxn ang="0">
                  <a:pos x="T8" y="T9"/>
                </a:cxn>
                <a:cxn ang="0">
                  <a:pos x="T10" y="T11"/>
                </a:cxn>
              </a:cxnLst>
              <a:rect l="0" t="0" r="r" b="b"/>
              <a:pathLst>
                <a:path w="231" h="21">
                  <a:moveTo>
                    <a:pt x="228" y="3"/>
                  </a:moveTo>
                  <a:cubicBezTo>
                    <a:pt x="146" y="0"/>
                    <a:pt x="218" y="4"/>
                    <a:pt x="136" y="3"/>
                  </a:cubicBezTo>
                  <a:cubicBezTo>
                    <a:pt x="92" y="2"/>
                    <a:pt x="48" y="4"/>
                    <a:pt x="3" y="5"/>
                  </a:cubicBezTo>
                  <a:cubicBezTo>
                    <a:pt x="4" y="10"/>
                    <a:pt x="0" y="16"/>
                    <a:pt x="1" y="21"/>
                  </a:cubicBezTo>
                  <a:cubicBezTo>
                    <a:pt x="128" y="21"/>
                    <a:pt x="102" y="21"/>
                    <a:pt x="229" y="19"/>
                  </a:cubicBezTo>
                  <a:cubicBezTo>
                    <a:pt x="231" y="14"/>
                    <a:pt x="230" y="9"/>
                    <a:pt x="228"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í$ḷïḋé">
              <a:extLst>
                <a:ext uri="{FF2B5EF4-FFF2-40B4-BE49-F238E27FC236}">
                  <a16:creationId xmlns:a16="http://schemas.microsoft.com/office/drawing/2014/main" id="{FA6D9ED8-6520-4CC7-B986-8BFC0F6FBA87}"/>
                </a:ext>
              </a:extLst>
            </p:cNvPr>
            <p:cNvSpPr/>
            <p:nvPr/>
          </p:nvSpPr>
          <p:spPr bwMode="auto">
            <a:xfrm>
              <a:off x="6030913" y="5345114"/>
              <a:ext cx="1000125" cy="23813"/>
            </a:xfrm>
            <a:custGeom>
              <a:avLst/>
              <a:gdLst>
                <a:gd name="T0" fmla="*/ 6 w 170"/>
                <a:gd name="T1" fmla="*/ 3 h 4"/>
                <a:gd name="T2" fmla="*/ 13 w 170"/>
                <a:gd name="T3" fmla="*/ 3 h 4"/>
                <a:gd name="T4" fmla="*/ 36 w 170"/>
                <a:gd name="T5" fmla="*/ 3 h 4"/>
                <a:gd name="T6" fmla="*/ 154 w 170"/>
                <a:gd name="T7" fmla="*/ 4 h 4"/>
                <a:gd name="T8" fmla="*/ 168 w 170"/>
                <a:gd name="T9" fmla="*/ 3 h 4"/>
                <a:gd name="T10" fmla="*/ 169 w 170"/>
                <a:gd name="T11" fmla="*/ 1 h 4"/>
                <a:gd name="T12" fmla="*/ 169 w 170"/>
                <a:gd name="T13" fmla="*/ 1 h 4"/>
                <a:gd name="T14" fmla="*/ 166 w 170"/>
                <a:gd name="T15" fmla="*/ 1 h 4"/>
                <a:gd name="T16" fmla="*/ 112 w 170"/>
                <a:gd name="T17" fmla="*/ 1 h 4"/>
                <a:gd name="T18" fmla="*/ 61 w 170"/>
                <a:gd name="T19" fmla="*/ 1 h 4"/>
                <a:gd name="T20" fmla="*/ 35 w 170"/>
                <a:gd name="T21" fmla="*/ 1 h 4"/>
                <a:gd name="T22" fmla="*/ 10 w 170"/>
                <a:gd name="T23" fmla="*/ 1 h 4"/>
                <a:gd name="T24" fmla="*/ 6 w 170"/>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4">
                  <a:moveTo>
                    <a:pt x="6" y="3"/>
                  </a:moveTo>
                  <a:cubicBezTo>
                    <a:pt x="8" y="3"/>
                    <a:pt x="11" y="3"/>
                    <a:pt x="13" y="3"/>
                  </a:cubicBezTo>
                  <a:cubicBezTo>
                    <a:pt x="21" y="3"/>
                    <a:pt x="29" y="3"/>
                    <a:pt x="36" y="3"/>
                  </a:cubicBezTo>
                  <a:cubicBezTo>
                    <a:pt x="77" y="3"/>
                    <a:pt x="115" y="3"/>
                    <a:pt x="154" y="4"/>
                  </a:cubicBezTo>
                  <a:cubicBezTo>
                    <a:pt x="159" y="4"/>
                    <a:pt x="165" y="4"/>
                    <a:pt x="168" y="3"/>
                  </a:cubicBezTo>
                  <a:cubicBezTo>
                    <a:pt x="170" y="2"/>
                    <a:pt x="169" y="2"/>
                    <a:pt x="169" y="1"/>
                  </a:cubicBezTo>
                  <a:cubicBezTo>
                    <a:pt x="169" y="1"/>
                    <a:pt x="169" y="1"/>
                    <a:pt x="169" y="1"/>
                  </a:cubicBezTo>
                  <a:cubicBezTo>
                    <a:pt x="168" y="1"/>
                    <a:pt x="167" y="1"/>
                    <a:pt x="166" y="1"/>
                  </a:cubicBezTo>
                  <a:cubicBezTo>
                    <a:pt x="148" y="1"/>
                    <a:pt x="130" y="0"/>
                    <a:pt x="112" y="1"/>
                  </a:cubicBezTo>
                  <a:cubicBezTo>
                    <a:pt x="95" y="1"/>
                    <a:pt x="78" y="1"/>
                    <a:pt x="61" y="1"/>
                  </a:cubicBezTo>
                  <a:cubicBezTo>
                    <a:pt x="53" y="1"/>
                    <a:pt x="44" y="1"/>
                    <a:pt x="35" y="1"/>
                  </a:cubicBezTo>
                  <a:cubicBezTo>
                    <a:pt x="27" y="1"/>
                    <a:pt x="19" y="1"/>
                    <a:pt x="10" y="1"/>
                  </a:cubicBezTo>
                  <a:cubicBezTo>
                    <a:pt x="3" y="1"/>
                    <a:pt x="0" y="3"/>
                    <a:pt x="6" y="3"/>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sḻíḍè">
              <a:extLst>
                <a:ext uri="{FF2B5EF4-FFF2-40B4-BE49-F238E27FC236}">
                  <a16:creationId xmlns:a16="http://schemas.microsoft.com/office/drawing/2014/main" id="{42A2E27D-8D56-4A94-9FE3-B60121E14910}"/>
                </a:ext>
              </a:extLst>
            </p:cNvPr>
            <p:cNvSpPr/>
            <p:nvPr/>
          </p:nvSpPr>
          <p:spPr bwMode="auto">
            <a:xfrm>
              <a:off x="6030913" y="5051426"/>
              <a:ext cx="1000125" cy="17463"/>
            </a:xfrm>
            <a:custGeom>
              <a:avLst/>
              <a:gdLst>
                <a:gd name="T0" fmla="*/ 6 w 170"/>
                <a:gd name="T1" fmla="*/ 3 h 3"/>
                <a:gd name="T2" fmla="*/ 13 w 170"/>
                <a:gd name="T3" fmla="*/ 3 h 3"/>
                <a:gd name="T4" fmla="*/ 36 w 170"/>
                <a:gd name="T5" fmla="*/ 3 h 3"/>
                <a:gd name="T6" fmla="*/ 154 w 170"/>
                <a:gd name="T7" fmla="*/ 3 h 3"/>
                <a:gd name="T8" fmla="*/ 168 w 170"/>
                <a:gd name="T9" fmla="*/ 3 h 3"/>
                <a:gd name="T10" fmla="*/ 169 w 170"/>
                <a:gd name="T11" fmla="*/ 1 h 3"/>
                <a:gd name="T12" fmla="*/ 169 w 170"/>
                <a:gd name="T13" fmla="*/ 1 h 3"/>
                <a:gd name="T14" fmla="*/ 166 w 170"/>
                <a:gd name="T15" fmla="*/ 1 h 3"/>
                <a:gd name="T16" fmla="*/ 112 w 170"/>
                <a:gd name="T17" fmla="*/ 0 h 3"/>
                <a:gd name="T18" fmla="*/ 61 w 170"/>
                <a:gd name="T19" fmla="*/ 1 h 3"/>
                <a:gd name="T20" fmla="*/ 35 w 170"/>
                <a:gd name="T21" fmla="*/ 0 h 3"/>
                <a:gd name="T22" fmla="*/ 10 w 170"/>
                <a:gd name="T23" fmla="*/ 1 h 3"/>
                <a:gd name="T24" fmla="*/ 6 w 170"/>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3">
                  <a:moveTo>
                    <a:pt x="6" y="3"/>
                  </a:moveTo>
                  <a:cubicBezTo>
                    <a:pt x="8" y="3"/>
                    <a:pt x="11" y="3"/>
                    <a:pt x="13" y="3"/>
                  </a:cubicBezTo>
                  <a:cubicBezTo>
                    <a:pt x="21" y="3"/>
                    <a:pt x="29" y="3"/>
                    <a:pt x="36" y="3"/>
                  </a:cubicBezTo>
                  <a:cubicBezTo>
                    <a:pt x="77" y="3"/>
                    <a:pt x="115" y="3"/>
                    <a:pt x="154" y="3"/>
                  </a:cubicBezTo>
                  <a:cubicBezTo>
                    <a:pt x="159" y="3"/>
                    <a:pt x="165" y="3"/>
                    <a:pt x="168" y="3"/>
                  </a:cubicBezTo>
                  <a:cubicBezTo>
                    <a:pt x="170" y="2"/>
                    <a:pt x="169" y="2"/>
                    <a:pt x="169" y="1"/>
                  </a:cubicBezTo>
                  <a:cubicBezTo>
                    <a:pt x="169" y="1"/>
                    <a:pt x="169" y="1"/>
                    <a:pt x="169" y="1"/>
                  </a:cubicBezTo>
                  <a:cubicBezTo>
                    <a:pt x="168" y="1"/>
                    <a:pt x="167" y="1"/>
                    <a:pt x="166" y="1"/>
                  </a:cubicBezTo>
                  <a:cubicBezTo>
                    <a:pt x="148" y="1"/>
                    <a:pt x="130" y="0"/>
                    <a:pt x="112" y="0"/>
                  </a:cubicBezTo>
                  <a:cubicBezTo>
                    <a:pt x="95" y="1"/>
                    <a:pt x="78" y="0"/>
                    <a:pt x="61" y="1"/>
                  </a:cubicBezTo>
                  <a:cubicBezTo>
                    <a:pt x="53" y="1"/>
                    <a:pt x="44" y="0"/>
                    <a:pt x="35" y="0"/>
                  </a:cubicBezTo>
                  <a:cubicBezTo>
                    <a:pt x="27" y="0"/>
                    <a:pt x="19" y="1"/>
                    <a:pt x="10" y="1"/>
                  </a:cubicBezTo>
                  <a:cubicBezTo>
                    <a:pt x="3" y="1"/>
                    <a:pt x="0" y="2"/>
                    <a:pt x="6" y="3"/>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ṩļïḓe">
              <a:extLst>
                <a:ext uri="{FF2B5EF4-FFF2-40B4-BE49-F238E27FC236}">
                  <a16:creationId xmlns:a16="http://schemas.microsoft.com/office/drawing/2014/main" id="{3E9EE43F-AC60-4E6D-BAC2-D2963107EE98}"/>
                </a:ext>
              </a:extLst>
            </p:cNvPr>
            <p:cNvSpPr/>
            <p:nvPr/>
          </p:nvSpPr>
          <p:spPr bwMode="auto">
            <a:xfrm>
              <a:off x="6030913" y="4751389"/>
              <a:ext cx="1000125" cy="17463"/>
            </a:xfrm>
            <a:custGeom>
              <a:avLst/>
              <a:gdLst>
                <a:gd name="T0" fmla="*/ 6 w 170"/>
                <a:gd name="T1" fmla="*/ 3 h 3"/>
                <a:gd name="T2" fmla="*/ 13 w 170"/>
                <a:gd name="T3" fmla="*/ 3 h 3"/>
                <a:gd name="T4" fmla="*/ 36 w 170"/>
                <a:gd name="T5" fmla="*/ 3 h 3"/>
                <a:gd name="T6" fmla="*/ 154 w 170"/>
                <a:gd name="T7" fmla="*/ 3 h 3"/>
                <a:gd name="T8" fmla="*/ 168 w 170"/>
                <a:gd name="T9" fmla="*/ 3 h 3"/>
                <a:gd name="T10" fmla="*/ 169 w 170"/>
                <a:gd name="T11" fmla="*/ 1 h 3"/>
                <a:gd name="T12" fmla="*/ 169 w 170"/>
                <a:gd name="T13" fmla="*/ 1 h 3"/>
                <a:gd name="T14" fmla="*/ 166 w 170"/>
                <a:gd name="T15" fmla="*/ 1 h 3"/>
                <a:gd name="T16" fmla="*/ 112 w 170"/>
                <a:gd name="T17" fmla="*/ 0 h 3"/>
                <a:gd name="T18" fmla="*/ 61 w 170"/>
                <a:gd name="T19" fmla="*/ 0 h 3"/>
                <a:gd name="T20" fmla="*/ 35 w 170"/>
                <a:gd name="T21" fmla="*/ 0 h 3"/>
                <a:gd name="T22" fmla="*/ 10 w 170"/>
                <a:gd name="T23" fmla="*/ 0 h 3"/>
                <a:gd name="T24" fmla="*/ 6 w 170"/>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3">
                  <a:moveTo>
                    <a:pt x="6" y="3"/>
                  </a:moveTo>
                  <a:cubicBezTo>
                    <a:pt x="8" y="3"/>
                    <a:pt x="11" y="3"/>
                    <a:pt x="13" y="3"/>
                  </a:cubicBezTo>
                  <a:cubicBezTo>
                    <a:pt x="21" y="3"/>
                    <a:pt x="29" y="3"/>
                    <a:pt x="36" y="3"/>
                  </a:cubicBezTo>
                  <a:cubicBezTo>
                    <a:pt x="77" y="3"/>
                    <a:pt x="115" y="3"/>
                    <a:pt x="154" y="3"/>
                  </a:cubicBezTo>
                  <a:cubicBezTo>
                    <a:pt x="159" y="3"/>
                    <a:pt x="165" y="3"/>
                    <a:pt x="168" y="3"/>
                  </a:cubicBezTo>
                  <a:cubicBezTo>
                    <a:pt x="170" y="2"/>
                    <a:pt x="169" y="2"/>
                    <a:pt x="169" y="1"/>
                  </a:cubicBezTo>
                  <a:cubicBezTo>
                    <a:pt x="169" y="1"/>
                    <a:pt x="169" y="1"/>
                    <a:pt x="169" y="1"/>
                  </a:cubicBezTo>
                  <a:cubicBezTo>
                    <a:pt x="168" y="1"/>
                    <a:pt x="167" y="1"/>
                    <a:pt x="166" y="1"/>
                  </a:cubicBezTo>
                  <a:cubicBezTo>
                    <a:pt x="148" y="0"/>
                    <a:pt x="130" y="0"/>
                    <a:pt x="112" y="0"/>
                  </a:cubicBezTo>
                  <a:cubicBezTo>
                    <a:pt x="95" y="0"/>
                    <a:pt x="78" y="0"/>
                    <a:pt x="61" y="0"/>
                  </a:cubicBezTo>
                  <a:cubicBezTo>
                    <a:pt x="53" y="1"/>
                    <a:pt x="44" y="0"/>
                    <a:pt x="35" y="0"/>
                  </a:cubicBezTo>
                  <a:cubicBezTo>
                    <a:pt x="27" y="0"/>
                    <a:pt x="19" y="1"/>
                    <a:pt x="10" y="0"/>
                  </a:cubicBezTo>
                  <a:cubicBezTo>
                    <a:pt x="3" y="0"/>
                    <a:pt x="0" y="2"/>
                    <a:pt x="6" y="3"/>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ṥḻidê">
              <a:extLst>
                <a:ext uri="{FF2B5EF4-FFF2-40B4-BE49-F238E27FC236}">
                  <a16:creationId xmlns:a16="http://schemas.microsoft.com/office/drawing/2014/main" id="{DE6B62EF-758F-4C11-92AF-35135FC31BAB}"/>
                </a:ext>
              </a:extLst>
            </p:cNvPr>
            <p:cNvSpPr/>
            <p:nvPr/>
          </p:nvSpPr>
          <p:spPr bwMode="auto">
            <a:xfrm>
              <a:off x="6042026" y="5645151"/>
              <a:ext cx="1036638" cy="17463"/>
            </a:xfrm>
            <a:custGeom>
              <a:avLst/>
              <a:gdLst>
                <a:gd name="T0" fmla="*/ 169 w 176"/>
                <a:gd name="T1" fmla="*/ 2 h 3"/>
                <a:gd name="T2" fmla="*/ 162 w 176"/>
                <a:gd name="T3" fmla="*/ 3 h 3"/>
                <a:gd name="T4" fmla="*/ 138 w 176"/>
                <a:gd name="T5" fmla="*/ 3 h 3"/>
                <a:gd name="T6" fmla="*/ 16 w 176"/>
                <a:gd name="T7" fmla="*/ 3 h 3"/>
                <a:gd name="T8" fmla="*/ 2 w 176"/>
                <a:gd name="T9" fmla="*/ 2 h 3"/>
                <a:gd name="T10" fmla="*/ 0 w 176"/>
                <a:gd name="T11" fmla="*/ 1 h 3"/>
                <a:gd name="T12" fmla="*/ 1 w 176"/>
                <a:gd name="T13" fmla="*/ 0 h 3"/>
                <a:gd name="T14" fmla="*/ 4 w 176"/>
                <a:gd name="T15" fmla="*/ 0 h 3"/>
                <a:gd name="T16" fmla="*/ 60 w 176"/>
                <a:gd name="T17" fmla="*/ 0 h 3"/>
                <a:gd name="T18" fmla="*/ 112 w 176"/>
                <a:gd name="T19" fmla="*/ 0 h 3"/>
                <a:gd name="T20" fmla="*/ 139 w 176"/>
                <a:gd name="T21" fmla="*/ 0 h 3"/>
                <a:gd name="T22" fmla="*/ 165 w 176"/>
                <a:gd name="T23" fmla="*/ 0 h 3"/>
                <a:gd name="T24" fmla="*/ 169 w 176"/>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
                  <a:moveTo>
                    <a:pt x="169" y="2"/>
                  </a:moveTo>
                  <a:cubicBezTo>
                    <a:pt x="167" y="3"/>
                    <a:pt x="165" y="3"/>
                    <a:pt x="162" y="3"/>
                  </a:cubicBezTo>
                  <a:cubicBezTo>
                    <a:pt x="154" y="3"/>
                    <a:pt x="146" y="3"/>
                    <a:pt x="138" y="3"/>
                  </a:cubicBezTo>
                  <a:cubicBezTo>
                    <a:pt x="96" y="2"/>
                    <a:pt x="57" y="2"/>
                    <a:pt x="16" y="3"/>
                  </a:cubicBezTo>
                  <a:cubicBezTo>
                    <a:pt x="11" y="3"/>
                    <a:pt x="4" y="3"/>
                    <a:pt x="2" y="2"/>
                  </a:cubicBezTo>
                  <a:cubicBezTo>
                    <a:pt x="0" y="2"/>
                    <a:pt x="0" y="1"/>
                    <a:pt x="0" y="1"/>
                  </a:cubicBezTo>
                  <a:cubicBezTo>
                    <a:pt x="0" y="0"/>
                    <a:pt x="0" y="0"/>
                    <a:pt x="1" y="0"/>
                  </a:cubicBezTo>
                  <a:cubicBezTo>
                    <a:pt x="1" y="0"/>
                    <a:pt x="3" y="0"/>
                    <a:pt x="4" y="0"/>
                  </a:cubicBezTo>
                  <a:cubicBezTo>
                    <a:pt x="22" y="0"/>
                    <a:pt x="41" y="0"/>
                    <a:pt x="60" y="0"/>
                  </a:cubicBezTo>
                  <a:cubicBezTo>
                    <a:pt x="78" y="0"/>
                    <a:pt x="95" y="0"/>
                    <a:pt x="112" y="0"/>
                  </a:cubicBezTo>
                  <a:cubicBezTo>
                    <a:pt x="121" y="0"/>
                    <a:pt x="130" y="0"/>
                    <a:pt x="139" y="0"/>
                  </a:cubicBezTo>
                  <a:cubicBezTo>
                    <a:pt x="148" y="0"/>
                    <a:pt x="156" y="0"/>
                    <a:pt x="165" y="0"/>
                  </a:cubicBezTo>
                  <a:cubicBezTo>
                    <a:pt x="172" y="0"/>
                    <a:pt x="176" y="2"/>
                    <a:pt x="169" y="2"/>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íṧľïdé">
              <a:extLst>
                <a:ext uri="{FF2B5EF4-FFF2-40B4-BE49-F238E27FC236}">
                  <a16:creationId xmlns:a16="http://schemas.microsoft.com/office/drawing/2014/main" id="{BC8447AE-8BCA-4137-8440-248ADF162B9C}"/>
                </a:ext>
              </a:extLst>
            </p:cNvPr>
            <p:cNvSpPr/>
            <p:nvPr/>
          </p:nvSpPr>
          <p:spPr bwMode="auto">
            <a:xfrm>
              <a:off x="6419851" y="4475164"/>
              <a:ext cx="228600" cy="82550"/>
            </a:xfrm>
            <a:custGeom>
              <a:avLst/>
              <a:gdLst>
                <a:gd name="T0" fmla="*/ 35 w 39"/>
                <a:gd name="T1" fmla="*/ 11 h 14"/>
                <a:gd name="T2" fmla="*/ 37 w 39"/>
                <a:gd name="T3" fmla="*/ 11 h 14"/>
                <a:gd name="T4" fmla="*/ 39 w 39"/>
                <a:gd name="T5" fmla="*/ 5 h 14"/>
                <a:gd name="T6" fmla="*/ 39 w 39"/>
                <a:gd name="T7" fmla="*/ 2 h 14"/>
                <a:gd name="T8" fmla="*/ 34 w 39"/>
                <a:gd name="T9" fmla="*/ 0 h 14"/>
                <a:gd name="T10" fmla="*/ 11 w 39"/>
                <a:gd name="T11" fmla="*/ 1 h 14"/>
                <a:gd name="T12" fmla="*/ 6 w 39"/>
                <a:gd name="T13" fmla="*/ 2 h 14"/>
                <a:gd name="T14" fmla="*/ 2 w 39"/>
                <a:gd name="T15" fmla="*/ 5 h 14"/>
                <a:gd name="T16" fmla="*/ 14 w 39"/>
                <a:gd name="T17" fmla="*/ 12 h 14"/>
                <a:gd name="T18" fmla="*/ 35 w 39"/>
                <a:gd name="T1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4">
                  <a:moveTo>
                    <a:pt x="35" y="11"/>
                  </a:moveTo>
                  <a:cubicBezTo>
                    <a:pt x="35" y="11"/>
                    <a:pt x="36" y="11"/>
                    <a:pt x="37" y="11"/>
                  </a:cubicBezTo>
                  <a:cubicBezTo>
                    <a:pt x="39" y="10"/>
                    <a:pt x="39" y="7"/>
                    <a:pt x="39" y="5"/>
                  </a:cubicBezTo>
                  <a:cubicBezTo>
                    <a:pt x="39" y="4"/>
                    <a:pt x="39" y="3"/>
                    <a:pt x="39" y="2"/>
                  </a:cubicBezTo>
                  <a:cubicBezTo>
                    <a:pt x="38" y="0"/>
                    <a:pt x="36" y="0"/>
                    <a:pt x="34" y="0"/>
                  </a:cubicBezTo>
                  <a:cubicBezTo>
                    <a:pt x="27" y="0"/>
                    <a:pt x="19" y="1"/>
                    <a:pt x="11" y="1"/>
                  </a:cubicBezTo>
                  <a:cubicBezTo>
                    <a:pt x="9" y="1"/>
                    <a:pt x="8" y="1"/>
                    <a:pt x="6" y="2"/>
                  </a:cubicBezTo>
                  <a:cubicBezTo>
                    <a:pt x="4" y="3"/>
                    <a:pt x="3" y="3"/>
                    <a:pt x="2" y="5"/>
                  </a:cubicBezTo>
                  <a:cubicBezTo>
                    <a:pt x="0" y="14"/>
                    <a:pt x="11" y="12"/>
                    <a:pt x="14" y="12"/>
                  </a:cubicBezTo>
                  <a:cubicBezTo>
                    <a:pt x="21" y="11"/>
                    <a:pt x="28" y="11"/>
                    <a:pt x="35" y="1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ṣļíḋe">
              <a:extLst>
                <a:ext uri="{FF2B5EF4-FFF2-40B4-BE49-F238E27FC236}">
                  <a16:creationId xmlns:a16="http://schemas.microsoft.com/office/drawing/2014/main" id="{63BC5AB8-F887-4298-A0F3-1B84525A9B48}"/>
                </a:ext>
              </a:extLst>
            </p:cNvPr>
            <p:cNvSpPr/>
            <p:nvPr/>
          </p:nvSpPr>
          <p:spPr bwMode="auto">
            <a:xfrm>
              <a:off x="6424613" y="4892676"/>
              <a:ext cx="212725" cy="58738"/>
            </a:xfrm>
            <a:custGeom>
              <a:avLst/>
              <a:gdLst>
                <a:gd name="T0" fmla="*/ 29 w 36"/>
                <a:gd name="T1" fmla="*/ 0 h 10"/>
                <a:gd name="T2" fmla="*/ 34 w 36"/>
                <a:gd name="T3" fmla="*/ 1 h 10"/>
                <a:gd name="T4" fmla="*/ 36 w 36"/>
                <a:gd name="T5" fmla="*/ 6 h 10"/>
                <a:gd name="T6" fmla="*/ 33 w 36"/>
                <a:gd name="T7" fmla="*/ 9 h 10"/>
                <a:gd name="T8" fmla="*/ 31 w 36"/>
                <a:gd name="T9" fmla="*/ 9 h 10"/>
                <a:gd name="T10" fmla="*/ 4 w 36"/>
                <a:gd name="T11" fmla="*/ 10 h 10"/>
                <a:gd name="T12" fmla="*/ 0 w 36"/>
                <a:gd name="T13" fmla="*/ 4 h 10"/>
                <a:gd name="T14" fmla="*/ 5 w 36"/>
                <a:gd name="T15" fmla="*/ 1 h 10"/>
                <a:gd name="T16" fmla="*/ 20 w 36"/>
                <a:gd name="T17" fmla="*/ 1 h 10"/>
                <a:gd name="T18" fmla="*/ 29 w 3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0">
                  <a:moveTo>
                    <a:pt x="29" y="0"/>
                  </a:moveTo>
                  <a:cubicBezTo>
                    <a:pt x="31" y="0"/>
                    <a:pt x="33" y="0"/>
                    <a:pt x="34" y="1"/>
                  </a:cubicBezTo>
                  <a:cubicBezTo>
                    <a:pt x="35" y="2"/>
                    <a:pt x="36" y="5"/>
                    <a:pt x="36" y="6"/>
                  </a:cubicBezTo>
                  <a:cubicBezTo>
                    <a:pt x="35" y="8"/>
                    <a:pt x="34" y="8"/>
                    <a:pt x="33" y="9"/>
                  </a:cubicBezTo>
                  <a:cubicBezTo>
                    <a:pt x="33" y="9"/>
                    <a:pt x="32" y="9"/>
                    <a:pt x="31" y="9"/>
                  </a:cubicBezTo>
                  <a:cubicBezTo>
                    <a:pt x="22" y="8"/>
                    <a:pt x="13" y="10"/>
                    <a:pt x="4" y="10"/>
                  </a:cubicBezTo>
                  <a:cubicBezTo>
                    <a:pt x="2" y="10"/>
                    <a:pt x="0" y="7"/>
                    <a:pt x="0" y="4"/>
                  </a:cubicBezTo>
                  <a:cubicBezTo>
                    <a:pt x="1" y="2"/>
                    <a:pt x="3" y="1"/>
                    <a:pt x="5" y="1"/>
                  </a:cubicBezTo>
                  <a:cubicBezTo>
                    <a:pt x="10" y="0"/>
                    <a:pt x="15" y="1"/>
                    <a:pt x="20" y="1"/>
                  </a:cubicBezTo>
                  <a:cubicBezTo>
                    <a:pt x="23" y="1"/>
                    <a:pt x="26" y="1"/>
                    <a:pt x="29" y="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îšḻiďé">
              <a:extLst>
                <a:ext uri="{FF2B5EF4-FFF2-40B4-BE49-F238E27FC236}">
                  <a16:creationId xmlns:a16="http://schemas.microsoft.com/office/drawing/2014/main" id="{0E33F639-3FFC-4C23-9A7F-9E50F81F71E1}"/>
                </a:ext>
              </a:extLst>
            </p:cNvPr>
            <p:cNvSpPr/>
            <p:nvPr/>
          </p:nvSpPr>
          <p:spPr bwMode="auto">
            <a:xfrm>
              <a:off x="6424613" y="5186364"/>
              <a:ext cx="219075" cy="52388"/>
            </a:xfrm>
            <a:custGeom>
              <a:avLst/>
              <a:gdLst>
                <a:gd name="T0" fmla="*/ 33 w 37"/>
                <a:gd name="T1" fmla="*/ 1 h 9"/>
                <a:gd name="T2" fmla="*/ 36 w 37"/>
                <a:gd name="T3" fmla="*/ 2 h 9"/>
                <a:gd name="T4" fmla="*/ 35 w 37"/>
                <a:gd name="T5" fmla="*/ 7 h 9"/>
                <a:gd name="T6" fmla="*/ 31 w 37"/>
                <a:gd name="T7" fmla="*/ 8 h 9"/>
                <a:gd name="T8" fmla="*/ 17 w 37"/>
                <a:gd name="T9" fmla="*/ 8 h 9"/>
                <a:gd name="T10" fmla="*/ 4 w 37"/>
                <a:gd name="T11" fmla="*/ 8 h 9"/>
                <a:gd name="T12" fmla="*/ 2 w 37"/>
                <a:gd name="T13" fmla="*/ 7 h 9"/>
                <a:gd name="T14" fmla="*/ 2 w 37"/>
                <a:gd name="T15" fmla="*/ 1 h 9"/>
                <a:gd name="T16" fmla="*/ 8 w 37"/>
                <a:gd name="T17" fmla="*/ 1 h 9"/>
                <a:gd name="T18" fmla="*/ 23 w 37"/>
                <a:gd name="T19" fmla="*/ 1 h 9"/>
                <a:gd name="T20" fmla="*/ 33 w 37"/>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9">
                  <a:moveTo>
                    <a:pt x="33" y="1"/>
                  </a:moveTo>
                  <a:cubicBezTo>
                    <a:pt x="34" y="1"/>
                    <a:pt x="35" y="1"/>
                    <a:pt x="36" y="2"/>
                  </a:cubicBezTo>
                  <a:cubicBezTo>
                    <a:pt x="37" y="4"/>
                    <a:pt x="36" y="6"/>
                    <a:pt x="35" y="7"/>
                  </a:cubicBezTo>
                  <a:cubicBezTo>
                    <a:pt x="34" y="8"/>
                    <a:pt x="32" y="8"/>
                    <a:pt x="31" y="8"/>
                  </a:cubicBezTo>
                  <a:cubicBezTo>
                    <a:pt x="26" y="8"/>
                    <a:pt x="22" y="8"/>
                    <a:pt x="17" y="8"/>
                  </a:cubicBezTo>
                  <a:cubicBezTo>
                    <a:pt x="13" y="9"/>
                    <a:pt x="8" y="9"/>
                    <a:pt x="4" y="8"/>
                  </a:cubicBezTo>
                  <a:cubicBezTo>
                    <a:pt x="3" y="8"/>
                    <a:pt x="2" y="8"/>
                    <a:pt x="2" y="7"/>
                  </a:cubicBezTo>
                  <a:cubicBezTo>
                    <a:pt x="1" y="6"/>
                    <a:pt x="0" y="3"/>
                    <a:pt x="2" y="1"/>
                  </a:cubicBezTo>
                  <a:cubicBezTo>
                    <a:pt x="3" y="0"/>
                    <a:pt x="6" y="1"/>
                    <a:pt x="8" y="1"/>
                  </a:cubicBezTo>
                  <a:cubicBezTo>
                    <a:pt x="13" y="1"/>
                    <a:pt x="18" y="1"/>
                    <a:pt x="23" y="1"/>
                  </a:cubicBezTo>
                  <a:cubicBezTo>
                    <a:pt x="26" y="1"/>
                    <a:pt x="30" y="1"/>
                    <a:pt x="33" y="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šḻïďé">
              <a:extLst>
                <a:ext uri="{FF2B5EF4-FFF2-40B4-BE49-F238E27FC236}">
                  <a16:creationId xmlns:a16="http://schemas.microsoft.com/office/drawing/2014/main" id="{31872BA0-2E88-4252-A2F1-B6EBF9AA35AC}"/>
                </a:ext>
              </a:extLst>
            </p:cNvPr>
            <p:cNvSpPr/>
            <p:nvPr/>
          </p:nvSpPr>
          <p:spPr bwMode="auto">
            <a:xfrm>
              <a:off x="6419851" y="5473701"/>
              <a:ext cx="200025" cy="65088"/>
            </a:xfrm>
            <a:custGeom>
              <a:avLst/>
              <a:gdLst>
                <a:gd name="T0" fmla="*/ 32 w 34"/>
                <a:gd name="T1" fmla="*/ 1 h 11"/>
                <a:gd name="T2" fmla="*/ 30 w 34"/>
                <a:gd name="T3" fmla="*/ 0 h 11"/>
                <a:gd name="T4" fmla="*/ 12 w 34"/>
                <a:gd name="T5" fmla="*/ 1 h 11"/>
                <a:gd name="T6" fmla="*/ 3 w 34"/>
                <a:gd name="T7" fmla="*/ 1 h 11"/>
                <a:gd name="T8" fmla="*/ 1 w 34"/>
                <a:gd name="T9" fmla="*/ 2 h 11"/>
                <a:gd name="T10" fmla="*/ 1 w 34"/>
                <a:gd name="T11" fmla="*/ 7 h 11"/>
                <a:gd name="T12" fmla="*/ 1 w 34"/>
                <a:gd name="T13" fmla="*/ 9 h 11"/>
                <a:gd name="T14" fmla="*/ 3 w 34"/>
                <a:gd name="T15" fmla="*/ 10 h 11"/>
                <a:gd name="T16" fmla="*/ 33 w 34"/>
                <a:gd name="T17" fmla="*/ 10 h 11"/>
                <a:gd name="T18" fmla="*/ 34 w 34"/>
                <a:gd name="T19" fmla="*/ 9 h 11"/>
                <a:gd name="T20" fmla="*/ 34 w 34"/>
                <a:gd name="T21" fmla="*/ 7 h 11"/>
                <a:gd name="T22" fmla="*/ 32 w 34"/>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1">
                  <a:moveTo>
                    <a:pt x="32" y="1"/>
                  </a:moveTo>
                  <a:cubicBezTo>
                    <a:pt x="32" y="0"/>
                    <a:pt x="31" y="0"/>
                    <a:pt x="30" y="0"/>
                  </a:cubicBezTo>
                  <a:cubicBezTo>
                    <a:pt x="24" y="0"/>
                    <a:pt x="18" y="1"/>
                    <a:pt x="12" y="1"/>
                  </a:cubicBezTo>
                  <a:cubicBezTo>
                    <a:pt x="9" y="1"/>
                    <a:pt x="6" y="1"/>
                    <a:pt x="3" y="1"/>
                  </a:cubicBezTo>
                  <a:cubicBezTo>
                    <a:pt x="3" y="1"/>
                    <a:pt x="1" y="1"/>
                    <a:pt x="1" y="2"/>
                  </a:cubicBezTo>
                  <a:cubicBezTo>
                    <a:pt x="0" y="3"/>
                    <a:pt x="1" y="6"/>
                    <a:pt x="1" y="7"/>
                  </a:cubicBezTo>
                  <a:cubicBezTo>
                    <a:pt x="1" y="8"/>
                    <a:pt x="1" y="8"/>
                    <a:pt x="1" y="9"/>
                  </a:cubicBezTo>
                  <a:cubicBezTo>
                    <a:pt x="2" y="9"/>
                    <a:pt x="3" y="10"/>
                    <a:pt x="3" y="10"/>
                  </a:cubicBezTo>
                  <a:cubicBezTo>
                    <a:pt x="13" y="11"/>
                    <a:pt x="23" y="10"/>
                    <a:pt x="33" y="10"/>
                  </a:cubicBezTo>
                  <a:cubicBezTo>
                    <a:pt x="33" y="10"/>
                    <a:pt x="33" y="10"/>
                    <a:pt x="34" y="9"/>
                  </a:cubicBezTo>
                  <a:cubicBezTo>
                    <a:pt x="34" y="9"/>
                    <a:pt x="34" y="8"/>
                    <a:pt x="34" y="7"/>
                  </a:cubicBezTo>
                  <a:cubicBezTo>
                    <a:pt x="34" y="5"/>
                    <a:pt x="34" y="2"/>
                    <a:pt x="32" y="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ïš1iḍe">
              <a:extLst>
                <a:ext uri="{FF2B5EF4-FFF2-40B4-BE49-F238E27FC236}">
                  <a16:creationId xmlns:a16="http://schemas.microsoft.com/office/drawing/2014/main" id="{311D6FB5-CC3E-4265-8FF6-3217F64AE6E7}"/>
                </a:ext>
              </a:extLst>
            </p:cNvPr>
            <p:cNvSpPr/>
            <p:nvPr/>
          </p:nvSpPr>
          <p:spPr bwMode="auto">
            <a:xfrm>
              <a:off x="6743701" y="3829051"/>
              <a:ext cx="128588" cy="204788"/>
            </a:xfrm>
            <a:custGeom>
              <a:avLst/>
              <a:gdLst>
                <a:gd name="T0" fmla="*/ 3 w 22"/>
                <a:gd name="T1" fmla="*/ 34 h 35"/>
                <a:gd name="T2" fmla="*/ 2 w 22"/>
                <a:gd name="T3" fmla="*/ 33 h 35"/>
                <a:gd name="T4" fmla="*/ 0 w 22"/>
                <a:gd name="T5" fmla="*/ 0 h 35"/>
                <a:gd name="T6" fmla="*/ 22 w 22"/>
                <a:gd name="T7" fmla="*/ 2 h 35"/>
                <a:gd name="T8" fmla="*/ 18 w 22"/>
                <a:gd name="T9" fmla="*/ 35 h 35"/>
                <a:gd name="T10" fmla="*/ 4 w 22"/>
                <a:gd name="T11" fmla="*/ 35 h 35"/>
                <a:gd name="T12" fmla="*/ 3 w 22"/>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3" y="34"/>
                  </a:moveTo>
                  <a:cubicBezTo>
                    <a:pt x="3" y="34"/>
                    <a:pt x="2" y="34"/>
                    <a:pt x="2" y="33"/>
                  </a:cubicBezTo>
                  <a:cubicBezTo>
                    <a:pt x="1" y="22"/>
                    <a:pt x="0" y="11"/>
                    <a:pt x="0" y="0"/>
                  </a:cubicBezTo>
                  <a:cubicBezTo>
                    <a:pt x="8" y="1"/>
                    <a:pt x="15" y="1"/>
                    <a:pt x="22" y="2"/>
                  </a:cubicBezTo>
                  <a:cubicBezTo>
                    <a:pt x="22" y="13"/>
                    <a:pt x="21" y="24"/>
                    <a:pt x="18" y="35"/>
                  </a:cubicBezTo>
                  <a:cubicBezTo>
                    <a:pt x="13" y="35"/>
                    <a:pt x="8" y="35"/>
                    <a:pt x="4" y="35"/>
                  </a:cubicBezTo>
                  <a:cubicBezTo>
                    <a:pt x="3" y="35"/>
                    <a:pt x="3" y="35"/>
                    <a:pt x="3" y="34"/>
                  </a:cubicBezTo>
                  <a:close/>
                </a:path>
              </a:pathLst>
            </a:custGeom>
            <a:solidFill>
              <a:srgbClr val="DDC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ís1ïḑé">
              <a:extLst>
                <a:ext uri="{FF2B5EF4-FFF2-40B4-BE49-F238E27FC236}">
                  <a16:creationId xmlns:a16="http://schemas.microsoft.com/office/drawing/2014/main" id="{86DA9CC1-AC18-4F39-95B7-C07B67886572}"/>
                </a:ext>
              </a:extLst>
            </p:cNvPr>
            <p:cNvSpPr/>
            <p:nvPr/>
          </p:nvSpPr>
          <p:spPr bwMode="auto">
            <a:xfrm>
              <a:off x="6754813" y="3911601"/>
              <a:ext cx="106363" cy="41275"/>
            </a:xfrm>
            <a:custGeom>
              <a:avLst/>
              <a:gdLst>
                <a:gd name="T0" fmla="*/ 17 w 18"/>
                <a:gd name="T1" fmla="*/ 2 h 7"/>
                <a:gd name="T2" fmla="*/ 18 w 18"/>
                <a:gd name="T3" fmla="*/ 2 h 7"/>
                <a:gd name="T4" fmla="*/ 18 w 18"/>
                <a:gd name="T5" fmla="*/ 2 h 7"/>
                <a:gd name="T6" fmla="*/ 17 w 18"/>
                <a:gd name="T7" fmla="*/ 7 h 7"/>
                <a:gd name="T8" fmla="*/ 0 w 18"/>
                <a:gd name="T9" fmla="*/ 7 h 7"/>
                <a:gd name="T10" fmla="*/ 0 w 18"/>
                <a:gd name="T11" fmla="*/ 0 h 7"/>
                <a:gd name="T12" fmla="*/ 13 w 18"/>
                <a:gd name="T13" fmla="*/ 1 h 7"/>
                <a:gd name="T14" fmla="*/ 17 w 18"/>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
                  <a:moveTo>
                    <a:pt x="17" y="2"/>
                  </a:moveTo>
                  <a:cubicBezTo>
                    <a:pt x="18" y="2"/>
                    <a:pt x="18" y="2"/>
                    <a:pt x="18" y="2"/>
                  </a:cubicBezTo>
                  <a:cubicBezTo>
                    <a:pt x="18" y="2"/>
                    <a:pt x="18" y="2"/>
                    <a:pt x="18" y="2"/>
                  </a:cubicBezTo>
                  <a:cubicBezTo>
                    <a:pt x="18" y="4"/>
                    <a:pt x="18" y="6"/>
                    <a:pt x="17" y="7"/>
                  </a:cubicBezTo>
                  <a:cubicBezTo>
                    <a:pt x="12" y="7"/>
                    <a:pt x="6" y="7"/>
                    <a:pt x="0" y="7"/>
                  </a:cubicBezTo>
                  <a:cubicBezTo>
                    <a:pt x="0" y="4"/>
                    <a:pt x="0" y="2"/>
                    <a:pt x="0" y="0"/>
                  </a:cubicBezTo>
                  <a:cubicBezTo>
                    <a:pt x="5" y="1"/>
                    <a:pt x="9" y="1"/>
                    <a:pt x="13" y="1"/>
                  </a:cubicBezTo>
                  <a:cubicBezTo>
                    <a:pt x="15" y="1"/>
                    <a:pt x="16" y="1"/>
                    <a:pt x="17" y="2"/>
                  </a:cubicBezTo>
                  <a:close/>
                </a:path>
              </a:pathLst>
            </a:custGeom>
            <a:solidFill>
              <a:srgbClr val="5172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iS1íďê">
              <a:extLst>
                <a:ext uri="{FF2B5EF4-FFF2-40B4-BE49-F238E27FC236}">
                  <a16:creationId xmlns:a16="http://schemas.microsoft.com/office/drawing/2014/main" id="{122F2A44-4B37-4B8E-9683-49B40E4617C4}"/>
                </a:ext>
              </a:extLst>
            </p:cNvPr>
            <p:cNvSpPr/>
            <p:nvPr/>
          </p:nvSpPr>
          <p:spPr bwMode="auto">
            <a:xfrm>
              <a:off x="6731001" y="3822701"/>
              <a:ext cx="153988" cy="34925"/>
            </a:xfrm>
            <a:custGeom>
              <a:avLst/>
              <a:gdLst>
                <a:gd name="T0" fmla="*/ 0 w 26"/>
                <a:gd name="T1" fmla="*/ 4 h 6"/>
                <a:gd name="T2" fmla="*/ 0 w 26"/>
                <a:gd name="T3" fmla="*/ 0 h 6"/>
                <a:gd name="T4" fmla="*/ 26 w 26"/>
                <a:gd name="T5" fmla="*/ 1 h 6"/>
                <a:gd name="T6" fmla="*/ 26 w 26"/>
                <a:gd name="T7" fmla="*/ 4 h 6"/>
                <a:gd name="T8" fmla="*/ 26 w 26"/>
                <a:gd name="T9" fmla="*/ 4 h 6"/>
                <a:gd name="T10" fmla="*/ 25 w 26"/>
                <a:gd name="T11" fmla="*/ 5 h 6"/>
                <a:gd name="T12" fmla="*/ 0 w 26"/>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26" h="6">
                  <a:moveTo>
                    <a:pt x="0" y="4"/>
                  </a:moveTo>
                  <a:cubicBezTo>
                    <a:pt x="0" y="3"/>
                    <a:pt x="0" y="1"/>
                    <a:pt x="0" y="0"/>
                  </a:cubicBezTo>
                  <a:cubicBezTo>
                    <a:pt x="9" y="0"/>
                    <a:pt x="18" y="0"/>
                    <a:pt x="26" y="1"/>
                  </a:cubicBezTo>
                  <a:cubicBezTo>
                    <a:pt x="26" y="2"/>
                    <a:pt x="26" y="3"/>
                    <a:pt x="26" y="4"/>
                  </a:cubicBezTo>
                  <a:cubicBezTo>
                    <a:pt x="26" y="4"/>
                    <a:pt x="26" y="4"/>
                    <a:pt x="26" y="4"/>
                  </a:cubicBezTo>
                  <a:cubicBezTo>
                    <a:pt x="26" y="5"/>
                    <a:pt x="25" y="5"/>
                    <a:pt x="25" y="5"/>
                  </a:cubicBezTo>
                  <a:cubicBezTo>
                    <a:pt x="17" y="5"/>
                    <a:pt x="8" y="6"/>
                    <a:pt x="0" y="4"/>
                  </a:cubicBezTo>
                  <a:close/>
                </a:path>
              </a:pathLst>
            </a:custGeom>
            <a:solidFill>
              <a:srgbClr val="7363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îṣlîḋê">
              <a:extLst>
                <a:ext uri="{FF2B5EF4-FFF2-40B4-BE49-F238E27FC236}">
                  <a16:creationId xmlns:a16="http://schemas.microsoft.com/office/drawing/2014/main" id="{4EBAE2B7-49A8-40F1-AD54-FCCB3AD8CD03}"/>
                </a:ext>
              </a:extLst>
            </p:cNvPr>
            <p:cNvSpPr/>
            <p:nvPr/>
          </p:nvSpPr>
          <p:spPr bwMode="auto">
            <a:xfrm>
              <a:off x="4772026" y="4016376"/>
              <a:ext cx="476250" cy="41275"/>
            </a:xfrm>
            <a:custGeom>
              <a:avLst/>
              <a:gdLst>
                <a:gd name="T0" fmla="*/ 1 w 81"/>
                <a:gd name="T1" fmla="*/ 1 h 7"/>
                <a:gd name="T2" fmla="*/ 80 w 81"/>
                <a:gd name="T3" fmla="*/ 0 h 7"/>
                <a:gd name="T4" fmla="*/ 80 w 81"/>
                <a:gd name="T5" fmla="*/ 5 h 7"/>
                <a:gd name="T6" fmla="*/ 38 w 81"/>
                <a:gd name="T7" fmla="*/ 6 h 7"/>
                <a:gd name="T8" fmla="*/ 15 w 81"/>
                <a:gd name="T9" fmla="*/ 6 h 7"/>
                <a:gd name="T10" fmla="*/ 4 w 81"/>
                <a:gd name="T11" fmla="*/ 6 h 7"/>
                <a:gd name="T12" fmla="*/ 1 w 81"/>
                <a:gd name="T13" fmla="*/ 5 h 7"/>
                <a:gd name="T14" fmla="*/ 1 w 81"/>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
                  <a:moveTo>
                    <a:pt x="1" y="1"/>
                  </a:moveTo>
                  <a:cubicBezTo>
                    <a:pt x="27" y="2"/>
                    <a:pt x="54" y="1"/>
                    <a:pt x="80" y="0"/>
                  </a:cubicBezTo>
                  <a:cubicBezTo>
                    <a:pt x="81" y="2"/>
                    <a:pt x="81" y="3"/>
                    <a:pt x="80" y="5"/>
                  </a:cubicBezTo>
                  <a:cubicBezTo>
                    <a:pt x="66" y="7"/>
                    <a:pt x="52" y="6"/>
                    <a:pt x="38" y="6"/>
                  </a:cubicBezTo>
                  <a:cubicBezTo>
                    <a:pt x="30" y="6"/>
                    <a:pt x="23" y="6"/>
                    <a:pt x="15" y="6"/>
                  </a:cubicBezTo>
                  <a:cubicBezTo>
                    <a:pt x="11" y="6"/>
                    <a:pt x="7" y="6"/>
                    <a:pt x="4" y="6"/>
                  </a:cubicBezTo>
                  <a:cubicBezTo>
                    <a:pt x="3" y="5"/>
                    <a:pt x="1" y="6"/>
                    <a:pt x="1" y="5"/>
                  </a:cubicBezTo>
                  <a:cubicBezTo>
                    <a:pt x="0" y="4"/>
                    <a:pt x="1" y="1"/>
                    <a:pt x="1" y="1"/>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şļíḋe">
              <a:extLst>
                <a:ext uri="{FF2B5EF4-FFF2-40B4-BE49-F238E27FC236}">
                  <a16:creationId xmlns:a16="http://schemas.microsoft.com/office/drawing/2014/main" id="{D42EC431-12EB-425B-91A9-510CE280A6F6}"/>
                </a:ext>
              </a:extLst>
            </p:cNvPr>
            <p:cNvSpPr/>
            <p:nvPr/>
          </p:nvSpPr>
          <p:spPr bwMode="auto">
            <a:xfrm>
              <a:off x="5113338" y="3992564"/>
              <a:ext cx="228600" cy="58738"/>
            </a:xfrm>
            <a:custGeom>
              <a:avLst/>
              <a:gdLst>
                <a:gd name="T0" fmla="*/ 10 w 39"/>
                <a:gd name="T1" fmla="*/ 2 h 10"/>
                <a:gd name="T2" fmla="*/ 23 w 39"/>
                <a:gd name="T3" fmla="*/ 0 h 10"/>
                <a:gd name="T4" fmla="*/ 33 w 39"/>
                <a:gd name="T5" fmla="*/ 1 h 10"/>
                <a:gd name="T6" fmla="*/ 39 w 39"/>
                <a:gd name="T7" fmla="*/ 7 h 10"/>
                <a:gd name="T8" fmla="*/ 38 w 39"/>
                <a:gd name="T9" fmla="*/ 9 h 10"/>
                <a:gd name="T10" fmla="*/ 37 w 39"/>
                <a:gd name="T11" fmla="*/ 9 h 10"/>
                <a:gd name="T12" fmla="*/ 6 w 39"/>
                <a:gd name="T13" fmla="*/ 10 h 10"/>
                <a:gd name="T14" fmla="*/ 10 w 3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0">
                  <a:moveTo>
                    <a:pt x="10" y="2"/>
                  </a:moveTo>
                  <a:cubicBezTo>
                    <a:pt x="14" y="1"/>
                    <a:pt x="18" y="0"/>
                    <a:pt x="23" y="0"/>
                  </a:cubicBezTo>
                  <a:cubicBezTo>
                    <a:pt x="26" y="0"/>
                    <a:pt x="30" y="0"/>
                    <a:pt x="33" y="1"/>
                  </a:cubicBezTo>
                  <a:cubicBezTo>
                    <a:pt x="36" y="2"/>
                    <a:pt x="38" y="5"/>
                    <a:pt x="39" y="7"/>
                  </a:cubicBezTo>
                  <a:cubicBezTo>
                    <a:pt x="39" y="8"/>
                    <a:pt x="39" y="8"/>
                    <a:pt x="38" y="9"/>
                  </a:cubicBezTo>
                  <a:cubicBezTo>
                    <a:pt x="38" y="9"/>
                    <a:pt x="38" y="9"/>
                    <a:pt x="37" y="9"/>
                  </a:cubicBezTo>
                  <a:cubicBezTo>
                    <a:pt x="27" y="9"/>
                    <a:pt x="17" y="10"/>
                    <a:pt x="6" y="10"/>
                  </a:cubicBezTo>
                  <a:cubicBezTo>
                    <a:pt x="0" y="10"/>
                    <a:pt x="8" y="3"/>
                    <a:pt x="10" y="2"/>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ïṩḻïde">
              <a:extLst>
                <a:ext uri="{FF2B5EF4-FFF2-40B4-BE49-F238E27FC236}">
                  <a16:creationId xmlns:a16="http://schemas.microsoft.com/office/drawing/2014/main" id="{7D6915CE-CAB0-4E37-AE18-537BFCCE6FC9}"/>
                </a:ext>
              </a:extLst>
            </p:cNvPr>
            <p:cNvSpPr/>
            <p:nvPr/>
          </p:nvSpPr>
          <p:spPr bwMode="auto">
            <a:xfrm>
              <a:off x="6630988" y="2747964"/>
              <a:ext cx="1836738" cy="87313"/>
            </a:xfrm>
            <a:custGeom>
              <a:avLst/>
              <a:gdLst>
                <a:gd name="T0" fmla="*/ 311 w 312"/>
                <a:gd name="T1" fmla="*/ 3 h 15"/>
                <a:gd name="T2" fmla="*/ 83 w 312"/>
                <a:gd name="T3" fmla="*/ 2 h 15"/>
                <a:gd name="T4" fmla="*/ 2 w 312"/>
                <a:gd name="T5" fmla="*/ 4 h 15"/>
                <a:gd name="T6" fmla="*/ 1 w 312"/>
                <a:gd name="T7" fmla="*/ 15 h 15"/>
                <a:gd name="T8" fmla="*/ 311 w 312"/>
                <a:gd name="T9" fmla="*/ 14 h 15"/>
                <a:gd name="T10" fmla="*/ 311 w 312"/>
                <a:gd name="T11" fmla="*/ 3 h 15"/>
              </a:gdLst>
              <a:ahLst/>
              <a:cxnLst>
                <a:cxn ang="0">
                  <a:pos x="T0" y="T1"/>
                </a:cxn>
                <a:cxn ang="0">
                  <a:pos x="T2" y="T3"/>
                </a:cxn>
                <a:cxn ang="0">
                  <a:pos x="T4" y="T5"/>
                </a:cxn>
                <a:cxn ang="0">
                  <a:pos x="T6" y="T7"/>
                </a:cxn>
                <a:cxn ang="0">
                  <a:pos x="T8" y="T9"/>
                </a:cxn>
                <a:cxn ang="0">
                  <a:pos x="T10" y="T11"/>
                </a:cxn>
              </a:cxnLst>
              <a:rect l="0" t="0" r="r" b="b"/>
              <a:pathLst>
                <a:path w="312" h="15">
                  <a:moveTo>
                    <a:pt x="311" y="3"/>
                  </a:moveTo>
                  <a:cubicBezTo>
                    <a:pt x="261" y="0"/>
                    <a:pt x="132" y="4"/>
                    <a:pt x="83" y="2"/>
                  </a:cubicBezTo>
                  <a:cubicBezTo>
                    <a:pt x="56" y="2"/>
                    <a:pt x="29" y="4"/>
                    <a:pt x="2" y="4"/>
                  </a:cubicBezTo>
                  <a:cubicBezTo>
                    <a:pt x="0" y="6"/>
                    <a:pt x="0" y="11"/>
                    <a:pt x="1" y="15"/>
                  </a:cubicBezTo>
                  <a:cubicBezTo>
                    <a:pt x="78" y="15"/>
                    <a:pt x="234" y="15"/>
                    <a:pt x="311" y="14"/>
                  </a:cubicBezTo>
                  <a:cubicBezTo>
                    <a:pt x="312" y="10"/>
                    <a:pt x="312" y="7"/>
                    <a:pt x="311" y="3"/>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î$1îde">
              <a:extLst>
                <a:ext uri="{FF2B5EF4-FFF2-40B4-BE49-F238E27FC236}">
                  <a16:creationId xmlns:a16="http://schemas.microsoft.com/office/drawing/2014/main" id="{5CAB9B6A-B03B-4BFA-84B2-9F9B3D28C181}"/>
                </a:ext>
              </a:extLst>
            </p:cNvPr>
            <p:cNvSpPr/>
            <p:nvPr/>
          </p:nvSpPr>
          <p:spPr bwMode="auto">
            <a:xfrm>
              <a:off x="7172326" y="2393951"/>
              <a:ext cx="77788" cy="371475"/>
            </a:xfrm>
            <a:custGeom>
              <a:avLst/>
              <a:gdLst>
                <a:gd name="T0" fmla="*/ 0 w 13"/>
                <a:gd name="T1" fmla="*/ 63 h 63"/>
                <a:gd name="T2" fmla="*/ 9 w 13"/>
                <a:gd name="T3" fmla="*/ 63 h 63"/>
                <a:gd name="T4" fmla="*/ 10 w 13"/>
                <a:gd name="T5" fmla="*/ 63 h 63"/>
                <a:gd name="T6" fmla="*/ 11 w 13"/>
                <a:gd name="T7" fmla="*/ 61 h 63"/>
                <a:gd name="T8" fmla="*/ 12 w 13"/>
                <a:gd name="T9" fmla="*/ 44 h 63"/>
                <a:gd name="T10" fmla="*/ 13 w 13"/>
                <a:gd name="T11" fmla="*/ 8 h 63"/>
                <a:gd name="T12" fmla="*/ 12 w 13"/>
                <a:gd name="T13" fmla="*/ 2 h 63"/>
                <a:gd name="T14" fmla="*/ 10 w 13"/>
                <a:gd name="T15" fmla="*/ 1 h 63"/>
                <a:gd name="T16" fmla="*/ 4 w 13"/>
                <a:gd name="T17" fmla="*/ 4 h 63"/>
                <a:gd name="T18" fmla="*/ 2 w 13"/>
                <a:gd name="T19" fmla="*/ 18 h 63"/>
                <a:gd name="T20" fmla="*/ 0 w 13"/>
                <a:gd name="T21" fmla="*/ 47 h 63"/>
                <a:gd name="T22" fmla="*/ 0 w 13"/>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63">
                  <a:moveTo>
                    <a:pt x="0" y="63"/>
                  </a:moveTo>
                  <a:cubicBezTo>
                    <a:pt x="3" y="63"/>
                    <a:pt x="6" y="63"/>
                    <a:pt x="9" y="63"/>
                  </a:cubicBezTo>
                  <a:cubicBezTo>
                    <a:pt x="10" y="63"/>
                    <a:pt x="10" y="63"/>
                    <a:pt x="10" y="63"/>
                  </a:cubicBezTo>
                  <a:cubicBezTo>
                    <a:pt x="11" y="62"/>
                    <a:pt x="11" y="62"/>
                    <a:pt x="11" y="61"/>
                  </a:cubicBezTo>
                  <a:cubicBezTo>
                    <a:pt x="12" y="56"/>
                    <a:pt x="12" y="50"/>
                    <a:pt x="12" y="44"/>
                  </a:cubicBezTo>
                  <a:cubicBezTo>
                    <a:pt x="12" y="32"/>
                    <a:pt x="12" y="20"/>
                    <a:pt x="13" y="8"/>
                  </a:cubicBezTo>
                  <a:cubicBezTo>
                    <a:pt x="13" y="6"/>
                    <a:pt x="13" y="3"/>
                    <a:pt x="12" y="2"/>
                  </a:cubicBezTo>
                  <a:cubicBezTo>
                    <a:pt x="11" y="1"/>
                    <a:pt x="11" y="1"/>
                    <a:pt x="10" y="1"/>
                  </a:cubicBezTo>
                  <a:cubicBezTo>
                    <a:pt x="8" y="1"/>
                    <a:pt x="4" y="0"/>
                    <a:pt x="4" y="4"/>
                  </a:cubicBezTo>
                  <a:cubicBezTo>
                    <a:pt x="3" y="9"/>
                    <a:pt x="3" y="14"/>
                    <a:pt x="2" y="18"/>
                  </a:cubicBezTo>
                  <a:cubicBezTo>
                    <a:pt x="2" y="28"/>
                    <a:pt x="1" y="38"/>
                    <a:pt x="0" y="47"/>
                  </a:cubicBezTo>
                  <a:cubicBezTo>
                    <a:pt x="0" y="48"/>
                    <a:pt x="0" y="63"/>
                    <a:pt x="0" y="63"/>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ïšľíďê">
              <a:extLst>
                <a:ext uri="{FF2B5EF4-FFF2-40B4-BE49-F238E27FC236}">
                  <a16:creationId xmlns:a16="http://schemas.microsoft.com/office/drawing/2014/main" id="{8389B8BB-3A0A-464E-A707-0625E1B441CD}"/>
                </a:ext>
              </a:extLst>
            </p:cNvPr>
            <p:cNvSpPr/>
            <p:nvPr/>
          </p:nvSpPr>
          <p:spPr bwMode="auto">
            <a:xfrm>
              <a:off x="7231063" y="2413001"/>
              <a:ext cx="77788" cy="363538"/>
            </a:xfrm>
            <a:custGeom>
              <a:avLst/>
              <a:gdLst>
                <a:gd name="T0" fmla="*/ 3 w 13"/>
                <a:gd name="T1" fmla="*/ 0 h 62"/>
                <a:gd name="T2" fmla="*/ 12 w 13"/>
                <a:gd name="T3" fmla="*/ 0 h 62"/>
                <a:gd name="T4" fmla="*/ 12 w 13"/>
                <a:gd name="T5" fmla="*/ 20 h 62"/>
                <a:gd name="T6" fmla="*/ 12 w 13"/>
                <a:gd name="T7" fmla="*/ 40 h 62"/>
                <a:gd name="T8" fmla="*/ 11 w 13"/>
                <a:gd name="T9" fmla="*/ 60 h 62"/>
                <a:gd name="T10" fmla="*/ 1 w 13"/>
                <a:gd name="T11" fmla="*/ 61 h 62"/>
                <a:gd name="T12" fmla="*/ 1 w 13"/>
                <a:gd name="T13" fmla="*/ 53 h 62"/>
                <a:gd name="T14" fmla="*/ 1 w 13"/>
                <a:gd name="T15" fmla="*/ 46 h 62"/>
                <a:gd name="T16" fmla="*/ 3 w 13"/>
                <a:gd name="T17" fmla="*/ 17 h 62"/>
                <a:gd name="T18" fmla="*/ 3 w 13"/>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62">
                  <a:moveTo>
                    <a:pt x="3" y="0"/>
                  </a:moveTo>
                  <a:cubicBezTo>
                    <a:pt x="6" y="0"/>
                    <a:pt x="9" y="0"/>
                    <a:pt x="12" y="0"/>
                  </a:cubicBezTo>
                  <a:cubicBezTo>
                    <a:pt x="12" y="6"/>
                    <a:pt x="12" y="13"/>
                    <a:pt x="12" y="20"/>
                  </a:cubicBezTo>
                  <a:cubicBezTo>
                    <a:pt x="12" y="27"/>
                    <a:pt x="13" y="33"/>
                    <a:pt x="12" y="40"/>
                  </a:cubicBezTo>
                  <a:cubicBezTo>
                    <a:pt x="12" y="47"/>
                    <a:pt x="11" y="54"/>
                    <a:pt x="11" y="60"/>
                  </a:cubicBezTo>
                  <a:cubicBezTo>
                    <a:pt x="11" y="60"/>
                    <a:pt x="2" y="62"/>
                    <a:pt x="1" y="61"/>
                  </a:cubicBezTo>
                  <a:cubicBezTo>
                    <a:pt x="0" y="60"/>
                    <a:pt x="1" y="55"/>
                    <a:pt x="1" y="53"/>
                  </a:cubicBezTo>
                  <a:cubicBezTo>
                    <a:pt x="1" y="51"/>
                    <a:pt x="1" y="49"/>
                    <a:pt x="1" y="46"/>
                  </a:cubicBezTo>
                  <a:cubicBezTo>
                    <a:pt x="2" y="36"/>
                    <a:pt x="2" y="26"/>
                    <a:pt x="3" y="17"/>
                  </a:cubicBezTo>
                  <a:cubicBezTo>
                    <a:pt x="3" y="11"/>
                    <a:pt x="3" y="5"/>
                    <a:pt x="3" y="0"/>
                  </a:cubicBezTo>
                  <a:close/>
                </a:path>
              </a:pathLst>
            </a:custGeom>
            <a:solidFill>
              <a:srgbClr val="7F82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íṣḻiḋè">
              <a:extLst>
                <a:ext uri="{FF2B5EF4-FFF2-40B4-BE49-F238E27FC236}">
                  <a16:creationId xmlns:a16="http://schemas.microsoft.com/office/drawing/2014/main" id="{8D1A5A65-F4C4-46FE-AD2F-DAE560CA8738}"/>
                </a:ext>
              </a:extLst>
            </p:cNvPr>
            <p:cNvSpPr/>
            <p:nvPr/>
          </p:nvSpPr>
          <p:spPr bwMode="auto">
            <a:xfrm>
              <a:off x="7296151" y="2406651"/>
              <a:ext cx="65088" cy="369888"/>
            </a:xfrm>
            <a:custGeom>
              <a:avLst/>
              <a:gdLst>
                <a:gd name="T0" fmla="*/ 1 w 11"/>
                <a:gd name="T1" fmla="*/ 50 h 63"/>
                <a:gd name="T2" fmla="*/ 1 w 11"/>
                <a:gd name="T3" fmla="*/ 33 h 63"/>
                <a:gd name="T4" fmla="*/ 2 w 11"/>
                <a:gd name="T5" fmla="*/ 15 h 63"/>
                <a:gd name="T6" fmla="*/ 1 w 11"/>
                <a:gd name="T7" fmla="*/ 1 h 63"/>
                <a:gd name="T8" fmla="*/ 8 w 11"/>
                <a:gd name="T9" fmla="*/ 0 h 63"/>
                <a:gd name="T10" fmla="*/ 9 w 11"/>
                <a:gd name="T11" fmla="*/ 0 h 63"/>
                <a:gd name="T12" fmla="*/ 10 w 11"/>
                <a:gd name="T13" fmla="*/ 3 h 63"/>
                <a:gd name="T14" fmla="*/ 11 w 11"/>
                <a:gd name="T15" fmla="*/ 11 h 63"/>
                <a:gd name="T16" fmla="*/ 10 w 11"/>
                <a:gd name="T17" fmla="*/ 59 h 63"/>
                <a:gd name="T18" fmla="*/ 10 w 11"/>
                <a:gd name="T19" fmla="*/ 61 h 63"/>
                <a:gd name="T20" fmla="*/ 8 w 11"/>
                <a:gd name="T21" fmla="*/ 62 h 63"/>
                <a:gd name="T22" fmla="*/ 0 w 11"/>
                <a:gd name="T23" fmla="*/ 61 h 63"/>
                <a:gd name="T24" fmla="*/ 1 w 11"/>
                <a:gd name="T25" fmla="*/ 56 h 63"/>
                <a:gd name="T26" fmla="*/ 1 w 11"/>
                <a:gd name="T27"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3">
                  <a:moveTo>
                    <a:pt x="1" y="50"/>
                  </a:moveTo>
                  <a:cubicBezTo>
                    <a:pt x="1" y="44"/>
                    <a:pt x="1" y="39"/>
                    <a:pt x="1" y="33"/>
                  </a:cubicBezTo>
                  <a:cubicBezTo>
                    <a:pt x="2" y="27"/>
                    <a:pt x="2" y="21"/>
                    <a:pt x="2" y="15"/>
                  </a:cubicBezTo>
                  <a:cubicBezTo>
                    <a:pt x="2" y="10"/>
                    <a:pt x="2" y="5"/>
                    <a:pt x="1" y="1"/>
                  </a:cubicBezTo>
                  <a:cubicBezTo>
                    <a:pt x="3" y="0"/>
                    <a:pt x="6" y="0"/>
                    <a:pt x="8" y="0"/>
                  </a:cubicBezTo>
                  <a:cubicBezTo>
                    <a:pt x="9" y="0"/>
                    <a:pt x="9" y="0"/>
                    <a:pt x="9" y="0"/>
                  </a:cubicBezTo>
                  <a:cubicBezTo>
                    <a:pt x="10" y="1"/>
                    <a:pt x="10" y="2"/>
                    <a:pt x="10" y="3"/>
                  </a:cubicBezTo>
                  <a:cubicBezTo>
                    <a:pt x="11" y="6"/>
                    <a:pt x="11" y="8"/>
                    <a:pt x="11" y="11"/>
                  </a:cubicBezTo>
                  <a:cubicBezTo>
                    <a:pt x="11" y="27"/>
                    <a:pt x="11" y="43"/>
                    <a:pt x="10" y="59"/>
                  </a:cubicBezTo>
                  <a:cubicBezTo>
                    <a:pt x="10" y="60"/>
                    <a:pt x="10" y="60"/>
                    <a:pt x="10" y="61"/>
                  </a:cubicBezTo>
                  <a:cubicBezTo>
                    <a:pt x="10" y="62"/>
                    <a:pt x="9" y="62"/>
                    <a:pt x="8" y="62"/>
                  </a:cubicBezTo>
                  <a:cubicBezTo>
                    <a:pt x="6" y="62"/>
                    <a:pt x="1" y="63"/>
                    <a:pt x="0" y="61"/>
                  </a:cubicBezTo>
                  <a:cubicBezTo>
                    <a:pt x="0" y="60"/>
                    <a:pt x="1" y="57"/>
                    <a:pt x="1" y="56"/>
                  </a:cubicBezTo>
                  <a:cubicBezTo>
                    <a:pt x="1" y="54"/>
                    <a:pt x="1" y="52"/>
                    <a:pt x="1" y="50"/>
                  </a:cubicBezTo>
                  <a:close/>
                </a:path>
              </a:pathLst>
            </a:custGeom>
            <a:solidFill>
              <a:srgbClr val="9AA1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íṡļidé">
              <a:extLst>
                <a:ext uri="{FF2B5EF4-FFF2-40B4-BE49-F238E27FC236}">
                  <a16:creationId xmlns:a16="http://schemas.microsoft.com/office/drawing/2014/main" id="{97466E8D-D203-4DF6-9A76-57F12099E81A}"/>
                </a:ext>
              </a:extLst>
            </p:cNvPr>
            <p:cNvSpPr/>
            <p:nvPr/>
          </p:nvSpPr>
          <p:spPr bwMode="auto">
            <a:xfrm>
              <a:off x="7350126" y="2413001"/>
              <a:ext cx="69850" cy="363538"/>
            </a:xfrm>
            <a:custGeom>
              <a:avLst/>
              <a:gdLst>
                <a:gd name="T0" fmla="*/ 3 w 12"/>
                <a:gd name="T1" fmla="*/ 0 h 62"/>
                <a:gd name="T2" fmla="*/ 12 w 12"/>
                <a:gd name="T3" fmla="*/ 0 h 62"/>
                <a:gd name="T4" fmla="*/ 12 w 12"/>
                <a:gd name="T5" fmla="*/ 20 h 62"/>
                <a:gd name="T6" fmla="*/ 12 w 12"/>
                <a:gd name="T7" fmla="*/ 40 h 62"/>
                <a:gd name="T8" fmla="*/ 11 w 12"/>
                <a:gd name="T9" fmla="*/ 60 h 62"/>
                <a:gd name="T10" fmla="*/ 1 w 12"/>
                <a:gd name="T11" fmla="*/ 61 h 62"/>
                <a:gd name="T12" fmla="*/ 1 w 12"/>
                <a:gd name="T13" fmla="*/ 53 h 62"/>
                <a:gd name="T14" fmla="*/ 1 w 12"/>
                <a:gd name="T15" fmla="*/ 46 h 62"/>
                <a:gd name="T16" fmla="*/ 2 w 12"/>
                <a:gd name="T17" fmla="*/ 17 h 62"/>
                <a:gd name="T18" fmla="*/ 3 w 1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2">
                  <a:moveTo>
                    <a:pt x="3" y="0"/>
                  </a:moveTo>
                  <a:cubicBezTo>
                    <a:pt x="6" y="0"/>
                    <a:pt x="9" y="0"/>
                    <a:pt x="12" y="0"/>
                  </a:cubicBezTo>
                  <a:cubicBezTo>
                    <a:pt x="12" y="6"/>
                    <a:pt x="12" y="13"/>
                    <a:pt x="12" y="20"/>
                  </a:cubicBezTo>
                  <a:cubicBezTo>
                    <a:pt x="12" y="27"/>
                    <a:pt x="12" y="33"/>
                    <a:pt x="12" y="40"/>
                  </a:cubicBezTo>
                  <a:cubicBezTo>
                    <a:pt x="12" y="47"/>
                    <a:pt x="11" y="54"/>
                    <a:pt x="11" y="60"/>
                  </a:cubicBezTo>
                  <a:cubicBezTo>
                    <a:pt x="11" y="60"/>
                    <a:pt x="2" y="62"/>
                    <a:pt x="1" y="61"/>
                  </a:cubicBezTo>
                  <a:cubicBezTo>
                    <a:pt x="0" y="60"/>
                    <a:pt x="1" y="55"/>
                    <a:pt x="1" y="53"/>
                  </a:cubicBezTo>
                  <a:cubicBezTo>
                    <a:pt x="1" y="51"/>
                    <a:pt x="1" y="49"/>
                    <a:pt x="1" y="46"/>
                  </a:cubicBezTo>
                  <a:cubicBezTo>
                    <a:pt x="2" y="36"/>
                    <a:pt x="2" y="26"/>
                    <a:pt x="2" y="17"/>
                  </a:cubicBezTo>
                  <a:cubicBezTo>
                    <a:pt x="3" y="11"/>
                    <a:pt x="3" y="5"/>
                    <a:pt x="3" y="0"/>
                  </a:cubicBezTo>
                  <a:close/>
                </a:path>
              </a:pathLst>
            </a:custGeom>
            <a:solidFill>
              <a:srgbClr val="7A7D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šḻïďe">
              <a:extLst>
                <a:ext uri="{FF2B5EF4-FFF2-40B4-BE49-F238E27FC236}">
                  <a16:creationId xmlns:a16="http://schemas.microsoft.com/office/drawing/2014/main" id="{543704AF-EAFE-4D64-BADA-FC23B864D3D7}"/>
                </a:ext>
              </a:extLst>
            </p:cNvPr>
            <p:cNvSpPr/>
            <p:nvPr/>
          </p:nvSpPr>
          <p:spPr bwMode="auto">
            <a:xfrm>
              <a:off x="7413626" y="2406651"/>
              <a:ext cx="65088" cy="369888"/>
            </a:xfrm>
            <a:custGeom>
              <a:avLst/>
              <a:gdLst>
                <a:gd name="T0" fmla="*/ 1 w 11"/>
                <a:gd name="T1" fmla="*/ 50 h 63"/>
                <a:gd name="T2" fmla="*/ 1 w 11"/>
                <a:gd name="T3" fmla="*/ 33 h 63"/>
                <a:gd name="T4" fmla="*/ 2 w 11"/>
                <a:gd name="T5" fmla="*/ 15 h 63"/>
                <a:gd name="T6" fmla="*/ 1 w 11"/>
                <a:gd name="T7" fmla="*/ 1 h 63"/>
                <a:gd name="T8" fmla="*/ 8 w 11"/>
                <a:gd name="T9" fmla="*/ 0 h 63"/>
                <a:gd name="T10" fmla="*/ 9 w 11"/>
                <a:gd name="T11" fmla="*/ 0 h 63"/>
                <a:gd name="T12" fmla="*/ 10 w 11"/>
                <a:gd name="T13" fmla="*/ 3 h 63"/>
                <a:gd name="T14" fmla="*/ 11 w 11"/>
                <a:gd name="T15" fmla="*/ 11 h 63"/>
                <a:gd name="T16" fmla="*/ 10 w 11"/>
                <a:gd name="T17" fmla="*/ 59 h 63"/>
                <a:gd name="T18" fmla="*/ 10 w 11"/>
                <a:gd name="T19" fmla="*/ 61 h 63"/>
                <a:gd name="T20" fmla="*/ 8 w 11"/>
                <a:gd name="T21" fmla="*/ 62 h 63"/>
                <a:gd name="T22" fmla="*/ 0 w 11"/>
                <a:gd name="T23" fmla="*/ 61 h 63"/>
                <a:gd name="T24" fmla="*/ 1 w 11"/>
                <a:gd name="T25" fmla="*/ 56 h 63"/>
                <a:gd name="T26" fmla="*/ 1 w 11"/>
                <a:gd name="T27"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3">
                  <a:moveTo>
                    <a:pt x="1" y="50"/>
                  </a:moveTo>
                  <a:cubicBezTo>
                    <a:pt x="1" y="44"/>
                    <a:pt x="1" y="39"/>
                    <a:pt x="1" y="33"/>
                  </a:cubicBezTo>
                  <a:cubicBezTo>
                    <a:pt x="2" y="27"/>
                    <a:pt x="2" y="21"/>
                    <a:pt x="2" y="15"/>
                  </a:cubicBezTo>
                  <a:cubicBezTo>
                    <a:pt x="2" y="10"/>
                    <a:pt x="2" y="5"/>
                    <a:pt x="1" y="1"/>
                  </a:cubicBezTo>
                  <a:cubicBezTo>
                    <a:pt x="3" y="0"/>
                    <a:pt x="6" y="0"/>
                    <a:pt x="8" y="0"/>
                  </a:cubicBezTo>
                  <a:cubicBezTo>
                    <a:pt x="8" y="0"/>
                    <a:pt x="9" y="0"/>
                    <a:pt x="9" y="0"/>
                  </a:cubicBezTo>
                  <a:cubicBezTo>
                    <a:pt x="10" y="1"/>
                    <a:pt x="10" y="2"/>
                    <a:pt x="10" y="3"/>
                  </a:cubicBezTo>
                  <a:cubicBezTo>
                    <a:pt x="11" y="6"/>
                    <a:pt x="11" y="8"/>
                    <a:pt x="11" y="11"/>
                  </a:cubicBezTo>
                  <a:cubicBezTo>
                    <a:pt x="11" y="27"/>
                    <a:pt x="10" y="43"/>
                    <a:pt x="10" y="59"/>
                  </a:cubicBezTo>
                  <a:cubicBezTo>
                    <a:pt x="10" y="60"/>
                    <a:pt x="10" y="60"/>
                    <a:pt x="10" y="61"/>
                  </a:cubicBezTo>
                  <a:cubicBezTo>
                    <a:pt x="9" y="62"/>
                    <a:pt x="9" y="62"/>
                    <a:pt x="8" y="62"/>
                  </a:cubicBezTo>
                  <a:cubicBezTo>
                    <a:pt x="6" y="62"/>
                    <a:pt x="1" y="63"/>
                    <a:pt x="0" y="61"/>
                  </a:cubicBezTo>
                  <a:cubicBezTo>
                    <a:pt x="0" y="60"/>
                    <a:pt x="0" y="57"/>
                    <a:pt x="1" y="56"/>
                  </a:cubicBezTo>
                  <a:cubicBezTo>
                    <a:pt x="1" y="54"/>
                    <a:pt x="1" y="52"/>
                    <a:pt x="1" y="50"/>
                  </a:cubicBez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śḻïḓé">
              <a:extLst>
                <a:ext uri="{FF2B5EF4-FFF2-40B4-BE49-F238E27FC236}">
                  <a16:creationId xmlns:a16="http://schemas.microsoft.com/office/drawing/2014/main" id="{14C25C80-8938-4F3D-8E8D-03C969F54FA6}"/>
                </a:ext>
              </a:extLst>
            </p:cNvPr>
            <p:cNvSpPr/>
            <p:nvPr/>
          </p:nvSpPr>
          <p:spPr bwMode="auto">
            <a:xfrm>
              <a:off x="6630988" y="1771651"/>
              <a:ext cx="1836738" cy="88900"/>
            </a:xfrm>
            <a:custGeom>
              <a:avLst/>
              <a:gdLst>
                <a:gd name="T0" fmla="*/ 311 w 312"/>
                <a:gd name="T1" fmla="*/ 2 h 15"/>
                <a:gd name="T2" fmla="*/ 83 w 312"/>
                <a:gd name="T3" fmla="*/ 2 h 15"/>
                <a:gd name="T4" fmla="*/ 2 w 312"/>
                <a:gd name="T5" fmla="*/ 3 h 15"/>
                <a:gd name="T6" fmla="*/ 1 w 312"/>
                <a:gd name="T7" fmla="*/ 15 h 15"/>
                <a:gd name="T8" fmla="*/ 311 w 312"/>
                <a:gd name="T9" fmla="*/ 13 h 15"/>
                <a:gd name="T10" fmla="*/ 311 w 312"/>
                <a:gd name="T11" fmla="*/ 2 h 15"/>
              </a:gdLst>
              <a:ahLst/>
              <a:cxnLst>
                <a:cxn ang="0">
                  <a:pos x="T0" y="T1"/>
                </a:cxn>
                <a:cxn ang="0">
                  <a:pos x="T2" y="T3"/>
                </a:cxn>
                <a:cxn ang="0">
                  <a:pos x="T4" y="T5"/>
                </a:cxn>
                <a:cxn ang="0">
                  <a:pos x="T6" y="T7"/>
                </a:cxn>
                <a:cxn ang="0">
                  <a:pos x="T8" y="T9"/>
                </a:cxn>
                <a:cxn ang="0">
                  <a:pos x="T10" y="T11"/>
                </a:cxn>
              </a:cxnLst>
              <a:rect l="0" t="0" r="r" b="b"/>
              <a:pathLst>
                <a:path w="312" h="15">
                  <a:moveTo>
                    <a:pt x="311" y="2"/>
                  </a:moveTo>
                  <a:cubicBezTo>
                    <a:pt x="261" y="0"/>
                    <a:pt x="132" y="3"/>
                    <a:pt x="83" y="2"/>
                  </a:cubicBezTo>
                  <a:cubicBezTo>
                    <a:pt x="56" y="1"/>
                    <a:pt x="29" y="3"/>
                    <a:pt x="2" y="3"/>
                  </a:cubicBezTo>
                  <a:cubicBezTo>
                    <a:pt x="0" y="5"/>
                    <a:pt x="0" y="11"/>
                    <a:pt x="1" y="15"/>
                  </a:cubicBezTo>
                  <a:cubicBezTo>
                    <a:pt x="78" y="14"/>
                    <a:pt x="234" y="15"/>
                    <a:pt x="311" y="13"/>
                  </a:cubicBezTo>
                  <a:cubicBezTo>
                    <a:pt x="312" y="10"/>
                    <a:pt x="312" y="6"/>
                    <a:pt x="311" y="2"/>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sļiḑè">
              <a:extLst>
                <a:ext uri="{FF2B5EF4-FFF2-40B4-BE49-F238E27FC236}">
                  <a16:creationId xmlns:a16="http://schemas.microsoft.com/office/drawing/2014/main" id="{4CDEAE7E-6744-4435-8DC8-D21410383EF8}"/>
                </a:ext>
              </a:extLst>
            </p:cNvPr>
            <p:cNvSpPr/>
            <p:nvPr/>
          </p:nvSpPr>
          <p:spPr bwMode="auto">
            <a:xfrm>
              <a:off x="6630988" y="2289176"/>
              <a:ext cx="1836738" cy="87313"/>
            </a:xfrm>
            <a:custGeom>
              <a:avLst/>
              <a:gdLst>
                <a:gd name="T0" fmla="*/ 311 w 312"/>
                <a:gd name="T1" fmla="*/ 2 h 15"/>
                <a:gd name="T2" fmla="*/ 83 w 312"/>
                <a:gd name="T3" fmla="*/ 2 h 15"/>
                <a:gd name="T4" fmla="*/ 2 w 312"/>
                <a:gd name="T5" fmla="*/ 3 h 15"/>
                <a:gd name="T6" fmla="*/ 1 w 312"/>
                <a:gd name="T7" fmla="*/ 15 h 15"/>
                <a:gd name="T8" fmla="*/ 311 w 312"/>
                <a:gd name="T9" fmla="*/ 13 h 15"/>
                <a:gd name="T10" fmla="*/ 311 w 312"/>
                <a:gd name="T11" fmla="*/ 2 h 15"/>
              </a:gdLst>
              <a:ahLst/>
              <a:cxnLst>
                <a:cxn ang="0">
                  <a:pos x="T0" y="T1"/>
                </a:cxn>
                <a:cxn ang="0">
                  <a:pos x="T2" y="T3"/>
                </a:cxn>
                <a:cxn ang="0">
                  <a:pos x="T4" y="T5"/>
                </a:cxn>
                <a:cxn ang="0">
                  <a:pos x="T6" y="T7"/>
                </a:cxn>
                <a:cxn ang="0">
                  <a:pos x="T8" y="T9"/>
                </a:cxn>
                <a:cxn ang="0">
                  <a:pos x="T10" y="T11"/>
                </a:cxn>
              </a:cxnLst>
              <a:rect l="0" t="0" r="r" b="b"/>
              <a:pathLst>
                <a:path w="312" h="15">
                  <a:moveTo>
                    <a:pt x="311" y="2"/>
                  </a:moveTo>
                  <a:cubicBezTo>
                    <a:pt x="261" y="0"/>
                    <a:pt x="132" y="3"/>
                    <a:pt x="83" y="2"/>
                  </a:cubicBezTo>
                  <a:cubicBezTo>
                    <a:pt x="56" y="1"/>
                    <a:pt x="29" y="3"/>
                    <a:pt x="2" y="3"/>
                  </a:cubicBezTo>
                  <a:cubicBezTo>
                    <a:pt x="0" y="5"/>
                    <a:pt x="0" y="11"/>
                    <a:pt x="1" y="15"/>
                  </a:cubicBezTo>
                  <a:cubicBezTo>
                    <a:pt x="78" y="14"/>
                    <a:pt x="234" y="15"/>
                    <a:pt x="311" y="13"/>
                  </a:cubicBezTo>
                  <a:cubicBezTo>
                    <a:pt x="312" y="10"/>
                    <a:pt x="312" y="6"/>
                    <a:pt x="311" y="2"/>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îṧ1îdé">
              <a:extLst>
                <a:ext uri="{FF2B5EF4-FFF2-40B4-BE49-F238E27FC236}">
                  <a16:creationId xmlns:a16="http://schemas.microsoft.com/office/drawing/2014/main" id="{9F2EC1FD-B68F-4419-919B-390F8910DB58}"/>
                </a:ext>
              </a:extLst>
            </p:cNvPr>
            <p:cNvSpPr/>
            <p:nvPr/>
          </p:nvSpPr>
          <p:spPr bwMode="auto">
            <a:xfrm>
              <a:off x="7732713" y="2593976"/>
              <a:ext cx="300038" cy="176213"/>
            </a:xfrm>
            <a:custGeom>
              <a:avLst/>
              <a:gdLst>
                <a:gd name="T0" fmla="*/ 49 w 51"/>
                <a:gd name="T1" fmla="*/ 28 h 30"/>
                <a:gd name="T2" fmla="*/ 0 w 51"/>
                <a:gd name="T3" fmla="*/ 27 h 30"/>
                <a:gd name="T4" fmla="*/ 1 w 51"/>
                <a:gd name="T5" fmla="*/ 1 h 30"/>
                <a:gd name="T6" fmla="*/ 0 w 51"/>
                <a:gd name="T7" fmla="*/ 0 h 30"/>
                <a:gd name="T8" fmla="*/ 1 w 51"/>
                <a:gd name="T9" fmla="*/ 0 h 30"/>
                <a:gd name="T10" fmla="*/ 50 w 51"/>
                <a:gd name="T11" fmla="*/ 0 h 30"/>
                <a:gd name="T12" fmla="*/ 49 w 5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51" h="30">
                  <a:moveTo>
                    <a:pt x="49" y="28"/>
                  </a:moveTo>
                  <a:cubicBezTo>
                    <a:pt x="33" y="27"/>
                    <a:pt x="16" y="30"/>
                    <a:pt x="0" y="27"/>
                  </a:cubicBezTo>
                  <a:cubicBezTo>
                    <a:pt x="0" y="18"/>
                    <a:pt x="1" y="10"/>
                    <a:pt x="1" y="1"/>
                  </a:cubicBezTo>
                  <a:cubicBezTo>
                    <a:pt x="0" y="1"/>
                    <a:pt x="0" y="0"/>
                    <a:pt x="0" y="0"/>
                  </a:cubicBezTo>
                  <a:cubicBezTo>
                    <a:pt x="1" y="0"/>
                    <a:pt x="1" y="0"/>
                    <a:pt x="1" y="0"/>
                  </a:cubicBezTo>
                  <a:cubicBezTo>
                    <a:pt x="18" y="0"/>
                    <a:pt x="34" y="0"/>
                    <a:pt x="50" y="0"/>
                  </a:cubicBezTo>
                  <a:cubicBezTo>
                    <a:pt x="50" y="9"/>
                    <a:pt x="51" y="18"/>
                    <a:pt x="49" y="28"/>
                  </a:cubicBezTo>
                  <a:close/>
                </a:path>
              </a:pathLst>
            </a:custGeom>
            <a:solidFill>
              <a:srgbClr val="9EA7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ṧlîḍê">
              <a:extLst>
                <a:ext uri="{FF2B5EF4-FFF2-40B4-BE49-F238E27FC236}">
                  <a16:creationId xmlns:a16="http://schemas.microsoft.com/office/drawing/2014/main" id="{33EC9AAE-89B0-439B-871B-419B55BD36DE}"/>
                </a:ext>
              </a:extLst>
            </p:cNvPr>
            <p:cNvSpPr/>
            <p:nvPr/>
          </p:nvSpPr>
          <p:spPr bwMode="auto">
            <a:xfrm>
              <a:off x="8078788" y="2506664"/>
              <a:ext cx="347663" cy="252413"/>
            </a:xfrm>
            <a:custGeom>
              <a:avLst/>
              <a:gdLst>
                <a:gd name="T0" fmla="*/ 5 w 59"/>
                <a:gd name="T1" fmla="*/ 43 h 43"/>
                <a:gd name="T2" fmla="*/ 5 w 59"/>
                <a:gd name="T3" fmla="*/ 4 h 43"/>
                <a:gd name="T4" fmla="*/ 53 w 59"/>
                <a:gd name="T5" fmla="*/ 6 h 43"/>
                <a:gd name="T6" fmla="*/ 59 w 59"/>
                <a:gd name="T7" fmla="*/ 7 h 43"/>
                <a:gd name="T8" fmla="*/ 59 w 59"/>
                <a:gd name="T9" fmla="*/ 0 h 43"/>
                <a:gd name="T10" fmla="*/ 1 w 59"/>
                <a:gd name="T11" fmla="*/ 0 h 43"/>
                <a:gd name="T12" fmla="*/ 0 w 59"/>
                <a:gd name="T13" fmla="*/ 43 h 43"/>
                <a:gd name="T14" fmla="*/ 5 w 5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3">
                  <a:moveTo>
                    <a:pt x="5" y="43"/>
                  </a:moveTo>
                  <a:cubicBezTo>
                    <a:pt x="6" y="30"/>
                    <a:pt x="6" y="17"/>
                    <a:pt x="5" y="4"/>
                  </a:cubicBezTo>
                  <a:cubicBezTo>
                    <a:pt x="21" y="6"/>
                    <a:pt x="37" y="9"/>
                    <a:pt x="53" y="6"/>
                  </a:cubicBezTo>
                  <a:cubicBezTo>
                    <a:pt x="55" y="6"/>
                    <a:pt x="57" y="5"/>
                    <a:pt x="59" y="7"/>
                  </a:cubicBezTo>
                  <a:cubicBezTo>
                    <a:pt x="59" y="4"/>
                    <a:pt x="59" y="2"/>
                    <a:pt x="59" y="0"/>
                  </a:cubicBezTo>
                  <a:cubicBezTo>
                    <a:pt x="40" y="2"/>
                    <a:pt x="20" y="2"/>
                    <a:pt x="1" y="0"/>
                  </a:cubicBezTo>
                  <a:cubicBezTo>
                    <a:pt x="0" y="14"/>
                    <a:pt x="0" y="29"/>
                    <a:pt x="0" y="43"/>
                  </a:cubicBezTo>
                  <a:cubicBezTo>
                    <a:pt x="1" y="43"/>
                    <a:pt x="3" y="43"/>
                    <a:pt x="5" y="43"/>
                  </a:cubicBez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ś1îde">
              <a:extLst>
                <a:ext uri="{FF2B5EF4-FFF2-40B4-BE49-F238E27FC236}">
                  <a16:creationId xmlns:a16="http://schemas.microsoft.com/office/drawing/2014/main" id="{2820D2AE-CA6D-4446-B1F9-36878F0C07FC}"/>
                </a:ext>
              </a:extLst>
            </p:cNvPr>
            <p:cNvSpPr/>
            <p:nvPr/>
          </p:nvSpPr>
          <p:spPr bwMode="auto">
            <a:xfrm>
              <a:off x="8143876" y="2459039"/>
              <a:ext cx="58738" cy="176213"/>
            </a:xfrm>
            <a:custGeom>
              <a:avLst/>
              <a:gdLst>
                <a:gd name="T0" fmla="*/ 1 w 10"/>
                <a:gd name="T1" fmla="*/ 0 h 30"/>
                <a:gd name="T2" fmla="*/ 1 w 10"/>
                <a:gd name="T3" fmla="*/ 1 h 30"/>
                <a:gd name="T4" fmla="*/ 0 w 10"/>
                <a:gd name="T5" fmla="*/ 28 h 30"/>
                <a:gd name="T6" fmla="*/ 1 w 10"/>
                <a:gd name="T7" fmla="*/ 29 h 30"/>
                <a:gd name="T8" fmla="*/ 2 w 10"/>
                <a:gd name="T9" fmla="*/ 30 h 30"/>
                <a:gd name="T10" fmla="*/ 9 w 10"/>
                <a:gd name="T11" fmla="*/ 29 h 30"/>
                <a:gd name="T12" fmla="*/ 10 w 10"/>
                <a:gd name="T13" fmla="*/ 0 h 30"/>
                <a:gd name="T14" fmla="*/ 2 w 10"/>
                <a:gd name="T15" fmla="*/ 0 h 30"/>
                <a:gd name="T16" fmla="*/ 1 w 1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0">
                  <a:moveTo>
                    <a:pt x="1" y="0"/>
                  </a:moveTo>
                  <a:cubicBezTo>
                    <a:pt x="1" y="0"/>
                    <a:pt x="1" y="1"/>
                    <a:pt x="1" y="1"/>
                  </a:cubicBezTo>
                  <a:cubicBezTo>
                    <a:pt x="0" y="10"/>
                    <a:pt x="0" y="19"/>
                    <a:pt x="0" y="28"/>
                  </a:cubicBezTo>
                  <a:cubicBezTo>
                    <a:pt x="0" y="29"/>
                    <a:pt x="1" y="29"/>
                    <a:pt x="1" y="29"/>
                  </a:cubicBezTo>
                  <a:cubicBezTo>
                    <a:pt x="1" y="29"/>
                    <a:pt x="1" y="30"/>
                    <a:pt x="2" y="30"/>
                  </a:cubicBezTo>
                  <a:cubicBezTo>
                    <a:pt x="4" y="30"/>
                    <a:pt x="7" y="29"/>
                    <a:pt x="9" y="29"/>
                  </a:cubicBezTo>
                  <a:cubicBezTo>
                    <a:pt x="9" y="20"/>
                    <a:pt x="10" y="10"/>
                    <a:pt x="10" y="0"/>
                  </a:cubicBezTo>
                  <a:cubicBezTo>
                    <a:pt x="8" y="0"/>
                    <a:pt x="5" y="0"/>
                    <a:pt x="2" y="0"/>
                  </a:cubicBezTo>
                  <a:cubicBezTo>
                    <a:pt x="2" y="0"/>
                    <a:pt x="1" y="0"/>
                    <a:pt x="1" y="0"/>
                  </a:cubicBezTo>
                  <a:close/>
                </a:path>
              </a:pathLst>
            </a:custGeom>
            <a:solidFill>
              <a:srgbClr val="F0C8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išḻíḓé">
              <a:extLst>
                <a:ext uri="{FF2B5EF4-FFF2-40B4-BE49-F238E27FC236}">
                  <a16:creationId xmlns:a16="http://schemas.microsoft.com/office/drawing/2014/main" id="{CCC63407-6BEC-49D2-93CF-074548B245D9}"/>
                </a:ext>
              </a:extLst>
            </p:cNvPr>
            <p:cNvSpPr/>
            <p:nvPr/>
          </p:nvSpPr>
          <p:spPr bwMode="auto">
            <a:xfrm>
              <a:off x="8220076" y="2454276"/>
              <a:ext cx="65088" cy="176213"/>
            </a:xfrm>
            <a:custGeom>
              <a:avLst/>
              <a:gdLst>
                <a:gd name="T0" fmla="*/ 1 w 11"/>
                <a:gd name="T1" fmla="*/ 1 h 30"/>
                <a:gd name="T2" fmla="*/ 1 w 11"/>
                <a:gd name="T3" fmla="*/ 2 h 30"/>
                <a:gd name="T4" fmla="*/ 1 w 11"/>
                <a:gd name="T5" fmla="*/ 29 h 30"/>
                <a:gd name="T6" fmla="*/ 1 w 11"/>
                <a:gd name="T7" fmla="*/ 30 h 30"/>
                <a:gd name="T8" fmla="*/ 2 w 11"/>
                <a:gd name="T9" fmla="*/ 30 h 30"/>
                <a:gd name="T10" fmla="*/ 9 w 11"/>
                <a:gd name="T11" fmla="*/ 30 h 30"/>
                <a:gd name="T12" fmla="*/ 11 w 11"/>
                <a:gd name="T13" fmla="*/ 0 h 30"/>
                <a:gd name="T14" fmla="*/ 3 w 11"/>
                <a:gd name="T15" fmla="*/ 0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1" y="1"/>
                    <a:pt x="1" y="1"/>
                    <a:pt x="1" y="2"/>
                  </a:cubicBezTo>
                  <a:cubicBezTo>
                    <a:pt x="0" y="11"/>
                    <a:pt x="0" y="20"/>
                    <a:pt x="1" y="29"/>
                  </a:cubicBezTo>
                  <a:cubicBezTo>
                    <a:pt x="1" y="29"/>
                    <a:pt x="1" y="30"/>
                    <a:pt x="1" y="30"/>
                  </a:cubicBezTo>
                  <a:cubicBezTo>
                    <a:pt x="1" y="30"/>
                    <a:pt x="2" y="30"/>
                    <a:pt x="2" y="30"/>
                  </a:cubicBezTo>
                  <a:cubicBezTo>
                    <a:pt x="5" y="30"/>
                    <a:pt x="7" y="30"/>
                    <a:pt x="9" y="30"/>
                  </a:cubicBezTo>
                  <a:cubicBezTo>
                    <a:pt x="10" y="20"/>
                    <a:pt x="10" y="10"/>
                    <a:pt x="11" y="0"/>
                  </a:cubicBezTo>
                  <a:cubicBezTo>
                    <a:pt x="8" y="0"/>
                    <a:pt x="5" y="0"/>
                    <a:pt x="3" y="0"/>
                  </a:cubicBezTo>
                  <a:cubicBezTo>
                    <a:pt x="2" y="0"/>
                    <a:pt x="2" y="0"/>
                    <a:pt x="1" y="1"/>
                  </a:cubicBezTo>
                  <a:close/>
                </a:path>
              </a:pathLst>
            </a:custGeom>
            <a:solidFill>
              <a:srgbClr val="7083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ïṩḻiḍe">
              <a:extLst>
                <a:ext uri="{FF2B5EF4-FFF2-40B4-BE49-F238E27FC236}">
                  <a16:creationId xmlns:a16="http://schemas.microsoft.com/office/drawing/2014/main" id="{12253854-F652-4EC5-ABEB-A665BAF76AE1}"/>
                </a:ext>
              </a:extLst>
            </p:cNvPr>
            <p:cNvSpPr/>
            <p:nvPr/>
          </p:nvSpPr>
          <p:spPr bwMode="auto">
            <a:xfrm>
              <a:off x="8308976" y="2454276"/>
              <a:ext cx="65088" cy="176213"/>
            </a:xfrm>
            <a:custGeom>
              <a:avLst/>
              <a:gdLst>
                <a:gd name="T0" fmla="*/ 1 w 11"/>
                <a:gd name="T1" fmla="*/ 0 h 30"/>
                <a:gd name="T2" fmla="*/ 1 w 11"/>
                <a:gd name="T3" fmla="*/ 1 h 30"/>
                <a:gd name="T4" fmla="*/ 1 w 11"/>
                <a:gd name="T5" fmla="*/ 29 h 30"/>
                <a:gd name="T6" fmla="*/ 1 w 11"/>
                <a:gd name="T7" fmla="*/ 29 h 30"/>
                <a:gd name="T8" fmla="*/ 2 w 11"/>
                <a:gd name="T9" fmla="*/ 30 h 30"/>
                <a:gd name="T10" fmla="*/ 9 w 11"/>
                <a:gd name="T11" fmla="*/ 30 h 30"/>
                <a:gd name="T12" fmla="*/ 11 w 11"/>
                <a:gd name="T13" fmla="*/ 0 h 30"/>
                <a:gd name="T14" fmla="*/ 2 w 11"/>
                <a:gd name="T15" fmla="*/ 0 h 30"/>
                <a:gd name="T16" fmla="*/ 1 w 11"/>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0"/>
                  </a:moveTo>
                  <a:cubicBezTo>
                    <a:pt x="1" y="0"/>
                    <a:pt x="1" y="1"/>
                    <a:pt x="1" y="1"/>
                  </a:cubicBezTo>
                  <a:cubicBezTo>
                    <a:pt x="0" y="10"/>
                    <a:pt x="0" y="19"/>
                    <a:pt x="1" y="29"/>
                  </a:cubicBezTo>
                  <a:cubicBezTo>
                    <a:pt x="1" y="29"/>
                    <a:pt x="1" y="29"/>
                    <a:pt x="1" y="29"/>
                  </a:cubicBezTo>
                  <a:cubicBezTo>
                    <a:pt x="1" y="30"/>
                    <a:pt x="2" y="30"/>
                    <a:pt x="2" y="30"/>
                  </a:cubicBezTo>
                  <a:cubicBezTo>
                    <a:pt x="4" y="30"/>
                    <a:pt x="7" y="30"/>
                    <a:pt x="9" y="30"/>
                  </a:cubicBezTo>
                  <a:cubicBezTo>
                    <a:pt x="10" y="20"/>
                    <a:pt x="10" y="10"/>
                    <a:pt x="11" y="0"/>
                  </a:cubicBezTo>
                  <a:cubicBezTo>
                    <a:pt x="8" y="0"/>
                    <a:pt x="5" y="0"/>
                    <a:pt x="2" y="0"/>
                  </a:cubicBezTo>
                  <a:cubicBezTo>
                    <a:pt x="2" y="0"/>
                    <a:pt x="1" y="0"/>
                    <a:pt x="1" y="0"/>
                  </a:cubicBezTo>
                  <a:close/>
                </a:path>
              </a:pathLst>
            </a:custGeom>
            <a:solidFill>
              <a:srgbClr val="D7D8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ïsḷiḑè">
              <a:extLst>
                <a:ext uri="{FF2B5EF4-FFF2-40B4-BE49-F238E27FC236}">
                  <a16:creationId xmlns:a16="http://schemas.microsoft.com/office/drawing/2014/main" id="{3EAC5D87-2ED5-4B3D-988D-175583C6BBA6}"/>
                </a:ext>
              </a:extLst>
            </p:cNvPr>
            <p:cNvSpPr/>
            <p:nvPr/>
          </p:nvSpPr>
          <p:spPr bwMode="auto">
            <a:xfrm>
              <a:off x="6884988" y="2393951"/>
              <a:ext cx="76200" cy="371475"/>
            </a:xfrm>
            <a:custGeom>
              <a:avLst/>
              <a:gdLst>
                <a:gd name="T0" fmla="*/ 0 w 13"/>
                <a:gd name="T1" fmla="*/ 63 h 63"/>
                <a:gd name="T2" fmla="*/ 9 w 13"/>
                <a:gd name="T3" fmla="*/ 63 h 63"/>
                <a:gd name="T4" fmla="*/ 10 w 13"/>
                <a:gd name="T5" fmla="*/ 63 h 63"/>
                <a:gd name="T6" fmla="*/ 11 w 13"/>
                <a:gd name="T7" fmla="*/ 61 h 63"/>
                <a:gd name="T8" fmla="*/ 12 w 13"/>
                <a:gd name="T9" fmla="*/ 44 h 63"/>
                <a:gd name="T10" fmla="*/ 13 w 13"/>
                <a:gd name="T11" fmla="*/ 8 h 63"/>
                <a:gd name="T12" fmla="*/ 12 w 13"/>
                <a:gd name="T13" fmla="*/ 2 h 63"/>
                <a:gd name="T14" fmla="*/ 10 w 13"/>
                <a:gd name="T15" fmla="*/ 1 h 63"/>
                <a:gd name="T16" fmla="*/ 3 w 13"/>
                <a:gd name="T17" fmla="*/ 4 h 63"/>
                <a:gd name="T18" fmla="*/ 2 w 13"/>
                <a:gd name="T19" fmla="*/ 18 h 63"/>
                <a:gd name="T20" fmla="*/ 0 w 13"/>
                <a:gd name="T21" fmla="*/ 47 h 63"/>
                <a:gd name="T22" fmla="*/ 0 w 13"/>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63">
                  <a:moveTo>
                    <a:pt x="0" y="63"/>
                  </a:moveTo>
                  <a:cubicBezTo>
                    <a:pt x="3" y="63"/>
                    <a:pt x="6" y="63"/>
                    <a:pt x="9" y="63"/>
                  </a:cubicBezTo>
                  <a:cubicBezTo>
                    <a:pt x="9" y="63"/>
                    <a:pt x="10" y="63"/>
                    <a:pt x="10" y="63"/>
                  </a:cubicBezTo>
                  <a:cubicBezTo>
                    <a:pt x="10" y="62"/>
                    <a:pt x="11" y="62"/>
                    <a:pt x="11" y="61"/>
                  </a:cubicBezTo>
                  <a:cubicBezTo>
                    <a:pt x="12" y="56"/>
                    <a:pt x="12" y="50"/>
                    <a:pt x="12" y="44"/>
                  </a:cubicBezTo>
                  <a:cubicBezTo>
                    <a:pt x="11" y="32"/>
                    <a:pt x="12" y="20"/>
                    <a:pt x="13" y="8"/>
                  </a:cubicBezTo>
                  <a:cubicBezTo>
                    <a:pt x="13" y="6"/>
                    <a:pt x="13" y="3"/>
                    <a:pt x="12" y="2"/>
                  </a:cubicBezTo>
                  <a:cubicBezTo>
                    <a:pt x="11" y="1"/>
                    <a:pt x="11" y="1"/>
                    <a:pt x="10" y="1"/>
                  </a:cubicBezTo>
                  <a:cubicBezTo>
                    <a:pt x="8" y="1"/>
                    <a:pt x="4" y="0"/>
                    <a:pt x="3" y="4"/>
                  </a:cubicBezTo>
                  <a:cubicBezTo>
                    <a:pt x="3" y="9"/>
                    <a:pt x="3" y="14"/>
                    <a:pt x="2" y="18"/>
                  </a:cubicBezTo>
                  <a:cubicBezTo>
                    <a:pt x="1" y="28"/>
                    <a:pt x="1" y="38"/>
                    <a:pt x="0" y="47"/>
                  </a:cubicBezTo>
                  <a:cubicBezTo>
                    <a:pt x="0" y="48"/>
                    <a:pt x="0" y="63"/>
                    <a:pt x="0" y="63"/>
                  </a:cubicBez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íṧḷíḓe">
              <a:extLst>
                <a:ext uri="{FF2B5EF4-FFF2-40B4-BE49-F238E27FC236}">
                  <a16:creationId xmlns:a16="http://schemas.microsoft.com/office/drawing/2014/main" id="{D3B312D2-EAAD-49DB-A9C3-A80BCA0EE38E}"/>
                </a:ext>
              </a:extLst>
            </p:cNvPr>
            <p:cNvSpPr/>
            <p:nvPr/>
          </p:nvSpPr>
          <p:spPr bwMode="auto">
            <a:xfrm>
              <a:off x="6943726" y="2413001"/>
              <a:ext cx="69850" cy="363538"/>
            </a:xfrm>
            <a:custGeom>
              <a:avLst/>
              <a:gdLst>
                <a:gd name="T0" fmla="*/ 3 w 12"/>
                <a:gd name="T1" fmla="*/ 0 h 62"/>
                <a:gd name="T2" fmla="*/ 12 w 12"/>
                <a:gd name="T3" fmla="*/ 0 h 62"/>
                <a:gd name="T4" fmla="*/ 12 w 12"/>
                <a:gd name="T5" fmla="*/ 20 h 62"/>
                <a:gd name="T6" fmla="*/ 12 w 12"/>
                <a:gd name="T7" fmla="*/ 40 h 62"/>
                <a:gd name="T8" fmla="*/ 11 w 12"/>
                <a:gd name="T9" fmla="*/ 60 h 62"/>
                <a:gd name="T10" fmla="*/ 1 w 12"/>
                <a:gd name="T11" fmla="*/ 61 h 62"/>
                <a:gd name="T12" fmla="*/ 1 w 12"/>
                <a:gd name="T13" fmla="*/ 53 h 62"/>
                <a:gd name="T14" fmla="*/ 1 w 12"/>
                <a:gd name="T15" fmla="*/ 46 h 62"/>
                <a:gd name="T16" fmla="*/ 2 w 12"/>
                <a:gd name="T17" fmla="*/ 17 h 62"/>
                <a:gd name="T18" fmla="*/ 3 w 1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2">
                  <a:moveTo>
                    <a:pt x="3" y="0"/>
                  </a:moveTo>
                  <a:cubicBezTo>
                    <a:pt x="6" y="0"/>
                    <a:pt x="9" y="0"/>
                    <a:pt x="12" y="0"/>
                  </a:cubicBezTo>
                  <a:cubicBezTo>
                    <a:pt x="12" y="6"/>
                    <a:pt x="12" y="13"/>
                    <a:pt x="12" y="20"/>
                  </a:cubicBezTo>
                  <a:cubicBezTo>
                    <a:pt x="12" y="27"/>
                    <a:pt x="12" y="33"/>
                    <a:pt x="12" y="40"/>
                  </a:cubicBezTo>
                  <a:cubicBezTo>
                    <a:pt x="11" y="47"/>
                    <a:pt x="11" y="54"/>
                    <a:pt x="11" y="60"/>
                  </a:cubicBezTo>
                  <a:cubicBezTo>
                    <a:pt x="11" y="60"/>
                    <a:pt x="1" y="62"/>
                    <a:pt x="1" y="61"/>
                  </a:cubicBezTo>
                  <a:cubicBezTo>
                    <a:pt x="0" y="60"/>
                    <a:pt x="1" y="55"/>
                    <a:pt x="1" y="53"/>
                  </a:cubicBezTo>
                  <a:cubicBezTo>
                    <a:pt x="1" y="51"/>
                    <a:pt x="1" y="49"/>
                    <a:pt x="1" y="46"/>
                  </a:cubicBezTo>
                  <a:cubicBezTo>
                    <a:pt x="2" y="36"/>
                    <a:pt x="2" y="26"/>
                    <a:pt x="2" y="17"/>
                  </a:cubicBezTo>
                  <a:cubicBezTo>
                    <a:pt x="3" y="11"/>
                    <a:pt x="3" y="5"/>
                    <a:pt x="3" y="0"/>
                  </a:cubicBezTo>
                  <a:close/>
                </a:path>
              </a:pathLst>
            </a:custGeom>
            <a:solidFill>
              <a:srgbClr val="6D6F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Sḻiḋè">
              <a:extLst>
                <a:ext uri="{FF2B5EF4-FFF2-40B4-BE49-F238E27FC236}">
                  <a16:creationId xmlns:a16="http://schemas.microsoft.com/office/drawing/2014/main" id="{0F1A05F4-2AFA-46C0-B2C2-6C72982961A9}"/>
                </a:ext>
              </a:extLst>
            </p:cNvPr>
            <p:cNvSpPr/>
            <p:nvPr/>
          </p:nvSpPr>
          <p:spPr bwMode="auto">
            <a:xfrm>
              <a:off x="7008813" y="2406651"/>
              <a:ext cx="63500" cy="369888"/>
            </a:xfrm>
            <a:custGeom>
              <a:avLst/>
              <a:gdLst>
                <a:gd name="T0" fmla="*/ 1 w 11"/>
                <a:gd name="T1" fmla="*/ 50 h 63"/>
                <a:gd name="T2" fmla="*/ 1 w 11"/>
                <a:gd name="T3" fmla="*/ 33 h 63"/>
                <a:gd name="T4" fmla="*/ 2 w 11"/>
                <a:gd name="T5" fmla="*/ 15 h 63"/>
                <a:gd name="T6" fmla="*/ 1 w 11"/>
                <a:gd name="T7" fmla="*/ 1 h 63"/>
                <a:gd name="T8" fmla="*/ 8 w 11"/>
                <a:gd name="T9" fmla="*/ 0 h 63"/>
                <a:gd name="T10" fmla="*/ 9 w 11"/>
                <a:gd name="T11" fmla="*/ 0 h 63"/>
                <a:gd name="T12" fmla="*/ 10 w 11"/>
                <a:gd name="T13" fmla="*/ 3 h 63"/>
                <a:gd name="T14" fmla="*/ 11 w 11"/>
                <a:gd name="T15" fmla="*/ 11 h 63"/>
                <a:gd name="T16" fmla="*/ 10 w 11"/>
                <a:gd name="T17" fmla="*/ 59 h 63"/>
                <a:gd name="T18" fmla="*/ 10 w 11"/>
                <a:gd name="T19" fmla="*/ 61 h 63"/>
                <a:gd name="T20" fmla="*/ 8 w 11"/>
                <a:gd name="T21" fmla="*/ 62 h 63"/>
                <a:gd name="T22" fmla="*/ 0 w 11"/>
                <a:gd name="T23" fmla="*/ 61 h 63"/>
                <a:gd name="T24" fmla="*/ 0 w 11"/>
                <a:gd name="T25" fmla="*/ 56 h 63"/>
                <a:gd name="T26" fmla="*/ 1 w 11"/>
                <a:gd name="T27"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3">
                  <a:moveTo>
                    <a:pt x="1" y="50"/>
                  </a:moveTo>
                  <a:cubicBezTo>
                    <a:pt x="1" y="44"/>
                    <a:pt x="1" y="39"/>
                    <a:pt x="1" y="33"/>
                  </a:cubicBezTo>
                  <a:cubicBezTo>
                    <a:pt x="1" y="27"/>
                    <a:pt x="2" y="21"/>
                    <a:pt x="2" y="15"/>
                  </a:cubicBezTo>
                  <a:cubicBezTo>
                    <a:pt x="2" y="10"/>
                    <a:pt x="2" y="5"/>
                    <a:pt x="1" y="1"/>
                  </a:cubicBezTo>
                  <a:cubicBezTo>
                    <a:pt x="3" y="0"/>
                    <a:pt x="6" y="0"/>
                    <a:pt x="8" y="0"/>
                  </a:cubicBezTo>
                  <a:cubicBezTo>
                    <a:pt x="8" y="0"/>
                    <a:pt x="9" y="0"/>
                    <a:pt x="9" y="0"/>
                  </a:cubicBezTo>
                  <a:cubicBezTo>
                    <a:pt x="10" y="1"/>
                    <a:pt x="10" y="2"/>
                    <a:pt x="10" y="3"/>
                  </a:cubicBezTo>
                  <a:cubicBezTo>
                    <a:pt x="10" y="6"/>
                    <a:pt x="10" y="8"/>
                    <a:pt x="11" y="11"/>
                  </a:cubicBezTo>
                  <a:cubicBezTo>
                    <a:pt x="11" y="27"/>
                    <a:pt x="10" y="43"/>
                    <a:pt x="10" y="59"/>
                  </a:cubicBezTo>
                  <a:cubicBezTo>
                    <a:pt x="10" y="60"/>
                    <a:pt x="10" y="60"/>
                    <a:pt x="10" y="61"/>
                  </a:cubicBezTo>
                  <a:cubicBezTo>
                    <a:pt x="9" y="62"/>
                    <a:pt x="8" y="62"/>
                    <a:pt x="8" y="62"/>
                  </a:cubicBezTo>
                  <a:cubicBezTo>
                    <a:pt x="6" y="62"/>
                    <a:pt x="1" y="63"/>
                    <a:pt x="0" y="61"/>
                  </a:cubicBezTo>
                  <a:cubicBezTo>
                    <a:pt x="0" y="60"/>
                    <a:pt x="0" y="57"/>
                    <a:pt x="0" y="56"/>
                  </a:cubicBezTo>
                  <a:cubicBezTo>
                    <a:pt x="1" y="54"/>
                    <a:pt x="1" y="52"/>
                    <a:pt x="1" y="50"/>
                  </a:cubicBezTo>
                  <a:close/>
                </a:path>
              </a:pathLst>
            </a:custGeom>
            <a:solidFill>
              <a:srgbClr val="898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îSḻídê">
              <a:extLst>
                <a:ext uri="{FF2B5EF4-FFF2-40B4-BE49-F238E27FC236}">
                  <a16:creationId xmlns:a16="http://schemas.microsoft.com/office/drawing/2014/main" id="{AB75A609-83B0-40CA-82D9-30F0E74B345B}"/>
                </a:ext>
              </a:extLst>
            </p:cNvPr>
            <p:cNvSpPr/>
            <p:nvPr/>
          </p:nvSpPr>
          <p:spPr bwMode="auto">
            <a:xfrm>
              <a:off x="7061201" y="2413001"/>
              <a:ext cx="69850" cy="363538"/>
            </a:xfrm>
            <a:custGeom>
              <a:avLst/>
              <a:gdLst>
                <a:gd name="T0" fmla="*/ 3 w 12"/>
                <a:gd name="T1" fmla="*/ 0 h 62"/>
                <a:gd name="T2" fmla="*/ 12 w 12"/>
                <a:gd name="T3" fmla="*/ 0 h 62"/>
                <a:gd name="T4" fmla="*/ 12 w 12"/>
                <a:gd name="T5" fmla="*/ 20 h 62"/>
                <a:gd name="T6" fmla="*/ 12 w 12"/>
                <a:gd name="T7" fmla="*/ 40 h 62"/>
                <a:gd name="T8" fmla="*/ 11 w 12"/>
                <a:gd name="T9" fmla="*/ 60 h 62"/>
                <a:gd name="T10" fmla="*/ 1 w 12"/>
                <a:gd name="T11" fmla="*/ 61 h 62"/>
                <a:gd name="T12" fmla="*/ 1 w 12"/>
                <a:gd name="T13" fmla="*/ 53 h 62"/>
                <a:gd name="T14" fmla="*/ 1 w 12"/>
                <a:gd name="T15" fmla="*/ 46 h 62"/>
                <a:gd name="T16" fmla="*/ 2 w 12"/>
                <a:gd name="T17" fmla="*/ 17 h 62"/>
                <a:gd name="T18" fmla="*/ 3 w 1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2">
                  <a:moveTo>
                    <a:pt x="3" y="0"/>
                  </a:moveTo>
                  <a:cubicBezTo>
                    <a:pt x="6" y="0"/>
                    <a:pt x="9" y="0"/>
                    <a:pt x="12" y="0"/>
                  </a:cubicBezTo>
                  <a:cubicBezTo>
                    <a:pt x="12" y="6"/>
                    <a:pt x="12" y="13"/>
                    <a:pt x="12" y="20"/>
                  </a:cubicBezTo>
                  <a:cubicBezTo>
                    <a:pt x="12" y="27"/>
                    <a:pt x="12" y="33"/>
                    <a:pt x="12" y="40"/>
                  </a:cubicBezTo>
                  <a:cubicBezTo>
                    <a:pt x="11" y="47"/>
                    <a:pt x="10" y="54"/>
                    <a:pt x="11" y="60"/>
                  </a:cubicBezTo>
                  <a:cubicBezTo>
                    <a:pt x="11" y="60"/>
                    <a:pt x="1" y="62"/>
                    <a:pt x="1" y="61"/>
                  </a:cubicBezTo>
                  <a:cubicBezTo>
                    <a:pt x="0" y="60"/>
                    <a:pt x="1" y="55"/>
                    <a:pt x="1" y="53"/>
                  </a:cubicBezTo>
                  <a:cubicBezTo>
                    <a:pt x="1" y="51"/>
                    <a:pt x="1" y="49"/>
                    <a:pt x="1" y="46"/>
                  </a:cubicBezTo>
                  <a:cubicBezTo>
                    <a:pt x="1" y="36"/>
                    <a:pt x="2" y="26"/>
                    <a:pt x="2" y="17"/>
                  </a:cubicBezTo>
                  <a:cubicBezTo>
                    <a:pt x="2" y="11"/>
                    <a:pt x="3" y="5"/>
                    <a:pt x="3" y="0"/>
                  </a:cubicBezTo>
                  <a:close/>
                </a:path>
              </a:pathLst>
            </a:custGeom>
            <a:solidFill>
              <a:srgbClr val="686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íśḻíḓé">
              <a:extLst>
                <a:ext uri="{FF2B5EF4-FFF2-40B4-BE49-F238E27FC236}">
                  <a16:creationId xmlns:a16="http://schemas.microsoft.com/office/drawing/2014/main" id="{3E9AD04B-58C6-474A-8BAE-CCB06D12ECBA}"/>
                </a:ext>
              </a:extLst>
            </p:cNvPr>
            <p:cNvSpPr/>
            <p:nvPr/>
          </p:nvSpPr>
          <p:spPr bwMode="auto">
            <a:xfrm>
              <a:off x="7126288" y="2406651"/>
              <a:ext cx="58738" cy="369888"/>
            </a:xfrm>
            <a:custGeom>
              <a:avLst/>
              <a:gdLst>
                <a:gd name="T0" fmla="*/ 1 w 10"/>
                <a:gd name="T1" fmla="*/ 50 h 63"/>
                <a:gd name="T2" fmla="*/ 1 w 10"/>
                <a:gd name="T3" fmla="*/ 33 h 63"/>
                <a:gd name="T4" fmla="*/ 2 w 10"/>
                <a:gd name="T5" fmla="*/ 15 h 63"/>
                <a:gd name="T6" fmla="*/ 1 w 10"/>
                <a:gd name="T7" fmla="*/ 1 h 63"/>
                <a:gd name="T8" fmla="*/ 8 w 10"/>
                <a:gd name="T9" fmla="*/ 0 h 63"/>
                <a:gd name="T10" fmla="*/ 9 w 10"/>
                <a:gd name="T11" fmla="*/ 0 h 63"/>
                <a:gd name="T12" fmla="*/ 10 w 10"/>
                <a:gd name="T13" fmla="*/ 3 h 63"/>
                <a:gd name="T14" fmla="*/ 10 w 10"/>
                <a:gd name="T15" fmla="*/ 11 h 63"/>
                <a:gd name="T16" fmla="*/ 10 w 10"/>
                <a:gd name="T17" fmla="*/ 59 h 63"/>
                <a:gd name="T18" fmla="*/ 10 w 10"/>
                <a:gd name="T19" fmla="*/ 61 h 63"/>
                <a:gd name="T20" fmla="*/ 8 w 10"/>
                <a:gd name="T21" fmla="*/ 62 h 63"/>
                <a:gd name="T22" fmla="*/ 0 w 10"/>
                <a:gd name="T23" fmla="*/ 61 h 63"/>
                <a:gd name="T24" fmla="*/ 0 w 10"/>
                <a:gd name="T25" fmla="*/ 56 h 63"/>
                <a:gd name="T26" fmla="*/ 1 w 10"/>
                <a:gd name="T27"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63">
                  <a:moveTo>
                    <a:pt x="1" y="50"/>
                  </a:moveTo>
                  <a:cubicBezTo>
                    <a:pt x="1" y="44"/>
                    <a:pt x="1" y="39"/>
                    <a:pt x="1" y="33"/>
                  </a:cubicBezTo>
                  <a:cubicBezTo>
                    <a:pt x="1" y="27"/>
                    <a:pt x="2" y="21"/>
                    <a:pt x="2" y="15"/>
                  </a:cubicBezTo>
                  <a:cubicBezTo>
                    <a:pt x="2" y="10"/>
                    <a:pt x="2" y="5"/>
                    <a:pt x="1" y="1"/>
                  </a:cubicBezTo>
                  <a:cubicBezTo>
                    <a:pt x="3" y="0"/>
                    <a:pt x="5" y="0"/>
                    <a:pt x="8" y="0"/>
                  </a:cubicBezTo>
                  <a:cubicBezTo>
                    <a:pt x="8" y="0"/>
                    <a:pt x="9" y="0"/>
                    <a:pt x="9" y="0"/>
                  </a:cubicBezTo>
                  <a:cubicBezTo>
                    <a:pt x="10" y="1"/>
                    <a:pt x="10" y="2"/>
                    <a:pt x="10" y="3"/>
                  </a:cubicBezTo>
                  <a:cubicBezTo>
                    <a:pt x="10" y="6"/>
                    <a:pt x="10" y="8"/>
                    <a:pt x="10" y="11"/>
                  </a:cubicBezTo>
                  <a:cubicBezTo>
                    <a:pt x="10" y="27"/>
                    <a:pt x="10" y="43"/>
                    <a:pt x="10" y="59"/>
                  </a:cubicBezTo>
                  <a:cubicBezTo>
                    <a:pt x="10" y="60"/>
                    <a:pt x="10" y="60"/>
                    <a:pt x="10" y="61"/>
                  </a:cubicBezTo>
                  <a:cubicBezTo>
                    <a:pt x="9" y="62"/>
                    <a:pt x="8" y="62"/>
                    <a:pt x="8" y="62"/>
                  </a:cubicBezTo>
                  <a:cubicBezTo>
                    <a:pt x="6" y="62"/>
                    <a:pt x="1" y="63"/>
                    <a:pt x="0" y="61"/>
                  </a:cubicBezTo>
                  <a:cubicBezTo>
                    <a:pt x="0" y="60"/>
                    <a:pt x="0" y="57"/>
                    <a:pt x="0" y="56"/>
                  </a:cubicBezTo>
                  <a:cubicBezTo>
                    <a:pt x="0" y="54"/>
                    <a:pt x="0" y="52"/>
                    <a:pt x="1" y="50"/>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îşliḓè">
              <a:extLst>
                <a:ext uri="{FF2B5EF4-FFF2-40B4-BE49-F238E27FC236}">
                  <a16:creationId xmlns:a16="http://schemas.microsoft.com/office/drawing/2014/main" id="{BFF1D11D-637F-42F6-8ED9-1EC2B844C351}"/>
                </a:ext>
              </a:extLst>
            </p:cNvPr>
            <p:cNvSpPr/>
            <p:nvPr/>
          </p:nvSpPr>
          <p:spPr bwMode="auto">
            <a:xfrm>
              <a:off x="6726238" y="2547939"/>
              <a:ext cx="169863" cy="222250"/>
            </a:xfrm>
            <a:custGeom>
              <a:avLst/>
              <a:gdLst>
                <a:gd name="T0" fmla="*/ 1 w 29"/>
                <a:gd name="T1" fmla="*/ 34 h 38"/>
                <a:gd name="T2" fmla="*/ 2 w 29"/>
                <a:gd name="T3" fmla="*/ 34 h 38"/>
                <a:gd name="T4" fmla="*/ 19 w 29"/>
                <a:gd name="T5" fmla="*/ 33 h 38"/>
                <a:gd name="T6" fmla="*/ 21 w 29"/>
                <a:gd name="T7" fmla="*/ 33 h 38"/>
                <a:gd name="T8" fmla="*/ 22 w 29"/>
                <a:gd name="T9" fmla="*/ 31 h 38"/>
                <a:gd name="T10" fmla="*/ 24 w 29"/>
                <a:gd name="T11" fmla="*/ 10 h 38"/>
                <a:gd name="T12" fmla="*/ 24 w 29"/>
                <a:gd name="T13" fmla="*/ 1 h 38"/>
                <a:gd name="T14" fmla="*/ 24 w 29"/>
                <a:gd name="T15" fmla="*/ 0 h 38"/>
                <a:gd name="T16" fmla="*/ 25 w 29"/>
                <a:gd name="T17" fmla="*/ 0 h 38"/>
                <a:gd name="T18" fmla="*/ 27 w 29"/>
                <a:gd name="T19" fmla="*/ 0 h 38"/>
                <a:gd name="T20" fmla="*/ 28 w 29"/>
                <a:gd name="T21" fmla="*/ 0 h 38"/>
                <a:gd name="T22" fmla="*/ 28 w 29"/>
                <a:gd name="T23" fmla="*/ 1 h 38"/>
                <a:gd name="T24" fmla="*/ 26 w 29"/>
                <a:gd name="T25" fmla="*/ 37 h 38"/>
                <a:gd name="T26" fmla="*/ 26 w 29"/>
                <a:gd name="T27" fmla="*/ 37 h 38"/>
                <a:gd name="T28" fmla="*/ 26 w 29"/>
                <a:gd name="T29" fmla="*/ 38 h 38"/>
                <a:gd name="T30" fmla="*/ 11 w 29"/>
                <a:gd name="T31" fmla="*/ 37 h 38"/>
                <a:gd name="T32" fmla="*/ 3 w 29"/>
                <a:gd name="T33" fmla="*/ 38 h 38"/>
                <a:gd name="T34" fmla="*/ 1 w 29"/>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8">
                  <a:moveTo>
                    <a:pt x="1" y="34"/>
                  </a:moveTo>
                  <a:cubicBezTo>
                    <a:pt x="1" y="34"/>
                    <a:pt x="2" y="34"/>
                    <a:pt x="2" y="34"/>
                  </a:cubicBezTo>
                  <a:cubicBezTo>
                    <a:pt x="8" y="34"/>
                    <a:pt x="13" y="34"/>
                    <a:pt x="19" y="33"/>
                  </a:cubicBezTo>
                  <a:cubicBezTo>
                    <a:pt x="20" y="33"/>
                    <a:pt x="21" y="33"/>
                    <a:pt x="21" y="33"/>
                  </a:cubicBezTo>
                  <a:cubicBezTo>
                    <a:pt x="22" y="32"/>
                    <a:pt x="22" y="32"/>
                    <a:pt x="22" y="31"/>
                  </a:cubicBezTo>
                  <a:cubicBezTo>
                    <a:pt x="22" y="24"/>
                    <a:pt x="23" y="17"/>
                    <a:pt x="24" y="10"/>
                  </a:cubicBezTo>
                  <a:cubicBezTo>
                    <a:pt x="24" y="7"/>
                    <a:pt x="24" y="4"/>
                    <a:pt x="24" y="1"/>
                  </a:cubicBezTo>
                  <a:cubicBezTo>
                    <a:pt x="24" y="1"/>
                    <a:pt x="24" y="0"/>
                    <a:pt x="24" y="0"/>
                  </a:cubicBezTo>
                  <a:cubicBezTo>
                    <a:pt x="24" y="0"/>
                    <a:pt x="25" y="0"/>
                    <a:pt x="25" y="0"/>
                  </a:cubicBezTo>
                  <a:cubicBezTo>
                    <a:pt x="26" y="0"/>
                    <a:pt x="27" y="0"/>
                    <a:pt x="27" y="0"/>
                  </a:cubicBezTo>
                  <a:cubicBezTo>
                    <a:pt x="28" y="0"/>
                    <a:pt x="28" y="0"/>
                    <a:pt x="28" y="0"/>
                  </a:cubicBezTo>
                  <a:cubicBezTo>
                    <a:pt x="28" y="0"/>
                    <a:pt x="28" y="1"/>
                    <a:pt x="28" y="1"/>
                  </a:cubicBezTo>
                  <a:cubicBezTo>
                    <a:pt x="29" y="13"/>
                    <a:pt x="28" y="25"/>
                    <a:pt x="26" y="37"/>
                  </a:cubicBezTo>
                  <a:cubicBezTo>
                    <a:pt x="26" y="37"/>
                    <a:pt x="26" y="37"/>
                    <a:pt x="26" y="37"/>
                  </a:cubicBezTo>
                  <a:cubicBezTo>
                    <a:pt x="26" y="38"/>
                    <a:pt x="26" y="38"/>
                    <a:pt x="26" y="38"/>
                  </a:cubicBezTo>
                  <a:cubicBezTo>
                    <a:pt x="21" y="37"/>
                    <a:pt x="16" y="37"/>
                    <a:pt x="11" y="37"/>
                  </a:cubicBezTo>
                  <a:cubicBezTo>
                    <a:pt x="8" y="37"/>
                    <a:pt x="5" y="38"/>
                    <a:pt x="3" y="38"/>
                  </a:cubicBezTo>
                  <a:cubicBezTo>
                    <a:pt x="2" y="38"/>
                    <a:pt x="0" y="36"/>
                    <a:pt x="1" y="34"/>
                  </a:cubicBezTo>
                  <a:close/>
                </a:path>
              </a:pathLst>
            </a:custGeom>
            <a:solidFill>
              <a:srgbClr val="C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iṩḷïdè">
              <a:extLst>
                <a:ext uri="{FF2B5EF4-FFF2-40B4-BE49-F238E27FC236}">
                  <a16:creationId xmlns:a16="http://schemas.microsoft.com/office/drawing/2014/main" id="{ACA58D4F-EAFE-4E24-A4F7-A646448153A5}"/>
                </a:ext>
              </a:extLst>
            </p:cNvPr>
            <p:cNvSpPr/>
            <p:nvPr/>
          </p:nvSpPr>
          <p:spPr bwMode="auto">
            <a:xfrm>
              <a:off x="7467601" y="2541589"/>
              <a:ext cx="146050" cy="228600"/>
            </a:xfrm>
            <a:custGeom>
              <a:avLst/>
              <a:gdLst>
                <a:gd name="T0" fmla="*/ 5 w 25"/>
                <a:gd name="T1" fmla="*/ 32 h 39"/>
                <a:gd name="T2" fmla="*/ 24 w 25"/>
                <a:gd name="T3" fmla="*/ 32 h 39"/>
                <a:gd name="T4" fmla="*/ 25 w 25"/>
                <a:gd name="T5" fmla="*/ 32 h 39"/>
                <a:gd name="T6" fmla="*/ 25 w 25"/>
                <a:gd name="T7" fmla="*/ 32 h 39"/>
                <a:gd name="T8" fmla="*/ 25 w 25"/>
                <a:gd name="T9" fmla="*/ 39 h 39"/>
                <a:gd name="T10" fmla="*/ 1 w 25"/>
                <a:gd name="T11" fmla="*/ 38 h 39"/>
                <a:gd name="T12" fmla="*/ 1 w 25"/>
                <a:gd name="T13" fmla="*/ 15 h 39"/>
                <a:gd name="T14" fmla="*/ 2 w 25"/>
                <a:gd name="T15" fmla="*/ 5 h 39"/>
                <a:gd name="T16" fmla="*/ 5 w 25"/>
                <a:gd name="T17" fmla="*/ 0 h 39"/>
                <a:gd name="T18" fmla="*/ 6 w 25"/>
                <a:gd name="T19" fmla="*/ 19 h 39"/>
                <a:gd name="T20" fmla="*/ 5 w 25"/>
                <a:gd name="T21"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9">
                  <a:moveTo>
                    <a:pt x="5" y="32"/>
                  </a:moveTo>
                  <a:cubicBezTo>
                    <a:pt x="11" y="32"/>
                    <a:pt x="18" y="32"/>
                    <a:pt x="24" y="32"/>
                  </a:cubicBezTo>
                  <a:cubicBezTo>
                    <a:pt x="25" y="32"/>
                    <a:pt x="25" y="32"/>
                    <a:pt x="25" y="32"/>
                  </a:cubicBezTo>
                  <a:cubicBezTo>
                    <a:pt x="25" y="32"/>
                    <a:pt x="25" y="32"/>
                    <a:pt x="25" y="32"/>
                  </a:cubicBezTo>
                  <a:cubicBezTo>
                    <a:pt x="25" y="34"/>
                    <a:pt x="25" y="37"/>
                    <a:pt x="25" y="39"/>
                  </a:cubicBezTo>
                  <a:cubicBezTo>
                    <a:pt x="17" y="38"/>
                    <a:pt x="9" y="38"/>
                    <a:pt x="1" y="38"/>
                  </a:cubicBezTo>
                  <a:cubicBezTo>
                    <a:pt x="0" y="30"/>
                    <a:pt x="0" y="23"/>
                    <a:pt x="1" y="15"/>
                  </a:cubicBezTo>
                  <a:cubicBezTo>
                    <a:pt x="1" y="12"/>
                    <a:pt x="1" y="8"/>
                    <a:pt x="2" y="5"/>
                  </a:cubicBezTo>
                  <a:cubicBezTo>
                    <a:pt x="2" y="4"/>
                    <a:pt x="4" y="0"/>
                    <a:pt x="5" y="0"/>
                  </a:cubicBezTo>
                  <a:cubicBezTo>
                    <a:pt x="7" y="1"/>
                    <a:pt x="6" y="17"/>
                    <a:pt x="6" y="19"/>
                  </a:cubicBezTo>
                  <a:cubicBezTo>
                    <a:pt x="6" y="20"/>
                    <a:pt x="5" y="32"/>
                    <a:pt x="5" y="32"/>
                  </a:cubicBezTo>
                  <a:close/>
                </a:path>
              </a:pathLst>
            </a:custGeom>
            <a:solidFill>
              <a:srgbClr val="C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íṣ1ïḑé">
              <a:extLst>
                <a:ext uri="{FF2B5EF4-FFF2-40B4-BE49-F238E27FC236}">
                  <a16:creationId xmlns:a16="http://schemas.microsoft.com/office/drawing/2014/main" id="{2B02336C-9B7A-45B4-B837-2CFBA87EB415}"/>
                </a:ext>
              </a:extLst>
            </p:cNvPr>
            <p:cNvSpPr/>
            <p:nvPr/>
          </p:nvSpPr>
          <p:spPr bwMode="auto">
            <a:xfrm>
              <a:off x="6854826" y="1290639"/>
              <a:ext cx="106363" cy="298450"/>
            </a:xfrm>
            <a:custGeom>
              <a:avLst/>
              <a:gdLst>
                <a:gd name="T0" fmla="*/ 2 w 18"/>
                <a:gd name="T1" fmla="*/ 1 h 51"/>
                <a:gd name="T2" fmla="*/ 1 w 18"/>
                <a:gd name="T3" fmla="*/ 2 h 51"/>
                <a:gd name="T4" fmla="*/ 16 w 18"/>
                <a:gd name="T5" fmla="*/ 50 h 51"/>
                <a:gd name="T6" fmla="*/ 18 w 18"/>
                <a:gd name="T7" fmla="*/ 50 h 51"/>
                <a:gd name="T8" fmla="*/ 2 w 18"/>
                <a:gd name="T9" fmla="*/ 1 h 51"/>
              </a:gdLst>
              <a:ahLst/>
              <a:cxnLst>
                <a:cxn ang="0">
                  <a:pos x="T0" y="T1"/>
                </a:cxn>
                <a:cxn ang="0">
                  <a:pos x="T2" y="T3"/>
                </a:cxn>
                <a:cxn ang="0">
                  <a:pos x="T4" y="T5"/>
                </a:cxn>
                <a:cxn ang="0">
                  <a:pos x="T6" y="T7"/>
                </a:cxn>
                <a:cxn ang="0">
                  <a:pos x="T8" y="T9"/>
                </a:cxn>
              </a:cxnLst>
              <a:rect l="0" t="0" r="r" b="b"/>
              <a:pathLst>
                <a:path w="18" h="51">
                  <a:moveTo>
                    <a:pt x="2" y="1"/>
                  </a:moveTo>
                  <a:cubicBezTo>
                    <a:pt x="1" y="0"/>
                    <a:pt x="0" y="1"/>
                    <a:pt x="1" y="2"/>
                  </a:cubicBezTo>
                  <a:cubicBezTo>
                    <a:pt x="11" y="14"/>
                    <a:pt x="14" y="35"/>
                    <a:pt x="16" y="50"/>
                  </a:cubicBezTo>
                  <a:cubicBezTo>
                    <a:pt x="16" y="51"/>
                    <a:pt x="18" y="51"/>
                    <a:pt x="18" y="50"/>
                  </a:cubicBezTo>
                  <a:cubicBezTo>
                    <a:pt x="16" y="34"/>
                    <a:pt x="13" y="13"/>
                    <a:pt x="2" y="1"/>
                  </a:cubicBezTo>
                  <a:close/>
                </a:path>
              </a:pathLst>
            </a:custGeom>
            <a:solidFill>
              <a:srgbClr val="9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ïṧlíḓè">
              <a:extLst>
                <a:ext uri="{FF2B5EF4-FFF2-40B4-BE49-F238E27FC236}">
                  <a16:creationId xmlns:a16="http://schemas.microsoft.com/office/drawing/2014/main" id="{491E2DD3-8ECA-4349-948E-0A4DDBE15024}"/>
                </a:ext>
              </a:extLst>
            </p:cNvPr>
            <p:cNvSpPr/>
            <p:nvPr/>
          </p:nvSpPr>
          <p:spPr bwMode="auto">
            <a:xfrm>
              <a:off x="6796088" y="1360489"/>
              <a:ext cx="111125" cy="69850"/>
            </a:xfrm>
            <a:custGeom>
              <a:avLst/>
              <a:gdLst>
                <a:gd name="T0" fmla="*/ 18 w 19"/>
                <a:gd name="T1" fmla="*/ 8 h 12"/>
                <a:gd name="T2" fmla="*/ 13 w 19"/>
                <a:gd name="T3" fmla="*/ 3 h 12"/>
                <a:gd name="T4" fmla="*/ 4 w 19"/>
                <a:gd name="T5" fmla="*/ 1 h 12"/>
                <a:gd name="T6" fmla="*/ 4 w 19"/>
                <a:gd name="T7" fmla="*/ 9 h 12"/>
                <a:gd name="T8" fmla="*/ 10 w 19"/>
                <a:gd name="T9" fmla="*/ 11 h 12"/>
                <a:gd name="T10" fmla="*/ 15 w 19"/>
                <a:gd name="T11" fmla="*/ 12 h 12"/>
                <a:gd name="T12" fmla="*/ 18 w 19"/>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9" h="12">
                  <a:moveTo>
                    <a:pt x="18" y="8"/>
                  </a:moveTo>
                  <a:cubicBezTo>
                    <a:pt x="18" y="6"/>
                    <a:pt x="15" y="4"/>
                    <a:pt x="13" y="3"/>
                  </a:cubicBezTo>
                  <a:cubicBezTo>
                    <a:pt x="11" y="1"/>
                    <a:pt x="7" y="0"/>
                    <a:pt x="4" y="1"/>
                  </a:cubicBezTo>
                  <a:cubicBezTo>
                    <a:pt x="0" y="2"/>
                    <a:pt x="0" y="8"/>
                    <a:pt x="4" y="9"/>
                  </a:cubicBezTo>
                  <a:cubicBezTo>
                    <a:pt x="6" y="10"/>
                    <a:pt x="8" y="10"/>
                    <a:pt x="10" y="11"/>
                  </a:cubicBezTo>
                  <a:cubicBezTo>
                    <a:pt x="12" y="11"/>
                    <a:pt x="14" y="12"/>
                    <a:pt x="15" y="12"/>
                  </a:cubicBezTo>
                  <a:cubicBezTo>
                    <a:pt x="17" y="12"/>
                    <a:pt x="19" y="10"/>
                    <a:pt x="18" y="8"/>
                  </a:cubicBezTo>
                  <a:close/>
                </a:path>
              </a:pathLst>
            </a:custGeom>
            <a:solidFill>
              <a:srgbClr val="9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iṩ1ïḓè">
              <a:extLst>
                <a:ext uri="{FF2B5EF4-FFF2-40B4-BE49-F238E27FC236}">
                  <a16:creationId xmlns:a16="http://schemas.microsoft.com/office/drawing/2014/main" id="{48DE1EB7-8ED1-491A-8686-BBA4DF127B5D}"/>
                </a:ext>
              </a:extLst>
            </p:cNvPr>
            <p:cNvSpPr/>
            <p:nvPr/>
          </p:nvSpPr>
          <p:spPr bwMode="auto">
            <a:xfrm>
              <a:off x="6743701" y="1231901"/>
              <a:ext cx="111125" cy="76200"/>
            </a:xfrm>
            <a:custGeom>
              <a:avLst/>
              <a:gdLst>
                <a:gd name="T0" fmla="*/ 19 w 19"/>
                <a:gd name="T1" fmla="*/ 9 h 13"/>
                <a:gd name="T2" fmla="*/ 14 w 19"/>
                <a:gd name="T3" fmla="*/ 3 h 13"/>
                <a:gd name="T4" fmla="*/ 5 w 19"/>
                <a:gd name="T5" fmla="*/ 1 h 13"/>
                <a:gd name="T6" fmla="*/ 5 w 19"/>
                <a:gd name="T7" fmla="*/ 9 h 13"/>
                <a:gd name="T8" fmla="*/ 10 w 19"/>
                <a:gd name="T9" fmla="*/ 11 h 13"/>
                <a:gd name="T10" fmla="*/ 16 w 19"/>
                <a:gd name="T11" fmla="*/ 12 h 13"/>
                <a:gd name="T12" fmla="*/ 19 w 19"/>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9" y="9"/>
                  </a:moveTo>
                  <a:cubicBezTo>
                    <a:pt x="18" y="6"/>
                    <a:pt x="16" y="5"/>
                    <a:pt x="14" y="3"/>
                  </a:cubicBezTo>
                  <a:cubicBezTo>
                    <a:pt x="11" y="1"/>
                    <a:pt x="8" y="0"/>
                    <a:pt x="5" y="1"/>
                  </a:cubicBezTo>
                  <a:cubicBezTo>
                    <a:pt x="1" y="3"/>
                    <a:pt x="0" y="8"/>
                    <a:pt x="5" y="9"/>
                  </a:cubicBezTo>
                  <a:cubicBezTo>
                    <a:pt x="7" y="10"/>
                    <a:pt x="8" y="10"/>
                    <a:pt x="10" y="11"/>
                  </a:cubicBezTo>
                  <a:cubicBezTo>
                    <a:pt x="12" y="11"/>
                    <a:pt x="14" y="12"/>
                    <a:pt x="16" y="12"/>
                  </a:cubicBezTo>
                  <a:cubicBezTo>
                    <a:pt x="18" y="13"/>
                    <a:pt x="19" y="10"/>
                    <a:pt x="19" y="9"/>
                  </a:cubicBezTo>
                  <a:close/>
                </a:path>
              </a:pathLst>
            </a:custGeom>
            <a:solidFill>
              <a:srgbClr val="9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íS1iḓê">
              <a:extLst>
                <a:ext uri="{FF2B5EF4-FFF2-40B4-BE49-F238E27FC236}">
                  <a16:creationId xmlns:a16="http://schemas.microsoft.com/office/drawing/2014/main" id="{A0C02738-6BDD-49D5-995A-A196455A9625}"/>
                </a:ext>
              </a:extLst>
            </p:cNvPr>
            <p:cNvSpPr/>
            <p:nvPr/>
          </p:nvSpPr>
          <p:spPr bwMode="auto">
            <a:xfrm>
              <a:off x="6937376" y="1349376"/>
              <a:ext cx="88900" cy="93663"/>
            </a:xfrm>
            <a:custGeom>
              <a:avLst/>
              <a:gdLst>
                <a:gd name="T0" fmla="*/ 9 w 15"/>
                <a:gd name="T1" fmla="*/ 0 h 16"/>
                <a:gd name="T2" fmla="*/ 2 w 15"/>
                <a:gd name="T3" fmla="*/ 5 h 16"/>
                <a:gd name="T4" fmla="*/ 0 w 15"/>
                <a:gd name="T5" fmla="*/ 13 h 16"/>
                <a:gd name="T6" fmla="*/ 6 w 15"/>
                <a:gd name="T7" fmla="*/ 13 h 16"/>
                <a:gd name="T8" fmla="*/ 8 w 15"/>
                <a:gd name="T9" fmla="*/ 10 h 16"/>
                <a:gd name="T10" fmla="*/ 13 w 15"/>
                <a:gd name="T11" fmla="*/ 7 h 16"/>
                <a:gd name="T12" fmla="*/ 9 w 1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9" y="0"/>
                  </a:moveTo>
                  <a:cubicBezTo>
                    <a:pt x="7" y="1"/>
                    <a:pt x="4" y="3"/>
                    <a:pt x="2" y="5"/>
                  </a:cubicBezTo>
                  <a:cubicBezTo>
                    <a:pt x="1" y="7"/>
                    <a:pt x="0" y="10"/>
                    <a:pt x="0" y="13"/>
                  </a:cubicBezTo>
                  <a:cubicBezTo>
                    <a:pt x="1" y="16"/>
                    <a:pt x="5" y="16"/>
                    <a:pt x="6" y="13"/>
                  </a:cubicBezTo>
                  <a:cubicBezTo>
                    <a:pt x="6" y="12"/>
                    <a:pt x="7" y="11"/>
                    <a:pt x="8" y="10"/>
                  </a:cubicBezTo>
                  <a:cubicBezTo>
                    <a:pt x="9" y="8"/>
                    <a:pt x="11" y="8"/>
                    <a:pt x="13" y="7"/>
                  </a:cubicBezTo>
                  <a:cubicBezTo>
                    <a:pt x="15" y="4"/>
                    <a:pt x="13" y="0"/>
                    <a:pt x="9" y="0"/>
                  </a:cubicBezTo>
                  <a:close/>
                </a:path>
              </a:pathLst>
            </a:custGeom>
            <a:solidFill>
              <a:srgbClr val="9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ïṩlîdê">
              <a:extLst>
                <a:ext uri="{FF2B5EF4-FFF2-40B4-BE49-F238E27FC236}">
                  <a16:creationId xmlns:a16="http://schemas.microsoft.com/office/drawing/2014/main" id="{41207473-6D96-42BF-88D2-AE649DE52809}"/>
                </a:ext>
              </a:extLst>
            </p:cNvPr>
            <p:cNvSpPr/>
            <p:nvPr/>
          </p:nvSpPr>
          <p:spPr bwMode="auto">
            <a:xfrm>
              <a:off x="6889751" y="1231901"/>
              <a:ext cx="82550" cy="104775"/>
            </a:xfrm>
            <a:custGeom>
              <a:avLst/>
              <a:gdLst>
                <a:gd name="T0" fmla="*/ 7 w 14"/>
                <a:gd name="T1" fmla="*/ 2 h 18"/>
                <a:gd name="T2" fmla="*/ 2 w 14"/>
                <a:gd name="T3" fmla="*/ 8 h 18"/>
                <a:gd name="T4" fmla="*/ 1 w 14"/>
                <a:gd name="T5" fmla="*/ 16 h 18"/>
                <a:gd name="T6" fmla="*/ 6 w 14"/>
                <a:gd name="T7" fmla="*/ 15 h 18"/>
                <a:gd name="T8" fmla="*/ 8 w 14"/>
                <a:gd name="T9" fmla="*/ 11 h 18"/>
                <a:gd name="T10" fmla="*/ 12 w 14"/>
                <a:gd name="T11" fmla="*/ 7 h 18"/>
                <a:gd name="T12" fmla="*/ 7 w 14"/>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7" y="2"/>
                  </a:moveTo>
                  <a:cubicBezTo>
                    <a:pt x="5" y="3"/>
                    <a:pt x="3" y="6"/>
                    <a:pt x="2" y="8"/>
                  </a:cubicBezTo>
                  <a:cubicBezTo>
                    <a:pt x="0" y="10"/>
                    <a:pt x="0" y="13"/>
                    <a:pt x="1" y="16"/>
                  </a:cubicBezTo>
                  <a:cubicBezTo>
                    <a:pt x="3" y="18"/>
                    <a:pt x="6" y="17"/>
                    <a:pt x="6" y="15"/>
                  </a:cubicBezTo>
                  <a:cubicBezTo>
                    <a:pt x="6" y="13"/>
                    <a:pt x="7" y="12"/>
                    <a:pt x="8" y="11"/>
                  </a:cubicBezTo>
                  <a:cubicBezTo>
                    <a:pt x="9" y="9"/>
                    <a:pt x="11" y="9"/>
                    <a:pt x="12" y="7"/>
                  </a:cubicBezTo>
                  <a:cubicBezTo>
                    <a:pt x="14" y="4"/>
                    <a:pt x="10" y="0"/>
                    <a:pt x="7" y="2"/>
                  </a:cubicBezTo>
                  <a:close/>
                </a:path>
              </a:pathLst>
            </a:custGeom>
            <a:solidFill>
              <a:srgbClr val="97B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îŝḻîďè">
              <a:extLst>
                <a:ext uri="{FF2B5EF4-FFF2-40B4-BE49-F238E27FC236}">
                  <a16:creationId xmlns:a16="http://schemas.microsoft.com/office/drawing/2014/main" id="{A584216E-9769-4BB7-97BF-CC098C8C30D9}"/>
                </a:ext>
              </a:extLst>
            </p:cNvPr>
            <p:cNvSpPr/>
            <p:nvPr/>
          </p:nvSpPr>
          <p:spPr bwMode="auto">
            <a:xfrm>
              <a:off x="6843713" y="1495426"/>
              <a:ext cx="193675" cy="311150"/>
            </a:xfrm>
            <a:custGeom>
              <a:avLst/>
              <a:gdLst>
                <a:gd name="T0" fmla="*/ 0 w 33"/>
                <a:gd name="T1" fmla="*/ 48 h 53"/>
                <a:gd name="T2" fmla="*/ 2 w 33"/>
                <a:gd name="T3" fmla="*/ 51 h 53"/>
                <a:gd name="T4" fmla="*/ 31 w 33"/>
                <a:gd name="T5" fmla="*/ 51 h 53"/>
                <a:gd name="T6" fmla="*/ 32 w 33"/>
                <a:gd name="T7" fmla="*/ 51 h 53"/>
                <a:gd name="T8" fmla="*/ 33 w 33"/>
                <a:gd name="T9" fmla="*/ 48 h 53"/>
                <a:gd name="T10" fmla="*/ 24 w 33"/>
                <a:gd name="T11" fmla="*/ 0 h 53"/>
                <a:gd name="T12" fmla="*/ 8 w 33"/>
                <a:gd name="T13" fmla="*/ 1 h 53"/>
                <a:gd name="T14" fmla="*/ 0 w 33"/>
                <a:gd name="T15" fmla="*/ 48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3">
                  <a:moveTo>
                    <a:pt x="0" y="48"/>
                  </a:moveTo>
                  <a:cubicBezTo>
                    <a:pt x="0" y="49"/>
                    <a:pt x="0" y="51"/>
                    <a:pt x="2" y="51"/>
                  </a:cubicBezTo>
                  <a:cubicBezTo>
                    <a:pt x="11" y="53"/>
                    <a:pt x="21" y="52"/>
                    <a:pt x="31" y="51"/>
                  </a:cubicBezTo>
                  <a:cubicBezTo>
                    <a:pt x="32" y="51"/>
                    <a:pt x="32" y="51"/>
                    <a:pt x="32" y="51"/>
                  </a:cubicBezTo>
                  <a:cubicBezTo>
                    <a:pt x="33" y="50"/>
                    <a:pt x="33" y="49"/>
                    <a:pt x="33" y="48"/>
                  </a:cubicBezTo>
                  <a:cubicBezTo>
                    <a:pt x="30" y="32"/>
                    <a:pt x="27" y="16"/>
                    <a:pt x="24" y="0"/>
                  </a:cubicBezTo>
                  <a:cubicBezTo>
                    <a:pt x="19" y="1"/>
                    <a:pt x="13" y="1"/>
                    <a:pt x="8" y="1"/>
                  </a:cubicBezTo>
                  <a:cubicBezTo>
                    <a:pt x="5" y="19"/>
                    <a:pt x="3" y="34"/>
                    <a:pt x="0" y="48"/>
                  </a:cubicBezTo>
                  <a:close/>
                </a:path>
              </a:pathLst>
            </a:custGeom>
            <a:solidFill>
              <a:srgbClr val="7B9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îṣḷíḑê">
              <a:extLst>
                <a:ext uri="{FF2B5EF4-FFF2-40B4-BE49-F238E27FC236}">
                  <a16:creationId xmlns:a16="http://schemas.microsoft.com/office/drawing/2014/main" id="{456D9880-7B48-4328-946A-490F2BD8F8D0}"/>
                </a:ext>
              </a:extLst>
            </p:cNvPr>
            <p:cNvSpPr/>
            <p:nvPr/>
          </p:nvSpPr>
          <p:spPr bwMode="auto">
            <a:xfrm>
              <a:off x="8226426" y="1319214"/>
              <a:ext cx="76200" cy="463550"/>
            </a:xfrm>
            <a:custGeom>
              <a:avLst/>
              <a:gdLst>
                <a:gd name="T0" fmla="*/ 0 w 13"/>
                <a:gd name="T1" fmla="*/ 79 h 79"/>
                <a:gd name="T2" fmla="*/ 9 w 13"/>
                <a:gd name="T3" fmla="*/ 79 h 79"/>
                <a:gd name="T4" fmla="*/ 10 w 13"/>
                <a:gd name="T5" fmla="*/ 78 h 79"/>
                <a:gd name="T6" fmla="*/ 11 w 13"/>
                <a:gd name="T7" fmla="*/ 77 h 79"/>
                <a:gd name="T8" fmla="*/ 12 w 13"/>
                <a:gd name="T9" fmla="*/ 55 h 79"/>
                <a:gd name="T10" fmla="*/ 13 w 13"/>
                <a:gd name="T11" fmla="*/ 9 h 79"/>
                <a:gd name="T12" fmla="*/ 12 w 13"/>
                <a:gd name="T13" fmla="*/ 1 h 79"/>
                <a:gd name="T14" fmla="*/ 10 w 13"/>
                <a:gd name="T15" fmla="*/ 1 h 79"/>
                <a:gd name="T16" fmla="*/ 4 w 13"/>
                <a:gd name="T17" fmla="*/ 5 h 79"/>
                <a:gd name="T18" fmla="*/ 2 w 13"/>
                <a:gd name="T19" fmla="*/ 23 h 79"/>
                <a:gd name="T20" fmla="*/ 0 w 13"/>
                <a:gd name="T21" fmla="*/ 59 h 79"/>
                <a:gd name="T22" fmla="*/ 0 w 13"/>
                <a:gd name="T23"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79">
                  <a:moveTo>
                    <a:pt x="0" y="79"/>
                  </a:moveTo>
                  <a:cubicBezTo>
                    <a:pt x="3" y="79"/>
                    <a:pt x="6" y="79"/>
                    <a:pt x="9" y="79"/>
                  </a:cubicBezTo>
                  <a:cubicBezTo>
                    <a:pt x="9" y="79"/>
                    <a:pt x="10" y="79"/>
                    <a:pt x="10" y="78"/>
                  </a:cubicBezTo>
                  <a:cubicBezTo>
                    <a:pt x="10" y="78"/>
                    <a:pt x="11" y="77"/>
                    <a:pt x="11" y="77"/>
                  </a:cubicBezTo>
                  <a:cubicBezTo>
                    <a:pt x="12" y="70"/>
                    <a:pt x="12" y="62"/>
                    <a:pt x="12" y="55"/>
                  </a:cubicBezTo>
                  <a:cubicBezTo>
                    <a:pt x="12" y="40"/>
                    <a:pt x="12" y="24"/>
                    <a:pt x="13" y="9"/>
                  </a:cubicBezTo>
                  <a:cubicBezTo>
                    <a:pt x="13" y="6"/>
                    <a:pt x="13" y="3"/>
                    <a:pt x="12" y="1"/>
                  </a:cubicBezTo>
                  <a:cubicBezTo>
                    <a:pt x="11" y="1"/>
                    <a:pt x="11" y="1"/>
                    <a:pt x="10" y="1"/>
                  </a:cubicBezTo>
                  <a:cubicBezTo>
                    <a:pt x="8" y="1"/>
                    <a:pt x="4" y="0"/>
                    <a:pt x="4" y="5"/>
                  </a:cubicBezTo>
                  <a:cubicBezTo>
                    <a:pt x="3" y="10"/>
                    <a:pt x="3" y="17"/>
                    <a:pt x="2" y="23"/>
                  </a:cubicBezTo>
                  <a:cubicBezTo>
                    <a:pt x="1" y="35"/>
                    <a:pt x="1" y="47"/>
                    <a:pt x="0" y="59"/>
                  </a:cubicBezTo>
                  <a:cubicBezTo>
                    <a:pt x="0" y="60"/>
                    <a:pt x="0" y="79"/>
                    <a:pt x="0" y="79"/>
                  </a:cubicBez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í$lïḋè">
              <a:extLst>
                <a:ext uri="{FF2B5EF4-FFF2-40B4-BE49-F238E27FC236}">
                  <a16:creationId xmlns:a16="http://schemas.microsoft.com/office/drawing/2014/main" id="{165A0E3A-8E0C-437D-9290-986B487F2802}"/>
                </a:ext>
              </a:extLst>
            </p:cNvPr>
            <p:cNvSpPr/>
            <p:nvPr/>
          </p:nvSpPr>
          <p:spPr bwMode="auto">
            <a:xfrm>
              <a:off x="8285163" y="1330326"/>
              <a:ext cx="71438" cy="465138"/>
            </a:xfrm>
            <a:custGeom>
              <a:avLst/>
              <a:gdLst>
                <a:gd name="T0" fmla="*/ 3 w 12"/>
                <a:gd name="T1" fmla="*/ 0 h 79"/>
                <a:gd name="T2" fmla="*/ 12 w 12"/>
                <a:gd name="T3" fmla="*/ 1 h 79"/>
                <a:gd name="T4" fmla="*/ 12 w 12"/>
                <a:gd name="T5" fmla="*/ 26 h 79"/>
                <a:gd name="T6" fmla="*/ 12 w 12"/>
                <a:gd name="T7" fmla="*/ 51 h 79"/>
                <a:gd name="T8" fmla="*/ 11 w 12"/>
                <a:gd name="T9" fmla="*/ 77 h 79"/>
                <a:gd name="T10" fmla="*/ 1 w 12"/>
                <a:gd name="T11" fmla="*/ 77 h 79"/>
                <a:gd name="T12" fmla="*/ 1 w 12"/>
                <a:gd name="T13" fmla="*/ 68 h 79"/>
                <a:gd name="T14" fmla="*/ 1 w 12"/>
                <a:gd name="T15" fmla="*/ 59 h 79"/>
                <a:gd name="T16" fmla="*/ 2 w 12"/>
                <a:gd name="T17" fmla="*/ 22 h 79"/>
                <a:gd name="T18" fmla="*/ 3 w 1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9">
                  <a:moveTo>
                    <a:pt x="3" y="0"/>
                  </a:moveTo>
                  <a:cubicBezTo>
                    <a:pt x="6" y="1"/>
                    <a:pt x="9" y="1"/>
                    <a:pt x="12" y="1"/>
                  </a:cubicBezTo>
                  <a:cubicBezTo>
                    <a:pt x="12" y="9"/>
                    <a:pt x="12" y="18"/>
                    <a:pt x="12" y="26"/>
                  </a:cubicBezTo>
                  <a:cubicBezTo>
                    <a:pt x="12" y="35"/>
                    <a:pt x="12" y="43"/>
                    <a:pt x="12" y="51"/>
                  </a:cubicBezTo>
                  <a:cubicBezTo>
                    <a:pt x="12" y="60"/>
                    <a:pt x="11" y="69"/>
                    <a:pt x="11" y="77"/>
                  </a:cubicBezTo>
                  <a:cubicBezTo>
                    <a:pt x="11" y="76"/>
                    <a:pt x="2" y="79"/>
                    <a:pt x="1" y="77"/>
                  </a:cubicBezTo>
                  <a:cubicBezTo>
                    <a:pt x="0" y="76"/>
                    <a:pt x="1" y="70"/>
                    <a:pt x="1" y="68"/>
                  </a:cubicBezTo>
                  <a:cubicBezTo>
                    <a:pt x="1" y="65"/>
                    <a:pt x="1" y="62"/>
                    <a:pt x="1" y="59"/>
                  </a:cubicBezTo>
                  <a:cubicBezTo>
                    <a:pt x="2" y="47"/>
                    <a:pt x="2" y="34"/>
                    <a:pt x="2" y="22"/>
                  </a:cubicBezTo>
                  <a:cubicBezTo>
                    <a:pt x="3" y="15"/>
                    <a:pt x="3" y="8"/>
                    <a:pt x="3" y="0"/>
                  </a:cubicBezTo>
                  <a:close/>
                </a:path>
              </a:pathLst>
            </a:custGeom>
            <a:solidFill>
              <a:srgbClr val="9DA0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isḷíḑe">
              <a:extLst>
                <a:ext uri="{FF2B5EF4-FFF2-40B4-BE49-F238E27FC236}">
                  <a16:creationId xmlns:a16="http://schemas.microsoft.com/office/drawing/2014/main" id="{A2CE8D2A-128A-4B1A-AE44-343FB30CF168}"/>
                </a:ext>
              </a:extLst>
            </p:cNvPr>
            <p:cNvSpPr/>
            <p:nvPr/>
          </p:nvSpPr>
          <p:spPr bwMode="auto">
            <a:xfrm>
              <a:off x="8350251" y="1325564"/>
              <a:ext cx="65088" cy="469900"/>
            </a:xfrm>
            <a:custGeom>
              <a:avLst/>
              <a:gdLst>
                <a:gd name="T0" fmla="*/ 1 w 11"/>
                <a:gd name="T1" fmla="*/ 64 h 80"/>
                <a:gd name="T2" fmla="*/ 1 w 11"/>
                <a:gd name="T3" fmla="*/ 42 h 80"/>
                <a:gd name="T4" fmla="*/ 2 w 11"/>
                <a:gd name="T5" fmla="*/ 20 h 80"/>
                <a:gd name="T6" fmla="*/ 1 w 11"/>
                <a:gd name="T7" fmla="*/ 2 h 80"/>
                <a:gd name="T8" fmla="*/ 8 w 11"/>
                <a:gd name="T9" fmla="*/ 1 h 80"/>
                <a:gd name="T10" fmla="*/ 9 w 11"/>
                <a:gd name="T11" fmla="*/ 1 h 80"/>
                <a:gd name="T12" fmla="*/ 10 w 11"/>
                <a:gd name="T13" fmla="*/ 5 h 80"/>
                <a:gd name="T14" fmla="*/ 11 w 11"/>
                <a:gd name="T15" fmla="*/ 14 h 80"/>
                <a:gd name="T16" fmla="*/ 10 w 11"/>
                <a:gd name="T17" fmla="*/ 75 h 80"/>
                <a:gd name="T18" fmla="*/ 10 w 11"/>
                <a:gd name="T19" fmla="*/ 77 h 80"/>
                <a:gd name="T20" fmla="*/ 8 w 11"/>
                <a:gd name="T21" fmla="*/ 79 h 80"/>
                <a:gd name="T22" fmla="*/ 0 w 11"/>
                <a:gd name="T23" fmla="*/ 78 h 80"/>
                <a:gd name="T24" fmla="*/ 0 w 11"/>
                <a:gd name="T25" fmla="*/ 71 h 80"/>
                <a:gd name="T26" fmla="*/ 1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 y="64"/>
                  </a:moveTo>
                  <a:cubicBezTo>
                    <a:pt x="1" y="57"/>
                    <a:pt x="1" y="50"/>
                    <a:pt x="1" y="42"/>
                  </a:cubicBezTo>
                  <a:cubicBezTo>
                    <a:pt x="2" y="35"/>
                    <a:pt x="2" y="27"/>
                    <a:pt x="2" y="20"/>
                  </a:cubicBezTo>
                  <a:cubicBezTo>
                    <a:pt x="2" y="14"/>
                    <a:pt x="2" y="7"/>
                    <a:pt x="1" y="2"/>
                  </a:cubicBezTo>
                  <a:cubicBezTo>
                    <a:pt x="3" y="1"/>
                    <a:pt x="6" y="0"/>
                    <a:pt x="8" y="1"/>
                  </a:cubicBezTo>
                  <a:cubicBezTo>
                    <a:pt x="8" y="1"/>
                    <a:pt x="9" y="1"/>
                    <a:pt x="9" y="1"/>
                  </a:cubicBezTo>
                  <a:cubicBezTo>
                    <a:pt x="10" y="1"/>
                    <a:pt x="10" y="3"/>
                    <a:pt x="10" y="5"/>
                  </a:cubicBezTo>
                  <a:cubicBezTo>
                    <a:pt x="11" y="8"/>
                    <a:pt x="11" y="11"/>
                    <a:pt x="11" y="14"/>
                  </a:cubicBezTo>
                  <a:cubicBezTo>
                    <a:pt x="11" y="35"/>
                    <a:pt x="10" y="55"/>
                    <a:pt x="10" y="75"/>
                  </a:cubicBezTo>
                  <a:cubicBezTo>
                    <a:pt x="10" y="76"/>
                    <a:pt x="10" y="77"/>
                    <a:pt x="10" y="77"/>
                  </a:cubicBezTo>
                  <a:cubicBezTo>
                    <a:pt x="9" y="78"/>
                    <a:pt x="9" y="79"/>
                    <a:pt x="8" y="79"/>
                  </a:cubicBezTo>
                  <a:cubicBezTo>
                    <a:pt x="6" y="79"/>
                    <a:pt x="1" y="80"/>
                    <a:pt x="0" y="78"/>
                  </a:cubicBezTo>
                  <a:cubicBezTo>
                    <a:pt x="0" y="76"/>
                    <a:pt x="0" y="73"/>
                    <a:pt x="0" y="71"/>
                  </a:cubicBezTo>
                  <a:cubicBezTo>
                    <a:pt x="1" y="69"/>
                    <a:pt x="1" y="67"/>
                    <a:pt x="1" y="64"/>
                  </a:cubicBezTo>
                  <a:close/>
                </a:path>
              </a:pathLst>
            </a:custGeom>
            <a:solidFill>
              <a:srgbClr val="C7D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iṡḻíde">
              <a:extLst>
                <a:ext uri="{FF2B5EF4-FFF2-40B4-BE49-F238E27FC236}">
                  <a16:creationId xmlns:a16="http://schemas.microsoft.com/office/drawing/2014/main" id="{E00F33D7-B624-4B2B-92C3-8EEF7D569235}"/>
                </a:ext>
              </a:extLst>
            </p:cNvPr>
            <p:cNvSpPr/>
            <p:nvPr/>
          </p:nvSpPr>
          <p:spPr bwMode="auto">
            <a:xfrm>
              <a:off x="8402638" y="1330326"/>
              <a:ext cx="71438" cy="465138"/>
            </a:xfrm>
            <a:custGeom>
              <a:avLst/>
              <a:gdLst>
                <a:gd name="T0" fmla="*/ 3 w 12"/>
                <a:gd name="T1" fmla="*/ 0 h 79"/>
                <a:gd name="T2" fmla="*/ 12 w 12"/>
                <a:gd name="T3" fmla="*/ 1 h 79"/>
                <a:gd name="T4" fmla="*/ 12 w 12"/>
                <a:gd name="T5" fmla="*/ 26 h 79"/>
                <a:gd name="T6" fmla="*/ 12 w 12"/>
                <a:gd name="T7" fmla="*/ 51 h 79"/>
                <a:gd name="T8" fmla="*/ 11 w 12"/>
                <a:gd name="T9" fmla="*/ 77 h 79"/>
                <a:gd name="T10" fmla="*/ 1 w 12"/>
                <a:gd name="T11" fmla="*/ 77 h 79"/>
                <a:gd name="T12" fmla="*/ 1 w 12"/>
                <a:gd name="T13" fmla="*/ 68 h 79"/>
                <a:gd name="T14" fmla="*/ 1 w 12"/>
                <a:gd name="T15" fmla="*/ 59 h 79"/>
                <a:gd name="T16" fmla="*/ 2 w 12"/>
                <a:gd name="T17" fmla="*/ 22 h 79"/>
                <a:gd name="T18" fmla="*/ 3 w 1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9">
                  <a:moveTo>
                    <a:pt x="3" y="0"/>
                  </a:moveTo>
                  <a:cubicBezTo>
                    <a:pt x="6" y="1"/>
                    <a:pt x="9" y="1"/>
                    <a:pt x="12" y="1"/>
                  </a:cubicBezTo>
                  <a:cubicBezTo>
                    <a:pt x="12" y="9"/>
                    <a:pt x="12" y="18"/>
                    <a:pt x="12" y="26"/>
                  </a:cubicBezTo>
                  <a:cubicBezTo>
                    <a:pt x="12" y="35"/>
                    <a:pt x="12" y="43"/>
                    <a:pt x="12" y="51"/>
                  </a:cubicBezTo>
                  <a:cubicBezTo>
                    <a:pt x="11" y="60"/>
                    <a:pt x="10" y="69"/>
                    <a:pt x="11" y="77"/>
                  </a:cubicBezTo>
                  <a:cubicBezTo>
                    <a:pt x="11" y="76"/>
                    <a:pt x="1" y="79"/>
                    <a:pt x="1" y="77"/>
                  </a:cubicBezTo>
                  <a:cubicBezTo>
                    <a:pt x="0" y="76"/>
                    <a:pt x="1" y="70"/>
                    <a:pt x="1" y="68"/>
                  </a:cubicBezTo>
                  <a:cubicBezTo>
                    <a:pt x="1" y="65"/>
                    <a:pt x="1" y="62"/>
                    <a:pt x="1" y="59"/>
                  </a:cubicBezTo>
                  <a:cubicBezTo>
                    <a:pt x="1" y="47"/>
                    <a:pt x="2" y="34"/>
                    <a:pt x="2" y="22"/>
                  </a:cubicBezTo>
                  <a:cubicBezTo>
                    <a:pt x="2" y="15"/>
                    <a:pt x="3" y="8"/>
                    <a:pt x="3" y="0"/>
                  </a:cubicBezTo>
                  <a:close/>
                </a:path>
              </a:pathLst>
            </a:custGeom>
            <a:solidFill>
              <a:srgbClr val="979B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íśļíḓê">
              <a:extLst>
                <a:ext uri="{FF2B5EF4-FFF2-40B4-BE49-F238E27FC236}">
                  <a16:creationId xmlns:a16="http://schemas.microsoft.com/office/drawing/2014/main" id="{05C11EAA-80C7-4AA3-BB1E-B20A1FB51DDA}"/>
                </a:ext>
              </a:extLst>
            </p:cNvPr>
            <p:cNvSpPr/>
            <p:nvPr/>
          </p:nvSpPr>
          <p:spPr bwMode="auto">
            <a:xfrm>
              <a:off x="8467726" y="1325564"/>
              <a:ext cx="65088" cy="469900"/>
            </a:xfrm>
            <a:custGeom>
              <a:avLst/>
              <a:gdLst>
                <a:gd name="T0" fmla="*/ 1 w 11"/>
                <a:gd name="T1" fmla="*/ 64 h 80"/>
                <a:gd name="T2" fmla="*/ 1 w 11"/>
                <a:gd name="T3" fmla="*/ 42 h 80"/>
                <a:gd name="T4" fmla="*/ 2 w 11"/>
                <a:gd name="T5" fmla="*/ 20 h 80"/>
                <a:gd name="T6" fmla="*/ 1 w 11"/>
                <a:gd name="T7" fmla="*/ 2 h 80"/>
                <a:gd name="T8" fmla="*/ 8 w 11"/>
                <a:gd name="T9" fmla="*/ 1 h 80"/>
                <a:gd name="T10" fmla="*/ 9 w 11"/>
                <a:gd name="T11" fmla="*/ 1 h 80"/>
                <a:gd name="T12" fmla="*/ 10 w 11"/>
                <a:gd name="T13" fmla="*/ 5 h 80"/>
                <a:gd name="T14" fmla="*/ 10 w 11"/>
                <a:gd name="T15" fmla="*/ 14 h 80"/>
                <a:gd name="T16" fmla="*/ 10 w 11"/>
                <a:gd name="T17" fmla="*/ 75 h 80"/>
                <a:gd name="T18" fmla="*/ 10 w 11"/>
                <a:gd name="T19" fmla="*/ 77 h 80"/>
                <a:gd name="T20" fmla="*/ 8 w 11"/>
                <a:gd name="T21" fmla="*/ 79 h 80"/>
                <a:gd name="T22" fmla="*/ 0 w 11"/>
                <a:gd name="T23" fmla="*/ 78 h 80"/>
                <a:gd name="T24" fmla="*/ 0 w 11"/>
                <a:gd name="T25" fmla="*/ 71 h 80"/>
                <a:gd name="T26" fmla="*/ 1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 y="64"/>
                  </a:moveTo>
                  <a:cubicBezTo>
                    <a:pt x="1" y="57"/>
                    <a:pt x="1" y="50"/>
                    <a:pt x="1" y="42"/>
                  </a:cubicBezTo>
                  <a:cubicBezTo>
                    <a:pt x="1" y="35"/>
                    <a:pt x="2" y="27"/>
                    <a:pt x="2" y="20"/>
                  </a:cubicBezTo>
                  <a:cubicBezTo>
                    <a:pt x="2" y="14"/>
                    <a:pt x="2" y="7"/>
                    <a:pt x="1" y="2"/>
                  </a:cubicBezTo>
                  <a:cubicBezTo>
                    <a:pt x="3" y="1"/>
                    <a:pt x="5" y="0"/>
                    <a:pt x="8" y="1"/>
                  </a:cubicBezTo>
                  <a:cubicBezTo>
                    <a:pt x="8" y="1"/>
                    <a:pt x="9" y="1"/>
                    <a:pt x="9" y="1"/>
                  </a:cubicBezTo>
                  <a:cubicBezTo>
                    <a:pt x="10" y="1"/>
                    <a:pt x="10" y="3"/>
                    <a:pt x="10" y="5"/>
                  </a:cubicBezTo>
                  <a:cubicBezTo>
                    <a:pt x="10" y="8"/>
                    <a:pt x="10" y="11"/>
                    <a:pt x="10" y="14"/>
                  </a:cubicBezTo>
                  <a:cubicBezTo>
                    <a:pt x="11" y="35"/>
                    <a:pt x="10" y="55"/>
                    <a:pt x="10" y="75"/>
                  </a:cubicBezTo>
                  <a:cubicBezTo>
                    <a:pt x="10" y="76"/>
                    <a:pt x="10" y="77"/>
                    <a:pt x="10" y="77"/>
                  </a:cubicBezTo>
                  <a:cubicBezTo>
                    <a:pt x="9" y="78"/>
                    <a:pt x="8" y="79"/>
                    <a:pt x="8" y="79"/>
                  </a:cubicBezTo>
                  <a:cubicBezTo>
                    <a:pt x="6" y="79"/>
                    <a:pt x="1" y="80"/>
                    <a:pt x="0" y="78"/>
                  </a:cubicBezTo>
                  <a:cubicBezTo>
                    <a:pt x="0" y="76"/>
                    <a:pt x="0" y="73"/>
                    <a:pt x="0" y="71"/>
                  </a:cubicBezTo>
                  <a:cubicBezTo>
                    <a:pt x="0" y="69"/>
                    <a:pt x="1" y="67"/>
                    <a:pt x="1" y="6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îṡļîḋe">
              <a:extLst>
                <a:ext uri="{FF2B5EF4-FFF2-40B4-BE49-F238E27FC236}">
                  <a16:creationId xmlns:a16="http://schemas.microsoft.com/office/drawing/2014/main" id="{EEDFD303-36B1-4209-8AAE-54C27CAE305A}"/>
                </a:ext>
              </a:extLst>
            </p:cNvPr>
            <p:cNvSpPr/>
            <p:nvPr/>
          </p:nvSpPr>
          <p:spPr bwMode="auto">
            <a:xfrm>
              <a:off x="7902576" y="1319214"/>
              <a:ext cx="82550" cy="463550"/>
            </a:xfrm>
            <a:custGeom>
              <a:avLst/>
              <a:gdLst>
                <a:gd name="T0" fmla="*/ 0 w 14"/>
                <a:gd name="T1" fmla="*/ 79 h 79"/>
                <a:gd name="T2" fmla="*/ 10 w 14"/>
                <a:gd name="T3" fmla="*/ 79 h 79"/>
                <a:gd name="T4" fmla="*/ 11 w 14"/>
                <a:gd name="T5" fmla="*/ 78 h 79"/>
                <a:gd name="T6" fmla="*/ 11 w 14"/>
                <a:gd name="T7" fmla="*/ 77 h 79"/>
                <a:gd name="T8" fmla="*/ 12 w 14"/>
                <a:gd name="T9" fmla="*/ 55 h 79"/>
                <a:gd name="T10" fmla="*/ 14 w 14"/>
                <a:gd name="T11" fmla="*/ 9 h 79"/>
                <a:gd name="T12" fmla="*/ 12 w 14"/>
                <a:gd name="T13" fmla="*/ 1 h 79"/>
                <a:gd name="T14" fmla="*/ 11 w 14"/>
                <a:gd name="T15" fmla="*/ 1 h 79"/>
                <a:gd name="T16" fmla="*/ 4 w 14"/>
                <a:gd name="T17" fmla="*/ 5 h 79"/>
                <a:gd name="T18" fmla="*/ 3 w 14"/>
                <a:gd name="T19" fmla="*/ 23 h 79"/>
                <a:gd name="T20" fmla="*/ 1 w 14"/>
                <a:gd name="T21" fmla="*/ 59 h 79"/>
                <a:gd name="T22" fmla="*/ 0 w 14"/>
                <a:gd name="T23"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0" y="79"/>
                  </a:moveTo>
                  <a:cubicBezTo>
                    <a:pt x="3" y="79"/>
                    <a:pt x="7" y="79"/>
                    <a:pt x="10" y="79"/>
                  </a:cubicBezTo>
                  <a:cubicBezTo>
                    <a:pt x="10" y="79"/>
                    <a:pt x="10" y="79"/>
                    <a:pt x="11" y="78"/>
                  </a:cubicBezTo>
                  <a:cubicBezTo>
                    <a:pt x="11" y="78"/>
                    <a:pt x="11" y="77"/>
                    <a:pt x="11" y="77"/>
                  </a:cubicBezTo>
                  <a:cubicBezTo>
                    <a:pt x="13" y="70"/>
                    <a:pt x="12" y="62"/>
                    <a:pt x="12" y="55"/>
                  </a:cubicBezTo>
                  <a:cubicBezTo>
                    <a:pt x="12" y="40"/>
                    <a:pt x="13" y="24"/>
                    <a:pt x="14" y="9"/>
                  </a:cubicBezTo>
                  <a:cubicBezTo>
                    <a:pt x="14" y="6"/>
                    <a:pt x="14" y="3"/>
                    <a:pt x="12" y="1"/>
                  </a:cubicBezTo>
                  <a:cubicBezTo>
                    <a:pt x="12" y="1"/>
                    <a:pt x="11" y="1"/>
                    <a:pt x="11" y="1"/>
                  </a:cubicBezTo>
                  <a:cubicBezTo>
                    <a:pt x="8" y="1"/>
                    <a:pt x="5" y="0"/>
                    <a:pt x="4" y="5"/>
                  </a:cubicBezTo>
                  <a:cubicBezTo>
                    <a:pt x="3" y="10"/>
                    <a:pt x="3" y="17"/>
                    <a:pt x="3" y="23"/>
                  </a:cubicBezTo>
                  <a:cubicBezTo>
                    <a:pt x="2" y="35"/>
                    <a:pt x="1" y="47"/>
                    <a:pt x="1" y="59"/>
                  </a:cubicBezTo>
                  <a:cubicBezTo>
                    <a:pt x="1" y="60"/>
                    <a:pt x="0" y="79"/>
                    <a:pt x="0" y="79"/>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îSľiḓé">
              <a:extLst>
                <a:ext uri="{FF2B5EF4-FFF2-40B4-BE49-F238E27FC236}">
                  <a16:creationId xmlns:a16="http://schemas.microsoft.com/office/drawing/2014/main" id="{BC43DC7E-1134-403D-82F0-35999DB7AAC6}"/>
                </a:ext>
              </a:extLst>
            </p:cNvPr>
            <p:cNvSpPr/>
            <p:nvPr/>
          </p:nvSpPr>
          <p:spPr bwMode="auto">
            <a:xfrm>
              <a:off x="7967663" y="1330326"/>
              <a:ext cx="106363" cy="465138"/>
            </a:xfrm>
            <a:custGeom>
              <a:avLst/>
              <a:gdLst>
                <a:gd name="T0" fmla="*/ 4 w 18"/>
                <a:gd name="T1" fmla="*/ 0 h 79"/>
                <a:gd name="T2" fmla="*/ 17 w 18"/>
                <a:gd name="T3" fmla="*/ 1 h 79"/>
                <a:gd name="T4" fmla="*/ 17 w 18"/>
                <a:gd name="T5" fmla="*/ 26 h 79"/>
                <a:gd name="T6" fmla="*/ 17 w 18"/>
                <a:gd name="T7" fmla="*/ 51 h 79"/>
                <a:gd name="T8" fmla="*/ 16 w 18"/>
                <a:gd name="T9" fmla="*/ 77 h 79"/>
                <a:gd name="T10" fmla="*/ 1 w 18"/>
                <a:gd name="T11" fmla="*/ 77 h 79"/>
                <a:gd name="T12" fmla="*/ 1 w 18"/>
                <a:gd name="T13" fmla="*/ 68 h 79"/>
                <a:gd name="T14" fmla="*/ 1 w 18"/>
                <a:gd name="T15" fmla="*/ 59 h 79"/>
                <a:gd name="T16" fmla="*/ 3 w 18"/>
                <a:gd name="T17" fmla="*/ 22 h 79"/>
                <a:gd name="T18" fmla="*/ 4 w 18"/>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9">
                  <a:moveTo>
                    <a:pt x="4" y="0"/>
                  </a:moveTo>
                  <a:cubicBezTo>
                    <a:pt x="8" y="1"/>
                    <a:pt x="12" y="1"/>
                    <a:pt x="17" y="1"/>
                  </a:cubicBezTo>
                  <a:cubicBezTo>
                    <a:pt x="17" y="9"/>
                    <a:pt x="17" y="18"/>
                    <a:pt x="17" y="26"/>
                  </a:cubicBezTo>
                  <a:cubicBezTo>
                    <a:pt x="17" y="35"/>
                    <a:pt x="18" y="43"/>
                    <a:pt x="17" y="51"/>
                  </a:cubicBezTo>
                  <a:cubicBezTo>
                    <a:pt x="16" y="60"/>
                    <a:pt x="15" y="69"/>
                    <a:pt x="16" y="77"/>
                  </a:cubicBezTo>
                  <a:cubicBezTo>
                    <a:pt x="15" y="76"/>
                    <a:pt x="2" y="79"/>
                    <a:pt x="1" y="77"/>
                  </a:cubicBezTo>
                  <a:cubicBezTo>
                    <a:pt x="0" y="76"/>
                    <a:pt x="1" y="70"/>
                    <a:pt x="1" y="68"/>
                  </a:cubicBezTo>
                  <a:cubicBezTo>
                    <a:pt x="1" y="65"/>
                    <a:pt x="1" y="62"/>
                    <a:pt x="1" y="59"/>
                  </a:cubicBezTo>
                  <a:cubicBezTo>
                    <a:pt x="2" y="47"/>
                    <a:pt x="2" y="34"/>
                    <a:pt x="3" y="22"/>
                  </a:cubicBezTo>
                  <a:cubicBezTo>
                    <a:pt x="3" y="15"/>
                    <a:pt x="3" y="8"/>
                    <a:pt x="4" y="0"/>
                  </a:cubicBezTo>
                  <a:close/>
                </a:path>
              </a:pathLst>
            </a:custGeom>
            <a:solidFill>
              <a:srgbClr val="8B8D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íšlïḋe">
              <a:extLst>
                <a:ext uri="{FF2B5EF4-FFF2-40B4-BE49-F238E27FC236}">
                  <a16:creationId xmlns:a16="http://schemas.microsoft.com/office/drawing/2014/main" id="{BA57DB31-7624-4411-B86D-385E0FD91116}"/>
                </a:ext>
              </a:extLst>
            </p:cNvPr>
            <p:cNvSpPr/>
            <p:nvPr/>
          </p:nvSpPr>
          <p:spPr bwMode="auto">
            <a:xfrm>
              <a:off x="8061326" y="1325564"/>
              <a:ext cx="58738" cy="469900"/>
            </a:xfrm>
            <a:custGeom>
              <a:avLst/>
              <a:gdLst>
                <a:gd name="T0" fmla="*/ 1 w 10"/>
                <a:gd name="T1" fmla="*/ 64 h 80"/>
                <a:gd name="T2" fmla="*/ 1 w 10"/>
                <a:gd name="T3" fmla="*/ 42 h 80"/>
                <a:gd name="T4" fmla="*/ 2 w 10"/>
                <a:gd name="T5" fmla="*/ 20 h 80"/>
                <a:gd name="T6" fmla="*/ 1 w 10"/>
                <a:gd name="T7" fmla="*/ 2 h 80"/>
                <a:gd name="T8" fmla="*/ 8 w 10"/>
                <a:gd name="T9" fmla="*/ 1 h 80"/>
                <a:gd name="T10" fmla="*/ 9 w 10"/>
                <a:gd name="T11" fmla="*/ 1 h 80"/>
                <a:gd name="T12" fmla="*/ 10 w 10"/>
                <a:gd name="T13" fmla="*/ 5 h 80"/>
                <a:gd name="T14" fmla="*/ 10 w 10"/>
                <a:gd name="T15" fmla="*/ 14 h 80"/>
                <a:gd name="T16" fmla="*/ 10 w 10"/>
                <a:gd name="T17" fmla="*/ 75 h 80"/>
                <a:gd name="T18" fmla="*/ 10 w 10"/>
                <a:gd name="T19" fmla="*/ 77 h 80"/>
                <a:gd name="T20" fmla="*/ 8 w 10"/>
                <a:gd name="T21" fmla="*/ 79 h 80"/>
                <a:gd name="T22" fmla="*/ 0 w 10"/>
                <a:gd name="T23" fmla="*/ 78 h 80"/>
                <a:gd name="T24" fmla="*/ 0 w 10"/>
                <a:gd name="T25" fmla="*/ 71 h 80"/>
                <a:gd name="T26" fmla="*/ 1 w 10"/>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80">
                  <a:moveTo>
                    <a:pt x="1" y="64"/>
                  </a:moveTo>
                  <a:cubicBezTo>
                    <a:pt x="1" y="57"/>
                    <a:pt x="1" y="50"/>
                    <a:pt x="1" y="42"/>
                  </a:cubicBezTo>
                  <a:cubicBezTo>
                    <a:pt x="1" y="35"/>
                    <a:pt x="2" y="27"/>
                    <a:pt x="2" y="20"/>
                  </a:cubicBezTo>
                  <a:cubicBezTo>
                    <a:pt x="2" y="14"/>
                    <a:pt x="2" y="7"/>
                    <a:pt x="1" y="2"/>
                  </a:cubicBezTo>
                  <a:cubicBezTo>
                    <a:pt x="3" y="1"/>
                    <a:pt x="5" y="0"/>
                    <a:pt x="8" y="1"/>
                  </a:cubicBezTo>
                  <a:cubicBezTo>
                    <a:pt x="8" y="1"/>
                    <a:pt x="9" y="1"/>
                    <a:pt x="9" y="1"/>
                  </a:cubicBezTo>
                  <a:cubicBezTo>
                    <a:pt x="10" y="1"/>
                    <a:pt x="10" y="3"/>
                    <a:pt x="10" y="5"/>
                  </a:cubicBezTo>
                  <a:cubicBezTo>
                    <a:pt x="10" y="8"/>
                    <a:pt x="10" y="11"/>
                    <a:pt x="10" y="14"/>
                  </a:cubicBezTo>
                  <a:cubicBezTo>
                    <a:pt x="10" y="35"/>
                    <a:pt x="10" y="55"/>
                    <a:pt x="10" y="75"/>
                  </a:cubicBezTo>
                  <a:cubicBezTo>
                    <a:pt x="10" y="76"/>
                    <a:pt x="10" y="77"/>
                    <a:pt x="10" y="77"/>
                  </a:cubicBezTo>
                  <a:cubicBezTo>
                    <a:pt x="9" y="78"/>
                    <a:pt x="8" y="79"/>
                    <a:pt x="8" y="79"/>
                  </a:cubicBezTo>
                  <a:cubicBezTo>
                    <a:pt x="6" y="79"/>
                    <a:pt x="1" y="80"/>
                    <a:pt x="0" y="78"/>
                  </a:cubicBezTo>
                  <a:cubicBezTo>
                    <a:pt x="0" y="76"/>
                    <a:pt x="0" y="73"/>
                    <a:pt x="0" y="71"/>
                  </a:cubicBezTo>
                  <a:cubicBezTo>
                    <a:pt x="0" y="69"/>
                    <a:pt x="0" y="67"/>
                    <a:pt x="1" y="64"/>
                  </a:cubicBezTo>
                  <a:close/>
                </a:path>
              </a:pathLst>
            </a:custGeom>
            <a:solidFill>
              <a:srgbClr val="A6AD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iś1ïḑé">
              <a:extLst>
                <a:ext uri="{FF2B5EF4-FFF2-40B4-BE49-F238E27FC236}">
                  <a16:creationId xmlns:a16="http://schemas.microsoft.com/office/drawing/2014/main" id="{B6DF62D8-ACE7-408F-989F-CB217517E14C}"/>
                </a:ext>
              </a:extLst>
            </p:cNvPr>
            <p:cNvSpPr/>
            <p:nvPr/>
          </p:nvSpPr>
          <p:spPr bwMode="auto">
            <a:xfrm>
              <a:off x="8115301" y="1330326"/>
              <a:ext cx="69850" cy="465138"/>
            </a:xfrm>
            <a:custGeom>
              <a:avLst/>
              <a:gdLst>
                <a:gd name="T0" fmla="*/ 3 w 12"/>
                <a:gd name="T1" fmla="*/ 0 h 79"/>
                <a:gd name="T2" fmla="*/ 11 w 12"/>
                <a:gd name="T3" fmla="*/ 1 h 79"/>
                <a:gd name="T4" fmla="*/ 12 w 12"/>
                <a:gd name="T5" fmla="*/ 26 h 79"/>
                <a:gd name="T6" fmla="*/ 12 w 12"/>
                <a:gd name="T7" fmla="*/ 51 h 79"/>
                <a:gd name="T8" fmla="*/ 11 w 12"/>
                <a:gd name="T9" fmla="*/ 77 h 79"/>
                <a:gd name="T10" fmla="*/ 1 w 12"/>
                <a:gd name="T11" fmla="*/ 77 h 79"/>
                <a:gd name="T12" fmla="*/ 1 w 12"/>
                <a:gd name="T13" fmla="*/ 68 h 79"/>
                <a:gd name="T14" fmla="*/ 1 w 12"/>
                <a:gd name="T15" fmla="*/ 59 h 79"/>
                <a:gd name="T16" fmla="*/ 2 w 12"/>
                <a:gd name="T17" fmla="*/ 22 h 79"/>
                <a:gd name="T18" fmla="*/ 3 w 1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9">
                  <a:moveTo>
                    <a:pt x="3" y="0"/>
                  </a:moveTo>
                  <a:cubicBezTo>
                    <a:pt x="6" y="1"/>
                    <a:pt x="9" y="1"/>
                    <a:pt x="11" y="1"/>
                  </a:cubicBezTo>
                  <a:cubicBezTo>
                    <a:pt x="12" y="9"/>
                    <a:pt x="12" y="18"/>
                    <a:pt x="12" y="26"/>
                  </a:cubicBezTo>
                  <a:cubicBezTo>
                    <a:pt x="12" y="35"/>
                    <a:pt x="12" y="43"/>
                    <a:pt x="12" y="51"/>
                  </a:cubicBezTo>
                  <a:cubicBezTo>
                    <a:pt x="11" y="60"/>
                    <a:pt x="10" y="69"/>
                    <a:pt x="11" y="77"/>
                  </a:cubicBezTo>
                  <a:cubicBezTo>
                    <a:pt x="11" y="76"/>
                    <a:pt x="1" y="79"/>
                    <a:pt x="1" y="77"/>
                  </a:cubicBezTo>
                  <a:cubicBezTo>
                    <a:pt x="0" y="76"/>
                    <a:pt x="1" y="70"/>
                    <a:pt x="1" y="68"/>
                  </a:cubicBezTo>
                  <a:cubicBezTo>
                    <a:pt x="1" y="65"/>
                    <a:pt x="1" y="62"/>
                    <a:pt x="1" y="59"/>
                  </a:cubicBezTo>
                  <a:cubicBezTo>
                    <a:pt x="1" y="47"/>
                    <a:pt x="2" y="34"/>
                    <a:pt x="2" y="22"/>
                  </a:cubicBezTo>
                  <a:cubicBezTo>
                    <a:pt x="2" y="15"/>
                    <a:pt x="2" y="8"/>
                    <a:pt x="3" y="0"/>
                  </a:cubicBezTo>
                  <a:close/>
                </a:path>
              </a:pathLst>
            </a:custGeom>
            <a:solidFill>
              <a:srgbClr val="858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îśļîďè">
              <a:extLst>
                <a:ext uri="{FF2B5EF4-FFF2-40B4-BE49-F238E27FC236}">
                  <a16:creationId xmlns:a16="http://schemas.microsoft.com/office/drawing/2014/main" id="{D3B3646E-B18A-4038-86FB-B0D9D04E611D}"/>
                </a:ext>
              </a:extLst>
            </p:cNvPr>
            <p:cNvSpPr/>
            <p:nvPr/>
          </p:nvSpPr>
          <p:spPr bwMode="auto">
            <a:xfrm>
              <a:off x="8174038" y="1325564"/>
              <a:ext cx="63500" cy="469900"/>
            </a:xfrm>
            <a:custGeom>
              <a:avLst/>
              <a:gdLst>
                <a:gd name="T0" fmla="*/ 1 w 11"/>
                <a:gd name="T1" fmla="*/ 64 h 80"/>
                <a:gd name="T2" fmla="*/ 2 w 11"/>
                <a:gd name="T3" fmla="*/ 42 h 80"/>
                <a:gd name="T4" fmla="*/ 3 w 11"/>
                <a:gd name="T5" fmla="*/ 20 h 80"/>
                <a:gd name="T6" fmla="*/ 1 w 11"/>
                <a:gd name="T7" fmla="*/ 2 h 80"/>
                <a:gd name="T8" fmla="*/ 9 w 11"/>
                <a:gd name="T9" fmla="*/ 1 h 80"/>
                <a:gd name="T10" fmla="*/ 10 w 11"/>
                <a:gd name="T11" fmla="*/ 1 h 80"/>
                <a:gd name="T12" fmla="*/ 11 w 11"/>
                <a:gd name="T13" fmla="*/ 5 h 80"/>
                <a:gd name="T14" fmla="*/ 11 w 11"/>
                <a:gd name="T15" fmla="*/ 14 h 80"/>
                <a:gd name="T16" fmla="*/ 11 w 11"/>
                <a:gd name="T17" fmla="*/ 75 h 80"/>
                <a:gd name="T18" fmla="*/ 11 w 11"/>
                <a:gd name="T19" fmla="*/ 77 h 80"/>
                <a:gd name="T20" fmla="*/ 8 w 11"/>
                <a:gd name="T21" fmla="*/ 79 h 80"/>
                <a:gd name="T22" fmla="*/ 1 w 11"/>
                <a:gd name="T23" fmla="*/ 78 h 80"/>
                <a:gd name="T24" fmla="*/ 1 w 11"/>
                <a:gd name="T25" fmla="*/ 71 h 80"/>
                <a:gd name="T26" fmla="*/ 1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 y="64"/>
                  </a:moveTo>
                  <a:cubicBezTo>
                    <a:pt x="2" y="57"/>
                    <a:pt x="2" y="50"/>
                    <a:pt x="2" y="42"/>
                  </a:cubicBezTo>
                  <a:cubicBezTo>
                    <a:pt x="2" y="35"/>
                    <a:pt x="2" y="27"/>
                    <a:pt x="3" y="20"/>
                  </a:cubicBezTo>
                  <a:cubicBezTo>
                    <a:pt x="3" y="14"/>
                    <a:pt x="3" y="7"/>
                    <a:pt x="1" y="2"/>
                  </a:cubicBezTo>
                  <a:cubicBezTo>
                    <a:pt x="4" y="1"/>
                    <a:pt x="6" y="0"/>
                    <a:pt x="9" y="1"/>
                  </a:cubicBezTo>
                  <a:cubicBezTo>
                    <a:pt x="9" y="1"/>
                    <a:pt x="9" y="1"/>
                    <a:pt x="10" y="1"/>
                  </a:cubicBezTo>
                  <a:cubicBezTo>
                    <a:pt x="11" y="1"/>
                    <a:pt x="11" y="3"/>
                    <a:pt x="11" y="5"/>
                  </a:cubicBezTo>
                  <a:cubicBezTo>
                    <a:pt x="11" y="8"/>
                    <a:pt x="11" y="11"/>
                    <a:pt x="11" y="14"/>
                  </a:cubicBezTo>
                  <a:cubicBezTo>
                    <a:pt x="11" y="35"/>
                    <a:pt x="11" y="55"/>
                    <a:pt x="11" y="75"/>
                  </a:cubicBezTo>
                  <a:cubicBezTo>
                    <a:pt x="11" y="76"/>
                    <a:pt x="11" y="77"/>
                    <a:pt x="11" y="77"/>
                  </a:cubicBezTo>
                  <a:cubicBezTo>
                    <a:pt x="10" y="78"/>
                    <a:pt x="9" y="79"/>
                    <a:pt x="8" y="79"/>
                  </a:cubicBezTo>
                  <a:cubicBezTo>
                    <a:pt x="7" y="79"/>
                    <a:pt x="2" y="80"/>
                    <a:pt x="1" y="78"/>
                  </a:cubicBezTo>
                  <a:cubicBezTo>
                    <a:pt x="0" y="76"/>
                    <a:pt x="1" y="73"/>
                    <a:pt x="1" y="71"/>
                  </a:cubicBezTo>
                  <a:cubicBezTo>
                    <a:pt x="1" y="69"/>
                    <a:pt x="1" y="67"/>
                    <a:pt x="1" y="64"/>
                  </a:cubicBez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ísļíḋê">
              <a:extLst>
                <a:ext uri="{FF2B5EF4-FFF2-40B4-BE49-F238E27FC236}">
                  <a16:creationId xmlns:a16="http://schemas.microsoft.com/office/drawing/2014/main" id="{478F414C-6D00-4077-AAB4-840CC493EE41}"/>
                </a:ext>
              </a:extLst>
            </p:cNvPr>
            <p:cNvSpPr/>
            <p:nvPr/>
          </p:nvSpPr>
          <p:spPr bwMode="auto">
            <a:xfrm>
              <a:off x="7378701" y="1312864"/>
              <a:ext cx="76200" cy="469900"/>
            </a:xfrm>
            <a:custGeom>
              <a:avLst/>
              <a:gdLst>
                <a:gd name="T0" fmla="*/ 13 w 13"/>
                <a:gd name="T1" fmla="*/ 79 h 80"/>
                <a:gd name="T2" fmla="*/ 4 w 13"/>
                <a:gd name="T3" fmla="*/ 79 h 80"/>
                <a:gd name="T4" fmla="*/ 3 w 13"/>
                <a:gd name="T5" fmla="*/ 79 h 80"/>
                <a:gd name="T6" fmla="*/ 2 w 13"/>
                <a:gd name="T7" fmla="*/ 77 h 80"/>
                <a:gd name="T8" fmla="*/ 1 w 13"/>
                <a:gd name="T9" fmla="*/ 55 h 80"/>
                <a:gd name="T10" fmla="*/ 0 w 13"/>
                <a:gd name="T11" fmla="*/ 10 h 80"/>
                <a:gd name="T12" fmla="*/ 1 w 13"/>
                <a:gd name="T13" fmla="*/ 2 h 80"/>
                <a:gd name="T14" fmla="*/ 3 w 13"/>
                <a:gd name="T15" fmla="*/ 1 h 80"/>
                <a:gd name="T16" fmla="*/ 9 w 13"/>
                <a:gd name="T17" fmla="*/ 5 h 80"/>
                <a:gd name="T18" fmla="*/ 11 w 13"/>
                <a:gd name="T19" fmla="*/ 23 h 80"/>
                <a:gd name="T20" fmla="*/ 12 w 13"/>
                <a:gd name="T21" fmla="*/ 59 h 80"/>
                <a:gd name="T22" fmla="*/ 13 w 13"/>
                <a:gd name="T2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80">
                  <a:moveTo>
                    <a:pt x="13" y="79"/>
                  </a:moveTo>
                  <a:cubicBezTo>
                    <a:pt x="10" y="80"/>
                    <a:pt x="7" y="80"/>
                    <a:pt x="4" y="79"/>
                  </a:cubicBezTo>
                  <a:cubicBezTo>
                    <a:pt x="4" y="79"/>
                    <a:pt x="3" y="79"/>
                    <a:pt x="3" y="79"/>
                  </a:cubicBezTo>
                  <a:cubicBezTo>
                    <a:pt x="2" y="78"/>
                    <a:pt x="2" y="78"/>
                    <a:pt x="2" y="77"/>
                  </a:cubicBezTo>
                  <a:cubicBezTo>
                    <a:pt x="1" y="70"/>
                    <a:pt x="1" y="63"/>
                    <a:pt x="1" y="55"/>
                  </a:cubicBezTo>
                  <a:cubicBezTo>
                    <a:pt x="1" y="40"/>
                    <a:pt x="1" y="25"/>
                    <a:pt x="0" y="10"/>
                  </a:cubicBezTo>
                  <a:cubicBezTo>
                    <a:pt x="0" y="7"/>
                    <a:pt x="0" y="3"/>
                    <a:pt x="1" y="2"/>
                  </a:cubicBezTo>
                  <a:cubicBezTo>
                    <a:pt x="2" y="1"/>
                    <a:pt x="2" y="1"/>
                    <a:pt x="3" y="1"/>
                  </a:cubicBezTo>
                  <a:cubicBezTo>
                    <a:pt x="5" y="1"/>
                    <a:pt x="9" y="0"/>
                    <a:pt x="9" y="5"/>
                  </a:cubicBezTo>
                  <a:cubicBezTo>
                    <a:pt x="10" y="11"/>
                    <a:pt x="10" y="17"/>
                    <a:pt x="11" y="23"/>
                  </a:cubicBezTo>
                  <a:cubicBezTo>
                    <a:pt x="11" y="35"/>
                    <a:pt x="12" y="47"/>
                    <a:pt x="12" y="59"/>
                  </a:cubicBezTo>
                  <a:cubicBezTo>
                    <a:pt x="13" y="61"/>
                    <a:pt x="13" y="79"/>
                    <a:pt x="13" y="79"/>
                  </a:cubicBez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ïṣḷîḓè">
              <a:extLst>
                <a:ext uri="{FF2B5EF4-FFF2-40B4-BE49-F238E27FC236}">
                  <a16:creationId xmlns:a16="http://schemas.microsoft.com/office/drawing/2014/main" id="{0A263744-F98F-48BB-84A1-7DD16FA52A6A}"/>
                </a:ext>
              </a:extLst>
            </p:cNvPr>
            <p:cNvSpPr/>
            <p:nvPr/>
          </p:nvSpPr>
          <p:spPr bwMode="auto">
            <a:xfrm>
              <a:off x="7289801" y="1330326"/>
              <a:ext cx="106363" cy="458788"/>
            </a:xfrm>
            <a:custGeom>
              <a:avLst/>
              <a:gdLst>
                <a:gd name="T0" fmla="*/ 14 w 18"/>
                <a:gd name="T1" fmla="*/ 0 h 78"/>
                <a:gd name="T2" fmla="*/ 1 w 18"/>
                <a:gd name="T3" fmla="*/ 0 h 78"/>
                <a:gd name="T4" fmla="*/ 0 w 18"/>
                <a:gd name="T5" fmla="*/ 26 h 78"/>
                <a:gd name="T6" fmla="*/ 0 w 18"/>
                <a:gd name="T7" fmla="*/ 51 h 78"/>
                <a:gd name="T8" fmla="*/ 2 w 18"/>
                <a:gd name="T9" fmla="*/ 77 h 78"/>
                <a:gd name="T10" fmla="*/ 17 w 18"/>
                <a:gd name="T11" fmla="*/ 77 h 78"/>
                <a:gd name="T12" fmla="*/ 17 w 18"/>
                <a:gd name="T13" fmla="*/ 68 h 78"/>
                <a:gd name="T14" fmla="*/ 16 w 18"/>
                <a:gd name="T15" fmla="*/ 59 h 78"/>
                <a:gd name="T16" fmla="*/ 15 w 18"/>
                <a:gd name="T17" fmla="*/ 21 h 78"/>
                <a:gd name="T18" fmla="*/ 14 w 18"/>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8">
                  <a:moveTo>
                    <a:pt x="14" y="0"/>
                  </a:moveTo>
                  <a:cubicBezTo>
                    <a:pt x="9" y="0"/>
                    <a:pt x="5" y="0"/>
                    <a:pt x="1" y="0"/>
                  </a:cubicBezTo>
                  <a:cubicBezTo>
                    <a:pt x="0" y="8"/>
                    <a:pt x="0" y="17"/>
                    <a:pt x="0" y="26"/>
                  </a:cubicBezTo>
                  <a:cubicBezTo>
                    <a:pt x="0" y="34"/>
                    <a:pt x="0" y="42"/>
                    <a:pt x="0" y="51"/>
                  </a:cubicBezTo>
                  <a:cubicBezTo>
                    <a:pt x="1" y="60"/>
                    <a:pt x="2" y="68"/>
                    <a:pt x="2" y="77"/>
                  </a:cubicBezTo>
                  <a:cubicBezTo>
                    <a:pt x="2" y="76"/>
                    <a:pt x="16" y="78"/>
                    <a:pt x="17" y="77"/>
                  </a:cubicBezTo>
                  <a:cubicBezTo>
                    <a:pt x="18" y="76"/>
                    <a:pt x="17" y="69"/>
                    <a:pt x="17" y="68"/>
                  </a:cubicBezTo>
                  <a:cubicBezTo>
                    <a:pt x="17" y="65"/>
                    <a:pt x="16" y="62"/>
                    <a:pt x="16" y="59"/>
                  </a:cubicBezTo>
                  <a:cubicBezTo>
                    <a:pt x="16" y="46"/>
                    <a:pt x="15" y="34"/>
                    <a:pt x="15" y="21"/>
                  </a:cubicBezTo>
                  <a:cubicBezTo>
                    <a:pt x="14" y="14"/>
                    <a:pt x="14" y="7"/>
                    <a:pt x="14" y="0"/>
                  </a:cubicBezTo>
                  <a:close/>
                </a:path>
              </a:pathLst>
            </a:custGeom>
            <a:solidFill>
              <a:srgbClr val="9DA0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îSḷíďe">
              <a:extLst>
                <a:ext uri="{FF2B5EF4-FFF2-40B4-BE49-F238E27FC236}">
                  <a16:creationId xmlns:a16="http://schemas.microsoft.com/office/drawing/2014/main" id="{107C1F27-9FAE-4D13-985D-E23E0E470227}"/>
                </a:ext>
              </a:extLst>
            </p:cNvPr>
            <p:cNvSpPr/>
            <p:nvPr/>
          </p:nvSpPr>
          <p:spPr bwMode="auto">
            <a:xfrm>
              <a:off x="7237413" y="1325564"/>
              <a:ext cx="65088" cy="469900"/>
            </a:xfrm>
            <a:custGeom>
              <a:avLst/>
              <a:gdLst>
                <a:gd name="T0" fmla="*/ 10 w 11"/>
                <a:gd name="T1" fmla="*/ 64 h 80"/>
                <a:gd name="T2" fmla="*/ 10 w 11"/>
                <a:gd name="T3" fmla="*/ 42 h 80"/>
                <a:gd name="T4" fmla="*/ 9 w 11"/>
                <a:gd name="T5" fmla="*/ 19 h 80"/>
                <a:gd name="T6" fmla="*/ 10 w 11"/>
                <a:gd name="T7" fmla="*/ 1 h 80"/>
                <a:gd name="T8" fmla="*/ 3 w 11"/>
                <a:gd name="T9" fmla="*/ 0 h 80"/>
                <a:gd name="T10" fmla="*/ 2 w 11"/>
                <a:gd name="T11" fmla="*/ 0 h 80"/>
                <a:gd name="T12" fmla="*/ 1 w 11"/>
                <a:gd name="T13" fmla="*/ 4 h 80"/>
                <a:gd name="T14" fmla="*/ 1 w 11"/>
                <a:gd name="T15" fmla="*/ 14 h 80"/>
                <a:gd name="T16" fmla="*/ 1 w 11"/>
                <a:gd name="T17" fmla="*/ 75 h 80"/>
                <a:gd name="T18" fmla="*/ 1 w 11"/>
                <a:gd name="T19" fmla="*/ 77 h 80"/>
                <a:gd name="T20" fmla="*/ 3 w 11"/>
                <a:gd name="T21" fmla="*/ 78 h 80"/>
                <a:gd name="T22" fmla="*/ 11 w 11"/>
                <a:gd name="T23" fmla="*/ 77 h 80"/>
                <a:gd name="T24" fmla="*/ 10 w 11"/>
                <a:gd name="T25" fmla="*/ 71 h 80"/>
                <a:gd name="T26" fmla="*/ 10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0" y="64"/>
                  </a:moveTo>
                  <a:cubicBezTo>
                    <a:pt x="10" y="56"/>
                    <a:pt x="10" y="49"/>
                    <a:pt x="10" y="42"/>
                  </a:cubicBezTo>
                  <a:cubicBezTo>
                    <a:pt x="9" y="34"/>
                    <a:pt x="9" y="27"/>
                    <a:pt x="9" y="19"/>
                  </a:cubicBezTo>
                  <a:cubicBezTo>
                    <a:pt x="9" y="13"/>
                    <a:pt x="9" y="7"/>
                    <a:pt x="10" y="1"/>
                  </a:cubicBezTo>
                  <a:cubicBezTo>
                    <a:pt x="8" y="0"/>
                    <a:pt x="5" y="0"/>
                    <a:pt x="3" y="0"/>
                  </a:cubicBezTo>
                  <a:cubicBezTo>
                    <a:pt x="3" y="0"/>
                    <a:pt x="2" y="0"/>
                    <a:pt x="2" y="0"/>
                  </a:cubicBezTo>
                  <a:cubicBezTo>
                    <a:pt x="1" y="1"/>
                    <a:pt x="1" y="3"/>
                    <a:pt x="1" y="4"/>
                  </a:cubicBezTo>
                  <a:cubicBezTo>
                    <a:pt x="1" y="7"/>
                    <a:pt x="1" y="11"/>
                    <a:pt x="1" y="14"/>
                  </a:cubicBezTo>
                  <a:cubicBezTo>
                    <a:pt x="0" y="34"/>
                    <a:pt x="1" y="54"/>
                    <a:pt x="1" y="75"/>
                  </a:cubicBezTo>
                  <a:cubicBezTo>
                    <a:pt x="1" y="75"/>
                    <a:pt x="1" y="76"/>
                    <a:pt x="1" y="77"/>
                  </a:cubicBezTo>
                  <a:cubicBezTo>
                    <a:pt x="2" y="78"/>
                    <a:pt x="3" y="78"/>
                    <a:pt x="3" y="78"/>
                  </a:cubicBezTo>
                  <a:cubicBezTo>
                    <a:pt x="5" y="78"/>
                    <a:pt x="10" y="80"/>
                    <a:pt x="11" y="77"/>
                  </a:cubicBezTo>
                  <a:cubicBezTo>
                    <a:pt x="11" y="76"/>
                    <a:pt x="11" y="73"/>
                    <a:pt x="10" y="71"/>
                  </a:cubicBezTo>
                  <a:cubicBezTo>
                    <a:pt x="10" y="68"/>
                    <a:pt x="10" y="66"/>
                    <a:pt x="10" y="64"/>
                  </a:cubicBezTo>
                  <a:close/>
                </a:path>
              </a:pathLst>
            </a:custGeom>
            <a:solidFill>
              <a:srgbClr val="C7D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ïṥḻîḋè">
              <a:extLst>
                <a:ext uri="{FF2B5EF4-FFF2-40B4-BE49-F238E27FC236}">
                  <a16:creationId xmlns:a16="http://schemas.microsoft.com/office/drawing/2014/main" id="{D038438C-B2B8-43C4-A391-F206F2900EFF}"/>
                </a:ext>
              </a:extLst>
            </p:cNvPr>
            <p:cNvSpPr/>
            <p:nvPr/>
          </p:nvSpPr>
          <p:spPr bwMode="auto">
            <a:xfrm>
              <a:off x="7796213" y="1330326"/>
              <a:ext cx="71438" cy="465138"/>
            </a:xfrm>
            <a:custGeom>
              <a:avLst/>
              <a:gdLst>
                <a:gd name="T0" fmla="*/ 2 w 12"/>
                <a:gd name="T1" fmla="*/ 0 h 79"/>
                <a:gd name="T2" fmla="*/ 11 w 12"/>
                <a:gd name="T3" fmla="*/ 1 h 79"/>
                <a:gd name="T4" fmla="*/ 12 w 12"/>
                <a:gd name="T5" fmla="*/ 26 h 79"/>
                <a:gd name="T6" fmla="*/ 11 w 12"/>
                <a:gd name="T7" fmla="*/ 51 h 79"/>
                <a:gd name="T8" fmla="*/ 10 w 12"/>
                <a:gd name="T9" fmla="*/ 77 h 79"/>
                <a:gd name="T10" fmla="*/ 0 w 12"/>
                <a:gd name="T11" fmla="*/ 77 h 79"/>
                <a:gd name="T12" fmla="*/ 0 w 12"/>
                <a:gd name="T13" fmla="*/ 68 h 79"/>
                <a:gd name="T14" fmla="*/ 1 w 12"/>
                <a:gd name="T15" fmla="*/ 59 h 79"/>
                <a:gd name="T16" fmla="*/ 2 w 12"/>
                <a:gd name="T17" fmla="*/ 22 h 79"/>
                <a:gd name="T18" fmla="*/ 2 w 1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9">
                  <a:moveTo>
                    <a:pt x="2" y="0"/>
                  </a:moveTo>
                  <a:cubicBezTo>
                    <a:pt x="5" y="1"/>
                    <a:pt x="8" y="1"/>
                    <a:pt x="11" y="1"/>
                  </a:cubicBezTo>
                  <a:cubicBezTo>
                    <a:pt x="11" y="9"/>
                    <a:pt x="11" y="18"/>
                    <a:pt x="12" y="26"/>
                  </a:cubicBezTo>
                  <a:cubicBezTo>
                    <a:pt x="12" y="35"/>
                    <a:pt x="12" y="43"/>
                    <a:pt x="11" y="51"/>
                  </a:cubicBezTo>
                  <a:cubicBezTo>
                    <a:pt x="11" y="60"/>
                    <a:pt x="10" y="69"/>
                    <a:pt x="10" y="77"/>
                  </a:cubicBezTo>
                  <a:cubicBezTo>
                    <a:pt x="10" y="76"/>
                    <a:pt x="1" y="79"/>
                    <a:pt x="0" y="77"/>
                  </a:cubicBezTo>
                  <a:cubicBezTo>
                    <a:pt x="0" y="76"/>
                    <a:pt x="0" y="70"/>
                    <a:pt x="0" y="68"/>
                  </a:cubicBezTo>
                  <a:cubicBezTo>
                    <a:pt x="1" y="65"/>
                    <a:pt x="1" y="62"/>
                    <a:pt x="1" y="59"/>
                  </a:cubicBezTo>
                  <a:cubicBezTo>
                    <a:pt x="1" y="47"/>
                    <a:pt x="1" y="34"/>
                    <a:pt x="2" y="22"/>
                  </a:cubicBezTo>
                  <a:cubicBezTo>
                    <a:pt x="2" y="15"/>
                    <a:pt x="2" y="8"/>
                    <a:pt x="2" y="0"/>
                  </a:cubicBezTo>
                  <a:close/>
                </a:path>
              </a:pathLst>
            </a:custGeom>
            <a:solidFill>
              <a:srgbClr val="979B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ïŝḻidê">
              <a:extLst>
                <a:ext uri="{FF2B5EF4-FFF2-40B4-BE49-F238E27FC236}">
                  <a16:creationId xmlns:a16="http://schemas.microsoft.com/office/drawing/2014/main" id="{14A681CF-B80C-40BC-97D8-69FF1E4B633B}"/>
                </a:ext>
              </a:extLst>
            </p:cNvPr>
            <p:cNvSpPr/>
            <p:nvPr/>
          </p:nvSpPr>
          <p:spPr bwMode="auto">
            <a:xfrm>
              <a:off x="7854951" y="1325564"/>
              <a:ext cx="65088" cy="469900"/>
            </a:xfrm>
            <a:custGeom>
              <a:avLst/>
              <a:gdLst>
                <a:gd name="T0" fmla="*/ 1 w 11"/>
                <a:gd name="T1" fmla="*/ 64 h 80"/>
                <a:gd name="T2" fmla="*/ 2 w 11"/>
                <a:gd name="T3" fmla="*/ 42 h 80"/>
                <a:gd name="T4" fmla="*/ 2 w 11"/>
                <a:gd name="T5" fmla="*/ 20 h 80"/>
                <a:gd name="T6" fmla="*/ 1 w 11"/>
                <a:gd name="T7" fmla="*/ 2 h 80"/>
                <a:gd name="T8" fmla="*/ 8 w 11"/>
                <a:gd name="T9" fmla="*/ 1 h 80"/>
                <a:gd name="T10" fmla="*/ 9 w 11"/>
                <a:gd name="T11" fmla="*/ 1 h 80"/>
                <a:gd name="T12" fmla="*/ 11 w 11"/>
                <a:gd name="T13" fmla="*/ 5 h 80"/>
                <a:gd name="T14" fmla="*/ 11 w 11"/>
                <a:gd name="T15" fmla="*/ 14 h 80"/>
                <a:gd name="T16" fmla="*/ 11 w 11"/>
                <a:gd name="T17" fmla="*/ 75 h 80"/>
                <a:gd name="T18" fmla="*/ 10 w 11"/>
                <a:gd name="T19" fmla="*/ 77 h 80"/>
                <a:gd name="T20" fmla="*/ 8 w 11"/>
                <a:gd name="T21" fmla="*/ 79 h 80"/>
                <a:gd name="T22" fmla="*/ 1 w 11"/>
                <a:gd name="T23" fmla="*/ 78 h 80"/>
                <a:gd name="T24" fmla="*/ 1 w 11"/>
                <a:gd name="T25" fmla="*/ 71 h 80"/>
                <a:gd name="T26" fmla="*/ 1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 y="64"/>
                  </a:moveTo>
                  <a:cubicBezTo>
                    <a:pt x="1" y="57"/>
                    <a:pt x="2" y="50"/>
                    <a:pt x="2" y="42"/>
                  </a:cubicBezTo>
                  <a:cubicBezTo>
                    <a:pt x="2" y="35"/>
                    <a:pt x="2" y="27"/>
                    <a:pt x="2" y="20"/>
                  </a:cubicBezTo>
                  <a:cubicBezTo>
                    <a:pt x="2" y="14"/>
                    <a:pt x="2" y="7"/>
                    <a:pt x="1" y="2"/>
                  </a:cubicBezTo>
                  <a:cubicBezTo>
                    <a:pt x="4" y="1"/>
                    <a:pt x="6" y="0"/>
                    <a:pt x="8" y="1"/>
                  </a:cubicBezTo>
                  <a:cubicBezTo>
                    <a:pt x="9" y="1"/>
                    <a:pt x="9" y="1"/>
                    <a:pt x="9" y="1"/>
                  </a:cubicBezTo>
                  <a:cubicBezTo>
                    <a:pt x="10" y="1"/>
                    <a:pt x="11" y="3"/>
                    <a:pt x="11" y="5"/>
                  </a:cubicBezTo>
                  <a:cubicBezTo>
                    <a:pt x="11" y="8"/>
                    <a:pt x="11" y="11"/>
                    <a:pt x="11" y="14"/>
                  </a:cubicBezTo>
                  <a:cubicBezTo>
                    <a:pt x="11" y="35"/>
                    <a:pt x="11" y="55"/>
                    <a:pt x="11" y="75"/>
                  </a:cubicBezTo>
                  <a:cubicBezTo>
                    <a:pt x="11" y="76"/>
                    <a:pt x="10" y="77"/>
                    <a:pt x="10" y="77"/>
                  </a:cubicBezTo>
                  <a:cubicBezTo>
                    <a:pt x="10" y="78"/>
                    <a:pt x="9" y="79"/>
                    <a:pt x="8" y="79"/>
                  </a:cubicBezTo>
                  <a:cubicBezTo>
                    <a:pt x="7" y="79"/>
                    <a:pt x="1" y="80"/>
                    <a:pt x="1" y="78"/>
                  </a:cubicBezTo>
                  <a:cubicBezTo>
                    <a:pt x="0" y="76"/>
                    <a:pt x="1" y="73"/>
                    <a:pt x="1" y="71"/>
                  </a:cubicBezTo>
                  <a:cubicBezTo>
                    <a:pt x="1" y="69"/>
                    <a:pt x="1" y="67"/>
                    <a:pt x="1" y="6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îSliďé">
              <a:extLst>
                <a:ext uri="{FF2B5EF4-FFF2-40B4-BE49-F238E27FC236}">
                  <a16:creationId xmlns:a16="http://schemas.microsoft.com/office/drawing/2014/main" id="{66D8DC1D-0D5A-44E1-9745-59BFEDFB99EE}"/>
                </a:ext>
              </a:extLst>
            </p:cNvPr>
            <p:cNvSpPr/>
            <p:nvPr/>
          </p:nvSpPr>
          <p:spPr bwMode="auto">
            <a:xfrm>
              <a:off x="7691438" y="1312864"/>
              <a:ext cx="117475" cy="469900"/>
            </a:xfrm>
            <a:custGeom>
              <a:avLst/>
              <a:gdLst>
                <a:gd name="T0" fmla="*/ 20 w 20"/>
                <a:gd name="T1" fmla="*/ 79 h 80"/>
                <a:gd name="T2" fmla="*/ 7 w 20"/>
                <a:gd name="T3" fmla="*/ 79 h 80"/>
                <a:gd name="T4" fmla="*/ 5 w 20"/>
                <a:gd name="T5" fmla="*/ 79 h 80"/>
                <a:gd name="T6" fmla="*/ 4 w 20"/>
                <a:gd name="T7" fmla="*/ 77 h 80"/>
                <a:gd name="T8" fmla="*/ 3 w 20"/>
                <a:gd name="T9" fmla="*/ 55 h 80"/>
                <a:gd name="T10" fmla="*/ 1 w 20"/>
                <a:gd name="T11" fmla="*/ 10 h 80"/>
                <a:gd name="T12" fmla="*/ 3 w 20"/>
                <a:gd name="T13" fmla="*/ 2 h 80"/>
                <a:gd name="T14" fmla="*/ 5 w 20"/>
                <a:gd name="T15" fmla="*/ 1 h 80"/>
                <a:gd name="T16" fmla="*/ 17 w 20"/>
                <a:gd name="T17" fmla="*/ 5 h 80"/>
                <a:gd name="T18" fmla="*/ 19 w 20"/>
                <a:gd name="T19" fmla="*/ 23 h 80"/>
                <a:gd name="T20" fmla="*/ 19 w 20"/>
                <a:gd name="T21" fmla="*/ 59 h 80"/>
                <a:gd name="T22" fmla="*/ 20 w 20"/>
                <a:gd name="T2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80">
                  <a:moveTo>
                    <a:pt x="20" y="79"/>
                  </a:moveTo>
                  <a:cubicBezTo>
                    <a:pt x="16" y="80"/>
                    <a:pt x="11" y="80"/>
                    <a:pt x="7" y="79"/>
                  </a:cubicBezTo>
                  <a:cubicBezTo>
                    <a:pt x="6" y="79"/>
                    <a:pt x="6" y="79"/>
                    <a:pt x="5" y="79"/>
                  </a:cubicBezTo>
                  <a:cubicBezTo>
                    <a:pt x="5" y="78"/>
                    <a:pt x="4" y="78"/>
                    <a:pt x="4" y="77"/>
                  </a:cubicBezTo>
                  <a:cubicBezTo>
                    <a:pt x="2" y="70"/>
                    <a:pt x="3" y="63"/>
                    <a:pt x="3" y="55"/>
                  </a:cubicBezTo>
                  <a:cubicBezTo>
                    <a:pt x="3" y="40"/>
                    <a:pt x="2" y="25"/>
                    <a:pt x="1" y="10"/>
                  </a:cubicBezTo>
                  <a:cubicBezTo>
                    <a:pt x="0" y="7"/>
                    <a:pt x="0" y="3"/>
                    <a:pt x="3" y="2"/>
                  </a:cubicBezTo>
                  <a:cubicBezTo>
                    <a:pt x="3" y="1"/>
                    <a:pt x="4" y="1"/>
                    <a:pt x="5" y="1"/>
                  </a:cubicBezTo>
                  <a:cubicBezTo>
                    <a:pt x="9" y="1"/>
                    <a:pt x="16" y="0"/>
                    <a:pt x="17" y="5"/>
                  </a:cubicBezTo>
                  <a:cubicBezTo>
                    <a:pt x="19" y="11"/>
                    <a:pt x="19" y="17"/>
                    <a:pt x="19" y="23"/>
                  </a:cubicBezTo>
                  <a:cubicBezTo>
                    <a:pt x="20" y="35"/>
                    <a:pt x="19" y="47"/>
                    <a:pt x="19" y="59"/>
                  </a:cubicBezTo>
                  <a:cubicBezTo>
                    <a:pt x="19" y="61"/>
                    <a:pt x="20" y="79"/>
                    <a:pt x="20" y="79"/>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isļídé">
              <a:extLst>
                <a:ext uri="{FF2B5EF4-FFF2-40B4-BE49-F238E27FC236}">
                  <a16:creationId xmlns:a16="http://schemas.microsoft.com/office/drawing/2014/main" id="{447A2EE8-4660-4577-BE99-0BD892BF2457}"/>
                </a:ext>
              </a:extLst>
            </p:cNvPr>
            <p:cNvSpPr/>
            <p:nvPr/>
          </p:nvSpPr>
          <p:spPr bwMode="auto">
            <a:xfrm>
              <a:off x="7608888" y="1330326"/>
              <a:ext cx="104775" cy="458788"/>
            </a:xfrm>
            <a:custGeom>
              <a:avLst/>
              <a:gdLst>
                <a:gd name="T0" fmla="*/ 14 w 18"/>
                <a:gd name="T1" fmla="*/ 0 h 78"/>
                <a:gd name="T2" fmla="*/ 1 w 18"/>
                <a:gd name="T3" fmla="*/ 0 h 78"/>
                <a:gd name="T4" fmla="*/ 1 w 18"/>
                <a:gd name="T5" fmla="*/ 26 h 78"/>
                <a:gd name="T6" fmla="*/ 1 w 18"/>
                <a:gd name="T7" fmla="*/ 51 h 78"/>
                <a:gd name="T8" fmla="*/ 2 w 18"/>
                <a:gd name="T9" fmla="*/ 77 h 78"/>
                <a:gd name="T10" fmla="*/ 17 w 18"/>
                <a:gd name="T11" fmla="*/ 77 h 78"/>
                <a:gd name="T12" fmla="*/ 17 w 18"/>
                <a:gd name="T13" fmla="*/ 68 h 78"/>
                <a:gd name="T14" fmla="*/ 17 w 18"/>
                <a:gd name="T15" fmla="*/ 59 h 78"/>
                <a:gd name="T16" fmla="*/ 15 w 18"/>
                <a:gd name="T17" fmla="*/ 21 h 78"/>
                <a:gd name="T18" fmla="*/ 14 w 18"/>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8">
                  <a:moveTo>
                    <a:pt x="14" y="0"/>
                  </a:moveTo>
                  <a:cubicBezTo>
                    <a:pt x="10" y="0"/>
                    <a:pt x="5" y="0"/>
                    <a:pt x="1" y="0"/>
                  </a:cubicBezTo>
                  <a:cubicBezTo>
                    <a:pt x="1" y="8"/>
                    <a:pt x="1" y="17"/>
                    <a:pt x="1" y="26"/>
                  </a:cubicBezTo>
                  <a:cubicBezTo>
                    <a:pt x="0" y="34"/>
                    <a:pt x="0" y="42"/>
                    <a:pt x="1" y="51"/>
                  </a:cubicBezTo>
                  <a:cubicBezTo>
                    <a:pt x="1" y="60"/>
                    <a:pt x="3" y="68"/>
                    <a:pt x="2" y="77"/>
                  </a:cubicBezTo>
                  <a:cubicBezTo>
                    <a:pt x="2" y="76"/>
                    <a:pt x="16" y="78"/>
                    <a:pt x="17" y="77"/>
                  </a:cubicBezTo>
                  <a:cubicBezTo>
                    <a:pt x="18" y="76"/>
                    <a:pt x="17" y="69"/>
                    <a:pt x="17" y="68"/>
                  </a:cubicBezTo>
                  <a:cubicBezTo>
                    <a:pt x="17" y="65"/>
                    <a:pt x="17" y="62"/>
                    <a:pt x="17" y="59"/>
                  </a:cubicBezTo>
                  <a:cubicBezTo>
                    <a:pt x="16" y="46"/>
                    <a:pt x="16" y="34"/>
                    <a:pt x="15" y="21"/>
                  </a:cubicBezTo>
                  <a:cubicBezTo>
                    <a:pt x="15" y="14"/>
                    <a:pt x="14" y="7"/>
                    <a:pt x="14" y="0"/>
                  </a:cubicBezTo>
                  <a:close/>
                </a:path>
              </a:pathLst>
            </a:custGeom>
            <a:solidFill>
              <a:srgbClr val="8B8D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iśľîḋé">
              <a:extLst>
                <a:ext uri="{FF2B5EF4-FFF2-40B4-BE49-F238E27FC236}">
                  <a16:creationId xmlns:a16="http://schemas.microsoft.com/office/drawing/2014/main" id="{41103530-911B-48B3-B1F2-F0AA6527A70B}"/>
                </a:ext>
              </a:extLst>
            </p:cNvPr>
            <p:cNvSpPr/>
            <p:nvPr/>
          </p:nvSpPr>
          <p:spPr bwMode="auto">
            <a:xfrm>
              <a:off x="7554913" y="1325563"/>
              <a:ext cx="65088" cy="469900"/>
            </a:xfrm>
            <a:custGeom>
              <a:avLst/>
              <a:gdLst>
                <a:gd name="T0" fmla="*/ 10 w 11"/>
                <a:gd name="T1" fmla="*/ 64 h 80"/>
                <a:gd name="T2" fmla="*/ 9 w 11"/>
                <a:gd name="T3" fmla="*/ 42 h 80"/>
                <a:gd name="T4" fmla="*/ 9 w 11"/>
                <a:gd name="T5" fmla="*/ 19 h 80"/>
                <a:gd name="T6" fmla="*/ 10 w 11"/>
                <a:gd name="T7" fmla="*/ 1 h 80"/>
                <a:gd name="T8" fmla="*/ 3 w 11"/>
                <a:gd name="T9" fmla="*/ 0 h 80"/>
                <a:gd name="T10" fmla="*/ 2 w 11"/>
                <a:gd name="T11" fmla="*/ 0 h 80"/>
                <a:gd name="T12" fmla="*/ 0 w 11"/>
                <a:gd name="T13" fmla="*/ 4 h 80"/>
                <a:gd name="T14" fmla="*/ 0 w 11"/>
                <a:gd name="T15" fmla="*/ 14 h 80"/>
                <a:gd name="T16" fmla="*/ 1 w 11"/>
                <a:gd name="T17" fmla="*/ 75 h 80"/>
                <a:gd name="T18" fmla="*/ 1 w 11"/>
                <a:gd name="T19" fmla="*/ 77 h 80"/>
                <a:gd name="T20" fmla="*/ 3 w 11"/>
                <a:gd name="T21" fmla="*/ 78 h 80"/>
                <a:gd name="T22" fmla="*/ 10 w 11"/>
                <a:gd name="T23" fmla="*/ 77 h 80"/>
                <a:gd name="T24" fmla="*/ 10 w 11"/>
                <a:gd name="T25" fmla="*/ 71 h 80"/>
                <a:gd name="T26" fmla="*/ 10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0" y="64"/>
                  </a:moveTo>
                  <a:cubicBezTo>
                    <a:pt x="10" y="56"/>
                    <a:pt x="9" y="49"/>
                    <a:pt x="9" y="42"/>
                  </a:cubicBezTo>
                  <a:cubicBezTo>
                    <a:pt x="9" y="34"/>
                    <a:pt x="9" y="27"/>
                    <a:pt x="9" y="19"/>
                  </a:cubicBezTo>
                  <a:cubicBezTo>
                    <a:pt x="9" y="13"/>
                    <a:pt x="9" y="7"/>
                    <a:pt x="10" y="1"/>
                  </a:cubicBezTo>
                  <a:cubicBezTo>
                    <a:pt x="7" y="0"/>
                    <a:pt x="5" y="0"/>
                    <a:pt x="3" y="0"/>
                  </a:cubicBezTo>
                  <a:cubicBezTo>
                    <a:pt x="2" y="0"/>
                    <a:pt x="2" y="0"/>
                    <a:pt x="2" y="0"/>
                  </a:cubicBezTo>
                  <a:cubicBezTo>
                    <a:pt x="1" y="1"/>
                    <a:pt x="1" y="3"/>
                    <a:pt x="0" y="4"/>
                  </a:cubicBezTo>
                  <a:cubicBezTo>
                    <a:pt x="0" y="7"/>
                    <a:pt x="0" y="11"/>
                    <a:pt x="0" y="14"/>
                  </a:cubicBezTo>
                  <a:cubicBezTo>
                    <a:pt x="0" y="34"/>
                    <a:pt x="0" y="54"/>
                    <a:pt x="1" y="75"/>
                  </a:cubicBezTo>
                  <a:cubicBezTo>
                    <a:pt x="1" y="75"/>
                    <a:pt x="1" y="76"/>
                    <a:pt x="1" y="77"/>
                  </a:cubicBezTo>
                  <a:cubicBezTo>
                    <a:pt x="1" y="78"/>
                    <a:pt x="2" y="78"/>
                    <a:pt x="3" y="78"/>
                  </a:cubicBezTo>
                  <a:cubicBezTo>
                    <a:pt x="4" y="78"/>
                    <a:pt x="10" y="80"/>
                    <a:pt x="10" y="77"/>
                  </a:cubicBezTo>
                  <a:cubicBezTo>
                    <a:pt x="11" y="76"/>
                    <a:pt x="10" y="73"/>
                    <a:pt x="10" y="71"/>
                  </a:cubicBezTo>
                  <a:cubicBezTo>
                    <a:pt x="10" y="68"/>
                    <a:pt x="10" y="66"/>
                    <a:pt x="10" y="64"/>
                  </a:cubicBezTo>
                  <a:close/>
                </a:path>
              </a:pathLst>
            </a:custGeom>
            <a:solidFill>
              <a:srgbClr val="A6AD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ï$ľíḓè">
              <a:extLst>
                <a:ext uri="{FF2B5EF4-FFF2-40B4-BE49-F238E27FC236}">
                  <a16:creationId xmlns:a16="http://schemas.microsoft.com/office/drawing/2014/main" id="{2E605A1C-EBD2-423A-801C-539576C02F43}"/>
                </a:ext>
              </a:extLst>
            </p:cNvPr>
            <p:cNvSpPr/>
            <p:nvPr/>
          </p:nvSpPr>
          <p:spPr bwMode="auto">
            <a:xfrm>
              <a:off x="7496176" y="1330326"/>
              <a:ext cx="71438" cy="458788"/>
            </a:xfrm>
            <a:custGeom>
              <a:avLst/>
              <a:gdLst>
                <a:gd name="T0" fmla="*/ 9 w 12"/>
                <a:gd name="T1" fmla="*/ 0 h 78"/>
                <a:gd name="T2" fmla="*/ 0 w 12"/>
                <a:gd name="T3" fmla="*/ 0 h 78"/>
                <a:gd name="T4" fmla="*/ 0 w 12"/>
                <a:gd name="T5" fmla="*/ 26 h 78"/>
                <a:gd name="T6" fmla="*/ 0 w 12"/>
                <a:gd name="T7" fmla="*/ 51 h 78"/>
                <a:gd name="T8" fmla="*/ 1 w 12"/>
                <a:gd name="T9" fmla="*/ 77 h 78"/>
                <a:gd name="T10" fmla="*/ 11 w 12"/>
                <a:gd name="T11" fmla="*/ 77 h 78"/>
                <a:gd name="T12" fmla="*/ 11 w 12"/>
                <a:gd name="T13" fmla="*/ 68 h 78"/>
                <a:gd name="T14" fmla="*/ 11 w 12"/>
                <a:gd name="T15" fmla="*/ 59 h 78"/>
                <a:gd name="T16" fmla="*/ 10 w 12"/>
                <a:gd name="T17" fmla="*/ 21 h 78"/>
                <a:gd name="T18" fmla="*/ 9 w 12"/>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8">
                  <a:moveTo>
                    <a:pt x="9" y="0"/>
                  </a:moveTo>
                  <a:cubicBezTo>
                    <a:pt x="6" y="0"/>
                    <a:pt x="3" y="0"/>
                    <a:pt x="0" y="0"/>
                  </a:cubicBezTo>
                  <a:cubicBezTo>
                    <a:pt x="0" y="8"/>
                    <a:pt x="0" y="17"/>
                    <a:pt x="0" y="26"/>
                  </a:cubicBezTo>
                  <a:cubicBezTo>
                    <a:pt x="0" y="34"/>
                    <a:pt x="0" y="42"/>
                    <a:pt x="0" y="51"/>
                  </a:cubicBezTo>
                  <a:cubicBezTo>
                    <a:pt x="0" y="60"/>
                    <a:pt x="1" y="68"/>
                    <a:pt x="1" y="77"/>
                  </a:cubicBezTo>
                  <a:cubicBezTo>
                    <a:pt x="1" y="76"/>
                    <a:pt x="10" y="78"/>
                    <a:pt x="11" y="77"/>
                  </a:cubicBezTo>
                  <a:cubicBezTo>
                    <a:pt x="12" y="76"/>
                    <a:pt x="11" y="69"/>
                    <a:pt x="11" y="68"/>
                  </a:cubicBezTo>
                  <a:cubicBezTo>
                    <a:pt x="11" y="65"/>
                    <a:pt x="11" y="62"/>
                    <a:pt x="11" y="59"/>
                  </a:cubicBezTo>
                  <a:cubicBezTo>
                    <a:pt x="10" y="46"/>
                    <a:pt x="10" y="34"/>
                    <a:pt x="10" y="21"/>
                  </a:cubicBezTo>
                  <a:cubicBezTo>
                    <a:pt x="9" y="14"/>
                    <a:pt x="9" y="7"/>
                    <a:pt x="9" y="0"/>
                  </a:cubicBezTo>
                  <a:close/>
                </a:path>
              </a:pathLst>
            </a:custGeom>
            <a:solidFill>
              <a:srgbClr val="858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íŝḷiḍé">
              <a:extLst>
                <a:ext uri="{FF2B5EF4-FFF2-40B4-BE49-F238E27FC236}">
                  <a16:creationId xmlns:a16="http://schemas.microsoft.com/office/drawing/2014/main" id="{80EFEE84-E79A-463B-B26A-7B323E357994}"/>
                </a:ext>
              </a:extLst>
            </p:cNvPr>
            <p:cNvSpPr/>
            <p:nvPr/>
          </p:nvSpPr>
          <p:spPr bwMode="auto">
            <a:xfrm>
              <a:off x="7437438" y="1325563"/>
              <a:ext cx="65088" cy="469900"/>
            </a:xfrm>
            <a:custGeom>
              <a:avLst/>
              <a:gdLst>
                <a:gd name="T0" fmla="*/ 10 w 11"/>
                <a:gd name="T1" fmla="*/ 64 h 80"/>
                <a:gd name="T2" fmla="*/ 10 w 11"/>
                <a:gd name="T3" fmla="*/ 42 h 80"/>
                <a:gd name="T4" fmla="*/ 9 w 11"/>
                <a:gd name="T5" fmla="*/ 19 h 80"/>
                <a:gd name="T6" fmla="*/ 10 w 11"/>
                <a:gd name="T7" fmla="*/ 1 h 80"/>
                <a:gd name="T8" fmla="*/ 3 w 11"/>
                <a:gd name="T9" fmla="*/ 0 h 80"/>
                <a:gd name="T10" fmla="*/ 2 w 11"/>
                <a:gd name="T11" fmla="*/ 0 h 80"/>
                <a:gd name="T12" fmla="*/ 1 w 11"/>
                <a:gd name="T13" fmla="*/ 4 h 80"/>
                <a:gd name="T14" fmla="*/ 1 w 11"/>
                <a:gd name="T15" fmla="*/ 14 h 80"/>
                <a:gd name="T16" fmla="*/ 1 w 11"/>
                <a:gd name="T17" fmla="*/ 75 h 80"/>
                <a:gd name="T18" fmla="*/ 1 w 11"/>
                <a:gd name="T19" fmla="*/ 77 h 80"/>
                <a:gd name="T20" fmla="*/ 3 w 11"/>
                <a:gd name="T21" fmla="*/ 78 h 80"/>
                <a:gd name="T22" fmla="*/ 11 w 11"/>
                <a:gd name="T23" fmla="*/ 77 h 80"/>
                <a:gd name="T24" fmla="*/ 11 w 11"/>
                <a:gd name="T25" fmla="*/ 71 h 80"/>
                <a:gd name="T26" fmla="*/ 10 w 11"/>
                <a:gd name="T2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0">
                  <a:moveTo>
                    <a:pt x="10" y="64"/>
                  </a:moveTo>
                  <a:cubicBezTo>
                    <a:pt x="10" y="56"/>
                    <a:pt x="10" y="49"/>
                    <a:pt x="10" y="42"/>
                  </a:cubicBezTo>
                  <a:cubicBezTo>
                    <a:pt x="9" y="34"/>
                    <a:pt x="9" y="27"/>
                    <a:pt x="9" y="19"/>
                  </a:cubicBezTo>
                  <a:cubicBezTo>
                    <a:pt x="9" y="13"/>
                    <a:pt x="9" y="7"/>
                    <a:pt x="10" y="1"/>
                  </a:cubicBezTo>
                  <a:cubicBezTo>
                    <a:pt x="8" y="0"/>
                    <a:pt x="5" y="0"/>
                    <a:pt x="3" y="0"/>
                  </a:cubicBezTo>
                  <a:cubicBezTo>
                    <a:pt x="3" y="0"/>
                    <a:pt x="2" y="0"/>
                    <a:pt x="2" y="0"/>
                  </a:cubicBezTo>
                  <a:cubicBezTo>
                    <a:pt x="1" y="1"/>
                    <a:pt x="1" y="3"/>
                    <a:pt x="1" y="4"/>
                  </a:cubicBezTo>
                  <a:cubicBezTo>
                    <a:pt x="1" y="7"/>
                    <a:pt x="1" y="11"/>
                    <a:pt x="1" y="14"/>
                  </a:cubicBezTo>
                  <a:cubicBezTo>
                    <a:pt x="0" y="34"/>
                    <a:pt x="1" y="54"/>
                    <a:pt x="1" y="75"/>
                  </a:cubicBezTo>
                  <a:cubicBezTo>
                    <a:pt x="1" y="75"/>
                    <a:pt x="1" y="76"/>
                    <a:pt x="1" y="77"/>
                  </a:cubicBezTo>
                  <a:cubicBezTo>
                    <a:pt x="2" y="78"/>
                    <a:pt x="3" y="78"/>
                    <a:pt x="3" y="78"/>
                  </a:cubicBezTo>
                  <a:cubicBezTo>
                    <a:pt x="5" y="78"/>
                    <a:pt x="10" y="80"/>
                    <a:pt x="11" y="77"/>
                  </a:cubicBezTo>
                  <a:cubicBezTo>
                    <a:pt x="11" y="76"/>
                    <a:pt x="11" y="73"/>
                    <a:pt x="11" y="71"/>
                  </a:cubicBezTo>
                  <a:cubicBezTo>
                    <a:pt x="10" y="68"/>
                    <a:pt x="10" y="66"/>
                    <a:pt x="10" y="64"/>
                  </a:cubicBez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ïŝļïḋê">
              <a:extLst>
                <a:ext uri="{FF2B5EF4-FFF2-40B4-BE49-F238E27FC236}">
                  <a16:creationId xmlns:a16="http://schemas.microsoft.com/office/drawing/2014/main" id="{1F1F3F20-2F2D-4BB2-8B9C-1980376A45AA}"/>
                </a:ext>
              </a:extLst>
            </p:cNvPr>
            <p:cNvSpPr/>
            <p:nvPr/>
          </p:nvSpPr>
          <p:spPr bwMode="auto">
            <a:xfrm>
              <a:off x="6778626" y="1912938"/>
              <a:ext cx="382588" cy="387350"/>
            </a:xfrm>
            <a:custGeom>
              <a:avLst/>
              <a:gdLst>
                <a:gd name="T0" fmla="*/ 63 w 65"/>
                <a:gd name="T1" fmla="*/ 2 h 66"/>
                <a:gd name="T2" fmla="*/ 64 w 65"/>
                <a:gd name="T3" fmla="*/ 3 h 66"/>
                <a:gd name="T4" fmla="*/ 64 w 65"/>
                <a:gd name="T5" fmla="*/ 10 h 66"/>
                <a:gd name="T6" fmla="*/ 63 w 65"/>
                <a:gd name="T7" fmla="*/ 42 h 66"/>
                <a:gd name="T8" fmla="*/ 63 w 65"/>
                <a:gd name="T9" fmla="*/ 62 h 66"/>
                <a:gd name="T10" fmla="*/ 59 w 65"/>
                <a:gd name="T11" fmla="*/ 66 h 66"/>
                <a:gd name="T12" fmla="*/ 49 w 65"/>
                <a:gd name="T13" fmla="*/ 66 h 66"/>
                <a:gd name="T14" fmla="*/ 12 w 65"/>
                <a:gd name="T15" fmla="*/ 66 h 66"/>
                <a:gd name="T16" fmla="*/ 0 w 65"/>
                <a:gd name="T17" fmla="*/ 66 h 66"/>
                <a:gd name="T18" fmla="*/ 0 w 65"/>
                <a:gd name="T19" fmla="*/ 27 h 66"/>
                <a:gd name="T20" fmla="*/ 0 w 65"/>
                <a:gd name="T21" fmla="*/ 2 h 66"/>
                <a:gd name="T22" fmla="*/ 25 w 65"/>
                <a:gd name="T23" fmla="*/ 0 h 66"/>
                <a:gd name="T24" fmla="*/ 45 w 65"/>
                <a:gd name="T25" fmla="*/ 1 h 66"/>
                <a:gd name="T26" fmla="*/ 59 w 65"/>
                <a:gd name="T27" fmla="*/ 2 h 66"/>
                <a:gd name="T28" fmla="*/ 63 w 65"/>
                <a:gd name="T2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6">
                  <a:moveTo>
                    <a:pt x="63" y="2"/>
                  </a:moveTo>
                  <a:cubicBezTo>
                    <a:pt x="63" y="2"/>
                    <a:pt x="64" y="2"/>
                    <a:pt x="64" y="3"/>
                  </a:cubicBezTo>
                  <a:cubicBezTo>
                    <a:pt x="65" y="4"/>
                    <a:pt x="64" y="8"/>
                    <a:pt x="64" y="10"/>
                  </a:cubicBezTo>
                  <a:cubicBezTo>
                    <a:pt x="63" y="21"/>
                    <a:pt x="63" y="31"/>
                    <a:pt x="63" y="42"/>
                  </a:cubicBezTo>
                  <a:cubicBezTo>
                    <a:pt x="63" y="48"/>
                    <a:pt x="63" y="55"/>
                    <a:pt x="63" y="62"/>
                  </a:cubicBezTo>
                  <a:cubicBezTo>
                    <a:pt x="63" y="66"/>
                    <a:pt x="63" y="66"/>
                    <a:pt x="59" y="66"/>
                  </a:cubicBezTo>
                  <a:cubicBezTo>
                    <a:pt x="56" y="66"/>
                    <a:pt x="52" y="66"/>
                    <a:pt x="49" y="66"/>
                  </a:cubicBezTo>
                  <a:cubicBezTo>
                    <a:pt x="37" y="66"/>
                    <a:pt x="24" y="66"/>
                    <a:pt x="12" y="66"/>
                  </a:cubicBezTo>
                  <a:cubicBezTo>
                    <a:pt x="8" y="66"/>
                    <a:pt x="4" y="66"/>
                    <a:pt x="0" y="66"/>
                  </a:cubicBezTo>
                  <a:cubicBezTo>
                    <a:pt x="0" y="53"/>
                    <a:pt x="0" y="40"/>
                    <a:pt x="0" y="27"/>
                  </a:cubicBezTo>
                  <a:cubicBezTo>
                    <a:pt x="0" y="19"/>
                    <a:pt x="0" y="10"/>
                    <a:pt x="0" y="2"/>
                  </a:cubicBezTo>
                  <a:cubicBezTo>
                    <a:pt x="0" y="1"/>
                    <a:pt x="24" y="1"/>
                    <a:pt x="25" y="0"/>
                  </a:cubicBezTo>
                  <a:cubicBezTo>
                    <a:pt x="32" y="0"/>
                    <a:pt x="39" y="0"/>
                    <a:pt x="45" y="1"/>
                  </a:cubicBezTo>
                  <a:cubicBezTo>
                    <a:pt x="50" y="1"/>
                    <a:pt x="55" y="2"/>
                    <a:pt x="59" y="2"/>
                  </a:cubicBezTo>
                  <a:cubicBezTo>
                    <a:pt x="61" y="2"/>
                    <a:pt x="62" y="1"/>
                    <a:pt x="63" y="2"/>
                  </a:cubicBezTo>
                  <a:close/>
                </a:path>
              </a:pathLst>
            </a:custGeom>
            <a:solidFill>
              <a:srgbClr val="AEAE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íṥ1iḋé">
              <a:extLst>
                <a:ext uri="{FF2B5EF4-FFF2-40B4-BE49-F238E27FC236}">
                  <a16:creationId xmlns:a16="http://schemas.microsoft.com/office/drawing/2014/main" id="{9403F60E-F9FC-4C38-ACF3-2F70D3FAE2EC}"/>
                </a:ext>
              </a:extLst>
            </p:cNvPr>
            <p:cNvSpPr/>
            <p:nvPr/>
          </p:nvSpPr>
          <p:spPr bwMode="auto">
            <a:xfrm>
              <a:off x="6837363" y="1989138"/>
              <a:ext cx="265113" cy="41275"/>
            </a:xfrm>
            <a:custGeom>
              <a:avLst/>
              <a:gdLst>
                <a:gd name="T0" fmla="*/ 0 w 45"/>
                <a:gd name="T1" fmla="*/ 1 h 7"/>
                <a:gd name="T2" fmla="*/ 1 w 45"/>
                <a:gd name="T3" fmla="*/ 7 h 7"/>
                <a:gd name="T4" fmla="*/ 45 w 45"/>
                <a:gd name="T5" fmla="*/ 6 h 7"/>
                <a:gd name="T6" fmla="*/ 45 w 45"/>
                <a:gd name="T7" fmla="*/ 1 h 7"/>
                <a:gd name="T8" fmla="*/ 16 w 45"/>
                <a:gd name="T9" fmla="*/ 1 h 7"/>
                <a:gd name="T10" fmla="*/ 0 w 45"/>
                <a:gd name="T11" fmla="*/ 1 h 7"/>
              </a:gdLst>
              <a:ahLst/>
              <a:cxnLst>
                <a:cxn ang="0">
                  <a:pos x="T0" y="T1"/>
                </a:cxn>
                <a:cxn ang="0">
                  <a:pos x="T2" y="T3"/>
                </a:cxn>
                <a:cxn ang="0">
                  <a:pos x="T4" y="T5"/>
                </a:cxn>
                <a:cxn ang="0">
                  <a:pos x="T6" y="T7"/>
                </a:cxn>
                <a:cxn ang="0">
                  <a:pos x="T8" y="T9"/>
                </a:cxn>
                <a:cxn ang="0">
                  <a:pos x="T10" y="T11"/>
                </a:cxn>
              </a:cxnLst>
              <a:rect l="0" t="0" r="r" b="b"/>
              <a:pathLst>
                <a:path w="45" h="7">
                  <a:moveTo>
                    <a:pt x="0" y="1"/>
                  </a:moveTo>
                  <a:cubicBezTo>
                    <a:pt x="0" y="3"/>
                    <a:pt x="0" y="5"/>
                    <a:pt x="1" y="7"/>
                  </a:cubicBezTo>
                  <a:cubicBezTo>
                    <a:pt x="15" y="7"/>
                    <a:pt x="30" y="7"/>
                    <a:pt x="45" y="6"/>
                  </a:cubicBezTo>
                  <a:cubicBezTo>
                    <a:pt x="45" y="4"/>
                    <a:pt x="45" y="2"/>
                    <a:pt x="45" y="1"/>
                  </a:cubicBezTo>
                  <a:cubicBezTo>
                    <a:pt x="35" y="0"/>
                    <a:pt x="26" y="0"/>
                    <a:pt x="16" y="1"/>
                  </a:cubicBezTo>
                  <a:cubicBezTo>
                    <a:pt x="11" y="1"/>
                    <a:pt x="5" y="1"/>
                    <a:pt x="0" y="1"/>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îṡľíḍe">
              <a:extLst>
                <a:ext uri="{FF2B5EF4-FFF2-40B4-BE49-F238E27FC236}">
                  <a16:creationId xmlns:a16="http://schemas.microsoft.com/office/drawing/2014/main" id="{CE30DF6A-C2E6-417F-BEAD-4A24D5CB14E1}"/>
                </a:ext>
              </a:extLst>
            </p:cNvPr>
            <p:cNvSpPr/>
            <p:nvPr/>
          </p:nvSpPr>
          <p:spPr bwMode="auto">
            <a:xfrm>
              <a:off x="7167563" y="1912938"/>
              <a:ext cx="376238" cy="387350"/>
            </a:xfrm>
            <a:custGeom>
              <a:avLst/>
              <a:gdLst>
                <a:gd name="T0" fmla="*/ 63 w 64"/>
                <a:gd name="T1" fmla="*/ 2 h 66"/>
                <a:gd name="T2" fmla="*/ 64 w 64"/>
                <a:gd name="T3" fmla="*/ 3 h 66"/>
                <a:gd name="T4" fmla="*/ 63 w 64"/>
                <a:gd name="T5" fmla="*/ 10 h 66"/>
                <a:gd name="T6" fmla="*/ 63 w 64"/>
                <a:gd name="T7" fmla="*/ 42 h 66"/>
                <a:gd name="T8" fmla="*/ 63 w 64"/>
                <a:gd name="T9" fmla="*/ 62 h 66"/>
                <a:gd name="T10" fmla="*/ 59 w 64"/>
                <a:gd name="T11" fmla="*/ 66 h 66"/>
                <a:gd name="T12" fmla="*/ 49 w 64"/>
                <a:gd name="T13" fmla="*/ 66 h 66"/>
                <a:gd name="T14" fmla="*/ 11 w 64"/>
                <a:gd name="T15" fmla="*/ 66 h 66"/>
                <a:gd name="T16" fmla="*/ 0 w 64"/>
                <a:gd name="T17" fmla="*/ 66 h 66"/>
                <a:gd name="T18" fmla="*/ 0 w 64"/>
                <a:gd name="T19" fmla="*/ 27 h 66"/>
                <a:gd name="T20" fmla="*/ 0 w 64"/>
                <a:gd name="T21" fmla="*/ 2 h 66"/>
                <a:gd name="T22" fmla="*/ 25 w 64"/>
                <a:gd name="T23" fmla="*/ 0 h 66"/>
                <a:gd name="T24" fmla="*/ 45 w 64"/>
                <a:gd name="T25" fmla="*/ 1 h 66"/>
                <a:gd name="T26" fmla="*/ 59 w 64"/>
                <a:gd name="T27" fmla="*/ 2 h 66"/>
                <a:gd name="T28" fmla="*/ 63 w 64"/>
                <a:gd name="T2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66">
                  <a:moveTo>
                    <a:pt x="63" y="2"/>
                  </a:moveTo>
                  <a:cubicBezTo>
                    <a:pt x="63" y="2"/>
                    <a:pt x="63" y="2"/>
                    <a:pt x="64" y="3"/>
                  </a:cubicBezTo>
                  <a:cubicBezTo>
                    <a:pt x="64" y="4"/>
                    <a:pt x="63" y="8"/>
                    <a:pt x="63" y="10"/>
                  </a:cubicBezTo>
                  <a:cubicBezTo>
                    <a:pt x="63" y="21"/>
                    <a:pt x="63" y="31"/>
                    <a:pt x="63" y="42"/>
                  </a:cubicBezTo>
                  <a:cubicBezTo>
                    <a:pt x="63" y="48"/>
                    <a:pt x="63" y="55"/>
                    <a:pt x="63" y="62"/>
                  </a:cubicBezTo>
                  <a:cubicBezTo>
                    <a:pt x="63" y="66"/>
                    <a:pt x="63" y="66"/>
                    <a:pt x="59" y="66"/>
                  </a:cubicBezTo>
                  <a:cubicBezTo>
                    <a:pt x="55" y="66"/>
                    <a:pt x="52" y="66"/>
                    <a:pt x="49" y="66"/>
                  </a:cubicBezTo>
                  <a:cubicBezTo>
                    <a:pt x="36" y="66"/>
                    <a:pt x="24" y="66"/>
                    <a:pt x="11" y="66"/>
                  </a:cubicBezTo>
                  <a:cubicBezTo>
                    <a:pt x="8" y="66"/>
                    <a:pt x="4" y="66"/>
                    <a:pt x="0" y="66"/>
                  </a:cubicBezTo>
                  <a:cubicBezTo>
                    <a:pt x="0" y="53"/>
                    <a:pt x="0" y="40"/>
                    <a:pt x="0" y="27"/>
                  </a:cubicBezTo>
                  <a:cubicBezTo>
                    <a:pt x="0" y="19"/>
                    <a:pt x="0" y="10"/>
                    <a:pt x="0" y="2"/>
                  </a:cubicBezTo>
                  <a:cubicBezTo>
                    <a:pt x="0" y="1"/>
                    <a:pt x="23" y="1"/>
                    <a:pt x="25" y="0"/>
                  </a:cubicBezTo>
                  <a:cubicBezTo>
                    <a:pt x="32" y="0"/>
                    <a:pt x="38" y="0"/>
                    <a:pt x="45" y="1"/>
                  </a:cubicBezTo>
                  <a:cubicBezTo>
                    <a:pt x="50" y="1"/>
                    <a:pt x="54" y="2"/>
                    <a:pt x="59" y="2"/>
                  </a:cubicBezTo>
                  <a:cubicBezTo>
                    <a:pt x="61" y="2"/>
                    <a:pt x="62" y="1"/>
                    <a:pt x="63" y="2"/>
                  </a:cubicBezTo>
                  <a:close/>
                </a:path>
              </a:pathLst>
            </a:custGeom>
            <a:solidFill>
              <a:srgbClr val="AEAE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ï$ľíḋê">
              <a:extLst>
                <a:ext uri="{FF2B5EF4-FFF2-40B4-BE49-F238E27FC236}">
                  <a16:creationId xmlns:a16="http://schemas.microsoft.com/office/drawing/2014/main" id="{73A33444-9D72-4D62-87B4-EAB2E5B0F0C6}"/>
                </a:ext>
              </a:extLst>
            </p:cNvPr>
            <p:cNvSpPr/>
            <p:nvPr/>
          </p:nvSpPr>
          <p:spPr bwMode="auto">
            <a:xfrm>
              <a:off x="7226301" y="1989138"/>
              <a:ext cx="265113" cy="41275"/>
            </a:xfrm>
            <a:custGeom>
              <a:avLst/>
              <a:gdLst>
                <a:gd name="T0" fmla="*/ 0 w 45"/>
                <a:gd name="T1" fmla="*/ 1 h 7"/>
                <a:gd name="T2" fmla="*/ 0 w 45"/>
                <a:gd name="T3" fmla="*/ 7 h 7"/>
                <a:gd name="T4" fmla="*/ 45 w 45"/>
                <a:gd name="T5" fmla="*/ 6 h 7"/>
                <a:gd name="T6" fmla="*/ 45 w 45"/>
                <a:gd name="T7" fmla="*/ 1 h 7"/>
                <a:gd name="T8" fmla="*/ 15 w 45"/>
                <a:gd name="T9" fmla="*/ 1 h 7"/>
                <a:gd name="T10" fmla="*/ 0 w 45"/>
                <a:gd name="T11" fmla="*/ 1 h 7"/>
              </a:gdLst>
              <a:ahLst/>
              <a:cxnLst>
                <a:cxn ang="0">
                  <a:pos x="T0" y="T1"/>
                </a:cxn>
                <a:cxn ang="0">
                  <a:pos x="T2" y="T3"/>
                </a:cxn>
                <a:cxn ang="0">
                  <a:pos x="T4" y="T5"/>
                </a:cxn>
                <a:cxn ang="0">
                  <a:pos x="T6" y="T7"/>
                </a:cxn>
                <a:cxn ang="0">
                  <a:pos x="T8" y="T9"/>
                </a:cxn>
                <a:cxn ang="0">
                  <a:pos x="T10" y="T11"/>
                </a:cxn>
              </a:cxnLst>
              <a:rect l="0" t="0" r="r" b="b"/>
              <a:pathLst>
                <a:path w="45" h="7">
                  <a:moveTo>
                    <a:pt x="0" y="1"/>
                  </a:moveTo>
                  <a:cubicBezTo>
                    <a:pt x="0" y="3"/>
                    <a:pt x="0" y="5"/>
                    <a:pt x="0" y="7"/>
                  </a:cubicBezTo>
                  <a:cubicBezTo>
                    <a:pt x="15" y="7"/>
                    <a:pt x="30" y="7"/>
                    <a:pt x="45" y="6"/>
                  </a:cubicBezTo>
                  <a:cubicBezTo>
                    <a:pt x="45" y="4"/>
                    <a:pt x="45" y="2"/>
                    <a:pt x="45" y="1"/>
                  </a:cubicBezTo>
                  <a:cubicBezTo>
                    <a:pt x="35" y="0"/>
                    <a:pt x="25" y="0"/>
                    <a:pt x="15" y="1"/>
                  </a:cubicBezTo>
                  <a:cubicBezTo>
                    <a:pt x="10" y="1"/>
                    <a:pt x="5" y="1"/>
                    <a:pt x="0" y="1"/>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î$lïḑe">
              <a:extLst>
                <a:ext uri="{FF2B5EF4-FFF2-40B4-BE49-F238E27FC236}">
                  <a16:creationId xmlns:a16="http://schemas.microsoft.com/office/drawing/2014/main" id="{0100878F-2564-492B-A00D-3D892BB54AF1}"/>
                </a:ext>
              </a:extLst>
            </p:cNvPr>
            <p:cNvSpPr/>
            <p:nvPr/>
          </p:nvSpPr>
          <p:spPr bwMode="auto">
            <a:xfrm>
              <a:off x="7550151" y="1912938"/>
              <a:ext cx="382588" cy="387350"/>
            </a:xfrm>
            <a:custGeom>
              <a:avLst/>
              <a:gdLst>
                <a:gd name="T0" fmla="*/ 64 w 65"/>
                <a:gd name="T1" fmla="*/ 2 h 66"/>
                <a:gd name="T2" fmla="*/ 64 w 65"/>
                <a:gd name="T3" fmla="*/ 3 h 66"/>
                <a:gd name="T4" fmla="*/ 64 w 65"/>
                <a:gd name="T5" fmla="*/ 10 h 66"/>
                <a:gd name="T6" fmla="*/ 63 w 65"/>
                <a:gd name="T7" fmla="*/ 42 h 66"/>
                <a:gd name="T8" fmla="*/ 63 w 65"/>
                <a:gd name="T9" fmla="*/ 62 h 66"/>
                <a:gd name="T10" fmla="*/ 59 w 65"/>
                <a:gd name="T11" fmla="*/ 66 h 66"/>
                <a:gd name="T12" fmla="*/ 50 w 65"/>
                <a:gd name="T13" fmla="*/ 66 h 66"/>
                <a:gd name="T14" fmla="*/ 12 w 65"/>
                <a:gd name="T15" fmla="*/ 66 h 66"/>
                <a:gd name="T16" fmla="*/ 1 w 65"/>
                <a:gd name="T17" fmla="*/ 66 h 66"/>
                <a:gd name="T18" fmla="*/ 1 w 65"/>
                <a:gd name="T19" fmla="*/ 27 h 66"/>
                <a:gd name="T20" fmla="*/ 0 w 65"/>
                <a:gd name="T21" fmla="*/ 2 h 66"/>
                <a:gd name="T22" fmla="*/ 26 w 65"/>
                <a:gd name="T23" fmla="*/ 0 h 66"/>
                <a:gd name="T24" fmla="*/ 46 w 65"/>
                <a:gd name="T25" fmla="*/ 1 h 66"/>
                <a:gd name="T26" fmla="*/ 60 w 65"/>
                <a:gd name="T27" fmla="*/ 2 h 66"/>
                <a:gd name="T28" fmla="*/ 64 w 65"/>
                <a:gd name="T2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6">
                  <a:moveTo>
                    <a:pt x="64" y="2"/>
                  </a:moveTo>
                  <a:cubicBezTo>
                    <a:pt x="64" y="2"/>
                    <a:pt x="64" y="2"/>
                    <a:pt x="64" y="3"/>
                  </a:cubicBezTo>
                  <a:cubicBezTo>
                    <a:pt x="65" y="4"/>
                    <a:pt x="64" y="8"/>
                    <a:pt x="64" y="10"/>
                  </a:cubicBezTo>
                  <a:cubicBezTo>
                    <a:pt x="64" y="21"/>
                    <a:pt x="64" y="31"/>
                    <a:pt x="63" y="42"/>
                  </a:cubicBezTo>
                  <a:cubicBezTo>
                    <a:pt x="63" y="48"/>
                    <a:pt x="63" y="55"/>
                    <a:pt x="63" y="62"/>
                  </a:cubicBezTo>
                  <a:cubicBezTo>
                    <a:pt x="63" y="66"/>
                    <a:pt x="64" y="66"/>
                    <a:pt x="59" y="66"/>
                  </a:cubicBezTo>
                  <a:cubicBezTo>
                    <a:pt x="56" y="66"/>
                    <a:pt x="53" y="66"/>
                    <a:pt x="50" y="66"/>
                  </a:cubicBezTo>
                  <a:cubicBezTo>
                    <a:pt x="37" y="66"/>
                    <a:pt x="25" y="66"/>
                    <a:pt x="12" y="66"/>
                  </a:cubicBezTo>
                  <a:cubicBezTo>
                    <a:pt x="8" y="66"/>
                    <a:pt x="5" y="66"/>
                    <a:pt x="1" y="66"/>
                  </a:cubicBezTo>
                  <a:cubicBezTo>
                    <a:pt x="1" y="53"/>
                    <a:pt x="1" y="40"/>
                    <a:pt x="1" y="27"/>
                  </a:cubicBezTo>
                  <a:cubicBezTo>
                    <a:pt x="0" y="19"/>
                    <a:pt x="0" y="10"/>
                    <a:pt x="0" y="2"/>
                  </a:cubicBezTo>
                  <a:cubicBezTo>
                    <a:pt x="0" y="1"/>
                    <a:pt x="24" y="1"/>
                    <a:pt x="26" y="0"/>
                  </a:cubicBezTo>
                  <a:cubicBezTo>
                    <a:pt x="32" y="0"/>
                    <a:pt x="39" y="0"/>
                    <a:pt x="46" y="1"/>
                  </a:cubicBezTo>
                  <a:cubicBezTo>
                    <a:pt x="50" y="1"/>
                    <a:pt x="55" y="2"/>
                    <a:pt x="60" y="2"/>
                  </a:cubicBezTo>
                  <a:cubicBezTo>
                    <a:pt x="61" y="2"/>
                    <a:pt x="63" y="1"/>
                    <a:pt x="64" y="2"/>
                  </a:cubicBezTo>
                  <a:close/>
                </a:path>
              </a:pathLst>
            </a:custGeom>
            <a:solidFill>
              <a:srgbClr val="AEAE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ïšļïḑè">
              <a:extLst>
                <a:ext uri="{FF2B5EF4-FFF2-40B4-BE49-F238E27FC236}">
                  <a16:creationId xmlns:a16="http://schemas.microsoft.com/office/drawing/2014/main" id="{8FBEA6CB-7C1C-4D80-97F4-E09593AEC40C}"/>
                </a:ext>
              </a:extLst>
            </p:cNvPr>
            <p:cNvSpPr/>
            <p:nvPr/>
          </p:nvSpPr>
          <p:spPr bwMode="auto">
            <a:xfrm>
              <a:off x="7613651" y="1989138"/>
              <a:ext cx="265113" cy="41275"/>
            </a:xfrm>
            <a:custGeom>
              <a:avLst/>
              <a:gdLst>
                <a:gd name="T0" fmla="*/ 0 w 45"/>
                <a:gd name="T1" fmla="*/ 1 h 7"/>
                <a:gd name="T2" fmla="*/ 0 w 45"/>
                <a:gd name="T3" fmla="*/ 7 h 7"/>
                <a:gd name="T4" fmla="*/ 45 w 45"/>
                <a:gd name="T5" fmla="*/ 6 h 7"/>
                <a:gd name="T6" fmla="*/ 44 w 45"/>
                <a:gd name="T7" fmla="*/ 1 h 7"/>
                <a:gd name="T8" fmla="*/ 15 w 45"/>
                <a:gd name="T9" fmla="*/ 1 h 7"/>
                <a:gd name="T10" fmla="*/ 0 w 45"/>
                <a:gd name="T11" fmla="*/ 1 h 7"/>
              </a:gdLst>
              <a:ahLst/>
              <a:cxnLst>
                <a:cxn ang="0">
                  <a:pos x="T0" y="T1"/>
                </a:cxn>
                <a:cxn ang="0">
                  <a:pos x="T2" y="T3"/>
                </a:cxn>
                <a:cxn ang="0">
                  <a:pos x="T4" y="T5"/>
                </a:cxn>
                <a:cxn ang="0">
                  <a:pos x="T6" y="T7"/>
                </a:cxn>
                <a:cxn ang="0">
                  <a:pos x="T8" y="T9"/>
                </a:cxn>
                <a:cxn ang="0">
                  <a:pos x="T10" y="T11"/>
                </a:cxn>
              </a:cxnLst>
              <a:rect l="0" t="0" r="r" b="b"/>
              <a:pathLst>
                <a:path w="45" h="7">
                  <a:moveTo>
                    <a:pt x="0" y="1"/>
                  </a:moveTo>
                  <a:cubicBezTo>
                    <a:pt x="0" y="3"/>
                    <a:pt x="0" y="5"/>
                    <a:pt x="0" y="7"/>
                  </a:cubicBezTo>
                  <a:cubicBezTo>
                    <a:pt x="15" y="7"/>
                    <a:pt x="30" y="7"/>
                    <a:pt x="45" y="6"/>
                  </a:cubicBezTo>
                  <a:cubicBezTo>
                    <a:pt x="45" y="4"/>
                    <a:pt x="45" y="2"/>
                    <a:pt x="44" y="1"/>
                  </a:cubicBezTo>
                  <a:cubicBezTo>
                    <a:pt x="35" y="0"/>
                    <a:pt x="25" y="0"/>
                    <a:pt x="15" y="1"/>
                  </a:cubicBezTo>
                  <a:cubicBezTo>
                    <a:pt x="10" y="1"/>
                    <a:pt x="5" y="1"/>
                    <a:pt x="0" y="1"/>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iṡ1îḍé">
              <a:extLst>
                <a:ext uri="{FF2B5EF4-FFF2-40B4-BE49-F238E27FC236}">
                  <a16:creationId xmlns:a16="http://schemas.microsoft.com/office/drawing/2014/main" id="{F71694DC-7531-47D4-9E4F-34195205E764}"/>
                </a:ext>
              </a:extLst>
            </p:cNvPr>
            <p:cNvSpPr/>
            <p:nvPr/>
          </p:nvSpPr>
          <p:spPr bwMode="auto">
            <a:xfrm>
              <a:off x="8191501" y="2119313"/>
              <a:ext cx="76200" cy="111125"/>
            </a:xfrm>
            <a:custGeom>
              <a:avLst/>
              <a:gdLst>
                <a:gd name="T0" fmla="*/ 0 w 13"/>
                <a:gd name="T1" fmla="*/ 1 h 19"/>
                <a:gd name="T2" fmla="*/ 13 w 13"/>
                <a:gd name="T3" fmla="*/ 0 h 19"/>
                <a:gd name="T4" fmla="*/ 13 w 13"/>
                <a:gd name="T5" fmla="*/ 17 h 19"/>
                <a:gd name="T6" fmla="*/ 0 w 13"/>
                <a:gd name="T7" fmla="*/ 19 h 19"/>
                <a:gd name="T8" fmla="*/ 0 w 13"/>
                <a:gd name="T9" fmla="*/ 1 h 19"/>
              </a:gdLst>
              <a:ahLst/>
              <a:cxnLst>
                <a:cxn ang="0">
                  <a:pos x="T0" y="T1"/>
                </a:cxn>
                <a:cxn ang="0">
                  <a:pos x="T2" y="T3"/>
                </a:cxn>
                <a:cxn ang="0">
                  <a:pos x="T4" y="T5"/>
                </a:cxn>
                <a:cxn ang="0">
                  <a:pos x="T6" y="T7"/>
                </a:cxn>
                <a:cxn ang="0">
                  <a:pos x="T8" y="T9"/>
                </a:cxn>
              </a:cxnLst>
              <a:rect l="0" t="0" r="r" b="b"/>
              <a:pathLst>
                <a:path w="13" h="19">
                  <a:moveTo>
                    <a:pt x="0" y="1"/>
                  </a:moveTo>
                  <a:cubicBezTo>
                    <a:pt x="4" y="0"/>
                    <a:pt x="9" y="0"/>
                    <a:pt x="13" y="0"/>
                  </a:cubicBezTo>
                  <a:cubicBezTo>
                    <a:pt x="13" y="5"/>
                    <a:pt x="13" y="11"/>
                    <a:pt x="13" y="17"/>
                  </a:cubicBezTo>
                  <a:cubicBezTo>
                    <a:pt x="9" y="16"/>
                    <a:pt x="4" y="17"/>
                    <a:pt x="0" y="19"/>
                  </a:cubicBezTo>
                  <a:cubicBezTo>
                    <a:pt x="0" y="13"/>
                    <a:pt x="0" y="7"/>
                    <a:pt x="0" y="1"/>
                  </a:cubicBezTo>
                  <a:close/>
                </a:path>
              </a:pathLst>
            </a:custGeom>
            <a:solidFill>
              <a:srgbClr val="442D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íṧḻîḓè">
              <a:extLst>
                <a:ext uri="{FF2B5EF4-FFF2-40B4-BE49-F238E27FC236}">
                  <a16:creationId xmlns:a16="http://schemas.microsoft.com/office/drawing/2014/main" id="{15681DC0-3844-4016-9D31-D76A85CBAFDE}"/>
                </a:ext>
              </a:extLst>
            </p:cNvPr>
            <p:cNvSpPr/>
            <p:nvPr/>
          </p:nvSpPr>
          <p:spPr bwMode="auto">
            <a:xfrm>
              <a:off x="8226426" y="2119313"/>
              <a:ext cx="82550" cy="111125"/>
            </a:xfrm>
            <a:custGeom>
              <a:avLst/>
              <a:gdLst>
                <a:gd name="T0" fmla="*/ 0 w 14"/>
                <a:gd name="T1" fmla="*/ 1 h 19"/>
                <a:gd name="T2" fmla="*/ 14 w 14"/>
                <a:gd name="T3" fmla="*/ 0 h 19"/>
                <a:gd name="T4" fmla="*/ 13 w 14"/>
                <a:gd name="T5" fmla="*/ 17 h 19"/>
                <a:gd name="T6" fmla="*/ 1 w 14"/>
                <a:gd name="T7" fmla="*/ 19 h 19"/>
                <a:gd name="T8" fmla="*/ 0 w 14"/>
                <a:gd name="T9" fmla="*/ 1 h 19"/>
              </a:gdLst>
              <a:ahLst/>
              <a:cxnLst>
                <a:cxn ang="0">
                  <a:pos x="T0" y="T1"/>
                </a:cxn>
                <a:cxn ang="0">
                  <a:pos x="T2" y="T3"/>
                </a:cxn>
                <a:cxn ang="0">
                  <a:pos x="T4" y="T5"/>
                </a:cxn>
                <a:cxn ang="0">
                  <a:pos x="T6" y="T7"/>
                </a:cxn>
                <a:cxn ang="0">
                  <a:pos x="T8" y="T9"/>
                </a:cxn>
              </a:cxnLst>
              <a:rect l="0" t="0" r="r" b="b"/>
              <a:pathLst>
                <a:path w="14" h="19">
                  <a:moveTo>
                    <a:pt x="0" y="1"/>
                  </a:moveTo>
                  <a:cubicBezTo>
                    <a:pt x="5" y="0"/>
                    <a:pt x="9" y="0"/>
                    <a:pt x="14" y="0"/>
                  </a:cubicBezTo>
                  <a:cubicBezTo>
                    <a:pt x="14" y="5"/>
                    <a:pt x="14" y="11"/>
                    <a:pt x="13" y="17"/>
                  </a:cubicBezTo>
                  <a:cubicBezTo>
                    <a:pt x="9" y="16"/>
                    <a:pt x="5" y="17"/>
                    <a:pt x="1" y="19"/>
                  </a:cubicBezTo>
                  <a:cubicBezTo>
                    <a:pt x="1" y="13"/>
                    <a:pt x="1" y="7"/>
                    <a:pt x="0" y="1"/>
                  </a:cubicBezTo>
                  <a:close/>
                </a:path>
              </a:pathLst>
            </a:custGeom>
            <a:solidFill>
              <a:srgbClr val="778E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5" name="ïSlîḋè">
              <a:extLst>
                <a:ext uri="{FF2B5EF4-FFF2-40B4-BE49-F238E27FC236}">
                  <a16:creationId xmlns:a16="http://schemas.microsoft.com/office/drawing/2014/main" id="{3E5CE64F-4B13-4147-ADF2-1D5407608DE4}"/>
                </a:ext>
              </a:extLst>
            </p:cNvPr>
            <p:cNvSpPr/>
            <p:nvPr/>
          </p:nvSpPr>
          <p:spPr bwMode="auto">
            <a:xfrm>
              <a:off x="8267701" y="2119313"/>
              <a:ext cx="82550" cy="111125"/>
            </a:xfrm>
            <a:custGeom>
              <a:avLst/>
              <a:gdLst>
                <a:gd name="T0" fmla="*/ 0 w 14"/>
                <a:gd name="T1" fmla="*/ 1 h 19"/>
                <a:gd name="T2" fmla="*/ 14 w 14"/>
                <a:gd name="T3" fmla="*/ 0 h 19"/>
                <a:gd name="T4" fmla="*/ 13 w 14"/>
                <a:gd name="T5" fmla="*/ 17 h 19"/>
                <a:gd name="T6" fmla="*/ 1 w 14"/>
                <a:gd name="T7" fmla="*/ 19 h 19"/>
                <a:gd name="T8" fmla="*/ 0 w 14"/>
                <a:gd name="T9" fmla="*/ 1 h 19"/>
              </a:gdLst>
              <a:ahLst/>
              <a:cxnLst>
                <a:cxn ang="0">
                  <a:pos x="T0" y="T1"/>
                </a:cxn>
                <a:cxn ang="0">
                  <a:pos x="T2" y="T3"/>
                </a:cxn>
                <a:cxn ang="0">
                  <a:pos x="T4" y="T5"/>
                </a:cxn>
                <a:cxn ang="0">
                  <a:pos x="T6" y="T7"/>
                </a:cxn>
                <a:cxn ang="0">
                  <a:pos x="T8" y="T9"/>
                </a:cxn>
              </a:cxnLst>
              <a:rect l="0" t="0" r="r" b="b"/>
              <a:pathLst>
                <a:path w="14" h="19">
                  <a:moveTo>
                    <a:pt x="0" y="1"/>
                  </a:moveTo>
                  <a:cubicBezTo>
                    <a:pt x="5" y="0"/>
                    <a:pt x="9" y="0"/>
                    <a:pt x="14" y="0"/>
                  </a:cubicBezTo>
                  <a:cubicBezTo>
                    <a:pt x="14" y="5"/>
                    <a:pt x="14" y="11"/>
                    <a:pt x="13" y="17"/>
                  </a:cubicBezTo>
                  <a:cubicBezTo>
                    <a:pt x="9" y="16"/>
                    <a:pt x="5" y="17"/>
                    <a:pt x="1" y="19"/>
                  </a:cubicBezTo>
                  <a:cubicBezTo>
                    <a:pt x="0" y="13"/>
                    <a:pt x="0" y="7"/>
                    <a:pt x="0" y="1"/>
                  </a:cubicBezTo>
                  <a:close/>
                </a:path>
              </a:pathLst>
            </a:custGeom>
            <a:solidFill>
              <a:srgbClr val="B3AC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6" name="iṥļïḋe">
              <a:extLst>
                <a:ext uri="{FF2B5EF4-FFF2-40B4-BE49-F238E27FC236}">
                  <a16:creationId xmlns:a16="http://schemas.microsoft.com/office/drawing/2014/main" id="{7BFE9449-D1B0-4CB4-9D68-6183F30A534B}"/>
                </a:ext>
              </a:extLst>
            </p:cNvPr>
            <p:cNvSpPr/>
            <p:nvPr/>
          </p:nvSpPr>
          <p:spPr bwMode="auto">
            <a:xfrm>
              <a:off x="8143876" y="2182813"/>
              <a:ext cx="254000" cy="112713"/>
            </a:xfrm>
            <a:custGeom>
              <a:avLst/>
              <a:gdLst>
                <a:gd name="T0" fmla="*/ 0 w 43"/>
                <a:gd name="T1" fmla="*/ 1 h 19"/>
                <a:gd name="T2" fmla="*/ 42 w 43"/>
                <a:gd name="T3" fmla="*/ 0 h 19"/>
                <a:gd name="T4" fmla="*/ 42 w 43"/>
                <a:gd name="T5" fmla="*/ 17 h 19"/>
                <a:gd name="T6" fmla="*/ 0 w 43"/>
                <a:gd name="T7" fmla="*/ 19 h 19"/>
                <a:gd name="T8" fmla="*/ 0 w 43"/>
                <a:gd name="T9" fmla="*/ 1 h 19"/>
              </a:gdLst>
              <a:ahLst/>
              <a:cxnLst>
                <a:cxn ang="0">
                  <a:pos x="T0" y="T1"/>
                </a:cxn>
                <a:cxn ang="0">
                  <a:pos x="T2" y="T3"/>
                </a:cxn>
                <a:cxn ang="0">
                  <a:pos x="T4" y="T5"/>
                </a:cxn>
                <a:cxn ang="0">
                  <a:pos x="T6" y="T7"/>
                </a:cxn>
                <a:cxn ang="0">
                  <a:pos x="T8" y="T9"/>
                </a:cxn>
              </a:cxnLst>
              <a:rect l="0" t="0" r="r" b="b"/>
              <a:pathLst>
                <a:path w="43" h="19">
                  <a:moveTo>
                    <a:pt x="0" y="1"/>
                  </a:moveTo>
                  <a:cubicBezTo>
                    <a:pt x="14" y="1"/>
                    <a:pt x="28" y="1"/>
                    <a:pt x="42" y="0"/>
                  </a:cubicBezTo>
                  <a:cubicBezTo>
                    <a:pt x="43" y="6"/>
                    <a:pt x="42" y="11"/>
                    <a:pt x="42" y="17"/>
                  </a:cubicBezTo>
                  <a:cubicBezTo>
                    <a:pt x="28" y="17"/>
                    <a:pt x="14" y="18"/>
                    <a:pt x="0" y="19"/>
                  </a:cubicBezTo>
                  <a:cubicBezTo>
                    <a:pt x="0" y="13"/>
                    <a:pt x="0" y="7"/>
                    <a:pt x="0" y="1"/>
                  </a:cubicBezTo>
                  <a:close/>
                </a:path>
              </a:pathLst>
            </a:custGeom>
            <a:solidFill>
              <a:srgbClr val="B3AE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7" name="îṩḻïḋè">
              <a:extLst>
                <a:ext uri="{FF2B5EF4-FFF2-40B4-BE49-F238E27FC236}">
                  <a16:creationId xmlns:a16="http://schemas.microsoft.com/office/drawing/2014/main" id="{398F033C-3B08-4C9D-A0B3-F2BC531401BA}"/>
                </a:ext>
              </a:extLst>
            </p:cNvPr>
            <p:cNvSpPr/>
            <p:nvPr/>
          </p:nvSpPr>
          <p:spPr bwMode="auto">
            <a:xfrm>
              <a:off x="7954963" y="2024063"/>
              <a:ext cx="188913" cy="265113"/>
            </a:xfrm>
            <a:custGeom>
              <a:avLst/>
              <a:gdLst>
                <a:gd name="T0" fmla="*/ 9 w 32"/>
                <a:gd name="T1" fmla="*/ 1 h 45"/>
                <a:gd name="T2" fmla="*/ 5 w 32"/>
                <a:gd name="T3" fmla="*/ 2 h 45"/>
                <a:gd name="T4" fmla="*/ 2 w 32"/>
                <a:gd name="T5" fmla="*/ 7 h 45"/>
                <a:gd name="T6" fmla="*/ 2 w 32"/>
                <a:gd name="T7" fmla="*/ 37 h 45"/>
                <a:gd name="T8" fmla="*/ 5 w 32"/>
                <a:gd name="T9" fmla="*/ 43 h 45"/>
                <a:gd name="T10" fmla="*/ 10 w 32"/>
                <a:gd name="T11" fmla="*/ 44 h 45"/>
                <a:gd name="T12" fmla="*/ 21 w 32"/>
                <a:gd name="T13" fmla="*/ 45 h 45"/>
                <a:gd name="T14" fmla="*/ 27 w 32"/>
                <a:gd name="T15" fmla="*/ 44 h 45"/>
                <a:gd name="T16" fmla="*/ 31 w 32"/>
                <a:gd name="T17" fmla="*/ 36 h 45"/>
                <a:gd name="T18" fmla="*/ 31 w 32"/>
                <a:gd name="T19" fmla="*/ 10 h 45"/>
                <a:gd name="T20" fmla="*/ 29 w 32"/>
                <a:gd name="T21" fmla="*/ 3 h 45"/>
                <a:gd name="T22" fmla="*/ 26 w 32"/>
                <a:gd name="T23" fmla="*/ 2 h 45"/>
                <a:gd name="T24" fmla="*/ 9 w 32"/>
                <a:gd name="T25"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5">
                  <a:moveTo>
                    <a:pt x="9" y="1"/>
                  </a:moveTo>
                  <a:cubicBezTo>
                    <a:pt x="8" y="1"/>
                    <a:pt x="6" y="1"/>
                    <a:pt x="5" y="2"/>
                  </a:cubicBezTo>
                  <a:cubicBezTo>
                    <a:pt x="3" y="3"/>
                    <a:pt x="3" y="5"/>
                    <a:pt x="2" y="7"/>
                  </a:cubicBezTo>
                  <a:cubicBezTo>
                    <a:pt x="0" y="17"/>
                    <a:pt x="0" y="27"/>
                    <a:pt x="2" y="37"/>
                  </a:cubicBezTo>
                  <a:cubicBezTo>
                    <a:pt x="3" y="39"/>
                    <a:pt x="3" y="42"/>
                    <a:pt x="5" y="43"/>
                  </a:cubicBezTo>
                  <a:cubicBezTo>
                    <a:pt x="7" y="44"/>
                    <a:pt x="9" y="44"/>
                    <a:pt x="10" y="44"/>
                  </a:cubicBezTo>
                  <a:cubicBezTo>
                    <a:pt x="14" y="45"/>
                    <a:pt x="17" y="45"/>
                    <a:pt x="21" y="45"/>
                  </a:cubicBezTo>
                  <a:cubicBezTo>
                    <a:pt x="23" y="45"/>
                    <a:pt x="25" y="45"/>
                    <a:pt x="27" y="44"/>
                  </a:cubicBezTo>
                  <a:cubicBezTo>
                    <a:pt x="30" y="42"/>
                    <a:pt x="31" y="39"/>
                    <a:pt x="31" y="36"/>
                  </a:cubicBezTo>
                  <a:cubicBezTo>
                    <a:pt x="32" y="27"/>
                    <a:pt x="32" y="18"/>
                    <a:pt x="31" y="10"/>
                  </a:cubicBezTo>
                  <a:cubicBezTo>
                    <a:pt x="31" y="7"/>
                    <a:pt x="31" y="4"/>
                    <a:pt x="29" y="3"/>
                  </a:cubicBezTo>
                  <a:cubicBezTo>
                    <a:pt x="28" y="2"/>
                    <a:pt x="27" y="2"/>
                    <a:pt x="26" y="2"/>
                  </a:cubicBezTo>
                  <a:cubicBezTo>
                    <a:pt x="20" y="0"/>
                    <a:pt x="15" y="0"/>
                    <a:pt x="9" y="1"/>
                  </a:cubicBezTo>
                  <a:close/>
                </a:path>
              </a:pathLst>
            </a:custGeom>
            <a:solidFill>
              <a:srgbClr val="B3A0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ṣḷïḋe">
              <a:extLst>
                <a:ext uri="{FF2B5EF4-FFF2-40B4-BE49-F238E27FC236}">
                  <a16:creationId xmlns:a16="http://schemas.microsoft.com/office/drawing/2014/main" id="{932553F9-D7AB-4697-B83D-73E34AC7CE80}"/>
                </a:ext>
              </a:extLst>
            </p:cNvPr>
            <p:cNvSpPr/>
            <p:nvPr/>
          </p:nvSpPr>
          <p:spPr bwMode="auto">
            <a:xfrm>
              <a:off x="7950201" y="2019301"/>
              <a:ext cx="193675" cy="69850"/>
            </a:xfrm>
            <a:custGeom>
              <a:avLst/>
              <a:gdLst>
                <a:gd name="T0" fmla="*/ 10 w 33"/>
                <a:gd name="T1" fmla="*/ 0 h 12"/>
                <a:gd name="T2" fmla="*/ 5 w 33"/>
                <a:gd name="T3" fmla="*/ 1 h 12"/>
                <a:gd name="T4" fmla="*/ 2 w 33"/>
                <a:gd name="T5" fmla="*/ 2 h 12"/>
                <a:gd name="T6" fmla="*/ 2 w 33"/>
                <a:gd name="T7" fmla="*/ 10 h 12"/>
                <a:gd name="T8" fmla="*/ 5 w 33"/>
                <a:gd name="T9" fmla="*/ 12 h 12"/>
                <a:gd name="T10" fmla="*/ 11 w 33"/>
                <a:gd name="T11" fmla="*/ 12 h 12"/>
                <a:gd name="T12" fmla="*/ 21 w 33"/>
                <a:gd name="T13" fmla="*/ 12 h 12"/>
                <a:gd name="T14" fmla="*/ 28 w 33"/>
                <a:gd name="T15" fmla="*/ 12 h 12"/>
                <a:gd name="T16" fmla="*/ 32 w 33"/>
                <a:gd name="T17" fmla="*/ 10 h 12"/>
                <a:gd name="T18" fmla="*/ 33 w 33"/>
                <a:gd name="T19" fmla="*/ 3 h 12"/>
                <a:gd name="T20" fmla="*/ 30 w 33"/>
                <a:gd name="T21" fmla="*/ 1 h 12"/>
                <a:gd name="T22" fmla="*/ 27 w 33"/>
                <a:gd name="T23" fmla="*/ 1 h 12"/>
                <a:gd name="T24" fmla="*/ 10 w 33"/>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2">
                  <a:moveTo>
                    <a:pt x="10" y="0"/>
                  </a:moveTo>
                  <a:cubicBezTo>
                    <a:pt x="8" y="0"/>
                    <a:pt x="6" y="0"/>
                    <a:pt x="5" y="1"/>
                  </a:cubicBezTo>
                  <a:cubicBezTo>
                    <a:pt x="3" y="1"/>
                    <a:pt x="3" y="2"/>
                    <a:pt x="2" y="2"/>
                  </a:cubicBezTo>
                  <a:cubicBezTo>
                    <a:pt x="0" y="5"/>
                    <a:pt x="0" y="7"/>
                    <a:pt x="2" y="10"/>
                  </a:cubicBezTo>
                  <a:cubicBezTo>
                    <a:pt x="3" y="11"/>
                    <a:pt x="3" y="11"/>
                    <a:pt x="5" y="12"/>
                  </a:cubicBezTo>
                  <a:cubicBezTo>
                    <a:pt x="7" y="12"/>
                    <a:pt x="9" y="12"/>
                    <a:pt x="11" y="12"/>
                  </a:cubicBezTo>
                  <a:cubicBezTo>
                    <a:pt x="14" y="12"/>
                    <a:pt x="18" y="12"/>
                    <a:pt x="21" y="12"/>
                  </a:cubicBezTo>
                  <a:cubicBezTo>
                    <a:pt x="24" y="12"/>
                    <a:pt x="26" y="12"/>
                    <a:pt x="28" y="12"/>
                  </a:cubicBezTo>
                  <a:cubicBezTo>
                    <a:pt x="31" y="11"/>
                    <a:pt x="32" y="10"/>
                    <a:pt x="32" y="10"/>
                  </a:cubicBezTo>
                  <a:cubicBezTo>
                    <a:pt x="33" y="7"/>
                    <a:pt x="33" y="5"/>
                    <a:pt x="33" y="3"/>
                  </a:cubicBezTo>
                  <a:cubicBezTo>
                    <a:pt x="32" y="2"/>
                    <a:pt x="32" y="1"/>
                    <a:pt x="30" y="1"/>
                  </a:cubicBezTo>
                  <a:cubicBezTo>
                    <a:pt x="29" y="1"/>
                    <a:pt x="28" y="1"/>
                    <a:pt x="27" y="1"/>
                  </a:cubicBezTo>
                  <a:cubicBezTo>
                    <a:pt x="21" y="0"/>
                    <a:pt x="15" y="0"/>
                    <a:pt x="10" y="0"/>
                  </a:cubicBezTo>
                  <a:close/>
                </a:path>
              </a:pathLst>
            </a:custGeom>
            <a:solidFill>
              <a:srgbClr val="654E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3213853688"/>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3516924" y="1204758"/>
            <a:ext cx="511360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一些地方和企业对隐患排查工作没有进行总体、系统的布置，排查比较粗放，工作不深入，流于形式，加上相关安全标准的缺失，很多明显、带有共性的问题没有发现、没有整改，如重大危险源没有监控措施、不符合产业政策的小高炉长期存在、采用非专用设备吊运高温金属液体、建设项目安全设施“三同时”制度执行不严、事故应急预案针对性不强和不组织演练等。尤其是已列入淘汰落后生产能力清单的企业，工艺设备落后，本质安全度极低，存在较严重的安全隐患。</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04</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3890399"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隐患排查治理不深入</a:t>
            </a:r>
            <a:endParaRPr kumimoji="0" lang="zh-CN" altLang="en-US" sz="2400" b="1" i="0" u="none" strike="noStrike" kern="120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cs"/>
            </a:endParaRPr>
          </a:p>
        </p:txBody>
      </p:sp>
      <p:grpSp>
        <p:nvGrpSpPr>
          <p:cNvPr id="319" name="bb93fc21-331b-4764-b4df-a3573282f21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11263" y="1347788"/>
            <a:ext cx="2891116" cy="2955036"/>
            <a:chOff x="3757613" y="1041400"/>
            <a:chExt cx="4667250" cy="4770438"/>
          </a:xfrm>
        </p:grpSpPr>
        <p:sp>
          <p:nvSpPr>
            <p:cNvPr id="320" name="ïśḷîďè">
              <a:extLst>
                <a:ext uri="{FF2B5EF4-FFF2-40B4-BE49-F238E27FC236}">
                  <a16:creationId xmlns:a16="http://schemas.microsoft.com/office/drawing/2014/main" id="{F2656A79-8DD4-4EDE-BACC-A2CCF1BA98C3}"/>
                </a:ext>
              </a:extLst>
            </p:cNvPr>
            <p:cNvSpPr/>
            <p:nvPr/>
          </p:nvSpPr>
          <p:spPr bwMode="auto">
            <a:xfrm>
              <a:off x="4276725" y="4003675"/>
              <a:ext cx="173038" cy="536575"/>
            </a:xfrm>
            <a:custGeom>
              <a:avLst/>
              <a:gdLst>
                <a:gd name="T0" fmla="*/ 31 w 31"/>
                <a:gd name="T1" fmla="*/ 93 h 97"/>
                <a:gd name="T2" fmla="*/ 4 w 31"/>
                <a:gd name="T3" fmla="*/ 2 h 97"/>
                <a:gd name="T4" fmla="*/ 1 w 31"/>
                <a:gd name="T5" fmla="*/ 3 h 97"/>
                <a:gd name="T6" fmla="*/ 26 w 31"/>
                <a:gd name="T7" fmla="*/ 94 h 97"/>
                <a:gd name="T8" fmla="*/ 31 w 31"/>
                <a:gd name="T9" fmla="*/ 93 h 97"/>
              </a:gdLst>
              <a:ahLst/>
              <a:cxnLst>
                <a:cxn ang="0">
                  <a:pos x="T0" y="T1"/>
                </a:cxn>
                <a:cxn ang="0">
                  <a:pos x="T2" y="T3"/>
                </a:cxn>
                <a:cxn ang="0">
                  <a:pos x="T4" y="T5"/>
                </a:cxn>
                <a:cxn ang="0">
                  <a:pos x="T6" y="T7"/>
                </a:cxn>
                <a:cxn ang="0">
                  <a:pos x="T8" y="T9"/>
                </a:cxn>
              </a:cxnLst>
              <a:rect l="0" t="0" r="r" b="b"/>
              <a:pathLst>
                <a:path w="31" h="97">
                  <a:moveTo>
                    <a:pt x="31" y="93"/>
                  </a:moveTo>
                  <a:cubicBezTo>
                    <a:pt x="24" y="62"/>
                    <a:pt x="15" y="32"/>
                    <a:pt x="4" y="2"/>
                  </a:cubicBezTo>
                  <a:cubicBezTo>
                    <a:pt x="4" y="0"/>
                    <a:pt x="0" y="1"/>
                    <a:pt x="1" y="3"/>
                  </a:cubicBezTo>
                  <a:cubicBezTo>
                    <a:pt x="11" y="33"/>
                    <a:pt x="19" y="63"/>
                    <a:pt x="26" y="94"/>
                  </a:cubicBezTo>
                  <a:cubicBezTo>
                    <a:pt x="27" y="97"/>
                    <a:pt x="31" y="95"/>
                    <a:pt x="31" y="93"/>
                  </a:cubicBezTo>
                  <a:close/>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1" name="ïšľïďé">
              <a:extLst>
                <a:ext uri="{FF2B5EF4-FFF2-40B4-BE49-F238E27FC236}">
                  <a16:creationId xmlns:a16="http://schemas.microsoft.com/office/drawing/2014/main" id="{D6055FAB-1AB1-4B7E-997F-07ECB21F97A9}"/>
                </a:ext>
              </a:extLst>
            </p:cNvPr>
            <p:cNvSpPr/>
            <p:nvPr/>
          </p:nvSpPr>
          <p:spPr bwMode="auto">
            <a:xfrm>
              <a:off x="4991100" y="4097338"/>
              <a:ext cx="665163" cy="614363"/>
            </a:xfrm>
            <a:custGeom>
              <a:avLst/>
              <a:gdLst>
                <a:gd name="T0" fmla="*/ 118 w 120"/>
                <a:gd name="T1" fmla="*/ 0 h 111"/>
                <a:gd name="T2" fmla="*/ 113 w 120"/>
                <a:gd name="T3" fmla="*/ 2 h 111"/>
                <a:gd name="T4" fmla="*/ 3 w 120"/>
                <a:gd name="T5" fmla="*/ 104 h 111"/>
                <a:gd name="T6" fmla="*/ 0 w 120"/>
                <a:gd name="T7" fmla="*/ 108 h 111"/>
                <a:gd name="T8" fmla="*/ 2 w 120"/>
                <a:gd name="T9" fmla="*/ 110 h 111"/>
                <a:gd name="T10" fmla="*/ 6 w 120"/>
                <a:gd name="T11" fmla="*/ 108 h 111"/>
                <a:gd name="T12" fmla="*/ 117 w 120"/>
                <a:gd name="T13" fmla="*/ 7 h 111"/>
                <a:gd name="T14" fmla="*/ 120 w 120"/>
                <a:gd name="T15" fmla="*/ 2 h 111"/>
                <a:gd name="T16" fmla="*/ 120 w 120"/>
                <a:gd name="T17" fmla="*/ 1 h 111"/>
                <a:gd name="T18" fmla="*/ 118 w 120"/>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11">
                  <a:moveTo>
                    <a:pt x="118" y="0"/>
                  </a:moveTo>
                  <a:cubicBezTo>
                    <a:pt x="117" y="0"/>
                    <a:pt x="115" y="1"/>
                    <a:pt x="113" y="2"/>
                  </a:cubicBezTo>
                  <a:cubicBezTo>
                    <a:pt x="78" y="34"/>
                    <a:pt x="42" y="67"/>
                    <a:pt x="3" y="104"/>
                  </a:cubicBezTo>
                  <a:cubicBezTo>
                    <a:pt x="1" y="105"/>
                    <a:pt x="0" y="107"/>
                    <a:pt x="0" y="108"/>
                  </a:cubicBezTo>
                  <a:cubicBezTo>
                    <a:pt x="0" y="110"/>
                    <a:pt x="0" y="111"/>
                    <a:pt x="2" y="110"/>
                  </a:cubicBezTo>
                  <a:cubicBezTo>
                    <a:pt x="3" y="110"/>
                    <a:pt x="5" y="109"/>
                    <a:pt x="6" y="108"/>
                  </a:cubicBezTo>
                  <a:cubicBezTo>
                    <a:pt x="41" y="75"/>
                    <a:pt x="77" y="42"/>
                    <a:pt x="117" y="7"/>
                  </a:cubicBezTo>
                  <a:cubicBezTo>
                    <a:pt x="119" y="5"/>
                    <a:pt x="120" y="3"/>
                    <a:pt x="120" y="2"/>
                  </a:cubicBezTo>
                  <a:cubicBezTo>
                    <a:pt x="120" y="1"/>
                    <a:pt x="120" y="1"/>
                    <a:pt x="120" y="1"/>
                  </a:cubicBezTo>
                  <a:cubicBezTo>
                    <a:pt x="120" y="0"/>
                    <a:pt x="119" y="0"/>
                    <a:pt x="118" y="0"/>
                  </a:cubicBezTo>
                  <a:close/>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2" name="ïsḷíďê">
              <a:extLst>
                <a:ext uri="{FF2B5EF4-FFF2-40B4-BE49-F238E27FC236}">
                  <a16:creationId xmlns:a16="http://schemas.microsoft.com/office/drawing/2014/main" id="{0254AA37-A3A9-423E-8911-E9F6D95C9B40}"/>
                </a:ext>
              </a:extLst>
            </p:cNvPr>
            <p:cNvSpPr/>
            <p:nvPr/>
          </p:nvSpPr>
          <p:spPr bwMode="auto">
            <a:xfrm>
              <a:off x="7183438" y="4373563"/>
              <a:ext cx="277813" cy="868363"/>
            </a:xfrm>
            <a:custGeom>
              <a:avLst/>
              <a:gdLst>
                <a:gd name="T0" fmla="*/ 46 w 50"/>
                <a:gd name="T1" fmla="*/ 1 h 157"/>
                <a:gd name="T2" fmla="*/ 43 w 50"/>
                <a:gd name="T3" fmla="*/ 6 h 157"/>
                <a:gd name="T4" fmla="*/ 1 w 50"/>
                <a:gd name="T5" fmla="*/ 150 h 157"/>
                <a:gd name="T6" fmla="*/ 1 w 50"/>
                <a:gd name="T7" fmla="*/ 156 h 157"/>
                <a:gd name="T8" fmla="*/ 4 w 50"/>
                <a:gd name="T9" fmla="*/ 156 h 157"/>
                <a:gd name="T10" fmla="*/ 6 w 50"/>
                <a:gd name="T11" fmla="*/ 152 h 157"/>
                <a:gd name="T12" fmla="*/ 49 w 50"/>
                <a:gd name="T13" fmla="*/ 8 h 157"/>
                <a:gd name="T14" fmla="*/ 49 w 50"/>
                <a:gd name="T15" fmla="*/ 2 h 157"/>
                <a:gd name="T16" fmla="*/ 49 w 50"/>
                <a:gd name="T17" fmla="*/ 1 h 157"/>
                <a:gd name="T18" fmla="*/ 46 w 50"/>
                <a:gd name="T19" fmla="*/ 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57">
                  <a:moveTo>
                    <a:pt x="46" y="1"/>
                  </a:moveTo>
                  <a:cubicBezTo>
                    <a:pt x="45" y="2"/>
                    <a:pt x="44" y="4"/>
                    <a:pt x="43" y="6"/>
                  </a:cubicBezTo>
                  <a:cubicBezTo>
                    <a:pt x="29" y="51"/>
                    <a:pt x="16" y="98"/>
                    <a:pt x="1" y="150"/>
                  </a:cubicBezTo>
                  <a:cubicBezTo>
                    <a:pt x="0" y="152"/>
                    <a:pt x="0" y="154"/>
                    <a:pt x="1" y="156"/>
                  </a:cubicBezTo>
                  <a:cubicBezTo>
                    <a:pt x="1" y="157"/>
                    <a:pt x="3" y="157"/>
                    <a:pt x="4" y="156"/>
                  </a:cubicBezTo>
                  <a:cubicBezTo>
                    <a:pt x="5" y="155"/>
                    <a:pt x="6" y="154"/>
                    <a:pt x="6" y="152"/>
                  </a:cubicBezTo>
                  <a:cubicBezTo>
                    <a:pt x="19" y="106"/>
                    <a:pt x="33" y="59"/>
                    <a:pt x="49" y="8"/>
                  </a:cubicBezTo>
                  <a:cubicBezTo>
                    <a:pt x="49" y="6"/>
                    <a:pt x="50" y="3"/>
                    <a:pt x="49" y="2"/>
                  </a:cubicBezTo>
                  <a:cubicBezTo>
                    <a:pt x="49" y="2"/>
                    <a:pt x="49" y="1"/>
                    <a:pt x="49" y="1"/>
                  </a:cubicBezTo>
                  <a:cubicBezTo>
                    <a:pt x="48" y="1"/>
                    <a:pt x="47" y="0"/>
                    <a:pt x="46" y="1"/>
                  </a:cubicBezTo>
                  <a:close/>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ïś1iḋê">
              <a:extLst>
                <a:ext uri="{FF2B5EF4-FFF2-40B4-BE49-F238E27FC236}">
                  <a16:creationId xmlns:a16="http://schemas.microsoft.com/office/drawing/2014/main" id="{A84D4100-55D7-46E4-815B-6021685C3D52}"/>
                </a:ext>
              </a:extLst>
            </p:cNvPr>
            <p:cNvSpPr/>
            <p:nvPr/>
          </p:nvSpPr>
          <p:spPr bwMode="auto">
            <a:xfrm>
              <a:off x="6613525" y="3328988"/>
              <a:ext cx="747713" cy="542925"/>
            </a:xfrm>
            <a:custGeom>
              <a:avLst/>
              <a:gdLst>
                <a:gd name="T0" fmla="*/ 135 w 135"/>
                <a:gd name="T1" fmla="*/ 93 h 98"/>
                <a:gd name="T2" fmla="*/ 132 w 135"/>
                <a:gd name="T3" fmla="*/ 88 h 98"/>
                <a:gd name="T4" fmla="*/ 132 w 135"/>
                <a:gd name="T5" fmla="*/ 88 h 98"/>
                <a:gd name="T6" fmla="*/ 9 w 135"/>
                <a:gd name="T7" fmla="*/ 2 h 98"/>
                <a:gd name="T8" fmla="*/ 3 w 135"/>
                <a:gd name="T9" fmla="*/ 1 h 98"/>
                <a:gd name="T10" fmla="*/ 0 w 135"/>
                <a:gd name="T11" fmla="*/ 5 h 98"/>
                <a:gd name="T12" fmla="*/ 3 w 135"/>
                <a:gd name="T13" fmla="*/ 10 h 98"/>
                <a:gd name="T14" fmla="*/ 125 w 135"/>
                <a:gd name="T15" fmla="*/ 97 h 98"/>
                <a:gd name="T16" fmla="*/ 131 w 135"/>
                <a:gd name="T17" fmla="*/ 98 h 98"/>
                <a:gd name="T18" fmla="*/ 133 w 135"/>
                <a:gd name="T19" fmla="*/ 97 h 98"/>
                <a:gd name="T20" fmla="*/ 135 w 135"/>
                <a:gd name="T21"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98">
                  <a:moveTo>
                    <a:pt x="135" y="93"/>
                  </a:moveTo>
                  <a:cubicBezTo>
                    <a:pt x="135" y="91"/>
                    <a:pt x="134" y="89"/>
                    <a:pt x="132" y="88"/>
                  </a:cubicBezTo>
                  <a:cubicBezTo>
                    <a:pt x="132" y="88"/>
                    <a:pt x="132" y="88"/>
                    <a:pt x="132" y="88"/>
                  </a:cubicBezTo>
                  <a:cubicBezTo>
                    <a:pt x="94" y="60"/>
                    <a:pt x="53" y="32"/>
                    <a:pt x="9" y="2"/>
                  </a:cubicBezTo>
                  <a:cubicBezTo>
                    <a:pt x="7" y="0"/>
                    <a:pt x="5" y="0"/>
                    <a:pt x="3" y="1"/>
                  </a:cubicBezTo>
                  <a:cubicBezTo>
                    <a:pt x="1" y="2"/>
                    <a:pt x="0" y="3"/>
                    <a:pt x="0" y="5"/>
                  </a:cubicBezTo>
                  <a:cubicBezTo>
                    <a:pt x="0" y="7"/>
                    <a:pt x="1" y="9"/>
                    <a:pt x="3" y="10"/>
                  </a:cubicBezTo>
                  <a:cubicBezTo>
                    <a:pt x="43" y="36"/>
                    <a:pt x="83" y="65"/>
                    <a:pt x="125" y="97"/>
                  </a:cubicBezTo>
                  <a:cubicBezTo>
                    <a:pt x="127" y="98"/>
                    <a:pt x="129" y="98"/>
                    <a:pt x="131" y="98"/>
                  </a:cubicBezTo>
                  <a:cubicBezTo>
                    <a:pt x="132" y="98"/>
                    <a:pt x="132" y="97"/>
                    <a:pt x="133" y="97"/>
                  </a:cubicBezTo>
                  <a:cubicBezTo>
                    <a:pt x="134" y="96"/>
                    <a:pt x="135" y="95"/>
                    <a:pt x="135" y="93"/>
                  </a:cubicBezTo>
                  <a:close/>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ïṩľíḑe">
              <a:extLst>
                <a:ext uri="{FF2B5EF4-FFF2-40B4-BE49-F238E27FC236}">
                  <a16:creationId xmlns:a16="http://schemas.microsoft.com/office/drawing/2014/main" id="{53F62E0A-F5F4-4608-B854-749D5155D2F3}"/>
                </a:ext>
              </a:extLst>
            </p:cNvPr>
            <p:cNvSpPr/>
            <p:nvPr/>
          </p:nvSpPr>
          <p:spPr bwMode="auto">
            <a:xfrm>
              <a:off x="7056438" y="3328988"/>
              <a:ext cx="1368425" cy="1338263"/>
            </a:xfrm>
            <a:custGeom>
              <a:avLst/>
              <a:gdLst>
                <a:gd name="T0" fmla="*/ 121 w 247"/>
                <a:gd name="T1" fmla="*/ 242 h 242"/>
                <a:gd name="T2" fmla="*/ 34 w 247"/>
                <a:gd name="T3" fmla="*/ 204 h 242"/>
                <a:gd name="T4" fmla="*/ 1 w 247"/>
                <a:gd name="T5" fmla="*/ 116 h 242"/>
                <a:gd name="T6" fmla="*/ 44 w 247"/>
                <a:gd name="T7" fmla="*/ 29 h 242"/>
                <a:gd name="T8" fmla="*/ 124 w 247"/>
                <a:gd name="T9" fmla="*/ 0 h 242"/>
                <a:gd name="T10" fmla="*/ 213 w 247"/>
                <a:gd name="T11" fmla="*/ 34 h 242"/>
                <a:gd name="T12" fmla="*/ 247 w 247"/>
                <a:gd name="T13" fmla="*/ 123 h 242"/>
                <a:gd name="T14" fmla="*/ 121 w 247"/>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42">
                  <a:moveTo>
                    <a:pt x="121" y="242"/>
                  </a:moveTo>
                  <a:cubicBezTo>
                    <a:pt x="89" y="242"/>
                    <a:pt x="57" y="228"/>
                    <a:pt x="34" y="204"/>
                  </a:cubicBezTo>
                  <a:cubicBezTo>
                    <a:pt x="12" y="181"/>
                    <a:pt x="0" y="149"/>
                    <a:pt x="1" y="116"/>
                  </a:cubicBezTo>
                  <a:cubicBezTo>
                    <a:pt x="3" y="72"/>
                    <a:pt x="26" y="44"/>
                    <a:pt x="44" y="29"/>
                  </a:cubicBezTo>
                  <a:cubicBezTo>
                    <a:pt x="67" y="11"/>
                    <a:pt x="96" y="0"/>
                    <a:pt x="124" y="0"/>
                  </a:cubicBezTo>
                  <a:cubicBezTo>
                    <a:pt x="159" y="0"/>
                    <a:pt x="191" y="12"/>
                    <a:pt x="213" y="34"/>
                  </a:cubicBezTo>
                  <a:cubicBezTo>
                    <a:pt x="235" y="56"/>
                    <a:pt x="247" y="87"/>
                    <a:pt x="247" y="123"/>
                  </a:cubicBezTo>
                  <a:cubicBezTo>
                    <a:pt x="247" y="180"/>
                    <a:pt x="207" y="242"/>
                    <a:pt x="121" y="242"/>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îSḷiḓê">
              <a:extLst>
                <a:ext uri="{FF2B5EF4-FFF2-40B4-BE49-F238E27FC236}">
                  <a16:creationId xmlns:a16="http://schemas.microsoft.com/office/drawing/2014/main" id="{161ADE94-307A-4DFB-9C68-9274313C7935}"/>
                </a:ext>
              </a:extLst>
            </p:cNvPr>
            <p:cNvSpPr/>
            <p:nvPr/>
          </p:nvSpPr>
          <p:spPr bwMode="auto">
            <a:xfrm>
              <a:off x="7107238" y="3384550"/>
              <a:ext cx="1262063" cy="1227138"/>
            </a:xfrm>
            <a:custGeom>
              <a:avLst/>
              <a:gdLst>
                <a:gd name="T0" fmla="*/ 115 w 228"/>
                <a:gd name="T1" fmla="*/ 1 h 222"/>
                <a:gd name="T2" fmla="*/ 3 w 228"/>
                <a:gd name="T3" fmla="*/ 106 h 222"/>
                <a:gd name="T4" fmla="*/ 112 w 228"/>
                <a:gd name="T5" fmla="*/ 222 h 222"/>
                <a:gd name="T6" fmla="*/ 228 w 228"/>
                <a:gd name="T7" fmla="*/ 113 h 222"/>
                <a:gd name="T8" fmla="*/ 115 w 228"/>
                <a:gd name="T9" fmla="*/ 1 h 222"/>
              </a:gdLst>
              <a:ahLst/>
              <a:cxnLst>
                <a:cxn ang="0">
                  <a:pos x="T0" y="T1"/>
                </a:cxn>
                <a:cxn ang="0">
                  <a:pos x="T2" y="T3"/>
                </a:cxn>
                <a:cxn ang="0">
                  <a:pos x="T4" y="T5"/>
                </a:cxn>
                <a:cxn ang="0">
                  <a:pos x="T6" y="T7"/>
                </a:cxn>
                <a:cxn ang="0">
                  <a:pos x="T8" y="T9"/>
                </a:cxn>
              </a:cxnLst>
              <a:rect l="0" t="0" r="r" b="b"/>
              <a:pathLst>
                <a:path w="228" h="222">
                  <a:moveTo>
                    <a:pt x="115" y="1"/>
                  </a:moveTo>
                  <a:cubicBezTo>
                    <a:pt x="68" y="1"/>
                    <a:pt x="5" y="36"/>
                    <a:pt x="3" y="106"/>
                  </a:cubicBezTo>
                  <a:cubicBezTo>
                    <a:pt x="0" y="177"/>
                    <a:pt x="59" y="222"/>
                    <a:pt x="112" y="222"/>
                  </a:cubicBezTo>
                  <a:cubicBezTo>
                    <a:pt x="189" y="222"/>
                    <a:pt x="227" y="168"/>
                    <a:pt x="228" y="113"/>
                  </a:cubicBezTo>
                  <a:cubicBezTo>
                    <a:pt x="228" y="42"/>
                    <a:pt x="178" y="0"/>
                    <a:pt x="1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îṡļiďè">
              <a:extLst>
                <a:ext uri="{FF2B5EF4-FFF2-40B4-BE49-F238E27FC236}">
                  <a16:creationId xmlns:a16="http://schemas.microsoft.com/office/drawing/2014/main" id="{86621282-6743-4887-9CDB-097082D07868}"/>
                </a:ext>
              </a:extLst>
            </p:cNvPr>
            <p:cNvSpPr/>
            <p:nvPr/>
          </p:nvSpPr>
          <p:spPr bwMode="auto">
            <a:xfrm>
              <a:off x="6459538" y="4787900"/>
              <a:ext cx="1046163" cy="1023938"/>
            </a:xfrm>
            <a:custGeom>
              <a:avLst/>
              <a:gdLst>
                <a:gd name="T0" fmla="*/ 92 w 189"/>
                <a:gd name="T1" fmla="*/ 185 h 185"/>
                <a:gd name="T2" fmla="*/ 26 w 189"/>
                <a:gd name="T3" fmla="*/ 156 h 185"/>
                <a:gd name="T4" fmla="*/ 1 w 189"/>
                <a:gd name="T5" fmla="*/ 89 h 185"/>
                <a:gd name="T6" fmla="*/ 34 w 189"/>
                <a:gd name="T7" fmla="*/ 22 h 185"/>
                <a:gd name="T8" fmla="*/ 95 w 189"/>
                <a:gd name="T9" fmla="*/ 0 h 185"/>
                <a:gd name="T10" fmla="*/ 163 w 189"/>
                <a:gd name="T11" fmla="*/ 26 h 185"/>
                <a:gd name="T12" fmla="*/ 189 w 189"/>
                <a:gd name="T13" fmla="*/ 94 h 185"/>
                <a:gd name="T14" fmla="*/ 92 w 189"/>
                <a:gd name="T15" fmla="*/ 185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185">
                  <a:moveTo>
                    <a:pt x="92" y="185"/>
                  </a:moveTo>
                  <a:cubicBezTo>
                    <a:pt x="69" y="185"/>
                    <a:pt x="44" y="174"/>
                    <a:pt x="26" y="156"/>
                  </a:cubicBezTo>
                  <a:cubicBezTo>
                    <a:pt x="9" y="138"/>
                    <a:pt x="0" y="114"/>
                    <a:pt x="1" y="89"/>
                  </a:cubicBezTo>
                  <a:cubicBezTo>
                    <a:pt x="2" y="55"/>
                    <a:pt x="20" y="34"/>
                    <a:pt x="34" y="22"/>
                  </a:cubicBezTo>
                  <a:cubicBezTo>
                    <a:pt x="51" y="8"/>
                    <a:pt x="74" y="0"/>
                    <a:pt x="95" y="0"/>
                  </a:cubicBezTo>
                  <a:cubicBezTo>
                    <a:pt x="122" y="0"/>
                    <a:pt x="146" y="9"/>
                    <a:pt x="163" y="26"/>
                  </a:cubicBezTo>
                  <a:cubicBezTo>
                    <a:pt x="180" y="43"/>
                    <a:pt x="189" y="67"/>
                    <a:pt x="189" y="94"/>
                  </a:cubicBezTo>
                  <a:cubicBezTo>
                    <a:pt x="189" y="138"/>
                    <a:pt x="159" y="185"/>
                    <a:pt x="92" y="185"/>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îṣļíďe">
              <a:extLst>
                <a:ext uri="{FF2B5EF4-FFF2-40B4-BE49-F238E27FC236}">
                  <a16:creationId xmlns:a16="http://schemas.microsoft.com/office/drawing/2014/main" id="{820F31A8-EBBD-4889-8251-E5BD6B6944C0}"/>
                </a:ext>
              </a:extLst>
            </p:cNvPr>
            <p:cNvSpPr/>
            <p:nvPr/>
          </p:nvSpPr>
          <p:spPr bwMode="auto">
            <a:xfrm>
              <a:off x="6497638" y="4832350"/>
              <a:ext cx="963613" cy="935038"/>
            </a:xfrm>
            <a:custGeom>
              <a:avLst/>
              <a:gdLst>
                <a:gd name="T0" fmla="*/ 88 w 174"/>
                <a:gd name="T1" fmla="*/ 0 h 169"/>
                <a:gd name="T2" fmla="*/ 2 w 174"/>
                <a:gd name="T3" fmla="*/ 81 h 169"/>
                <a:gd name="T4" fmla="*/ 85 w 174"/>
                <a:gd name="T5" fmla="*/ 169 h 169"/>
                <a:gd name="T6" fmla="*/ 174 w 174"/>
                <a:gd name="T7" fmla="*/ 86 h 169"/>
                <a:gd name="T8" fmla="*/ 88 w 174"/>
                <a:gd name="T9" fmla="*/ 0 h 169"/>
              </a:gdLst>
              <a:ahLst/>
              <a:cxnLst>
                <a:cxn ang="0">
                  <a:pos x="T0" y="T1"/>
                </a:cxn>
                <a:cxn ang="0">
                  <a:pos x="T2" y="T3"/>
                </a:cxn>
                <a:cxn ang="0">
                  <a:pos x="T4" y="T5"/>
                </a:cxn>
                <a:cxn ang="0">
                  <a:pos x="T6" y="T7"/>
                </a:cxn>
                <a:cxn ang="0">
                  <a:pos x="T8" y="T9"/>
                </a:cxn>
              </a:cxnLst>
              <a:rect l="0" t="0" r="r" b="b"/>
              <a:pathLst>
                <a:path w="174" h="169">
                  <a:moveTo>
                    <a:pt x="88" y="0"/>
                  </a:moveTo>
                  <a:cubicBezTo>
                    <a:pt x="52" y="0"/>
                    <a:pt x="4" y="27"/>
                    <a:pt x="2" y="81"/>
                  </a:cubicBezTo>
                  <a:cubicBezTo>
                    <a:pt x="0" y="135"/>
                    <a:pt x="45" y="169"/>
                    <a:pt x="85" y="169"/>
                  </a:cubicBezTo>
                  <a:cubicBezTo>
                    <a:pt x="145" y="169"/>
                    <a:pt x="174" y="128"/>
                    <a:pt x="174" y="86"/>
                  </a:cubicBezTo>
                  <a:cubicBezTo>
                    <a:pt x="174" y="32"/>
                    <a:pt x="136" y="0"/>
                    <a:pt x="8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îṧḷïdê">
              <a:extLst>
                <a:ext uri="{FF2B5EF4-FFF2-40B4-BE49-F238E27FC236}">
                  <a16:creationId xmlns:a16="http://schemas.microsoft.com/office/drawing/2014/main" id="{5ECADBB0-6CFF-4A14-B0B3-C83052B4E6A1}"/>
                </a:ext>
              </a:extLst>
            </p:cNvPr>
            <p:cNvSpPr/>
            <p:nvPr/>
          </p:nvSpPr>
          <p:spPr bwMode="auto">
            <a:xfrm>
              <a:off x="6419850" y="2339975"/>
              <a:ext cx="587375" cy="696913"/>
            </a:xfrm>
            <a:custGeom>
              <a:avLst/>
              <a:gdLst>
                <a:gd name="T0" fmla="*/ 3 w 106"/>
                <a:gd name="T1" fmla="*/ 126 h 126"/>
                <a:gd name="T2" fmla="*/ 7 w 106"/>
                <a:gd name="T3" fmla="*/ 122 h 126"/>
                <a:gd name="T4" fmla="*/ 104 w 106"/>
                <a:gd name="T5" fmla="*/ 7 h 126"/>
                <a:gd name="T6" fmla="*/ 106 w 106"/>
                <a:gd name="T7" fmla="*/ 2 h 126"/>
                <a:gd name="T8" fmla="*/ 104 w 106"/>
                <a:gd name="T9" fmla="*/ 1 h 126"/>
                <a:gd name="T10" fmla="*/ 100 w 106"/>
                <a:gd name="T11" fmla="*/ 4 h 126"/>
                <a:gd name="T12" fmla="*/ 3 w 106"/>
                <a:gd name="T13" fmla="*/ 118 h 126"/>
                <a:gd name="T14" fmla="*/ 0 w 106"/>
                <a:gd name="T15" fmla="*/ 123 h 126"/>
                <a:gd name="T16" fmla="*/ 1 w 106"/>
                <a:gd name="T17" fmla="*/ 125 h 126"/>
                <a:gd name="T18" fmla="*/ 3 w 106"/>
                <a:gd name="T19"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26">
                  <a:moveTo>
                    <a:pt x="3" y="126"/>
                  </a:moveTo>
                  <a:cubicBezTo>
                    <a:pt x="4" y="125"/>
                    <a:pt x="6" y="124"/>
                    <a:pt x="7" y="122"/>
                  </a:cubicBezTo>
                  <a:cubicBezTo>
                    <a:pt x="38" y="87"/>
                    <a:pt x="70" y="49"/>
                    <a:pt x="104" y="7"/>
                  </a:cubicBezTo>
                  <a:cubicBezTo>
                    <a:pt x="106" y="6"/>
                    <a:pt x="106" y="4"/>
                    <a:pt x="106" y="2"/>
                  </a:cubicBezTo>
                  <a:cubicBezTo>
                    <a:pt x="106" y="1"/>
                    <a:pt x="106" y="0"/>
                    <a:pt x="104" y="1"/>
                  </a:cubicBezTo>
                  <a:cubicBezTo>
                    <a:pt x="103" y="1"/>
                    <a:pt x="101" y="2"/>
                    <a:pt x="100" y="4"/>
                  </a:cubicBezTo>
                  <a:cubicBezTo>
                    <a:pt x="70" y="41"/>
                    <a:pt x="38" y="78"/>
                    <a:pt x="3" y="118"/>
                  </a:cubicBezTo>
                  <a:cubicBezTo>
                    <a:pt x="1" y="120"/>
                    <a:pt x="0" y="122"/>
                    <a:pt x="0" y="123"/>
                  </a:cubicBezTo>
                  <a:cubicBezTo>
                    <a:pt x="0" y="124"/>
                    <a:pt x="0" y="124"/>
                    <a:pt x="1" y="125"/>
                  </a:cubicBezTo>
                  <a:cubicBezTo>
                    <a:pt x="1" y="125"/>
                    <a:pt x="2" y="126"/>
                    <a:pt x="3" y="126"/>
                  </a:cubicBezTo>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iş1ïďé">
              <a:extLst>
                <a:ext uri="{FF2B5EF4-FFF2-40B4-BE49-F238E27FC236}">
                  <a16:creationId xmlns:a16="http://schemas.microsoft.com/office/drawing/2014/main" id="{4868B94A-286D-407B-8ACA-7E1F4B055C8A}"/>
                </a:ext>
              </a:extLst>
            </p:cNvPr>
            <p:cNvSpPr/>
            <p:nvPr/>
          </p:nvSpPr>
          <p:spPr bwMode="auto">
            <a:xfrm>
              <a:off x="5086350" y="2241550"/>
              <a:ext cx="741363" cy="541338"/>
            </a:xfrm>
            <a:custGeom>
              <a:avLst/>
              <a:gdLst>
                <a:gd name="T0" fmla="*/ 134 w 134"/>
                <a:gd name="T1" fmla="*/ 93 h 98"/>
                <a:gd name="T2" fmla="*/ 131 w 134"/>
                <a:gd name="T3" fmla="*/ 88 h 98"/>
                <a:gd name="T4" fmla="*/ 8 w 134"/>
                <a:gd name="T5" fmla="*/ 1 h 98"/>
                <a:gd name="T6" fmla="*/ 2 w 134"/>
                <a:gd name="T7" fmla="*/ 0 h 98"/>
                <a:gd name="T8" fmla="*/ 0 w 134"/>
                <a:gd name="T9" fmla="*/ 5 h 98"/>
                <a:gd name="T10" fmla="*/ 2 w 134"/>
                <a:gd name="T11" fmla="*/ 10 h 98"/>
                <a:gd name="T12" fmla="*/ 125 w 134"/>
                <a:gd name="T13" fmla="*/ 96 h 98"/>
                <a:gd name="T14" fmla="*/ 131 w 134"/>
                <a:gd name="T15" fmla="*/ 97 h 98"/>
                <a:gd name="T16" fmla="*/ 132 w 134"/>
                <a:gd name="T17" fmla="*/ 97 h 98"/>
                <a:gd name="T18" fmla="*/ 134 w 134"/>
                <a:gd name="T19"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98">
                  <a:moveTo>
                    <a:pt x="134" y="93"/>
                  </a:moveTo>
                  <a:cubicBezTo>
                    <a:pt x="134" y="91"/>
                    <a:pt x="133" y="89"/>
                    <a:pt x="131" y="88"/>
                  </a:cubicBezTo>
                  <a:cubicBezTo>
                    <a:pt x="93" y="59"/>
                    <a:pt x="53" y="31"/>
                    <a:pt x="8" y="1"/>
                  </a:cubicBezTo>
                  <a:cubicBezTo>
                    <a:pt x="6" y="0"/>
                    <a:pt x="4" y="0"/>
                    <a:pt x="2" y="0"/>
                  </a:cubicBezTo>
                  <a:cubicBezTo>
                    <a:pt x="1" y="1"/>
                    <a:pt x="0" y="3"/>
                    <a:pt x="0" y="5"/>
                  </a:cubicBezTo>
                  <a:cubicBezTo>
                    <a:pt x="0" y="7"/>
                    <a:pt x="1" y="8"/>
                    <a:pt x="2" y="10"/>
                  </a:cubicBezTo>
                  <a:cubicBezTo>
                    <a:pt x="42" y="36"/>
                    <a:pt x="82" y="64"/>
                    <a:pt x="125" y="96"/>
                  </a:cubicBezTo>
                  <a:cubicBezTo>
                    <a:pt x="127" y="98"/>
                    <a:pt x="129" y="98"/>
                    <a:pt x="131" y="97"/>
                  </a:cubicBezTo>
                  <a:cubicBezTo>
                    <a:pt x="131" y="97"/>
                    <a:pt x="132" y="97"/>
                    <a:pt x="132" y="97"/>
                  </a:cubicBezTo>
                  <a:cubicBezTo>
                    <a:pt x="133" y="96"/>
                    <a:pt x="134" y="94"/>
                    <a:pt x="134" y="93"/>
                  </a:cubicBezTo>
                  <a:close/>
                </a:path>
              </a:pathLst>
            </a:custGeom>
            <a:solidFill>
              <a:srgbClr val="ABBC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ïṡľíḋê">
              <a:extLst>
                <a:ext uri="{FF2B5EF4-FFF2-40B4-BE49-F238E27FC236}">
                  <a16:creationId xmlns:a16="http://schemas.microsoft.com/office/drawing/2014/main" id="{054D784E-C31B-43FD-ACC3-A0B5BF9F7E83}"/>
                </a:ext>
              </a:extLst>
            </p:cNvPr>
            <p:cNvSpPr/>
            <p:nvPr/>
          </p:nvSpPr>
          <p:spPr bwMode="auto">
            <a:xfrm>
              <a:off x="7085013" y="1787525"/>
              <a:ext cx="293688" cy="409575"/>
            </a:xfrm>
            <a:custGeom>
              <a:avLst/>
              <a:gdLst>
                <a:gd name="T0" fmla="*/ 18 w 53"/>
                <a:gd name="T1" fmla="*/ 71 h 74"/>
                <a:gd name="T2" fmla="*/ 27 w 53"/>
                <a:gd name="T3" fmla="*/ 74 h 74"/>
                <a:gd name="T4" fmla="*/ 36 w 53"/>
                <a:gd name="T5" fmla="*/ 71 h 74"/>
                <a:gd name="T6" fmla="*/ 49 w 53"/>
                <a:gd name="T7" fmla="*/ 60 h 74"/>
                <a:gd name="T8" fmla="*/ 52 w 53"/>
                <a:gd name="T9" fmla="*/ 49 h 74"/>
                <a:gd name="T10" fmla="*/ 53 w 53"/>
                <a:gd name="T11" fmla="*/ 23 h 74"/>
                <a:gd name="T12" fmla="*/ 50 w 53"/>
                <a:gd name="T13" fmla="*/ 9 h 74"/>
                <a:gd name="T14" fmla="*/ 29 w 53"/>
                <a:gd name="T15" fmla="*/ 1 h 74"/>
                <a:gd name="T16" fmla="*/ 7 w 53"/>
                <a:gd name="T17" fmla="*/ 4 h 74"/>
                <a:gd name="T18" fmla="*/ 1 w 53"/>
                <a:gd name="T19" fmla="*/ 20 h 74"/>
                <a:gd name="T20" fmla="*/ 0 w 53"/>
                <a:gd name="T21" fmla="*/ 46 h 74"/>
                <a:gd name="T22" fmla="*/ 2 w 53"/>
                <a:gd name="T23" fmla="*/ 60 h 74"/>
                <a:gd name="T24" fmla="*/ 18 w 53"/>
                <a:gd name="T25"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74">
                  <a:moveTo>
                    <a:pt x="18" y="71"/>
                  </a:moveTo>
                  <a:cubicBezTo>
                    <a:pt x="22" y="73"/>
                    <a:pt x="25" y="74"/>
                    <a:pt x="27" y="74"/>
                  </a:cubicBezTo>
                  <a:cubicBezTo>
                    <a:pt x="30" y="74"/>
                    <a:pt x="33" y="73"/>
                    <a:pt x="36" y="71"/>
                  </a:cubicBezTo>
                  <a:cubicBezTo>
                    <a:pt x="41" y="68"/>
                    <a:pt x="47" y="65"/>
                    <a:pt x="49" y="60"/>
                  </a:cubicBezTo>
                  <a:cubicBezTo>
                    <a:pt x="51" y="56"/>
                    <a:pt x="51" y="53"/>
                    <a:pt x="52" y="49"/>
                  </a:cubicBezTo>
                  <a:cubicBezTo>
                    <a:pt x="53" y="40"/>
                    <a:pt x="53" y="31"/>
                    <a:pt x="53" y="23"/>
                  </a:cubicBezTo>
                  <a:cubicBezTo>
                    <a:pt x="53" y="18"/>
                    <a:pt x="53" y="13"/>
                    <a:pt x="50" y="9"/>
                  </a:cubicBezTo>
                  <a:cubicBezTo>
                    <a:pt x="46" y="3"/>
                    <a:pt x="37" y="2"/>
                    <a:pt x="29" y="1"/>
                  </a:cubicBezTo>
                  <a:cubicBezTo>
                    <a:pt x="22" y="1"/>
                    <a:pt x="14" y="0"/>
                    <a:pt x="7" y="4"/>
                  </a:cubicBezTo>
                  <a:cubicBezTo>
                    <a:pt x="0" y="8"/>
                    <a:pt x="1" y="13"/>
                    <a:pt x="1" y="20"/>
                  </a:cubicBezTo>
                  <a:cubicBezTo>
                    <a:pt x="0" y="29"/>
                    <a:pt x="0" y="37"/>
                    <a:pt x="0" y="46"/>
                  </a:cubicBezTo>
                  <a:cubicBezTo>
                    <a:pt x="0" y="51"/>
                    <a:pt x="0" y="56"/>
                    <a:pt x="2" y="60"/>
                  </a:cubicBezTo>
                  <a:cubicBezTo>
                    <a:pt x="5" y="64"/>
                    <a:pt x="12" y="69"/>
                    <a:pt x="18" y="71"/>
                  </a:cubicBezTo>
                  <a:close/>
                </a:path>
              </a:pathLst>
            </a:custGeom>
            <a:solidFill>
              <a:srgbClr val="EADD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îšľïḓè">
              <a:extLst>
                <a:ext uri="{FF2B5EF4-FFF2-40B4-BE49-F238E27FC236}">
                  <a16:creationId xmlns:a16="http://schemas.microsoft.com/office/drawing/2014/main" id="{0F347B40-CF8A-456B-A638-7811FAC14AAD}"/>
                </a:ext>
              </a:extLst>
            </p:cNvPr>
            <p:cNvSpPr/>
            <p:nvPr/>
          </p:nvSpPr>
          <p:spPr bwMode="auto">
            <a:xfrm>
              <a:off x="6862763" y="5054600"/>
              <a:ext cx="260350" cy="309563"/>
            </a:xfrm>
            <a:custGeom>
              <a:avLst/>
              <a:gdLst>
                <a:gd name="T0" fmla="*/ 4 w 47"/>
                <a:gd name="T1" fmla="*/ 30 h 56"/>
                <a:gd name="T2" fmla="*/ 12 w 47"/>
                <a:gd name="T3" fmla="*/ 50 h 56"/>
                <a:gd name="T4" fmla="*/ 27 w 47"/>
                <a:gd name="T5" fmla="*/ 55 h 56"/>
                <a:gd name="T6" fmla="*/ 40 w 47"/>
                <a:gd name="T7" fmla="*/ 47 h 56"/>
                <a:gd name="T8" fmla="*/ 43 w 47"/>
                <a:gd name="T9" fmla="*/ 40 h 56"/>
                <a:gd name="T10" fmla="*/ 47 w 47"/>
                <a:gd name="T11" fmla="*/ 15 h 56"/>
                <a:gd name="T12" fmla="*/ 44 w 47"/>
                <a:gd name="T13" fmla="*/ 6 h 56"/>
                <a:gd name="T14" fmla="*/ 36 w 47"/>
                <a:gd name="T15" fmla="*/ 3 h 56"/>
                <a:gd name="T16" fmla="*/ 18 w 47"/>
                <a:gd name="T17" fmla="*/ 1 h 56"/>
                <a:gd name="T18" fmla="*/ 3 w 47"/>
                <a:gd name="T19" fmla="*/ 10 h 56"/>
                <a:gd name="T20" fmla="*/ 4 w 47"/>
                <a:gd name="T21" fmla="*/ 3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6">
                  <a:moveTo>
                    <a:pt x="4" y="30"/>
                  </a:moveTo>
                  <a:cubicBezTo>
                    <a:pt x="5" y="37"/>
                    <a:pt x="7" y="45"/>
                    <a:pt x="12" y="50"/>
                  </a:cubicBezTo>
                  <a:cubicBezTo>
                    <a:pt x="16" y="54"/>
                    <a:pt x="22" y="56"/>
                    <a:pt x="27" y="55"/>
                  </a:cubicBezTo>
                  <a:cubicBezTo>
                    <a:pt x="32" y="55"/>
                    <a:pt x="37" y="51"/>
                    <a:pt x="40" y="47"/>
                  </a:cubicBezTo>
                  <a:cubicBezTo>
                    <a:pt x="42" y="44"/>
                    <a:pt x="42" y="42"/>
                    <a:pt x="43" y="40"/>
                  </a:cubicBezTo>
                  <a:cubicBezTo>
                    <a:pt x="46" y="31"/>
                    <a:pt x="47" y="23"/>
                    <a:pt x="47" y="15"/>
                  </a:cubicBezTo>
                  <a:cubicBezTo>
                    <a:pt x="47" y="12"/>
                    <a:pt x="46" y="8"/>
                    <a:pt x="44" y="6"/>
                  </a:cubicBezTo>
                  <a:cubicBezTo>
                    <a:pt x="42" y="4"/>
                    <a:pt x="39" y="3"/>
                    <a:pt x="36" y="3"/>
                  </a:cubicBezTo>
                  <a:cubicBezTo>
                    <a:pt x="30" y="1"/>
                    <a:pt x="24" y="0"/>
                    <a:pt x="18" y="1"/>
                  </a:cubicBezTo>
                  <a:cubicBezTo>
                    <a:pt x="12" y="2"/>
                    <a:pt x="5" y="5"/>
                    <a:pt x="3" y="10"/>
                  </a:cubicBezTo>
                  <a:cubicBezTo>
                    <a:pt x="0" y="15"/>
                    <a:pt x="3" y="24"/>
                    <a:pt x="4" y="30"/>
                  </a:cubicBezTo>
                  <a:close/>
                </a:path>
              </a:pathLst>
            </a:custGeom>
            <a:solidFill>
              <a:srgbClr val="CFC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íṧľîḍé">
              <a:extLst>
                <a:ext uri="{FF2B5EF4-FFF2-40B4-BE49-F238E27FC236}">
                  <a16:creationId xmlns:a16="http://schemas.microsoft.com/office/drawing/2014/main" id="{CC6475BE-CE03-43CC-A654-0B1DCE6366BA}"/>
                </a:ext>
              </a:extLst>
            </p:cNvPr>
            <p:cNvSpPr/>
            <p:nvPr/>
          </p:nvSpPr>
          <p:spPr bwMode="auto">
            <a:xfrm>
              <a:off x="6735763" y="4883150"/>
              <a:ext cx="509588" cy="414338"/>
            </a:xfrm>
            <a:custGeom>
              <a:avLst/>
              <a:gdLst>
                <a:gd name="T0" fmla="*/ 91 w 92"/>
                <a:gd name="T1" fmla="*/ 31 h 75"/>
                <a:gd name="T2" fmla="*/ 91 w 92"/>
                <a:gd name="T3" fmla="*/ 28 h 75"/>
                <a:gd name="T4" fmla="*/ 88 w 92"/>
                <a:gd name="T5" fmla="*/ 24 h 75"/>
                <a:gd name="T6" fmla="*/ 85 w 92"/>
                <a:gd name="T7" fmla="*/ 17 h 75"/>
                <a:gd name="T8" fmla="*/ 79 w 92"/>
                <a:gd name="T9" fmla="*/ 12 h 75"/>
                <a:gd name="T10" fmla="*/ 75 w 92"/>
                <a:gd name="T11" fmla="*/ 10 h 75"/>
                <a:gd name="T12" fmla="*/ 71 w 92"/>
                <a:gd name="T13" fmla="*/ 7 h 75"/>
                <a:gd name="T14" fmla="*/ 64 w 92"/>
                <a:gd name="T15" fmla="*/ 4 h 75"/>
                <a:gd name="T16" fmla="*/ 57 w 92"/>
                <a:gd name="T17" fmla="*/ 1 h 75"/>
                <a:gd name="T18" fmla="*/ 50 w 92"/>
                <a:gd name="T19" fmla="*/ 2 h 75"/>
                <a:gd name="T20" fmla="*/ 41 w 92"/>
                <a:gd name="T21" fmla="*/ 1 h 75"/>
                <a:gd name="T22" fmla="*/ 37 w 92"/>
                <a:gd name="T23" fmla="*/ 2 h 75"/>
                <a:gd name="T24" fmla="*/ 32 w 92"/>
                <a:gd name="T25" fmla="*/ 2 h 75"/>
                <a:gd name="T26" fmla="*/ 26 w 92"/>
                <a:gd name="T27" fmla="*/ 6 h 75"/>
                <a:gd name="T28" fmla="*/ 22 w 92"/>
                <a:gd name="T29" fmla="*/ 8 h 75"/>
                <a:gd name="T30" fmla="*/ 18 w 92"/>
                <a:gd name="T31" fmla="*/ 9 h 75"/>
                <a:gd name="T32" fmla="*/ 16 w 92"/>
                <a:gd name="T33" fmla="*/ 11 h 75"/>
                <a:gd name="T34" fmla="*/ 11 w 92"/>
                <a:gd name="T35" fmla="*/ 13 h 75"/>
                <a:gd name="T36" fmla="*/ 7 w 92"/>
                <a:gd name="T37" fmla="*/ 18 h 75"/>
                <a:gd name="T38" fmla="*/ 7 w 92"/>
                <a:gd name="T39" fmla="*/ 24 h 75"/>
                <a:gd name="T40" fmla="*/ 7 w 92"/>
                <a:gd name="T41" fmla="*/ 24 h 75"/>
                <a:gd name="T42" fmla="*/ 7 w 92"/>
                <a:gd name="T43" fmla="*/ 26 h 75"/>
                <a:gd name="T44" fmla="*/ 7 w 92"/>
                <a:gd name="T45" fmla="*/ 27 h 75"/>
                <a:gd name="T46" fmla="*/ 5 w 92"/>
                <a:gd name="T47" fmla="*/ 29 h 75"/>
                <a:gd name="T48" fmla="*/ 5 w 92"/>
                <a:gd name="T49" fmla="*/ 32 h 75"/>
                <a:gd name="T50" fmla="*/ 3 w 92"/>
                <a:gd name="T51" fmla="*/ 37 h 75"/>
                <a:gd name="T52" fmla="*/ 3 w 92"/>
                <a:gd name="T53" fmla="*/ 43 h 75"/>
                <a:gd name="T54" fmla="*/ 0 w 92"/>
                <a:gd name="T55" fmla="*/ 52 h 75"/>
                <a:gd name="T56" fmla="*/ 3 w 92"/>
                <a:gd name="T57" fmla="*/ 56 h 75"/>
                <a:gd name="T58" fmla="*/ 6 w 92"/>
                <a:gd name="T59" fmla="*/ 63 h 75"/>
                <a:gd name="T60" fmla="*/ 9 w 92"/>
                <a:gd name="T61" fmla="*/ 65 h 75"/>
                <a:gd name="T62" fmla="*/ 11 w 92"/>
                <a:gd name="T63" fmla="*/ 69 h 75"/>
                <a:gd name="T64" fmla="*/ 17 w 92"/>
                <a:gd name="T65" fmla="*/ 71 h 75"/>
                <a:gd name="T66" fmla="*/ 21 w 92"/>
                <a:gd name="T67" fmla="*/ 74 h 75"/>
                <a:gd name="T68" fmla="*/ 23 w 92"/>
                <a:gd name="T69" fmla="*/ 74 h 75"/>
                <a:gd name="T70" fmla="*/ 25 w 92"/>
                <a:gd name="T71" fmla="*/ 74 h 75"/>
                <a:gd name="T72" fmla="*/ 29 w 92"/>
                <a:gd name="T73" fmla="*/ 74 h 75"/>
                <a:gd name="T74" fmla="*/ 30 w 92"/>
                <a:gd name="T75" fmla="*/ 68 h 75"/>
                <a:gd name="T76" fmla="*/ 29 w 92"/>
                <a:gd name="T77" fmla="*/ 57 h 75"/>
                <a:gd name="T78" fmla="*/ 31 w 92"/>
                <a:gd name="T79" fmla="*/ 47 h 75"/>
                <a:gd name="T80" fmla="*/ 34 w 92"/>
                <a:gd name="T81" fmla="*/ 43 h 75"/>
                <a:gd name="T82" fmla="*/ 38 w 92"/>
                <a:gd name="T83" fmla="*/ 42 h 75"/>
                <a:gd name="T84" fmla="*/ 48 w 92"/>
                <a:gd name="T85" fmla="*/ 39 h 75"/>
                <a:gd name="T86" fmla="*/ 59 w 92"/>
                <a:gd name="T87" fmla="*/ 41 h 75"/>
                <a:gd name="T88" fmla="*/ 67 w 92"/>
                <a:gd name="T89" fmla="*/ 60 h 75"/>
                <a:gd name="T90" fmla="*/ 66 w 92"/>
                <a:gd name="T91" fmla="*/ 70 h 75"/>
                <a:gd name="T92" fmla="*/ 68 w 92"/>
                <a:gd name="T93" fmla="*/ 74 h 75"/>
                <a:gd name="T94" fmla="*/ 70 w 92"/>
                <a:gd name="T95" fmla="*/ 74 h 75"/>
                <a:gd name="T96" fmla="*/ 72 w 92"/>
                <a:gd name="T97" fmla="*/ 73 h 75"/>
                <a:gd name="T98" fmla="*/ 75 w 92"/>
                <a:gd name="T99" fmla="*/ 73 h 75"/>
                <a:gd name="T100" fmla="*/ 80 w 92"/>
                <a:gd name="T101" fmla="*/ 71 h 75"/>
                <a:gd name="T102" fmla="*/ 82 w 92"/>
                <a:gd name="T103" fmla="*/ 68 h 75"/>
                <a:gd name="T104" fmla="*/ 85 w 92"/>
                <a:gd name="T105" fmla="*/ 65 h 75"/>
                <a:gd name="T106" fmla="*/ 86 w 92"/>
                <a:gd name="T107" fmla="*/ 63 h 75"/>
                <a:gd name="T108" fmla="*/ 88 w 92"/>
                <a:gd name="T109" fmla="*/ 59 h 75"/>
                <a:gd name="T110" fmla="*/ 89 w 92"/>
                <a:gd name="T111" fmla="*/ 56 h 75"/>
                <a:gd name="T112" fmla="*/ 90 w 92"/>
                <a:gd name="T113" fmla="*/ 51 h 75"/>
                <a:gd name="T114" fmla="*/ 92 w 92"/>
                <a:gd name="T115" fmla="*/ 42 h 75"/>
                <a:gd name="T116" fmla="*/ 91 w 92"/>
                <a:gd name="T11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 h="75">
                  <a:moveTo>
                    <a:pt x="91" y="31"/>
                  </a:moveTo>
                  <a:cubicBezTo>
                    <a:pt x="91" y="30"/>
                    <a:pt x="91" y="29"/>
                    <a:pt x="91" y="28"/>
                  </a:cubicBezTo>
                  <a:cubicBezTo>
                    <a:pt x="90" y="26"/>
                    <a:pt x="88" y="26"/>
                    <a:pt x="88" y="24"/>
                  </a:cubicBezTo>
                  <a:cubicBezTo>
                    <a:pt x="88" y="22"/>
                    <a:pt x="87" y="20"/>
                    <a:pt x="85" y="17"/>
                  </a:cubicBezTo>
                  <a:cubicBezTo>
                    <a:pt x="84" y="15"/>
                    <a:pt x="82" y="13"/>
                    <a:pt x="79" y="12"/>
                  </a:cubicBezTo>
                  <a:cubicBezTo>
                    <a:pt x="78" y="11"/>
                    <a:pt x="76" y="11"/>
                    <a:pt x="75" y="10"/>
                  </a:cubicBezTo>
                  <a:cubicBezTo>
                    <a:pt x="74" y="9"/>
                    <a:pt x="72" y="8"/>
                    <a:pt x="71" y="7"/>
                  </a:cubicBezTo>
                  <a:cubicBezTo>
                    <a:pt x="69" y="5"/>
                    <a:pt x="67" y="5"/>
                    <a:pt x="64" y="4"/>
                  </a:cubicBezTo>
                  <a:cubicBezTo>
                    <a:pt x="62" y="4"/>
                    <a:pt x="60" y="1"/>
                    <a:pt x="57" y="1"/>
                  </a:cubicBezTo>
                  <a:cubicBezTo>
                    <a:pt x="54" y="0"/>
                    <a:pt x="52" y="1"/>
                    <a:pt x="50" y="2"/>
                  </a:cubicBezTo>
                  <a:cubicBezTo>
                    <a:pt x="46" y="3"/>
                    <a:pt x="44" y="1"/>
                    <a:pt x="41" y="1"/>
                  </a:cubicBezTo>
                  <a:cubicBezTo>
                    <a:pt x="39" y="1"/>
                    <a:pt x="38" y="1"/>
                    <a:pt x="37" y="2"/>
                  </a:cubicBezTo>
                  <a:cubicBezTo>
                    <a:pt x="35" y="3"/>
                    <a:pt x="34" y="2"/>
                    <a:pt x="32" y="2"/>
                  </a:cubicBezTo>
                  <a:cubicBezTo>
                    <a:pt x="29" y="2"/>
                    <a:pt x="28" y="4"/>
                    <a:pt x="26" y="6"/>
                  </a:cubicBezTo>
                  <a:cubicBezTo>
                    <a:pt x="25" y="7"/>
                    <a:pt x="24" y="8"/>
                    <a:pt x="22" y="8"/>
                  </a:cubicBezTo>
                  <a:cubicBezTo>
                    <a:pt x="21" y="8"/>
                    <a:pt x="20" y="8"/>
                    <a:pt x="18" y="9"/>
                  </a:cubicBezTo>
                  <a:cubicBezTo>
                    <a:pt x="17" y="9"/>
                    <a:pt x="17" y="10"/>
                    <a:pt x="16" y="11"/>
                  </a:cubicBezTo>
                  <a:cubicBezTo>
                    <a:pt x="15" y="12"/>
                    <a:pt x="13" y="13"/>
                    <a:pt x="11" y="13"/>
                  </a:cubicBezTo>
                  <a:cubicBezTo>
                    <a:pt x="9" y="14"/>
                    <a:pt x="8" y="16"/>
                    <a:pt x="7" y="18"/>
                  </a:cubicBezTo>
                  <a:cubicBezTo>
                    <a:pt x="7" y="20"/>
                    <a:pt x="7" y="22"/>
                    <a:pt x="7" y="24"/>
                  </a:cubicBezTo>
                  <a:cubicBezTo>
                    <a:pt x="7" y="24"/>
                    <a:pt x="7" y="24"/>
                    <a:pt x="7" y="24"/>
                  </a:cubicBezTo>
                  <a:cubicBezTo>
                    <a:pt x="7" y="25"/>
                    <a:pt x="7" y="25"/>
                    <a:pt x="7" y="26"/>
                  </a:cubicBezTo>
                  <a:cubicBezTo>
                    <a:pt x="7" y="26"/>
                    <a:pt x="7" y="26"/>
                    <a:pt x="7" y="27"/>
                  </a:cubicBezTo>
                  <a:cubicBezTo>
                    <a:pt x="6" y="27"/>
                    <a:pt x="5" y="28"/>
                    <a:pt x="5" y="29"/>
                  </a:cubicBezTo>
                  <a:cubicBezTo>
                    <a:pt x="5" y="30"/>
                    <a:pt x="5" y="31"/>
                    <a:pt x="5" y="32"/>
                  </a:cubicBezTo>
                  <a:cubicBezTo>
                    <a:pt x="6" y="34"/>
                    <a:pt x="5" y="35"/>
                    <a:pt x="3" y="37"/>
                  </a:cubicBezTo>
                  <a:cubicBezTo>
                    <a:pt x="2" y="39"/>
                    <a:pt x="2" y="41"/>
                    <a:pt x="3" y="43"/>
                  </a:cubicBezTo>
                  <a:cubicBezTo>
                    <a:pt x="4" y="47"/>
                    <a:pt x="1" y="49"/>
                    <a:pt x="0" y="52"/>
                  </a:cubicBezTo>
                  <a:cubicBezTo>
                    <a:pt x="0" y="54"/>
                    <a:pt x="1" y="55"/>
                    <a:pt x="3" y="56"/>
                  </a:cubicBezTo>
                  <a:cubicBezTo>
                    <a:pt x="6" y="58"/>
                    <a:pt x="4" y="61"/>
                    <a:pt x="6" y="63"/>
                  </a:cubicBezTo>
                  <a:cubicBezTo>
                    <a:pt x="7" y="64"/>
                    <a:pt x="8" y="64"/>
                    <a:pt x="9" y="65"/>
                  </a:cubicBezTo>
                  <a:cubicBezTo>
                    <a:pt x="10" y="66"/>
                    <a:pt x="10" y="67"/>
                    <a:pt x="11" y="69"/>
                  </a:cubicBezTo>
                  <a:cubicBezTo>
                    <a:pt x="13" y="70"/>
                    <a:pt x="15" y="70"/>
                    <a:pt x="17" y="71"/>
                  </a:cubicBezTo>
                  <a:cubicBezTo>
                    <a:pt x="19" y="71"/>
                    <a:pt x="18" y="74"/>
                    <a:pt x="21" y="74"/>
                  </a:cubicBezTo>
                  <a:cubicBezTo>
                    <a:pt x="22" y="74"/>
                    <a:pt x="23" y="74"/>
                    <a:pt x="23" y="74"/>
                  </a:cubicBezTo>
                  <a:cubicBezTo>
                    <a:pt x="24" y="74"/>
                    <a:pt x="25" y="74"/>
                    <a:pt x="25" y="74"/>
                  </a:cubicBezTo>
                  <a:cubicBezTo>
                    <a:pt x="27" y="75"/>
                    <a:pt x="28" y="75"/>
                    <a:pt x="29" y="74"/>
                  </a:cubicBezTo>
                  <a:cubicBezTo>
                    <a:pt x="31" y="73"/>
                    <a:pt x="30" y="70"/>
                    <a:pt x="30" y="68"/>
                  </a:cubicBezTo>
                  <a:cubicBezTo>
                    <a:pt x="29" y="65"/>
                    <a:pt x="29" y="61"/>
                    <a:pt x="29" y="57"/>
                  </a:cubicBezTo>
                  <a:cubicBezTo>
                    <a:pt x="29" y="54"/>
                    <a:pt x="29" y="50"/>
                    <a:pt x="31" y="47"/>
                  </a:cubicBezTo>
                  <a:cubicBezTo>
                    <a:pt x="31" y="45"/>
                    <a:pt x="33" y="44"/>
                    <a:pt x="34" y="43"/>
                  </a:cubicBezTo>
                  <a:cubicBezTo>
                    <a:pt x="35" y="43"/>
                    <a:pt x="37" y="42"/>
                    <a:pt x="38" y="42"/>
                  </a:cubicBezTo>
                  <a:cubicBezTo>
                    <a:pt x="41" y="40"/>
                    <a:pt x="45" y="39"/>
                    <a:pt x="48" y="39"/>
                  </a:cubicBezTo>
                  <a:cubicBezTo>
                    <a:pt x="52" y="39"/>
                    <a:pt x="56" y="40"/>
                    <a:pt x="59" y="41"/>
                  </a:cubicBezTo>
                  <a:cubicBezTo>
                    <a:pt x="66" y="45"/>
                    <a:pt x="68" y="53"/>
                    <a:pt x="67" y="60"/>
                  </a:cubicBezTo>
                  <a:cubicBezTo>
                    <a:pt x="67" y="63"/>
                    <a:pt x="67" y="67"/>
                    <a:pt x="66" y="70"/>
                  </a:cubicBezTo>
                  <a:cubicBezTo>
                    <a:pt x="66" y="72"/>
                    <a:pt x="66" y="74"/>
                    <a:pt x="68" y="74"/>
                  </a:cubicBezTo>
                  <a:cubicBezTo>
                    <a:pt x="69" y="74"/>
                    <a:pt x="69" y="74"/>
                    <a:pt x="70" y="74"/>
                  </a:cubicBezTo>
                  <a:cubicBezTo>
                    <a:pt x="71" y="74"/>
                    <a:pt x="71" y="73"/>
                    <a:pt x="72" y="73"/>
                  </a:cubicBezTo>
                  <a:cubicBezTo>
                    <a:pt x="73" y="72"/>
                    <a:pt x="74" y="72"/>
                    <a:pt x="75" y="73"/>
                  </a:cubicBezTo>
                  <a:cubicBezTo>
                    <a:pt x="77" y="73"/>
                    <a:pt x="79" y="72"/>
                    <a:pt x="80" y="71"/>
                  </a:cubicBezTo>
                  <a:cubicBezTo>
                    <a:pt x="81" y="70"/>
                    <a:pt x="81" y="69"/>
                    <a:pt x="82" y="68"/>
                  </a:cubicBezTo>
                  <a:cubicBezTo>
                    <a:pt x="83" y="67"/>
                    <a:pt x="84" y="66"/>
                    <a:pt x="85" y="65"/>
                  </a:cubicBezTo>
                  <a:cubicBezTo>
                    <a:pt x="85" y="65"/>
                    <a:pt x="86" y="64"/>
                    <a:pt x="86" y="63"/>
                  </a:cubicBezTo>
                  <a:cubicBezTo>
                    <a:pt x="86" y="61"/>
                    <a:pt x="86" y="60"/>
                    <a:pt x="88" y="59"/>
                  </a:cubicBezTo>
                  <a:cubicBezTo>
                    <a:pt x="88" y="58"/>
                    <a:pt x="89" y="57"/>
                    <a:pt x="89" y="56"/>
                  </a:cubicBezTo>
                  <a:cubicBezTo>
                    <a:pt x="90" y="54"/>
                    <a:pt x="90" y="52"/>
                    <a:pt x="90" y="51"/>
                  </a:cubicBezTo>
                  <a:cubicBezTo>
                    <a:pt x="90" y="48"/>
                    <a:pt x="91" y="45"/>
                    <a:pt x="92" y="42"/>
                  </a:cubicBezTo>
                  <a:cubicBezTo>
                    <a:pt x="92" y="38"/>
                    <a:pt x="92" y="35"/>
                    <a:pt x="91" y="3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íṩļíḓê">
              <a:extLst>
                <a:ext uri="{FF2B5EF4-FFF2-40B4-BE49-F238E27FC236}">
                  <a16:creationId xmlns:a16="http://schemas.microsoft.com/office/drawing/2014/main" id="{6F307DE8-F635-4B1B-B967-7624ED08E566}"/>
                </a:ext>
              </a:extLst>
            </p:cNvPr>
            <p:cNvSpPr/>
            <p:nvPr/>
          </p:nvSpPr>
          <p:spPr bwMode="auto">
            <a:xfrm>
              <a:off x="6757988" y="5368925"/>
              <a:ext cx="454025" cy="365125"/>
            </a:xfrm>
            <a:custGeom>
              <a:avLst/>
              <a:gdLst>
                <a:gd name="T0" fmla="*/ 12 w 82"/>
                <a:gd name="T1" fmla="*/ 25 h 66"/>
                <a:gd name="T2" fmla="*/ 19 w 82"/>
                <a:gd name="T3" fmla="*/ 12 h 66"/>
                <a:gd name="T4" fmla="*/ 26 w 82"/>
                <a:gd name="T5" fmla="*/ 4 h 66"/>
                <a:gd name="T6" fmla="*/ 28 w 82"/>
                <a:gd name="T7" fmla="*/ 2 h 66"/>
                <a:gd name="T8" fmla="*/ 31 w 82"/>
                <a:gd name="T9" fmla="*/ 1 h 66"/>
                <a:gd name="T10" fmla="*/ 55 w 82"/>
                <a:gd name="T11" fmla="*/ 0 h 66"/>
                <a:gd name="T12" fmla="*/ 58 w 82"/>
                <a:gd name="T13" fmla="*/ 0 h 66"/>
                <a:gd name="T14" fmla="*/ 60 w 82"/>
                <a:gd name="T15" fmla="*/ 2 h 66"/>
                <a:gd name="T16" fmla="*/ 72 w 82"/>
                <a:gd name="T17" fmla="*/ 26 h 66"/>
                <a:gd name="T18" fmla="*/ 80 w 82"/>
                <a:gd name="T19" fmla="*/ 44 h 66"/>
                <a:gd name="T20" fmla="*/ 81 w 82"/>
                <a:gd name="T21" fmla="*/ 52 h 66"/>
                <a:gd name="T22" fmla="*/ 77 w 82"/>
                <a:gd name="T23" fmla="*/ 56 h 66"/>
                <a:gd name="T24" fmla="*/ 40 w 82"/>
                <a:gd name="T25" fmla="*/ 66 h 66"/>
                <a:gd name="T26" fmla="*/ 10 w 82"/>
                <a:gd name="T27" fmla="*/ 60 h 66"/>
                <a:gd name="T28" fmla="*/ 3 w 82"/>
                <a:gd name="T29" fmla="*/ 58 h 66"/>
                <a:gd name="T30" fmla="*/ 1 w 82"/>
                <a:gd name="T31" fmla="*/ 53 h 66"/>
                <a:gd name="T32" fmla="*/ 5 w 82"/>
                <a:gd name="T33" fmla="*/ 40 h 66"/>
                <a:gd name="T34" fmla="*/ 12 w 82"/>
                <a:gd name="T35" fmla="*/ 2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66">
                  <a:moveTo>
                    <a:pt x="12" y="25"/>
                  </a:moveTo>
                  <a:cubicBezTo>
                    <a:pt x="14" y="20"/>
                    <a:pt x="16" y="16"/>
                    <a:pt x="19" y="12"/>
                  </a:cubicBezTo>
                  <a:cubicBezTo>
                    <a:pt x="21" y="10"/>
                    <a:pt x="24" y="7"/>
                    <a:pt x="26" y="4"/>
                  </a:cubicBezTo>
                  <a:cubicBezTo>
                    <a:pt x="27" y="3"/>
                    <a:pt x="27" y="3"/>
                    <a:pt x="28" y="2"/>
                  </a:cubicBezTo>
                  <a:cubicBezTo>
                    <a:pt x="29" y="1"/>
                    <a:pt x="30" y="1"/>
                    <a:pt x="31" y="1"/>
                  </a:cubicBezTo>
                  <a:cubicBezTo>
                    <a:pt x="39" y="0"/>
                    <a:pt x="47" y="2"/>
                    <a:pt x="55" y="0"/>
                  </a:cubicBezTo>
                  <a:cubicBezTo>
                    <a:pt x="56" y="0"/>
                    <a:pt x="57" y="0"/>
                    <a:pt x="58" y="0"/>
                  </a:cubicBezTo>
                  <a:cubicBezTo>
                    <a:pt x="59" y="0"/>
                    <a:pt x="60" y="1"/>
                    <a:pt x="60" y="2"/>
                  </a:cubicBezTo>
                  <a:cubicBezTo>
                    <a:pt x="65" y="9"/>
                    <a:pt x="69" y="18"/>
                    <a:pt x="72" y="26"/>
                  </a:cubicBezTo>
                  <a:cubicBezTo>
                    <a:pt x="75" y="32"/>
                    <a:pt x="77" y="38"/>
                    <a:pt x="80" y="44"/>
                  </a:cubicBezTo>
                  <a:cubicBezTo>
                    <a:pt x="81" y="47"/>
                    <a:pt x="82" y="49"/>
                    <a:pt x="81" y="52"/>
                  </a:cubicBezTo>
                  <a:cubicBezTo>
                    <a:pt x="80" y="54"/>
                    <a:pt x="79" y="55"/>
                    <a:pt x="77" y="56"/>
                  </a:cubicBezTo>
                  <a:cubicBezTo>
                    <a:pt x="66" y="64"/>
                    <a:pt x="53" y="66"/>
                    <a:pt x="40" y="66"/>
                  </a:cubicBezTo>
                  <a:cubicBezTo>
                    <a:pt x="29" y="65"/>
                    <a:pt x="20" y="62"/>
                    <a:pt x="10" y="60"/>
                  </a:cubicBezTo>
                  <a:cubicBezTo>
                    <a:pt x="7" y="59"/>
                    <a:pt x="5" y="59"/>
                    <a:pt x="3" y="58"/>
                  </a:cubicBezTo>
                  <a:cubicBezTo>
                    <a:pt x="0" y="57"/>
                    <a:pt x="1" y="56"/>
                    <a:pt x="1" y="53"/>
                  </a:cubicBezTo>
                  <a:cubicBezTo>
                    <a:pt x="2" y="49"/>
                    <a:pt x="4" y="44"/>
                    <a:pt x="5" y="40"/>
                  </a:cubicBezTo>
                  <a:cubicBezTo>
                    <a:pt x="7" y="34"/>
                    <a:pt x="10" y="29"/>
                    <a:pt x="12" y="25"/>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íṧḻïdé">
              <a:extLst>
                <a:ext uri="{FF2B5EF4-FFF2-40B4-BE49-F238E27FC236}">
                  <a16:creationId xmlns:a16="http://schemas.microsoft.com/office/drawing/2014/main" id="{BF5865CC-CAFF-4BA6-8AAE-0AF10EA014F9}"/>
                </a:ext>
              </a:extLst>
            </p:cNvPr>
            <p:cNvSpPr/>
            <p:nvPr/>
          </p:nvSpPr>
          <p:spPr bwMode="auto">
            <a:xfrm>
              <a:off x="6708775" y="5391150"/>
              <a:ext cx="204788" cy="282575"/>
            </a:xfrm>
            <a:custGeom>
              <a:avLst/>
              <a:gdLst>
                <a:gd name="T0" fmla="*/ 5 w 37"/>
                <a:gd name="T1" fmla="*/ 35 h 51"/>
                <a:gd name="T2" fmla="*/ 9 w 37"/>
                <a:gd name="T3" fmla="*/ 25 h 51"/>
                <a:gd name="T4" fmla="*/ 13 w 37"/>
                <a:gd name="T5" fmla="*/ 19 h 51"/>
                <a:gd name="T6" fmla="*/ 19 w 37"/>
                <a:gd name="T7" fmla="*/ 9 h 51"/>
                <a:gd name="T8" fmla="*/ 27 w 37"/>
                <a:gd name="T9" fmla="*/ 2 h 51"/>
                <a:gd name="T10" fmla="*/ 33 w 37"/>
                <a:gd name="T11" fmla="*/ 0 h 51"/>
                <a:gd name="T12" fmla="*/ 35 w 37"/>
                <a:gd name="T13" fmla="*/ 0 h 51"/>
                <a:gd name="T14" fmla="*/ 36 w 37"/>
                <a:gd name="T15" fmla="*/ 1 h 51"/>
                <a:gd name="T16" fmla="*/ 35 w 37"/>
                <a:gd name="T17" fmla="*/ 8 h 51"/>
                <a:gd name="T18" fmla="*/ 16 w 37"/>
                <a:gd name="T19" fmla="*/ 47 h 51"/>
                <a:gd name="T20" fmla="*/ 13 w 37"/>
                <a:gd name="T21" fmla="*/ 50 h 51"/>
                <a:gd name="T22" fmla="*/ 9 w 37"/>
                <a:gd name="T23" fmla="*/ 49 h 51"/>
                <a:gd name="T24" fmla="*/ 0 w 37"/>
                <a:gd name="T25" fmla="*/ 45 h 51"/>
                <a:gd name="T26" fmla="*/ 2 w 37"/>
                <a:gd name="T27" fmla="*/ 40 h 51"/>
                <a:gd name="T28" fmla="*/ 5 w 37"/>
                <a:gd name="T29"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1">
                  <a:moveTo>
                    <a:pt x="5" y="35"/>
                  </a:moveTo>
                  <a:cubicBezTo>
                    <a:pt x="6" y="31"/>
                    <a:pt x="8" y="28"/>
                    <a:pt x="9" y="25"/>
                  </a:cubicBezTo>
                  <a:cubicBezTo>
                    <a:pt x="10" y="23"/>
                    <a:pt x="11" y="21"/>
                    <a:pt x="13" y="19"/>
                  </a:cubicBezTo>
                  <a:cubicBezTo>
                    <a:pt x="15" y="16"/>
                    <a:pt x="17" y="13"/>
                    <a:pt x="19" y="9"/>
                  </a:cubicBezTo>
                  <a:cubicBezTo>
                    <a:pt x="21" y="6"/>
                    <a:pt x="24" y="3"/>
                    <a:pt x="27" y="2"/>
                  </a:cubicBezTo>
                  <a:cubicBezTo>
                    <a:pt x="29" y="0"/>
                    <a:pt x="31" y="0"/>
                    <a:pt x="33" y="0"/>
                  </a:cubicBezTo>
                  <a:cubicBezTo>
                    <a:pt x="34" y="0"/>
                    <a:pt x="35" y="0"/>
                    <a:pt x="35" y="0"/>
                  </a:cubicBezTo>
                  <a:cubicBezTo>
                    <a:pt x="36" y="0"/>
                    <a:pt x="36" y="1"/>
                    <a:pt x="36" y="1"/>
                  </a:cubicBezTo>
                  <a:cubicBezTo>
                    <a:pt x="37" y="3"/>
                    <a:pt x="36" y="6"/>
                    <a:pt x="35" y="8"/>
                  </a:cubicBezTo>
                  <a:cubicBezTo>
                    <a:pt x="30" y="22"/>
                    <a:pt x="24" y="35"/>
                    <a:pt x="16" y="47"/>
                  </a:cubicBezTo>
                  <a:cubicBezTo>
                    <a:pt x="15" y="48"/>
                    <a:pt x="15" y="50"/>
                    <a:pt x="13" y="50"/>
                  </a:cubicBezTo>
                  <a:cubicBezTo>
                    <a:pt x="12" y="51"/>
                    <a:pt x="10" y="50"/>
                    <a:pt x="9" y="49"/>
                  </a:cubicBezTo>
                  <a:cubicBezTo>
                    <a:pt x="7" y="49"/>
                    <a:pt x="1" y="48"/>
                    <a:pt x="0" y="45"/>
                  </a:cubicBezTo>
                  <a:cubicBezTo>
                    <a:pt x="0" y="44"/>
                    <a:pt x="1" y="41"/>
                    <a:pt x="2" y="40"/>
                  </a:cubicBezTo>
                  <a:cubicBezTo>
                    <a:pt x="3" y="38"/>
                    <a:pt x="4" y="37"/>
                    <a:pt x="5" y="35"/>
                  </a:cubicBezTo>
                  <a:close/>
                </a:path>
              </a:pathLst>
            </a:custGeom>
            <a:solidFill>
              <a:srgbClr val="CFC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ïṣľidè">
              <a:extLst>
                <a:ext uri="{FF2B5EF4-FFF2-40B4-BE49-F238E27FC236}">
                  <a16:creationId xmlns:a16="http://schemas.microsoft.com/office/drawing/2014/main" id="{859C95E4-20F7-4E21-BDE7-6F9B7CA799B5}"/>
                </a:ext>
              </a:extLst>
            </p:cNvPr>
            <p:cNvSpPr/>
            <p:nvPr/>
          </p:nvSpPr>
          <p:spPr bwMode="auto">
            <a:xfrm>
              <a:off x="7073900" y="5375275"/>
              <a:ext cx="193675" cy="287338"/>
            </a:xfrm>
            <a:custGeom>
              <a:avLst/>
              <a:gdLst>
                <a:gd name="T0" fmla="*/ 11 w 35"/>
                <a:gd name="T1" fmla="*/ 18 h 52"/>
                <a:gd name="T2" fmla="*/ 16 w 35"/>
                <a:gd name="T3" fmla="*/ 30 h 52"/>
                <a:gd name="T4" fmla="*/ 23 w 35"/>
                <a:gd name="T5" fmla="*/ 50 h 52"/>
                <a:gd name="T6" fmla="*/ 23 w 35"/>
                <a:gd name="T7" fmla="*/ 51 h 52"/>
                <a:gd name="T8" fmla="*/ 27 w 35"/>
                <a:gd name="T9" fmla="*/ 50 h 52"/>
                <a:gd name="T10" fmla="*/ 33 w 35"/>
                <a:gd name="T11" fmla="*/ 45 h 52"/>
                <a:gd name="T12" fmla="*/ 34 w 35"/>
                <a:gd name="T13" fmla="*/ 43 h 52"/>
                <a:gd name="T14" fmla="*/ 33 w 35"/>
                <a:gd name="T15" fmla="*/ 38 h 52"/>
                <a:gd name="T16" fmla="*/ 19 w 35"/>
                <a:gd name="T17" fmla="*/ 11 h 52"/>
                <a:gd name="T18" fmla="*/ 8 w 35"/>
                <a:gd name="T19" fmla="*/ 1 h 52"/>
                <a:gd name="T20" fmla="*/ 3 w 35"/>
                <a:gd name="T21" fmla="*/ 6 h 52"/>
                <a:gd name="T22" fmla="*/ 11 w 35"/>
                <a:gd name="T2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52">
                  <a:moveTo>
                    <a:pt x="11" y="18"/>
                  </a:moveTo>
                  <a:cubicBezTo>
                    <a:pt x="13" y="22"/>
                    <a:pt x="14" y="26"/>
                    <a:pt x="16" y="30"/>
                  </a:cubicBezTo>
                  <a:cubicBezTo>
                    <a:pt x="18" y="36"/>
                    <a:pt x="21" y="43"/>
                    <a:pt x="23" y="50"/>
                  </a:cubicBezTo>
                  <a:cubicBezTo>
                    <a:pt x="23" y="50"/>
                    <a:pt x="23" y="51"/>
                    <a:pt x="23" y="51"/>
                  </a:cubicBezTo>
                  <a:cubicBezTo>
                    <a:pt x="24" y="52"/>
                    <a:pt x="26" y="51"/>
                    <a:pt x="27" y="50"/>
                  </a:cubicBezTo>
                  <a:cubicBezTo>
                    <a:pt x="29" y="49"/>
                    <a:pt x="31" y="47"/>
                    <a:pt x="33" y="45"/>
                  </a:cubicBezTo>
                  <a:cubicBezTo>
                    <a:pt x="33" y="45"/>
                    <a:pt x="34" y="44"/>
                    <a:pt x="34" y="43"/>
                  </a:cubicBezTo>
                  <a:cubicBezTo>
                    <a:pt x="35" y="42"/>
                    <a:pt x="34" y="40"/>
                    <a:pt x="33" y="38"/>
                  </a:cubicBezTo>
                  <a:cubicBezTo>
                    <a:pt x="29" y="29"/>
                    <a:pt x="25" y="20"/>
                    <a:pt x="19" y="11"/>
                  </a:cubicBezTo>
                  <a:cubicBezTo>
                    <a:pt x="17" y="7"/>
                    <a:pt x="13" y="2"/>
                    <a:pt x="8" y="1"/>
                  </a:cubicBezTo>
                  <a:cubicBezTo>
                    <a:pt x="5" y="0"/>
                    <a:pt x="0" y="2"/>
                    <a:pt x="3" y="6"/>
                  </a:cubicBezTo>
                  <a:cubicBezTo>
                    <a:pt x="6" y="10"/>
                    <a:pt x="9" y="14"/>
                    <a:pt x="11" y="18"/>
                  </a:cubicBezTo>
                  <a:close/>
                </a:path>
              </a:pathLst>
            </a:custGeom>
            <a:solidFill>
              <a:srgbClr val="CFC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6" name="isľîḑe">
              <a:extLst>
                <a:ext uri="{FF2B5EF4-FFF2-40B4-BE49-F238E27FC236}">
                  <a16:creationId xmlns:a16="http://schemas.microsoft.com/office/drawing/2014/main" id="{5747FE42-732D-4544-871F-61DE216BF9B4}"/>
                </a:ext>
              </a:extLst>
            </p:cNvPr>
            <p:cNvSpPr/>
            <p:nvPr/>
          </p:nvSpPr>
          <p:spPr bwMode="auto">
            <a:xfrm>
              <a:off x="6757988" y="5380038"/>
              <a:ext cx="166688" cy="165100"/>
            </a:xfrm>
            <a:custGeom>
              <a:avLst/>
              <a:gdLst>
                <a:gd name="T0" fmla="*/ 19 w 30"/>
                <a:gd name="T1" fmla="*/ 29 h 30"/>
                <a:gd name="T2" fmla="*/ 20 w 30"/>
                <a:gd name="T3" fmla="*/ 29 h 30"/>
                <a:gd name="T4" fmla="*/ 21 w 30"/>
                <a:gd name="T5" fmla="*/ 29 h 30"/>
                <a:gd name="T6" fmla="*/ 29 w 30"/>
                <a:gd name="T7" fmla="*/ 8 h 30"/>
                <a:gd name="T8" fmla="*/ 28 w 30"/>
                <a:gd name="T9" fmla="*/ 1 h 30"/>
                <a:gd name="T10" fmla="*/ 25 w 30"/>
                <a:gd name="T11" fmla="*/ 0 h 30"/>
                <a:gd name="T12" fmla="*/ 17 w 30"/>
                <a:gd name="T13" fmla="*/ 3 h 30"/>
                <a:gd name="T14" fmla="*/ 10 w 30"/>
                <a:gd name="T15" fmla="*/ 9 h 30"/>
                <a:gd name="T16" fmla="*/ 4 w 30"/>
                <a:gd name="T17" fmla="*/ 16 h 30"/>
                <a:gd name="T18" fmla="*/ 0 w 30"/>
                <a:gd name="T19" fmla="*/ 22 h 30"/>
                <a:gd name="T20" fmla="*/ 3 w 30"/>
                <a:gd name="T21" fmla="*/ 25 h 30"/>
                <a:gd name="T22" fmla="*/ 19 w 30"/>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0">
                  <a:moveTo>
                    <a:pt x="19" y="29"/>
                  </a:moveTo>
                  <a:cubicBezTo>
                    <a:pt x="19" y="29"/>
                    <a:pt x="20" y="30"/>
                    <a:pt x="20" y="29"/>
                  </a:cubicBezTo>
                  <a:cubicBezTo>
                    <a:pt x="21" y="29"/>
                    <a:pt x="21" y="29"/>
                    <a:pt x="21" y="29"/>
                  </a:cubicBezTo>
                  <a:cubicBezTo>
                    <a:pt x="24" y="22"/>
                    <a:pt x="27" y="15"/>
                    <a:pt x="29" y="8"/>
                  </a:cubicBezTo>
                  <a:cubicBezTo>
                    <a:pt x="29" y="5"/>
                    <a:pt x="30" y="3"/>
                    <a:pt x="28" y="1"/>
                  </a:cubicBezTo>
                  <a:cubicBezTo>
                    <a:pt x="27" y="1"/>
                    <a:pt x="26" y="0"/>
                    <a:pt x="25" y="0"/>
                  </a:cubicBezTo>
                  <a:cubicBezTo>
                    <a:pt x="22" y="0"/>
                    <a:pt x="19" y="1"/>
                    <a:pt x="17" y="3"/>
                  </a:cubicBezTo>
                  <a:cubicBezTo>
                    <a:pt x="14" y="4"/>
                    <a:pt x="12" y="7"/>
                    <a:pt x="10" y="9"/>
                  </a:cubicBezTo>
                  <a:cubicBezTo>
                    <a:pt x="8" y="11"/>
                    <a:pt x="6" y="14"/>
                    <a:pt x="4" y="16"/>
                  </a:cubicBezTo>
                  <a:cubicBezTo>
                    <a:pt x="3" y="18"/>
                    <a:pt x="1" y="20"/>
                    <a:pt x="0" y="22"/>
                  </a:cubicBezTo>
                  <a:cubicBezTo>
                    <a:pt x="0" y="24"/>
                    <a:pt x="2" y="25"/>
                    <a:pt x="3" y="25"/>
                  </a:cubicBezTo>
                  <a:cubicBezTo>
                    <a:pt x="8" y="27"/>
                    <a:pt x="14" y="28"/>
                    <a:pt x="19" y="29"/>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7" name="ïšḻíḍè">
              <a:extLst>
                <a:ext uri="{FF2B5EF4-FFF2-40B4-BE49-F238E27FC236}">
                  <a16:creationId xmlns:a16="http://schemas.microsoft.com/office/drawing/2014/main" id="{7F4B5261-F2B3-48BD-B6D3-EB8167F9E1A9}"/>
                </a:ext>
              </a:extLst>
            </p:cNvPr>
            <p:cNvSpPr/>
            <p:nvPr/>
          </p:nvSpPr>
          <p:spPr bwMode="auto">
            <a:xfrm>
              <a:off x="7073900" y="5368925"/>
              <a:ext cx="153988" cy="171450"/>
            </a:xfrm>
            <a:custGeom>
              <a:avLst/>
              <a:gdLst>
                <a:gd name="T0" fmla="*/ 28 w 28"/>
                <a:gd name="T1" fmla="*/ 24 h 31"/>
                <a:gd name="T2" fmla="*/ 28 w 28"/>
                <a:gd name="T3" fmla="*/ 23 h 31"/>
                <a:gd name="T4" fmla="*/ 28 w 28"/>
                <a:gd name="T5" fmla="*/ 23 h 31"/>
                <a:gd name="T6" fmla="*/ 23 w 28"/>
                <a:gd name="T7" fmla="*/ 15 h 31"/>
                <a:gd name="T8" fmla="*/ 15 w 28"/>
                <a:gd name="T9" fmla="*/ 4 h 31"/>
                <a:gd name="T10" fmla="*/ 3 w 28"/>
                <a:gd name="T11" fmla="*/ 2 h 31"/>
                <a:gd name="T12" fmla="*/ 1 w 28"/>
                <a:gd name="T13" fmla="*/ 4 h 31"/>
                <a:gd name="T14" fmla="*/ 1 w 28"/>
                <a:gd name="T15" fmla="*/ 7 h 31"/>
                <a:gd name="T16" fmla="*/ 3 w 28"/>
                <a:gd name="T17" fmla="*/ 10 h 31"/>
                <a:gd name="T18" fmla="*/ 11 w 28"/>
                <a:gd name="T19" fmla="*/ 27 h 31"/>
                <a:gd name="T20" fmla="*/ 13 w 28"/>
                <a:gd name="T21" fmla="*/ 31 h 31"/>
                <a:gd name="T22" fmla="*/ 18 w 28"/>
                <a:gd name="T23" fmla="*/ 29 h 31"/>
                <a:gd name="T24" fmla="*/ 28 w 28"/>
                <a:gd name="T25"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1">
                  <a:moveTo>
                    <a:pt x="28" y="24"/>
                  </a:moveTo>
                  <a:cubicBezTo>
                    <a:pt x="28" y="23"/>
                    <a:pt x="28" y="23"/>
                    <a:pt x="28" y="23"/>
                  </a:cubicBezTo>
                  <a:cubicBezTo>
                    <a:pt x="28" y="23"/>
                    <a:pt x="28" y="23"/>
                    <a:pt x="28" y="23"/>
                  </a:cubicBezTo>
                  <a:cubicBezTo>
                    <a:pt x="27" y="20"/>
                    <a:pt x="25" y="17"/>
                    <a:pt x="23" y="15"/>
                  </a:cubicBezTo>
                  <a:cubicBezTo>
                    <a:pt x="21" y="11"/>
                    <a:pt x="19" y="7"/>
                    <a:pt x="15" y="4"/>
                  </a:cubicBezTo>
                  <a:cubicBezTo>
                    <a:pt x="12" y="1"/>
                    <a:pt x="7" y="0"/>
                    <a:pt x="3" y="2"/>
                  </a:cubicBezTo>
                  <a:cubicBezTo>
                    <a:pt x="2" y="3"/>
                    <a:pt x="1" y="3"/>
                    <a:pt x="1" y="4"/>
                  </a:cubicBezTo>
                  <a:cubicBezTo>
                    <a:pt x="0" y="5"/>
                    <a:pt x="1" y="6"/>
                    <a:pt x="1" y="7"/>
                  </a:cubicBezTo>
                  <a:cubicBezTo>
                    <a:pt x="2" y="8"/>
                    <a:pt x="3" y="9"/>
                    <a:pt x="3" y="10"/>
                  </a:cubicBezTo>
                  <a:cubicBezTo>
                    <a:pt x="7" y="15"/>
                    <a:pt x="9" y="21"/>
                    <a:pt x="11" y="27"/>
                  </a:cubicBezTo>
                  <a:cubicBezTo>
                    <a:pt x="12" y="28"/>
                    <a:pt x="12" y="30"/>
                    <a:pt x="13" y="31"/>
                  </a:cubicBezTo>
                  <a:cubicBezTo>
                    <a:pt x="14" y="31"/>
                    <a:pt x="17" y="29"/>
                    <a:pt x="18" y="29"/>
                  </a:cubicBezTo>
                  <a:cubicBezTo>
                    <a:pt x="21" y="27"/>
                    <a:pt x="24" y="26"/>
                    <a:pt x="28" y="24"/>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îśľîḑé">
              <a:extLst>
                <a:ext uri="{FF2B5EF4-FFF2-40B4-BE49-F238E27FC236}">
                  <a16:creationId xmlns:a16="http://schemas.microsoft.com/office/drawing/2014/main" id="{5C9367E1-C6FD-4238-97A0-7089B644B77A}"/>
                </a:ext>
              </a:extLst>
            </p:cNvPr>
            <p:cNvSpPr/>
            <p:nvPr/>
          </p:nvSpPr>
          <p:spPr bwMode="auto">
            <a:xfrm>
              <a:off x="4167188" y="1323975"/>
              <a:ext cx="1373188" cy="1343025"/>
            </a:xfrm>
            <a:custGeom>
              <a:avLst/>
              <a:gdLst>
                <a:gd name="T0" fmla="*/ 121 w 248"/>
                <a:gd name="T1" fmla="*/ 243 h 243"/>
                <a:gd name="T2" fmla="*/ 35 w 248"/>
                <a:gd name="T3" fmla="*/ 205 h 243"/>
                <a:gd name="T4" fmla="*/ 1 w 248"/>
                <a:gd name="T5" fmla="*/ 116 h 243"/>
                <a:gd name="T6" fmla="*/ 45 w 248"/>
                <a:gd name="T7" fmla="*/ 29 h 243"/>
                <a:gd name="T8" fmla="*/ 124 w 248"/>
                <a:gd name="T9" fmla="*/ 0 h 243"/>
                <a:gd name="T10" fmla="*/ 214 w 248"/>
                <a:gd name="T11" fmla="*/ 35 h 243"/>
                <a:gd name="T12" fmla="*/ 247 w 248"/>
                <a:gd name="T13" fmla="*/ 123 h 243"/>
                <a:gd name="T14" fmla="*/ 121 w 248"/>
                <a:gd name="T15" fmla="*/ 243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243">
                  <a:moveTo>
                    <a:pt x="121" y="243"/>
                  </a:moveTo>
                  <a:cubicBezTo>
                    <a:pt x="90" y="243"/>
                    <a:pt x="57" y="228"/>
                    <a:pt x="35" y="205"/>
                  </a:cubicBezTo>
                  <a:cubicBezTo>
                    <a:pt x="12" y="181"/>
                    <a:pt x="0" y="150"/>
                    <a:pt x="1" y="116"/>
                  </a:cubicBezTo>
                  <a:cubicBezTo>
                    <a:pt x="3" y="72"/>
                    <a:pt x="26" y="44"/>
                    <a:pt x="45" y="29"/>
                  </a:cubicBezTo>
                  <a:cubicBezTo>
                    <a:pt x="67" y="11"/>
                    <a:pt x="97" y="0"/>
                    <a:pt x="124" y="0"/>
                  </a:cubicBezTo>
                  <a:cubicBezTo>
                    <a:pt x="160" y="0"/>
                    <a:pt x="191" y="12"/>
                    <a:pt x="214" y="35"/>
                  </a:cubicBezTo>
                  <a:cubicBezTo>
                    <a:pt x="236" y="57"/>
                    <a:pt x="248" y="87"/>
                    <a:pt x="247" y="123"/>
                  </a:cubicBezTo>
                  <a:cubicBezTo>
                    <a:pt x="247" y="181"/>
                    <a:pt x="208" y="243"/>
                    <a:pt x="121" y="243"/>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iŝļîdè">
              <a:extLst>
                <a:ext uri="{FF2B5EF4-FFF2-40B4-BE49-F238E27FC236}">
                  <a16:creationId xmlns:a16="http://schemas.microsoft.com/office/drawing/2014/main" id="{8D51786D-9308-4D33-9F2A-0D2357BBB651}"/>
                </a:ext>
              </a:extLst>
            </p:cNvPr>
            <p:cNvSpPr/>
            <p:nvPr/>
          </p:nvSpPr>
          <p:spPr bwMode="auto">
            <a:xfrm>
              <a:off x="4216400" y="1384300"/>
              <a:ext cx="1262063" cy="1220788"/>
            </a:xfrm>
            <a:custGeom>
              <a:avLst/>
              <a:gdLst>
                <a:gd name="T0" fmla="*/ 115 w 228"/>
                <a:gd name="T1" fmla="*/ 0 h 221"/>
                <a:gd name="T2" fmla="*/ 3 w 228"/>
                <a:gd name="T3" fmla="*/ 106 h 221"/>
                <a:gd name="T4" fmla="*/ 112 w 228"/>
                <a:gd name="T5" fmla="*/ 221 h 221"/>
                <a:gd name="T6" fmla="*/ 228 w 228"/>
                <a:gd name="T7" fmla="*/ 112 h 221"/>
                <a:gd name="T8" fmla="*/ 115 w 228"/>
                <a:gd name="T9" fmla="*/ 0 h 221"/>
              </a:gdLst>
              <a:ahLst/>
              <a:cxnLst>
                <a:cxn ang="0">
                  <a:pos x="T0" y="T1"/>
                </a:cxn>
                <a:cxn ang="0">
                  <a:pos x="T2" y="T3"/>
                </a:cxn>
                <a:cxn ang="0">
                  <a:pos x="T4" y="T5"/>
                </a:cxn>
                <a:cxn ang="0">
                  <a:pos x="T6" y="T7"/>
                </a:cxn>
                <a:cxn ang="0">
                  <a:pos x="T8" y="T9"/>
                </a:cxn>
              </a:cxnLst>
              <a:rect l="0" t="0" r="r" b="b"/>
              <a:pathLst>
                <a:path w="228" h="221">
                  <a:moveTo>
                    <a:pt x="115" y="0"/>
                  </a:moveTo>
                  <a:cubicBezTo>
                    <a:pt x="68" y="0"/>
                    <a:pt x="6" y="35"/>
                    <a:pt x="3" y="106"/>
                  </a:cubicBezTo>
                  <a:cubicBezTo>
                    <a:pt x="0" y="176"/>
                    <a:pt x="59" y="221"/>
                    <a:pt x="112" y="221"/>
                  </a:cubicBezTo>
                  <a:cubicBezTo>
                    <a:pt x="189" y="221"/>
                    <a:pt x="228" y="167"/>
                    <a:pt x="228" y="112"/>
                  </a:cubicBezTo>
                  <a:cubicBezTo>
                    <a:pt x="228" y="41"/>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ïšḷîde">
              <a:extLst>
                <a:ext uri="{FF2B5EF4-FFF2-40B4-BE49-F238E27FC236}">
                  <a16:creationId xmlns:a16="http://schemas.microsoft.com/office/drawing/2014/main" id="{CE0E1CFD-2369-4545-8E3C-4A1247076E69}"/>
                </a:ext>
              </a:extLst>
            </p:cNvPr>
            <p:cNvSpPr/>
            <p:nvPr/>
          </p:nvSpPr>
          <p:spPr bwMode="auto">
            <a:xfrm>
              <a:off x="6619875" y="1582738"/>
              <a:ext cx="1101725" cy="1077913"/>
            </a:xfrm>
            <a:custGeom>
              <a:avLst/>
              <a:gdLst>
                <a:gd name="T0" fmla="*/ 97 w 199"/>
                <a:gd name="T1" fmla="*/ 195 h 195"/>
                <a:gd name="T2" fmla="*/ 28 w 199"/>
                <a:gd name="T3" fmla="*/ 164 h 195"/>
                <a:gd name="T4" fmla="*/ 1 w 199"/>
                <a:gd name="T5" fmla="*/ 93 h 195"/>
                <a:gd name="T6" fmla="*/ 36 w 199"/>
                <a:gd name="T7" fmla="*/ 23 h 195"/>
                <a:gd name="T8" fmla="*/ 100 w 199"/>
                <a:gd name="T9" fmla="*/ 0 h 195"/>
                <a:gd name="T10" fmla="*/ 171 w 199"/>
                <a:gd name="T11" fmla="*/ 28 h 195"/>
                <a:gd name="T12" fmla="*/ 199 w 199"/>
                <a:gd name="T13" fmla="*/ 99 h 195"/>
                <a:gd name="T14" fmla="*/ 97 w 199"/>
                <a:gd name="T15" fmla="*/ 195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95">
                  <a:moveTo>
                    <a:pt x="97" y="195"/>
                  </a:moveTo>
                  <a:cubicBezTo>
                    <a:pt x="72" y="195"/>
                    <a:pt x="46" y="183"/>
                    <a:pt x="28" y="164"/>
                  </a:cubicBezTo>
                  <a:cubicBezTo>
                    <a:pt x="9" y="145"/>
                    <a:pt x="0" y="120"/>
                    <a:pt x="1" y="93"/>
                  </a:cubicBezTo>
                  <a:cubicBezTo>
                    <a:pt x="2" y="58"/>
                    <a:pt x="21" y="36"/>
                    <a:pt x="36" y="23"/>
                  </a:cubicBezTo>
                  <a:cubicBezTo>
                    <a:pt x="54" y="9"/>
                    <a:pt x="78" y="0"/>
                    <a:pt x="100" y="0"/>
                  </a:cubicBezTo>
                  <a:cubicBezTo>
                    <a:pt x="128" y="0"/>
                    <a:pt x="153" y="10"/>
                    <a:pt x="171" y="28"/>
                  </a:cubicBezTo>
                  <a:cubicBezTo>
                    <a:pt x="189" y="45"/>
                    <a:pt x="199" y="70"/>
                    <a:pt x="199" y="99"/>
                  </a:cubicBezTo>
                  <a:cubicBezTo>
                    <a:pt x="199" y="145"/>
                    <a:pt x="167" y="195"/>
                    <a:pt x="97" y="195"/>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iṡļïḓè">
              <a:extLst>
                <a:ext uri="{FF2B5EF4-FFF2-40B4-BE49-F238E27FC236}">
                  <a16:creationId xmlns:a16="http://schemas.microsoft.com/office/drawing/2014/main" id="{64A18337-D706-458D-98BF-2C32C4AF6F79}"/>
                </a:ext>
              </a:extLst>
            </p:cNvPr>
            <p:cNvSpPr/>
            <p:nvPr/>
          </p:nvSpPr>
          <p:spPr bwMode="auto">
            <a:xfrm>
              <a:off x="6657975" y="1627188"/>
              <a:ext cx="1012825" cy="984250"/>
            </a:xfrm>
            <a:custGeom>
              <a:avLst/>
              <a:gdLst>
                <a:gd name="T0" fmla="*/ 93 w 183"/>
                <a:gd name="T1" fmla="*/ 1 h 178"/>
                <a:gd name="T2" fmla="*/ 2 w 183"/>
                <a:gd name="T3" fmla="*/ 86 h 178"/>
                <a:gd name="T4" fmla="*/ 90 w 183"/>
                <a:gd name="T5" fmla="*/ 178 h 178"/>
                <a:gd name="T6" fmla="*/ 183 w 183"/>
                <a:gd name="T7" fmla="*/ 91 h 178"/>
                <a:gd name="T8" fmla="*/ 93 w 183"/>
                <a:gd name="T9" fmla="*/ 1 h 178"/>
              </a:gdLst>
              <a:ahLst/>
              <a:cxnLst>
                <a:cxn ang="0">
                  <a:pos x="T0" y="T1"/>
                </a:cxn>
                <a:cxn ang="0">
                  <a:pos x="T2" y="T3"/>
                </a:cxn>
                <a:cxn ang="0">
                  <a:pos x="T4" y="T5"/>
                </a:cxn>
                <a:cxn ang="0">
                  <a:pos x="T6" y="T7"/>
                </a:cxn>
                <a:cxn ang="0">
                  <a:pos x="T8" y="T9"/>
                </a:cxn>
              </a:cxnLst>
              <a:rect l="0" t="0" r="r" b="b"/>
              <a:pathLst>
                <a:path w="183" h="178">
                  <a:moveTo>
                    <a:pt x="93" y="1"/>
                  </a:moveTo>
                  <a:cubicBezTo>
                    <a:pt x="55" y="1"/>
                    <a:pt x="5" y="29"/>
                    <a:pt x="2" y="86"/>
                  </a:cubicBezTo>
                  <a:cubicBezTo>
                    <a:pt x="0" y="142"/>
                    <a:pt x="48" y="178"/>
                    <a:pt x="90" y="178"/>
                  </a:cubicBezTo>
                  <a:cubicBezTo>
                    <a:pt x="152" y="178"/>
                    <a:pt x="183" y="135"/>
                    <a:pt x="183" y="91"/>
                  </a:cubicBezTo>
                  <a:cubicBezTo>
                    <a:pt x="183" y="34"/>
                    <a:pt x="143" y="0"/>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iŝḷíḍê">
              <a:extLst>
                <a:ext uri="{FF2B5EF4-FFF2-40B4-BE49-F238E27FC236}">
                  <a16:creationId xmlns:a16="http://schemas.microsoft.com/office/drawing/2014/main" id="{7E7B23B3-7CB1-4EF4-8C01-9B5CA63B4C07}"/>
                </a:ext>
              </a:extLst>
            </p:cNvPr>
            <p:cNvSpPr/>
            <p:nvPr/>
          </p:nvSpPr>
          <p:spPr bwMode="auto">
            <a:xfrm>
              <a:off x="4498975" y="2108200"/>
              <a:ext cx="719138" cy="436563"/>
            </a:xfrm>
            <a:custGeom>
              <a:avLst/>
              <a:gdLst>
                <a:gd name="T0" fmla="*/ 7 w 130"/>
                <a:gd name="T1" fmla="*/ 42 h 79"/>
                <a:gd name="T2" fmla="*/ 14 w 130"/>
                <a:gd name="T3" fmla="*/ 23 h 79"/>
                <a:gd name="T4" fmla="*/ 24 w 130"/>
                <a:gd name="T5" fmla="*/ 9 h 79"/>
                <a:gd name="T6" fmla="*/ 31 w 130"/>
                <a:gd name="T7" fmla="*/ 2 h 79"/>
                <a:gd name="T8" fmla="*/ 40 w 130"/>
                <a:gd name="T9" fmla="*/ 1 h 79"/>
                <a:gd name="T10" fmla="*/ 67 w 130"/>
                <a:gd name="T11" fmla="*/ 0 h 79"/>
                <a:gd name="T12" fmla="*/ 94 w 130"/>
                <a:gd name="T13" fmla="*/ 5 h 79"/>
                <a:gd name="T14" fmla="*/ 107 w 130"/>
                <a:gd name="T15" fmla="*/ 16 h 79"/>
                <a:gd name="T16" fmla="*/ 125 w 130"/>
                <a:gd name="T17" fmla="*/ 46 h 79"/>
                <a:gd name="T18" fmla="*/ 129 w 130"/>
                <a:gd name="T19" fmla="*/ 57 h 79"/>
                <a:gd name="T20" fmla="*/ 123 w 130"/>
                <a:gd name="T21" fmla="*/ 65 h 79"/>
                <a:gd name="T22" fmla="*/ 112 w 130"/>
                <a:gd name="T23" fmla="*/ 70 h 79"/>
                <a:gd name="T24" fmla="*/ 55 w 130"/>
                <a:gd name="T25" fmla="*/ 78 h 79"/>
                <a:gd name="T26" fmla="*/ 26 w 130"/>
                <a:gd name="T27" fmla="*/ 74 h 79"/>
                <a:gd name="T28" fmla="*/ 2 w 130"/>
                <a:gd name="T29" fmla="*/ 66 h 79"/>
                <a:gd name="T30" fmla="*/ 3 w 130"/>
                <a:gd name="T31" fmla="*/ 57 h 79"/>
                <a:gd name="T32" fmla="*/ 7 w 130"/>
                <a:gd name="T33"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9">
                  <a:moveTo>
                    <a:pt x="7" y="42"/>
                  </a:moveTo>
                  <a:cubicBezTo>
                    <a:pt x="9" y="36"/>
                    <a:pt x="11" y="29"/>
                    <a:pt x="14" y="23"/>
                  </a:cubicBezTo>
                  <a:cubicBezTo>
                    <a:pt x="17" y="18"/>
                    <a:pt x="20" y="13"/>
                    <a:pt x="24" y="9"/>
                  </a:cubicBezTo>
                  <a:cubicBezTo>
                    <a:pt x="26" y="6"/>
                    <a:pt x="28" y="4"/>
                    <a:pt x="31" y="2"/>
                  </a:cubicBezTo>
                  <a:cubicBezTo>
                    <a:pt x="34" y="1"/>
                    <a:pt x="37" y="1"/>
                    <a:pt x="40" y="1"/>
                  </a:cubicBezTo>
                  <a:cubicBezTo>
                    <a:pt x="49" y="0"/>
                    <a:pt x="58" y="0"/>
                    <a:pt x="67" y="0"/>
                  </a:cubicBezTo>
                  <a:cubicBezTo>
                    <a:pt x="77" y="0"/>
                    <a:pt x="87" y="1"/>
                    <a:pt x="94" y="5"/>
                  </a:cubicBezTo>
                  <a:cubicBezTo>
                    <a:pt x="100" y="7"/>
                    <a:pt x="104" y="11"/>
                    <a:pt x="107" y="16"/>
                  </a:cubicBezTo>
                  <a:cubicBezTo>
                    <a:pt x="114" y="25"/>
                    <a:pt x="118" y="36"/>
                    <a:pt x="125" y="46"/>
                  </a:cubicBezTo>
                  <a:cubicBezTo>
                    <a:pt x="127" y="49"/>
                    <a:pt x="130" y="53"/>
                    <a:pt x="129" y="57"/>
                  </a:cubicBezTo>
                  <a:cubicBezTo>
                    <a:pt x="129" y="60"/>
                    <a:pt x="126" y="63"/>
                    <a:pt x="123" y="65"/>
                  </a:cubicBezTo>
                  <a:cubicBezTo>
                    <a:pt x="120" y="67"/>
                    <a:pt x="116" y="68"/>
                    <a:pt x="112" y="70"/>
                  </a:cubicBezTo>
                  <a:cubicBezTo>
                    <a:pt x="94" y="76"/>
                    <a:pt x="74" y="79"/>
                    <a:pt x="55" y="78"/>
                  </a:cubicBezTo>
                  <a:cubicBezTo>
                    <a:pt x="45" y="78"/>
                    <a:pt x="35" y="77"/>
                    <a:pt x="26" y="74"/>
                  </a:cubicBezTo>
                  <a:cubicBezTo>
                    <a:pt x="20" y="73"/>
                    <a:pt x="5" y="70"/>
                    <a:pt x="2" y="66"/>
                  </a:cubicBezTo>
                  <a:cubicBezTo>
                    <a:pt x="0" y="63"/>
                    <a:pt x="2" y="59"/>
                    <a:pt x="3" y="57"/>
                  </a:cubicBezTo>
                  <a:cubicBezTo>
                    <a:pt x="4" y="52"/>
                    <a:pt x="6" y="47"/>
                    <a:pt x="7" y="42"/>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ïşľîḋê">
              <a:extLst>
                <a:ext uri="{FF2B5EF4-FFF2-40B4-BE49-F238E27FC236}">
                  <a16:creationId xmlns:a16="http://schemas.microsoft.com/office/drawing/2014/main" id="{F169E466-FEB5-4D08-B92B-03C7208225A8}"/>
                </a:ext>
              </a:extLst>
            </p:cNvPr>
            <p:cNvSpPr/>
            <p:nvPr/>
          </p:nvSpPr>
          <p:spPr bwMode="auto">
            <a:xfrm>
              <a:off x="4614863" y="1593850"/>
              <a:ext cx="409575" cy="492125"/>
            </a:xfrm>
            <a:custGeom>
              <a:avLst/>
              <a:gdLst>
                <a:gd name="T0" fmla="*/ 6 w 74"/>
                <a:gd name="T1" fmla="*/ 47 h 89"/>
                <a:gd name="T2" fmla="*/ 19 w 74"/>
                <a:gd name="T3" fmla="*/ 80 h 89"/>
                <a:gd name="T4" fmla="*/ 43 w 74"/>
                <a:gd name="T5" fmla="*/ 88 h 89"/>
                <a:gd name="T6" fmla="*/ 64 w 74"/>
                <a:gd name="T7" fmla="*/ 74 h 89"/>
                <a:gd name="T8" fmla="*/ 69 w 74"/>
                <a:gd name="T9" fmla="*/ 63 h 89"/>
                <a:gd name="T10" fmla="*/ 74 w 74"/>
                <a:gd name="T11" fmla="*/ 23 h 89"/>
                <a:gd name="T12" fmla="*/ 70 w 74"/>
                <a:gd name="T13" fmla="*/ 9 h 89"/>
                <a:gd name="T14" fmla="*/ 57 w 74"/>
                <a:gd name="T15" fmla="*/ 4 h 89"/>
                <a:gd name="T16" fmla="*/ 28 w 74"/>
                <a:gd name="T17" fmla="*/ 2 h 89"/>
                <a:gd name="T18" fmla="*/ 4 w 74"/>
                <a:gd name="T19" fmla="*/ 15 h 89"/>
                <a:gd name="T20" fmla="*/ 6 w 74"/>
                <a:gd name="T21"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9">
                  <a:moveTo>
                    <a:pt x="6" y="47"/>
                  </a:moveTo>
                  <a:cubicBezTo>
                    <a:pt x="8" y="59"/>
                    <a:pt x="11" y="71"/>
                    <a:pt x="19" y="80"/>
                  </a:cubicBezTo>
                  <a:cubicBezTo>
                    <a:pt x="25" y="86"/>
                    <a:pt x="34" y="89"/>
                    <a:pt x="43" y="88"/>
                  </a:cubicBezTo>
                  <a:cubicBezTo>
                    <a:pt x="52" y="87"/>
                    <a:pt x="60" y="82"/>
                    <a:pt x="64" y="74"/>
                  </a:cubicBezTo>
                  <a:cubicBezTo>
                    <a:pt x="66" y="71"/>
                    <a:pt x="68" y="67"/>
                    <a:pt x="69" y="63"/>
                  </a:cubicBezTo>
                  <a:cubicBezTo>
                    <a:pt x="72" y="50"/>
                    <a:pt x="74" y="36"/>
                    <a:pt x="74" y="23"/>
                  </a:cubicBezTo>
                  <a:cubicBezTo>
                    <a:pt x="74" y="18"/>
                    <a:pt x="74" y="13"/>
                    <a:pt x="70" y="9"/>
                  </a:cubicBezTo>
                  <a:cubicBezTo>
                    <a:pt x="67" y="6"/>
                    <a:pt x="62" y="5"/>
                    <a:pt x="57" y="4"/>
                  </a:cubicBezTo>
                  <a:cubicBezTo>
                    <a:pt x="48" y="2"/>
                    <a:pt x="38" y="0"/>
                    <a:pt x="28" y="2"/>
                  </a:cubicBezTo>
                  <a:cubicBezTo>
                    <a:pt x="19" y="3"/>
                    <a:pt x="8" y="7"/>
                    <a:pt x="4" y="15"/>
                  </a:cubicBezTo>
                  <a:cubicBezTo>
                    <a:pt x="0" y="24"/>
                    <a:pt x="5" y="38"/>
                    <a:pt x="6" y="47"/>
                  </a:cubicBezTo>
                  <a:close/>
                </a:path>
              </a:pathLst>
            </a:custGeom>
            <a:solidFill>
              <a:srgbClr val="F9E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í$1ïďè">
              <a:extLst>
                <a:ext uri="{FF2B5EF4-FFF2-40B4-BE49-F238E27FC236}">
                  <a16:creationId xmlns:a16="http://schemas.microsoft.com/office/drawing/2014/main" id="{0AA60948-8754-4ACC-84FD-DBD305A31B85}"/>
                </a:ext>
              </a:extLst>
            </p:cNvPr>
            <p:cNvSpPr/>
            <p:nvPr/>
          </p:nvSpPr>
          <p:spPr bwMode="auto">
            <a:xfrm>
              <a:off x="4714875" y="2052638"/>
              <a:ext cx="238125" cy="387350"/>
            </a:xfrm>
            <a:custGeom>
              <a:avLst/>
              <a:gdLst>
                <a:gd name="T0" fmla="*/ 3 w 43"/>
                <a:gd name="T1" fmla="*/ 4 h 70"/>
                <a:gd name="T2" fmla="*/ 11 w 43"/>
                <a:gd name="T3" fmla="*/ 2 h 70"/>
                <a:gd name="T4" fmla="*/ 20 w 43"/>
                <a:gd name="T5" fmla="*/ 3 h 70"/>
                <a:gd name="T6" fmla="*/ 34 w 43"/>
                <a:gd name="T7" fmla="*/ 1 h 70"/>
                <a:gd name="T8" fmla="*/ 40 w 43"/>
                <a:gd name="T9" fmla="*/ 1 h 70"/>
                <a:gd name="T10" fmla="*/ 42 w 43"/>
                <a:gd name="T11" fmla="*/ 5 h 70"/>
                <a:gd name="T12" fmla="*/ 41 w 43"/>
                <a:gd name="T13" fmla="*/ 7 h 70"/>
                <a:gd name="T14" fmla="*/ 42 w 43"/>
                <a:gd name="T15" fmla="*/ 8 h 70"/>
                <a:gd name="T16" fmla="*/ 42 w 43"/>
                <a:gd name="T17" fmla="*/ 12 h 70"/>
                <a:gd name="T18" fmla="*/ 40 w 43"/>
                <a:gd name="T19" fmla="*/ 15 h 70"/>
                <a:gd name="T20" fmla="*/ 36 w 43"/>
                <a:gd name="T21" fmla="*/ 26 h 70"/>
                <a:gd name="T22" fmla="*/ 24 w 43"/>
                <a:gd name="T23" fmla="*/ 66 h 70"/>
                <a:gd name="T24" fmla="*/ 21 w 43"/>
                <a:gd name="T25" fmla="*/ 70 h 70"/>
                <a:gd name="T26" fmla="*/ 17 w 43"/>
                <a:gd name="T27" fmla="*/ 68 h 70"/>
                <a:gd name="T28" fmla="*/ 16 w 43"/>
                <a:gd name="T29" fmla="*/ 63 h 70"/>
                <a:gd name="T30" fmla="*/ 9 w 43"/>
                <a:gd name="T31" fmla="*/ 26 h 70"/>
                <a:gd name="T32" fmla="*/ 6 w 43"/>
                <a:gd name="T33" fmla="*/ 19 h 70"/>
                <a:gd name="T34" fmla="*/ 0 w 43"/>
                <a:gd name="T35" fmla="*/ 12 h 70"/>
                <a:gd name="T36" fmla="*/ 3 w 43"/>
                <a:gd name="T3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70">
                  <a:moveTo>
                    <a:pt x="3" y="4"/>
                  </a:moveTo>
                  <a:cubicBezTo>
                    <a:pt x="6" y="2"/>
                    <a:pt x="9" y="2"/>
                    <a:pt x="11" y="2"/>
                  </a:cubicBezTo>
                  <a:cubicBezTo>
                    <a:pt x="14" y="2"/>
                    <a:pt x="17" y="2"/>
                    <a:pt x="20" y="3"/>
                  </a:cubicBezTo>
                  <a:cubicBezTo>
                    <a:pt x="25" y="3"/>
                    <a:pt x="30" y="1"/>
                    <a:pt x="34" y="1"/>
                  </a:cubicBezTo>
                  <a:cubicBezTo>
                    <a:pt x="36" y="1"/>
                    <a:pt x="38" y="0"/>
                    <a:pt x="40" y="1"/>
                  </a:cubicBezTo>
                  <a:cubicBezTo>
                    <a:pt x="41" y="2"/>
                    <a:pt x="43" y="4"/>
                    <a:pt x="42" y="5"/>
                  </a:cubicBezTo>
                  <a:cubicBezTo>
                    <a:pt x="42" y="6"/>
                    <a:pt x="41" y="7"/>
                    <a:pt x="41" y="7"/>
                  </a:cubicBezTo>
                  <a:cubicBezTo>
                    <a:pt x="42" y="8"/>
                    <a:pt x="42" y="8"/>
                    <a:pt x="42" y="8"/>
                  </a:cubicBezTo>
                  <a:cubicBezTo>
                    <a:pt x="43" y="9"/>
                    <a:pt x="43" y="11"/>
                    <a:pt x="42" y="12"/>
                  </a:cubicBezTo>
                  <a:cubicBezTo>
                    <a:pt x="42" y="13"/>
                    <a:pt x="41" y="14"/>
                    <a:pt x="40" y="15"/>
                  </a:cubicBezTo>
                  <a:cubicBezTo>
                    <a:pt x="38" y="18"/>
                    <a:pt x="37" y="22"/>
                    <a:pt x="36" y="26"/>
                  </a:cubicBezTo>
                  <a:cubicBezTo>
                    <a:pt x="33" y="40"/>
                    <a:pt x="29" y="53"/>
                    <a:pt x="24" y="66"/>
                  </a:cubicBezTo>
                  <a:cubicBezTo>
                    <a:pt x="24" y="67"/>
                    <a:pt x="23" y="69"/>
                    <a:pt x="21" y="70"/>
                  </a:cubicBezTo>
                  <a:cubicBezTo>
                    <a:pt x="20" y="70"/>
                    <a:pt x="18" y="69"/>
                    <a:pt x="17" y="68"/>
                  </a:cubicBezTo>
                  <a:cubicBezTo>
                    <a:pt x="17" y="66"/>
                    <a:pt x="16" y="65"/>
                    <a:pt x="16" y="63"/>
                  </a:cubicBezTo>
                  <a:cubicBezTo>
                    <a:pt x="15" y="51"/>
                    <a:pt x="12" y="38"/>
                    <a:pt x="9" y="26"/>
                  </a:cubicBezTo>
                  <a:cubicBezTo>
                    <a:pt x="8" y="23"/>
                    <a:pt x="8" y="21"/>
                    <a:pt x="6" y="19"/>
                  </a:cubicBezTo>
                  <a:cubicBezTo>
                    <a:pt x="4" y="17"/>
                    <a:pt x="1" y="15"/>
                    <a:pt x="0" y="12"/>
                  </a:cubicBezTo>
                  <a:cubicBezTo>
                    <a:pt x="0" y="9"/>
                    <a:pt x="1" y="5"/>
                    <a:pt x="3" y="4"/>
                  </a:cubicBezTo>
                  <a:close/>
                </a:path>
              </a:pathLst>
            </a:custGeom>
            <a:solidFill>
              <a:srgbClr val="D3E4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ïṩ1ïḓé">
              <a:extLst>
                <a:ext uri="{FF2B5EF4-FFF2-40B4-BE49-F238E27FC236}">
                  <a16:creationId xmlns:a16="http://schemas.microsoft.com/office/drawing/2014/main" id="{B79EE248-16FB-4758-B0BD-E7E80E890EA1}"/>
                </a:ext>
              </a:extLst>
            </p:cNvPr>
            <p:cNvSpPr/>
            <p:nvPr/>
          </p:nvSpPr>
          <p:spPr bwMode="auto">
            <a:xfrm>
              <a:off x="4498975" y="1473200"/>
              <a:ext cx="625475" cy="623888"/>
            </a:xfrm>
            <a:custGeom>
              <a:avLst/>
              <a:gdLst>
                <a:gd name="T0" fmla="*/ 110 w 113"/>
                <a:gd name="T1" fmla="*/ 52 h 113"/>
                <a:gd name="T2" fmla="*/ 106 w 113"/>
                <a:gd name="T3" fmla="*/ 45 h 113"/>
                <a:gd name="T4" fmla="*/ 103 w 113"/>
                <a:gd name="T5" fmla="*/ 38 h 113"/>
                <a:gd name="T6" fmla="*/ 102 w 113"/>
                <a:gd name="T7" fmla="*/ 32 h 113"/>
                <a:gd name="T8" fmla="*/ 96 w 113"/>
                <a:gd name="T9" fmla="*/ 18 h 113"/>
                <a:gd name="T10" fmla="*/ 92 w 113"/>
                <a:gd name="T11" fmla="*/ 11 h 113"/>
                <a:gd name="T12" fmla="*/ 86 w 113"/>
                <a:gd name="T13" fmla="*/ 6 h 113"/>
                <a:gd name="T14" fmla="*/ 60 w 113"/>
                <a:gd name="T15" fmla="*/ 0 h 113"/>
                <a:gd name="T16" fmla="*/ 34 w 113"/>
                <a:gd name="T17" fmla="*/ 6 h 113"/>
                <a:gd name="T18" fmla="*/ 16 w 113"/>
                <a:gd name="T19" fmla="*/ 28 h 113"/>
                <a:gd name="T20" fmla="*/ 14 w 113"/>
                <a:gd name="T21" fmla="*/ 37 h 113"/>
                <a:gd name="T22" fmla="*/ 8 w 113"/>
                <a:gd name="T23" fmla="*/ 93 h 113"/>
                <a:gd name="T24" fmla="*/ 11 w 113"/>
                <a:gd name="T25" fmla="*/ 99 h 113"/>
                <a:gd name="T26" fmla="*/ 17 w 113"/>
                <a:gd name="T27" fmla="*/ 103 h 113"/>
                <a:gd name="T28" fmla="*/ 34 w 113"/>
                <a:gd name="T29" fmla="*/ 108 h 113"/>
                <a:gd name="T30" fmla="*/ 49 w 113"/>
                <a:gd name="T31" fmla="*/ 113 h 113"/>
                <a:gd name="T32" fmla="*/ 31 w 113"/>
                <a:gd name="T33" fmla="*/ 80 h 113"/>
                <a:gd name="T34" fmla="*/ 29 w 113"/>
                <a:gd name="T35" fmla="*/ 54 h 113"/>
                <a:gd name="T36" fmla="*/ 30 w 113"/>
                <a:gd name="T37" fmla="*/ 50 h 113"/>
                <a:gd name="T38" fmla="*/ 47 w 113"/>
                <a:gd name="T39" fmla="*/ 48 h 113"/>
                <a:gd name="T40" fmla="*/ 54 w 113"/>
                <a:gd name="T41" fmla="*/ 46 h 113"/>
                <a:gd name="T42" fmla="*/ 54 w 113"/>
                <a:gd name="T43" fmla="*/ 39 h 113"/>
                <a:gd name="T44" fmla="*/ 57 w 113"/>
                <a:gd name="T45" fmla="*/ 48 h 113"/>
                <a:gd name="T46" fmla="*/ 79 w 113"/>
                <a:gd name="T47" fmla="*/ 48 h 113"/>
                <a:gd name="T48" fmla="*/ 84 w 113"/>
                <a:gd name="T49" fmla="*/ 49 h 113"/>
                <a:gd name="T50" fmla="*/ 88 w 113"/>
                <a:gd name="T51" fmla="*/ 59 h 113"/>
                <a:gd name="T52" fmla="*/ 90 w 113"/>
                <a:gd name="T53" fmla="*/ 77 h 113"/>
                <a:gd name="T54" fmla="*/ 85 w 113"/>
                <a:gd name="T55" fmla="*/ 92 h 113"/>
                <a:gd name="T56" fmla="*/ 73 w 113"/>
                <a:gd name="T57" fmla="*/ 109 h 113"/>
                <a:gd name="T58" fmla="*/ 107 w 113"/>
                <a:gd name="T59" fmla="*/ 90 h 113"/>
                <a:gd name="T60" fmla="*/ 113 w 113"/>
                <a:gd name="T61" fmla="*/ 72 h 113"/>
                <a:gd name="T62" fmla="*/ 110 w 113"/>
                <a:gd name="T63" fmla="*/ 5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13">
                  <a:moveTo>
                    <a:pt x="110" y="52"/>
                  </a:moveTo>
                  <a:cubicBezTo>
                    <a:pt x="108" y="50"/>
                    <a:pt x="107" y="47"/>
                    <a:pt x="106" y="45"/>
                  </a:cubicBezTo>
                  <a:cubicBezTo>
                    <a:pt x="105" y="43"/>
                    <a:pt x="105" y="40"/>
                    <a:pt x="103" y="38"/>
                  </a:cubicBezTo>
                  <a:cubicBezTo>
                    <a:pt x="103" y="36"/>
                    <a:pt x="103" y="34"/>
                    <a:pt x="102" y="32"/>
                  </a:cubicBezTo>
                  <a:cubicBezTo>
                    <a:pt x="100" y="27"/>
                    <a:pt x="98" y="23"/>
                    <a:pt x="96" y="18"/>
                  </a:cubicBezTo>
                  <a:cubicBezTo>
                    <a:pt x="95" y="16"/>
                    <a:pt x="94" y="13"/>
                    <a:pt x="92" y="11"/>
                  </a:cubicBezTo>
                  <a:cubicBezTo>
                    <a:pt x="90" y="9"/>
                    <a:pt x="88" y="7"/>
                    <a:pt x="86" y="6"/>
                  </a:cubicBezTo>
                  <a:cubicBezTo>
                    <a:pt x="78" y="2"/>
                    <a:pt x="69" y="1"/>
                    <a:pt x="60" y="0"/>
                  </a:cubicBezTo>
                  <a:cubicBezTo>
                    <a:pt x="51" y="0"/>
                    <a:pt x="41" y="1"/>
                    <a:pt x="34" y="6"/>
                  </a:cubicBezTo>
                  <a:cubicBezTo>
                    <a:pt x="25" y="10"/>
                    <a:pt x="19" y="19"/>
                    <a:pt x="16" y="28"/>
                  </a:cubicBezTo>
                  <a:cubicBezTo>
                    <a:pt x="15" y="30"/>
                    <a:pt x="14" y="34"/>
                    <a:pt x="14" y="37"/>
                  </a:cubicBezTo>
                  <a:cubicBezTo>
                    <a:pt x="5" y="55"/>
                    <a:pt x="0" y="75"/>
                    <a:pt x="8" y="93"/>
                  </a:cubicBezTo>
                  <a:cubicBezTo>
                    <a:pt x="8" y="95"/>
                    <a:pt x="9" y="97"/>
                    <a:pt x="11" y="99"/>
                  </a:cubicBezTo>
                  <a:cubicBezTo>
                    <a:pt x="13" y="100"/>
                    <a:pt x="15" y="102"/>
                    <a:pt x="17" y="103"/>
                  </a:cubicBezTo>
                  <a:cubicBezTo>
                    <a:pt x="23" y="105"/>
                    <a:pt x="28" y="107"/>
                    <a:pt x="34" y="108"/>
                  </a:cubicBezTo>
                  <a:cubicBezTo>
                    <a:pt x="39" y="109"/>
                    <a:pt x="45" y="110"/>
                    <a:pt x="49" y="113"/>
                  </a:cubicBezTo>
                  <a:cubicBezTo>
                    <a:pt x="39" y="104"/>
                    <a:pt x="34" y="92"/>
                    <a:pt x="31" y="80"/>
                  </a:cubicBezTo>
                  <a:cubicBezTo>
                    <a:pt x="29" y="72"/>
                    <a:pt x="27" y="63"/>
                    <a:pt x="29" y="54"/>
                  </a:cubicBezTo>
                  <a:cubicBezTo>
                    <a:pt x="29" y="52"/>
                    <a:pt x="30" y="51"/>
                    <a:pt x="30" y="50"/>
                  </a:cubicBezTo>
                  <a:cubicBezTo>
                    <a:pt x="35" y="49"/>
                    <a:pt x="41" y="48"/>
                    <a:pt x="47" y="48"/>
                  </a:cubicBezTo>
                  <a:cubicBezTo>
                    <a:pt x="49" y="48"/>
                    <a:pt x="52" y="48"/>
                    <a:pt x="54" y="46"/>
                  </a:cubicBezTo>
                  <a:cubicBezTo>
                    <a:pt x="55" y="44"/>
                    <a:pt x="53" y="41"/>
                    <a:pt x="54" y="39"/>
                  </a:cubicBezTo>
                  <a:cubicBezTo>
                    <a:pt x="55" y="42"/>
                    <a:pt x="56" y="45"/>
                    <a:pt x="57" y="48"/>
                  </a:cubicBezTo>
                  <a:cubicBezTo>
                    <a:pt x="64" y="47"/>
                    <a:pt x="72" y="48"/>
                    <a:pt x="79" y="48"/>
                  </a:cubicBezTo>
                  <a:cubicBezTo>
                    <a:pt x="81" y="48"/>
                    <a:pt x="83" y="49"/>
                    <a:pt x="84" y="49"/>
                  </a:cubicBezTo>
                  <a:cubicBezTo>
                    <a:pt x="85" y="52"/>
                    <a:pt x="87" y="55"/>
                    <a:pt x="88" y="59"/>
                  </a:cubicBezTo>
                  <a:cubicBezTo>
                    <a:pt x="90" y="65"/>
                    <a:pt x="91" y="71"/>
                    <a:pt x="90" y="77"/>
                  </a:cubicBezTo>
                  <a:cubicBezTo>
                    <a:pt x="89" y="82"/>
                    <a:pt x="87" y="87"/>
                    <a:pt x="85" y="92"/>
                  </a:cubicBezTo>
                  <a:cubicBezTo>
                    <a:pt x="82" y="98"/>
                    <a:pt x="79" y="104"/>
                    <a:pt x="73" y="109"/>
                  </a:cubicBezTo>
                  <a:cubicBezTo>
                    <a:pt x="83" y="102"/>
                    <a:pt x="99" y="99"/>
                    <a:pt x="107" y="90"/>
                  </a:cubicBezTo>
                  <a:cubicBezTo>
                    <a:pt x="112" y="85"/>
                    <a:pt x="112" y="78"/>
                    <a:pt x="113" y="72"/>
                  </a:cubicBezTo>
                  <a:cubicBezTo>
                    <a:pt x="113" y="65"/>
                    <a:pt x="113" y="58"/>
                    <a:pt x="110" y="52"/>
                  </a:cubicBezTo>
                  <a:close/>
                </a:path>
              </a:pathLst>
            </a:custGeom>
            <a:solidFill>
              <a:srgbClr val="FCD7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í$ḻïḍe">
              <a:extLst>
                <a:ext uri="{FF2B5EF4-FFF2-40B4-BE49-F238E27FC236}">
                  <a16:creationId xmlns:a16="http://schemas.microsoft.com/office/drawing/2014/main" id="{07A02818-30C4-41DB-BEFE-32F11EC0A204}"/>
                </a:ext>
              </a:extLst>
            </p:cNvPr>
            <p:cNvSpPr/>
            <p:nvPr/>
          </p:nvSpPr>
          <p:spPr bwMode="auto">
            <a:xfrm>
              <a:off x="7527925" y="3578225"/>
              <a:ext cx="403225" cy="474663"/>
            </a:xfrm>
            <a:custGeom>
              <a:avLst/>
              <a:gdLst>
                <a:gd name="T0" fmla="*/ 67 w 73"/>
                <a:gd name="T1" fmla="*/ 54 h 86"/>
                <a:gd name="T2" fmla="*/ 66 w 73"/>
                <a:gd name="T3" fmla="*/ 64 h 86"/>
                <a:gd name="T4" fmla="*/ 52 w 73"/>
                <a:gd name="T5" fmla="*/ 82 h 86"/>
                <a:gd name="T6" fmla="*/ 30 w 73"/>
                <a:gd name="T7" fmla="*/ 83 h 86"/>
                <a:gd name="T8" fmla="*/ 14 w 73"/>
                <a:gd name="T9" fmla="*/ 67 h 86"/>
                <a:gd name="T10" fmla="*/ 1 w 73"/>
                <a:gd name="T11" fmla="*/ 21 h 86"/>
                <a:gd name="T12" fmla="*/ 3 w 73"/>
                <a:gd name="T13" fmla="*/ 15 h 86"/>
                <a:gd name="T14" fmla="*/ 13 w 73"/>
                <a:gd name="T15" fmla="*/ 11 h 86"/>
                <a:gd name="T16" fmla="*/ 64 w 73"/>
                <a:gd name="T17" fmla="*/ 7 h 86"/>
                <a:gd name="T18" fmla="*/ 67 w 73"/>
                <a:gd name="T19" fmla="*/ 5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6">
                  <a:moveTo>
                    <a:pt x="67" y="54"/>
                  </a:moveTo>
                  <a:cubicBezTo>
                    <a:pt x="67" y="57"/>
                    <a:pt x="67" y="61"/>
                    <a:pt x="66" y="64"/>
                  </a:cubicBezTo>
                  <a:cubicBezTo>
                    <a:pt x="64" y="71"/>
                    <a:pt x="59" y="78"/>
                    <a:pt x="52" y="82"/>
                  </a:cubicBezTo>
                  <a:cubicBezTo>
                    <a:pt x="46" y="86"/>
                    <a:pt x="37" y="86"/>
                    <a:pt x="30" y="83"/>
                  </a:cubicBezTo>
                  <a:cubicBezTo>
                    <a:pt x="23" y="80"/>
                    <a:pt x="18" y="73"/>
                    <a:pt x="14" y="67"/>
                  </a:cubicBezTo>
                  <a:cubicBezTo>
                    <a:pt x="5" y="54"/>
                    <a:pt x="0" y="37"/>
                    <a:pt x="1" y="21"/>
                  </a:cubicBezTo>
                  <a:cubicBezTo>
                    <a:pt x="1" y="19"/>
                    <a:pt x="2" y="17"/>
                    <a:pt x="3" y="15"/>
                  </a:cubicBezTo>
                  <a:cubicBezTo>
                    <a:pt x="5" y="12"/>
                    <a:pt x="9" y="11"/>
                    <a:pt x="13" y="11"/>
                  </a:cubicBezTo>
                  <a:cubicBezTo>
                    <a:pt x="24" y="10"/>
                    <a:pt x="55" y="0"/>
                    <a:pt x="64" y="7"/>
                  </a:cubicBezTo>
                  <a:cubicBezTo>
                    <a:pt x="73" y="15"/>
                    <a:pt x="67" y="44"/>
                    <a:pt x="67" y="54"/>
                  </a:cubicBezTo>
                  <a:close/>
                </a:path>
              </a:pathLst>
            </a:custGeom>
            <a:solidFill>
              <a:srgbClr val="C2A0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îṣļiḍê">
              <a:extLst>
                <a:ext uri="{FF2B5EF4-FFF2-40B4-BE49-F238E27FC236}">
                  <a16:creationId xmlns:a16="http://schemas.microsoft.com/office/drawing/2014/main" id="{2C1811A5-97F6-4068-851F-3E605264272A}"/>
                </a:ext>
              </a:extLst>
            </p:cNvPr>
            <p:cNvSpPr/>
            <p:nvPr/>
          </p:nvSpPr>
          <p:spPr bwMode="auto">
            <a:xfrm>
              <a:off x="7632700" y="3589338"/>
              <a:ext cx="171450" cy="127000"/>
            </a:xfrm>
            <a:custGeom>
              <a:avLst/>
              <a:gdLst>
                <a:gd name="T0" fmla="*/ 15 w 31"/>
                <a:gd name="T1" fmla="*/ 19 h 23"/>
                <a:gd name="T2" fmla="*/ 29 w 31"/>
                <a:gd name="T3" fmla="*/ 18 h 23"/>
                <a:gd name="T4" fmla="*/ 30 w 31"/>
                <a:gd name="T5" fmla="*/ 18 h 23"/>
                <a:gd name="T6" fmla="*/ 31 w 31"/>
                <a:gd name="T7" fmla="*/ 16 h 23"/>
                <a:gd name="T8" fmla="*/ 24 w 31"/>
                <a:gd name="T9" fmla="*/ 4 h 23"/>
                <a:gd name="T10" fmla="*/ 21 w 31"/>
                <a:gd name="T11" fmla="*/ 1 h 23"/>
                <a:gd name="T12" fmla="*/ 12 w 31"/>
                <a:gd name="T13" fmla="*/ 1 h 23"/>
                <a:gd name="T14" fmla="*/ 5 w 31"/>
                <a:gd name="T15" fmla="*/ 7 h 23"/>
                <a:gd name="T16" fmla="*/ 0 w 31"/>
                <a:gd name="T17" fmla="*/ 19 h 23"/>
                <a:gd name="T18" fmla="*/ 0 w 31"/>
                <a:gd name="T19" fmla="*/ 21 h 23"/>
                <a:gd name="T20" fmla="*/ 3 w 31"/>
                <a:gd name="T21" fmla="*/ 22 h 23"/>
                <a:gd name="T22" fmla="*/ 7 w 31"/>
                <a:gd name="T23" fmla="*/ 20 h 23"/>
                <a:gd name="T24" fmla="*/ 15 w 31"/>
                <a:gd name="T25"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5" y="19"/>
                  </a:moveTo>
                  <a:cubicBezTo>
                    <a:pt x="20" y="18"/>
                    <a:pt x="24" y="18"/>
                    <a:pt x="29" y="18"/>
                  </a:cubicBezTo>
                  <a:cubicBezTo>
                    <a:pt x="29" y="18"/>
                    <a:pt x="30" y="18"/>
                    <a:pt x="30" y="18"/>
                  </a:cubicBezTo>
                  <a:cubicBezTo>
                    <a:pt x="31" y="17"/>
                    <a:pt x="31" y="17"/>
                    <a:pt x="31" y="16"/>
                  </a:cubicBezTo>
                  <a:cubicBezTo>
                    <a:pt x="30" y="11"/>
                    <a:pt x="27" y="7"/>
                    <a:pt x="24" y="4"/>
                  </a:cubicBezTo>
                  <a:cubicBezTo>
                    <a:pt x="23" y="3"/>
                    <a:pt x="22" y="2"/>
                    <a:pt x="21" y="1"/>
                  </a:cubicBezTo>
                  <a:cubicBezTo>
                    <a:pt x="18" y="0"/>
                    <a:pt x="15" y="0"/>
                    <a:pt x="12" y="1"/>
                  </a:cubicBezTo>
                  <a:cubicBezTo>
                    <a:pt x="9" y="2"/>
                    <a:pt x="6" y="4"/>
                    <a:pt x="5" y="7"/>
                  </a:cubicBezTo>
                  <a:cubicBezTo>
                    <a:pt x="2" y="10"/>
                    <a:pt x="0" y="15"/>
                    <a:pt x="0" y="19"/>
                  </a:cubicBezTo>
                  <a:cubicBezTo>
                    <a:pt x="0" y="20"/>
                    <a:pt x="0" y="21"/>
                    <a:pt x="0" y="21"/>
                  </a:cubicBezTo>
                  <a:cubicBezTo>
                    <a:pt x="1" y="23"/>
                    <a:pt x="2" y="22"/>
                    <a:pt x="3" y="22"/>
                  </a:cubicBezTo>
                  <a:cubicBezTo>
                    <a:pt x="4" y="21"/>
                    <a:pt x="5" y="20"/>
                    <a:pt x="7" y="20"/>
                  </a:cubicBezTo>
                  <a:cubicBezTo>
                    <a:pt x="9" y="19"/>
                    <a:pt x="12" y="19"/>
                    <a:pt x="15" y="19"/>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îṣlïḓe">
              <a:extLst>
                <a:ext uri="{FF2B5EF4-FFF2-40B4-BE49-F238E27FC236}">
                  <a16:creationId xmlns:a16="http://schemas.microsoft.com/office/drawing/2014/main" id="{FB51EB49-D4B7-448C-86CA-DF3433D2EDBB}"/>
                </a:ext>
              </a:extLst>
            </p:cNvPr>
            <p:cNvSpPr/>
            <p:nvPr/>
          </p:nvSpPr>
          <p:spPr bwMode="auto">
            <a:xfrm>
              <a:off x="7505700" y="3533775"/>
              <a:ext cx="231775" cy="398463"/>
            </a:xfrm>
            <a:custGeom>
              <a:avLst/>
              <a:gdLst>
                <a:gd name="T0" fmla="*/ 16 w 42"/>
                <a:gd name="T1" fmla="*/ 65 h 72"/>
                <a:gd name="T2" fmla="*/ 25 w 42"/>
                <a:gd name="T3" fmla="*/ 40 h 72"/>
                <a:gd name="T4" fmla="*/ 31 w 42"/>
                <a:gd name="T5" fmla="*/ 31 h 72"/>
                <a:gd name="T6" fmla="*/ 34 w 42"/>
                <a:gd name="T7" fmla="*/ 26 h 72"/>
                <a:gd name="T8" fmla="*/ 36 w 42"/>
                <a:gd name="T9" fmla="*/ 21 h 72"/>
                <a:gd name="T10" fmla="*/ 42 w 42"/>
                <a:gd name="T11" fmla="*/ 5 h 72"/>
                <a:gd name="T12" fmla="*/ 42 w 42"/>
                <a:gd name="T13" fmla="*/ 2 h 72"/>
                <a:gd name="T14" fmla="*/ 40 w 42"/>
                <a:gd name="T15" fmla="*/ 0 h 72"/>
                <a:gd name="T16" fmla="*/ 39 w 42"/>
                <a:gd name="T17" fmla="*/ 0 h 72"/>
                <a:gd name="T18" fmla="*/ 28 w 42"/>
                <a:gd name="T19" fmla="*/ 9 h 72"/>
                <a:gd name="T20" fmla="*/ 13 w 42"/>
                <a:gd name="T21" fmla="*/ 25 h 72"/>
                <a:gd name="T22" fmla="*/ 0 w 42"/>
                <a:gd name="T23" fmla="*/ 43 h 72"/>
                <a:gd name="T24" fmla="*/ 7 w 42"/>
                <a:gd name="T25" fmla="*/ 65 h 72"/>
                <a:gd name="T26" fmla="*/ 12 w 42"/>
                <a:gd name="T27" fmla="*/ 72 h 72"/>
                <a:gd name="T28" fmla="*/ 16 w 42"/>
                <a:gd name="T2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72">
                  <a:moveTo>
                    <a:pt x="16" y="65"/>
                  </a:moveTo>
                  <a:cubicBezTo>
                    <a:pt x="17" y="56"/>
                    <a:pt x="21" y="48"/>
                    <a:pt x="25" y="40"/>
                  </a:cubicBezTo>
                  <a:cubicBezTo>
                    <a:pt x="27" y="37"/>
                    <a:pt x="28" y="34"/>
                    <a:pt x="31" y="31"/>
                  </a:cubicBezTo>
                  <a:cubicBezTo>
                    <a:pt x="32" y="29"/>
                    <a:pt x="33" y="28"/>
                    <a:pt x="34" y="26"/>
                  </a:cubicBezTo>
                  <a:cubicBezTo>
                    <a:pt x="35" y="24"/>
                    <a:pt x="35" y="23"/>
                    <a:pt x="36" y="21"/>
                  </a:cubicBezTo>
                  <a:cubicBezTo>
                    <a:pt x="38" y="16"/>
                    <a:pt x="40" y="10"/>
                    <a:pt x="42" y="5"/>
                  </a:cubicBezTo>
                  <a:cubicBezTo>
                    <a:pt x="42" y="4"/>
                    <a:pt x="42" y="3"/>
                    <a:pt x="42" y="2"/>
                  </a:cubicBezTo>
                  <a:cubicBezTo>
                    <a:pt x="42" y="1"/>
                    <a:pt x="41" y="0"/>
                    <a:pt x="40" y="0"/>
                  </a:cubicBezTo>
                  <a:cubicBezTo>
                    <a:pt x="40" y="0"/>
                    <a:pt x="39" y="0"/>
                    <a:pt x="39" y="0"/>
                  </a:cubicBezTo>
                  <a:cubicBezTo>
                    <a:pt x="35" y="3"/>
                    <a:pt x="32" y="6"/>
                    <a:pt x="28" y="9"/>
                  </a:cubicBezTo>
                  <a:cubicBezTo>
                    <a:pt x="23" y="14"/>
                    <a:pt x="17" y="19"/>
                    <a:pt x="13" y="25"/>
                  </a:cubicBezTo>
                  <a:cubicBezTo>
                    <a:pt x="8" y="31"/>
                    <a:pt x="1" y="35"/>
                    <a:pt x="0" y="43"/>
                  </a:cubicBezTo>
                  <a:cubicBezTo>
                    <a:pt x="0" y="49"/>
                    <a:pt x="5" y="58"/>
                    <a:pt x="7" y="65"/>
                  </a:cubicBezTo>
                  <a:cubicBezTo>
                    <a:pt x="8" y="67"/>
                    <a:pt x="9" y="72"/>
                    <a:pt x="12" y="72"/>
                  </a:cubicBezTo>
                  <a:cubicBezTo>
                    <a:pt x="15" y="72"/>
                    <a:pt x="15" y="67"/>
                    <a:pt x="16" y="65"/>
                  </a:cubicBezTo>
                  <a:close/>
                </a:path>
              </a:pathLst>
            </a:custGeom>
            <a:solidFill>
              <a:srgbClr val="332F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ï$ļïḍê">
              <a:extLst>
                <a:ext uri="{FF2B5EF4-FFF2-40B4-BE49-F238E27FC236}">
                  <a16:creationId xmlns:a16="http://schemas.microsoft.com/office/drawing/2014/main" id="{0391385F-7561-4BE0-957D-6412C66D4D82}"/>
                </a:ext>
              </a:extLst>
            </p:cNvPr>
            <p:cNvSpPr/>
            <p:nvPr/>
          </p:nvSpPr>
          <p:spPr bwMode="auto">
            <a:xfrm>
              <a:off x="7472363" y="3495675"/>
              <a:ext cx="536575" cy="419100"/>
            </a:xfrm>
            <a:custGeom>
              <a:avLst/>
              <a:gdLst>
                <a:gd name="T0" fmla="*/ 83 w 97"/>
                <a:gd name="T1" fmla="*/ 15 h 76"/>
                <a:gd name="T2" fmla="*/ 55 w 97"/>
                <a:gd name="T3" fmla="*/ 3 h 76"/>
                <a:gd name="T4" fmla="*/ 39 w 97"/>
                <a:gd name="T5" fmla="*/ 0 h 76"/>
                <a:gd name="T6" fmla="*/ 16 w 97"/>
                <a:gd name="T7" fmla="*/ 11 h 76"/>
                <a:gd name="T8" fmla="*/ 5 w 97"/>
                <a:gd name="T9" fmla="*/ 26 h 76"/>
                <a:gd name="T10" fmla="*/ 17 w 97"/>
                <a:gd name="T11" fmla="*/ 61 h 76"/>
                <a:gd name="T12" fmla="*/ 19 w 97"/>
                <a:gd name="T13" fmla="*/ 63 h 76"/>
                <a:gd name="T14" fmla="*/ 22 w 97"/>
                <a:gd name="T15" fmla="*/ 61 h 76"/>
                <a:gd name="T16" fmla="*/ 42 w 97"/>
                <a:gd name="T17" fmla="*/ 26 h 76"/>
                <a:gd name="T18" fmla="*/ 50 w 97"/>
                <a:gd name="T19" fmla="*/ 34 h 76"/>
                <a:gd name="T20" fmla="*/ 54 w 97"/>
                <a:gd name="T21" fmla="*/ 40 h 76"/>
                <a:gd name="T22" fmla="*/ 77 w 97"/>
                <a:gd name="T23" fmla="*/ 74 h 76"/>
                <a:gd name="T24" fmla="*/ 78 w 97"/>
                <a:gd name="T25" fmla="*/ 76 h 76"/>
                <a:gd name="T26" fmla="*/ 90 w 97"/>
                <a:gd name="T27" fmla="*/ 55 h 76"/>
                <a:gd name="T28" fmla="*/ 96 w 97"/>
                <a:gd name="T29" fmla="*/ 41 h 76"/>
                <a:gd name="T30" fmla="*/ 83 w 97"/>
                <a:gd name="T31"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76">
                  <a:moveTo>
                    <a:pt x="83" y="15"/>
                  </a:moveTo>
                  <a:cubicBezTo>
                    <a:pt x="75" y="8"/>
                    <a:pt x="65" y="5"/>
                    <a:pt x="55" y="3"/>
                  </a:cubicBezTo>
                  <a:cubicBezTo>
                    <a:pt x="50" y="2"/>
                    <a:pt x="44" y="0"/>
                    <a:pt x="39" y="0"/>
                  </a:cubicBezTo>
                  <a:cubicBezTo>
                    <a:pt x="33" y="0"/>
                    <a:pt x="20" y="8"/>
                    <a:pt x="16" y="11"/>
                  </a:cubicBezTo>
                  <a:cubicBezTo>
                    <a:pt x="10" y="14"/>
                    <a:pt x="7" y="20"/>
                    <a:pt x="5" y="26"/>
                  </a:cubicBezTo>
                  <a:cubicBezTo>
                    <a:pt x="0" y="40"/>
                    <a:pt x="9" y="49"/>
                    <a:pt x="17" y="61"/>
                  </a:cubicBezTo>
                  <a:cubicBezTo>
                    <a:pt x="17" y="62"/>
                    <a:pt x="18" y="63"/>
                    <a:pt x="19" y="63"/>
                  </a:cubicBezTo>
                  <a:cubicBezTo>
                    <a:pt x="20" y="64"/>
                    <a:pt x="21" y="62"/>
                    <a:pt x="22" y="61"/>
                  </a:cubicBezTo>
                  <a:cubicBezTo>
                    <a:pt x="27" y="49"/>
                    <a:pt x="34" y="37"/>
                    <a:pt x="42" y="26"/>
                  </a:cubicBezTo>
                  <a:cubicBezTo>
                    <a:pt x="50" y="34"/>
                    <a:pt x="50" y="34"/>
                    <a:pt x="50" y="34"/>
                  </a:cubicBezTo>
                  <a:cubicBezTo>
                    <a:pt x="52" y="36"/>
                    <a:pt x="53" y="38"/>
                    <a:pt x="54" y="40"/>
                  </a:cubicBezTo>
                  <a:cubicBezTo>
                    <a:pt x="61" y="52"/>
                    <a:pt x="73" y="61"/>
                    <a:pt x="77" y="74"/>
                  </a:cubicBezTo>
                  <a:cubicBezTo>
                    <a:pt x="77" y="75"/>
                    <a:pt x="77" y="76"/>
                    <a:pt x="78" y="76"/>
                  </a:cubicBezTo>
                  <a:cubicBezTo>
                    <a:pt x="82" y="69"/>
                    <a:pt x="86" y="62"/>
                    <a:pt x="90" y="55"/>
                  </a:cubicBezTo>
                  <a:cubicBezTo>
                    <a:pt x="92" y="51"/>
                    <a:pt x="95" y="46"/>
                    <a:pt x="96" y="41"/>
                  </a:cubicBezTo>
                  <a:cubicBezTo>
                    <a:pt x="97" y="31"/>
                    <a:pt x="91" y="21"/>
                    <a:pt x="83" y="15"/>
                  </a:cubicBezTo>
                  <a:close/>
                </a:path>
              </a:pathLst>
            </a:custGeom>
            <a:solidFill>
              <a:srgbClr val="332F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0" name="isľide">
              <a:extLst>
                <a:ext uri="{FF2B5EF4-FFF2-40B4-BE49-F238E27FC236}">
                  <a16:creationId xmlns:a16="http://schemas.microsoft.com/office/drawing/2014/main" id="{D1A3A97B-53C5-440C-A34F-5BDE7774C1AA}"/>
                </a:ext>
              </a:extLst>
            </p:cNvPr>
            <p:cNvSpPr/>
            <p:nvPr/>
          </p:nvSpPr>
          <p:spPr bwMode="auto">
            <a:xfrm>
              <a:off x="7721600" y="35893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1" name="í$ḻide">
              <a:extLst>
                <a:ext uri="{FF2B5EF4-FFF2-40B4-BE49-F238E27FC236}">
                  <a16:creationId xmlns:a16="http://schemas.microsoft.com/office/drawing/2014/main" id="{4E41A949-4595-4EB1-B8A1-F33528105316}"/>
                </a:ext>
              </a:extLst>
            </p:cNvPr>
            <p:cNvSpPr/>
            <p:nvPr/>
          </p:nvSpPr>
          <p:spPr bwMode="auto">
            <a:xfrm>
              <a:off x="7583488" y="3589338"/>
              <a:ext cx="138113" cy="271463"/>
            </a:xfrm>
            <a:custGeom>
              <a:avLst/>
              <a:gdLst>
                <a:gd name="T0" fmla="*/ 24 w 25"/>
                <a:gd name="T1" fmla="*/ 0 h 49"/>
                <a:gd name="T2" fmla="*/ 20 w 25"/>
                <a:gd name="T3" fmla="*/ 13 h 49"/>
                <a:gd name="T4" fmla="*/ 14 w 25"/>
                <a:gd name="T5" fmla="*/ 24 h 49"/>
                <a:gd name="T6" fmla="*/ 0 w 25"/>
                <a:gd name="T7" fmla="*/ 47 h 49"/>
                <a:gd name="T8" fmla="*/ 1 w 25"/>
                <a:gd name="T9" fmla="*/ 48 h 49"/>
                <a:gd name="T10" fmla="*/ 15 w 25"/>
                <a:gd name="T11" fmla="*/ 23 h 49"/>
                <a:gd name="T12" fmla="*/ 25 w 25"/>
                <a:gd name="T13" fmla="*/ 0 h 49"/>
                <a:gd name="T14" fmla="*/ 24 w 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9">
                  <a:moveTo>
                    <a:pt x="24" y="0"/>
                  </a:moveTo>
                  <a:cubicBezTo>
                    <a:pt x="24" y="4"/>
                    <a:pt x="22" y="9"/>
                    <a:pt x="20" y="13"/>
                  </a:cubicBezTo>
                  <a:cubicBezTo>
                    <a:pt x="18" y="17"/>
                    <a:pt x="16" y="20"/>
                    <a:pt x="14" y="24"/>
                  </a:cubicBezTo>
                  <a:cubicBezTo>
                    <a:pt x="9" y="32"/>
                    <a:pt x="4" y="39"/>
                    <a:pt x="0" y="47"/>
                  </a:cubicBezTo>
                  <a:cubicBezTo>
                    <a:pt x="0" y="48"/>
                    <a:pt x="1" y="49"/>
                    <a:pt x="1" y="48"/>
                  </a:cubicBezTo>
                  <a:cubicBezTo>
                    <a:pt x="6" y="40"/>
                    <a:pt x="10" y="31"/>
                    <a:pt x="15" y="23"/>
                  </a:cubicBezTo>
                  <a:cubicBezTo>
                    <a:pt x="20" y="16"/>
                    <a:pt x="24" y="9"/>
                    <a:pt x="25" y="0"/>
                  </a:cubicBezTo>
                  <a:lnTo>
                    <a:pt x="24" y="0"/>
                  </a:ln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2" name="ïşļíďé">
              <a:extLst>
                <a:ext uri="{FF2B5EF4-FFF2-40B4-BE49-F238E27FC236}">
                  <a16:creationId xmlns:a16="http://schemas.microsoft.com/office/drawing/2014/main" id="{6CFEEE4D-0189-44FA-BF7F-A3F7CF13FAD6}"/>
                </a:ext>
              </a:extLst>
            </p:cNvPr>
            <p:cNvSpPr/>
            <p:nvPr/>
          </p:nvSpPr>
          <p:spPr bwMode="auto">
            <a:xfrm>
              <a:off x="7710488" y="3627438"/>
              <a:ext cx="193675" cy="177800"/>
            </a:xfrm>
            <a:custGeom>
              <a:avLst/>
              <a:gdLst>
                <a:gd name="T0" fmla="*/ 34 w 35"/>
                <a:gd name="T1" fmla="*/ 31 h 32"/>
                <a:gd name="T2" fmla="*/ 17 w 35"/>
                <a:gd name="T3" fmla="*/ 13 h 32"/>
                <a:gd name="T4" fmla="*/ 1 w 35"/>
                <a:gd name="T5" fmla="*/ 0 h 32"/>
                <a:gd name="T6" fmla="*/ 0 w 35"/>
                <a:gd name="T7" fmla="*/ 0 h 32"/>
                <a:gd name="T8" fmla="*/ 17 w 35"/>
                <a:gd name="T9" fmla="*/ 15 h 32"/>
                <a:gd name="T10" fmla="*/ 34 w 35"/>
                <a:gd name="T11" fmla="*/ 32 h 32"/>
                <a:gd name="T12" fmla="*/ 34 w 35"/>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35" h="32">
                  <a:moveTo>
                    <a:pt x="34" y="31"/>
                  </a:moveTo>
                  <a:cubicBezTo>
                    <a:pt x="29" y="25"/>
                    <a:pt x="22" y="19"/>
                    <a:pt x="17" y="13"/>
                  </a:cubicBezTo>
                  <a:cubicBezTo>
                    <a:pt x="12" y="8"/>
                    <a:pt x="7" y="2"/>
                    <a:pt x="1" y="0"/>
                  </a:cubicBezTo>
                  <a:cubicBezTo>
                    <a:pt x="0" y="0"/>
                    <a:pt x="0" y="0"/>
                    <a:pt x="0" y="0"/>
                  </a:cubicBezTo>
                  <a:cubicBezTo>
                    <a:pt x="7" y="4"/>
                    <a:pt x="12" y="10"/>
                    <a:pt x="17" y="15"/>
                  </a:cubicBezTo>
                  <a:cubicBezTo>
                    <a:pt x="23" y="20"/>
                    <a:pt x="28" y="26"/>
                    <a:pt x="34" y="32"/>
                  </a:cubicBezTo>
                  <a:cubicBezTo>
                    <a:pt x="34" y="32"/>
                    <a:pt x="35" y="32"/>
                    <a:pt x="34" y="31"/>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3" name="isḻíḋè">
              <a:extLst>
                <a:ext uri="{FF2B5EF4-FFF2-40B4-BE49-F238E27FC236}">
                  <a16:creationId xmlns:a16="http://schemas.microsoft.com/office/drawing/2014/main" id="{9270C3A2-17B5-412A-A60A-CDE45C7105E3}"/>
                </a:ext>
              </a:extLst>
            </p:cNvPr>
            <p:cNvSpPr/>
            <p:nvPr/>
          </p:nvSpPr>
          <p:spPr bwMode="auto">
            <a:xfrm>
              <a:off x="7715250" y="3616325"/>
              <a:ext cx="215900" cy="166688"/>
            </a:xfrm>
            <a:custGeom>
              <a:avLst/>
              <a:gdLst>
                <a:gd name="T0" fmla="*/ 38 w 39"/>
                <a:gd name="T1" fmla="*/ 29 h 30"/>
                <a:gd name="T2" fmla="*/ 20 w 39"/>
                <a:gd name="T3" fmla="*/ 13 h 30"/>
                <a:gd name="T4" fmla="*/ 10 w 39"/>
                <a:gd name="T5" fmla="*/ 5 h 30"/>
                <a:gd name="T6" fmla="*/ 0 w 39"/>
                <a:gd name="T7" fmla="*/ 0 h 30"/>
                <a:gd name="T8" fmla="*/ 0 w 39"/>
                <a:gd name="T9" fmla="*/ 0 h 30"/>
                <a:gd name="T10" fmla="*/ 20 w 39"/>
                <a:gd name="T11" fmla="*/ 14 h 30"/>
                <a:gd name="T12" fmla="*/ 38 w 39"/>
                <a:gd name="T13" fmla="*/ 30 h 30"/>
                <a:gd name="T14" fmla="*/ 38 w 39"/>
                <a:gd name="T15" fmla="*/ 2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0">
                  <a:moveTo>
                    <a:pt x="38" y="29"/>
                  </a:moveTo>
                  <a:cubicBezTo>
                    <a:pt x="33" y="23"/>
                    <a:pt x="26" y="18"/>
                    <a:pt x="20" y="13"/>
                  </a:cubicBezTo>
                  <a:cubicBezTo>
                    <a:pt x="17" y="10"/>
                    <a:pt x="13" y="8"/>
                    <a:pt x="10" y="5"/>
                  </a:cubicBezTo>
                  <a:cubicBezTo>
                    <a:pt x="7" y="3"/>
                    <a:pt x="4" y="1"/>
                    <a:pt x="0" y="0"/>
                  </a:cubicBezTo>
                  <a:cubicBezTo>
                    <a:pt x="0" y="0"/>
                    <a:pt x="0" y="0"/>
                    <a:pt x="0" y="0"/>
                  </a:cubicBezTo>
                  <a:cubicBezTo>
                    <a:pt x="7" y="3"/>
                    <a:pt x="13" y="9"/>
                    <a:pt x="20" y="14"/>
                  </a:cubicBezTo>
                  <a:cubicBezTo>
                    <a:pt x="26" y="19"/>
                    <a:pt x="32" y="24"/>
                    <a:pt x="38" y="30"/>
                  </a:cubicBezTo>
                  <a:cubicBezTo>
                    <a:pt x="38" y="30"/>
                    <a:pt x="39" y="29"/>
                    <a:pt x="38" y="29"/>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iSḷïďé">
              <a:extLst>
                <a:ext uri="{FF2B5EF4-FFF2-40B4-BE49-F238E27FC236}">
                  <a16:creationId xmlns:a16="http://schemas.microsoft.com/office/drawing/2014/main" id="{57AFDAC8-A3A3-4762-A31C-64CB9F8E8768}"/>
                </a:ext>
              </a:extLst>
            </p:cNvPr>
            <p:cNvSpPr/>
            <p:nvPr/>
          </p:nvSpPr>
          <p:spPr bwMode="auto">
            <a:xfrm>
              <a:off x="7715250" y="3605213"/>
              <a:ext cx="227013" cy="155575"/>
            </a:xfrm>
            <a:custGeom>
              <a:avLst/>
              <a:gdLst>
                <a:gd name="T0" fmla="*/ 41 w 41"/>
                <a:gd name="T1" fmla="*/ 27 h 28"/>
                <a:gd name="T2" fmla="*/ 21 w 41"/>
                <a:gd name="T3" fmla="*/ 11 h 28"/>
                <a:gd name="T4" fmla="*/ 0 w 41"/>
                <a:gd name="T5" fmla="*/ 0 h 28"/>
                <a:gd name="T6" fmla="*/ 0 w 41"/>
                <a:gd name="T7" fmla="*/ 0 h 28"/>
                <a:gd name="T8" fmla="*/ 21 w 41"/>
                <a:gd name="T9" fmla="*/ 12 h 28"/>
                <a:gd name="T10" fmla="*/ 40 w 41"/>
                <a:gd name="T11" fmla="*/ 28 h 28"/>
                <a:gd name="T12" fmla="*/ 41 w 41"/>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41" y="27"/>
                  </a:moveTo>
                  <a:cubicBezTo>
                    <a:pt x="35" y="21"/>
                    <a:pt x="28" y="16"/>
                    <a:pt x="21" y="11"/>
                  </a:cubicBezTo>
                  <a:cubicBezTo>
                    <a:pt x="15" y="6"/>
                    <a:pt x="8" y="0"/>
                    <a:pt x="0" y="0"/>
                  </a:cubicBezTo>
                  <a:cubicBezTo>
                    <a:pt x="0" y="0"/>
                    <a:pt x="0" y="0"/>
                    <a:pt x="0" y="0"/>
                  </a:cubicBezTo>
                  <a:cubicBezTo>
                    <a:pt x="8" y="2"/>
                    <a:pt x="15" y="7"/>
                    <a:pt x="21" y="12"/>
                  </a:cubicBezTo>
                  <a:cubicBezTo>
                    <a:pt x="28" y="17"/>
                    <a:pt x="34" y="22"/>
                    <a:pt x="40" y="28"/>
                  </a:cubicBezTo>
                  <a:cubicBezTo>
                    <a:pt x="41" y="28"/>
                    <a:pt x="41" y="28"/>
                    <a:pt x="41" y="27"/>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iṡḻiḓè">
              <a:extLst>
                <a:ext uri="{FF2B5EF4-FFF2-40B4-BE49-F238E27FC236}">
                  <a16:creationId xmlns:a16="http://schemas.microsoft.com/office/drawing/2014/main" id="{12551A38-47DB-4050-8B9F-A1321D84DD75}"/>
                </a:ext>
              </a:extLst>
            </p:cNvPr>
            <p:cNvSpPr/>
            <p:nvPr/>
          </p:nvSpPr>
          <p:spPr bwMode="auto">
            <a:xfrm>
              <a:off x="7721600" y="3594100"/>
              <a:ext cx="260350" cy="122238"/>
            </a:xfrm>
            <a:custGeom>
              <a:avLst/>
              <a:gdLst>
                <a:gd name="T0" fmla="*/ 46 w 47"/>
                <a:gd name="T1" fmla="*/ 21 h 22"/>
                <a:gd name="T2" fmla="*/ 22 w 47"/>
                <a:gd name="T3" fmla="*/ 8 h 22"/>
                <a:gd name="T4" fmla="*/ 10 w 47"/>
                <a:gd name="T5" fmla="*/ 2 h 22"/>
                <a:gd name="T6" fmla="*/ 0 w 47"/>
                <a:gd name="T7" fmla="*/ 1 h 22"/>
                <a:gd name="T8" fmla="*/ 0 w 47"/>
                <a:gd name="T9" fmla="*/ 1 h 22"/>
                <a:gd name="T10" fmla="*/ 12 w 47"/>
                <a:gd name="T11" fmla="*/ 4 h 22"/>
                <a:gd name="T12" fmla="*/ 24 w 47"/>
                <a:gd name="T13" fmla="*/ 10 h 22"/>
                <a:gd name="T14" fmla="*/ 46 w 47"/>
                <a:gd name="T15" fmla="*/ 22 h 22"/>
                <a:gd name="T16" fmla="*/ 46 w 47"/>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2">
                  <a:moveTo>
                    <a:pt x="46" y="21"/>
                  </a:moveTo>
                  <a:cubicBezTo>
                    <a:pt x="39" y="16"/>
                    <a:pt x="31" y="12"/>
                    <a:pt x="22" y="8"/>
                  </a:cubicBezTo>
                  <a:cubicBezTo>
                    <a:pt x="18" y="6"/>
                    <a:pt x="14" y="4"/>
                    <a:pt x="10" y="2"/>
                  </a:cubicBezTo>
                  <a:cubicBezTo>
                    <a:pt x="7" y="1"/>
                    <a:pt x="3" y="0"/>
                    <a:pt x="0" y="1"/>
                  </a:cubicBezTo>
                  <a:cubicBezTo>
                    <a:pt x="0" y="1"/>
                    <a:pt x="0" y="1"/>
                    <a:pt x="0" y="1"/>
                  </a:cubicBezTo>
                  <a:cubicBezTo>
                    <a:pt x="4" y="1"/>
                    <a:pt x="8" y="2"/>
                    <a:pt x="12" y="4"/>
                  </a:cubicBezTo>
                  <a:cubicBezTo>
                    <a:pt x="16" y="6"/>
                    <a:pt x="20" y="8"/>
                    <a:pt x="24" y="10"/>
                  </a:cubicBezTo>
                  <a:cubicBezTo>
                    <a:pt x="32" y="14"/>
                    <a:pt x="39" y="17"/>
                    <a:pt x="46" y="22"/>
                  </a:cubicBezTo>
                  <a:cubicBezTo>
                    <a:pt x="46" y="22"/>
                    <a:pt x="47" y="21"/>
                    <a:pt x="46" y="21"/>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îṥļíďe">
              <a:extLst>
                <a:ext uri="{FF2B5EF4-FFF2-40B4-BE49-F238E27FC236}">
                  <a16:creationId xmlns:a16="http://schemas.microsoft.com/office/drawing/2014/main" id="{EF5B613B-9172-4DE6-9A5C-2CF4E2B38920}"/>
                </a:ext>
              </a:extLst>
            </p:cNvPr>
            <p:cNvSpPr/>
            <p:nvPr/>
          </p:nvSpPr>
          <p:spPr bwMode="auto">
            <a:xfrm>
              <a:off x="7588250" y="3517900"/>
              <a:ext cx="149225" cy="247650"/>
            </a:xfrm>
            <a:custGeom>
              <a:avLst/>
              <a:gdLst>
                <a:gd name="T0" fmla="*/ 22 w 27"/>
                <a:gd name="T1" fmla="*/ 0 h 45"/>
                <a:gd name="T2" fmla="*/ 22 w 27"/>
                <a:gd name="T3" fmla="*/ 0 h 45"/>
                <a:gd name="T4" fmla="*/ 16 w 27"/>
                <a:gd name="T5" fmla="*/ 25 h 45"/>
                <a:gd name="T6" fmla="*/ 0 w 27"/>
                <a:gd name="T7" fmla="*/ 44 h 45"/>
                <a:gd name="T8" fmla="*/ 1 w 27"/>
                <a:gd name="T9" fmla="*/ 45 h 45"/>
                <a:gd name="T10" fmla="*/ 18 w 27"/>
                <a:gd name="T11" fmla="*/ 24 h 45"/>
                <a:gd name="T12" fmla="*/ 22 w 27"/>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7" h="45">
                  <a:moveTo>
                    <a:pt x="22" y="0"/>
                  </a:moveTo>
                  <a:cubicBezTo>
                    <a:pt x="22" y="0"/>
                    <a:pt x="22" y="0"/>
                    <a:pt x="22" y="0"/>
                  </a:cubicBezTo>
                  <a:cubicBezTo>
                    <a:pt x="26" y="9"/>
                    <a:pt x="20" y="17"/>
                    <a:pt x="16" y="25"/>
                  </a:cubicBezTo>
                  <a:cubicBezTo>
                    <a:pt x="12" y="32"/>
                    <a:pt x="8" y="40"/>
                    <a:pt x="0" y="44"/>
                  </a:cubicBezTo>
                  <a:cubicBezTo>
                    <a:pt x="0" y="44"/>
                    <a:pt x="0" y="45"/>
                    <a:pt x="1" y="45"/>
                  </a:cubicBezTo>
                  <a:cubicBezTo>
                    <a:pt x="9" y="40"/>
                    <a:pt x="13" y="31"/>
                    <a:pt x="18" y="24"/>
                  </a:cubicBezTo>
                  <a:cubicBezTo>
                    <a:pt x="22" y="17"/>
                    <a:pt x="27" y="8"/>
                    <a:pt x="22" y="0"/>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ïṣļïďê">
              <a:extLst>
                <a:ext uri="{FF2B5EF4-FFF2-40B4-BE49-F238E27FC236}">
                  <a16:creationId xmlns:a16="http://schemas.microsoft.com/office/drawing/2014/main" id="{B4E65CB1-0D26-483C-BB50-8B51A0630274}"/>
                </a:ext>
              </a:extLst>
            </p:cNvPr>
            <p:cNvSpPr/>
            <p:nvPr/>
          </p:nvSpPr>
          <p:spPr bwMode="auto">
            <a:xfrm>
              <a:off x="7583488" y="3529013"/>
              <a:ext cx="127000" cy="225425"/>
            </a:xfrm>
            <a:custGeom>
              <a:avLst/>
              <a:gdLst>
                <a:gd name="T0" fmla="*/ 23 w 23"/>
                <a:gd name="T1" fmla="*/ 0 h 41"/>
                <a:gd name="T2" fmla="*/ 1 w 23"/>
                <a:gd name="T3" fmla="*/ 40 h 41"/>
                <a:gd name="T4" fmla="*/ 2 w 23"/>
                <a:gd name="T5" fmla="*/ 40 h 41"/>
                <a:gd name="T6" fmla="*/ 23 w 23"/>
                <a:gd name="T7" fmla="*/ 0 h 41"/>
              </a:gdLst>
              <a:ahLst/>
              <a:cxnLst>
                <a:cxn ang="0">
                  <a:pos x="T0" y="T1"/>
                </a:cxn>
                <a:cxn ang="0">
                  <a:pos x="T2" y="T3"/>
                </a:cxn>
                <a:cxn ang="0">
                  <a:pos x="T4" y="T5"/>
                </a:cxn>
                <a:cxn ang="0">
                  <a:pos x="T6" y="T7"/>
                </a:cxn>
              </a:cxnLst>
              <a:rect l="0" t="0" r="r" b="b"/>
              <a:pathLst>
                <a:path w="23" h="41">
                  <a:moveTo>
                    <a:pt x="23" y="0"/>
                  </a:moveTo>
                  <a:cubicBezTo>
                    <a:pt x="21" y="16"/>
                    <a:pt x="7" y="26"/>
                    <a:pt x="1" y="40"/>
                  </a:cubicBezTo>
                  <a:cubicBezTo>
                    <a:pt x="0" y="41"/>
                    <a:pt x="1" y="41"/>
                    <a:pt x="2" y="40"/>
                  </a:cubicBezTo>
                  <a:cubicBezTo>
                    <a:pt x="8" y="27"/>
                    <a:pt x="23" y="16"/>
                    <a:pt x="23" y="0"/>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îṥlïďe">
              <a:extLst>
                <a:ext uri="{FF2B5EF4-FFF2-40B4-BE49-F238E27FC236}">
                  <a16:creationId xmlns:a16="http://schemas.microsoft.com/office/drawing/2014/main" id="{1E7BCF48-FC75-4557-AC32-DC967C6F91D8}"/>
                </a:ext>
              </a:extLst>
            </p:cNvPr>
            <p:cNvSpPr/>
            <p:nvPr/>
          </p:nvSpPr>
          <p:spPr bwMode="auto">
            <a:xfrm>
              <a:off x="7566025" y="3578225"/>
              <a:ext cx="133350" cy="115888"/>
            </a:xfrm>
            <a:custGeom>
              <a:avLst/>
              <a:gdLst>
                <a:gd name="T0" fmla="*/ 23 w 24"/>
                <a:gd name="T1" fmla="*/ 0 h 21"/>
                <a:gd name="T2" fmla="*/ 0 w 24"/>
                <a:gd name="T3" fmla="*/ 20 h 21"/>
                <a:gd name="T4" fmla="*/ 1 w 24"/>
                <a:gd name="T5" fmla="*/ 20 h 21"/>
                <a:gd name="T6" fmla="*/ 24 w 24"/>
                <a:gd name="T7" fmla="*/ 1 h 21"/>
                <a:gd name="T8" fmla="*/ 23 w 24"/>
                <a:gd name="T9" fmla="*/ 0 h 21"/>
              </a:gdLst>
              <a:ahLst/>
              <a:cxnLst>
                <a:cxn ang="0">
                  <a:pos x="T0" y="T1"/>
                </a:cxn>
                <a:cxn ang="0">
                  <a:pos x="T2" y="T3"/>
                </a:cxn>
                <a:cxn ang="0">
                  <a:pos x="T4" y="T5"/>
                </a:cxn>
                <a:cxn ang="0">
                  <a:pos x="T6" y="T7"/>
                </a:cxn>
                <a:cxn ang="0">
                  <a:pos x="T8" y="T9"/>
                </a:cxn>
              </a:cxnLst>
              <a:rect l="0" t="0" r="r" b="b"/>
              <a:pathLst>
                <a:path w="24" h="21">
                  <a:moveTo>
                    <a:pt x="23" y="0"/>
                  </a:moveTo>
                  <a:cubicBezTo>
                    <a:pt x="15" y="6"/>
                    <a:pt x="4" y="10"/>
                    <a:pt x="0" y="20"/>
                  </a:cubicBezTo>
                  <a:cubicBezTo>
                    <a:pt x="0" y="21"/>
                    <a:pt x="1" y="21"/>
                    <a:pt x="1" y="20"/>
                  </a:cubicBezTo>
                  <a:cubicBezTo>
                    <a:pt x="5" y="10"/>
                    <a:pt x="16" y="7"/>
                    <a:pt x="24" y="1"/>
                  </a:cubicBezTo>
                  <a:lnTo>
                    <a:pt x="23" y="0"/>
                  </a:ln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9" name="ïšḻiďe">
              <a:extLst>
                <a:ext uri="{FF2B5EF4-FFF2-40B4-BE49-F238E27FC236}">
                  <a16:creationId xmlns:a16="http://schemas.microsoft.com/office/drawing/2014/main" id="{7F1A7B43-504C-4479-B294-3BED2BCE1994}"/>
                </a:ext>
              </a:extLst>
            </p:cNvPr>
            <p:cNvSpPr/>
            <p:nvPr/>
          </p:nvSpPr>
          <p:spPr bwMode="auto">
            <a:xfrm>
              <a:off x="7572375" y="3562350"/>
              <a:ext cx="138113" cy="82550"/>
            </a:xfrm>
            <a:custGeom>
              <a:avLst/>
              <a:gdLst>
                <a:gd name="T0" fmla="*/ 24 w 25"/>
                <a:gd name="T1" fmla="*/ 0 h 15"/>
                <a:gd name="T2" fmla="*/ 1 w 25"/>
                <a:gd name="T3" fmla="*/ 14 h 15"/>
                <a:gd name="T4" fmla="*/ 1 w 25"/>
                <a:gd name="T5" fmla="*/ 14 h 15"/>
                <a:gd name="T6" fmla="*/ 25 w 25"/>
                <a:gd name="T7" fmla="*/ 0 h 15"/>
                <a:gd name="T8" fmla="*/ 24 w 25"/>
                <a:gd name="T9" fmla="*/ 0 h 15"/>
              </a:gdLst>
              <a:ahLst/>
              <a:cxnLst>
                <a:cxn ang="0">
                  <a:pos x="T0" y="T1"/>
                </a:cxn>
                <a:cxn ang="0">
                  <a:pos x="T2" y="T3"/>
                </a:cxn>
                <a:cxn ang="0">
                  <a:pos x="T4" y="T5"/>
                </a:cxn>
                <a:cxn ang="0">
                  <a:pos x="T6" y="T7"/>
                </a:cxn>
                <a:cxn ang="0">
                  <a:pos x="T8" y="T9"/>
                </a:cxn>
              </a:cxnLst>
              <a:rect l="0" t="0" r="r" b="b"/>
              <a:pathLst>
                <a:path w="25" h="15">
                  <a:moveTo>
                    <a:pt x="24" y="0"/>
                  </a:moveTo>
                  <a:cubicBezTo>
                    <a:pt x="17" y="5"/>
                    <a:pt x="7" y="7"/>
                    <a:pt x="1" y="14"/>
                  </a:cubicBezTo>
                  <a:cubicBezTo>
                    <a:pt x="0" y="14"/>
                    <a:pt x="1" y="15"/>
                    <a:pt x="1" y="14"/>
                  </a:cubicBezTo>
                  <a:cubicBezTo>
                    <a:pt x="8" y="8"/>
                    <a:pt x="17" y="5"/>
                    <a:pt x="25" y="0"/>
                  </a:cubicBezTo>
                  <a:lnTo>
                    <a:pt x="24" y="0"/>
                  </a:ln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0" name="îṡlíďé">
              <a:extLst>
                <a:ext uri="{FF2B5EF4-FFF2-40B4-BE49-F238E27FC236}">
                  <a16:creationId xmlns:a16="http://schemas.microsoft.com/office/drawing/2014/main" id="{B7C9CACE-7026-490A-AF55-D8D92114A992}"/>
                </a:ext>
              </a:extLst>
            </p:cNvPr>
            <p:cNvSpPr/>
            <p:nvPr/>
          </p:nvSpPr>
          <p:spPr bwMode="auto">
            <a:xfrm>
              <a:off x="7605713" y="3551238"/>
              <a:ext cx="104775" cy="60325"/>
            </a:xfrm>
            <a:custGeom>
              <a:avLst/>
              <a:gdLst>
                <a:gd name="T0" fmla="*/ 18 w 19"/>
                <a:gd name="T1" fmla="*/ 0 h 11"/>
                <a:gd name="T2" fmla="*/ 7 w 19"/>
                <a:gd name="T3" fmla="*/ 5 h 11"/>
                <a:gd name="T4" fmla="*/ 0 w 19"/>
                <a:gd name="T5" fmla="*/ 10 h 11"/>
                <a:gd name="T6" fmla="*/ 1 w 19"/>
                <a:gd name="T7" fmla="*/ 10 h 11"/>
                <a:gd name="T8" fmla="*/ 10 w 19"/>
                <a:gd name="T9" fmla="*/ 5 h 11"/>
                <a:gd name="T10" fmla="*/ 19 w 19"/>
                <a:gd name="T11" fmla="*/ 1 h 11"/>
                <a:gd name="T12" fmla="*/ 18 w 1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9" h="11">
                  <a:moveTo>
                    <a:pt x="18" y="0"/>
                  </a:moveTo>
                  <a:cubicBezTo>
                    <a:pt x="15" y="2"/>
                    <a:pt x="11" y="4"/>
                    <a:pt x="7" y="5"/>
                  </a:cubicBezTo>
                  <a:cubicBezTo>
                    <a:pt x="4" y="6"/>
                    <a:pt x="2" y="7"/>
                    <a:pt x="0" y="10"/>
                  </a:cubicBezTo>
                  <a:cubicBezTo>
                    <a:pt x="0" y="10"/>
                    <a:pt x="1" y="11"/>
                    <a:pt x="1" y="10"/>
                  </a:cubicBezTo>
                  <a:cubicBezTo>
                    <a:pt x="3" y="7"/>
                    <a:pt x="7" y="6"/>
                    <a:pt x="10" y="5"/>
                  </a:cubicBezTo>
                  <a:cubicBezTo>
                    <a:pt x="13" y="4"/>
                    <a:pt x="16" y="2"/>
                    <a:pt x="19" y="1"/>
                  </a:cubicBezTo>
                  <a:lnTo>
                    <a:pt x="18" y="0"/>
                  </a:ln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1" name="íšlíḓè">
              <a:extLst>
                <a:ext uri="{FF2B5EF4-FFF2-40B4-BE49-F238E27FC236}">
                  <a16:creationId xmlns:a16="http://schemas.microsoft.com/office/drawing/2014/main" id="{7799F8D4-86D2-4041-9074-AEBAFE69FF96}"/>
                </a:ext>
              </a:extLst>
            </p:cNvPr>
            <p:cNvSpPr/>
            <p:nvPr/>
          </p:nvSpPr>
          <p:spPr bwMode="auto">
            <a:xfrm>
              <a:off x="7721600" y="3584575"/>
              <a:ext cx="260350" cy="82550"/>
            </a:xfrm>
            <a:custGeom>
              <a:avLst/>
              <a:gdLst>
                <a:gd name="T0" fmla="*/ 46 w 47"/>
                <a:gd name="T1" fmla="*/ 14 h 15"/>
                <a:gd name="T2" fmla="*/ 24 w 47"/>
                <a:gd name="T3" fmla="*/ 5 h 15"/>
                <a:gd name="T4" fmla="*/ 0 w 47"/>
                <a:gd name="T5" fmla="*/ 0 h 15"/>
                <a:gd name="T6" fmla="*/ 0 w 47"/>
                <a:gd name="T7" fmla="*/ 1 h 15"/>
                <a:gd name="T8" fmla="*/ 23 w 47"/>
                <a:gd name="T9" fmla="*/ 5 h 15"/>
                <a:gd name="T10" fmla="*/ 46 w 47"/>
                <a:gd name="T11" fmla="*/ 15 h 15"/>
                <a:gd name="T12" fmla="*/ 46 w 47"/>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47" h="15">
                  <a:moveTo>
                    <a:pt x="46" y="14"/>
                  </a:moveTo>
                  <a:cubicBezTo>
                    <a:pt x="39" y="10"/>
                    <a:pt x="31" y="7"/>
                    <a:pt x="24" y="5"/>
                  </a:cubicBezTo>
                  <a:cubicBezTo>
                    <a:pt x="16" y="2"/>
                    <a:pt x="8" y="0"/>
                    <a:pt x="0" y="0"/>
                  </a:cubicBezTo>
                  <a:cubicBezTo>
                    <a:pt x="0" y="1"/>
                    <a:pt x="0" y="1"/>
                    <a:pt x="0" y="1"/>
                  </a:cubicBezTo>
                  <a:cubicBezTo>
                    <a:pt x="8" y="2"/>
                    <a:pt x="15" y="3"/>
                    <a:pt x="23" y="5"/>
                  </a:cubicBezTo>
                  <a:cubicBezTo>
                    <a:pt x="31" y="8"/>
                    <a:pt x="38" y="11"/>
                    <a:pt x="46" y="15"/>
                  </a:cubicBezTo>
                  <a:cubicBezTo>
                    <a:pt x="46" y="15"/>
                    <a:pt x="47" y="14"/>
                    <a:pt x="46" y="14"/>
                  </a:cubicBezTo>
                  <a:close/>
                </a:path>
              </a:pathLst>
            </a:custGeom>
            <a:solidFill>
              <a:srgbClr val="4440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iṣlîḍé">
              <a:extLst>
                <a:ext uri="{FF2B5EF4-FFF2-40B4-BE49-F238E27FC236}">
                  <a16:creationId xmlns:a16="http://schemas.microsoft.com/office/drawing/2014/main" id="{9B22C690-B2D7-412D-B3E8-ADD7999AE007}"/>
                </a:ext>
              </a:extLst>
            </p:cNvPr>
            <p:cNvSpPr/>
            <p:nvPr/>
          </p:nvSpPr>
          <p:spPr bwMode="auto">
            <a:xfrm>
              <a:off x="7743825" y="3898900"/>
              <a:ext cx="98425" cy="33338"/>
            </a:xfrm>
            <a:custGeom>
              <a:avLst/>
              <a:gdLst>
                <a:gd name="T0" fmla="*/ 18 w 18"/>
                <a:gd name="T1" fmla="*/ 2 h 6"/>
                <a:gd name="T2" fmla="*/ 17 w 18"/>
                <a:gd name="T3" fmla="*/ 1 h 6"/>
                <a:gd name="T4" fmla="*/ 15 w 18"/>
                <a:gd name="T5" fmla="*/ 1 h 6"/>
                <a:gd name="T6" fmla="*/ 16 w 18"/>
                <a:gd name="T7" fmla="*/ 1 h 6"/>
                <a:gd name="T8" fmla="*/ 16 w 18"/>
                <a:gd name="T9" fmla="*/ 3 h 6"/>
                <a:gd name="T10" fmla="*/ 14 w 18"/>
                <a:gd name="T11" fmla="*/ 4 h 6"/>
                <a:gd name="T12" fmla="*/ 7 w 18"/>
                <a:gd name="T13" fmla="*/ 3 h 6"/>
                <a:gd name="T14" fmla="*/ 5 w 18"/>
                <a:gd name="T15" fmla="*/ 2 h 6"/>
                <a:gd name="T16" fmla="*/ 1 w 18"/>
                <a:gd name="T17" fmla="*/ 3 h 6"/>
                <a:gd name="T18" fmla="*/ 3 w 18"/>
                <a:gd name="T19" fmla="*/ 5 h 6"/>
                <a:gd name="T20" fmla="*/ 4 w 18"/>
                <a:gd name="T21" fmla="*/ 5 h 6"/>
                <a:gd name="T22" fmla="*/ 9 w 18"/>
                <a:gd name="T23" fmla="*/ 6 h 6"/>
                <a:gd name="T24" fmla="*/ 12 w 18"/>
                <a:gd name="T25" fmla="*/ 6 h 6"/>
                <a:gd name="T26" fmla="*/ 16 w 18"/>
                <a:gd name="T27" fmla="*/ 5 h 6"/>
                <a:gd name="T28" fmla="*/ 18 w 18"/>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6">
                  <a:moveTo>
                    <a:pt x="18" y="2"/>
                  </a:moveTo>
                  <a:cubicBezTo>
                    <a:pt x="17" y="2"/>
                    <a:pt x="17" y="1"/>
                    <a:pt x="17" y="1"/>
                  </a:cubicBezTo>
                  <a:cubicBezTo>
                    <a:pt x="16" y="0"/>
                    <a:pt x="15" y="1"/>
                    <a:pt x="15" y="1"/>
                  </a:cubicBezTo>
                  <a:cubicBezTo>
                    <a:pt x="15" y="1"/>
                    <a:pt x="16" y="1"/>
                    <a:pt x="16" y="1"/>
                  </a:cubicBezTo>
                  <a:cubicBezTo>
                    <a:pt x="17" y="2"/>
                    <a:pt x="17" y="3"/>
                    <a:pt x="16" y="3"/>
                  </a:cubicBezTo>
                  <a:cubicBezTo>
                    <a:pt x="16" y="3"/>
                    <a:pt x="15" y="3"/>
                    <a:pt x="14" y="4"/>
                  </a:cubicBezTo>
                  <a:cubicBezTo>
                    <a:pt x="12" y="4"/>
                    <a:pt x="10" y="4"/>
                    <a:pt x="7" y="3"/>
                  </a:cubicBezTo>
                  <a:cubicBezTo>
                    <a:pt x="7" y="2"/>
                    <a:pt x="6" y="2"/>
                    <a:pt x="5" y="2"/>
                  </a:cubicBezTo>
                  <a:cubicBezTo>
                    <a:pt x="4" y="2"/>
                    <a:pt x="2" y="2"/>
                    <a:pt x="1" y="3"/>
                  </a:cubicBezTo>
                  <a:cubicBezTo>
                    <a:pt x="0" y="4"/>
                    <a:pt x="1" y="5"/>
                    <a:pt x="3" y="5"/>
                  </a:cubicBezTo>
                  <a:cubicBezTo>
                    <a:pt x="3" y="5"/>
                    <a:pt x="4" y="5"/>
                    <a:pt x="4" y="5"/>
                  </a:cubicBezTo>
                  <a:cubicBezTo>
                    <a:pt x="6" y="4"/>
                    <a:pt x="8" y="5"/>
                    <a:pt x="9" y="6"/>
                  </a:cubicBezTo>
                  <a:cubicBezTo>
                    <a:pt x="10" y="6"/>
                    <a:pt x="11" y="6"/>
                    <a:pt x="12" y="6"/>
                  </a:cubicBezTo>
                  <a:cubicBezTo>
                    <a:pt x="13" y="6"/>
                    <a:pt x="15" y="6"/>
                    <a:pt x="16" y="5"/>
                  </a:cubicBezTo>
                  <a:cubicBezTo>
                    <a:pt x="17" y="5"/>
                    <a:pt x="18" y="3"/>
                    <a:pt x="18" y="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ï$1ïḍè">
              <a:extLst>
                <a:ext uri="{FF2B5EF4-FFF2-40B4-BE49-F238E27FC236}">
                  <a16:creationId xmlns:a16="http://schemas.microsoft.com/office/drawing/2014/main" id="{4596B25A-51BC-4CF9-BB6B-E900064EE1D6}"/>
                </a:ext>
              </a:extLst>
            </p:cNvPr>
            <p:cNvSpPr/>
            <p:nvPr/>
          </p:nvSpPr>
          <p:spPr bwMode="auto">
            <a:xfrm>
              <a:off x="7659688" y="3910013"/>
              <a:ext cx="88900" cy="38100"/>
            </a:xfrm>
            <a:custGeom>
              <a:avLst/>
              <a:gdLst>
                <a:gd name="T0" fmla="*/ 11 w 16"/>
                <a:gd name="T1" fmla="*/ 1 h 7"/>
                <a:gd name="T2" fmla="*/ 5 w 16"/>
                <a:gd name="T3" fmla="*/ 6 h 7"/>
                <a:gd name="T4" fmla="*/ 3 w 16"/>
                <a:gd name="T5" fmla="*/ 6 h 7"/>
                <a:gd name="T6" fmla="*/ 2 w 16"/>
                <a:gd name="T7" fmla="*/ 6 h 7"/>
                <a:gd name="T8" fmla="*/ 1 w 16"/>
                <a:gd name="T9" fmla="*/ 5 h 7"/>
                <a:gd name="T10" fmla="*/ 2 w 16"/>
                <a:gd name="T11" fmla="*/ 4 h 7"/>
                <a:gd name="T12" fmla="*/ 0 w 16"/>
                <a:gd name="T13" fmla="*/ 5 h 7"/>
                <a:gd name="T14" fmla="*/ 2 w 16"/>
                <a:gd name="T15" fmla="*/ 7 h 7"/>
                <a:gd name="T16" fmla="*/ 4 w 16"/>
                <a:gd name="T17" fmla="*/ 7 h 7"/>
                <a:gd name="T18" fmla="*/ 7 w 16"/>
                <a:gd name="T19" fmla="*/ 7 h 7"/>
                <a:gd name="T20" fmla="*/ 9 w 16"/>
                <a:gd name="T21" fmla="*/ 5 h 7"/>
                <a:gd name="T22" fmla="*/ 12 w 16"/>
                <a:gd name="T23" fmla="*/ 4 h 7"/>
                <a:gd name="T24" fmla="*/ 15 w 16"/>
                <a:gd name="T25" fmla="*/ 3 h 7"/>
                <a:gd name="T26" fmla="*/ 11 w 16"/>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7">
                  <a:moveTo>
                    <a:pt x="11" y="1"/>
                  </a:moveTo>
                  <a:cubicBezTo>
                    <a:pt x="8" y="1"/>
                    <a:pt x="7" y="4"/>
                    <a:pt x="5" y="6"/>
                  </a:cubicBezTo>
                  <a:cubicBezTo>
                    <a:pt x="4" y="6"/>
                    <a:pt x="4" y="6"/>
                    <a:pt x="3" y="6"/>
                  </a:cubicBezTo>
                  <a:cubicBezTo>
                    <a:pt x="3" y="6"/>
                    <a:pt x="2" y="6"/>
                    <a:pt x="2" y="6"/>
                  </a:cubicBezTo>
                  <a:cubicBezTo>
                    <a:pt x="1" y="6"/>
                    <a:pt x="1" y="6"/>
                    <a:pt x="1" y="5"/>
                  </a:cubicBezTo>
                  <a:cubicBezTo>
                    <a:pt x="1" y="5"/>
                    <a:pt x="2" y="4"/>
                    <a:pt x="2" y="4"/>
                  </a:cubicBezTo>
                  <a:cubicBezTo>
                    <a:pt x="1" y="4"/>
                    <a:pt x="0" y="4"/>
                    <a:pt x="0" y="5"/>
                  </a:cubicBezTo>
                  <a:cubicBezTo>
                    <a:pt x="0" y="6"/>
                    <a:pt x="1" y="7"/>
                    <a:pt x="2" y="7"/>
                  </a:cubicBezTo>
                  <a:cubicBezTo>
                    <a:pt x="3" y="7"/>
                    <a:pt x="3" y="7"/>
                    <a:pt x="4" y="7"/>
                  </a:cubicBezTo>
                  <a:cubicBezTo>
                    <a:pt x="5" y="7"/>
                    <a:pt x="6" y="7"/>
                    <a:pt x="7" y="7"/>
                  </a:cubicBezTo>
                  <a:cubicBezTo>
                    <a:pt x="8" y="6"/>
                    <a:pt x="8" y="5"/>
                    <a:pt x="9" y="5"/>
                  </a:cubicBezTo>
                  <a:cubicBezTo>
                    <a:pt x="10" y="4"/>
                    <a:pt x="11" y="3"/>
                    <a:pt x="12" y="4"/>
                  </a:cubicBezTo>
                  <a:cubicBezTo>
                    <a:pt x="13" y="4"/>
                    <a:pt x="14" y="4"/>
                    <a:pt x="15" y="3"/>
                  </a:cubicBezTo>
                  <a:cubicBezTo>
                    <a:pt x="16" y="1"/>
                    <a:pt x="12" y="0"/>
                    <a:pt x="11" y="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ísľîḋê">
              <a:extLst>
                <a:ext uri="{FF2B5EF4-FFF2-40B4-BE49-F238E27FC236}">
                  <a16:creationId xmlns:a16="http://schemas.microsoft.com/office/drawing/2014/main" id="{CF3BB68E-D5D7-4F73-AEC3-94C1553DA9D3}"/>
                </a:ext>
              </a:extLst>
            </p:cNvPr>
            <p:cNvSpPr/>
            <p:nvPr/>
          </p:nvSpPr>
          <p:spPr bwMode="auto">
            <a:xfrm>
              <a:off x="7577138" y="3871913"/>
              <a:ext cx="331788" cy="214313"/>
            </a:xfrm>
            <a:custGeom>
              <a:avLst/>
              <a:gdLst>
                <a:gd name="T0" fmla="*/ 24 w 60"/>
                <a:gd name="T1" fmla="*/ 27 h 39"/>
                <a:gd name="T2" fmla="*/ 30 w 60"/>
                <a:gd name="T3" fmla="*/ 27 h 39"/>
                <a:gd name="T4" fmla="*/ 30 w 60"/>
                <a:gd name="T5" fmla="*/ 22 h 39"/>
                <a:gd name="T6" fmla="*/ 34 w 60"/>
                <a:gd name="T7" fmla="*/ 20 h 39"/>
                <a:gd name="T8" fmla="*/ 36 w 60"/>
                <a:gd name="T9" fmla="*/ 24 h 39"/>
                <a:gd name="T10" fmla="*/ 48 w 60"/>
                <a:gd name="T11" fmla="*/ 22 h 39"/>
                <a:gd name="T12" fmla="*/ 54 w 60"/>
                <a:gd name="T13" fmla="*/ 12 h 39"/>
                <a:gd name="T14" fmla="*/ 58 w 60"/>
                <a:gd name="T15" fmla="*/ 3 h 39"/>
                <a:gd name="T16" fmla="*/ 58 w 60"/>
                <a:gd name="T17" fmla="*/ 19 h 39"/>
                <a:gd name="T18" fmla="*/ 51 w 60"/>
                <a:gd name="T19" fmla="*/ 32 h 39"/>
                <a:gd name="T20" fmla="*/ 50 w 60"/>
                <a:gd name="T21" fmla="*/ 34 h 39"/>
                <a:gd name="T22" fmla="*/ 45 w 60"/>
                <a:gd name="T23" fmla="*/ 37 h 39"/>
                <a:gd name="T24" fmla="*/ 22 w 60"/>
                <a:gd name="T25" fmla="*/ 39 h 39"/>
                <a:gd name="T26" fmla="*/ 18 w 60"/>
                <a:gd name="T27" fmla="*/ 38 h 39"/>
                <a:gd name="T28" fmla="*/ 15 w 60"/>
                <a:gd name="T29" fmla="*/ 31 h 39"/>
                <a:gd name="T30" fmla="*/ 0 w 60"/>
                <a:gd name="T31" fmla="*/ 10 h 39"/>
                <a:gd name="T32" fmla="*/ 0 w 60"/>
                <a:gd name="T33" fmla="*/ 6 h 39"/>
                <a:gd name="T34" fmla="*/ 10 w 60"/>
                <a:gd name="T35" fmla="*/ 16 h 39"/>
                <a:gd name="T36" fmla="*/ 24 w 60"/>
                <a:gd name="T3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9">
                  <a:moveTo>
                    <a:pt x="24" y="27"/>
                  </a:moveTo>
                  <a:cubicBezTo>
                    <a:pt x="26" y="28"/>
                    <a:pt x="28" y="28"/>
                    <a:pt x="30" y="27"/>
                  </a:cubicBezTo>
                  <a:cubicBezTo>
                    <a:pt x="31" y="26"/>
                    <a:pt x="31" y="23"/>
                    <a:pt x="30" y="22"/>
                  </a:cubicBezTo>
                  <a:cubicBezTo>
                    <a:pt x="31" y="21"/>
                    <a:pt x="32" y="20"/>
                    <a:pt x="34" y="20"/>
                  </a:cubicBezTo>
                  <a:cubicBezTo>
                    <a:pt x="36" y="21"/>
                    <a:pt x="37" y="23"/>
                    <a:pt x="36" y="24"/>
                  </a:cubicBezTo>
                  <a:cubicBezTo>
                    <a:pt x="40" y="26"/>
                    <a:pt x="45" y="25"/>
                    <a:pt x="48" y="22"/>
                  </a:cubicBezTo>
                  <a:cubicBezTo>
                    <a:pt x="51" y="20"/>
                    <a:pt x="53" y="16"/>
                    <a:pt x="54" y="12"/>
                  </a:cubicBezTo>
                  <a:cubicBezTo>
                    <a:pt x="55" y="9"/>
                    <a:pt x="56" y="5"/>
                    <a:pt x="58" y="3"/>
                  </a:cubicBezTo>
                  <a:cubicBezTo>
                    <a:pt x="60" y="8"/>
                    <a:pt x="60" y="14"/>
                    <a:pt x="58" y="19"/>
                  </a:cubicBezTo>
                  <a:cubicBezTo>
                    <a:pt x="56" y="24"/>
                    <a:pt x="53" y="27"/>
                    <a:pt x="51" y="32"/>
                  </a:cubicBezTo>
                  <a:cubicBezTo>
                    <a:pt x="51" y="33"/>
                    <a:pt x="51" y="34"/>
                    <a:pt x="50" y="34"/>
                  </a:cubicBezTo>
                  <a:cubicBezTo>
                    <a:pt x="49" y="36"/>
                    <a:pt x="47" y="36"/>
                    <a:pt x="45" y="37"/>
                  </a:cubicBezTo>
                  <a:cubicBezTo>
                    <a:pt x="37" y="38"/>
                    <a:pt x="30" y="39"/>
                    <a:pt x="22" y="39"/>
                  </a:cubicBezTo>
                  <a:cubicBezTo>
                    <a:pt x="21" y="39"/>
                    <a:pt x="19" y="38"/>
                    <a:pt x="18" y="38"/>
                  </a:cubicBezTo>
                  <a:cubicBezTo>
                    <a:pt x="16" y="36"/>
                    <a:pt x="16" y="33"/>
                    <a:pt x="15" y="31"/>
                  </a:cubicBezTo>
                  <a:cubicBezTo>
                    <a:pt x="13" y="23"/>
                    <a:pt x="4" y="18"/>
                    <a:pt x="0" y="10"/>
                  </a:cubicBezTo>
                  <a:cubicBezTo>
                    <a:pt x="0" y="9"/>
                    <a:pt x="0" y="8"/>
                    <a:pt x="0" y="6"/>
                  </a:cubicBezTo>
                  <a:cubicBezTo>
                    <a:pt x="2" y="0"/>
                    <a:pt x="9" y="14"/>
                    <a:pt x="10" y="16"/>
                  </a:cubicBezTo>
                  <a:cubicBezTo>
                    <a:pt x="14" y="21"/>
                    <a:pt x="18" y="25"/>
                    <a:pt x="24" y="2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íṥļíďé">
              <a:extLst>
                <a:ext uri="{FF2B5EF4-FFF2-40B4-BE49-F238E27FC236}">
                  <a16:creationId xmlns:a16="http://schemas.microsoft.com/office/drawing/2014/main" id="{B725CF64-65C0-442A-8C8B-A36C530155D0}"/>
                </a:ext>
              </a:extLst>
            </p:cNvPr>
            <p:cNvSpPr/>
            <p:nvPr/>
          </p:nvSpPr>
          <p:spPr bwMode="auto">
            <a:xfrm>
              <a:off x="7405688" y="4075113"/>
              <a:ext cx="730250" cy="498475"/>
            </a:xfrm>
            <a:custGeom>
              <a:avLst/>
              <a:gdLst>
                <a:gd name="T0" fmla="*/ 24 w 132"/>
                <a:gd name="T1" fmla="*/ 17 h 90"/>
                <a:gd name="T2" fmla="*/ 31 w 132"/>
                <a:gd name="T3" fmla="*/ 9 h 90"/>
                <a:gd name="T4" fmla="*/ 52 w 132"/>
                <a:gd name="T5" fmla="*/ 6 h 90"/>
                <a:gd name="T6" fmla="*/ 85 w 132"/>
                <a:gd name="T7" fmla="*/ 2 h 90"/>
                <a:gd name="T8" fmla="*/ 97 w 132"/>
                <a:gd name="T9" fmla="*/ 1 h 90"/>
                <a:gd name="T10" fmla="*/ 103 w 132"/>
                <a:gd name="T11" fmla="*/ 7 h 90"/>
                <a:gd name="T12" fmla="*/ 116 w 132"/>
                <a:gd name="T13" fmla="*/ 25 h 90"/>
                <a:gd name="T14" fmla="*/ 126 w 132"/>
                <a:gd name="T15" fmla="*/ 47 h 90"/>
                <a:gd name="T16" fmla="*/ 131 w 132"/>
                <a:gd name="T17" fmla="*/ 62 h 90"/>
                <a:gd name="T18" fmla="*/ 125 w 132"/>
                <a:gd name="T19" fmla="*/ 71 h 90"/>
                <a:gd name="T20" fmla="*/ 90 w 132"/>
                <a:gd name="T21" fmla="*/ 86 h 90"/>
                <a:gd name="T22" fmla="*/ 53 w 132"/>
                <a:gd name="T23" fmla="*/ 89 h 90"/>
                <a:gd name="T24" fmla="*/ 31 w 132"/>
                <a:gd name="T25" fmla="*/ 86 h 90"/>
                <a:gd name="T26" fmla="*/ 17 w 132"/>
                <a:gd name="T27" fmla="*/ 82 h 90"/>
                <a:gd name="T28" fmla="*/ 3 w 132"/>
                <a:gd name="T29" fmla="*/ 72 h 90"/>
                <a:gd name="T30" fmla="*/ 6 w 132"/>
                <a:gd name="T31" fmla="*/ 54 h 90"/>
                <a:gd name="T32" fmla="*/ 24 w 132"/>
                <a:gd name="T3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90">
                  <a:moveTo>
                    <a:pt x="24" y="17"/>
                  </a:moveTo>
                  <a:cubicBezTo>
                    <a:pt x="26" y="14"/>
                    <a:pt x="28" y="11"/>
                    <a:pt x="31" y="9"/>
                  </a:cubicBezTo>
                  <a:cubicBezTo>
                    <a:pt x="37" y="5"/>
                    <a:pt x="45" y="6"/>
                    <a:pt x="52" y="6"/>
                  </a:cubicBezTo>
                  <a:cubicBezTo>
                    <a:pt x="63" y="7"/>
                    <a:pt x="74" y="5"/>
                    <a:pt x="85" y="2"/>
                  </a:cubicBezTo>
                  <a:cubicBezTo>
                    <a:pt x="89" y="1"/>
                    <a:pt x="93" y="0"/>
                    <a:pt x="97" y="1"/>
                  </a:cubicBezTo>
                  <a:cubicBezTo>
                    <a:pt x="100" y="2"/>
                    <a:pt x="102" y="4"/>
                    <a:pt x="103" y="7"/>
                  </a:cubicBezTo>
                  <a:cubicBezTo>
                    <a:pt x="108" y="13"/>
                    <a:pt x="113" y="19"/>
                    <a:pt x="116" y="25"/>
                  </a:cubicBezTo>
                  <a:cubicBezTo>
                    <a:pt x="120" y="32"/>
                    <a:pt x="122" y="40"/>
                    <a:pt x="126" y="47"/>
                  </a:cubicBezTo>
                  <a:cubicBezTo>
                    <a:pt x="128" y="52"/>
                    <a:pt x="132" y="57"/>
                    <a:pt x="131" y="62"/>
                  </a:cubicBezTo>
                  <a:cubicBezTo>
                    <a:pt x="130" y="66"/>
                    <a:pt x="128" y="69"/>
                    <a:pt x="125" y="71"/>
                  </a:cubicBezTo>
                  <a:cubicBezTo>
                    <a:pt x="116" y="80"/>
                    <a:pt x="103" y="83"/>
                    <a:pt x="90" y="86"/>
                  </a:cubicBezTo>
                  <a:cubicBezTo>
                    <a:pt x="78" y="88"/>
                    <a:pt x="65" y="90"/>
                    <a:pt x="53" y="89"/>
                  </a:cubicBezTo>
                  <a:cubicBezTo>
                    <a:pt x="45" y="88"/>
                    <a:pt x="38" y="87"/>
                    <a:pt x="31" y="86"/>
                  </a:cubicBezTo>
                  <a:cubicBezTo>
                    <a:pt x="26" y="85"/>
                    <a:pt x="21" y="84"/>
                    <a:pt x="17" y="82"/>
                  </a:cubicBezTo>
                  <a:cubicBezTo>
                    <a:pt x="11" y="80"/>
                    <a:pt x="7" y="76"/>
                    <a:pt x="3" y="72"/>
                  </a:cubicBezTo>
                  <a:cubicBezTo>
                    <a:pt x="0" y="67"/>
                    <a:pt x="4" y="60"/>
                    <a:pt x="6" y="54"/>
                  </a:cubicBezTo>
                  <a:cubicBezTo>
                    <a:pt x="11" y="42"/>
                    <a:pt x="16" y="29"/>
                    <a:pt x="24" y="17"/>
                  </a:cubicBezTo>
                  <a:close/>
                </a:path>
              </a:pathLst>
            </a:custGeom>
            <a:solidFill>
              <a:srgbClr val="AA6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ïṥļïḑe">
              <a:extLst>
                <a:ext uri="{FF2B5EF4-FFF2-40B4-BE49-F238E27FC236}">
                  <a16:creationId xmlns:a16="http://schemas.microsoft.com/office/drawing/2014/main" id="{FA9A3B09-7A29-43D6-AC1E-26B400E8411A}"/>
                </a:ext>
              </a:extLst>
            </p:cNvPr>
            <p:cNvSpPr/>
            <p:nvPr/>
          </p:nvSpPr>
          <p:spPr bwMode="auto">
            <a:xfrm>
              <a:off x="3757613" y="3362325"/>
              <a:ext cx="752475" cy="735013"/>
            </a:xfrm>
            <a:custGeom>
              <a:avLst/>
              <a:gdLst>
                <a:gd name="T0" fmla="*/ 67 w 136"/>
                <a:gd name="T1" fmla="*/ 133 h 133"/>
                <a:gd name="T2" fmla="*/ 19 w 136"/>
                <a:gd name="T3" fmla="*/ 112 h 133"/>
                <a:gd name="T4" fmla="*/ 1 w 136"/>
                <a:gd name="T5" fmla="*/ 63 h 133"/>
                <a:gd name="T6" fmla="*/ 25 w 136"/>
                <a:gd name="T7" fmla="*/ 15 h 133"/>
                <a:gd name="T8" fmla="*/ 69 w 136"/>
                <a:gd name="T9" fmla="*/ 0 h 133"/>
                <a:gd name="T10" fmla="*/ 118 w 136"/>
                <a:gd name="T11" fmla="*/ 18 h 133"/>
                <a:gd name="T12" fmla="*/ 136 w 136"/>
                <a:gd name="T13" fmla="*/ 67 h 133"/>
                <a:gd name="T14" fmla="*/ 67 w 136"/>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133">
                  <a:moveTo>
                    <a:pt x="67" y="133"/>
                  </a:moveTo>
                  <a:cubicBezTo>
                    <a:pt x="50" y="133"/>
                    <a:pt x="32" y="125"/>
                    <a:pt x="19" y="112"/>
                  </a:cubicBezTo>
                  <a:cubicBezTo>
                    <a:pt x="7" y="99"/>
                    <a:pt x="0" y="82"/>
                    <a:pt x="1" y="63"/>
                  </a:cubicBezTo>
                  <a:cubicBezTo>
                    <a:pt x="2" y="39"/>
                    <a:pt x="15" y="24"/>
                    <a:pt x="25" y="15"/>
                  </a:cubicBezTo>
                  <a:cubicBezTo>
                    <a:pt x="37" y="6"/>
                    <a:pt x="53" y="0"/>
                    <a:pt x="69" y="0"/>
                  </a:cubicBezTo>
                  <a:cubicBezTo>
                    <a:pt x="88" y="0"/>
                    <a:pt x="105" y="6"/>
                    <a:pt x="118" y="18"/>
                  </a:cubicBezTo>
                  <a:cubicBezTo>
                    <a:pt x="130" y="31"/>
                    <a:pt x="136" y="47"/>
                    <a:pt x="136" y="67"/>
                  </a:cubicBezTo>
                  <a:cubicBezTo>
                    <a:pt x="136" y="99"/>
                    <a:pt x="114" y="133"/>
                    <a:pt x="67" y="133"/>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í$ḷïďe">
              <a:extLst>
                <a:ext uri="{FF2B5EF4-FFF2-40B4-BE49-F238E27FC236}">
                  <a16:creationId xmlns:a16="http://schemas.microsoft.com/office/drawing/2014/main" id="{343045AA-F2EE-4CA7-9186-4D36EED70E74}"/>
                </a:ext>
              </a:extLst>
            </p:cNvPr>
            <p:cNvSpPr/>
            <p:nvPr/>
          </p:nvSpPr>
          <p:spPr bwMode="auto">
            <a:xfrm>
              <a:off x="3784600" y="3390900"/>
              <a:ext cx="692150" cy="673100"/>
            </a:xfrm>
            <a:custGeom>
              <a:avLst/>
              <a:gdLst>
                <a:gd name="T0" fmla="*/ 64 w 125"/>
                <a:gd name="T1" fmla="*/ 0 h 122"/>
                <a:gd name="T2" fmla="*/ 2 w 125"/>
                <a:gd name="T3" fmla="*/ 59 h 122"/>
                <a:gd name="T4" fmla="*/ 62 w 125"/>
                <a:gd name="T5" fmla="*/ 122 h 122"/>
                <a:gd name="T6" fmla="*/ 125 w 125"/>
                <a:gd name="T7" fmla="*/ 62 h 122"/>
                <a:gd name="T8" fmla="*/ 64 w 125"/>
                <a:gd name="T9" fmla="*/ 0 h 122"/>
              </a:gdLst>
              <a:ahLst/>
              <a:cxnLst>
                <a:cxn ang="0">
                  <a:pos x="T0" y="T1"/>
                </a:cxn>
                <a:cxn ang="0">
                  <a:pos x="T2" y="T3"/>
                </a:cxn>
                <a:cxn ang="0">
                  <a:pos x="T4" y="T5"/>
                </a:cxn>
                <a:cxn ang="0">
                  <a:pos x="T6" y="T7"/>
                </a:cxn>
                <a:cxn ang="0">
                  <a:pos x="T8" y="T9"/>
                </a:cxn>
              </a:cxnLst>
              <a:rect l="0" t="0" r="r" b="b"/>
              <a:pathLst>
                <a:path w="125" h="122">
                  <a:moveTo>
                    <a:pt x="64" y="0"/>
                  </a:moveTo>
                  <a:cubicBezTo>
                    <a:pt x="38" y="1"/>
                    <a:pt x="3" y="20"/>
                    <a:pt x="2" y="59"/>
                  </a:cubicBezTo>
                  <a:cubicBezTo>
                    <a:pt x="0" y="97"/>
                    <a:pt x="33" y="122"/>
                    <a:pt x="62" y="122"/>
                  </a:cubicBezTo>
                  <a:cubicBezTo>
                    <a:pt x="104" y="122"/>
                    <a:pt x="125" y="92"/>
                    <a:pt x="125" y="62"/>
                  </a:cubicBezTo>
                  <a:cubicBezTo>
                    <a:pt x="125" y="23"/>
                    <a:pt x="98"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ïśľiḋé">
              <a:extLst>
                <a:ext uri="{FF2B5EF4-FFF2-40B4-BE49-F238E27FC236}">
                  <a16:creationId xmlns:a16="http://schemas.microsoft.com/office/drawing/2014/main" id="{8CFC9221-F474-4CF0-85E6-F00F1BC0B609}"/>
                </a:ext>
              </a:extLst>
            </p:cNvPr>
            <p:cNvSpPr/>
            <p:nvPr/>
          </p:nvSpPr>
          <p:spPr bwMode="auto">
            <a:xfrm>
              <a:off x="4049713" y="3467100"/>
              <a:ext cx="204788" cy="298450"/>
            </a:xfrm>
            <a:custGeom>
              <a:avLst/>
              <a:gdLst>
                <a:gd name="T0" fmla="*/ 5 w 37"/>
                <a:gd name="T1" fmla="*/ 8 h 54"/>
                <a:gd name="T2" fmla="*/ 0 w 37"/>
                <a:gd name="T3" fmla="*/ 24 h 54"/>
                <a:gd name="T4" fmla="*/ 2 w 37"/>
                <a:gd name="T5" fmla="*/ 37 h 54"/>
                <a:gd name="T6" fmla="*/ 8 w 37"/>
                <a:gd name="T7" fmla="*/ 48 h 54"/>
                <a:gd name="T8" fmla="*/ 21 w 37"/>
                <a:gd name="T9" fmla="*/ 52 h 54"/>
                <a:gd name="T10" fmla="*/ 32 w 37"/>
                <a:gd name="T11" fmla="*/ 41 h 54"/>
                <a:gd name="T12" fmla="*/ 35 w 37"/>
                <a:gd name="T13" fmla="*/ 20 h 54"/>
                <a:gd name="T14" fmla="*/ 23 w 37"/>
                <a:gd name="T15" fmla="*/ 4 h 54"/>
                <a:gd name="T16" fmla="*/ 5 w 37"/>
                <a:gd name="T1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4">
                  <a:moveTo>
                    <a:pt x="5" y="8"/>
                  </a:moveTo>
                  <a:cubicBezTo>
                    <a:pt x="1" y="12"/>
                    <a:pt x="0" y="18"/>
                    <a:pt x="0" y="24"/>
                  </a:cubicBezTo>
                  <a:cubicBezTo>
                    <a:pt x="0" y="28"/>
                    <a:pt x="1" y="32"/>
                    <a:pt x="2" y="37"/>
                  </a:cubicBezTo>
                  <a:cubicBezTo>
                    <a:pt x="3" y="41"/>
                    <a:pt x="4" y="45"/>
                    <a:pt x="8" y="48"/>
                  </a:cubicBezTo>
                  <a:cubicBezTo>
                    <a:pt x="11" y="52"/>
                    <a:pt x="17" y="54"/>
                    <a:pt x="21" y="52"/>
                  </a:cubicBezTo>
                  <a:cubicBezTo>
                    <a:pt x="27" y="50"/>
                    <a:pt x="30" y="45"/>
                    <a:pt x="32" y="41"/>
                  </a:cubicBezTo>
                  <a:cubicBezTo>
                    <a:pt x="34" y="34"/>
                    <a:pt x="37" y="27"/>
                    <a:pt x="35" y="20"/>
                  </a:cubicBezTo>
                  <a:cubicBezTo>
                    <a:pt x="34" y="13"/>
                    <a:pt x="30" y="8"/>
                    <a:pt x="23" y="4"/>
                  </a:cubicBezTo>
                  <a:cubicBezTo>
                    <a:pt x="18" y="0"/>
                    <a:pt x="9" y="3"/>
                    <a:pt x="5" y="8"/>
                  </a:cubicBezTo>
                  <a:close/>
                </a:path>
              </a:pathLst>
            </a:custGeom>
            <a:solidFill>
              <a:srgbClr val="FFC3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9" name="ïṣḻïdê">
              <a:extLst>
                <a:ext uri="{FF2B5EF4-FFF2-40B4-BE49-F238E27FC236}">
                  <a16:creationId xmlns:a16="http://schemas.microsoft.com/office/drawing/2014/main" id="{FD6DCADB-8076-4FBE-88CF-1B0D2FE8892A}"/>
                </a:ext>
              </a:extLst>
            </p:cNvPr>
            <p:cNvSpPr/>
            <p:nvPr/>
          </p:nvSpPr>
          <p:spPr bwMode="auto">
            <a:xfrm>
              <a:off x="4060825" y="3462338"/>
              <a:ext cx="238125" cy="127000"/>
            </a:xfrm>
            <a:custGeom>
              <a:avLst/>
              <a:gdLst>
                <a:gd name="T0" fmla="*/ 36 w 43"/>
                <a:gd name="T1" fmla="*/ 22 h 23"/>
                <a:gd name="T2" fmla="*/ 41 w 43"/>
                <a:gd name="T3" fmla="*/ 21 h 23"/>
                <a:gd name="T4" fmla="*/ 41 w 43"/>
                <a:gd name="T5" fmla="*/ 17 h 23"/>
                <a:gd name="T6" fmla="*/ 43 w 43"/>
                <a:gd name="T7" fmla="*/ 16 h 23"/>
                <a:gd name="T8" fmla="*/ 42 w 43"/>
                <a:gd name="T9" fmla="*/ 14 h 23"/>
                <a:gd name="T10" fmla="*/ 37 w 43"/>
                <a:gd name="T11" fmla="*/ 9 h 23"/>
                <a:gd name="T12" fmla="*/ 28 w 43"/>
                <a:gd name="T13" fmla="*/ 2 h 23"/>
                <a:gd name="T14" fmla="*/ 16 w 43"/>
                <a:gd name="T15" fmla="*/ 0 h 23"/>
                <a:gd name="T16" fmla="*/ 5 w 43"/>
                <a:gd name="T17" fmla="*/ 3 h 23"/>
                <a:gd name="T18" fmla="*/ 1 w 43"/>
                <a:gd name="T19" fmla="*/ 11 h 23"/>
                <a:gd name="T20" fmla="*/ 7 w 43"/>
                <a:gd name="T21" fmla="*/ 17 h 23"/>
                <a:gd name="T22" fmla="*/ 36 w 43"/>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23">
                  <a:moveTo>
                    <a:pt x="36" y="22"/>
                  </a:moveTo>
                  <a:cubicBezTo>
                    <a:pt x="38" y="22"/>
                    <a:pt x="40" y="21"/>
                    <a:pt x="41" y="21"/>
                  </a:cubicBezTo>
                  <a:cubicBezTo>
                    <a:pt x="42" y="20"/>
                    <a:pt x="42" y="18"/>
                    <a:pt x="41" y="17"/>
                  </a:cubicBezTo>
                  <a:cubicBezTo>
                    <a:pt x="42" y="17"/>
                    <a:pt x="43" y="17"/>
                    <a:pt x="43" y="16"/>
                  </a:cubicBezTo>
                  <a:cubicBezTo>
                    <a:pt x="43" y="16"/>
                    <a:pt x="42" y="15"/>
                    <a:pt x="42" y="14"/>
                  </a:cubicBezTo>
                  <a:cubicBezTo>
                    <a:pt x="40" y="13"/>
                    <a:pt x="39" y="11"/>
                    <a:pt x="37" y="9"/>
                  </a:cubicBezTo>
                  <a:cubicBezTo>
                    <a:pt x="35" y="6"/>
                    <a:pt x="32" y="3"/>
                    <a:pt x="28" y="2"/>
                  </a:cubicBezTo>
                  <a:cubicBezTo>
                    <a:pt x="24" y="0"/>
                    <a:pt x="20" y="0"/>
                    <a:pt x="16" y="0"/>
                  </a:cubicBezTo>
                  <a:cubicBezTo>
                    <a:pt x="12" y="0"/>
                    <a:pt x="8" y="1"/>
                    <a:pt x="5" y="3"/>
                  </a:cubicBezTo>
                  <a:cubicBezTo>
                    <a:pt x="2" y="4"/>
                    <a:pt x="0" y="8"/>
                    <a:pt x="1" y="11"/>
                  </a:cubicBezTo>
                  <a:cubicBezTo>
                    <a:pt x="1" y="14"/>
                    <a:pt x="3" y="16"/>
                    <a:pt x="7" y="17"/>
                  </a:cubicBezTo>
                  <a:cubicBezTo>
                    <a:pt x="16" y="21"/>
                    <a:pt x="26" y="23"/>
                    <a:pt x="36" y="22"/>
                  </a:cubicBezTo>
                  <a:close/>
                </a:path>
              </a:pathLst>
            </a:custGeom>
            <a:solidFill>
              <a:srgbClr val="8C77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iṧļíďe">
              <a:extLst>
                <a:ext uri="{FF2B5EF4-FFF2-40B4-BE49-F238E27FC236}">
                  <a16:creationId xmlns:a16="http://schemas.microsoft.com/office/drawing/2014/main" id="{8DA2A2B0-80A8-463A-A1CA-8BC5C3D0EB8A}"/>
                </a:ext>
              </a:extLst>
            </p:cNvPr>
            <p:cNvSpPr/>
            <p:nvPr/>
          </p:nvSpPr>
          <p:spPr bwMode="auto">
            <a:xfrm>
              <a:off x="4000500" y="3451225"/>
              <a:ext cx="144463" cy="238125"/>
            </a:xfrm>
            <a:custGeom>
              <a:avLst/>
              <a:gdLst>
                <a:gd name="T0" fmla="*/ 13 w 26"/>
                <a:gd name="T1" fmla="*/ 18 h 43"/>
                <a:gd name="T2" fmla="*/ 12 w 26"/>
                <a:gd name="T3" fmla="*/ 29 h 43"/>
                <a:gd name="T4" fmla="*/ 10 w 26"/>
                <a:gd name="T5" fmla="*/ 35 h 43"/>
                <a:gd name="T6" fmla="*/ 12 w 26"/>
                <a:gd name="T7" fmla="*/ 43 h 43"/>
                <a:gd name="T8" fmla="*/ 8 w 26"/>
                <a:gd name="T9" fmla="*/ 39 h 43"/>
                <a:gd name="T10" fmla="*/ 2 w 26"/>
                <a:gd name="T11" fmla="*/ 29 h 43"/>
                <a:gd name="T12" fmla="*/ 0 w 26"/>
                <a:gd name="T13" fmla="*/ 25 h 43"/>
                <a:gd name="T14" fmla="*/ 1 w 26"/>
                <a:gd name="T15" fmla="*/ 19 h 43"/>
                <a:gd name="T16" fmla="*/ 8 w 26"/>
                <a:gd name="T17" fmla="*/ 6 h 43"/>
                <a:gd name="T18" fmla="*/ 21 w 26"/>
                <a:gd name="T19" fmla="*/ 1 h 43"/>
                <a:gd name="T20" fmla="*/ 24 w 26"/>
                <a:gd name="T21" fmla="*/ 2 h 43"/>
                <a:gd name="T22" fmla="*/ 26 w 26"/>
                <a:gd name="T23" fmla="*/ 9 h 43"/>
                <a:gd name="T24" fmla="*/ 19 w 26"/>
                <a:gd name="T25" fmla="*/ 12 h 43"/>
                <a:gd name="T26" fmla="*/ 13 w 26"/>
                <a:gd name="T27"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43">
                  <a:moveTo>
                    <a:pt x="13" y="18"/>
                  </a:moveTo>
                  <a:cubicBezTo>
                    <a:pt x="12" y="22"/>
                    <a:pt x="12" y="25"/>
                    <a:pt x="12" y="29"/>
                  </a:cubicBezTo>
                  <a:cubicBezTo>
                    <a:pt x="11" y="31"/>
                    <a:pt x="10" y="33"/>
                    <a:pt x="10" y="35"/>
                  </a:cubicBezTo>
                  <a:cubicBezTo>
                    <a:pt x="11" y="37"/>
                    <a:pt x="12" y="40"/>
                    <a:pt x="12" y="43"/>
                  </a:cubicBezTo>
                  <a:cubicBezTo>
                    <a:pt x="10" y="42"/>
                    <a:pt x="9" y="40"/>
                    <a:pt x="8" y="39"/>
                  </a:cubicBezTo>
                  <a:cubicBezTo>
                    <a:pt x="6" y="36"/>
                    <a:pt x="4" y="33"/>
                    <a:pt x="2" y="29"/>
                  </a:cubicBezTo>
                  <a:cubicBezTo>
                    <a:pt x="1" y="28"/>
                    <a:pt x="0" y="26"/>
                    <a:pt x="0" y="25"/>
                  </a:cubicBezTo>
                  <a:cubicBezTo>
                    <a:pt x="0" y="23"/>
                    <a:pt x="1" y="21"/>
                    <a:pt x="1" y="19"/>
                  </a:cubicBezTo>
                  <a:cubicBezTo>
                    <a:pt x="3" y="15"/>
                    <a:pt x="4" y="10"/>
                    <a:pt x="8" y="6"/>
                  </a:cubicBezTo>
                  <a:cubicBezTo>
                    <a:pt x="11" y="3"/>
                    <a:pt x="16" y="0"/>
                    <a:pt x="21" y="1"/>
                  </a:cubicBezTo>
                  <a:cubicBezTo>
                    <a:pt x="22" y="1"/>
                    <a:pt x="23" y="2"/>
                    <a:pt x="24" y="2"/>
                  </a:cubicBezTo>
                  <a:cubicBezTo>
                    <a:pt x="26" y="4"/>
                    <a:pt x="26" y="6"/>
                    <a:pt x="26" y="9"/>
                  </a:cubicBezTo>
                  <a:cubicBezTo>
                    <a:pt x="24" y="12"/>
                    <a:pt x="22" y="12"/>
                    <a:pt x="19" y="12"/>
                  </a:cubicBezTo>
                  <a:cubicBezTo>
                    <a:pt x="16" y="13"/>
                    <a:pt x="14" y="16"/>
                    <a:pt x="13" y="18"/>
                  </a:cubicBezTo>
                  <a:close/>
                </a:path>
              </a:pathLst>
            </a:custGeom>
            <a:solidFill>
              <a:srgbClr val="8C77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ïṣḷïḓê">
              <a:extLst>
                <a:ext uri="{FF2B5EF4-FFF2-40B4-BE49-F238E27FC236}">
                  <a16:creationId xmlns:a16="http://schemas.microsoft.com/office/drawing/2014/main" id="{065C8DD5-7A56-4D9A-A374-8B5131089B9D}"/>
                </a:ext>
              </a:extLst>
            </p:cNvPr>
            <p:cNvSpPr/>
            <p:nvPr/>
          </p:nvSpPr>
          <p:spPr bwMode="auto">
            <a:xfrm>
              <a:off x="3956050" y="3749675"/>
              <a:ext cx="382588" cy="292100"/>
            </a:xfrm>
            <a:custGeom>
              <a:avLst/>
              <a:gdLst>
                <a:gd name="T0" fmla="*/ 11 w 69"/>
                <a:gd name="T1" fmla="*/ 13 h 53"/>
                <a:gd name="T2" fmla="*/ 18 w 69"/>
                <a:gd name="T3" fmla="*/ 3 h 53"/>
                <a:gd name="T4" fmla="*/ 36 w 69"/>
                <a:gd name="T5" fmla="*/ 4 h 53"/>
                <a:gd name="T6" fmla="*/ 51 w 69"/>
                <a:gd name="T7" fmla="*/ 2 h 53"/>
                <a:gd name="T8" fmla="*/ 54 w 69"/>
                <a:gd name="T9" fmla="*/ 3 h 53"/>
                <a:gd name="T10" fmla="*/ 55 w 69"/>
                <a:gd name="T11" fmla="*/ 5 h 53"/>
                <a:gd name="T12" fmla="*/ 63 w 69"/>
                <a:gd name="T13" fmla="*/ 24 h 53"/>
                <a:gd name="T14" fmla="*/ 67 w 69"/>
                <a:gd name="T15" fmla="*/ 32 h 53"/>
                <a:gd name="T16" fmla="*/ 68 w 69"/>
                <a:gd name="T17" fmla="*/ 41 h 53"/>
                <a:gd name="T18" fmla="*/ 61 w 69"/>
                <a:gd name="T19" fmla="*/ 46 h 53"/>
                <a:gd name="T20" fmla="*/ 30 w 69"/>
                <a:gd name="T21" fmla="*/ 52 h 53"/>
                <a:gd name="T22" fmla="*/ 15 w 69"/>
                <a:gd name="T23" fmla="*/ 49 h 53"/>
                <a:gd name="T24" fmla="*/ 7 w 69"/>
                <a:gd name="T25" fmla="*/ 47 h 53"/>
                <a:gd name="T26" fmla="*/ 0 w 69"/>
                <a:gd name="T27" fmla="*/ 44 h 53"/>
                <a:gd name="T28" fmla="*/ 2 w 69"/>
                <a:gd name="T29" fmla="*/ 37 h 53"/>
                <a:gd name="T30" fmla="*/ 5 w 69"/>
                <a:gd name="T31" fmla="*/ 29 h 53"/>
                <a:gd name="T32" fmla="*/ 11 w 69"/>
                <a:gd name="T33"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53">
                  <a:moveTo>
                    <a:pt x="11" y="13"/>
                  </a:moveTo>
                  <a:cubicBezTo>
                    <a:pt x="13" y="9"/>
                    <a:pt x="14" y="5"/>
                    <a:pt x="18" y="3"/>
                  </a:cubicBezTo>
                  <a:cubicBezTo>
                    <a:pt x="24" y="0"/>
                    <a:pt x="30" y="4"/>
                    <a:pt x="36" y="4"/>
                  </a:cubicBezTo>
                  <a:cubicBezTo>
                    <a:pt x="41" y="4"/>
                    <a:pt x="46" y="1"/>
                    <a:pt x="51" y="2"/>
                  </a:cubicBezTo>
                  <a:cubicBezTo>
                    <a:pt x="52" y="2"/>
                    <a:pt x="53" y="2"/>
                    <a:pt x="54" y="3"/>
                  </a:cubicBezTo>
                  <a:cubicBezTo>
                    <a:pt x="54" y="3"/>
                    <a:pt x="55" y="4"/>
                    <a:pt x="55" y="5"/>
                  </a:cubicBezTo>
                  <a:cubicBezTo>
                    <a:pt x="58" y="11"/>
                    <a:pt x="60" y="18"/>
                    <a:pt x="63" y="24"/>
                  </a:cubicBezTo>
                  <a:cubicBezTo>
                    <a:pt x="64" y="27"/>
                    <a:pt x="66" y="29"/>
                    <a:pt x="67" y="32"/>
                  </a:cubicBezTo>
                  <a:cubicBezTo>
                    <a:pt x="68" y="35"/>
                    <a:pt x="69" y="38"/>
                    <a:pt x="68" y="41"/>
                  </a:cubicBezTo>
                  <a:cubicBezTo>
                    <a:pt x="66" y="43"/>
                    <a:pt x="64" y="45"/>
                    <a:pt x="61" y="46"/>
                  </a:cubicBezTo>
                  <a:cubicBezTo>
                    <a:pt x="51" y="51"/>
                    <a:pt x="41" y="53"/>
                    <a:pt x="30" y="52"/>
                  </a:cubicBezTo>
                  <a:cubicBezTo>
                    <a:pt x="25" y="52"/>
                    <a:pt x="20" y="51"/>
                    <a:pt x="15" y="49"/>
                  </a:cubicBezTo>
                  <a:cubicBezTo>
                    <a:pt x="12" y="49"/>
                    <a:pt x="10" y="48"/>
                    <a:pt x="7" y="47"/>
                  </a:cubicBezTo>
                  <a:cubicBezTo>
                    <a:pt x="6" y="46"/>
                    <a:pt x="1" y="45"/>
                    <a:pt x="0" y="44"/>
                  </a:cubicBezTo>
                  <a:cubicBezTo>
                    <a:pt x="0" y="42"/>
                    <a:pt x="2" y="39"/>
                    <a:pt x="2" y="37"/>
                  </a:cubicBezTo>
                  <a:cubicBezTo>
                    <a:pt x="3" y="35"/>
                    <a:pt x="4" y="32"/>
                    <a:pt x="5" y="29"/>
                  </a:cubicBezTo>
                  <a:cubicBezTo>
                    <a:pt x="7" y="24"/>
                    <a:pt x="9" y="19"/>
                    <a:pt x="11" y="13"/>
                  </a:cubicBezTo>
                  <a:close/>
                </a:path>
              </a:pathLst>
            </a:custGeom>
            <a:solidFill>
              <a:srgbClr val="5370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işļiḍe">
              <a:extLst>
                <a:ext uri="{FF2B5EF4-FFF2-40B4-BE49-F238E27FC236}">
                  <a16:creationId xmlns:a16="http://schemas.microsoft.com/office/drawing/2014/main" id="{AC163E56-AB81-4A57-ADC2-F4F66F71372A}"/>
                </a:ext>
              </a:extLst>
            </p:cNvPr>
            <p:cNvSpPr/>
            <p:nvPr/>
          </p:nvSpPr>
          <p:spPr bwMode="auto">
            <a:xfrm>
              <a:off x="4116388" y="3760788"/>
              <a:ext cx="66675" cy="104775"/>
            </a:xfrm>
            <a:custGeom>
              <a:avLst/>
              <a:gdLst>
                <a:gd name="T0" fmla="*/ 2 w 12"/>
                <a:gd name="T1" fmla="*/ 4 h 19"/>
                <a:gd name="T2" fmla="*/ 7 w 12"/>
                <a:gd name="T3" fmla="*/ 16 h 19"/>
                <a:gd name="T4" fmla="*/ 9 w 12"/>
                <a:gd name="T5" fmla="*/ 19 h 19"/>
                <a:gd name="T6" fmla="*/ 12 w 12"/>
                <a:gd name="T7" fmla="*/ 1 h 19"/>
                <a:gd name="T8" fmla="*/ 4 w 12"/>
                <a:gd name="T9" fmla="*/ 1 h 19"/>
                <a:gd name="T10" fmla="*/ 2 w 12"/>
                <a:gd name="T11" fmla="*/ 4 h 19"/>
              </a:gdLst>
              <a:ahLst/>
              <a:cxnLst>
                <a:cxn ang="0">
                  <a:pos x="T0" y="T1"/>
                </a:cxn>
                <a:cxn ang="0">
                  <a:pos x="T2" y="T3"/>
                </a:cxn>
                <a:cxn ang="0">
                  <a:pos x="T4" y="T5"/>
                </a:cxn>
                <a:cxn ang="0">
                  <a:pos x="T6" y="T7"/>
                </a:cxn>
                <a:cxn ang="0">
                  <a:pos x="T8" y="T9"/>
                </a:cxn>
                <a:cxn ang="0">
                  <a:pos x="T10" y="T11"/>
                </a:cxn>
              </a:cxnLst>
              <a:rect l="0" t="0" r="r" b="b"/>
              <a:pathLst>
                <a:path w="12" h="19">
                  <a:moveTo>
                    <a:pt x="2" y="4"/>
                  </a:moveTo>
                  <a:cubicBezTo>
                    <a:pt x="4" y="8"/>
                    <a:pt x="5" y="12"/>
                    <a:pt x="7" y="16"/>
                  </a:cubicBezTo>
                  <a:cubicBezTo>
                    <a:pt x="8" y="17"/>
                    <a:pt x="8" y="18"/>
                    <a:pt x="9" y="19"/>
                  </a:cubicBezTo>
                  <a:cubicBezTo>
                    <a:pt x="11" y="13"/>
                    <a:pt x="12" y="7"/>
                    <a:pt x="12" y="1"/>
                  </a:cubicBezTo>
                  <a:cubicBezTo>
                    <a:pt x="10" y="1"/>
                    <a:pt x="7" y="1"/>
                    <a:pt x="4" y="1"/>
                  </a:cubicBezTo>
                  <a:cubicBezTo>
                    <a:pt x="1" y="0"/>
                    <a:pt x="0" y="0"/>
                    <a:pt x="2" y="4"/>
                  </a:cubicBezTo>
                  <a:close/>
                </a:path>
              </a:pathLst>
            </a:custGeom>
            <a:solidFill>
              <a:srgbClr val="4A4E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îṩliḓê">
              <a:extLst>
                <a:ext uri="{FF2B5EF4-FFF2-40B4-BE49-F238E27FC236}">
                  <a16:creationId xmlns:a16="http://schemas.microsoft.com/office/drawing/2014/main" id="{B6E87299-B1AB-4A29-A52A-C4A794A61ACC}"/>
                </a:ext>
              </a:extLst>
            </p:cNvPr>
            <p:cNvSpPr/>
            <p:nvPr/>
          </p:nvSpPr>
          <p:spPr bwMode="auto">
            <a:xfrm>
              <a:off x="3929063" y="3754438"/>
              <a:ext cx="153988" cy="238125"/>
            </a:xfrm>
            <a:custGeom>
              <a:avLst/>
              <a:gdLst>
                <a:gd name="T0" fmla="*/ 17 w 28"/>
                <a:gd name="T1" fmla="*/ 2 h 43"/>
                <a:gd name="T2" fmla="*/ 10 w 28"/>
                <a:gd name="T3" fmla="*/ 9 h 43"/>
                <a:gd name="T4" fmla="*/ 0 w 28"/>
                <a:gd name="T5" fmla="*/ 35 h 43"/>
                <a:gd name="T6" fmla="*/ 0 w 28"/>
                <a:gd name="T7" fmla="*/ 37 h 43"/>
                <a:gd name="T8" fmla="*/ 3 w 28"/>
                <a:gd name="T9" fmla="*/ 41 h 43"/>
                <a:gd name="T10" fmla="*/ 8 w 28"/>
                <a:gd name="T11" fmla="*/ 43 h 43"/>
                <a:gd name="T12" fmla="*/ 10 w 28"/>
                <a:gd name="T13" fmla="*/ 42 h 43"/>
                <a:gd name="T14" fmla="*/ 20 w 28"/>
                <a:gd name="T15" fmla="*/ 29 h 43"/>
                <a:gd name="T16" fmla="*/ 26 w 28"/>
                <a:gd name="T17" fmla="*/ 8 h 43"/>
                <a:gd name="T18" fmla="*/ 25 w 28"/>
                <a:gd name="T19" fmla="*/ 1 h 43"/>
                <a:gd name="T20" fmla="*/ 17 w 28"/>
                <a:gd name="T21"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3">
                  <a:moveTo>
                    <a:pt x="17" y="2"/>
                  </a:moveTo>
                  <a:cubicBezTo>
                    <a:pt x="14" y="4"/>
                    <a:pt x="12" y="6"/>
                    <a:pt x="10" y="9"/>
                  </a:cubicBezTo>
                  <a:cubicBezTo>
                    <a:pt x="5" y="17"/>
                    <a:pt x="2" y="26"/>
                    <a:pt x="0" y="35"/>
                  </a:cubicBezTo>
                  <a:cubicBezTo>
                    <a:pt x="0" y="36"/>
                    <a:pt x="0" y="37"/>
                    <a:pt x="0" y="37"/>
                  </a:cubicBezTo>
                  <a:cubicBezTo>
                    <a:pt x="0" y="39"/>
                    <a:pt x="2" y="40"/>
                    <a:pt x="3" y="41"/>
                  </a:cubicBezTo>
                  <a:cubicBezTo>
                    <a:pt x="5" y="42"/>
                    <a:pt x="6" y="43"/>
                    <a:pt x="8" y="43"/>
                  </a:cubicBezTo>
                  <a:cubicBezTo>
                    <a:pt x="9" y="43"/>
                    <a:pt x="10" y="43"/>
                    <a:pt x="10" y="42"/>
                  </a:cubicBezTo>
                  <a:cubicBezTo>
                    <a:pt x="15" y="39"/>
                    <a:pt x="18" y="34"/>
                    <a:pt x="20" y="29"/>
                  </a:cubicBezTo>
                  <a:cubicBezTo>
                    <a:pt x="23" y="22"/>
                    <a:pt x="25" y="15"/>
                    <a:pt x="26" y="8"/>
                  </a:cubicBezTo>
                  <a:cubicBezTo>
                    <a:pt x="27" y="6"/>
                    <a:pt x="28" y="3"/>
                    <a:pt x="25" y="1"/>
                  </a:cubicBezTo>
                  <a:cubicBezTo>
                    <a:pt x="23" y="0"/>
                    <a:pt x="19" y="1"/>
                    <a:pt x="17" y="2"/>
                  </a:cubicBezTo>
                  <a:close/>
                </a:path>
              </a:pathLst>
            </a:custGeom>
            <a:solidFill>
              <a:srgbClr val="5370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ísliḑè">
              <a:extLst>
                <a:ext uri="{FF2B5EF4-FFF2-40B4-BE49-F238E27FC236}">
                  <a16:creationId xmlns:a16="http://schemas.microsoft.com/office/drawing/2014/main" id="{440BAE17-CA40-4BC8-A03D-B4ECC579E3B3}"/>
                </a:ext>
              </a:extLst>
            </p:cNvPr>
            <p:cNvSpPr/>
            <p:nvPr/>
          </p:nvSpPr>
          <p:spPr bwMode="auto">
            <a:xfrm>
              <a:off x="4233863" y="3760788"/>
              <a:ext cx="131763" cy="215900"/>
            </a:xfrm>
            <a:custGeom>
              <a:avLst/>
              <a:gdLst>
                <a:gd name="T0" fmla="*/ 5 w 24"/>
                <a:gd name="T1" fmla="*/ 0 h 39"/>
                <a:gd name="T2" fmla="*/ 9 w 24"/>
                <a:gd name="T3" fmla="*/ 4 h 39"/>
                <a:gd name="T4" fmla="*/ 23 w 24"/>
                <a:gd name="T5" fmla="*/ 27 h 39"/>
                <a:gd name="T6" fmla="*/ 24 w 24"/>
                <a:gd name="T7" fmla="*/ 30 h 39"/>
                <a:gd name="T8" fmla="*/ 22 w 24"/>
                <a:gd name="T9" fmla="*/ 34 h 39"/>
                <a:gd name="T10" fmla="*/ 14 w 24"/>
                <a:gd name="T11" fmla="*/ 39 h 39"/>
                <a:gd name="T12" fmla="*/ 9 w 24"/>
                <a:gd name="T13" fmla="*/ 34 h 39"/>
                <a:gd name="T14" fmla="*/ 1 w 24"/>
                <a:gd name="T15" fmla="*/ 15 h 39"/>
                <a:gd name="T16" fmla="*/ 0 w 24"/>
                <a:gd name="T17" fmla="*/ 5 h 39"/>
                <a:gd name="T18" fmla="*/ 1 w 24"/>
                <a:gd name="T19" fmla="*/ 1 h 39"/>
                <a:gd name="T20" fmla="*/ 5 w 24"/>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9">
                  <a:moveTo>
                    <a:pt x="5" y="0"/>
                  </a:moveTo>
                  <a:cubicBezTo>
                    <a:pt x="7" y="1"/>
                    <a:pt x="8" y="2"/>
                    <a:pt x="9" y="4"/>
                  </a:cubicBezTo>
                  <a:cubicBezTo>
                    <a:pt x="15" y="11"/>
                    <a:pt x="20" y="19"/>
                    <a:pt x="23" y="27"/>
                  </a:cubicBezTo>
                  <a:cubicBezTo>
                    <a:pt x="23" y="28"/>
                    <a:pt x="24" y="29"/>
                    <a:pt x="24" y="30"/>
                  </a:cubicBezTo>
                  <a:cubicBezTo>
                    <a:pt x="24" y="32"/>
                    <a:pt x="23" y="33"/>
                    <a:pt x="22" y="34"/>
                  </a:cubicBezTo>
                  <a:cubicBezTo>
                    <a:pt x="20" y="37"/>
                    <a:pt x="17" y="39"/>
                    <a:pt x="14" y="39"/>
                  </a:cubicBezTo>
                  <a:cubicBezTo>
                    <a:pt x="12" y="38"/>
                    <a:pt x="10" y="36"/>
                    <a:pt x="9" y="34"/>
                  </a:cubicBezTo>
                  <a:cubicBezTo>
                    <a:pt x="5" y="28"/>
                    <a:pt x="2" y="22"/>
                    <a:pt x="1" y="15"/>
                  </a:cubicBezTo>
                  <a:cubicBezTo>
                    <a:pt x="1" y="12"/>
                    <a:pt x="0" y="8"/>
                    <a:pt x="0" y="5"/>
                  </a:cubicBezTo>
                  <a:cubicBezTo>
                    <a:pt x="0" y="3"/>
                    <a:pt x="0" y="2"/>
                    <a:pt x="1" y="1"/>
                  </a:cubicBezTo>
                  <a:cubicBezTo>
                    <a:pt x="2" y="0"/>
                    <a:pt x="4" y="0"/>
                    <a:pt x="5" y="0"/>
                  </a:cubicBezTo>
                  <a:close/>
                </a:path>
              </a:pathLst>
            </a:custGeom>
            <a:solidFill>
              <a:srgbClr val="5370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îsľîḑê">
              <a:extLst>
                <a:ext uri="{FF2B5EF4-FFF2-40B4-BE49-F238E27FC236}">
                  <a16:creationId xmlns:a16="http://schemas.microsoft.com/office/drawing/2014/main" id="{35746EC6-35B5-4D89-AC3B-B38D66B28EE7}"/>
                </a:ext>
              </a:extLst>
            </p:cNvPr>
            <p:cNvSpPr/>
            <p:nvPr/>
          </p:nvSpPr>
          <p:spPr bwMode="auto">
            <a:xfrm>
              <a:off x="6862763" y="2179638"/>
              <a:ext cx="665163" cy="392113"/>
            </a:xfrm>
            <a:custGeom>
              <a:avLst/>
              <a:gdLst>
                <a:gd name="T0" fmla="*/ 118 w 120"/>
                <a:gd name="T1" fmla="*/ 51 h 71"/>
                <a:gd name="T2" fmla="*/ 116 w 120"/>
                <a:gd name="T3" fmla="*/ 24 h 71"/>
                <a:gd name="T4" fmla="*/ 106 w 120"/>
                <a:gd name="T5" fmla="*/ 7 h 71"/>
                <a:gd name="T6" fmla="*/ 97 w 120"/>
                <a:gd name="T7" fmla="*/ 4 h 71"/>
                <a:gd name="T8" fmla="*/ 89 w 120"/>
                <a:gd name="T9" fmla="*/ 3 h 71"/>
                <a:gd name="T10" fmla="*/ 57 w 120"/>
                <a:gd name="T11" fmla="*/ 2 h 71"/>
                <a:gd name="T12" fmla="*/ 19 w 120"/>
                <a:gd name="T13" fmla="*/ 5 h 71"/>
                <a:gd name="T14" fmla="*/ 5 w 120"/>
                <a:gd name="T15" fmla="*/ 33 h 71"/>
                <a:gd name="T16" fmla="*/ 0 w 120"/>
                <a:gd name="T17" fmla="*/ 54 h 71"/>
                <a:gd name="T18" fmla="*/ 55 w 120"/>
                <a:gd name="T19" fmla="*/ 71 h 71"/>
                <a:gd name="T20" fmla="*/ 118 w 120"/>
                <a:gd name="T21"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1">
                  <a:moveTo>
                    <a:pt x="118" y="51"/>
                  </a:moveTo>
                  <a:cubicBezTo>
                    <a:pt x="118" y="37"/>
                    <a:pt x="120" y="38"/>
                    <a:pt x="116" y="24"/>
                  </a:cubicBezTo>
                  <a:cubicBezTo>
                    <a:pt x="114" y="17"/>
                    <a:pt x="112" y="14"/>
                    <a:pt x="106" y="7"/>
                  </a:cubicBezTo>
                  <a:cubicBezTo>
                    <a:pt x="105" y="6"/>
                    <a:pt x="105" y="6"/>
                    <a:pt x="97" y="4"/>
                  </a:cubicBezTo>
                  <a:cubicBezTo>
                    <a:pt x="95" y="4"/>
                    <a:pt x="91" y="3"/>
                    <a:pt x="89" y="3"/>
                  </a:cubicBezTo>
                  <a:cubicBezTo>
                    <a:pt x="78" y="4"/>
                    <a:pt x="68" y="1"/>
                    <a:pt x="57" y="2"/>
                  </a:cubicBezTo>
                  <a:cubicBezTo>
                    <a:pt x="46" y="4"/>
                    <a:pt x="28" y="0"/>
                    <a:pt x="19" y="5"/>
                  </a:cubicBezTo>
                  <a:cubicBezTo>
                    <a:pt x="7" y="10"/>
                    <a:pt x="7" y="24"/>
                    <a:pt x="5" y="33"/>
                  </a:cubicBezTo>
                  <a:cubicBezTo>
                    <a:pt x="2" y="45"/>
                    <a:pt x="1" y="42"/>
                    <a:pt x="0" y="54"/>
                  </a:cubicBezTo>
                  <a:cubicBezTo>
                    <a:pt x="0" y="54"/>
                    <a:pt x="27" y="71"/>
                    <a:pt x="55" y="71"/>
                  </a:cubicBezTo>
                  <a:cubicBezTo>
                    <a:pt x="85" y="71"/>
                    <a:pt x="118" y="55"/>
                    <a:pt x="118" y="51"/>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íSlîdè">
              <a:extLst>
                <a:ext uri="{FF2B5EF4-FFF2-40B4-BE49-F238E27FC236}">
                  <a16:creationId xmlns:a16="http://schemas.microsoft.com/office/drawing/2014/main" id="{18B40024-9FE2-4E70-88EA-22BD7D014097}"/>
                </a:ext>
              </a:extLst>
            </p:cNvPr>
            <p:cNvSpPr/>
            <p:nvPr/>
          </p:nvSpPr>
          <p:spPr bwMode="auto">
            <a:xfrm>
              <a:off x="7000875" y="1760538"/>
              <a:ext cx="322263" cy="414338"/>
            </a:xfrm>
            <a:custGeom>
              <a:avLst/>
              <a:gdLst>
                <a:gd name="T0" fmla="*/ 58 w 58"/>
                <a:gd name="T1" fmla="*/ 25 h 75"/>
                <a:gd name="T2" fmla="*/ 29 w 58"/>
                <a:gd name="T3" fmla="*/ 0 h 75"/>
                <a:gd name="T4" fmla="*/ 0 w 58"/>
                <a:gd name="T5" fmla="*/ 25 h 75"/>
                <a:gd name="T6" fmla="*/ 1 w 58"/>
                <a:gd name="T7" fmla="*/ 32 h 75"/>
                <a:gd name="T8" fmla="*/ 1 w 58"/>
                <a:gd name="T9" fmla="*/ 33 h 75"/>
                <a:gd name="T10" fmla="*/ 2 w 58"/>
                <a:gd name="T11" fmla="*/ 48 h 75"/>
                <a:gd name="T12" fmla="*/ 20 w 58"/>
                <a:gd name="T13" fmla="*/ 72 h 75"/>
                <a:gd name="T14" fmla="*/ 31 w 58"/>
                <a:gd name="T15" fmla="*/ 75 h 75"/>
                <a:gd name="T16" fmla="*/ 45 w 58"/>
                <a:gd name="T17" fmla="*/ 69 h 75"/>
                <a:gd name="T18" fmla="*/ 57 w 58"/>
                <a:gd name="T19" fmla="*/ 28 h 75"/>
                <a:gd name="T20" fmla="*/ 58 w 58"/>
                <a:gd name="T2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5">
                  <a:moveTo>
                    <a:pt x="58" y="25"/>
                  </a:moveTo>
                  <a:cubicBezTo>
                    <a:pt x="58" y="11"/>
                    <a:pt x="45" y="0"/>
                    <a:pt x="29" y="0"/>
                  </a:cubicBezTo>
                  <a:cubicBezTo>
                    <a:pt x="13" y="0"/>
                    <a:pt x="0" y="11"/>
                    <a:pt x="0" y="25"/>
                  </a:cubicBezTo>
                  <a:cubicBezTo>
                    <a:pt x="0" y="27"/>
                    <a:pt x="0" y="29"/>
                    <a:pt x="1" y="32"/>
                  </a:cubicBezTo>
                  <a:cubicBezTo>
                    <a:pt x="1" y="32"/>
                    <a:pt x="1" y="33"/>
                    <a:pt x="1" y="33"/>
                  </a:cubicBezTo>
                  <a:cubicBezTo>
                    <a:pt x="1" y="38"/>
                    <a:pt x="1" y="43"/>
                    <a:pt x="2" y="48"/>
                  </a:cubicBezTo>
                  <a:cubicBezTo>
                    <a:pt x="4" y="57"/>
                    <a:pt x="10" y="66"/>
                    <a:pt x="20" y="72"/>
                  </a:cubicBezTo>
                  <a:cubicBezTo>
                    <a:pt x="23" y="73"/>
                    <a:pt x="27" y="75"/>
                    <a:pt x="31" y="75"/>
                  </a:cubicBezTo>
                  <a:cubicBezTo>
                    <a:pt x="36" y="75"/>
                    <a:pt x="41" y="72"/>
                    <a:pt x="45" y="69"/>
                  </a:cubicBezTo>
                  <a:cubicBezTo>
                    <a:pt x="57" y="59"/>
                    <a:pt x="58" y="43"/>
                    <a:pt x="57" y="28"/>
                  </a:cubicBezTo>
                  <a:cubicBezTo>
                    <a:pt x="58" y="27"/>
                    <a:pt x="58" y="26"/>
                    <a:pt x="58" y="25"/>
                  </a:cubicBezTo>
                  <a:close/>
                </a:path>
              </a:pathLst>
            </a:custGeom>
            <a:solidFill>
              <a:srgbClr val="F0CF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î$ļîḋè">
              <a:extLst>
                <a:ext uri="{FF2B5EF4-FFF2-40B4-BE49-F238E27FC236}">
                  <a16:creationId xmlns:a16="http://schemas.microsoft.com/office/drawing/2014/main" id="{549BBF83-32E6-4847-AAE1-1C75DCEB139F}"/>
                </a:ext>
              </a:extLst>
            </p:cNvPr>
            <p:cNvSpPr/>
            <p:nvPr/>
          </p:nvSpPr>
          <p:spPr bwMode="auto">
            <a:xfrm>
              <a:off x="7045325" y="2179638"/>
              <a:ext cx="117475" cy="115888"/>
            </a:xfrm>
            <a:custGeom>
              <a:avLst/>
              <a:gdLst>
                <a:gd name="T0" fmla="*/ 20 w 21"/>
                <a:gd name="T1" fmla="*/ 7 h 21"/>
                <a:gd name="T2" fmla="*/ 21 w 21"/>
                <a:gd name="T3" fmla="*/ 4 h 21"/>
                <a:gd name="T4" fmla="*/ 19 w 21"/>
                <a:gd name="T5" fmla="*/ 3 h 21"/>
                <a:gd name="T6" fmla="*/ 10 w 21"/>
                <a:gd name="T7" fmla="*/ 0 h 21"/>
                <a:gd name="T8" fmla="*/ 7 w 21"/>
                <a:gd name="T9" fmla="*/ 0 h 21"/>
                <a:gd name="T10" fmla="*/ 6 w 21"/>
                <a:gd name="T11" fmla="*/ 1 h 21"/>
                <a:gd name="T12" fmla="*/ 0 w 21"/>
                <a:gd name="T13" fmla="*/ 8 h 21"/>
                <a:gd name="T14" fmla="*/ 0 w 21"/>
                <a:gd name="T15" fmla="*/ 9 h 21"/>
                <a:gd name="T16" fmla="*/ 1 w 21"/>
                <a:gd name="T17" fmla="*/ 11 h 21"/>
                <a:gd name="T18" fmla="*/ 6 w 21"/>
                <a:gd name="T19" fmla="*/ 16 h 21"/>
                <a:gd name="T20" fmla="*/ 12 w 21"/>
                <a:gd name="T21" fmla="*/ 20 h 21"/>
                <a:gd name="T22" fmla="*/ 15 w 21"/>
                <a:gd name="T23" fmla="*/ 13 h 21"/>
                <a:gd name="T24" fmla="*/ 20 w 21"/>
                <a:gd name="T2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1">
                  <a:moveTo>
                    <a:pt x="20" y="7"/>
                  </a:moveTo>
                  <a:cubicBezTo>
                    <a:pt x="21" y="6"/>
                    <a:pt x="21" y="5"/>
                    <a:pt x="21" y="4"/>
                  </a:cubicBezTo>
                  <a:cubicBezTo>
                    <a:pt x="21" y="4"/>
                    <a:pt x="20" y="4"/>
                    <a:pt x="19" y="3"/>
                  </a:cubicBezTo>
                  <a:cubicBezTo>
                    <a:pt x="16" y="2"/>
                    <a:pt x="13" y="1"/>
                    <a:pt x="10" y="0"/>
                  </a:cubicBezTo>
                  <a:cubicBezTo>
                    <a:pt x="9" y="0"/>
                    <a:pt x="8" y="0"/>
                    <a:pt x="7" y="0"/>
                  </a:cubicBezTo>
                  <a:cubicBezTo>
                    <a:pt x="7" y="0"/>
                    <a:pt x="6" y="1"/>
                    <a:pt x="6" y="1"/>
                  </a:cubicBezTo>
                  <a:cubicBezTo>
                    <a:pt x="4" y="3"/>
                    <a:pt x="2" y="6"/>
                    <a:pt x="0" y="8"/>
                  </a:cubicBezTo>
                  <a:cubicBezTo>
                    <a:pt x="0" y="8"/>
                    <a:pt x="0" y="9"/>
                    <a:pt x="0" y="9"/>
                  </a:cubicBezTo>
                  <a:cubicBezTo>
                    <a:pt x="0" y="10"/>
                    <a:pt x="0" y="10"/>
                    <a:pt x="1" y="11"/>
                  </a:cubicBezTo>
                  <a:cubicBezTo>
                    <a:pt x="3" y="12"/>
                    <a:pt x="5" y="14"/>
                    <a:pt x="6" y="16"/>
                  </a:cubicBezTo>
                  <a:cubicBezTo>
                    <a:pt x="8" y="18"/>
                    <a:pt x="9" y="21"/>
                    <a:pt x="12" y="20"/>
                  </a:cubicBezTo>
                  <a:cubicBezTo>
                    <a:pt x="14" y="19"/>
                    <a:pt x="14" y="15"/>
                    <a:pt x="15" y="13"/>
                  </a:cubicBezTo>
                  <a:cubicBezTo>
                    <a:pt x="17" y="11"/>
                    <a:pt x="18" y="9"/>
                    <a:pt x="20" y="7"/>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ïṧlïḋé">
              <a:extLst>
                <a:ext uri="{FF2B5EF4-FFF2-40B4-BE49-F238E27FC236}">
                  <a16:creationId xmlns:a16="http://schemas.microsoft.com/office/drawing/2014/main" id="{703A3CAD-4B13-4889-AAE7-B73CED77DDE1}"/>
                </a:ext>
              </a:extLst>
            </p:cNvPr>
            <p:cNvSpPr/>
            <p:nvPr/>
          </p:nvSpPr>
          <p:spPr bwMode="auto">
            <a:xfrm>
              <a:off x="7189788" y="2174875"/>
              <a:ext cx="127000" cy="120650"/>
            </a:xfrm>
            <a:custGeom>
              <a:avLst/>
              <a:gdLst>
                <a:gd name="T0" fmla="*/ 5 w 23"/>
                <a:gd name="T1" fmla="*/ 16 h 22"/>
                <a:gd name="T2" fmla="*/ 6 w 23"/>
                <a:gd name="T3" fmla="*/ 21 h 22"/>
                <a:gd name="T4" fmla="*/ 6 w 23"/>
                <a:gd name="T5" fmla="*/ 21 h 22"/>
                <a:gd name="T6" fmla="*/ 8 w 23"/>
                <a:gd name="T7" fmla="*/ 20 h 22"/>
                <a:gd name="T8" fmla="*/ 20 w 23"/>
                <a:gd name="T9" fmla="*/ 8 h 22"/>
                <a:gd name="T10" fmla="*/ 23 w 23"/>
                <a:gd name="T11" fmla="*/ 6 h 22"/>
                <a:gd name="T12" fmla="*/ 22 w 23"/>
                <a:gd name="T13" fmla="*/ 3 h 22"/>
                <a:gd name="T14" fmla="*/ 20 w 23"/>
                <a:gd name="T15" fmla="*/ 2 h 22"/>
                <a:gd name="T16" fmla="*/ 15 w 23"/>
                <a:gd name="T17" fmla="*/ 0 h 22"/>
                <a:gd name="T18" fmla="*/ 12 w 23"/>
                <a:gd name="T19" fmla="*/ 0 h 22"/>
                <a:gd name="T20" fmla="*/ 9 w 23"/>
                <a:gd name="T21" fmla="*/ 1 h 22"/>
                <a:gd name="T22" fmla="*/ 1 w 23"/>
                <a:gd name="T23" fmla="*/ 7 h 22"/>
                <a:gd name="T24" fmla="*/ 3 w 23"/>
                <a:gd name="T25" fmla="*/ 11 h 22"/>
                <a:gd name="T26" fmla="*/ 5 w 23"/>
                <a:gd name="T2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5" y="16"/>
                  </a:moveTo>
                  <a:cubicBezTo>
                    <a:pt x="5" y="18"/>
                    <a:pt x="5" y="19"/>
                    <a:pt x="6" y="21"/>
                  </a:cubicBezTo>
                  <a:cubicBezTo>
                    <a:pt x="6" y="21"/>
                    <a:pt x="6" y="21"/>
                    <a:pt x="6" y="21"/>
                  </a:cubicBezTo>
                  <a:cubicBezTo>
                    <a:pt x="7" y="22"/>
                    <a:pt x="8" y="21"/>
                    <a:pt x="8" y="20"/>
                  </a:cubicBezTo>
                  <a:cubicBezTo>
                    <a:pt x="11" y="16"/>
                    <a:pt x="16" y="12"/>
                    <a:pt x="20" y="8"/>
                  </a:cubicBezTo>
                  <a:cubicBezTo>
                    <a:pt x="21" y="7"/>
                    <a:pt x="22" y="7"/>
                    <a:pt x="23" y="6"/>
                  </a:cubicBezTo>
                  <a:cubicBezTo>
                    <a:pt x="23" y="5"/>
                    <a:pt x="23" y="4"/>
                    <a:pt x="22" y="3"/>
                  </a:cubicBezTo>
                  <a:cubicBezTo>
                    <a:pt x="22" y="2"/>
                    <a:pt x="21" y="2"/>
                    <a:pt x="20" y="2"/>
                  </a:cubicBezTo>
                  <a:cubicBezTo>
                    <a:pt x="18" y="1"/>
                    <a:pt x="17" y="1"/>
                    <a:pt x="15" y="0"/>
                  </a:cubicBezTo>
                  <a:cubicBezTo>
                    <a:pt x="14" y="0"/>
                    <a:pt x="13" y="0"/>
                    <a:pt x="12" y="0"/>
                  </a:cubicBezTo>
                  <a:cubicBezTo>
                    <a:pt x="11" y="0"/>
                    <a:pt x="10" y="1"/>
                    <a:pt x="9" y="1"/>
                  </a:cubicBezTo>
                  <a:cubicBezTo>
                    <a:pt x="7" y="2"/>
                    <a:pt x="1" y="5"/>
                    <a:pt x="1" y="7"/>
                  </a:cubicBezTo>
                  <a:cubicBezTo>
                    <a:pt x="0" y="8"/>
                    <a:pt x="2" y="10"/>
                    <a:pt x="3" y="11"/>
                  </a:cubicBezTo>
                  <a:cubicBezTo>
                    <a:pt x="4" y="13"/>
                    <a:pt x="4" y="15"/>
                    <a:pt x="5" y="16"/>
                  </a:cubicBez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îş1ïdê">
              <a:extLst>
                <a:ext uri="{FF2B5EF4-FFF2-40B4-BE49-F238E27FC236}">
                  <a16:creationId xmlns:a16="http://schemas.microsoft.com/office/drawing/2014/main" id="{4C996E9E-FE1F-4C96-8966-0BFD2892A4F8}"/>
                </a:ext>
              </a:extLst>
            </p:cNvPr>
            <p:cNvSpPr/>
            <p:nvPr/>
          </p:nvSpPr>
          <p:spPr bwMode="auto">
            <a:xfrm>
              <a:off x="7134225" y="2241550"/>
              <a:ext cx="66675" cy="60325"/>
            </a:xfrm>
            <a:custGeom>
              <a:avLst/>
              <a:gdLst>
                <a:gd name="T0" fmla="*/ 0 w 12"/>
                <a:gd name="T1" fmla="*/ 3 h 11"/>
                <a:gd name="T2" fmla="*/ 0 w 12"/>
                <a:gd name="T3" fmla="*/ 3 h 11"/>
                <a:gd name="T4" fmla="*/ 1 w 12"/>
                <a:gd name="T5" fmla="*/ 2 h 11"/>
                <a:gd name="T6" fmla="*/ 9 w 12"/>
                <a:gd name="T7" fmla="*/ 1 h 11"/>
                <a:gd name="T8" fmla="*/ 10 w 12"/>
                <a:gd name="T9" fmla="*/ 1 h 11"/>
                <a:gd name="T10" fmla="*/ 11 w 12"/>
                <a:gd name="T11" fmla="*/ 2 h 11"/>
                <a:gd name="T12" fmla="*/ 11 w 12"/>
                <a:gd name="T13" fmla="*/ 6 h 11"/>
                <a:gd name="T14" fmla="*/ 9 w 12"/>
                <a:gd name="T15" fmla="*/ 11 h 11"/>
                <a:gd name="T16" fmla="*/ 8 w 12"/>
                <a:gd name="T17" fmla="*/ 11 h 11"/>
                <a:gd name="T18" fmla="*/ 7 w 12"/>
                <a:gd name="T19" fmla="*/ 11 h 11"/>
                <a:gd name="T20" fmla="*/ 0 w 12"/>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1">
                  <a:moveTo>
                    <a:pt x="0" y="3"/>
                  </a:moveTo>
                  <a:cubicBezTo>
                    <a:pt x="0" y="3"/>
                    <a:pt x="0" y="3"/>
                    <a:pt x="0" y="3"/>
                  </a:cubicBezTo>
                  <a:cubicBezTo>
                    <a:pt x="1" y="2"/>
                    <a:pt x="1" y="2"/>
                    <a:pt x="1" y="2"/>
                  </a:cubicBezTo>
                  <a:cubicBezTo>
                    <a:pt x="3" y="1"/>
                    <a:pt x="6" y="0"/>
                    <a:pt x="9" y="1"/>
                  </a:cubicBezTo>
                  <a:cubicBezTo>
                    <a:pt x="10" y="1"/>
                    <a:pt x="10" y="1"/>
                    <a:pt x="10" y="1"/>
                  </a:cubicBezTo>
                  <a:cubicBezTo>
                    <a:pt x="11" y="2"/>
                    <a:pt x="11" y="2"/>
                    <a:pt x="11" y="2"/>
                  </a:cubicBezTo>
                  <a:cubicBezTo>
                    <a:pt x="12" y="3"/>
                    <a:pt x="12" y="5"/>
                    <a:pt x="11" y="6"/>
                  </a:cubicBezTo>
                  <a:cubicBezTo>
                    <a:pt x="11" y="8"/>
                    <a:pt x="10" y="9"/>
                    <a:pt x="9" y="11"/>
                  </a:cubicBezTo>
                  <a:cubicBezTo>
                    <a:pt x="8" y="11"/>
                    <a:pt x="8" y="11"/>
                    <a:pt x="8" y="11"/>
                  </a:cubicBezTo>
                  <a:cubicBezTo>
                    <a:pt x="7" y="11"/>
                    <a:pt x="7" y="11"/>
                    <a:pt x="7" y="11"/>
                  </a:cubicBezTo>
                  <a:cubicBezTo>
                    <a:pt x="3" y="11"/>
                    <a:pt x="1" y="6"/>
                    <a:pt x="0"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ïṧ1íḋé">
              <a:extLst>
                <a:ext uri="{FF2B5EF4-FFF2-40B4-BE49-F238E27FC236}">
                  <a16:creationId xmlns:a16="http://schemas.microsoft.com/office/drawing/2014/main" id="{46CD8185-F375-4FF7-A6D4-1412B201F083}"/>
                </a:ext>
              </a:extLst>
            </p:cNvPr>
            <p:cNvSpPr/>
            <p:nvPr/>
          </p:nvSpPr>
          <p:spPr bwMode="auto">
            <a:xfrm>
              <a:off x="7123113" y="2312988"/>
              <a:ext cx="93663" cy="247650"/>
            </a:xfrm>
            <a:custGeom>
              <a:avLst/>
              <a:gdLst>
                <a:gd name="T0" fmla="*/ 15 w 17"/>
                <a:gd name="T1" fmla="*/ 42 h 45"/>
                <a:gd name="T2" fmla="*/ 10 w 17"/>
                <a:gd name="T3" fmla="*/ 0 h 45"/>
                <a:gd name="T4" fmla="*/ 4 w 17"/>
                <a:gd name="T5" fmla="*/ 17 h 45"/>
                <a:gd name="T6" fmla="*/ 0 w 17"/>
                <a:gd name="T7" fmla="*/ 43 h 45"/>
                <a:gd name="T8" fmla="*/ 8 w 17"/>
                <a:gd name="T9" fmla="*/ 44 h 45"/>
                <a:gd name="T10" fmla="*/ 15 w 17"/>
                <a:gd name="T11" fmla="*/ 42 h 45"/>
              </a:gdLst>
              <a:ahLst/>
              <a:cxnLst>
                <a:cxn ang="0">
                  <a:pos x="T0" y="T1"/>
                </a:cxn>
                <a:cxn ang="0">
                  <a:pos x="T2" y="T3"/>
                </a:cxn>
                <a:cxn ang="0">
                  <a:pos x="T4" y="T5"/>
                </a:cxn>
                <a:cxn ang="0">
                  <a:pos x="T6" y="T7"/>
                </a:cxn>
                <a:cxn ang="0">
                  <a:pos x="T8" y="T9"/>
                </a:cxn>
                <a:cxn ang="0">
                  <a:pos x="T10" y="T11"/>
                </a:cxn>
              </a:cxnLst>
              <a:rect l="0" t="0" r="r" b="b"/>
              <a:pathLst>
                <a:path w="17" h="45">
                  <a:moveTo>
                    <a:pt x="15" y="42"/>
                  </a:moveTo>
                  <a:cubicBezTo>
                    <a:pt x="15" y="31"/>
                    <a:pt x="17" y="9"/>
                    <a:pt x="10" y="0"/>
                  </a:cubicBezTo>
                  <a:cubicBezTo>
                    <a:pt x="5" y="1"/>
                    <a:pt x="5" y="13"/>
                    <a:pt x="4" y="17"/>
                  </a:cubicBezTo>
                  <a:cubicBezTo>
                    <a:pt x="3" y="24"/>
                    <a:pt x="2" y="36"/>
                    <a:pt x="0" y="43"/>
                  </a:cubicBezTo>
                  <a:cubicBezTo>
                    <a:pt x="0" y="43"/>
                    <a:pt x="4" y="45"/>
                    <a:pt x="8" y="44"/>
                  </a:cubicBezTo>
                  <a:cubicBezTo>
                    <a:pt x="11" y="43"/>
                    <a:pt x="15" y="42"/>
                    <a:pt x="1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íślïḓè">
              <a:extLst>
                <a:ext uri="{FF2B5EF4-FFF2-40B4-BE49-F238E27FC236}">
                  <a16:creationId xmlns:a16="http://schemas.microsoft.com/office/drawing/2014/main" id="{798049AA-DE6A-45D5-B2EF-901CC1A746F6}"/>
                </a:ext>
              </a:extLst>
            </p:cNvPr>
            <p:cNvSpPr/>
            <p:nvPr/>
          </p:nvSpPr>
          <p:spPr bwMode="auto">
            <a:xfrm>
              <a:off x="6978650" y="1704975"/>
              <a:ext cx="382588" cy="392113"/>
            </a:xfrm>
            <a:custGeom>
              <a:avLst/>
              <a:gdLst>
                <a:gd name="T0" fmla="*/ 1 w 69"/>
                <a:gd name="T1" fmla="*/ 24 h 71"/>
                <a:gd name="T2" fmla="*/ 3 w 69"/>
                <a:gd name="T3" fmla="*/ 18 h 71"/>
                <a:gd name="T4" fmla="*/ 7 w 69"/>
                <a:gd name="T5" fmla="*/ 10 h 71"/>
                <a:gd name="T6" fmla="*/ 25 w 69"/>
                <a:gd name="T7" fmla="*/ 1 h 71"/>
                <a:gd name="T8" fmla="*/ 46 w 69"/>
                <a:gd name="T9" fmla="*/ 2 h 71"/>
                <a:gd name="T10" fmla="*/ 56 w 69"/>
                <a:gd name="T11" fmla="*/ 4 h 71"/>
                <a:gd name="T12" fmla="*/ 63 w 69"/>
                <a:gd name="T13" fmla="*/ 11 h 71"/>
                <a:gd name="T14" fmla="*/ 66 w 69"/>
                <a:gd name="T15" fmla="*/ 16 h 71"/>
                <a:gd name="T16" fmla="*/ 68 w 69"/>
                <a:gd name="T17" fmla="*/ 24 h 71"/>
                <a:gd name="T18" fmla="*/ 69 w 69"/>
                <a:gd name="T19" fmla="*/ 33 h 71"/>
                <a:gd name="T20" fmla="*/ 68 w 69"/>
                <a:gd name="T21" fmla="*/ 38 h 71"/>
                <a:gd name="T22" fmla="*/ 64 w 69"/>
                <a:gd name="T23" fmla="*/ 41 h 71"/>
                <a:gd name="T24" fmla="*/ 59 w 69"/>
                <a:gd name="T25" fmla="*/ 37 h 71"/>
                <a:gd name="T26" fmla="*/ 55 w 69"/>
                <a:gd name="T27" fmla="*/ 33 h 71"/>
                <a:gd name="T28" fmla="*/ 55 w 69"/>
                <a:gd name="T29" fmla="*/ 34 h 71"/>
                <a:gd name="T30" fmla="*/ 52 w 69"/>
                <a:gd name="T31" fmla="*/ 33 h 71"/>
                <a:gd name="T32" fmla="*/ 42 w 69"/>
                <a:gd name="T33" fmla="*/ 27 h 71"/>
                <a:gd name="T34" fmla="*/ 42 w 69"/>
                <a:gd name="T35" fmla="*/ 29 h 71"/>
                <a:gd name="T36" fmla="*/ 39 w 69"/>
                <a:gd name="T37" fmla="*/ 30 h 71"/>
                <a:gd name="T38" fmla="*/ 36 w 69"/>
                <a:gd name="T39" fmla="*/ 28 h 71"/>
                <a:gd name="T40" fmla="*/ 31 w 69"/>
                <a:gd name="T41" fmla="*/ 27 h 71"/>
                <a:gd name="T42" fmla="*/ 29 w 69"/>
                <a:gd name="T43" fmla="*/ 30 h 71"/>
                <a:gd name="T44" fmla="*/ 20 w 69"/>
                <a:gd name="T45" fmla="*/ 28 h 71"/>
                <a:gd name="T46" fmla="*/ 19 w 69"/>
                <a:gd name="T47" fmla="*/ 29 h 71"/>
                <a:gd name="T48" fmla="*/ 9 w 69"/>
                <a:gd name="T49" fmla="*/ 54 h 71"/>
                <a:gd name="T50" fmla="*/ 8 w 69"/>
                <a:gd name="T51" fmla="*/ 52 h 71"/>
                <a:gd name="T52" fmla="*/ 6 w 69"/>
                <a:gd name="T53" fmla="*/ 53 h 71"/>
                <a:gd name="T54" fmla="*/ 6 w 69"/>
                <a:gd name="T55" fmla="*/ 54 h 71"/>
                <a:gd name="T56" fmla="*/ 8 w 69"/>
                <a:gd name="T57" fmla="*/ 61 h 71"/>
                <a:gd name="T58" fmla="*/ 13 w 69"/>
                <a:gd name="T59" fmla="*/ 71 h 71"/>
                <a:gd name="T60" fmla="*/ 3 w 69"/>
                <a:gd name="T61" fmla="*/ 52 h 71"/>
                <a:gd name="T62" fmla="*/ 1 w 69"/>
                <a:gd name="T63" fmla="*/ 46 h 71"/>
                <a:gd name="T64" fmla="*/ 1 w 69"/>
                <a:gd name="T65" fmla="*/ 39 h 71"/>
                <a:gd name="T66" fmla="*/ 1 w 69"/>
                <a:gd name="T67"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1">
                  <a:moveTo>
                    <a:pt x="1" y="24"/>
                  </a:moveTo>
                  <a:cubicBezTo>
                    <a:pt x="1" y="22"/>
                    <a:pt x="2" y="20"/>
                    <a:pt x="3" y="18"/>
                  </a:cubicBezTo>
                  <a:cubicBezTo>
                    <a:pt x="4" y="15"/>
                    <a:pt x="5" y="13"/>
                    <a:pt x="7" y="10"/>
                  </a:cubicBezTo>
                  <a:cubicBezTo>
                    <a:pt x="11" y="5"/>
                    <a:pt x="18" y="2"/>
                    <a:pt x="25" y="1"/>
                  </a:cubicBezTo>
                  <a:cubicBezTo>
                    <a:pt x="32" y="0"/>
                    <a:pt x="39" y="0"/>
                    <a:pt x="46" y="2"/>
                  </a:cubicBezTo>
                  <a:cubicBezTo>
                    <a:pt x="49" y="2"/>
                    <a:pt x="53" y="3"/>
                    <a:pt x="56" y="4"/>
                  </a:cubicBezTo>
                  <a:cubicBezTo>
                    <a:pt x="59" y="6"/>
                    <a:pt x="62" y="8"/>
                    <a:pt x="63" y="11"/>
                  </a:cubicBezTo>
                  <a:cubicBezTo>
                    <a:pt x="64" y="12"/>
                    <a:pt x="65" y="14"/>
                    <a:pt x="66" y="16"/>
                  </a:cubicBezTo>
                  <a:cubicBezTo>
                    <a:pt x="66" y="19"/>
                    <a:pt x="67" y="22"/>
                    <a:pt x="68" y="24"/>
                  </a:cubicBezTo>
                  <a:cubicBezTo>
                    <a:pt x="68" y="27"/>
                    <a:pt x="69" y="30"/>
                    <a:pt x="69" y="33"/>
                  </a:cubicBezTo>
                  <a:cubicBezTo>
                    <a:pt x="69" y="35"/>
                    <a:pt x="69" y="37"/>
                    <a:pt x="68" y="38"/>
                  </a:cubicBezTo>
                  <a:cubicBezTo>
                    <a:pt x="68" y="40"/>
                    <a:pt x="66" y="41"/>
                    <a:pt x="64" y="41"/>
                  </a:cubicBezTo>
                  <a:cubicBezTo>
                    <a:pt x="62" y="41"/>
                    <a:pt x="60" y="39"/>
                    <a:pt x="59" y="37"/>
                  </a:cubicBezTo>
                  <a:cubicBezTo>
                    <a:pt x="58" y="36"/>
                    <a:pt x="57" y="34"/>
                    <a:pt x="55" y="33"/>
                  </a:cubicBezTo>
                  <a:cubicBezTo>
                    <a:pt x="55" y="34"/>
                    <a:pt x="55" y="34"/>
                    <a:pt x="55" y="34"/>
                  </a:cubicBezTo>
                  <a:cubicBezTo>
                    <a:pt x="54" y="35"/>
                    <a:pt x="53" y="34"/>
                    <a:pt x="52" y="33"/>
                  </a:cubicBezTo>
                  <a:cubicBezTo>
                    <a:pt x="49" y="30"/>
                    <a:pt x="45" y="28"/>
                    <a:pt x="42" y="27"/>
                  </a:cubicBezTo>
                  <a:cubicBezTo>
                    <a:pt x="41" y="27"/>
                    <a:pt x="42" y="28"/>
                    <a:pt x="42" y="29"/>
                  </a:cubicBezTo>
                  <a:cubicBezTo>
                    <a:pt x="42" y="30"/>
                    <a:pt x="40" y="30"/>
                    <a:pt x="39" y="30"/>
                  </a:cubicBezTo>
                  <a:cubicBezTo>
                    <a:pt x="38" y="30"/>
                    <a:pt x="37" y="29"/>
                    <a:pt x="36" y="28"/>
                  </a:cubicBezTo>
                  <a:cubicBezTo>
                    <a:pt x="35" y="27"/>
                    <a:pt x="33" y="25"/>
                    <a:pt x="31" y="27"/>
                  </a:cubicBezTo>
                  <a:cubicBezTo>
                    <a:pt x="30" y="27"/>
                    <a:pt x="30" y="29"/>
                    <a:pt x="29" y="30"/>
                  </a:cubicBezTo>
                  <a:cubicBezTo>
                    <a:pt x="26" y="31"/>
                    <a:pt x="23" y="26"/>
                    <a:pt x="20" y="28"/>
                  </a:cubicBezTo>
                  <a:cubicBezTo>
                    <a:pt x="19" y="28"/>
                    <a:pt x="19" y="29"/>
                    <a:pt x="19" y="29"/>
                  </a:cubicBezTo>
                  <a:cubicBezTo>
                    <a:pt x="13" y="36"/>
                    <a:pt x="10" y="45"/>
                    <a:pt x="9" y="54"/>
                  </a:cubicBezTo>
                  <a:cubicBezTo>
                    <a:pt x="9" y="53"/>
                    <a:pt x="9" y="53"/>
                    <a:pt x="8" y="52"/>
                  </a:cubicBezTo>
                  <a:cubicBezTo>
                    <a:pt x="8" y="52"/>
                    <a:pt x="7" y="52"/>
                    <a:pt x="6" y="53"/>
                  </a:cubicBezTo>
                  <a:cubicBezTo>
                    <a:pt x="6" y="54"/>
                    <a:pt x="6" y="54"/>
                    <a:pt x="6" y="54"/>
                  </a:cubicBezTo>
                  <a:cubicBezTo>
                    <a:pt x="6" y="56"/>
                    <a:pt x="7" y="59"/>
                    <a:pt x="8" y="61"/>
                  </a:cubicBezTo>
                  <a:cubicBezTo>
                    <a:pt x="10" y="64"/>
                    <a:pt x="11" y="68"/>
                    <a:pt x="13" y="71"/>
                  </a:cubicBezTo>
                  <a:cubicBezTo>
                    <a:pt x="8" y="65"/>
                    <a:pt x="5" y="59"/>
                    <a:pt x="3" y="52"/>
                  </a:cubicBezTo>
                  <a:cubicBezTo>
                    <a:pt x="2" y="50"/>
                    <a:pt x="1" y="48"/>
                    <a:pt x="1" y="46"/>
                  </a:cubicBezTo>
                  <a:cubicBezTo>
                    <a:pt x="0" y="44"/>
                    <a:pt x="1" y="41"/>
                    <a:pt x="1" y="39"/>
                  </a:cubicBezTo>
                  <a:cubicBezTo>
                    <a:pt x="1" y="34"/>
                    <a:pt x="0" y="29"/>
                    <a:pt x="1" y="24"/>
                  </a:cubicBezTo>
                  <a:close/>
                </a:path>
              </a:pathLst>
            </a:custGeom>
            <a:solidFill>
              <a:srgbClr val="8C77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ïsľïḓè">
              <a:extLst>
                <a:ext uri="{FF2B5EF4-FFF2-40B4-BE49-F238E27FC236}">
                  <a16:creationId xmlns:a16="http://schemas.microsoft.com/office/drawing/2014/main" id="{951CDDBD-5A57-4B02-8488-F62259C0806C}"/>
                </a:ext>
              </a:extLst>
            </p:cNvPr>
            <p:cNvSpPr/>
            <p:nvPr/>
          </p:nvSpPr>
          <p:spPr bwMode="auto">
            <a:xfrm>
              <a:off x="4067175" y="4357688"/>
              <a:ext cx="1095375" cy="1071563"/>
            </a:xfrm>
            <a:custGeom>
              <a:avLst/>
              <a:gdLst>
                <a:gd name="T0" fmla="*/ 97 w 198"/>
                <a:gd name="T1" fmla="*/ 194 h 194"/>
                <a:gd name="T2" fmla="*/ 28 w 198"/>
                <a:gd name="T3" fmla="*/ 164 h 194"/>
                <a:gd name="T4" fmla="*/ 1 w 198"/>
                <a:gd name="T5" fmla="*/ 93 h 194"/>
                <a:gd name="T6" fmla="*/ 36 w 198"/>
                <a:gd name="T7" fmla="*/ 23 h 194"/>
                <a:gd name="T8" fmla="*/ 100 w 198"/>
                <a:gd name="T9" fmla="*/ 0 h 194"/>
                <a:gd name="T10" fmla="*/ 171 w 198"/>
                <a:gd name="T11" fmla="*/ 28 h 194"/>
                <a:gd name="T12" fmla="*/ 198 w 198"/>
                <a:gd name="T13" fmla="*/ 99 h 194"/>
                <a:gd name="T14" fmla="*/ 97 w 198"/>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194">
                  <a:moveTo>
                    <a:pt x="97" y="194"/>
                  </a:moveTo>
                  <a:cubicBezTo>
                    <a:pt x="72" y="194"/>
                    <a:pt x="46" y="183"/>
                    <a:pt x="28" y="164"/>
                  </a:cubicBezTo>
                  <a:cubicBezTo>
                    <a:pt x="9" y="145"/>
                    <a:pt x="0" y="120"/>
                    <a:pt x="1" y="93"/>
                  </a:cubicBezTo>
                  <a:cubicBezTo>
                    <a:pt x="2" y="57"/>
                    <a:pt x="21" y="35"/>
                    <a:pt x="36" y="23"/>
                  </a:cubicBezTo>
                  <a:cubicBezTo>
                    <a:pt x="54" y="9"/>
                    <a:pt x="78" y="0"/>
                    <a:pt x="100" y="0"/>
                  </a:cubicBezTo>
                  <a:cubicBezTo>
                    <a:pt x="128" y="0"/>
                    <a:pt x="153" y="10"/>
                    <a:pt x="171" y="28"/>
                  </a:cubicBezTo>
                  <a:cubicBezTo>
                    <a:pt x="189" y="45"/>
                    <a:pt x="198" y="70"/>
                    <a:pt x="198" y="99"/>
                  </a:cubicBezTo>
                  <a:cubicBezTo>
                    <a:pt x="198" y="145"/>
                    <a:pt x="167" y="194"/>
                    <a:pt x="97" y="194"/>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íṣḻïdé">
              <a:extLst>
                <a:ext uri="{FF2B5EF4-FFF2-40B4-BE49-F238E27FC236}">
                  <a16:creationId xmlns:a16="http://schemas.microsoft.com/office/drawing/2014/main" id="{C118163C-5A0B-45D3-9742-BF7BBE5BD54F}"/>
                </a:ext>
              </a:extLst>
            </p:cNvPr>
            <p:cNvSpPr/>
            <p:nvPr/>
          </p:nvSpPr>
          <p:spPr bwMode="auto">
            <a:xfrm>
              <a:off x="4105275" y="4402138"/>
              <a:ext cx="1014413" cy="982663"/>
            </a:xfrm>
            <a:custGeom>
              <a:avLst/>
              <a:gdLst>
                <a:gd name="T0" fmla="*/ 93 w 183"/>
                <a:gd name="T1" fmla="*/ 1 h 178"/>
                <a:gd name="T2" fmla="*/ 3 w 183"/>
                <a:gd name="T3" fmla="*/ 85 h 178"/>
                <a:gd name="T4" fmla="*/ 90 w 183"/>
                <a:gd name="T5" fmla="*/ 178 h 178"/>
                <a:gd name="T6" fmla="*/ 183 w 183"/>
                <a:gd name="T7" fmla="*/ 91 h 178"/>
                <a:gd name="T8" fmla="*/ 93 w 183"/>
                <a:gd name="T9" fmla="*/ 1 h 178"/>
              </a:gdLst>
              <a:ahLst/>
              <a:cxnLst>
                <a:cxn ang="0">
                  <a:pos x="T0" y="T1"/>
                </a:cxn>
                <a:cxn ang="0">
                  <a:pos x="T2" y="T3"/>
                </a:cxn>
                <a:cxn ang="0">
                  <a:pos x="T4" y="T5"/>
                </a:cxn>
                <a:cxn ang="0">
                  <a:pos x="T6" y="T7"/>
                </a:cxn>
                <a:cxn ang="0">
                  <a:pos x="T8" y="T9"/>
                </a:cxn>
              </a:cxnLst>
              <a:rect l="0" t="0" r="r" b="b"/>
              <a:pathLst>
                <a:path w="183" h="178">
                  <a:moveTo>
                    <a:pt x="93" y="1"/>
                  </a:moveTo>
                  <a:cubicBezTo>
                    <a:pt x="55" y="1"/>
                    <a:pt x="5" y="29"/>
                    <a:pt x="3" y="85"/>
                  </a:cubicBezTo>
                  <a:cubicBezTo>
                    <a:pt x="0" y="142"/>
                    <a:pt x="48" y="178"/>
                    <a:pt x="90" y="178"/>
                  </a:cubicBezTo>
                  <a:cubicBezTo>
                    <a:pt x="152" y="178"/>
                    <a:pt x="183" y="135"/>
                    <a:pt x="183" y="91"/>
                  </a:cubicBezTo>
                  <a:cubicBezTo>
                    <a:pt x="183" y="34"/>
                    <a:pt x="143" y="0"/>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iṧḻïdé">
              <a:extLst>
                <a:ext uri="{FF2B5EF4-FFF2-40B4-BE49-F238E27FC236}">
                  <a16:creationId xmlns:a16="http://schemas.microsoft.com/office/drawing/2014/main" id="{10543F36-2A9A-4593-B636-0CA58119D438}"/>
                </a:ext>
              </a:extLst>
            </p:cNvPr>
            <p:cNvSpPr/>
            <p:nvPr/>
          </p:nvSpPr>
          <p:spPr bwMode="auto">
            <a:xfrm>
              <a:off x="4371975" y="4595813"/>
              <a:ext cx="447675" cy="635000"/>
            </a:xfrm>
            <a:custGeom>
              <a:avLst/>
              <a:gdLst>
                <a:gd name="T0" fmla="*/ 17 w 81"/>
                <a:gd name="T1" fmla="*/ 17 h 115"/>
                <a:gd name="T2" fmla="*/ 4 w 81"/>
                <a:gd name="T3" fmla="*/ 77 h 115"/>
                <a:gd name="T4" fmla="*/ 1 w 81"/>
                <a:gd name="T5" fmla="*/ 96 h 115"/>
                <a:gd name="T6" fmla="*/ 1 w 81"/>
                <a:gd name="T7" fmla="*/ 103 h 115"/>
                <a:gd name="T8" fmla="*/ 6 w 81"/>
                <a:gd name="T9" fmla="*/ 105 h 115"/>
                <a:gd name="T10" fmla="*/ 69 w 81"/>
                <a:gd name="T11" fmla="*/ 114 h 115"/>
                <a:gd name="T12" fmla="*/ 80 w 81"/>
                <a:gd name="T13" fmla="*/ 109 h 115"/>
                <a:gd name="T14" fmla="*/ 80 w 81"/>
                <a:gd name="T15" fmla="*/ 101 h 115"/>
                <a:gd name="T16" fmla="*/ 73 w 81"/>
                <a:gd name="T17" fmla="*/ 45 h 115"/>
                <a:gd name="T18" fmla="*/ 73 w 81"/>
                <a:gd name="T19" fmla="*/ 31 h 115"/>
                <a:gd name="T20" fmla="*/ 66 w 81"/>
                <a:gd name="T21" fmla="*/ 11 h 115"/>
                <a:gd name="T22" fmla="*/ 63 w 81"/>
                <a:gd name="T23" fmla="*/ 6 h 115"/>
                <a:gd name="T24" fmla="*/ 58 w 81"/>
                <a:gd name="T25" fmla="*/ 4 h 115"/>
                <a:gd name="T26" fmla="*/ 30 w 81"/>
                <a:gd name="T27" fmla="*/ 2 h 115"/>
                <a:gd name="T28" fmla="*/ 17 w 81"/>
                <a:gd name="T29" fmla="*/ 1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15">
                  <a:moveTo>
                    <a:pt x="17" y="17"/>
                  </a:moveTo>
                  <a:cubicBezTo>
                    <a:pt x="11" y="37"/>
                    <a:pt x="7" y="57"/>
                    <a:pt x="4" y="77"/>
                  </a:cubicBezTo>
                  <a:cubicBezTo>
                    <a:pt x="3" y="83"/>
                    <a:pt x="2" y="90"/>
                    <a:pt x="1" y="96"/>
                  </a:cubicBezTo>
                  <a:cubicBezTo>
                    <a:pt x="0" y="98"/>
                    <a:pt x="0" y="101"/>
                    <a:pt x="1" y="103"/>
                  </a:cubicBezTo>
                  <a:cubicBezTo>
                    <a:pt x="2" y="104"/>
                    <a:pt x="4" y="105"/>
                    <a:pt x="6" y="105"/>
                  </a:cubicBezTo>
                  <a:cubicBezTo>
                    <a:pt x="27" y="110"/>
                    <a:pt x="48" y="115"/>
                    <a:pt x="69" y="114"/>
                  </a:cubicBezTo>
                  <a:cubicBezTo>
                    <a:pt x="73" y="113"/>
                    <a:pt x="78" y="113"/>
                    <a:pt x="80" y="109"/>
                  </a:cubicBezTo>
                  <a:cubicBezTo>
                    <a:pt x="81" y="106"/>
                    <a:pt x="81" y="104"/>
                    <a:pt x="80" y="101"/>
                  </a:cubicBezTo>
                  <a:cubicBezTo>
                    <a:pt x="78" y="82"/>
                    <a:pt x="73" y="64"/>
                    <a:pt x="73" y="45"/>
                  </a:cubicBezTo>
                  <a:cubicBezTo>
                    <a:pt x="73" y="40"/>
                    <a:pt x="73" y="35"/>
                    <a:pt x="73" y="31"/>
                  </a:cubicBezTo>
                  <a:cubicBezTo>
                    <a:pt x="72" y="24"/>
                    <a:pt x="69" y="17"/>
                    <a:pt x="66" y="11"/>
                  </a:cubicBezTo>
                  <a:cubicBezTo>
                    <a:pt x="66" y="9"/>
                    <a:pt x="65" y="7"/>
                    <a:pt x="63" y="6"/>
                  </a:cubicBezTo>
                  <a:cubicBezTo>
                    <a:pt x="62" y="5"/>
                    <a:pt x="60" y="4"/>
                    <a:pt x="58" y="4"/>
                  </a:cubicBezTo>
                  <a:cubicBezTo>
                    <a:pt x="49" y="1"/>
                    <a:pt x="39" y="0"/>
                    <a:pt x="30" y="2"/>
                  </a:cubicBezTo>
                  <a:cubicBezTo>
                    <a:pt x="23" y="4"/>
                    <a:pt x="20" y="10"/>
                    <a:pt x="17" y="17"/>
                  </a:cubicBezTo>
                  <a:close/>
                </a:path>
              </a:pathLst>
            </a:custGeom>
            <a:solidFill>
              <a:srgbClr val="853E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îṣḻíḑè">
              <a:extLst>
                <a:ext uri="{FF2B5EF4-FFF2-40B4-BE49-F238E27FC236}">
                  <a16:creationId xmlns:a16="http://schemas.microsoft.com/office/drawing/2014/main" id="{AC23F13F-AC08-493E-A1AA-101172FF4408}"/>
                </a:ext>
              </a:extLst>
            </p:cNvPr>
            <p:cNvSpPr/>
            <p:nvPr/>
          </p:nvSpPr>
          <p:spPr bwMode="auto">
            <a:xfrm>
              <a:off x="4305300" y="4948238"/>
              <a:ext cx="260350" cy="304800"/>
            </a:xfrm>
            <a:custGeom>
              <a:avLst/>
              <a:gdLst>
                <a:gd name="T0" fmla="*/ 29 w 47"/>
                <a:gd name="T1" fmla="*/ 14 h 55"/>
                <a:gd name="T2" fmla="*/ 5 w 47"/>
                <a:gd name="T3" fmla="*/ 42 h 55"/>
                <a:gd name="T4" fmla="*/ 1 w 47"/>
                <a:gd name="T5" fmla="*/ 47 h 55"/>
                <a:gd name="T6" fmla="*/ 4 w 47"/>
                <a:gd name="T7" fmla="*/ 54 h 55"/>
                <a:gd name="T8" fmla="*/ 6 w 47"/>
                <a:gd name="T9" fmla="*/ 55 h 55"/>
                <a:gd name="T10" fmla="*/ 7 w 47"/>
                <a:gd name="T11" fmla="*/ 54 h 55"/>
                <a:gd name="T12" fmla="*/ 45 w 47"/>
                <a:gd name="T13" fmla="*/ 11 h 55"/>
                <a:gd name="T14" fmla="*/ 41 w 47"/>
                <a:gd name="T15" fmla="*/ 1 h 55"/>
                <a:gd name="T16" fmla="*/ 29 w 47"/>
                <a:gd name="T17"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5">
                  <a:moveTo>
                    <a:pt x="29" y="14"/>
                  </a:moveTo>
                  <a:cubicBezTo>
                    <a:pt x="23" y="25"/>
                    <a:pt x="15" y="35"/>
                    <a:pt x="5" y="42"/>
                  </a:cubicBezTo>
                  <a:cubicBezTo>
                    <a:pt x="3" y="44"/>
                    <a:pt x="1" y="45"/>
                    <a:pt x="1" y="47"/>
                  </a:cubicBezTo>
                  <a:cubicBezTo>
                    <a:pt x="0" y="50"/>
                    <a:pt x="2" y="52"/>
                    <a:pt x="4" y="54"/>
                  </a:cubicBezTo>
                  <a:cubicBezTo>
                    <a:pt x="4" y="54"/>
                    <a:pt x="5" y="55"/>
                    <a:pt x="6" y="55"/>
                  </a:cubicBezTo>
                  <a:cubicBezTo>
                    <a:pt x="6" y="55"/>
                    <a:pt x="7" y="55"/>
                    <a:pt x="7" y="54"/>
                  </a:cubicBezTo>
                  <a:cubicBezTo>
                    <a:pt x="21" y="41"/>
                    <a:pt x="36" y="28"/>
                    <a:pt x="45" y="11"/>
                  </a:cubicBezTo>
                  <a:cubicBezTo>
                    <a:pt x="47" y="7"/>
                    <a:pt x="47" y="0"/>
                    <a:pt x="41" y="1"/>
                  </a:cubicBezTo>
                  <a:cubicBezTo>
                    <a:pt x="35" y="3"/>
                    <a:pt x="31" y="9"/>
                    <a:pt x="29" y="14"/>
                  </a:cubicBezTo>
                  <a:close/>
                </a:path>
              </a:pathLst>
            </a:custGeom>
            <a:solidFill>
              <a:srgbClr val="F0DC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isḻiḍê">
              <a:extLst>
                <a:ext uri="{FF2B5EF4-FFF2-40B4-BE49-F238E27FC236}">
                  <a16:creationId xmlns:a16="http://schemas.microsoft.com/office/drawing/2014/main" id="{52851E28-33F4-4975-8F42-C7F32F02B2F5}"/>
                </a:ext>
              </a:extLst>
            </p:cNvPr>
            <p:cNvSpPr/>
            <p:nvPr/>
          </p:nvSpPr>
          <p:spPr bwMode="auto">
            <a:xfrm>
              <a:off x="4471988" y="4618038"/>
              <a:ext cx="258763" cy="330200"/>
            </a:xfrm>
            <a:custGeom>
              <a:avLst/>
              <a:gdLst>
                <a:gd name="T0" fmla="*/ 47 w 47"/>
                <a:gd name="T1" fmla="*/ 23 h 60"/>
                <a:gd name="T2" fmla="*/ 43 w 47"/>
                <a:gd name="T3" fmla="*/ 11 h 60"/>
                <a:gd name="T4" fmla="*/ 38 w 47"/>
                <a:gd name="T5" fmla="*/ 5 h 60"/>
                <a:gd name="T6" fmla="*/ 12 w 47"/>
                <a:gd name="T7" fmla="*/ 5 h 60"/>
                <a:gd name="T8" fmla="*/ 8 w 47"/>
                <a:gd name="T9" fmla="*/ 48 h 60"/>
                <a:gd name="T10" fmla="*/ 17 w 47"/>
                <a:gd name="T11" fmla="*/ 57 h 60"/>
                <a:gd name="T12" fmla="*/ 29 w 47"/>
                <a:gd name="T13" fmla="*/ 60 h 60"/>
                <a:gd name="T14" fmla="*/ 40 w 47"/>
                <a:gd name="T15" fmla="*/ 52 h 60"/>
                <a:gd name="T16" fmla="*/ 45 w 47"/>
                <a:gd name="T17" fmla="*/ 40 h 60"/>
                <a:gd name="T18" fmla="*/ 47 w 47"/>
                <a:gd name="T1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0">
                  <a:moveTo>
                    <a:pt x="47" y="23"/>
                  </a:moveTo>
                  <a:cubicBezTo>
                    <a:pt x="47" y="19"/>
                    <a:pt x="46" y="15"/>
                    <a:pt x="43" y="11"/>
                  </a:cubicBezTo>
                  <a:cubicBezTo>
                    <a:pt x="42" y="10"/>
                    <a:pt x="40" y="6"/>
                    <a:pt x="38" y="5"/>
                  </a:cubicBezTo>
                  <a:cubicBezTo>
                    <a:pt x="30" y="0"/>
                    <a:pt x="21" y="2"/>
                    <a:pt x="12" y="5"/>
                  </a:cubicBezTo>
                  <a:cubicBezTo>
                    <a:pt x="2" y="16"/>
                    <a:pt x="0" y="34"/>
                    <a:pt x="8" y="48"/>
                  </a:cubicBezTo>
                  <a:cubicBezTo>
                    <a:pt x="10" y="51"/>
                    <a:pt x="13" y="55"/>
                    <a:pt x="17" y="57"/>
                  </a:cubicBezTo>
                  <a:cubicBezTo>
                    <a:pt x="20" y="59"/>
                    <a:pt x="25" y="60"/>
                    <a:pt x="29" y="60"/>
                  </a:cubicBezTo>
                  <a:cubicBezTo>
                    <a:pt x="34" y="59"/>
                    <a:pt x="38" y="56"/>
                    <a:pt x="40" y="52"/>
                  </a:cubicBezTo>
                  <a:cubicBezTo>
                    <a:pt x="43" y="49"/>
                    <a:pt x="44" y="44"/>
                    <a:pt x="45" y="40"/>
                  </a:cubicBezTo>
                  <a:cubicBezTo>
                    <a:pt x="47" y="34"/>
                    <a:pt x="47" y="28"/>
                    <a:pt x="47" y="23"/>
                  </a:cubicBezTo>
                  <a:close/>
                </a:path>
              </a:pathLst>
            </a:custGeom>
            <a:solidFill>
              <a:srgbClr val="F0DC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is1ïďe">
              <a:extLst>
                <a:ext uri="{FF2B5EF4-FFF2-40B4-BE49-F238E27FC236}">
                  <a16:creationId xmlns:a16="http://schemas.microsoft.com/office/drawing/2014/main" id="{0B488F39-0938-4CCD-BDF0-918EA3752705}"/>
                </a:ext>
              </a:extLst>
            </p:cNvPr>
            <p:cNvSpPr/>
            <p:nvPr/>
          </p:nvSpPr>
          <p:spPr bwMode="auto">
            <a:xfrm>
              <a:off x="4410075" y="4937125"/>
              <a:ext cx="360363" cy="415925"/>
            </a:xfrm>
            <a:custGeom>
              <a:avLst/>
              <a:gdLst>
                <a:gd name="T0" fmla="*/ 51 w 65"/>
                <a:gd name="T1" fmla="*/ 0 h 75"/>
                <a:gd name="T2" fmla="*/ 62 w 65"/>
                <a:gd name="T3" fmla="*/ 25 h 75"/>
                <a:gd name="T4" fmla="*/ 65 w 65"/>
                <a:gd name="T5" fmla="*/ 29 h 75"/>
                <a:gd name="T6" fmla="*/ 65 w 65"/>
                <a:gd name="T7" fmla="*/ 33 h 75"/>
                <a:gd name="T8" fmla="*/ 61 w 65"/>
                <a:gd name="T9" fmla="*/ 70 h 75"/>
                <a:gd name="T10" fmla="*/ 61 w 65"/>
                <a:gd name="T11" fmla="*/ 72 h 75"/>
                <a:gd name="T12" fmla="*/ 56 w 65"/>
                <a:gd name="T13" fmla="*/ 74 h 75"/>
                <a:gd name="T14" fmla="*/ 31 w 65"/>
                <a:gd name="T15" fmla="*/ 75 h 75"/>
                <a:gd name="T16" fmla="*/ 5 w 65"/>
                <a:gd name="T17" fmla="*/ 71 h 75"/>
                <a:gd name="T18" fmla="*/ 3 w 65"/>
                <a:gd name="T19" fmla="*/ 70 h 75"/>
                <a:gd name="T20" fmla="*/ 2 w 65"/>
                <a:gd name="T21" fmla="*/ 68 h 75"/>
                <a:gd name="T22" fmla="*/ 6 w 65"/>
                <a:gd name="T23" fmla="*/ 37 h 75"/>
                <a:gd name="T24" fmla="*/ 8 w 65"/>
                <a:gd name="T25" fmla="*/ 26 h 75"/>
                <a:gd name="T26" fmla="*/ 13 w 65"/>
                <a:gd name="T27" fmla="*/ 18 h 75"/>
                <a:gd name="T28" fmla="*/ 20 w 65"/>
                <a:gd name="T29" fmla="*/ 7 h 75"/>
                <a:gd name="T30" fmla="*/ 23 w 65"/>
                <a:gd name="T31" fmla="*/ 2 h 75"/>
                <a:gd name="T32" fmla="*/ 28 w 65"/>
                <a:gd name="T33" fmla="*/ 1 h 75"/>
                <a:gd name="T34" fmla="*/ 51 w 65"/>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75">
                  <a:moveTo>
                    <a:pt x="51" y="0"/>
                  </a:moveTo>
                  <a:cubicBezTo>
                    <a:pt x="52" y="9"/>
                    <a:pt x="55" y="18"/>
                    <a:pt x="62" y="25"/>
                  </a:cubicBezTo>
                  <a:cubicBezTo>
                    <a:pt x="63" y="26"/>
                    <a:pt x="64" y="28"/>
                    <a:pt x="65" y="29"/>
                  </a:cubicBezTo>
                  <a:cubicBezTo>
                    <a:pt x="65" y="31"/>
                    <a:pt x="65" y="32"/>
                    <a:pt x="65" y="33"/>
                  </a:cubicBezTo>
                  <a:cubicBezTo>
                    <a:pt x="64" y="46"/>
                    <a:pt x="63" y="58"/>
                    <a:pt x="61" y="70"/>
                  </a:cubicBezTo>
                  <a:cubicBezTo>
                    <a:pt x="61" y="71"/>
                    <a:pt x="61" y="71"/>
                    <a:pt x="61" y="72"/>
                  </a:cubicBezTo>
                  <a:cubicBezTo>
                    <a:pt x="60" y="73"/>
                    <a:pt x="58" y="74"/>
                    <a:pt x="56" y="74"/>
                  </a:cubicBezTo>
                  <a:cubicBezTo>
                    <a:pt x="48" y="75"/>
                    <a:pt x="40" y="75"/>
                    <a:pt x="31" y="75"/>
                  </a:cubicBezTo>
                  <a:cubicBezTo>
                    <a:pt x="22" y="75"/>
                    <a:pt x="13" y="74"/>
                    <a:pt x="5" y="71"/>
                  </a:cubicBezTo>
                  <a:cubicBezTo>
                    <a:pt x="4" y="71"/>
                    <a:pt x="3" y="70"/>
                    <a:pt x="3" y="70"/>
                  </a:cubicBezTo>
                  <a:cubicBezTo>
                    <a:pt x="2" y="69"/>
                    <a:pt x="2" y="68"/>
                    <a:pt x="2" y="68"/>
                  </a:cubicBezTo>
                  <a:cubicBezTo>
                    <a:pt x="0" y="57"/>
                    <a:pt x="5" y="47"/>
                    <a:pt x="6" y="37"/>
                  </a:cubicBezTo>
                  <a:cubicBezTo>
                    <a:pt x="7" y="33"/>
                    <a:pt x="7" y="30"/>
                    <a:pt x="8" y="26"/>
                  </a:cubicBezTo>
                  <a:cubicBezTo>
                    <a:pt x="9" y="23"/>
                    <a:pt x="11" y="21"/>
                    <a:pt x="13" y="18"/>
                  </a:cubicBezTo>
                  <a:cubicBezTo>
                    <a:pt x="15" y="14"/>
                    <a:pt x="17" y="11"/>
                    <a:pt x="20" y="7"/>
                  </a:cubicBezTo>
                  <a:cubicBezTo>
                    <a:pt x="21" y="5"/>
                    <a:pt x="22" y="3"/>
                    <a:pt x="23" y="2"/>
                  </a:cubicBezTo>
                  <a:cubicBezTo>
                    <a:pt x="25" y="0"/>
                    <a:pt x="25" y="0"/>
                    <a:pt x="28" y="1"/>
                  </a:cubicBezTo>
                  <a:cubicBezTo>
                    <a:pt x="35" y="3"/>
                    <a:pt x="44" y="3"/>
                    <a:pt x="51" y="0"/>
                  </a:cubicBezTo>
                  <a:close/>
                </a:path>
              </a:pathLst>
            </a:custGeom>
            <a:solidFill>
              <a:srgbClr val="AFD9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íṣlîḍè">
              <a:extLst>
                <a:ext uri="{FF2B5EF4-FFF2-40B4-BE49-F238E27FC236}">
                  <a16:creationId xmlns:a16="http://schemas.microsoft.com/office/drawing/2014/main" id="{64BB9EB0-26B0-4833-B8CA-80E601D8C4D5}"/>
                </a:ext>
              </a:extLst>
            </p:cNvPr>
            <p:cNvSpPr/>
            <p:nvPr/>
          </p:nvSpPr>
          <p:spPr bwMode="auto">
            <a:xfrm>
              <a:off x="4676775" y="4948238"/>
              <a:ext cx="120650" cy="387350"/>
            </a:xfrm>
            <a:custGeom>
              <a:avLst/>
              <a:gdLst>
                <a:gd name="T0" fmla="*/ 13 w 22"/>
                <a:gd name="T1" fmla="*/ 4 h 70"/>
                <a:gd name="T2" fmla="*/ 17 w 22"/>
                <a:gd name="T3" fmla="*/ 9 h 70"/>
                <a:gd name="T4" fmla="*/ 20 w 22"/>
                <a:gd name="T5" fmla="*/ 23 h 70"/>
                <a:gd name="T6" fmla="*/ 20 w 22"/>
                <a:gd name="T7" fmla="*/ 64 h 70"/>
                <a:gd name="T8" fmla="*/ 16 w 22"/>
                <a:gd name="T9" fmla="*/ 70 h 70"/>
                <a:gd name="T10" fmla="*/ 12 w 22"/>
                <a:gd name="T11" fmla="*/ 69 h 70"/>
                <a:gd name="T12" fmla="*/ 11 w 22"/>
                <a:gd name="T13" fmla="*/ 40 h 70"/>
                <a:gd name="T14" fmla="*/ 10 w 22"/>
                <a:gd name="T15" fmla="*/ 28 h 70"/>
                <a:gd name="T16" fmla="*/ 3 w 22"/>
                <a:gd name="T17" fmla="*/ 8 h 70"/>
                <a:gd name="T18" fmla="*/ 13 w 22"/>
                <a:gd name="T1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70">
                  <a:moveTo>
                    <a:pt x="13" y="4"/>
                  </a:moveTo>
                  <a:cubicBezTo>
                    <a:pt x="15" y="5"/>
                    <a:pt x="16" y="7"/>
                    <a:pt x="17" y="9"/>
                  </a:cubicBezTo>
                  <a:cubicBezTo>
                    <a:pt x="19" y="13"/>
                    <a:pt x="19" y="18"/>
                    <a:pt x="20" y="23"/>
                  </a:cubicBezTo>
                  <a:cubicBezTo>
                    <a:pt x="21" y="36"/>
                    <a:pt x="22" y="50"/>
                    <a:pt x="20" y="64"/>
                  </a:cubicBezTo>
                  <a:cubicBezTo>
                    <a:pt x="20" y="66"/>
                    <a:pt x="19" y="69"/>
                    <a:pt x="16" y="70"/>
                  </a:cubicBezTo>
                  <a:cubicBezTo>
                    <a:pt x="15" y="70"/>
                    <a:pt x="13" y="69"/>
                    <a:pt x="12" y="69"/>
                  </a:cubicBezTo>
                  <a:cubicBezTo>
                    <a:pt x="12" y="60"/>
                    <a:pt x="12" y="50"/>
                    <a:pt x="11" y="40"/>
                  </a:cubicBezTo>
                  <a:cubicBezTo>
                    <a:pt x="11" y="36"/>
                    <a:pt x="11" y="32"/>
                    <a:pt x="10" y="28"/>
                  </a:cubicBezTo>
                  <a:cubicBezTo>
                    <a:pt x="9" y="21"/>
                    <a:pt x="5" y="14"/>
                    <a:pt x="3" y="8"/>
                  </a:cubicBezTo>
                  <a:cubicBezTo>
                    <a:pt x="0" y="0"/>
                    <a:pt x="9" y="0"/>
                    <a:pt x="13" y="4"/>
                  </a:cubicBezTo>
                  <a:close/>
                </a:path>
              </a:pathLst>
            </a:custGeom>
            <a:solidFill>
              <a:srgbClr val="F0DC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ïşḷíḋè">
              <a:extLst>
                <a:ext uri="{FF2B5EF4-FFF2-40B4-BE49-F238E27FC236}">
                  <a16:creationId xmlns:a16="http://schemas.microsoft.com/office/drawing/2014/main" id="{66DC0906-C762-44A2-B9F0-7024DE017A1A}"/>
                </a:ext>
              </a:extLst>
            </p:cNvPr>
            <p:cNvSpPr/>
            <p:nvPr/>
          </p:nvSpPr>
          <p:spPr bwMode="auto">
            <a:xfrm>
              <a:off x="4465638" y="4567238"/>
              <a:ext cx="282575" cy="204788"/>
            </a:xfrm>
            <a:custGeom>
              <a:avLst/>
              <a:gdLst>
                <a:gd name="T0" fmla="*/ 28 w 51"/>
                <a:gd name="T1" fmla="*/ 32 h 37"/>
                <a:gd name="T2" fmla="*/ 30 w 51"/>
                <a:gd name="T3" fmla="*/ 34 h 37"/>
                <a:gd name="T4" fmla="*/ 34 w 51"/>
                <a:gd name="T5" fmla="*/ 33 h 37"/>
                <a:gd name="T6" fmla="*/ 47 w 51"/>
                <a:gd name="T7" fmla="*/ 35 h 37"/>
                <a:gd name="T8" fmla="*/ 50 w 51"/>
                <a:gd name="T9" fmla="*/ 35 h 37"/>
                <a:gd name="T10" fmla="*/ 51 w 51"/>
                <a:gd name="T11" fmla="*/ 32 h 37"/>
                <a:gd name="T12" fmla="*/ 48 w 51"/>
                <a:gd name="T13" fmla="*/ 14 h 37"/>
                <a:gd name="T14" fmla="*/ 45 w 51"/>
                <a:gd name="T15" fmla="*/ 8 h 37"/>
                <a:gd name="T16" fmla="*/ 36 w 51"/>
                <a:gd name="T17" fmla="*/ 3 h 37"/>
                <a:gd name="T18" fmla="*/ 5 w 51"/>
                <a:gd name="T19" fmla="*/ 17 h 37"/>
                <a:gd name="T20" fmla="*/ 2 w 51"/>
                <a:gd name="T21" fmla="*/ 31 h 37"/>
                <a:gd name="T22" fmla="*/ 15 w 51"/>
                <a:gd name="T23" fmla="*/ 33 h 37"/>
                <a:gd name="T24" fmla="*/ 21 w 51"/>
                <a:gd name="T25" fmla="*/ 34 h 37"/>
                <a:gd name="T26" fmla="*/ 28 w 51"/>
                <a:gd name="T27"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37">
                  <a:moveTo>
                    <a:pt x="28" y="32"/>
                  </a:moveTo>
                  <a:cubicBezTo>
                    <a:pt x="29" y="33"/>
                    <a:pt x="29" y="33"/>
                    <a:pt x="30" y="34"/>
                  </a:cubicBezTo>
                  <a:cubicBezTo>
                    <a:pt x="31" y="34"/>
                    <a:pt x="33" y="33"/>
                    <a:pt x="34" y="33"/>
                  </a:cubicBezTo>
                  <a:cubicBezTo>
                    <a:pt x="38" y="32"/>
                    <a:pt x="43" y="35"/>
                    <a:pt x="47" y="35"/>
                  </a:cubicBezTo>
                  <a:cubicBezTo>
                    <a:pt x="48" y="35"/>
                    <a:pt x="49" y="35"/>
                    <a:pt x="50" y="35"/>
                  </a:cubicBezTo>
                  <a:cubicBezTo>
                    <a:pt x="51" y="34"/>
                    <a:pt x="51" y="33"/>
                    <a:pt x="51" y="32"/>
                  </a:cubicBezTo>
                  <a:cubicBezTo>
                    <a:pt x="50" y="26"/>
                    <a:pt x="49" y="20"/>
                    <a:pt x="48" y="14"/>
                  </a:cubicBezTo>
                  <a:cubicBezTo>
                    <a:pt x="47" y="12"/>
                    <a:pt x="47" y="10"/>
                    <a:pt x="45" y="8"/>
                  </a:cubicBezTo>
                  <a:cubicBezTo>
                    <a:pt x="43" y="5"/>
                    <a:pt x="40" y="4"/>
                    <a:pt x="36" y="3"/>
                  </a:cubicBezTo>
                  <a:cubicBezTo>
                    <a:pt x="24" y="0"/>
                    <a:pt x="10" y="5"/>
                    <a:pt x="5" y="17"/>
                  </a:cubicBezTo>
                  <a:cubicBezTo>
                    <a:pt x="3" y="21"/>
                    <a:pt x="0" y="27"/>
                    <a:pt x="2" y="31"/>
                  </a:cubicBezTo>
                  <a:cubicBezTo>
                    <a:pt x="5" y="37"/>
                    <a:pt x="11" y="32"/>
                    <a:pt x="15" y="33"/>
                  </a:cubicBezTo>
                  <a:cubicBezTo>
                    <a:pt x="18" y="33"/>
                    <a:pt x="18" y="36"/>
                    <a:pt x="21" y="34"/>
                  </a:cubicBezTo>
                  <a:cubicBezTo>
                    <a:pt x="24" y="34"/>
                    <a:pt x="26" y="31"/>
                    <a:pt x="28" y="32"/>
                  </a:cubicBezTo>
                  <a:close/>
                </a:path>
              </a:pathLst>
            </a:custGeom>
            <a:solidFill>
              <a:srgbClr val="853E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îṩ1îde">
              <a:extLst>
                <a:ext uri="{FF2B5EF4-FFF2-40B4-BE49-F238E27FC236}">
                  <a16:creationId xmlns:a16="http://schemas.microsoft.com/office/drawing/2014/main" id="{B9A0399F-612C-4E87-B7E5-071D708F2477}"/>
                </a:ext>
              </a:extLst>
            </p:cNvPr>
            <p:cNvSpPr/>
            <p:nvPr/>
          </p:nvSpPr>
          <p:spPr bwMode="auto">
            <a:xfrm>
              <a:off x="5656263" y="1041400"/>
              <a:ext cx="587375" cy="574675"/>
            </a:xfrm>
            <a:custGeom>
              <a:avLst/>
              <a:gdLst>
                <a:gd name="T0" fmla="*/ 52 w 106"/>
                <a:gd name="T1" fmla="*/ 104 h 104"/>
                <a:gd name="T2" fmla="*/ 15 w 106"/>
                <a:gd name="T3" fmla="*/ 88 h 104"/>
                <a:gd name="T4" fmla="*/ 0 w 106"/>
                <a:gd name="T5" fmla="*/ 50 h 104"/>
                <a:gd name="T6" fmla="*/ 19 w 106"/>
                <a:gd name="T7" fmla="*/ 12 h 104"/>
                <a:gd name="T8" fmla="*/ 53 w 106"/>
                <a:gd name="T9" fmla="*/ 0 h 104"/>
                <a:gd name="T10" fmla="*/ 91 w 106"/>
                <a:gd name="T11" fmla="*/ 15 h 104"/>
                <a:gd name="T12" fmla="*/ 106 w 106"/>
                <a:gd name="T13" fmla="*/ 53 h 104"/>
                <a:gd name="T14" fmla="*/ 52 w 106"/>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4">
                  <a:moveTo>
                    <a:pt x="52" y="104"/>
                  </a:moveTo>
                  <a:cubicBezTo>
                    <a:pt x="38" y="104"/>
                    <a:pt x="24" y="98"/>
                    <a:pt x="15" y="88"/>
                  </a:cubicBezTo>
                  <a:cubicBezTo>
                    <a:pt x="5" y="77"/>
                    <a:pt x="0" y="64"/>
                    <a:pt x="0" y="50"/>
                  </a:cubicBezTo>
                  <a:cubicBezTo>
                    <a:pt x="1" y="31"/>
                    <a:pt x="11" y="19"/>
                    <a:pt x="19" y="12"/>
                  </a:cubicBezTo>
                  <a:cubicBezTo>
                    <a:pt x="28" y="5"/>
                    <a:pt x="41" y="0"/>
                    <a:pt x="53" y="0"/>
                  </a:cubicBezTo>
                  <a:cubicBezTo>
                    <a:pt x="68" y="0"/>
                    <a:pt x="82" y="5"/>
                    <a:pt x="91" y="15"/>
                  </a:cubicBezTo>
                  <a:cubicBezTo>
                    <a:pt x="101" y="24"/>
                    <a:pt x="106" y="37"/>
                    <a:pt x="106" y="53"/>
                  </a:cubicBezTo>
                  <a:cubicBezTo>
                    <a:pt x="106" y="77"/>
                    <a:pt x="89" y="104"/>
                    <a:pt x="52" y="104"/>
                  </a:cubicBezTo>
                  <a:close/>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íṩľiḓé">
              <a:extLst>
                <a:ext uri="{FF2B5EF4-FFF2-40B4-BE49-F238E27FC236}">
                  <a16:creationId xmlns:a16="http://schemas.microsoft.com/office/drawing/2014/main" id="{60AAA67F-D3FC-465E-9C63-1091C965436E}"/>
                </a:ext>
              </a:extLst>
            </p:cNvPr>
            <p:cNvSpPr/>
            <p:nvPr/>
          </p:nvSpPr>
          <p:spPr bwMode="auto">
            <a:xfrm>
              <a:off x="5678488" y="1063625"/>
              <a:ext cx="536575" cy="525463"/>
            </a:xfrm>
            <a:custGeom>
              <a:avLst/>
              <a:gdLst>
                <a:gd name="T0" fmla="*/ 49 w 97"/>
                <a:gd name="T1" fmla="*/ 1 h 95"/>
                <a:gd name="T2" fmla="*/ 1 w 97"/>
                <a:gd name="T3" fmla="*/ 46 h 95"/>
                <a:gd name="T4" fmla="*/ 48 w 97"/>
                <a:gd name="T5" fmla="*/ 95 h 95"/>
                <a:gd name="T6" fmla="*/ 97 w 97"/>
                <a:gd name="T7" fmla="*/ 49 h 95"/>
                <a:gd name="T8" fmla="*/ 49 w 97"/>
                <a:gd name="T9" fmla="*/ 1 h 95"/>
              </a:gdLst>
              <a:ahLst/>
              <a:cxnLst>
                <a:cxn ang="0">
                  <a:pos x="T0" y="T1"/>
                </a:cxn>
                <a:cxn ang="0">
                  <a:pos x="T2" y="T3"/>
                </a:cxn>
                <a:cxn ang="0">
                  <a:pos x="T4" y="T5"/>
                </a:cxn>
                <a:cxn ang="0">
                  <a:pos x="T6" y="T7"/>
                </a:cxn>
                <a:cxn ang="0">
                  <a:pos x="T8" y="T9"/>
                </a:cxn>
              </a:cxnLst>
              <a:rect l="0" t="0" r="r" b="b"/>
              <a:pathLst>
                <a:path w="97" h="95">
                  <a:moveTo>
                    <a:pt x="49" y="1"/>
                  </a:moveTo>
                  <a:cubicBezTo>
                    <a:pt x="29" y="1"/>
                    <a:pt x="2" y="16"/>
                    <a:pt x="1" y="46"/>
                  </a:cubicBezTo>
                  <a:cubicBezTo>
                    <a:pt x="0" y="76"/>
                    <a:pt x="25" y="95"/>
                    <a:pt x="48" y="95"/>
                  </a:cubicBezTo>
                  <a:cubicBezTo>
                    <a:pt x="81" y="95"/>
                    <a:pt x="97" y="72"/>
                    <a:pt x="97" y="49"/>
                  </a:cubicBezTo>
                  <a:cubicBezTo>
                    <a:pt x="97" y="18"/>
                    <a:pt x="76" y="0"/>
                    <a:pt x="4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íśliďê">
              <a:extLst>
                <a:ext uri="{FF2B5EF4-FFF2-40B4-BE49-F238E27FC236}">
                  <a16:creationId xmlns:a16="http://schemas.microsoft.com/office/drawing/2014/main" id="{8565E05B-3405-4700-940B-32EF44F1E1D0}"/>
                </a:ext>
              </a:extLst>
            </p:cNvPr>
            <p:cNvSpPr/>
            <p:nvPr/>
          </p:nvSpPr>
          <p:spPr bwMode="auto">
            <a:xfrm>
              <a:off x="5849938" y="1317625"/>
              <a:ext cx="220663" cy="271463"/>
            </a:xfrm>
            <a:custGeom>
              <a:avLst/>
              <a:gdLst>
                <a:gd name="T0" fmla="*/ 40 w 40"/>
                <a:gd name="T1" fmla="*/ 40 h 49"/>
                <a:gd name="T2" fmla="*/ 39 w 40"/>
                <a:gd name="T3" fmla="*/ 36 h 49"/>
                <a:gd name="T4" fmla="*/ 35 w 40"/>
                <a:gd name="T5" fmla="*/ 15 h 49"/>
                <a:gd name="T6" fmla="*/ 32 w 40"/>
                <a:gd name="T7" fmla="*/ 11 h 49"/>
                <a:gd name="T8" fmla="*/ 32 w 40"/>
                <a:gd name="T9" fmla="*/ 5 h 49"/>
                <a:gd name="T10" fmla="*/ 32 w 40"/>
                <a:gd name="T11" fmla="*/ 2 h 49"/>
                <a:gd name="T12" fmla="*/ 32 w 40"/>
                <a:gd name="T13" fmla="*/ 0 h 49"/>
                <a:gd name="T14" fmla="*/ 15 w 40"/>
                <a:gd name="T15" fmla="*/ 4 h 49"/>
                <a:gd name="T16" fmla="*/ 13 w 40"/>
                <a:gd name="T17" fmla="*/ 3 h 49"/>
                <a:gd name="T18" fmla="*/ 11 w 40"/>
                <a:gd name="T19" fmla="*/ 2 h 49"/>
                <a:gd name="T20" fmla="*/ 8 w 40"/>
                <a:gd name="T21" fmla="*/ 5 h 49"/>
                <a:gd name="T22" fmla="*/ 0 w 40"/>
                <a:gd name="T23" fmla="*/ 43 h 49"/>
                <a:gd name="T24" fmla="*/ 16 w 40"/>
                <a:gd name="T25" fmla="*/ 48 h 49"/>
                <a:gd name="T26" fmla="*/ 40 w 40"/>
                <a:gd name="T2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9">
                  <a:moveTo>
                    <a:pt x="40" y="40"/>
                  </a:moveTo>
                  <a:cubicBezTo>
                    <a:pt x="39" y="39"/>
                    <a:pt x="39" y="37"/>
                    <a:pt x="39" y="36"/>
                  </a:cubicBezTo>
                  <a:cubicBezTo>
                    <a:pt x="37" y="29"/>
                    <a:pt x="35" y="22"/>
                    <a:pt x="35" y="15"/>
                  </a:cubicBezTo>
                  <a:cubicBezTo>
                    <a:pt x="34" y="14"/>
                    <a:pt x="33" y="12"/>
                    <a:pt x="32" y="11"/>
                  </a:cubicBezTo>
                  <a:cubicBezTo>
                    <a:pt x="32" y="9"/>
                    <a:pt x="32" y="7"/>
                    <a:pt x="32" y="5"/>
                  </a:cubicBezTo>
                  <a:cubicBezTo>
                    <a:pt x="32" y="4"/>
                    <a:pt x="32" y="3"/>
                    <a:pt x="32" y="2"/>
                  </a:cubicBezTo>
                  <a:cubicBezTo>
                    <a:pt x="32" y="2"/>
                    <a:pt x="33" y="1"/>
                    <a:pt x="32" y="0"/>
                  </a:cubicBezTo>
                  <a:cubicBezTo>
                    <a:pt x="28" y="3"/>
                    <a:pt x="21" y="5"/>
                    <a:pt x="15" y="4"/>
                  </a:cubicBezTo>
                  <a:cubicBezTo>
                    <a:pt x="14" y="4"/>
                    <a:pt x="13" y="4"/>
                    <a:pt x="13" y="3"/>
                  </a:cubicBezTo>
                  <a:cubicBezTo>
                    <a:pt x="12" y="3"/>
                    <a:pt x="12" y="2"/>
                    <a:pt x="11" y="2"/>
                  </a:cubicBezTo>
                  <a:cubicBezTo>
                    <a:pt x="10" y="2"/>
                    <a:pt x="9" y="4"/>
                    <a:pt x="8" y="5"/>
                  </a:cubicBezTo>
                  <a:cubicBezTo>
                    <a:pt x="6" y="13"/>
                    <a:pt x="2" y="28"/>
                    <a:pt x="0" y="43"/>
                  </a:cubicBezTo>
                  <a:cubicBezTo>
                    <a:pt x="0" y="43"/>
                    <a:pt x="6" y="49"/>
                    <a:pt x="16" y="48"/>
                  </a:cubicBezTo>
                  <a:cubicBezTo>
                    <a:pt x="26" y="47"/>
                    <a:pt x="38" y="41"/>
                    <a:pt x="40" y="40"/>
                  </a:cubicBezTo>
                  <a:close/>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îśḻïḑé">
              <a:extLst>
                <a:ext uri="{FF2B5EF4-FFF2-40B4-BE49-F238E27FC236}">
                  <a16:creationId xmlns:a16="http://schemas.microsoft.com/office/drawing/2014/main" id="{D4D3D83F-76BD-420A-8369-DC4FAE1BDEE7}"/>
                </a:ext>
              </a:extLst>
            </p:cNvPr>
            <p:cNvSpPr/>
            <p:nvPr/>
          </p:nvSpPr>
          <p:spPr bwMode="auto">
            <a:xfrm>
              <a:off x="5861050" y="1146175"/>
              <a:ext cx="44450" cy="115888"/>
            </a:xfrm>
            <a:custGeom>
              <a:avLst/>
              <a:gdLst>
                <a:gd name="T0" fmla="*/ 4 w 8"/>
                <a:gd name="T1" fmla="*/ 21 h 21"/>
                <a:gd name="T2" fmla="*/ 1 w 8"/>
                <a:gd name="T3" fmla="*/ 5 h 21"/>
                <a:gd name="T4" fmla="*/ 3 w 8"/>
                <a:gd name="T5" fmla="*/ 2 h 21"/>
                <a:gd name="T6" fmla="*/ 7 w 8"/>
                <a:gd name="T7" fmla="*/ 1 h 21"/>
                <a:gd name="T8" fmla="*/ 6 w 8"/>
                <a:gd name="T9" fmla="*/ 6 h 21"/>
                <a:gd name="T10" fmla="*/ 4 w 8"/>
                <a:gd name="T11" fmla="*/ 21 h 21"/>
              </a:gdLst>
              <a:ahLst/>
              <a:cxnLst>
                <a:cxn ang="0">
                  <a:pos x="T0" y="T1"/>
                </a:cxn>
                <a:cxn ang="0">
                  <a:pos x="T2" y="T3"/>
                </a:cxn>
                <a:cxn ang="0">
                  <a:pos x="T4" y="T5"/>
                </a:cxn>
                <a:cxn ang="0">
                  <a:pos x="T6" y="T7"/>
                </a:cxn>
                <a:cxn ang="0">
                  <a:pos x="T8" y="T9"/>
                </a:cxn>
                <a:cxn ang="0">
                  <a:pos x="T10" y="T11"/>
                </a:cxn>
              </a:cxnLst>
              <a:rect l="0" t="0" r="r" b="b"/>
              <a:pathLst>
                <a:path w="8" h="21">
                  <a:moveTo>
                    <a:pt x="4" y="21"/>
                  </a:moveTo>
                  <a:cubicBezTo>
                    <a:pt x="1" y="16"/>
                    <a:pt x="0" y="10"/>
                    <a:pt x="1" y="5"/>
                  </a:cubicBezTo>
                  <a:cubicBezTo>
                    <a:pt x="2" y="4"/>
                    <a:pt x="2" y="3"/>
                    <a:pt x="3" y="2"/>
                  </a:cubicBezTo>
                  <a:cubicBezTo>
                    <a:pt x="4" y="1"/>
                    <a:pt x="6" y="0"/>
                    <a:pt x="7" y="1"/>
                  </a:cubicBezTo>
                  <a:cubicBezTo>
                    <a:pt x="8" y="3"/>
                    <a:pt x="7" y="5"/>
                    <a:pt x="6" y="6"/>
                  </a:cubicBezTo>
                  <a:cubicBezTo>
                    <a:pt x="5" y="11"/>
                    <a:pt x="4" y="16"/>
                    <a:pt x="4" y="21"/>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í$1îḑé">
              <a:extLst>
                <a:ext uri="{FF2B5EF4-FFF2-40B4-BE49-F238E27FC236}">
                  <a16:creationId xmlns:a16="http://schemas.microsoft.com/office/drawing/2014/main" id="{2503B71A-A1E4-4436-B44A-96A5BB5D082B}"/>
                </a:ext>
              </a:extLst>
            </p:cNvPr>
            <p:cNvSpPr/>
            <p:nvPr/>
          </p:nvSpPr>
          <p:spPr bwMode="auto">
            <a:xfrm>
              <a:off x="5872163" y="1119188"/>
              <a:ext cx="155575" cy="209550"/>
            </a:xfrm>
            <a:custGeom>
              <a:avLst/>
              <a:gdLst>
                <a:gd name="T0" fmla="*/ 28 w 28"/>
                <a:gd name="T1" fmla="*/ 14 h 38"/>
                <a:gd name="T2" fmla="*/ 26 w 28"/>
                <a:gd name="T3" fmla="*/ 7 h 38"/>
                <a:gd name="T4" fmla="*/ 22 w 28"/>
                <a:gd name="T5" fmla="*/ 3 h 38"/>
                <a:gd name="T6" fmla="*/ 7 w 28"/>
                <a:gd name="T7" fmla="*/ 3 h 38"/>
                <a:gd name="T8" fmla="*/ 5 w 28"/>
                <a:gd name="T9" fmla="*/ 30 h 38"/>
                <a:gd name="T10" fmla="*/ 10 w 28"/>
                <a:gd name="T11" fmla="*/ 36 h 38"/>
                <a:gd name="T12" fmla="*/ 17 w 28"/>
                <a:gd name="T13" fmla="*/ 38 h 38"/>
                <a:gd name="T14" fmla="*/ 24 w 28"/>
                <a:gd name="T15" fmla="*/ 33 h 38"/>
                <a:gd name="T16" fmla="*/ 27 w 28"/>
                <a:gd name="T17" fmla="*/ 25 h 38"/>
                <a:gd name="T18" fmla="*/ 28 w 28"/>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8">
                  <a:moveTo>
                    <a:pt x="28" y="14"/>
                  </a:moveTo>
                  <a:cubicBezTo>
                    <a:pt x="27" y="12"/>
                    <a:pt x="27" y="9"/>
                    <a:pt x="26" y="7"/>
                  </a:cubicBezTo>
                  <a:cubicBezTo>
                    <a:pt x="25" y="6"/>
                    <a:pt x="23" y="3"/>
                    <a:pt x="22" y="3"/>
                  </a:cubicBezTo>
                  <a:cubicBezTo>
                    <a:pt x="18" y="0"/>
                    <a:pt x="12" y="1"/>
                    <a:pt x="7" y="3"/>
                  </a:cubicBezTo>
                  <a:cubicBezTo>
                    <a:pt x="1" y="10"/>
                    <a:pt x="0" y="22"/>
                    <a:pt x="5" y="30"/>
                  </a:cubicBezTo>
                  <a:cubicBezTo>
                    <a:pt x="6" y="33"/>
                    <a:pt x="8" y="35"/>
                    <a:pt x="10" y="36"/>
                  </a:cubicBezTo>
                  <a:cubicBezTo>
                    <a:pt x="12" y="38"/>
                    <a:pt x="14" y="38"/>
                    <a:pt x="17" y="38"/>
                  </a:cubicBezTo>
                  <a:cubicBezTo>
                    <a:pt x="20" y="37"/>
                    <a:pt x="22" y="36"/>
                    <a:pt x="24" y="33"/>
                  </a:cubicBezTo>
                  <a:cubicBezTo>
                    <a:pt x="25" y="31"/>
                    <a:pt x="26" y="28"/>
                    <a:pt x="27" y="25"/>
                  </a:cubicBezTo>
                  <a:cubicBezTo>
                    <a:pt x="27" y="22"/>
                    <a:pt x="28" y="18"/>
                    <a:pt x="28" y="14"/>
                  </a:cubicBezTo>
                  <a:close/>
                </a:path>
              </a:pathLst>
            </a:custGeom>
            <a:solidFill>
              <a:srgbClr val="F0DC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îṧḻîḋê">
              <a:extLst>
                <a:ext uri="{FF2B5EF4-FFF2-40B4-BE49-F238E27FC236}">
                  <a16:creationId xmlns:a16="http://schemas.microsoft.com/office/drawing/2014/main" id="{9262AAE9-F230-44A3-83CB-61C1BE384B08}"/>
                </a:ext>
              </a:extLst>
            </p:cNvPr>
            <p:cNvSpPr/>
            <p:nvPr/>
          </p:nvSpPr>
          <p:spPr bwMode="auto">
            <a:xfrm>
              <a:off x="5994400" y="1152525"/>
              <a:ext cx="49213" cy="138113"/>
            </a:xfrm>
            <a:custGeom>
              <a:avLst/>
              <a:gdLst>
                <a:gd name="T0" fmla="*/ 1 w 9"/>
                <a:gd name="T1" fmla="*/ 7 h 25"/>
                <a:gd name="T2" fmla="*/ 2 w 9"/>
                <a:gd name="T3" fmla="*/ 16 h 25"/>
                <a:gd name="T4" fmla="*/ 3 w 9"/>
                <a:gd name="T5" fmla="*/ 14 h 25"/>
                <a:gd name="T6" fmla="*/ 5 w 9"/>
                <a:gd name="T7" fmla="*/ 15 h 25"/>
                <a:gd name="T8" fmla="*/ 3 w 9"/>
                <a:gd name="T9" fmla="*/ 17 h 25"/>
                <a:gd name="T10" fmla="*/ 3 w 9"/>
                <a:gd name="T11" fmla="*/ 20 h 25"/>
                <a:gd name="T12" fmla="*/ 3 w 9"/>
                <a:gd name="T13" fmla="*/ 25 h 25"/>
                <a:gd name="T14" fmla="*/ 8 w 9"/>
                <a:gd name="T15" fmla="*/ 16 h 25"/>
                <a:gd name="T16" fmla="*/ 8 w 9"/>
                <a:gd name="T17" fmla="*/ 6 h 25"/>
                <a:gd name="T18" fmla="*/ 5 w 9"/>
                <a:gd name="T19" fmla="*/ 1 h 25"/>
                <a:gd name="T20" fmla="*/ 3 w 9"/>
                <a:gd name="T21" fmla="*/ 3 h 25"/>
                <a:gd name="T22" fmla="*/ 1 w 9"/>
                <a:gd name="T23"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5">
                  <a:moveTo>
                    <a:pt x="1" y="7"/>
                  </a:moveTo>
                  <a:cubicBezTo>
                    <a:pt x="1" y="10"/>
                    <a:pt x="0" y="14"/>
                    <a:pt x="2" y="16"/>
                  </a:cubicBezTo>
                  <a:cubicBezTo>
                    <a:pt x="2" y="15"/>
                    <a:pt x="2" y="14"/>
                    <a:pt x="3" y="14"/>
                  </a:cubicBezTo>
                  <a:cubicBezTo>
                    <a:pt x="4" y="13"/>
                    <a:pt x="5" y="14"/>
                    <a:pt x="5" y="15"/>
                  </a:cubicBezTo>
                  <a:cubicBezTo>
                    <a:pt x="5" y="16"/>
                    <a:pt x="4" y="16"/>
                    <a:pt x="3" y="17"/>
                  </a:cubicBezTo>
                  <a:cubicBezTo>
                    <a:pt x="3" y="18"/>
                    <a:pt x="3" y="19"/>
                    <a:pt x="3" y="20"/>
                  </a:cubicBezTo>
                  <a:cubicBezTo>
                    <a:pt x="3" y="21"/>
                    <a:pt x="3" y="23"/>
                    <a:pt x="3" y="25"/>
                  </a:cubicBezTo>
                  <a:cubicBezTo>
                    <a:pt x="5" y="23"/>
                    <a:pt x="7" y="20"/>
                    <a:pt x="8" y="16"/>
                  </a:cubicBezTo>
                  <a:cubicBezTo>
                    <a:pt x="9" y="13"/>
                    <a:pt x="8" y="10"/>
                    <a:pt x="8" y="6"/>
                  </a:cubicBezTo>
                  <a:cubicBezTo>
                    <a:pt x="8" y="3"/>
                    <a:pt x="7" y="0"/>
                    <a:pt x="5" y="1"/>
                  </a:cubicBezTo>
                  <a:cubicBezTo>
                    <a:pt x="3" y="2"/>
                    <a:pt x="4" y="2"/>
                    <a:pt x="3" y="3"/>
                  </a:cubicBezTo>
                  <a:cubicBezTo>
                    <a:pt x="1" y="3"/>
                    <a:pt x="0" y="4"/>
                    <a:pt x="1" y="7"/>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îṡ1ïḍè">
              <a:extLst>
                <a:ext uri="{FF2B5EF4-FFF2-40B4-BE49-F238E27FC236}">
                  <a16:creationId xmlns:a16="http://schemas.microsoft.com/office/drawing/2014/main" id="{2BAE7E8F-285C-448A-A5FD-DA69589B5184}"/>
                </a:ext>
              </a:extLst>
            </p:cNvPr>
            <p:cNvSpPr/>
            <p:nvPr/>
          </p:nvSpPr>
          <p:spPr bwMode="auto">
            <a:xfrm>
              <a:off x="5872163" y="1096963"/>
              <a:ext cx="160338" cy="109538"/>
            </a:xfrm>
            <a:custGeom>
              <a:avLst/>
              <a:gdLst>
                <a:gd name="T0" fmla="*/ 10 w 29"/>
                <a:gd name="T1" fmla="*/ 14 h 20"/>
                <a:gd name="T2" fmla="*/ 17 w 29"/>
                <a:gd name="T3" fmla="*/ 14 h 20"/>
                <a:gd name="T4" fmla="*/ 22 w 29"/>
                <a:gd name="T5" fmla="*/ 16 h 20"/>
                <a:gd name="T6" fmla="*/ 29 w 29"/>
                <a:gd name="T7" fmla="*/ 11 h 20"/>
                <a:gd name="T8" fmla="*/ 28 w 29"/>
                <a:gd name="T9" fmla="*/ 6 h 20"/>
                <a:gd name="T10" fmla="*/ 25 w 29"/>
                <a:gd name="T11" fmla="*/ 3 h 20"/>
                <a:gd name="T12" fmla="*/ 20 w 29"/>
                <a:gd name="T13" fmla="*/ 1 h 20"/>
                <a:gd name="T14" fmla="*/ 7 w 29"/>
                <a:gd name="T15" fmla="*/ 3 h 20"/>
                <a:gd name="T16" fmla="*/ 0 w 29"/>
                <a:gd name="T17" fmla="*/ 14 h 20"/>
                <a:gd name="T18" fmla="*/ 10 w 29"/>
                <a:gd name="T19"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10" y="14"/>
                  </a:moveTo>
                  <a:cubicBezTo>
                    <a:pt x="12" y="13"/>
                    <a:pt x="14" y="13"/>
                    <a:pt x="17" y="14"/>
                  </a:cubicBezTo>
                  <a:cubicBezTo>
                    <a:pt x="19" y="15"/>
                    <a:pt x="20" y="16"/>
                    <a:pt x="22" y="16"/>
                  </a:cubicBezTo>
                  <a:cubicBezTo>
                    <a:pt x="26" y="17"/>
                    <a:pt x="29" y="14"/>
                    <a:pt x="29" y="11"/>
                  </a:cubicBezTo>
                  <a:cubicBezTo>
                    <a:pt x="29" y="9"/>
                    <a:pt x="29" y="7"/>
                    <a:pt x="28" y="6"/>
                  </a:cubicBezTo>
                  <a:cubicBezTo>
                    <a:pt x="27" y="5"/>
                    <a:pt x="26" y="4"/>
                    <a:pt x="25" y="3"/>
                  </a:cubicBezTo>
                  <a:cubicBezTo>
                    <a:pt x="24" y="2"/>
                    <a:pt x="22" y="1"/>
                    <a:pt x="20" y="1"/>
                  </a:cubicBezTo>
                  <a:cubicBezTo>
                    <a:pt x="15" y="0"/>
                    <a:pt x="11" y="1"/>
                    <a:pt x="7" y="3"/>
                  </a:cubicBezTo>
                  <a:cubicBezTo>
                    <a:pt x="3" y="5"/>
                    <a:pt x="0" y="10"/>
                    <a:pt x="0" y="14"/>
                  </a:cubicBezTo>
                  <a:cubicBezTo>
                    <a:pt x="0" y="20"/>
                    <a:pt x="7" y="15"/>
                    <a:pt x="10" y="14"/>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î$ḷîde">
              <a:extLst>
                <a:ext uri="{FF2B5EF4-FFF2-40B4-BE49-F238E27FC236}">
                  <a16:creationId xmlns:a16="http://schemas.microsoft.com/office/drawing/2014/main" id="{C65967A9-EEEB-4151-977A-31024D2E699B}"/>
                </a:ext>
              </a:extLst>
            </p:cNvPr>
            <p:cNvSpPr/>
            <p:nvPr/>
          </p:nvSpPr>
          <p:spPr bwMode="auto">
            <a:xfrm>
              <a:off x="6010275" y="1323975"/>
              <a:ext cx="93663" cy="220663"/>
            </a:xfrm>
            <a:custGeom>
              <a:avLst/>
              <a:gdLst>
                <a:gd name="T0" fmla="*/ 4 w 17"/>
                <a:gd name="T1" fmla="*/ 0 h 40"/>
                <a:gd name="T2" fmla="*/ 7 w 17"/>
                <a:gd name="T3" fmla="*/ 2 h 40"/>
                <a:gd name="T4" fmla="*/ 10 w 17"/>
                <a:gd name="T5" fmla="*/ 10 h 40"/>
                <a:gd name="T6" fmla="*/ 15 w 17"/>
                <a:gd name="T7" fmla="*/ 23 h 40"/>
                <a:gd name="T8" fmla="*/ 17 w 17"/>
                <a:gd name="T9" fmla="*/ 32 h 40"/>
                <a:gd name="T10" fmla="*/ 17 w 17"/>
                <a:gd name="T11" fmla="*/ 34 h 40"/>
                <a:gd name="T12" fmla="*/ 16 w 17"/>
                <a:gd name="T13" fmla="*/ 35 h 40"/>
                <a:gd name="T14" fmla="*/ 9 w 17"/>
                <a:gd name="T15" fmla="*/ 39 h 40"/>
                <a:gd name="T16" fmla="*/ 8 w 17"/>
                <a:gd name="T17" fmla="*/ 39 h 40"/>
                <a:gd name="T18" fmla="*/ 7 w 17"/>
                <a:gd name="T19" fmla="*/ 38 h 40"/>
                <a:gd name="T20" fmla="*/ 5 w 17"/>
                <a:gd name="T21" fmla="*/ 29 h 40"/>
                <a:gd name="T22" fmla="*/ 2 w 17"/>
                <a:gd name="T23" fmla="*/ 12 h 40"/>
                <a:gd name="T24" fmla="*/ 0 w 17"/>
                <a:gd name="T25" fmla="*/ 4 h 40"/>
                <a:gd name="T26" fmla="*/ 4 w 1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40">
                  <a:moveTo>
                    <a:pt x="4" y="0"/>
                  </a:moveTo>
                  <a:cubicBezTo>
                    <a:pt x="6" y="0"/>
                    <a:pt x="7" y="1"/>
                    <a:pt x="7" y="2"/>
                  </a:cubicBezTo>
                  <a:cubicBezTo>
                    <a:pt x="8" y="5"/>
                    <a:pt x="9" y="8"/>
                    <a:pt x="10" y="10"/>
                  </a:cubicBezTo>
                  <a:cubicBezTo>
                    <a:pt x="11" y="14"/>
                    <a:pt x="13" y="18"/>
                    <a:pt x="15" y="23"/>
                  </a:cubicBezTo>
                  <a:cubicBezTo>
                    <a:pt x="16" y="26"/>
                    <a:pt x="17" y="29"/>
                    <a:pt x="17" y="32"/>
                  </a:cubicBezTo>
                  <a:cubicBezTo>
                    <a:pt x="17" y="33"/>
                    <a:pt x="17" y="33"/>
                    <a:pt x="17" y="34"/>
                  </a:cubicBezTo>
                  <a:cubicBezTo>
                    <a:pt x="17" y="34"/>
                    <a:pt x="16" y="34"/>
                    <a:pt x="16" y="35"/>
                  </a:cubicBezTo>
                  <a:cubicBezTo>
                    <a:pt x="14" y="36"/>
                    <a:pt x="12" y="38"/>
                    <a:pt x="9" y="39"/>
                  </a:cubicBezTo>
                  <a:cubicBezTo>
                    <a:pt x="9" y="39"/>
                    <a:pt x="8" y="40"/>
                    <a:pt x="8" y="39"/>
                  </a:cubicBezTo>
                  <a:cubicBezTo>
                    <a:pt x="7" y="38"/>
                    <a:pt x="7" y="38"/>
                    <a:pt x="7" y="38"/>
                  </a:cubicBezTo>
                  <a:cubicBezTo>
                    <a:pt x="6" y="35"/>
                    <a:pt x="5" y="32"/>
                    <a:pt x="5" y="29"/>
                  </a:cubicBezTo>
                  <a:cubicBezTo>
                    <a:pt x="4" y="23"/>
                    <a:pt x="3" y="18"/>
                    <a:pt x="2" y="12"/>
                  </a:cubicBezTo>
                  <a:cubicBezTo>
                    <a:pt x="1" y="9"/>
                    <a:pt x="0" y="6"/>
                    <a:pt x="0" y="4"/>
                  </a:cubicBezTo>
                  <a:cubicBezTo>
                    <a:pt x="1" y="2"/>
                    <a:pt x="3" y="0"/>
                    <a:pt x="4" y="0"/>
                  </a:cubicBezTo>
                  <a:close/>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iṧ1ïḓe">
              <a:extLst>
                <a:ext uri="{FF2B5EF4-FFF2-40B4-BE49-F238E27FC236}">
                  <a16:creationId xmlns:a16="http://schemas.microsoft.com/office/drawing/2014/main" id="{ADD100DC-970E-49FA-80BD-641774996C18}"/>
                </a:ext>
              </a:extLst>
            </p:cNvPr>
            <p:cNvSpPr/>
            <p:nvPr/>
          </p:nvSpPr>
          <p:spPr bwMode="auto">
            <a:xfrm>
              <a:off x="5899150" y="1301750"/>
              <a:ext cx="128588" cy="53975"/>
            </a:xfrm>
            <a:custGeom>
              <a:avLst/>
              <a:gdLst>
                <a:gd name="T0" fmla="*/ 0 w 23"/>
                <a:gd name="T1" fmla="*/ 5 h 10"/>
                <a:gd name="T2" fmla="*/ 2 w 23"/>
                <a:gd name="T3" fmla="*/ 7 h 10"/>
                <a:gd name="T4" fmla="*/ 2 w 23"/>
                <a:gd name="T5" fmla="*/ 8 h 10"/>
                <a:gd name="T6" fmla="*/ 4 w 23"/>
                <a:gd name="T7" fmla="*/ 9 h 10"/>
                <a:gd name="T8" fmla="*/ 16 w 23"/>
                <a:gd name="T9" fmla="*/ 9 h 10"/>
                <a:gd name="T10" fmla="*/ 20 w 23"/>
                <a:gd name="T11" fmla="*/ 8 h 10"/>
                <a:gd name="T12" fmla="*/ 23 w 23"/>
                <a:gd name="T13" fmla="*/ 5 h 10"/>
                <a:gd name="T14" fmla="*/ 23 w 23"/>
                <a:gd name="T15" fmla="*/ 4 h 10"/>
                <a:gd name="T16" fmla="*/ 22 w 23"/>
                <a:gd name="T17" fmla="*/ 3 h 10"/>
                <a:gd name="T18" fmla="*/ 23 w 23"/>
                <a:gd name="T19" fmla="*/ 2 h 10"/>
                <a:gd name="T20" fmla="*/ 21 w 23"/>
                <a:gd name="T21" fmla="*/ 0 h 10"/>
                <a:gd name="T22" fmla="*/ 8 w 23"/>
                <a:gd name="T23" fmla="*/ 1 h 10"/>
                <a:gd name="T24" fmla="*/ 2 w 23"/>
                <a:gd name="T25" fmla="*/ 0 h 10"/>
                <a:gd name="T26" fmla="*/ 0 w 23"/>
                <a:gd name="T2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
                  <a:moveTo>
                    <a:pt x="0" y="5"/>
                  </a:moveTo>
                  <a:cubicBezTo>
                    <a:pt x="1" y="5"/>
                    <a:pt x="2" y="6"/>
                    <a:pt x="2" y="7"/>
                  </a:cubicBezTo>
                  <a:cubicBezTo>
                    <a:pt x="2" y="7"/>
                    <a:pt x="2" y="8"/>
                    <a:pt x="2" y="8"/>
                  </a:cubicBezTo>
                  <a:cubicBezTo>
                    <a:pt x="2" y="9"/>
                    <a:pt x="3" y="9"/>
                    <a:pt x="4" y="9"/>
                  </a:cubicBezTo>
                  <a:cubicBezTo>
                    <a:pt x="8" y="10"/>
                    <a:pt x="12" y="10"/>
                    <a:pt x="16" y="9"/>
                  </a:cubicBezTo>
                  <a:cubicBezTo>
                    <a:pt x="17" y="9"/>
                    <a:pt x="19" y="9"/>
                    <a:pt x="20" y="8"/>
                  </a:cubicBezTo>
                  <a:cubicBezTo>
                    <a:pt x="21" y="8"/>
                    <a:pt x="22" y="7"/>
                    <a:pt x="23" y="5"/>
                  </a:cubicBezTo>
                  <a:cubicBezTo>
                    <a:pt x="23" y="5"/>
                    <a:pt x="23" y="4"/>
                    <a:pt x="23" y="4"/>
                  </a:cubicBezTo>
                  <a:cubicBezTo>
                    <a:pt x="23" y="3"/>
                    <a:pt x="22" y="3"/>
                    <a:pt x="22" y="3"/>
                  </a:cubicBezTo>
                  <a:cubicBezTo>
                    <a:pt x="22" y="2"/>
                    <a:pt x="23" y="2"/>
                    <a:pt x="23" y="2"/>
                  </a:cubicBezTo>
                  <a:cubicBezTo>
                    <a:pt x="23" y="1"/>
                    <a:pt x="22" y="0"/>
                    <a:pt x="21" y="0"/>
                  </a:cubicBezTo>
                  <a:cubicBezTo>
                    <a:pt x="16" y="0"/>
                    <a:pt x="12" y="1"/>
                    <a:pt x="8" y="1"/>
                  </a:cubicBezTo>
                  <a:cubicBezTo>
                    <a:pt x="6" y="1"/>
                    <a:pt x="4" y="0"/>
                    <a:pt x="2" y="0"/>
                  </a:cubicBezTo>
                  <a:cubicBezTo>
                    <a:pt x="0" y="1"/>
                    <a:pt x="0" y="3"/>
                    <a:pt x="0" y="5"/>
                  </a:cubicBezTo>
                  <a:close/>
                </a:path>
              </a:pathLst>
            </a:custGeom>
            <a:solidFill>
              <a:srgbClr val="EBEF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íşḻîḋê">
              <a:extLst>
                <a:ext uri="{FF2B5EF4-FFF2-40B4-BE49-F238E27FC236}">
                  <a16:creationId xmlns:a16="http://schemas.microsoft.com/office/drawing/2014/main" id="{7BC8D332-2D9F-4A86-AE03-3ED0CF9F3F0C}"/>
                </a:ext>
              </a:extLst>
            </p:cNvPr>
            <p:cNvSpPr/>
            <p:nvPr/>
          </p:nvSpPr>
          <p:spPr bwMode="auto">
            <a:xfrm>
              <a:off x="5954713" y="1312863"/>
              <a:ext cx="84138" cy="236538"/>
            </a:xfrm>
            <a:custGeom>
              <a:avLst/>
              <a:gdLst>
                <a:gd name="T0" fmla="*/ 3 w 15"/>
                <a:gd name="T1" fmla="*/ 22 h 43"/>
                <a:gd name="T2" fmla="*/ 1 w 15"/>
                <a:gd name="T3" fmla="*/ 36 h 43"/>
                <a:gd name="T4" fmla="*/ 1 w 15"/>
                <a:gd name="T5" fmla="*/ 41 h 43"/>
                <a:gd name="T6" fmla="*/ 6 w 15"/>
                <a:gd name="T7" fmla="*/ 42 h 43"/>
                <a:gd name="T8" fmla="*/ 12 w 15"/>
                <a:gd name="T9" fmla="*/ 41 h 43"/>
                <a:gd name="T10" fmla="*/ 14 w 15"/>
                <a:gd name="T11" fmla="*/ 40 h 43"/>
                <a:gd name="T12" fmla="*/ 15 w 15"/>
                <a:gd name="T13" fmla="*/ 38 h 43"/>
                <a:gd name="T14" fmla="*/ 14 w 15"/>
                <a:gd name="T15" fmla="*/ 27 h 43"/>
                <a:gd name="T16" fmla="*/ 9 w 15"/>
                <a:gd name="T17" fmla="*/ 6 h 43"/>
                <a:gd name="T18" fmla="*/ 8 w 15"/>
                <a:gd name="T19" fmla="*/ 4 h 43"/>
                <a:gd name="T20" fmla="*/ 3 w 15"/>
                <a:gd name="T21" fmla="*/ 7 h 43"/>
                <a:gd name="T22" fmla="*/ 3 w 15"/>
                <a:gd name="T2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43">
                  <a:moveTo>
                    <a:pt x="3" y="22"/>
                  </a:moveTo>
                  <a:cubicBezTo>
                    <a:pt x="3" y="27"/>
                    <a:pt x="3" y="31"/>
                    <a:pt x="1" y="36"/>
                  </a:cubicBezTo>
                  <a:cubicBezTo>
                    <a:pt x="1" y="37"/>
                    <a:pt x="0" y="39"/>
                    <a:pt x="1" y="41"/>
                  </a:cubicBezTo>
                  <a:cubicBezTo>
                    <a:pt x="2" y="43"/>
                    <a:pt x="4" y="43"/>
                    <a:pt x="6" y="42"/>
                  </a:cubicBezTo>
                  <a:cubicBezTo>
                    <a:pt x="8" y="42"/>
                    <a:pt x="10" y="42"/>
                    <a:pt x="12" y="41"/>
                  </a:cubicBezTo>
                  <a:cubicBezTo>
                    <a:pt x="13" y="41"/>
                    <a:pt x="14" y="41"/>
                    <a:pt x="14" y="40"/>
                  </a:cubicBezTo>
                  <a:cubicBezTo>
                    <a:pt x="15" y="40"/>
                    <a:pt x="15" y="39"/>
                    <a:pt x="15" y="38"/>
                  </a:cubicBezTo>
                  <a:cubicBezTo>
                    <a:pt x="15" y="34"/>
                    <a:pt x="15" y="30"/>
                    <a:pt x="14" y="27"/>
                  </a:cubicBezTo>
                  <a:cubicBezTo>
                    <a:pt x="12" y="20"/>
                    <a:pt x="11" y="13"/>
                    <a:pt x="9" y="6"/>
                  </a:cubicBezTo>
                  <a:cubicBezTo>
                    <a:pt x="9" y="6"/>
                    <a:pt x="9" y="5"/>
                    <a:pt x="8" y="4"/>
                  </a:cubicBezTo>
                  <a:cubicBezTo>
                    <a:pt x="5" y="0"/>
                    <a:pt x="3" y="5"/>
                    <a:pt x="3" y="7"/>
                  </a:cubicBezTo>
                  <a:cubicBezTo>
                    <a:pt x="3" y="12"/>
                    <a:pt x="3" y="17"/>
                    <a:pt x="3" y="22"/>
                  </a:cubicBezTo>
                  <a:close/>
                </a:path>
              </a:pathLst>
            </a:custGeom>
            <a:solidFill>
              <a:srgbClr val="EBEF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iṧḻïḑe">
              <a:extLst>
                <a:ext uri="{FF2B5EF4-FFF2-40B4-BE49-F238E27FC236}">
                  <a16:creationId xmlns:a16="http://schemas.microsoft.com/office/drawing/2014/main" id="{CE8E5AB9-B05C-4AE6-90F1-FEDDE7D2E872}"/>
                </a:ext>
              </a:extLst>
            </p:cNvPr>
            <p:cNvSpPr/>
            <p:nvPr/>
          </p:nvSpPr>
          <p:spPr bwMode="auto">
            <a:xfrm>
              <a:off x="5794375" y="1323975"/>
              <a:ext cx="122238" cy="225425"/>
            </a:xfrm>
            <a:custGeom>
              <a:avLst/>
              <a:gdLst>
                <a:gd name="T0" fmla="*/ 2 w 22"/>
                <a:gd name="T1" fmla="*/ 30 h 41"/>
                <a:gd name="T2" fmla="*/ 0 w 22"/>
                <a:gd name="T3" fmla="*/ 35 h 41"/>
                <a:gd name="T4" fmla="*/ 6 w 22"/>
                <a:gd name="T5" fmla="*/ 40 h 41"/>
                <a:gd name="T6" fmla="*/ 10 w 22"/>
                <a:gd name="T7" fmla="*/ 41 h 41"/>
                <a:gd name="T8" fmla="*/ 12 w 22"/>
                <a:gd name="T9" fmla="*/ 38 h 41"/>
                <a:gd name="T10" fmla="*/ 21 w 22"/>
                <a:gd name="T11" fmla="*/ 14 h 41"/>
                <a:gd name="T12" fmla="*/ 22 w 22"/>
                <a:gd name="T13" fmla="*/ 7 h 41"/>
                <a:gd name="T14" fmla="*/ 17 w 22"/>
                <a:gd name="T15" fmla="*/ 2 h 41"/>
                <a:gd name="T16" fmla="*/ 11 w 22"/>
                <a:gd name="T17" fmla="*/ 11 h 41"/>
                <a:gd name="T18" fmla="*/ 2 w 22"/>
                <a:gd name="T19"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1">
                  <a:moveTo>
                    <a:pt x="2" y="30"/>
                  </a:moveTo>
                  <a:cubicBezTo>
                    <a:pt x="1" y="32"/>
                    <a:pt x="0" y="33"/>
                    <a:pt x="0" y="35"/>
                  </a:cubicBezTo>
                  <a:cubicBezTo>
                    <a:pt x="0" y="38"/>
                    <a:pt x="3" y="39"/>
                    <a:pt x="6" y="40"/>
                  </a:cubicBezTo>
                  <a:cubicBezTo>
                    <a:pt x="7" y="41"/>
                    <a:pt x="9" y="41"/>
                    <a:pt x="10" y="41"/>
                  </a:cubicBezTo>
                  <a:cubicBezTo>
                    <a:pt x="11" y="40"/>
                    <a:pt x="11" y="39"/>
                    <a:pt x="12" y="38"/>
                  </a:cubicBezTo>
                  <a:cubicBezTo>
                    <a:pt x="15" y="30"/>
                    <a:pt x="18" y="22"/>
                    <a:pt x="21" y="14"/>
                  </a:cubicBezTo>
                  <a:cubicBezTo>
                    <a:pt x="22" y="12"/>
                    <a:pt x="22" y="10"/>
                    <a:pt x="22" y="7"/>
                  </a:cubicBezTo>
                  <a:cubicBezTo>
                    <a:pt x="22" y="4"/>
                    <a:pt x="20" y="0"/>
                    <a:pt x="17" y="2"/>
                  </a:cubicBezTo>
                  <a:cubicBezTo>
                    <a:pt x="14" y="5"/>
                    <a:pt x="13" y="9"/>
                    <a:pt x="11" y="11"/>
                  </a:cubicBezTo>
                  <a:cubicBezTo>
                    <a:pt x="8" y="18"/>
                    <a:pt x="6" y="24"/>
                    <a:pt x="2" y="30"/>
                  </a:cubicBezTo>
                  <a:close/>
                </a:path>
              </a:pathLst>
            </a:custGeom>
            <a:solidFill>
              <a:srgbClr val="9986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îšḻíḋé">
              <a:extLst>
                <a:ext uri="{FF2B5EF4-FFF2-40B4-BE49-F238E27FC236}">
                  <a16:creationId xmlns:a16="http://schemas.microsoft.com/office/drawing/2014/main" id="{2AFBB8AD-4A95-462C-B433-E054A11211B9}"/>
                </a:ext>
              </a:extLst>
            </p:cNvPr>
            <p:cNvSpPr/>
            <p:nvPr/>
          </p:nvSpPr>
          <p:spPr bwMode="auto">
            <a:xfrm>
              <a:off x="5462588" y="2566988"/>
              <a:ext cx="1295400" cy="2100263"/>
            </a:xfrm>
            <a:custGeom>
              <a:avLst/>
              <a:gdLst>
                <a:gd name="T0" fmla="*/ 1 w 234"/>
                <a:gd name="T1" fmla="*/ 86 h 380"/>
                <a:gd name="T2" fmla="*/ 2 w 234"/>
                <a:gd name="T3" fmla="*/ 25 h 380"/>
                <a:gd name="T4" fmla="*/ 6 w 234"/>
                <a:gd name="T5" fmla="*/ 9 h 380"/>
                <a:gd name="T6" fmla="*/ 37 w 234"/>
                <a:gd name="T7" fmla="*/ 0 h 380"/>
                <a:gd name="T8" fmla="*/ 140 w 234"/>
                <a:gd name="T9" fmla="*/ 2 h 380"/>
                <a:gd name="T10" fmla="*/ 190 w 234"/>
                <a:gd name="T11" fmla="*/ 3 h 380"/>
                <a:gd name="T12" fmla="*/ 195 w 234"/>
                <a:gd name="T13" fmla="*/ 3 h 380"/>
                <a:gd name="T14" fmla="*/ 223 w 234"/>
                <a:gd name="T15" fmla="*/ 9 h 380"/>
                <a:gd name="T16" fmla="*/ 225 w 234"/>
                <a:gd name="T17" fmla="*/ 19 h 380"/>
                <a:gd name="T18" fmla="*/ 231 w 234"/>
                <a:gd name="T19" fmla="*/ 109 h 380"/>
                <a:gd name="T20" fmla="*/ 233 w 234"/>
                <a:gd name="T21" fmla="*/ 215 h 380"/>
                <a:gd name="T22" fmla="*/ 229 w 234"/>
                <a:gd name="T23" fmla="*/ 369 h 380"/>
                <a:gd name="T24" fmla="*/ 220 w 234"/>
                <a:gd name="T25" fmla="*/ 378 h 380"/>
                <a:gd name="T26" fmla="*/ 15 w 234"/>
                <a:gd name="T27" fmla="*/ 379 h 380"/>
                <a:gd name="T28" fmla="*/ 15 w 234"/>
                <a:gd name="T29" fmla="*/ 379 h 380"/>
                <a:gd name="T30" fmla="*/ 6 w 234"/>
                <a:gd name="T31" fmla="*/ 370 h 380"/>
                <a:gd name="T32" fmla="*/ 1 w 234"/>
                <a:gd name="T33" fmla="*/ 8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380">
                  <a:moveTo>
                    <a:pt x="1" y="86"/>
                  </a:moveTo>
                  <a:cubicBezTo>
                    <a:pt x="1" y="66"/>
                    <a:pt x="1" y="46"/>
                    <a:pt x="2" y="25"/>
                  </a:cubicBezTo>
                  <a:cubicBezTo>
                    <a:pt x="2" y="20"/>
                    <a:pt x="2" y="14"/>
                    <a:pt x="6" y="9"/>
                  </a:cubicBezTo>
                  <a:cubicBezTo>
                    <a:pt x="12" y="1"/>
                    <a:pt x="26" y="0"/>
                    <a:pt x="37" y="0"/>
                  </a:cubicBezTo>
                  <a:cubicBezTo>
                    <a:pt x="72" y="1"/>
                    <a:pt x="106" y="2"/>
                    <a:pt x="140" y="2"/>
                  </a:cubicBezTo>
                  <a:cubicBezTo>
                    <a:pt x="157" y="2"/>
                    <a:pt x="173" y="3"/>
                    <a:pt x="190" y="3"/>
                  </a:cubicBezTo>
                  <a:cubicBezTo>
                    <a:pt x="191" y="3"/>
                    <a:pt x="193" y="3"/>
                    <a:pt x="195" y="3"/>
                  </a:cubicBezTo>
                  <a:cubicBezTo>
                    <a:pt x="205" y="3"/>
                    <a:pt x="218" y="3"/>
                    <a:pt x="223" y="9"/>
                  </a:cubicBezTo>
                  <a:cubicBezTo>
                    <a:pt x="225" y="12"/>
                    <a:pt x="225" y="15"/>
                    <a:pt x="225" y="19"/>
                  </a:cubicBezTo>
                  <a:cubicBezTo>
                    <a:pt x="227" y="49"/>
                    <a:pt x="231" y="79"/>
                    <a:pt x="231" y="109"/>
                  </a:cubicBezTo>
                  <a:cubicBezTo>
                    <a:pt x="232" y="145"/>
                    <a:pt x="233" y="180"/>
                    <a:pt x="233" y="215"/>
                  </a:cubicBezTo>
                  <a:cubicBezTo>
                    <a:pt x="234" y="267"/>
                    <a:pt x="232" y="318"/>
                    <a:pt x="229" y="369"/>
                  </a:cubicBezTo>
                  <a:cubicBezTo>
                    <a:pt x="228" y="374"/>
                    <a:pt x="224" y="378"/>
                    <a:pt x="220" y="378"/>
                  </a:cubicBezTo>
                  <a:cubicBezTo>
                    <a:pt x="181" y="379"/>
                    <a:pt x="29" y="380"/>
                    <a:pt x="15" y="379"/>
                  </a:cubicBezTo>
                  <a:cubicBezTo>
                    <a:pt x="15" y="379"/>
                    <a:pt x="15" y="379"/>
                    <a:pt x="15" y="379"/>
                  </a:cubicBezTo>
                  <a:cubicBezTo>
                    <a:pt x="10" y="379"/>
                    <a:pt x="6" y="375"/>
                    <a:pt x="6" y="370"/>
                  </a:cubicBezTo>
                  <a:cubicBezTo>
                    <a:pt x="3" y="275"/>
                    <a:pt x="0" y="181"/>
                    <a:pt x="1" y="86"/>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ïṧḷîdè">
              <a:extLst>
                <a:ext uri="{FF2B5EF4-FFF2-40B4-BE49-F238E27FC236}">
                  <a16:creationId xmlns:a16="http://schemas.microsoft.com/office/drawing/2014/main" id="{3EA8B3ED-3D7D-4815-807B-68A691FF2D4D}"/>
                </a:ext>
              </a:extLst>
            </p:cNvPr>
            <p:cNvSpPr/>
            <p:nvPr/>
          </p:nvSpPr>
          <p:spPr bwMode="auto">
            <a:xfrm>
              <a:off x="5627688" y="2843213"/>
              <a:ext cx="958850" cy="1558925"/>
            </a:xfrm>
            <a:custGeom>
              <a:avLst/>
              <a:gdLst>
                <a:gd name="T0" fmla="*/ 1 w 173"/>
                <a:gd name="T1" fmla="*/ 64 h 282"/>
                <a:gd name="T2" fmla="*/ 2 w 173"/>
                <a:gd name="T3" fmla="*/ 19 h 282"/>
                <a:gd name="T4" fmla="*/ 4 w 173"/>
                <a:gd name="T5" fmla="*/ 7 h 282"/>
                <a:gd name="T6" fmla="*/ 28 w 173"/>
                <a:gd name="T7" fmla="*/ 0 h 282"/>
                <a:gd name="T8" fmla="*/ 104 w 173"/>
                <a:gd name="T9" fmla="*/ 2 h 282"/>
                <a:gd name="T10" fmla="*/ 141 w 173"/>
                <a:gd name="T11" fmla="*/ 2 h 282"/>
                <a:gd name="T12" fmla="*/ 145 w 173"/>
                <a:gd name="T13" fmla="*/ 2 h 282"/>
                <a:gd name="T14" fmla="*/ 165 w 173"/>
                <a:gd name="T15" fmla="*/ 7 h 282"/>
                <a:gd name="T16" fmla="*/ 167 w 173"/>
                <a:gd name="T17" fmla="*/ 14 h 282"/>
                <a:gd name="T18" fmla="*/ 172 w 173"/>
                <a:gd name="T19" fmla="*/ 81 h 282"/>
                <a:gd name="T20" fmla="*/ 173 w 173"/>
                <a:gd name="T21" fmla="*/ 159 h 282"/>
                <a:gd name="T22" fmla="*/ 170 w 173"/>
                <a:gd name="T23" fmla="*/ 274 h 282"/>
                <a:gd name="T24" fmla="*/ 163 w 173"/>
                <a:gd name="T25" fmla="*/ 280 h 282"/>
                <a:gd name="T26" fmla="*/ 11 w 173"/>
                <a:gd name="T27" fmla="*/ 281 h 282"/>
                <a:gd name="T28" fmla="*/ 11 w 173"/>
                <a:gd name="T29" fmla="*/ 281 h 282"/>
                <a:gd name="T30" fmla="*/ 4 w 173"/>
                <a:gd name="T31" fmla="*/ 274 h 282"/>
                <a:gd name="T32" fmla="*/ 1 w 173"/>
                <a:gd name="T33" fmla="*/ 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282">
                  <a:moveTo>
                    <a:pt x="1" y="64"/>
                  </a:moveTo>
                  <a:cubicBezTo>
                    <a:pt x="1" y="49"/>
                    <a:pt x="1" y="34"/>
                    <a:pt x="2" y="19"/>
                  </a:cubicBezTo>
                  <a:cubicBezTo>
                    <a:pt x="2" y="15"/>
                    <a:pt x="2" y="11"/>
                    <a:pt x="4" y="7"/>
                  </a:cubicBezTo>
                  <a:cubicBezTo>
                    <a:pt x="9" y="1"/>
                    <a:pt x="19" y="0"/>
                    <a:pt x="28" y="0"/>
                  </a:cubicBezTo>
                  <a:cubicBezTo>
                    <a:pt x="53" y="1"/>
                    <a:pt x="79" y="1"/>
                    <a:pt x="104" y="2"/>
                  </a:cubicBezTo>
                  <a:cubicBezTo>
                    <a:pt x="116" y="2"/>
                    <a:pt x="129" y="2"/>
                    <a:pt x="141" y="2"/>
                  </a:cubicBezTo>
                  <a:cubicBezTo>
                    <a:pt x="142" y="2"/>
                    <a:pt x="143" y="2"/>
                    <a:pt x="145" y="2"/>
                  </a:cubicBezTo>
                  <a:cubicBezTo>
                    <a:pt x="152" y="2"/>
                    <a:pt x="161" y="2"/>
                    <a:pt x="165" y="7"/>
                  </a:cubicBezTo>
                  <a:cubicBezTo>
                    <a:pt x="167" y="9"/>
                    <a:pt x="167" y="11"/>
                    <a:pt x="167" y="14"/>
                  </a:cubicBezTo>
                  <a:cubicBezTo>
                    <a:pt x="168" y="37"/>
                    <a:pt x="171" y="58"/>
                    <a:pt x="172" y="81"/>
                  </a:cubicBezTo>
                  <a:cubicBezTo>
                    <a:pt x="172" y="107"/>
                    <a:pt x="173" y="133"/>
                    <a:pt x="173" y="159"/>
                  </a:cubicBezTo>
                  <a:cubicBezTo>
                    <a:pt x="173" y="198"/>
                    <a:pt x="172" y="236"/>
                    <a:pt x="170" y="274"/>
                  </a:cubicBezTo>
                  <a:cubicBezTo>
                    <a:pt x="169" y="277"/>
                    <a:pt x="167" y="280"/>
                    <a:pt x="163" y="280"/>
                  </a:cubicBezTo>
                  <a:cubicBezTo>
                    <a:pt x="135" y="281"/>
                    <a:pt x="21" y="282"/>
                    <a:pt x="11" y="281"/>
                  </a:cubicBezTo>
                  <a:cubicBezTo>
                    <a:pt x="11" y="281"/>
                    <a:pt x="11" y="281"/>
                    <a:pt x="11" y="281"/>
                  </a:cubicBezTo>
                  <a:cubicBezTo>
                    <a:pt x="7" y="281"/>
                    <a:pt x="5" y="278"/>
                    <a:pt x="4" y="274"/>
                  </a:cubicBezTo>
                  <a:cubicBezTo>
                    <a:pt x="2" y="204"/>
                    <a:pt x="0" y="134"/>
                    <a:pt x="1" y="64"/>
                  </a:cubicBezTo>
                </a:path>
              </a:pathLst>
            </a:custGeom>
            <a:solidFill>
              <a:srgbClr val="97A8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îṣ1ïḍê">
              <a:extLst>
                <a:ext uri="{FF2B5EF4-FFF2-40B4-BE49-F238E27FC236}">
                  <a16:creationId xmlns:a16="http://schemas.microsoft.com/office/drawing/2014/main" id="{C5BA36DF-0D1D-4ECC-AA46-C1371EB336C5}"/>
                </a:ext>
              </a:extLst>
            </p:cNvPr>
            <p:cNvSpPr/>
            <p:nvPr/>
          </p:nvSpPr>
          <p:spPr bwMode="auto">
            <a:xfrm>
              <a:off x="6021388" y="2660650"/>
              <a:ext cx="233363" cy="49213"/>
            </a:xfrm>
            <a:custGeom>
              <a:avLst/>
              <a:gdLst>
                <a:gd name="T0" fmla="*/ 38 w 42"/>
                <a:gd name="T1" fmla="*/ 1 h 9"/>
                <a:gd name="T2" fmla="*/ 29 w 42"/>
                <a:gd name="T3" fmla="*/ 0 h 9"/>
                <a:gd name="T4" fmla="*/ 9 w 42"/>
                <a:gd name="T5" fmla="*/ 1 h 9"/>
                <a:gd name="T6" fmla="*/ 0 w 42"/>
                <a:gd name="T7" fmla="*/ 3 h 9"/>
                <a:gd name="T8" fmla="*/ 2 w 42"/>
                <a:gd name="T9" fmla="*/ 5 h 9"/>
                <a:gd name="T10" fmla="*/ 42 w 42"/>
                <a:gd name="T11" fmla="*/ 4 h 9"/>
                <a:gd name="T12" fmla="*/ 38 w 4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2" h="9">
                  <a:moveTo>
                    <a:pt x="38" y="1"/>
                  </a:moveTo>
                  <a:cubicBezTo>
                    <a:pt x="35" y="0"/>
                    <a:pt x="32" y="0"/>
                    <a:pt x="29" y="0"/>
                  </a:cubicBezTo>
                  <a:cubicBezTo>
                    <a:pt x="22" y="1"/>
                    <a:pt x="16" y="1"/>
                    <a:pt x="9" y="1"/>
                  </a:cubicBezTo>
                  <a:cubicBezTo>
                    <a:pt x="6" y="1"/>
                    <a:pt x="1" y="1"/>
                    <a:pt x="0" y="3"/>
                  </a:cubicBezTo>
                  <a:cubicBezTo>
                    <a:pt x="0" y="4"/>
                    <a:pt x="1" y="5"/>
                    <a:pt x="2" y="5"/>
                  </a:cubicBezTo>
                  <a:cubicBezTo>
                    <a:pt x="8" y="8"/>
                    <a:pt x="40" y="9"/>
                    <a:pt x="42" y="4"/>
                  </a:cubicBezTo>
                  <a:cubicBezTo>
                    <a:pt x="42" y="3"/>
                    <a:pt x="40" y="2"/>
                    <a:pt x="38" y="1"/>
                  </a:cubicBezTo>
                  <a:close/>
                </a:path>
              </a:pathLst>
            </a:custGeom>
            <a:solidFill>
              <a:srgbClr val="5E6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îṣ1ïdè">
              <a:extLst>
                <a:ext uri="{FF2B5EF4-FFF2-40B4-BE49-F238E27FC236}">
                  <a16:creationId xmlns:a16="http://schemas.microsoft.com/office/drawing/2014/main" id="{0D0BA305-E62F-4B99-AB53-BFBC2D0F89D9}"/>
                </a:ext>
              </a:extLst>
            </p:cNvPr>
            <p:cNvSpPr/>
            <p:nvPr/>
          </p:nvSpPr>
          <p:spPr bwMode="auto">
            <a:xfrm>
              <a:off x="5965825" y="2660650"/>
              <a:ext cx="44450" cy="49213"/>
            </a:xfrm>
            <a:custGeom>
              <a:avLst/>
              <a:gdLst>
                <a:gd name="T0" fmla="*/ 7 w 8"/>
                <a:gd name="T1" fmla="*/ 2 h 9"/>
                <a:gd name="T2" fmla="*/ 3 w 8"/>
                <a:gd name="T3" fmla="*/ 1 h 9"/>
                <a:gd name="T4" fmla="*/ 0 w 8"/>
                <a:gd name="T5" fmla="*/ 4 h 9"/>
                <a:gd name="T6" fmla="*/ 0 w 8"/>
                <a:gd name="T7" fmla="*/ 7 h 9"/>
                <a:gd name="T8" fmla="*/ 6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6" y="0"/>
                    <a:pt x="4" y="0"/>
                    <a:pt x="3" y="1"/>
                  </a:cubicBezTo>
                  <a:cubicBezTo>
                    <a:pt x="1" y="1"/>
                    <a:pt x="0" y="3"/>
                    <a:pt x="0" y="4"/>
                  </a:cubicBezTo>
                  <a:cubicBezTo>
                    <a:pt x="0" y="5"/>
                    <a:pt x="0" y="6"/>
                    <a:pt x="0" y="7"/>
                  </a:cubicBezTo>
                  <a:cubicBezTo>
                    <a:pt x="1" y="9"/>
                    <a:pt x="4" y="9"/>
                    <a:pt x="6" y="8"/>
                  </a:cubicBezTo>
                  <a:cubicBezTo>
                    <a:pt x="7" y="6"/>
                    <a:pt x="8" y="4"/>
                    <a:pt x="7" y="2"/>
                  </a:cubicBezTo>
                  <a:close/>
                </a:path>
              </a:pathLst>
            </a:custGeom>
            <a:solidFill>
              <a:srgbClr val="5E6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ïs1iḓé">
              <a:extLst>
                <a:ext uri="{FF2B5EF4-FFF2-40B4-BE49-F238E27FC236}">
                  <a16:creationId xmlns:a16="http://schemas.microsoft.com/office/drawing/2014/main" id="{A6BD0FF8-6530-439C-BCF7-04A98FF51A20}"/>
                </a:ext>
              </a:extLst>
            </p:cNvPr>
            <p:cNvSpPr/>
            <p:nvPr/>
          </p:nvSpPr>
          <p:spPr bwMode="auto">
            <a:xfrm>
              <a:off x="5961063" y="4511675"/>
              <a:ext cx="260350" cy="88900"/>
            </a:xfrm>
            <a:custGeom>
              <a:avLst/>
              <a:gdLst>
                <a:gd name="T0" fmla="*/ 46 w 47"/>
                <a:gd name="T1" fmla="*/ 10 h 16"/>
                <a:gd name="T2" fmla="*/ 41 w 47"/>
                <a:gd name="T3" fmla="*/ 1 h 16"/>
                <a:gd name="T4" fmla="*/ 29 w 47"/>
                <a:gd name="T5" fmla="*/ 0 h 16"/>
                <a:gd name="T6" fmla="*/ 14 w 47"/>
                <a:gd name="T7" fmla="*/ 1 h 16"/>
                <a:gd name="T8" fmla="*/ 4 w 47"/>
                <a:gd name="T9" fmla="*/ 4 h 16"/>
                <a:gd name="T10" fmla="*/ 2 w 47"/>
                <a:gd name="T11" fmla="*/ 12 h 16"/>
                <a:gd name="T12" fmla="*/ 33 w 47"/>
                <a:gd name="T13" fmla="*/ 16 h 16"/>
                <a:gd name="T14" fmla="*/ 46 w 4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6">
                  <a:moveTo>
                    <a:pt x="46" y="10"/>
                  </a:moveTo>
                  <a:cubicBezTo>
                    <a:pt x="47" y="6"/>
                    <a:pt x="44" y="2"/>
                    <a:pt x="41" y="1"/>
                  </a:cubicBezTo>
                  <a:cubicBezTo>
                    <a:pt x="37" y="0"/>
                    <a:pt x="33" y="0"/>
                    <a:pt x="29" y="0"/>
                  </a:cubicBezTo>
                  <a:cubicBezTo>
                    <a:pt x="24" y="1"/>
                    <a:pt x="19" y="1"/>
                    <a:pt x="14" y="1"/>
                  </a:cubicBezTo>
                  <a:cubicBezTo>
                    <a:pt x="10" y="2"/>
                    <a:pt x="7" y="2"/>
                    <a:pt x="4" y="4"/>
                  </a:cubicBezTo>
                  <a:cubicBezTo>
                    <a:pt x="2" y="6"/>
                    <a:pt x="0" y="10"/>
                    <a:pt x="2" y="12"/>
                  </a:cubicBezTo>
                  <a:cubicBezTo>
                    <a:pt x="12" y="16"/>
                    <a:pt x="22" y="16"/>
                    <a:pt x="33" y="16"/>
                  </a:cubicBezTo>
                  <a:cubicBezTo>
                    <a:pt x="38" y="16"/>
                    <a:pt x="45" y="15"/>
                    <a:pt x="46" y="10"/>
                  </a:cubicBezTo>
                  <a:close/>
                </a:path>
              </a:pathLst>
            </a:custGeom>
            <a:solidFill>
              <a:srgbClr val="5E6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îṧļïde">
              <a:extLst>
                <a:ext uri="{FF2B5EF4-FFF2-40B4-BE49-F238E27FC236}">
                  <a16:creationId xmlns:a16="http://schemas.microsoft.com/office/drawing/2014/main" id="{6051B37A-CFB6-44BA-85DF-5F1C6C925C56}"/>
                </a:ext>
              </a:extLst>
            </p:cNvPr>
            <p:cNvSpPr/>
            <p:nvPr/>
          </p:nvSpPr>
          <p:spPr bwMode="auto">
            <a:xfrm>
              <a:off x="5783263" y="2843213"/>
              <a:ext cx="803275" cy="900113"/>
            </a:xfrm>
            <a:custGeom>
              <a:avLst/>
              <a:gdLst>
                <a:gd name="T0" fmla="*/ 145 w 145"/>
                <a:gd name="T1" fmla="*/ 162 h 163"/>
                <a:gd name="T2" fmla="*/ 145 w 145"/>
                <a:gd name="T3" fmla="*/ 163 h 163"/>
                <a:gd name="T4" fmla="*/ 145 w 145"/>
                <a:gd name="T5" fmla="*/ 162 h 163"/>
                <a:gd name="T6" fmla="*/ 135 w 145"/>
                <a:gd name="T7" fmla="*/ 5 h 163"/>
                <a:gd name="T8" fmla="*/ 137 w 145"/>
                <a:gd name="T9" fmla="*/ 7 h 163"/>
                <a:gd name="T10" fmla="*/ 139 w 145"/>
                <a:gd name="T11" fmla="*/ 14 h 163"/>
                <a:gd name="T12" fmla="*/ 144 w 145"/>
                <a:gd name="T13" fmla="*/ 81 h 163"/>
                <a:gd name="T14" fmla="*/ 145 w 145"/>
                <a:gd name="T15" fmla="*/ 159 h 163"/>
                <a:gd name="T16" fmla="*/ 145 w 145"/>
                <a:gd name="T17" fmla="*/ 161 h 163"/>
                <a:gd name="T18" fmla="*/ 145 w 145"/>
                <a:gd name="T19" fmla="*/ 159 h 163"/>
                <a:gd name="T20" fmla="*/ 144 w 145"/>
                <a:gd name="T21" fmla="*/ 81 h 163"/>
                <a:gd name="T22" fmla="*/ 139 w 145"/>
                <a:gd name="T23" fmla="*/ 14 h 163"/>
                <a:gd name="T24" fmla="*/ 137 w 145"/>
                <a:gd name="T25" fmla="*/ 7 h 163"/>
                <a:gd name="T26" fmla="*/ 135 w 145"/>
                <a:gd name="T27" fmla="*/ 5 h 163"/>
                <a:gd name="T28" fmla="*/ 135 w 145"/>
                <a:gd name="T29" fmla="*/ 5 h 163"/>
                <a:gd name="T30" fmla="*/ 135 w 145"/>
                <a:gd name="T31" fmla="*/ 5 h 163"/>
                <a:gd name="T32" fmla="*/ 135 w 145"/>
                <a:gd name="T33" fmla="*/ 5 h 163"/>
                <a:gd name="T34" fmla="*/ 135 w 145"/>
                <a:gd name="T35" fmla="*/ 5 h 163"/>
                <a:gd name="T36" fmla="*/ 135 w 145"/>
                <a:gd name="T37" fmla="*/ 5 h 163"/>
                <a:gd name="T38" fmla="*/ 135 w 145"/>
                <a:gd name="T39" fmla="*/ 5 h 163"/>
                <a:gd name="T40" fmla="*/ 115 w 145"/>
                <a:gd name="T41" fmla="*/ 2 h 163"/>
                <a:gd name="T42" fmla="*/ 115 w 145"/>
                <a:gd name="T43" fmla="*/ 2 h 163"/>
                <a:gd name="T44" fmla="*/ 115 w 145"/>
                <a:gd name="T45" fmla="*/ 2 h 163"/>
                <a:gd name="T46" fmla="*/ 114 w 145"/>
                <a:gd name="T47" fmla="*/ 2 h 163"/>
                <a:gd name="T48" fmla="*/ 114 w 145"/>
                <a:gd name="T49" fmla="*/ 2 h 163"/>
                <a:gd name="T50" fmla="*/ 114 w 145"/>
                <a:gd name="T51" fmla="*/ 2 h 163"/>
                <a:gd name="T52" fmla="*/ 0 w 145"/>
                <a:gd name="T53" fmla="*/ 0 h 163"/>
                <a:gd name="T54" fmla="*/ 0 w 145"/>
                <a:gd name="T55" fmla="*/ 0 h 163"/>
                <a:gd name="T56" fmla="*/ 76 w 145"/>
                <a:gd name="T57" fmla="*/ 2 h 163"/>
                <a:gd name="T58" fmla="*/ 113 w 145"/>
                <a:gd name="T59" fmla="*/ 2 h 163"/>
                <a:gd name="T60" fmla="*/ 113 w 145"/>
                <a:gd name="T61" fmla="*/ 2 h 163"/>
                <a:gd name="T62" fmla="*/ 113 w 145"/>
                <a:gd name="T63" fmla="*/ 2 h 163"/>
                <a:gd name="T64" fmla="*/ 76 w 145"/>
                <a:gd name="T65" fmla="*/ 2 h 163"/>
                <a:gd name="T66" fmla="*/ 0 w 145"/>
                <a:gd name="T67" fmla="*/ 0 h 163"/>
                <a:gd name="T68" fmla="*/ 0 w 145"/>
                <a:gd name="T6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63">
                  <a:moveTo>
                    <a:pt x="145" y="162"/>
                  </a:moveTo>
                  <a:cubicBezTo>
                    <a:pt x="145" y="162"/>
                    <a:pt x="145" y="162"/>
                    <a:pt x="145" y="163"/>
                  </a:cubicBezTo>
                  <a:cubicBezTo>
                    <a:pt x="145" y="162"/>
                    <a:pt x="145" y="162"/>
                    <a:pt x="145" y="162"/>
                  </a:cubicBezTo>
                  <a:moveTo>
                    <a:pt x="135" y="5"/>
                  </a:moveTo>
                  <a:cubicBezTo>
                    <a:pt x="136" y="5"/>
                    <a:pt x="137" y="6"/>
                    <a:pt x="137" y="7"/>
                  </a:cubicBezTo>
                  <a:cubicBezTo>
                    <a:pt x="139" y="9"/>
                    <a:pt x="139" y="11"/>
                    <a:pt x="139" y="14"/>
                  </a:cubicBezTo>
                  <a:cubicBezTo>
                    <a:pt x="140" y="37"/>
                    <a:pt x="143" y="58"/>
                    <a:pt x="144" y="81"/>
                  </a:cubicBezTo>
                  <a:cubicBezTo>
                    <a:pt x="144" y="107"/>
                    <a:pt x="145" y="133"/>
                    <a:pt x="145" y="159"/>
                  </a:cubicBezTo>
                  <a:cubicBezTo>
                    <a:pt x="145" y="160"/>
                    <a:pt x="145" y="161"/>
                    <a:pt x="145" y="161"/>
                  </a:cubicBezTo>
                  <a:cubicBezTo>
                    <a:pt x="145" y="161"/>
                    <a:pt x="145" y="160"/>
                    <a:pt x="145" y="159"/>
                  </a:cubicBezTo>
                  <a:cubicBezTo>
                    <a:pt x="145" y="133"/>
                    <a:pt x="144" y="107"/>
                    <a:pt x="144" y="81"/>
                  </a:cubicBezTo>
                  <a:cubicBezTo>
                    <a:pt x="143" y="58"/>
                    <a:pt x="140" y="37"/>
                    <a:pt x="139" y="14"/>
                  </a:cubicBezTo>
                  <a:cubicBezTo>
                    <a:pt x="139" y="11"/>
                    <a:pt x="139" y="9"/>
                    <a:pt x="137" y="7"/>
                  </a:cubicBezTo>
                  <a:cubicBezTo>
                    <a:pt x="137" y="6"/>
                    <a:pt x="136" y="5"/>
                    <a:pt x="135" y="5"/>
                  </a:cubicBezTo>
                  <a:moveTo>
                    <a:pt x="135" y="5"/>
                  </a:moveTo>
                  <a:cubicBezTo>
                    <a:pt x="135" y="5"/>
                    <a:pt x="135" y="5"/>
                    <a:pt x="135" y="5"/>
                  </a:cubicBezTo>
                  <a:cubicBezTo>
                    <a:pt x="135" y="5"/>
                    <a:pt x="135" y="5"/>
                    <a:pt x="135" y="5"/>
                  </a:cubicBezTo>
                  <a:moveTo>
                    <a:pt x="135" y="5"/>
                  </a:moveTo>
                  <a:cubicBezTo>
                    <a:pt x="135" y="5"/>
                    <a:pt x="135" y="5"/>
                    <a:pt x="135" y="5"/>
                  </a:cubicBezTo>
                  <a:cubicBezTo>
                    <a:pt x="135" y="5"/>
                    <a:pt x="135" y="5"/>
                    <a:pt x="135" y="5"/>
                  </a:cubicBezTo>
                  <a:moveTo>
                    <a:pt x="115" y="2"/>
                  </a:moveTo>
                  <a:cubicBezTo>
                    <a:pt x="115" y="2"/>
                    <a:pt x="115" y="2"/>
                    <a:pt x="115" y="2"/>
                  </a:cubicBezTo>
                  <a:cubicBezTo>
                    <a:pt x="115" y="2"/>
                    <a:pt x="115" y="2"/>
                    <a:pt x="115" y="2"/>
                  </a:cubicBezTo>
                  <a:moveTo>
                    <a:pt x="114" y="2"/>
                  </a:moveTo>
                  <a:cubicBezTo>
                    <a:pt x="114" y="2"/>
                    <a:pt x="114" y="2"/>
                    <a:pt x="114" y="2"/>
                  </a:cubicBezTo>
                  <a:cubicBezTo>
                    <a:pt x="114" y="2"/>
                    <a:pt x="114" y="2"/>
                    <a:pt x="114" y="2"/>
                  </a:cubicBezTo>
                  <a:moveTo>
                    <a:pt x="0" y="0"/>
                  </a:moveTo>
                  <a:cubicBezTo>
                    <a:pt x="0" y="0"/>
                    <a:pt x="0" y="0"/>
                    <a:pt x="0" y="0"/>
                  </a:cubicBezTo>
                  <a:cubicBezTo>
                    <a:pt x="25" y="1"/>
                    <a:pt x="51" y="1"/>
                    <a:pt x="76" y="2"/>
                  </a:cubicBezTo>
                  <a:cubicBezTo>
                    <a:pt x="88" y="2"/>
                    <a:pt x="101" y="2"/>
                    <a:pt x="113" y="2"/>
                  </a:cubicBezTo>
                  <a:cubicBezTo>
                    <a:pt x="113" y="2"/>
                    <a:pt x="113" y="2"/>
                    <a:pt x="113" y="2"/>
                  </a:cubicBezTo>
                  <a:cubicBezTo>
                    <a:pt x="113" y="2"/>
                    <a:pt x="113" y="2"/>
                    <a:pt x="113" y="2"/>
                  </a:cubicBezTo>
                  <a:cubicBezTo>
                    <a:pt x="101" y="2"/>
                    <a:pt x="88" y="2"/>
                    <a:pt x="76" y="2"/>
                  </a:cubicBezTo>
                  <a:cubicBezTo>
                    <a:pt x="51" y="1"/>
                    <a:pt x="25" y="1"/>
                    <a:pt x="0" y="0"/>
                  </a:cubicBezTo>
                  <a:cubicBezTo>
                    <a:pt x="0" y="0"/>
                    <a:pt x="0" y="0"/>
                    <a:pt x="0"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íşľíḋê">
              <a:extLst>
                <a:ext uri="{FF2B5EF4-FFF2-40B4-BE49-F238E27FC236}">
                  <a16:creationId xmlns:a16="http://schemas.microsoft.com/office/drawing/2014/main" id="{2F0D39FA-D486-4A09-8792-5804A4BB522C}"/>
                </a:ext>
              </a:extLst>
            </p:cNvPr>
            <p:cNvSpPr/>
            <p:nvPr/>
          </p:nvSpPr>
          <p:spPr bwMode="auto">
            <a:xfrm>
              <a:off x="5678488" y="2843213"/>
              <a:ext cx="908050" cy="1431925"/>
            </a:xfrm>
            <a:custGeom>
              <a:avLst/>
              <a:gdLst>
                <a:gd name="T0" fmla="*/ 17 w 164"/>
                <a:gd name="T1" fmla="*/ 0 h 259"/>
                <a:gd name="T2" fmla="*/ 0 w 164"/>
                <a:gd name="T3" fmla="*/ 3 h 259"/>
                <a:gd name="T4" fmla="*/ 95 w 164"/>
                <a:gd name="T5" fmla="*/ 139 h 259"/>
                <a:gd name="T6" fmla="*/ 145 w 164"/>
                <a:gd name="T7" fmla="*/ 228 h 259"/>
                <a:gd name="T8" fmla="*/ 162 w 164"/>
                <a:gd name="T9" fmla="*/ 259 h 259"/>
                <a:gd name="T10" fmla="*/ 164 w 164"/>
                <a:gd name="T11" fmla="*/ 163 h 259"/>
                <a:gd name="T12" fmla="*/ 164 w 164"/>
                <a:gd name="T13" fmla="*/ 162 h 259"/>
                <a:gd name="T14" fmla="*/ 164 w 164"/>
                <a:gd name="T15" fmla="*/ 161 h 259"/>
                <a:gd name="T16" fmla="*/ 164 w 164"/>
                <a:gd name="T17" fmla="*/ 159 h 259"/>
                <a:gd name="T18" fmla="*/ 163 w 164"/>
                <a:gd name="T19" fmla="*/ 81 h 259"/>
                <a:gd name="T20" fmla="*/ 158 w 164"/>
                <a:gd name="T21" fmla="*/ 14 h 259"/>
                <a:gd name="T22" fmla="*/ 156 w 164"/>
                <a:gd name="T23" fmla="*/ 7 h 259"/>
                <a:gd name="T24" fmla="*/ 154 w 164"/>
                <a:gd name="T25" fmla="*/ 5 h 259"/>
                <a:gd name="T26" fmla="*/ 154 w 164"/>
                <a:gd name="T27" fmla="*/ 5 h 259"/>
                <a:gd name="T28" fmla="*/ 154 w 164"/>
                <a:gd name="T29" fmla="*/ 5 h 259"/>
                <a:gd name="T30" fmla="*/ 154 w 164"/>
                <a:gd name="T31" fmla="*/ 5 h 259"/>
                <a:gd name="T32" fmla="*/ 154 w 164"/>
                <a:gd name="T33" fmla="*/ 5 h 259"/>
                <a:gd name="T34" fmla="*/ 139 w 164"/>
                <a:gd name="T35" fmla="*/ 2 h 259"/>
                <a:gd name="T36" fmla="*/ 136 w 164"/>
                <a:gd name="T37" fmla="*/ 2 h 259"/>
                <a:gd name="T38" fmla="*/ 134 w 164"/>
                <a:gd name="T39" fmla="*/ 2 h 259"/>
                <a:gd name="T40" fmla="*/ 134 w 164"/>
                <a:gd name="T41" fmla="*/ 2 h 259"/>
                <a:gd name="T42" fmla="*/ 133 w 164"/>
                <a:gd name="T43" fmla="*/ 2 h 259"/>
                <a:gd name="T44" fmla="*/ 133 w 164"/>
                <a:gd name="T45" fmla="*/ 2 h 259"/>
                <a:gd name="T46" fmla="*/ 133 w 164"/>
                <a:gd name="T47" fmla="*/ 2 h 259"/>
                <a:gd name="T48" fmla="*/ 132 w 164"/>
                <a:gd name="T49" fmla="*/ 2 h 259"/>
                <a:gd name="T50" fmla="*/ 132 w 164"/>
                <a:gd name="T51" fmla="*/ 2 h 259"/>
                <a:gd name="T52" fmla="*/ 95 w 164"/>
                <a:gd name="T53" fmla="*/ 2 h 259"/>
                <a:gd name="T54" fmla="*/ 19 w 164"/>
                <a:gd name="T55" fmla="*/ 0 h 259"/>
                <a:gd name="T56" fmla="*/ 19 w 164"/>
                <a:gd name="T57" fmla="*/ 0 h 259"/>
                <a:gd name="T58" fmla="*/ 17 w 164"/>
                <a:gd name="T5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259">
                  <a:moveTo>
                    <a:pt x="17" y="0"/>
                  </a:moveTo>
                  <a:cubicBezTo>
                    <a:pt x="11" y="0"/>
                    <a:pt x="4" y="1"/>
                    <a:pt x="0" y="3"/>
                  </a:cubicBezTo>
                  <a:cubicBezTo>
                    <a:pt x="31" y="49"/>
                    <a:pt x="67" y="91"/>
                    <a:pt x="95" y="139"/>
                  </a:cubicBezTo>
                  <a:cubicBezTo>
                    <a:pt x="112" y="168"/>
                    <a:pt x="129" y="198"/>
                    <a:pt x="145" y="228"/>
                  </a:cubicBezTo>
                  <a:cubicBezTo>
                    <a:pt x="151" y="238"/>
                    <a:pt x="156" y="248"/>
                    <a:pt x="162" y="259"/>
                  </a:cubicBezTo>
                  <a:cubicBezTo>
                    <a:pt x="163" y="227"/>
                    <a:pt x="164" y="195"/>
                    <a:pt x="164" y="163"/>
                  </a:cubicBezTo>
                  <a:cubicBezTo>
                    <a:pt x="164" y="162"/>
                    <a:pt x="164" y="162"/>
                    <a:pt x="164" y="162"/>
                  </a:cubicBezTo>
                  <a:cubicBezTo>
                    <a:pt x="164" y="162"/>
                    <a:pt x="164" y="161"/>
                    <a:pt x="164" y="161"/>
                  </a:cubicBezTo>
                  <a:cubicBezTo>
                    <a:pt x="164" y="161"/>
                    <a:pt x="164" y="160"/>
                    <a:pt x="164" y="159"/>
                  </a:cubicBezTo>
                  <a:cubicBezTo>
                    <a:pt x="164" y="133"/>
                    <a:pt x="163" y="107"/>
                    <a:pt x="163" y="81"/>
                  </a:cubicBezTo>
                  <a:cubicBezTo>
                    <a:pt x="162" y="58"/>
                    <a:pt x="159" y="37"/>
                    <a:pt x="158" y="14"/>
                  </a:cubicBezTo>
                  <a:cubicBezTo>
                    <a:pt x="158" y="11"/>
                    <a:pt x="158" y="9"/>
                    <a:pt x="156" y="7"/>
                  </a:cubicBezTo>
                  <a:cubicBezTo>
                    <a:pt x="156" y="6"/>
                    <a:pt x="155" y="5"/>
                    <a:pt x="154" y="5"/>
                  </a:cubicBezTo>
                  <a:cubicBezTo>
                    <a:pt x="154" y="5"/>
                    <a:pt x="154" y="5"/>
                    <a:pt x="154" y="5"/>
                  </a:cubicBezTo>
                  <a:cubicBezTo>
                    <a:pt x="154" y="5"/>
                    <a:pt x="154" y="5"/>
                    <a:pt x="154" y="5"/>
                  </a:cubicBezTo>
                  <a:cubicBezTo>
                    <a:pt x="154" y="5"/>
                    <a:pt x="154" y="5"/>
                    <a:pt x="154" y="5"/>
                  </a:cubicBezTo>
                  <a:cubicBezTo>
                    <a:pt x="154" y="5"/>
                    <a:pt x="154" y="5"/>
                    <a:pt x="154" y="5"/>
                  </a:cubicBezTo>
                  <a:cubicBezTo>
                    <a:pt x="150" y="2"/>
                    <a:pt x="144" y="2"/>
                    <a:pt x="139" y="2"/>
                  </a:cubicBezTo>
                  <a:cubicBezTo>
                    <a:pt x="138" y="2"/>
                    <a:pt x="137" y="2"/>
                    <a:pt x="136" y="2"/>
                  </a:cubicBezTo>
                  <a:cubicBezTo>
                    <a:pt x="135" y="2"/>
                    <a:pt x="134" y="2"/>
                    <a:pt x="134" y="2"/>
                  </a:cubicBezTo>
                  <a:cubicBezTo>
                    <a:pt x="134" y="2"/>
                    <a:pt x="134" y="2"/>
                    <a:pt x="134" y="2"/>
                  </a:cubicBezTo>
                  <a:cubicBezTo>
                    <a:pt x="133" y="2"/>
                    <a:pt x="133" y="2"/>
                    <a:pt x="133" y="2"/>
                  </a:cubicBezTo>
                  <a:cubicBezTo>
                    <a:pt x="133" y="2"/>
                    <a:pt x="133" y="2"/>
                    <a:pt x="133" y="2"/>
                  </a:cubicBezTo>
                  <a:cubicBezTo>
                    <a:pt x="133" y="2"/>
                    <a:pt x="133" y="2"/>
                    <a:pt x="133" y="2"/>
                  </a:cubicBezTo>
                  <a:cubicBezTo>
                    <a:pt x="133" y="2"/>
                    <a:pt x="132" y="2"/>
                    <a:pt x="132" y="2"/>
                  </a:cubicBezTo>
                  <a:cubicBezTo>
                    <a:pt x="132" y="2"/>
                    <a:pt x="132" y="2"/>
                    <a:pt x="132" y="2"/>
                  </a:cubicBezTo>
                  <a:cubicBezTo>
                    <a:pt x="120" y="2"/>
                    <a:pt x="107" y="2"/>
                    <a:pt x="95" y="2"/>
                  </a:cubicBezTo>
                  <a:cubicBezTo>
                    <a:pt x="70" y="1"/>
                    <a:pt x="44" y="1"/>
                    <a:pt x="19" y="0"/>
                  </a:cubicBezTo>
                  <a:cubicBezTo>
                    <a:pt x="19" y="0"/>
                    <a:pt x="19" y="0"/>
                    <a:pt x="19" y="0"/>
                  </a:cubicBezTo>
                  <a:cubicBezTo>
                    <a:pt x="18" y="0"/>
                    <a:pt x="17" y="0"/>
                    <a:pt x="17" y="0"/>
                  </a:cubicBezTo>
                </a:path>
              </a:pathLst>
            </a:custGeom>
            <a:solidFill>
              <a:srgbClr val="B2BF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íšḷîďé">
              <a:extLst>
                <a:ext uri="{FF2B5EF4-FFF2-40B4-BE49-F238E27FC236}">
                  <a16:creationId xmlns:a16="http://schemas.microsoft.com/office/drawing/2014/main" id="{8DF07C97-B111-48E0-BF88-DC953968AA1B}"/>
                </a:ext>
              </a:extLst>
            </p:cNvPr>
            <p:cNvSpPr/>
            <p:nvPr/>
          </p:nvSpPr>
          <p:spPr bwMode="auto">
            <a:xfrm>
              <a:off x="5789613" y="3589338"/>
              <a:ext cx="176213" cy="204788"/>
            </a:xfrm>
            <a:custGeom>
              <a:avLst/>
              <a:gdLst>
                <a:gd name="T0" fmla="*/ 18 w 32"/>
                <a:gd name="T1" fmla="*/ 1 h 37"/>
                <a:gd name="T2" fmla="*/ 7 w 32"/>
                <a:gd name="T3" fmla="*/ 23 h 37"/>
                <a:gd name="T4" fmla="*/ 31 w 32"/>
                <a:gd name="T5" fmla="*/ 29 h 37"/>
                <a:gd name="T6" fmla="*/ 18 w 32"/>
                <a:gd name="T7" fmla="*/ 1 h 37"/>
              </a:gdLst>
              <a:ahLst/>
              <a:cxnLst>
                <a:cxn ang="0">
                  <a:pos x="T0" y="T1"/>
                </a:cxn>
                <a:cxn ang="0">
                  <a:pos x="T2" y="T3"/>
                </a:cxn>
                <a:cxn ang="0">
                  <a:pos x="T4" y="T5"/>
                </a:cxn>
                <a:cxn ang="0">
                  <a:pos x="T6" y="T7"/>
                </a:cxn>
              </a:cxnLst>
              <a:rect l="0" t="0" r="r" b="b"/>
              <a:pathLst>
                <a:path w="32" h="37">
                  <a:moveTo>
                    <a:pt x="18" y="1"/>
                  </a:moveTo>
                  <a:cubicBezTo>
                    <a:pt x="16" y="2"/>
                    <a:pt x="0" y="9"/>
                    <a:pt x="7" y="23"/>
                  </a:cubicBezTo>
                  <a:cubicBezTo>
                    <a:pt x="13" y="37"/>
                    <a:pt x="27" y="31"/>
                    <a:pt x="31" y="29"/>
                  </a:cubicBezTo>
                  <a:cubicBezTo>
                    <a:pt x="32" y="29"/>
                    <a:pt x="19" y="0"/>
                    <a:pt x="18"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ïśľiḋê">
              <a:extLst>
                <a:ext uri="{FF2B5EF4-FFF2-40B4-BE49-F238E27FC236}">
                  <a16:creationId xmlns:a16="http://schemas.microsoft.com/office/drawing/2014/main" id="{E9B2048E-05A6-46F7-9674-C5C034FACE61}"/>
                </a:ext>
              </a:extLst>
            </p:cNvPr>
            <p:cNvSpPr/>
            <p:nvPr/>
          </p:nvSpPr>
          <p:spPr bwMode="auto">
            <a:xfrm>
              <a:off x="5910263" y="3313113"/>
              <a:ext cx="471488" cy="425450"/>
            </a:xfrm>
            <a:custGeom>
              <a:avLst/>
              <a:gdLst>
                <a:gd name="T0" fmla="*/ 1 w 85"/>
                <a:gd name="T1" fmla="*/ 48 h 77"/>
                <a:gd name="T2" fmla="*/ 53 w 85"/>
                <a:gd name="T3" fmla="*/ 4 h 77"/>
                <a:gd name="T4" fmla="*/ 81 w 85"/>
                <a:gd name="T5" fmla="*/ 56 h 77"/>
                <a:gd name="T6" fmla="*/ 15 w 85"/>
                <a:gd name="T7" fmla="*/ 76 h 77"/>
                <a:gd name="T8" fmla="*/ 1 w 85"/>
                <a:gd name="T9" fmla="*/ 48 h 77"/>
              </a:gdLst>
              <a:ahLst/>
              <a:cxnLst>
                <a:cxn ang="0">
                  <a:pos x="T0" y="T1"/>
                </a:cxn>
                <a:cxn ang="0">
                  <a:pos x="T2" y="T3"/>
                </a:cxn>
                <a:cxn ang="0">
                  <a:pos x="T4" y="T5"/>
                </a:cxn>
                <a:cxn ang="0">
                  <a:pos x="T6" y="T7"/>
                </a:cxn>
                <a:cxn ang="0">
                  <a:pos x="T8" y="T9"/>
                </a:cxn>
              </a:cxnLst>
              <a:rect l="0" t="0" r="r" b="b"/>
              <a:pathLst>
                <a:path w="85" h="77">
                  <a:moveTo>
                    <a:pt x="1" y="48"/>
                  </a:moveTo>
                  <a:cubicBezTo>
                    <a:pt x="6" y="43"/>
                    <a:pt x="51" y="5"/>
                    <a:pt x="53" y="4"/>
                  </a:cubicBezTo>
                  <a:cubicBezTo>
                    <a:pt x="58" y="0"/>
                    <a:pt x="85" y="51"/>
                    <a:pt x="81" y="56"/>
                  </a:cubicBezTo>
                  <a:cubicBezTo>
                    <a:pt x="80" y="57"/>
                    <a:pt x="20" y="76"/>
                    <a:pt x="15" y="76"/>
                  </a:cubicBezTo>
                  <a:cubicBezTo>
                    <a:pt x="13" y="77"/>
                    <a:pt x="0" y="50"/>
                    <a:pt x="1" y="48"/>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ïṧḷîḋe">
              <a:extLst>
                <a:ext uri="{FF2B5EF4-FFF2-40B4-BE49-F238E27FC236}">
                  <a16:creationId xmlns:a16="http://schemas.microsoft.com/office/drawing/2014/main" id="{074B1937-B63B-4255-8406-D3A8774605EC}"/>
                </a:ext>
              </a:extLst>
            </p:cNvPr>
            <p:cNvSpPr/>
            <p:nvPr/>
          </p:nvSpPr>
          <p:spPr bwMode="auto">
            <a:xfrm>
              <a:off x="6199188" y="3317875"/>
              <a:ext cx="187325" cy="304800"/>
            </a:xfrm>
            <a:custGeom>
              <a:avLst/>
              <a:gdLst>
                <a:gd name="T0" fmla="*/ 2 w 34"/>
                <a:gd name="T1" fmla="*/ 3 h 55"/>
                <a:gd name="T2" fmla="*/ 29 w 34"/>
                <a:gd name="T3" fmla="*/ 55 h 55"/>
                <a:gd name="T4" fmla="*/ 2 w 34"/>
                <a:gd name="T5" fmla="*/ 3 h 55"/>
              </a:gdLst>
              <a:ahLst/>
              <a:cxnLst>
                <a:cxn ang="0">
                  <a:pos x="T0" y="T1"/>
                </a:cxn>
                <a:cxn ang="0">
                  <a:pos x="T2" y="T3"/>
                </a:cxn>
                <a:cxn ang="0">
                  <a:pos x="T4" y="T5"/>
                </a:cxn>
              </a:cxnLst>
              <a:rect l="0" t="0" r="r" b="b"/>
              <a:pathLst>
                <a:path w="34" h="55">
                  <a:moveTo>
                    <a:pt x="2" y="3"/>
                  </a:moveTo>
                  <a:cubicBezTo>
                    <a:pt x="0" y="4"/>
                    <a:pt x="23" y="54"/>
                    <a:pt x="29" y="55"/>
                  </a:cubicBezTo>
                  <a:cubicBezTo>
                    <a:pt x="34" y="55"/>
                    <a:pt x="4" y="0"/>
                    <a:pt x="2"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îṥḻidè">
              <a:extLst>
                <a:ext uri="{FF2B5EF4-FFF2-40B4-BE49-F238E27FC236}">
                  <a16:creationId xmlns:a16="http://schemas.microsoft.com/office/drawing/2014/main" id="{A96BCA7C-22AE-404B-92B3-6089C9953937}"/>
                </a:ext>
              </a:extLst>
            </p:cNvPr>
            <p:cNvSpPr/>
            <p:nvPr/>
          </p:nvSpPr>
          <p:spPr bwMode="auto">
            <a:xfrm>
              <a:off x="5954713" y="3722688"/>
              <a:ext cx="122238" cy="142875"/>
            </a:xfrm>
            <a:custGeom>
              <a:avLst/>
              <a:gdLst>
                <a:gd name="T0" fmla="*/ 0 w 22"/>
                <a:gd name="T1" fmla="*/ 4 h 26"/>
                <a:gd name="T2" fmla="*/ 13 w 22"/>
                <a:gd name="T3" fmla="*/ 26 h 26"/>
                <a:gd name="T4" fmla="*/ 22 w 22"/>
                <a:gd name="T5" fmla="*/ 20 h 26"/>
                <a:gd name="T6" fmla="*/ 7 w 22"/>
                <a:gd name="T7" fmla="*/ 0 h 26"/>
                <a:gd name="T8" fmla="*/ 0 w 22"/>
                <a:gd name="T9" fmla="*/ 4 h 26"/>
              </a:gdLst>
              <a:ahLst/>
              <a:cxnLst>
                <a:cxn ang="0">
                  <a:pos x="T0" y="T1"/>
                </a:cxn>
                <a:cxn ang="0">
                  <a:pos x="T2" y="T3"/>
                </a:cxn>
                <a:cxn ang="0">
                  <a:pos x="T4" y="T5"/>
                </a:cxn>
                <a:cxn ang="0">
                  <a:pos x="T6" y="T7"/>
                </a:cxn>
                <a:cxn ang="0">
                  <a:pos x="T8" y="T9"/>
                </a:cxn>
              </a:cxnLst>
              <a:rect l="0" t="0" r="r" b="b"/>
              <a:pathLst>
                <a:path w="22" h="26">
                  <a:moveTo>
                    <a:pt x="0" y="4"/>
                  </a:moveTo>
                  <a:cubicBezTo>
                    <a:pt x="0" y="4"/>
                    <a:pt x="12" y="26"/>
                    <a:pt x="13" y="26"/>
                  </a:cubicBezTo>
                  <a:cubicBezTo>
                    <a:pt x="13" y="25"/>
                    <a:pt x="22" y="22"/>
                    <a:pt x="22" y="20"/>
                  </a:cubicBezTo>
                  <a:cubicBezTo>
                    <a:pt x="21" y="19"/>
                    <a:pt x="8" y="0"/>
                    <a:pt x="7" y="0"/>
                  </a:cubicBezTo>
                  <a:cubicBezTo>
                    <a:pt x="6" y="1"/>
                    <a:pt x="2" y="4"/>
                    <a:pt x="0" y="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îşļïḑè">
              <a:extLst>
                <a:ext uri="{FF2B5EF4-FFF2-40B4-BE49-F238E27FC236}">
                  <a16:creationId xmlns:a16="http://schemas.microsoft.com/office/drawing/2014/main" id="{A8C40627-8941-4223-B71B-5383804CCF03}"/>
                </a:ext>
              </a:extLst>
            </p:cNvPr>
            <p:cNvSpPr/>
            <p:nvPr/>
          </p:nvSpPr>
          <p:spPr bwMode="auto">
            <a:xfrm>
              <a:off x="5876925" y="3551238"/>
              <a:ext cx="150813" cy="209550"/>
            </a:xfrm>
            <a:custGeom>
              <a:avLst/>
              <a:gdLst>
                <a:gd name="T0" fmla="*/ 2 w 27"/>
                <a:gd name="T1" fmla="*/ 11 h 38"/>
                <a:gd name="T2" fmla="*/ 4 w 27"/>
                <a:gd name="T3" fmla="*/ 5 h 38"/>
                <a:gd name="T4" fmla="*/ 13 w 27"/>
                <a:gd name="T5" fmla="*/ 4 h 38"/>
                <a:gd name="T6" fmla="*/ 26 w 27"/>
                <a:gd name="T7" fmla="*/ 32 h 38"/>
                <a:gd name="T8" fmla="*/ 15 w 27"/>
                <a:gd name="T9" fmla="*/ 37 h 38"/>
                <a:gd name="T10" fmla="*/ 2 w 27"/>
                <a:gd name="T11" fmla="*/ 11 h 38"/>
              </a:gdLst>
              <a:ahLst/>
              <a:cxnLst>
                <a:cxn ang="0">
                  <a:pos x="T0" y="T1"/>
                </a:cxn>
                <a:cxn ang="0">
                  <a:pos x="T2" y="T3"/>
                </a:cxn>
                <a:cxn ang="0">
                  <a:pos x="T4" y="T5"/>
                </a:cxn>
                <a:cxn ang="0">
                  <a:pos x="T6" y="T7"/>
                </a:cxn>
                <a:cxn ang="0">
                  <a:pos x="T8" y="T9"/>
                </a:cxn>
                <a:cxn ang="0">
                  <a:pos x="T10" y="T11"/>
                </a:cxn>
              </a:cxnLst>
              <a:rect l="0" t="0" r="r" b="b"/>
              <a:pathLst>
                <a:path w="27" h="38">
                  <a:moveTo>
                    <a:pt x="2" y="11"/>
                  </a:moveTo>
                  <a:cubicBezTo>
                    <a:pt x="1" y="9"/>
                    <a:pt x="0" y="7"/>
                    <a:pt x="4" y="5"/>
                  </a:cubicBezTo>
                  <a:cubicBezTo>
                    <a:pt x="8" y="3"/>
                    <a:pt x="11" y="0"/>
                    <a:pt x="13" y="4"/>
                  </a:cubicBezTo>
                  <a:cubicBezTo>
                    <a:pt x="14" y="7"/>
                    <a:pt x="27" y="31"/>
                    <a:pt x="26" y="32"/>
                  </a:cubicBezTo>
                  <a:cubicBezTo>
                    <a:pt x="24" y="34"/>
                    <a:pt x="16" y="38"/>
                    <a:pt x="15" y="37"/>
                  </a:cubicBezTo>
                  <a:cubicBezTo>
                    <a:pt x="13" y="36"/>
                    <a:pt x="3" y="13"/>
                    <a:pt x="2" y="11"/>
                  </a:cubicBezTo>
                  <a:close/>
                </a:path>
              </a:pathLst>
            </a:custGeom>
            <a:solidFill>
              <a:srgbClr val="A847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í$ľiḑè">
              <a:extLst>
                <a:ext uri="{FF2B5EF4-FFF2-40B4-BE49-F238E27FC236}">
                  <a16:creationId xmlns:a16="http://schemas.microsoft.com/office/drawing/2014/main" id="{DAB556D1-4C38-49EE-92DB-72E7C6A3088C}"/>
                </a:ext>
              </a:extLst>
            </p:cNvPr>
            <p:cNvSpPr/>
            <p:nvPr/>
          </p:nvSpPr>
          <p:spPr bwMode="auto">
            <a:xfrm>
              <a:off x="6364288" y="3517900"/>
              <a:ext cx="55563" cy="11113"/>
            </a:xfrm>
            <a:custGeom>
              <a:avLst/>
              <a:gdLst>
                <a:gd name="T0" fmla="*/ 1 w 10"/>
                <a:gd name="T1" fmla="*/ 2 h 2"/>
                <a:gd name="T2" fmla="*/ 10 w 10"/>
                <a:gd name="T3" fmla="*/ 1 h 2"/>
                <a:gd name="T4" fmla="*/ 7 w 10"/>
                <a:gd name="T5" fmla="*/ 1 h 2"/>
                <a:gd name="T6" fmla="*/ 0 w 10"/>
                <a:gd name="T7" fmla="*/ 2 h 2"/>
                <a:gd name="T8" fmla="*/ 1 w 10"/>
                <a:gd name="T9" fmla="*/ 2 h 2"/>
              </a:gdLst>
              <a:ahLst/>
              <a:cxnLst>
                <a:cxn ang="0">
                  <a:pos x="T0" y="T1"/>
                </a:cxn>
                <a:cxn ang="0">
                  <a:pos x="T2" y="T3"/>
                </a:cxn>
                <a:cxn ang="0">
                  <a:pos x="T4" y="T5"/>
                </a:cxn>
                <a:cxn ang="0">
                  <a:pos x="T6" y="T7"/>
                </a:cxn>
                <a:cxn ang="0">
                  <a:pos x="T8" y="T9"/>
                </a:cxn>
              </a:cxnLst>
              <a:rect l="0" t="0" r="r" b="b"/>
              <a:pathLst>
                <a:path w="10" h="2">
                  <a:moveTo>
                    <a:pt x="1" y="2"/>
                  </a:moveTo>
                  <a:cubicBezTo>
                    <a:pt x="5" y="2"/>
                    <a:pt x="10" y="2"/>
                    <a:pt x="10" y="1"/>
                  </a:cubicBezTo>
                  <a:cubicBezTo>
                    <a:pt x="10" y="0"/>
                    <a:pt x="10" y="0"/>
                    <a:pt x="7" y="1"/>
                  </a:cubicBezTo>
                  <a:cubicBezTo>
                    <a:pt x="4" y="1"/>
                    <a:pt x="0" y="1"/>
                    <a:pt x="0" y="2"/>
                  </a:cubicBezTo>
                  <a:cubicBezTo>
                    <a:pt x="0" y="2"/>
                    <a:pt x="1" y="2"/>
                    <a:pt x="1" y="2"/>
                  </a:cubicBezTo>
                  <a:close/>
                </a:path>
              </a:pathLst>
            </a:custGeom>
            <a:solidFill>
              <a:srgbClr val="A847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ṡlíḍé">
              <a:extLst>
                <a:ext uri="{FF2B5EF4-FFF2-40B4-BE49-F238E27FC236}">
                  <a16:creationId xmlns:a16="http://schemas.microsoft.com/office/drawing/2014/main" id="{720D7BFD-75C3-40F1-9887-2260E8E04E66}"/>
                </a:ext>
              </a:extLst>
            </p:cNvPr>
            <p:cNvSpPr/>
            <p:nvPr/>
          </p:nvSpPr>
          <p:spPr bwMode="auto">
            <a:xfrm>
              <a:off x="6281738" y="3328988"/>
              <a:ext cx="38100" cy="50800"/>
            </a:xfrm>
            <a:custGeom>
              <a:avLst/>
              <a:gdLst>
                <a:gd name="T0" fmla="*/ 1 w 7"/>
                <a:gd name="T1" fmla="*/ 8 h 9"/>
                <a:gd name="T2" fmla="*/ 6 w 7"/>
                <a:gd name="T3" fmla="*/ 1 h 9"/>
                <a:gd name="T4" fmla="*/ 5 w 7"/>
                <a:gd name="T5" fmla="*/ 4 h 9"/>
                <a:gd name="T6" fmla="*/ 1 w 7"/>
                <a:gd name="T7" fmla="*/ 9 h 9"/>
                <a:gd name="T8" fmla="*/ 1 w 7"/>
                <a:gd name="T9" fmla="*/ 8 h 9"/>
              </a:gdLst>
              <a:ahLst/>
              <a:cxnLst>
                <a:cxn ang="0">
                  <a:pos x="T0" y="T1"/>
                </a:cxn>
                <a:cxn ang="0">
                  <a:pos x="T2" y="T3"/>
                </a:cxn>
                <a:cxn ang="0">
                  <a:pos x="T4" y="T5"/>
                </a:cxn>
                <a:cxn ang="0">
                  <a:pos x="T6" y="T7"/>
                </a:cxn>
                <a:cxn ang="0">
                  <a:pos x="T8" y="T9"/>
                </a:cxn>
              </a:cxnLst>
              <a:rect l="0" t="0" r="r" b="b"/>
              <a:pathLst>
                <a:path w="7" h="9">
                  <a:moveTo>
                    <a:pt x="1" y="8"/>
                  </a:moveTo>
                  <a:cubicBezTo>
                    <a:pt x="3" y="5"/>
                    <a:pt x="5" y="0"/>
                    <a:pt x="6" y="1"/>
                  </a:cubicBezTo>
                  <a:cubicBezTo>
                    <a:pt x="7" y="1"/>
                    <a:pt x="7" y="1"/>
                    <a:pt x="5" y="4"/>
                  </a:cubicBezTo>
                  <a:cubicBezTo>
                    <a:pt x="3" y="6"/>
                    <a:pt x="2" y="9"/>
                    <a:pt x="1" y="9"/>
                  </a:cubicBezTo>
                  <a:cubicBezTo>
                    <a:pt x="0" y="9"/>
                    <a:pt x="1" y="8"/>
                    <a:pt x="1" y="8"/>
                  </a:cubicBezTo>
                  <a:close/>
                </a:path>
              </a:pathLst>
            </a:custGeom>
            <a:solidFill>
              <a:srgbClr val="A847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iṥļîḓe">
              <a:extLst>
                <a:ext uri="{FF2B5EF4-FFF2-40B4-BE49-F238E27FC236}">
                  <a16:creationId xmlns:a16="http://schemas.microsoft.com/office/drawing/2014/main" id="{ECDF948C-F9A4-4226-A7ED-4C3137C82904}"/>
                </a:ext>
              </a:extLst>
            </p:cNvPr>
            <p:cNvSpPr/>
            <p:nvPr/>
          </p:nvSpPr>
          <p:spPr bwMode="auto">
            <a:xfrm>
              <a:off x="6342063" y="3402013"/>
              <a:ext cx="55563" cy="38100"/>
            </a:xfrm>
            <a:custGeom>
              <a:avLst/>
              <a:gdLst>
                <a:gd name="T0" fmla="*/ 0 w 10"/>
                <a:gd name="T1" fmla="*/ 5 h 7"/>
                <a:gd name="T2" fmla="*/ 9 w 10"/>
                <a:gd name="T3" fmla="*/ 1 h 7"/>
                <a:gd name="T4" fmla="*/ 7 w 10"/>
                <a:gd name="T5" fmla="*/ 3 h 7"/>
                <a:gd name="T6" fmla="*/ 0 w 10"/>
                <a:gd name="T7" fmla="*/ 6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cubicBezTo>
                    <a:pt x="4" y="3"/>
                    <a:pt x="9" y="0"/>
                    <a:pt x="9" y="1"/>
                  </a:cubicBezTo>
                  <a:cubicBezTo>
                    <a:pt x="10" y="1"/>
                    <a:pt x="10" y="1"/>
                    <a:pt x="7" y="3"/>
                  </a:cubicBezTo>
                  <a:cubicBezTo>
                    <a:pt x="4" y="4"/>
                    <a:pt x="1" y="7"/>
                    <a:pt x="0" y="6"/>
                  </a:cubicBezTo>
                  <a:cubicBezTo>
                    <a:pt x="0" y="6"/>
                    <a:pt x="0" y="5"/>
                    <a:pt x="0" y="5"/>
                  </a:cubicBezTo>
                  <a:close/>
                </a:path>
              </a:pathLst>
            </a:custGeom>
            <a:solidFill>
              <a:srgbClr val="A847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3766233305"/>
      </p:ext>
    </p:extLst>
  </p:cSld>
  <p:clrMapOvr>
    <a:masterClrMapping/>
  </p:clrMapOvr>
  <p:transition>
    <p:blind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592891" y="1204758"/>
            <a:ext cx="5113606" cy="300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企业用工形式日趋多样化，各种形式的外用工占企业从业人员的比例很大，有的企业超过了</a:t>
            </a:r>
            <a:r>
              <a:rPr lang="en-US" altLang="zh-CN" sz="1600" b="1">
                <a:solidFill>
                  <a:prstClr val="black">
                    <a:lumMod val="75000"/>
                    <a:lumOff val="25000"/>
                  </a:prstClr>
                </a:solidFill>
                <a:latin typeface="微软雅黑" panose="020B0503020204020204" pitchFamily="34" charset="-122"/>
                <a:ea typeface="微软雅黑" panose="020B0503020204020204" pitchFamily="34" charset="-122"/>
              </a:rPr>
              <a:t>50%</a:t>
            </a: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由于缺乏安全教育和技能培训，致使外用工技术素质较低，加上流动性大及自身安全意识不强，同时一些企业对外包工程和外用工的安全管理，关系不顺，责任不清，管理不力，存在以包代管、疏于管理的现象，使外用工成为事故高发人群。而不少外用工的伤亡人数没有统计到企业伤亡人数中，不能真实反映企业的安全状况。</a:t>
            </a: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05</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121322"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对外包工程和外用工安全管理不严格</a:t>
            </a:r>
            <a:endParaRPr kumimoji="0" lang="zh-CN" altLang="en-US" sz="2400" b="1" i="0" u="none" strike="noStrike" kern="1200" cap="none" spc="0" normalizeH="0" baseline="0" noProof="0">
              <a:ln>
                <a:noFill/>
              </a:ln>
              <a:solidFill>
                <a:prstClr val="black">
                  <a:lumMod val="75000"/>
                  <a:lumOff val="25000"/>
                </a:prstClr>
              </a:solidFill>
              <a:effectLst/>
              <a:uLnTx/>
              <a:uFillTx/>
              <a:latin typeface="微软雅黑" pitchFamily="34" charset="-122"/>
              <a:ea typeface="微软雅黑" pitchFamily="34" charset="-122"/>
              <a:cs typeface="+mn-cs"/>
            </a:endParaRPr>
          </a:p>
        </p:txBody>
      </p:sp>
      <p:grpSp>
        <p:nvGrpSpPr>
          <p:cNvPr id="106" name="029fba76-da63-4d40-81f6-6e9bbf1f0b0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16470" y="1492970"/>
            <a:ext cx="3412726" cy="3081338"/>
            <a:chOff x="3820850" y="1577975"/>
            <a:chExt cx="4550300" cy="4108450"/>
          </a:xfrm>
        </p:grpSpPr>
        <p:sp>
          <p:nvSpPr>
            <p:cNvPr id="107" name="íṣļíďé">
              <a:extLst>
                <a:ext uri="{FF2B5EF4-FFF2-40B4-BE49-F238E27FC236}">
                  <a16:creationId xmlns:a16="http://schemas.microsoft.com/office/drawing/2014/main" id="{E93A07C3-070D-4A32-99CD-FFC6F7A59551}"/>
                </a:ext>
              </a:extLst>
            </p:cNvPr>
            <p:cNvSpPr/>
            <p:nvPr/>
          </p:nvSpPr>
          <p:spPr bwMode="auto">
            <a:xfrm>
              <a:off x="6564982" y="1833786"/>
              <a:ext cx="682157" cy="767429"/>
            </a:xfrm>
            <a:custGeom>
              <a:avLst/>
              <a:gdLst>
                <a:gd name="T0" fmla="*/ 51 w 51"/>
                <a:gd name="T1" fmla="*/ 47 h 57"/>
                <a:gd name="T2" fmla="*/ 42 w 51"/>
                <a:gd name="T3" fmla="*/ 37 h 57"/>
                <a:gd name="T4" fmla="*/ 43 w 51"/>
                <a:gd name="T5" fmla="*/ 36 h 57"/>
                <a:gd name="T6" fmla="*/ 46 w 51"/>
                <a:gd name="T7" fmla="*/ 32 h 57"/>
                <a:gd name="T8" fmla="*/ 47 w 51"/>
                <a:gd name="T9" fmla="*/ 31 h 57"/>
                <a:gd name="T10" fmla="*/ 46 w 51"/>
                <a:gd name="T11" fmla="*/ 29 h 57"/>
                <a:gd name="T12" fmla="*/ 43 w 51"/>
                <a:gd name="T13" fmla="*/ 11 h 57"/>
                <a:gd name="T14" fmla="*/ 41 w 51"/>
                <a:gd name="T15" fmla="*/ 2 h 57"/>
                <a:gd name="T16" fmla="*/ 41 w 51"/>
                <a:gd name="T17" fmla="*/ 0 h 57"/>
                <a:gd name="T18" fmla="*/ 32 w 51"/>
                <a:gd name="T19" fmla="*/ 3 h 57"/>
                <a:gd name="T20" fmla="*/ 22 w 51"/>
                <a:gd name="T21" fmla="*/ 6 h 57"/>
                <a:gd name="T22" fmla="*/ 0 w 51"/>
                <a:gd name="T23" fmla="*/ 13 h 57"/>
                <a:gd name="T24" fmla="*/ 2 w 51"/>
                <a:gd name="T25" fmla="*/ 23 h 57"/>
                <a:gd name="T26" fmla="*/ 6 w 51"/>
                <a:gd name="T27" fmla="*/ 28 h 57"/>
                <a:gd name="T28" fmla="*/ 6 w 51"/>
                <a:gd name="T29" fmla="*/ 28 h 57"/>
                <a:gd name="T30" fmla="*/ 4 w 51"/>
                <a:gd name="T31" fmla="*/ 40 h 57"/>
                <a:gd name="T32" fmla="*/ 11 w 51"/>
                <a:gd name="T33" fmla="*/ 43 h 57"/>
                <a:gd name="T34" fmla="*/ 18 w 51"/>
                <a:gd name="T35" fmla="*/ 56 h 57"/>
                <a:gd name="T36" fmla="*/ 27 w 51"/>
                <a:gd name="T37" fmla="*/ 54 h 57"/>
                <a:gd name="T38" fmla="*/ 30 w 51"/>
                <a:gd name="T39" fmla="*/ 51 h 57"/>
                <a:gd name="T40" fmla="*/ 35 w 51"/>
                <a:gd name="T41" fmla="*/ 57 h 57"/>
                <a:gd name="T42" fmla="*/ 51 w 51"/>
                <a:gd name="T43"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7">
                  <a:moveTo>
                    <a:pt x="51" y="47"/>
                  </a:moveTo>
                  <a:cubicBezTo>
                    <a:pt x="42" y="37"/>
                    <a:pt x="42" y="37"/>
                    <a:pt x="42" y="37"/>
                  </a:cubicBezTo>
                  <a:cubicBezTo>
                    <a:pt x="43" y="36"/>
                    <a:pt x="43" y="36"/>
                    <a:pt x="43" y="36"/>
                  </a:cubicBezTo>
                  <a:cubicBezTo>
                    <a:pt x="46" y="32"/>
                    <a:pt x="46" y="32"/>
                    <a:pt x="46" y="32"/>
                  </a:cubicBezTo>
                  <a:cubicBezTo>
                    <a:pt x="47" y="31"/>
                    <a:pt x="47" y="31"/>
                    <a:pt x="47" y="31"/>
                  </a:cubicBezTo>
                  <a:cubicBezTo>
                    <a:pt x="46" y="29"/>
                    <a:pt x="46" y="29"/>
                    <a:pt x="46" y="29"/>
                  </a:cubicBezTo>
                  <a:cubicBezTo>
                    <a:pt x="43" y="11"/>
                    <a:pt x="43" y="11"/>
                    <a:pt x="43" y="11"/>
                  </a:cubicBezTo>
                  <a:cubicBezTo>
                    <a:pt x="41" y="2"/>
                    <a:pt x="41" y="2"/>
                    <a:pt x="41" y="2"/>
                  </a:cubicBezTo>
                  <a:cubicBezTo>
                    <a:pt x="41" y="0"/>
                    <a:pt x="41" y="0"/>
                    <a:pt x="41" y="0"/>
                  </a:cubicBezTo>
                  <a:cubicBezTo>
                    <a:pt x="32" y="3"/>
                    <a:pt x="32" y="3"/>
                    <a:pt x="32" y="3"/>
                  </a:cubicBezTo>
                  <a:cubicBezTo>
                    <a:pt x="22" y="6"/>
                    <a:pt x="22" y="6"/>
                    <a:pt x="22" y="6"/>
                  </a:cubicBezTo>
                  <a:cubicBezTo>
                    <a:pt x="0" y="13"/>
                    <a:pt x="0" y="13"/>
                    <a:pt x="0" y="13"/>
                  </a:cubicBezTo>
                  <a:cubicBezTo>
                    <a:pt x="2" y="23"/>
                    <a:pt x="2" y="23"/>
                    <a:pt x="2" y="23"/>
                  </a:cubicBezTo>
                  <a:cubicBezTo>
                    <a:pt x="6" y="28"/>
                    <a:pt x="6" y="28"/>
                    <a:pt x="6" y="28"/>
                  </a:cubicBezTo>
                  <a:cubicBezTo>
                    <a:pt x="6" y="28"/>
                    <a:pt x="6" y="28"/>
                    <a:pt x="6" y="28"/>
                  </a:cubicBezTo>
                  <a:cubicBezTo>
                    <a:pt x="4" y="40"/>
                    <a:pt x="4" y="40"/>
                    <a:pt x="4" y="40"/>
                  </a:cubicBezTo>
                  <a:cubicBezTo>
                    <a:pt x="11" y="43"/>
                    <a:pt x="11" y="43"/>
                    <a:pt x="11" y="43"/>
                  </a:cubicBezTo>
                  <a:cubicBezTo>
                    <a:pt x="18" y="56"/>
                    <a:pt x="18" y="56"/>
                    <a:pt x="18" y="56"/>
                  </a:cubicBezTo>
                  <a:cubicBezTo>
                    <a:pt x="27" y="54"/>
                    <a:pt x="27" y="54"/>
                    <a:pt x="27" y="54"/>
                  </a:cubicBezTo>
                  <a:cubicBezTo>
                    <a:pt x="30" y="51"/>
                    <a:pt x="30" y="51"/>
                    <a:pt x="30" y="51"/>
                  </a:cubicBezTo>
                  <a:cubicBezTo>
                    <a:pt x="35" y="57"/>
                    <a:pt x="35" y="57"/>
                    <a:pt x="35" y="57"/>
                  </a:cubicBezTo>
                  <a:cubicBezTo>
                    <a:pt x="40" y="53"/>
                    <a:pt x="46" y="50"/>
                    <a:pt x="51" y="47"/>
                  </a:cubicBezTo>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ḷíďê">
              <a:extLst>
                <a:ext uri="{FF2B5EF4-FFF2-40B4-BE49-F238E27FC236}">
                  <a16:creationId xmlns:a16="http://schemas.microsoft.com/office/drawing/2014/main" id="{ED078E2D-E647-4D32-8747-B86D6A7F9852}"/>
                </a:ext>
              </a:extLst>
            </p:cNvPr>
            <p:cNvSpPr/>
            <p:nvPr/>
          </p:nvSpPr>
          <p:spPr bwMode="auto">
            <a:xfrm>
              <a:off x="6789786" y="1833786"/>
              <a:ext cx="387589" cy="488365"/>
            </a:xfrm>
            <a:custGeom>
              <a:avLst/>
              <a:gdLst>
                <a:gd name="T0" fmla="*/ 29 w 29"/>
                <a:gd name="T1" fmla="*/ 29 h 36"/>
                <a:gd name="T2" fmla="*/ 29 w 29"/>
                <a:gd name="T3" fmla="*/ 32 h 36"/>
                <a:gd name="T4" fmla="*/ 26 w 29"/>
                <a:gd name="T5" fmla="*/ 36 h 36"/>
                <a:gd name="T6" fmla="*/ 17 w 29"/>
                <a:gd name="T7" fmla="*/ 30 h 36"/>
                <a:gd name="T8" fmla="*/ 20 w 29"/>
                <a:gd name="T9" fmla="*/ 24 h 36"/>
                <a:gd name="T10" fmla="*/ 18 w 29"/>
                <a:gd name="T11" fmla="*/ 19 h 36"/>
                <a:gd name="T12" fmla="*/ 12 w 29"/>
                <a:gd name="T13" fmla="*/ 18 h 36"/>
                <a:gd name="T14" fmla="*/ 11 w 29"/>
                <a:gd name="T15" fmla="*/ 22 h 36"/>
                <a:gd name="T16" fmla="*/ 1 w 29"/>
                <a:gd name="T17" fmla="*/ 12 h 36"/>
                <a:gd name="T18" fmla="*/ 5 w 29"/>
                <a:gd name="T19" fmla="*/ 6 h 36"/>
                <a:gd name="T20" fmla="*/ 24 w 29"/>
                <a:gd name="T21" fmla="*/ 0 h 36"/>
                <a:gd name="T22" fmla="*/ 29 w 29"/>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6">
                  <a:moveTo>
                    <a:pt x="29" y="29"/>
                  </a:moveTo>
                  <a:cubicBezTo>
                    <a:pt x="29" y="32"/>
                    <a:pt x="29" y="32"/>
                    <a:pt x="29" y="32"/>
                  </a:cubicBezTo>
                  <a:cubicBezTo>
                    <a:pt x="26" y="36"/>
                    <a:pt x="26" y="36"/>
                    <a:pt x="26" y="36"/>
                  </a:cubicBezTo>
                  <a:cubicBezTo>
                    <a:pt x="26" y="36"/>
                    <a:pt x="18" y="31"/>
                    <a:pt x="17" y="30"/>
                  </a:cubicBezTo>
                  <a:cubicBezTo>
                    <a:pt x="20" y="24"/>
                    <a:pt x="20" y="24"/>
                    <a:pt x="20" y="24"/>
                  </a:cubicBezTo>
                  <a:cubicBezTo>
                    <a:pt x="18" y="19"/>
                    <a:pt x="18" y="19"/>
                    <a:pt x="18" y="19"/>
                  </a:cubicBezTo>
                  <a:cubicBezTo>
                    <a:pt x="12" y="18"/>
                    <a:pt x="12" y="18"/>
                    <a:pt x="12" y="18"/>
                  </a:cubicBezTo>
                  <a:cubicBezTo>
                    <a:pt x="11" y="22"/>
                    <a:pt x="11" y="22"/>
                    <a:pt x="11" y="22"/>
                  </a:cubicBezTo>
                  <a:cubicBezTo>
                    <a:pt x="5" y="18"/>
                    <a:pt x="0" y="12"/>
                    <a:pt x="1" y="12"/>
                  </a:cubicBezTo>
                  <a:cubicBezTo>
                    <a:pt x="5" y="6"/>
                    <a:pt x="5" y="6"/>
                    <a:pt x="5" y="6"/>
                  </a:cubicBezTo>
                  <a:cubicBezTo>
                    <a:pt x="24" y="0"/>
                    <a:pt x="24" y="0"/>
                    <a:pt x="24" y="0"/>
                  </a:cubicBezTo>
                  <a:cubicBezTo>
                    <a:pt x="29" y="29"/>
                    <a:pt x="29" y="29"/>
                    <a:pt x="29" y="29"/>
                  </a:cubicBezTo>
                </a:path>
              </a:pathLst>
            </a:custGeom>
            <a:solidFill>
              <a:srgbClr val="5C39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išḷiḑe">
              <a:extLst>
                <a:ext uri="{FF2B5EF4-FFF2-40B4-BE49-F238E27FC236}">
                  <a16:creationId xmlns:a16="http://schemas.microsoft.com/office/drawing/2014/main" id="{FC110F9B-01B0-4AA3-BA89-CD07A3E5DCDE}"/>
                </a:ext>
              </a:extLst>
            </p:cNvPr>
            <p:cNvSpPr/>
            <p:nvPr/>
          </p:nvSpPr>
          <p:spPr bwMode="auto">
            <a:xfrm>
              <a:off x="6564982" y="1864793"/>
              <a:ext cx="550379" cy="348833"/>
            </a:xfrm>
            <a:custGeom>
              <a:avLst/>
              <a:gdLst>
                <a:gd name="T0" fmla="*/ 32 w 41"/>
                <a:gd name="T1" fmla="*/ 1 h 26"/>
                <a:gd name="T2" fmla="*/ 32 w 41"/>
                <a:gd name="T3" fmla="*/ 1 h 26"/>
                <a:gd name="T4" fmla="*/ 32 w 41"/>
                <a:gd name="T5" fmla="*/ 1 h 26"/>
                <a:gd name="T6" fmla="*/ 22 w 41"/>
                <a:gd name="T7" fmla="*/ 4 h 26"/>
                <a:gd name="T8" fmla="*/ 0 w 41"/>
                <a:gd name="T9" fmla="*/ 11 h 26"/>
                <a:gd name="T10" fmla="*/ 2 w 41"/>
                <a:gd name="T11" fmla="*/ 21 h 26"/>
                <a:gd name="T12" fmla="*/ 6 w 41"/>
                <a:gd name="T13" fmla="*/ 26 h 26"/>
                <a:gd name="T14" fmla="*/ 25 w 41"/>
                <a:gd name="T15" fmla="*/ 18 h 26"/>
                <a:gd name="T16" fmla="*/ 18 w 41"/>
                <a:gd name="T17" fmla="*/ 10 h 26"/>
                <a:gd name="T18" fmla="*/ 18 w 41"/>
                <a:gd name="T19" fmla="*/ 10 h 26"/>
                <a:gd name="T20" fmla="*/ 22 w 41"/>
                <a:gd name="T21" fmla="*/ 4 h 26"/>
                <a:gd name="T22" fmla="*/ 32 w 41"/>
                <a:gd name="T23" fmla="*/ 1 h 26"/>
                <a:gd name="T24" fmla="*/ 41 w 41"/>
                <a:gd name="T25" fmla="*/ 0 h 26"/>
                <a:gd name="T26" fmla="*/ 41 w 41"/>
                <a:gd name="T27" fmla="*/ 0 h 26"/>
                <a:gd name="T28" fmla="*/ 41 w 41"/>
                <a:gd name="T29" fmla="*/ 1 h 26"/>
                <a:gd name="T30" fmla="*/ 41 w 41"/>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26">
                  <a:moveTo>
                    <a:pt x="32" y="1"/>
                  </a:moveTo>
                  <a:cubicBezTo>
                    <a:pt x="32" y="1"/>
                    <a:pt x="32" y="1"/>
                    <a:pt x="32" y="1"/>
                  </a:cubicBezTo>
                  <a:cubicBezTo>
                    <a:pt x="32" y="1"/>
                    <a:pt x="32" y="1"/>
                    <a:pt x="32" y="1"/>
                  </a:cubicBezTo>
                  <a:cubicBezTo>
                    <a:pt x="22" y="4"/>
                    <a:pt x="22" y="4"/>
                    <a:pt x="22" y="4"/>
                  </a:cubicBezTo>
                  <a:cubicBezTo>
                    <a:pt x="0" y="11"/>
                    <a:pt x="0" y="11"/>
                    <a:pt x="0" y="11"/>
                  </a:cubicBezTo>
                  <a:cubicBezTo>
                    <a:pt x="2" y="21"/>
                    <a:pt x="2" y="21"/>
                    <a:pt x="2" y="21"/>
                  </a:cubicBezTo>
                  <a:cubicBezTo>
                    <a:pt x="6" y="26"/>
                    <a:pt x="6" y="26"/>
                    <a:pt x="6" y="26"/>
                  </a:cubicBezTo>
                  <a:cubicBezTo>
                    <a:pt x="10" y="24"/>
                    <a:pt x="17" y="21"/>
                    <a:pt x="25" y="18"/>
                  </a:cubicBezTo>
                  <a:cubicBezTo>
                    <a:pt x="21" y="14"/>
                    <a:pt x="18" y="10"/>
                    <a:pt x="18" y="10"/>
                  </a:cubicBezTo>
                  <a:cubicBezTo>
                    <a:pt x="18" y="10"/>
                    <a:pt x="18" y="10"/>
                    <a:pt x="18" y="10"/>
                  </a:cubicBezTo>
                  <a:cubicBezTo>
                    <a:pt x="22" y="4"/>
                    <a:pt x="22" y="4"/>
                    <a:pt x="22" y="4"/>
                  </a:cubicBezTo>
                  <a:cubicBezTo>
                    <a:pt x="32" y="1"/>
                    <a:pt x="32" y="1"/>
                    <a:pt x="32" y="1"/>
                  </a:cubicBezTo>
                  <a:moveTo>
                    <a:pt x="41" y="0"/>
                  </a:moveTo>
                  <a:cubicBezTo>
                    <a:pt x="41" y="0"/>
                    <a:pt x="41" y="0"/>
                    <a:pt x="41" y="0"/>
                  </a:cubicBezTo>
                  <a:cubicBezTo>
                    <a:pt x="41" y="1"/>
                    <a:pt x="41" y="1"/>
                    <a:pt x="41" y="1"/>
                  </a:cubicBezTo>
                  <a:cubicBezTo>
                    <a:pt x="41" y="0"/>
                    <a:pt x="41" y="0"/>
                    <a:pt x="41" y="0"/>
                  </a:cubicBezTo>
                </a:path>
              </a:pathLst>
            </a:custGeom>
            <a:solidFill>
              <a:srgbClr val="FDB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şlídê">
              <a:extLst>
                <a:ext uri="{FF2B5EF4-FFF2-40B4-BE49-F238E27FC236}">
                  <a16:creationId xmlns:a16="http://schemas.microsoft.com/office/drawing/2014/main" id="{B0CA3EF6-92B5-4608-B624-9F495B2D0065}"/>
                </a:ext>
              </a:extLst>
            </p:cNvPr>
            <p:cNvSpPr/>
            <p:nvPr/>
          </p:nvSpPr>
          <p:spPr bwMode="auto">
            <a:xfrm>
              <a:off x="6805290" y="1864793"/>
              <a:ext cx="333329" cy="240308"/>
            </a:xfrm>
            <a:custGeom>
              <a:avLst/>
              <a:gdLst>
                <a:gd name="T0" fmla="*/ 23 w 25"/>
                <a:gd name="T1" fmla="*/ 0 h 18"/>
                <a:gd name="T2" fmla="*/ 14 w 25"/>
                <a:gd name="T3" fmla="*/ 1 h 18"/>
                <a:gd name="T4" fmla="*/ 4 w 25"/>
                <a:gd name="T5" fmla="*/ 4 h 18"/>
                <a:gd name="T6" fmla="*/ 0 w 25"/>
                <a:gd name="T7" fmla="*/ 10 h 18"/>
                <a:gd name="T8" fmla="*/ 0 w 25"/>
                <a:gd name="T9" fmla="*/ 10 h 18"/>
                <a:gd name="T10" fmla="*/ 7 w 25"/>
                <a:gd name="T11" fmla="*/ 18 h 18"/>
                <a:gd name="T12" fmla="*/ 25 w 25"/>
                <a:gd name="T13" fmla="*/ 9 h 18"/>
                <a:gd name="T14" fmla="*/ 23 w 25"/>
                <a:gd name="T15" fmla="*/ 1 h 18"/>
                <a:gd name="T16" fmla="*/ 23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3" y="0"/>
                  </a:moveTo>
                  <a:cubicBezTo>
                    <a:pt x="20" y="0"/>
                    <a:pt x="17" y="0"/>
                    <a:pt x="14" y="1"/>
                  </a:cubicBezTo>
                  <a:cubicBezTo>
                    <a:pt x="4" y="4"/>
                    <a:pt x="4" y="4"/>
                    <a:pt x="4" y="4"/>
                  </a:cubicBezTo>
                  <a:cubicBezTo>
                    <a:pt x="0" y="10"/>
                    <a:pt x="0" y="10"/>
                    <a:pt x="0" y="10"/>
                  </a:cubicBezTo>
                  <a:cubicBezTo>
                    <a:pt x="0" y="10"/>
                    <a:pt x="0" y="10"/>
                    <a:pt x="0" y="10"/>
                  </a:cubicBezTo>
                  <a:cubicBezTo>
                    <a:pt x="0" y="10"/>
                    <a:pt x="3" y="14"/>
                    <a:pt x="7" y="18"/>
                  </a:cubicBezTo>
                  <a:cubicBezTo>
                    <a:pt x="13" y="15"/>
                    <a:pt x="20" y="11"/>
                    <a:pt x="25" y="9"/>
                  </a:cubicBezTo>
                  <a:cubicBezTo>
                    <a:pt x="23" y="1"/>
                    <a:pt x="23" y="1"/>
                    <a:pt x="23" y="1"/>
                  </a:cubicBezTo>
                  <a:cubicBezTo>
                    <a:pt x="23" y="0"/>
                    <a:pt x="23" y="0"/>
                    <a:pt x="23" y="0"/>
                  </a:cubicBezTo>
                </a:path>
              </a:pathLst>
            </a:custGeom>
            <a:solidFill>
              <a:srgbClr val="3722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slíďé">
              <a:extLst>
                <a:ext uri="{FF2B5EF4-FFF2-40B4-BE49-F238E27FC236}">
                  <a16:creationId xmlns:a16="http://schemas.microsoft.com/office/drawing/2014/main" id="{6D0C55F9-4E89-499B-AC03-38D3EC247D5E}"/>
                </a:ext>
              </a:extLst>
            </p:cNvPr>
            <p:cNvSpPr/>
            <p:nvPr/>
          </p:nvSpPr>
          <p:spPr bwMode="auto">
            <a:xfrm>
              <a:off x="6402197" y="1826032"/>
              <a:ext cx="844947" cy="426351"/>
            </a:xfrm>
            <a:custGeom>
              <a:avLst/>
              <a:gdLst>
                <a:gd name="T0" fmla="*/ 10 w 63"/>
                <a:gd name="T1" fmla="*/ 19 h 32"/>
                <a:gd name="T2" fmla="*/ 3 w 63"/>
                <a:gd name="T3" fmla="*/ 23 h 32"/>
                <a:gd name="T4" fmla="*/ 3 w 63"/>
                <a:gd name="T5" fmla="*/ 31 h 32"/>
                <a:gd name="T6" fmla="*/ 60 w 63"/>
                <a:gd name="T7" fmla="*/ 5 h 32"/>
                <a:gd name="T8" fmla="*/ 53 w 63"/>
                <a:gd name="T9" fmla="*/ 3 h 32"/>
                <a:gd name="T10" fmla="*/ 10 w 63"/>
                <a:gd name="T11" fmla="*/ 19 h 32"/>
              </a:gdLst>
              <a:ahLst/>
              <a:cxnLst>
                <a:cxn ang="0">
                  <a:pos x="T0" y="T1"/>
                </a:cxn>
                <a:cxn ang="0">
                  <a:pos x="T2" y="T3"/>
                </a:cxn>
                <a:cxn ang="0">
                  <a:pos x="T4" y="T5"/>
                </a:cxn>
                <a:cxn ang="0">
                  <a:pos x="T6" y="T7"/>
                </a:cxn>
                <a:cxn ang="0">
                  <a:pos x="T8" y="T9"/>
                </a:cxn>
                <a:cxn ang="0">
                  <a:pos x="T10" y="T11"/>
                </a:cxn>
              </a:cxnLst>
              <a:rect l="0" t="0" r="r" b="b"/>
              <a:pathLst>
                <a:path w="63" h="32">
                  <a:moveTo>
                    <a:pt x="10" y="19"/>
                  </a:moveTo>
                  <a:cubicBezTo>
                    <a:pt x="10" y="19"/>
                    <a:pt x="4" y="21"/>
                    <a:pt x="3" y="23"/>
                  </a:cubicBezTo>
                  <a:cubicBezTo>
                    <a:pt x="2" y="25"/>
                    <a:pt x="0" y="32"/>
                    <a:pt x="3" y="31"/>
                  </a:cubicBezTo>
                  <a:cubicBezTo>
                    <a:pt x="7" y="30"/>
                    <a:pt x="63" y="8"/>
                    <a:pt x="60" y="5"/>
                  </a:cubicBezTo>
                  <a:cubicBezTo>
                    <a:pt x="58" y="3"/>
                    <a:pt x="59" y="0"/>
                    <a:pt x="53" y="3"/>
                  </a:cubicBezTo>
                  <a:lnTo>
                    <a:pt x="10" y="19"/>
                  </a:lnTo>
                  <a:close/>
                </a:path>
              </a:pathLst>
            </a:custGeom>
            <a:solidFill>
              <a:srgbClr val="EB79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S1íḍê">
              <a:extLst>
                <a:ext uri="{FF2B5EF4-FFF2-40B4-BE49-F238E27FC236}">
                  <a16:creationId xmlns:a16="http://schemas.microsoft.com/office/drawing/2014/main" id="{4C2446A3-7399-41C0-929F-25D054411AFD}"/>
                </a:ext>
              </a:extLst>
            </p:cNvPr>
            <p:cNvSpPr/>
            <p:nvPr/>
          </p:nvSpPr>
          <p:spPr bwMode="auto">
            <a:xfrm>
              <a:off x="6471960" y="1577975"/>
              <a:ext cx="682157" cy="550379"/>
            </a:xfrm>
            <a:custGeom>
              <a:avLst/>
              <a:gdLst>
                <a:gd name="T0" fmla="*/ 51 w 51"/>
                <a:gd name="T1" fmla="*/ 21 h 41"/>
                <a:gd name="T2" fmla="*/ 29 w 51"/>
                <a:gd name="T3" fmla="*/ 34 h 41"/>
                <a:gd name="T4" fmla="*/ 4 w 51"/>
                <a:gd name="T5" fmla="*/ 41 h 41"/>
                <a:gd name="T6" fmla="*/ 1 w 51"/>
                <a:gd name="T7" fmla="*/ 31 h 41"/>
                <a:gd name="T8" fmla="*/ 1 w 51"/>
                <a:gd name="T9" fmla="*/ 28 h 41"/>
                <a:gd name="T10" fmla="*/ 20 w 51"/>
                <a:gd name="T11" fmla="*/ 3 h 41"/>
                <a:gd name="T12" fmla="*/ 48 w 51"/>
                <a:gd name="T13" fmla="*/ 14 h 41"/>
                <a:gd name="T14" fmla="*/ 48 w 51"/>
                <a:gd name="T15" fmla="*/ 14 h 41"/>
                <a:gd name="T16" fmla="*/ 51 w 51"/>
                <a:gd name="T1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1">
                  <a:moveTo>
                    <a:pt x="51" y="21"/>
                  </a:moveTo>
                  <a:cubicBezTo>
                    <a:pt x="51" y="21"/>
                    <a:pt x="44" y="28"/>
                    <a:pt x="29" y="34"/>
                  </a:cubicBezTo>
                  <a:cubicBezTo>
                    <a:pt x="16" y="39"/>
                    <a:pt x="4" y="41"/>
                    <a:pt x="4" y="41"/>
                  </a:cubicBezTo>
                  <a:cubicBezTo>
                    <a:pt x="3" y="37"/>
                    <a:pt x="2" y="34"/>
                    <a:pt x="1" y="31"/>
                  </a:cubicBezTo>
                  <a:cubicBezTo>
                    <a:pt x="1" y="30"/>
                    <a:pt x="1" y="29"/>
                    <a:pt x="1" y="28"/>
                  </a:cubicBezTo>
                  <a:cubicBezTo>
                    <a:pt x="0" y="14"/>
                    <a:pt x="9" y="5"/>
                    <a:pt x="20" y="3"/>
                  </a:cubicBezTo>
                  <a:cubicBezTo>
                    <a:pt x="31" y="0"/>
                    <a:pt x="42" y="5"/>
                    <a:pt x="48" y="14"/>
                  </a:cubicBezTo>
                  <a:cubicBezTo>
                    <a:pt x="48" y="14"/>
                    <a:pt x="48" y="14"/>
                    <a:pt x="48" y="14"/>
                  </a:cubicBezTo>
                  <a:cubicBezTo>
                    <a:pt x="49" y="16"/>
                    <a:pt x="50" y="19"/>
                    <a:pt x="51" y="21"/>
                  </a:cubicBezTo>
                  <a:close/>
                </a:path>
              </a:pathLst>
            </a:custGeom>
            <a:solidFill>
              <a:srgbClr val="FD94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slïdè">
              <a:extLst>
                <a:ext uri="{FF2B5EF4-FFF2-40B4-BE49-F238E27FC236}">
                  <a16:creationId xmlns:a16="http://schemas.microsoft.com/office/drawing/2014/main" id="{0E75D06A-A5B8-493C-B5C8-F60DA0ED7A54}"/>
                </a:ext>
              </a:extLst>
            </p:cNvPr>
            <p:cNvSpPr/>
            <p:nvPr/>
          </p:nvSpPr>
          <p:spPr bwMode="auto">
            <a:xfrm>
              <a:off x="6487464" y="1663247"/>
              <a:ext cx="627897" cy="333329"/>
            </a:xfrm>
            <a:custGeom>
              <a:avLst/>
              <a:gdLst>
                <a:gd name="T0" fmla="*/ 47 w 47"/>
                <a:gd name="T1" fmla="*/ 8 h 25"/>
                <a:gd name="T2" fmla="*/ 47 w 47"/>
                <a:gd name="T3" fmla="*/ 8 h 25"/>
                <a:gd name="T4" fmla="*/ 45 w 47"/>
                <a:gd name="T5" fmla="*/ 7 h 25"/>
                <a:gd name="T6" fmla="*/ 43 w 47"/>
                <a:gd name="T7" fmla="*/ 7 h 25"/>
                <a:gd name="T8" fmla="*/ 42 w 47"/>
                <a:gd name="T9" fmla="*/ 6 h 25"/>
                <a:gd name="T10" fmla="*/ 40 w 47"/>
                <a:gd name="T11" fmla="*/ 5 h 25"/>
                <a:gd name="T12" fmla="*/ 38 w 47"/>
                <a:gd name="T13" fmla="*/ 5 h 25"/>
                <a:gd name="T14" fmla="*/ 37 w 47"/>
                <a:gd name="T15" fmla="*/ 4 h 25"/>
                <a:gd name="T16" fmla="*/ 36 w 47"/>
                <a:gd name="T17" fmla="*/ 4 h 25"/>
                <a:gd name="T18" fmla="*/ 33 w 47"/>
                <a:gd name="T19" fmla="*/ 4 h 25"/>
                <a:gd name="T20" fmla="*/ 31 w 47"/>
                <a:gd name="T21" fmla="*/ 3 h 25"/>
                <a:gd name="T22" fmla="*/ 28 w 47"/>
                <a:gd name="T23" fmla="*/ 3 h 25"/>
                <a:gd name="T24" fmla="*/ 26 w 47"/>
                <a:gd name="T25" fmla="*/ 3 h 25"/>
                <a:gd name="T26" fmla="*/ 24 w 47"/>
                <a:gd name="T27" fmla="*/ 3 h 25"/>
                <a:gd name="T28" fmla="*/ 24 w 47"/>
                <a:gd name="T29" fmla="*/ 3 h 25"/>
                <a:gd name="T30" fmla="*/ 23 w 47"/>
                <a:gd name="T31" fmla="*/ 3 h 25"/>
                <a:gd name="T32" fmla="*/ 22 w 47"/>
                <a:gd name="T33" fmla="*/ 3 h 25"/>
                <a:gd name="T34" fmla="*/ 20 w 47"/>
                <a:gd name="T35" fmla="*/ 4 h 25"/>
                <a:gd name="T36" fmla="*/ 18 w 47"/>
                <a:gd name="T37" fmla="*/ 5 h 25"/>
                <a:gd name="T38" fmla="*/ 16 w 47"/>
                <a:gd name="T39" fmla="*/ 5 h 25"/>
                <a:gd name="T40" fmla="*/ 16 w 47"/>
                <a:gd name="T41" fmla="*/ 6 h 25"/>
                <a:gd name="T42" fmla="*/ 15 w 47"/>
                <a:gd name="T43" fmla="*/ 6 h 25"/>
                <a:gd name="T44" fmla="*/ 14 w 47"/>
                <a:gd name="T45" fmla="*/ 7 h 25"/>
                <a:gd name="T46" fmla="*/ 13 w 47"/>
                <a:gd name="T47" fmla="*/ 8 h 25"/>
                <a:gd name="T48" fmla="*/ 9 w 47"/>
                <a:gd name="T49" fmla="*/ 11 h 25"/>
                <a:gd name="T50" fmla="*/ 7 w 47"/>
                <a:gd name="T51" fmla="*/ 13 h 25"/>
                <a:gd name="T52" fmla="*/ 6 w 47"/>
                <a:gd name="T53" fmla="*/ 15 h 25"/>
                <a:gd name="T54" fmla="*/ 3 w 47"/>
                <a:gd name="T55" fmla="*/ 19 h 25"/>
                <a:gd name="T56" fmla="*/ 1 w 47"/>
                <a:gd name="T57" fmla="*/ 23 h 25"/>
                <a:gd name="T58" fmla="*/ 0 w 47"/>
                <a:gd name="T59" fmla="*/ 25 h 25"/>
                <a:gd name="T60" fmla="*/ 0 w 47"/>
                <a:gd name="T61" fmla="*/ 22 h 25"/>
                <a:gd name="T62" fmla="*/ 1 w 47"/>
                <a:gd name="T63" fmla="*/ 19 h 25"/>
                <a:gd name="T64" fmla="*/ 3 w 47"/>
                <a:gd name="T65" fmla="*/ 14 h 25"/>
                <a:gd name="T66" fmla="*/ 5 w 47"/>
                <a:gd name="T67" fmla="*/ 12 h 25"/>
                <a:gd name="T68" fmla="*/ 6 w 47"/>
                <a:gd name="T69" fmla="*/ 9 h 25"/>
                <a:gd name="T70" fmla="*/ 11 w 47"/>
                <a:gd name="T71" fmla="*/ 5 h 25"/>
                <a:gd name="T72" fmla="*/ 16 w 47"/>
                <a:gd name="T73" fmla="*/ 2 h 25"/>
                <a:gd name="T74" fmla="*/ 19 w 47"/>
                <a:gd name="T75" fmla="*/ 1 h 25"/>
                <a:gd name="T76" fmla="*/ 21 w 47"/>
                <a:gd name="T77" fmla="*/ 0 h 25"/>
                <a:gd name="T78" fmla="*/ 22 w 47"/>
                <a:gd name="T79" fmla="*/ 0 h 25"/>
                <a:gd name="T80" fmla="*/ 23 w 47"/>
                <a:gd name="T81" fmla="*/ 0 h 25"/>
                <a:gd name="T82" fmla="*/ 24 w 47"/>
                <a:gd name="T83" fmla="*/ 0 h 25"/>
                <a:gd name="T84" fmla="*/ 26 w 47"/>
                <a:gd name="T85" fmla="*/ 0 h 25"/>
                <a:gd name="T86" fmla="*/ 29 w 47"/>
                <a:gd name="T87" fmla="*/ 0 h 25"/>
                <a:gd name="T88" fmla="*/ 31 w 47"/>
                <a:gd name="T89" fmla="*/ 0 h 25"/>
                <a:gd name="T90" fmla="*/ 34 w 47"/>
                <a:gd name="T91" fmla="*/ 1 h 25"/>
                <a:gd name="T92" fmla="*/ 37 w 47"/>
                <a:gd name="T93" fmla="*/ 2 h 25"/>
                <a:gd name="T94" fmla="*/ 38 w 47"/>
                <a:gd name="T95" fmla="*/ 2 h 25"/>
                <a:gd name="T96" fmla="*/ 39 w 47"/>
                <a:gd name="T97" fmla="*/ 3 h 25"/>
                <a:gd name="T98" fmla="*/ 41 w 47"/>
                <a:gd name="T99" fmla="*/ 4 h 25"/>
                <a:gd name="T100" fmla="*/ 42 w 47"/>
                <a:gd name="T101" fmla="*/ 5 h 25"/>
                <a:gd name="T102" fmla="*/ 44 w 47"/>
                <a:gd name="T103" fmla="*/ 6 h 25"/>
                <a:gd name="T104" fmla="*/ 45 w 47"/>
                <a:gd name="T105" fmla="*/ 7 h 25"/>
                <a:gd name="T106" fmla="*/ 47 w 47"/>
                <a:gd name="T10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25">
                  <a:moveTo>
                    <a:pt x="47" y="8"/>
                  </a:moveTo>
                  <a:cubicBezTo>
                    <a:pt x="47" y="8"/>
                    <a:pt x="47" y="8"/>
                    <a:pt x="47" y="8"/>
                  </a:cubicBezTo>
                  <a:cubicBezTo>
                    <a:pt x="46" y="8"/>
                    <a:pt x="46" y="8"/>
                    <a:pt x="45" y="7"/>
                  </a:cubicBezTo>
                  <a:cubicBezTo>
                    <a:pt x="44" y="7"/>
                    <a:pt x="44" y="7"/>
                    <a:pt x="43" y="7"/>
                  </a:cubicBezTo>
                  <a:cubicBezTo>
                    <a:pt x="43" y="6"/>
                    <a:pt x="42" y="6"/>
                    <a:pt x="42" y="6"/>
                  </a:cubicBezTo>
                  <a:cubicBezTo>
                    <a:pt x="41" y="6"/>
                    <a:pt x="41" y="6"/>
                    <a:pt x="40" y="5"/>
                  </a:cubicBezTo>
                  <a:cubicBezTo>
                    <a:pt x="39" y="5"/>
                    <a:pt x="39" y="5"/>
                    <a:pt x="38" y="5"/>
                  </a:cubicBezTo>
                  <a:cubicBezTo>
                    <a:pt x="38" y="5"/>
                    <a:pt x="37" y="4"/>
                    <a:pt x="37" y="4"/>
                  </a:cubicBezTo>
                  <a:cubicBezTo>
                    <a:pt x="37" y="4"/>
                    <a:pt x="36" y="4"/>
                    <a:pt x="36" y="4"/>
                  </a:cubicBezTo>
                  <a:cubicBezTo>
                    <a:pt x="35" y="4"/>
                    <a:pt x="34" y="4"/>
                    <a:pt x="33" y="4"/>
                  </a:cubicBezTo>
                  <a:cubicBezTo>
                    <a:pt x="33" y="3"/>
                    <a:pt x="32" y="3"/>
                    <a:pt x="31" y="3"/>
                  </a:cubicBezTo>
                  <a:cubicBezTo>
                    <a:pt x="30" y="3"/>
                    <a:pt x="29" y="3"/>
                    <a:pt x="28" y="3"/>
                  </a:cubicBezTo>
                  <a:cubicBezTo>
                    <a:pt x="27" y="3"/>
                    <a:pt x="27" y="3"/>
                    <a:pt x="26" y="3"/>
                  </a:cubicBezTo>
                  <a:cubicBezTo>
                    <a:pt x="25" y="3"/>
                    <a:pt x="25" y="3"/>
                    <a:pt x="24" y="3"/>
                  </a:cubicBezTo>
                  <a:cubicBezTo>
                    <a:pt x="24" y="3"/>
                    <a:pt x="24" y="3"/>
                    <a:pt x="24" y="3"/>
                  </a:cubicBezTo>
                  <a:cubicBezTo>
                    <a:pt x="23" y="3"/>
                    <a:pt x="23" y="3"/>
                    <a:pt x="23" y="3"/>
                  </a:cubicBezTo>
                  <a:cubicBezTo>
                    <a:pt x="22" y="3"/>
                    <a:pt x="22" y="3"/>
                    <a:pt x="22" y="3"/>
                  </a:cubicBezTo>
                  <a:cubicBezTo>
                    <a:pt x="21" y="4"/>
                    <a:pt x="21" y="4"/>
                    <a:pt x="20" y="4"/>
                  </a:cubicBezTo>
                  <a:cubicBezTo>
                    <a:pt x="19" y="4"/>
                    <a:pt x="19" y="4"/>
                    <a:pt x="18" y="5"/>
                  </a:cubicBezTo>
                  <a:cubicBezTo>
                    <a:pt x="17" y="5"/>
                    <a:pt x="17" y="5"/>
                    <a:pt x="16" y="5"/>
                  </a:cubicBezTo>
                  <a:cubicBezTo>
                    <a:pt x="16" y="6"/>
                    <a:pt x="16" y="6"/>
                    <a:pt x="16" y="6"/>
                  </a:cubicBezTo>
                  <a:cubicBezTo>
                    <a:pt x="15" y="6"/>
                    <a:pt x="15" y="6"/>
                    <a:pt x="15" y="6"/>
                  </a:cubicBezTo>
                  <a:cubicBezTo>
                    <a:pt x="15" y="6"/>
                    <a:pt x="14" y="7"/>
                    <a:pt x="14" y="7"/>
                  </a:cubicBezTo>
                  <a:cubicBezTo>
                    <a:pt x="14" y="7"/>
                    <a:pt x="13" y="7"/>
                    <a:pt x="13" y="8"/>
                  </a:cubicBezTo>
                  <a:cubicBezTo>
                    <a:pt x="11" y="9"/>
                    <a:pt x="10" y="10"/>
                    <a:pt x="9" y="11"/>
                  </a:cubicBezTo>
                  <a:cubicBezTo>
                    <a:pt x="8" y="12"/>
                    <a:pt x="8" y="13"/>
                    <a:pt x="7" y="13"/>
                  </a:cubicBezTo>
                  <a:cubicBezTo>
                    <a:pt x="7" y="14"/>
                    <a:pt x="6" y="15"/>
                    <a:pt x="6" y="15"/>
                  </a:cubicBezTo>
                  <a:cubicBezTo>
                    <a:pt x="5" y="17"/>
                    <a:pt x="4" y="18"/>
                    <a:pt x="3" y="19"/>
                  </a:cubicBezTo>
                  <a:cubicBezTo>
                    <a:pt x="2" y="21"/>
                    <a:pt x="2" y="22"/>
                    <a:pt x="1" y="23"/>
                  </a:cubicBezTo>
                  <a:cubicBezTo>
                    <a:pt x="1" y="24"/>
                    <a:pt x="1" y="24"/>
                    <a:pt x="0" y="25"/>
                  </a:cubicBezTo>
                  <a:cubicBezTo>
                    <a:pt x="0" y="24"/>
                    <a:pt x="0" y="23"/>
                    <a:pt x="0" y="22"/>
                  </a:cubicBezTo>
                  <a:cubicBezTo>
                    <a:pt x="0" y="21"/>
                    <a:pt x="1" y="20"/>
                    <a:pt x="1" y="19"/>
                  </a:cubicBezTo>
                  <a:cubicBezTo>
                    <a:pt x="2" y="17"/>
                    <a:pt x="2" y="16"/>
                    <a:pt x="3" y="14"/>
                  </a:cubicBezTo>
                  <a:cubicBezTo>
                    <a:pt x="4" y="13"/>
                    <a:pt x="4" y="13"/>
                    <a:pt x="5" y="12"/>
                  </a:cubicBezTo>
                  <a:cubicBezTo>
                    <a:pt x="5" y="11"/>
                    <a:pt x="6" y="10"/>
                    <a:pt x="6" y="9"/>
                  </a:cubicBezTo>
                  <a:cubicBezTo>
                    <a:pt x="8" y="8"/>
                    <a:pt x="9" y="6"/>
                    <a:pt x="11" y="5"/>
                  </a:cubicBezTo>
                  <a:cubicBezTo>
                    <a:pt x="12" y="4"/>
                    <a:pt x="14" y="3"/>
                    <a:pt x="16" y="2"/>
                  </a:cubicBezTo>
                  <a:cubicBezTo>
                    <a:pt x="17" y="1"/>
                    <a:pt x="18" y="1"/>
                    <a:pt x="19" y="1"/>
                  </a:cubicBezTo>
                  <a:cubicBezTo>
                    <a:pt x="20" y="0"/>
                    <a:pt x="20" y="0"/>
                    <a:pt x="21" y="0"/>
                  </a:cubicBezTo>
                  <a:cubicBezTo>
                    <a:pt x="21" y="0"/>
                    <a:pt x="22" y="0"/>
                    <a:pt x="22" y="0"/>
                  </a:cubicBezTo>
                  <a:cubicBezTo>
                    <a:pt x="23" y="0"/>
                    <a:pt x="23" y="0"/>
                    <a:pt x="23" y="0"/>
                  </a:cubicBezTo>
                  <a:cubicBezTo>
                    <a:pt x="24" y="0"/>
                    <a:pt x="24" y="0"/>
                    <a:pt x="24" y="0"/>
                  </a:cubicBezTo>
                  <a:cubicBezTo>
                    <a:pt x="25" y="0"/>
                    <a:pt x="25" y="0"/>
                    <a:pt x="26" y="0"/>
                  </a:cubicBezTo>
                  <a:cubicBezTo>
                    <a:pt x="27" y="0"/>
                    <a:pt x="28" y="0"/>
                    <a:pt x="29" y="0"/>
                  </a:cubicBezTo>
                  <a:cubicBezTo>
                    <a:pt x="30" y="0"/>
                    <a:pt x="31" y="0"/>
                    <a:pt x="31" y="0"/>
                  </a:cubicBezTo>
                  <a:cubicBezTo>
                    <a:pt x="32" y="0"/>
                    <a:pt x="33" y="1"/>
                    <a:pt x="34" y="1"/>
                  </a:cubicBezTo>
                  <a:cubicBezTo>
                    <a:pt x="35" y="1"/>
                    <a:pt x="36" y="2"/>
                    <a:pt x="37" y="2"/>
                  </a:cubicBezTo>
                  <a:cubicBezTo>
                    <a:pt x="37" y="2"/>
                    <a:pt x="37" y="2"/>
                    <a:pt x="38" y="2"/>
                  </a:cubicBezTo>
                  <a:cubicBezTo>
                    <a:pt x="39" y="3"/>
                    <a:pt x="39" y="3"/>
                    <a:pt x="39" y="3"/>
                  </a:cubicBezTo>
                  <a:cubicBezTo>
                    <a:pt x="39" y="3"/>
                    <a:pt x="40" y="3"/>
                    <a:pt x="41" y="4"/>
                  </a:cubicBezTo>
                  <a:cubicBezTo>
                    <a:pt x="41" y="4"/>
                    <a:pt x="42" y="4"/>
                    <a:pt x="42" y="5"/>
                  </a:cubicBezTo>
                  <a:cubicBezTo>
                    <a:pt x="43" y="5"/>
                    <a:pt x="43" y="5"/>
                    <a:pt x="44" y="6"/>
                  </a:cubicBezTo>
                  <a:cubicBezTo>
                    <a:pt x="44" y="6"/>
                    <a:pt x="45" y="6"/>
                    <a:pt x="45" y="7"/>
                  </a:cubicBezTo>
                  <a:cubicBezTo>
                    <a:pt x="46" y="7"/>
                    <a:pt x="46" y="7"/>
                    <a:pt x="47" y="8"/>
                  </a:cubicBezTo>
                  <a:close/>
                </a:path>
              </a:pathLst>
            </a:custGeom>
            <a:solidFill>
              <a:srgbClr val="EB79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îSľíḋè">
              <a:extLst>
                <a:ext uri="{FF2B5EF4-FFF2-40B4-BE49-F238E27FC236}">
                  <a16:creationId xmlns:a16="http://schemas.microsoft.com/office/drawing/2014/main" id="{2260006B-AD61-4C8C-B33F-4053253E793D}"/>
                </a:ext>
              </a:extLst>
            </p:cNvPr>
            <p:cNvSpPr/>
            <p:nvPr/>
          </p:nvSpPr>
          <p:spPr bwMode="auto">
            <a:xfrm>
              <a:off x="6727772" y="1903550"/>
              <a:ext cx="240308" cy="170539"/>
            </a:xfrm>
            <a:custGeom>
              <a:avLst/>
              <a:gdLst>
                <a:gd name="T0" fmla="*/ 3 w 18"/>
                <a:gd name="T1" fmla="*/ 13 h 13"/>
                <a:gd name="T2" fmla="*/ 1 w 18"/>
                <a:gd name="T3" fmla="*/ 6 h 13"/>
                <a:gd name="T4" fmla="*/ 14 w 18"/>
                <a:gd name="T5" fmla="*/ 1 h 13"/>
                <a:gd name="T6" fmla="*/ 18 w 18"/>
                <a:gd name="T7" fmla="*/ 8 h 13"/>
                <a:gd name="T8" fmla="*/ 3 w 18"/>
                <a:gd name="T9" fmla="*/ 13 h 13"/>
              </a:gdLst>
              <a:ahLst/>
              <a:cxnLst>
                <a:cxn ang="0">
                  <a:pos x="T0" y="T1"/>
                </a:cxn>
                <a:cxn ang="0">
                  <a:pos x="T2" y="T3"/>
                </a:cxn>
                <a:cxn ang="0">
                  <a:pos x="T4" y="T5"/>
                </a:cxn>
                <a:cxn ang="0">
                  <a:pos x="T6" y="T7"/>
                </a:cxn>
                <a:cxn ang="0">
                  <a:pos x="T8" y="T9"/>
                </a:cxn>
              </a:cxnLst>
              <a:rect l="0" t="0" r="r" b="b"/>
              <a:pathLst>
                <a:path w="18" h="13">
                  <a:moveTo>
                    <a:pt x="3" y="13"/>
                  </a:moveTo>
                  <a:cubicBezTo>
                    <a:pt x="3" y="13"/>
                    <a:pt x="0" y="8"/>
                    <a:pt x="1" y="6"/>
                  </a:cubicBezTo>
                  <a:cubicBezTo>
                    <a:pt x="1" y="5"/>
                    <a:pt x="13" y="0"/>
                    <a:pt x="14" y="1"/>
                  </a:cubicBezTo>
                  <a:cubicBezTo>
                    <a:pt x="15" y="1"/>
                    <a:pt x="18" y="7"/>
                    <a:pt x="18" y="8"/>
                  </a:cubicBezTo>
                  <a:lnTo>
                    <a:pt x="3" y="13"/>
                  </a:lnTo>
                  <a:close/>
                </a:path>
              </a:pathLst>
            </a:custGeom>
            <a:solidFill>
              <a:srgbClr val="EB79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sḻîdê">
              <a:extLst>
                <a:ext uri="{FF2B5EF4-FFF2-40B4-BE49-F238E27FC236}">
                  <a16:creationId xmlns:a16="http://schemas.microsoft.com/office/drawing/2014/main" id="{0DE33900-95D1-46CF-87F0-7AFB62AEEDEC}"/>
                </a:ext>
              </a:extLst>
            </p:cNvPr>
            <p:cNvSpPr/>
            <p:nvPr/>
          </p:nvSpPr>
          <p:spPr bwMode="auto">
            <a:xfrm>
              <a:off x="6161889" y="3740725"/>
              <a:ext cx="403093" cy="348833"/>
            </a:xfrm>
            <a:custGeom>
              <a:avLst/>
              <a:gdLst>
                <a:gd name="T0" fmla="*/ 30 w 30"/>
                <a:gd name="T1" fmla="*/ 0 h 26"/>
                <a:gd name="T2" fmla="*/ 12 w 30"/>
                <a:gd name="T3" fmla="*/ 2 h 26"/>
                <a:gd name="T4" fmla="*/ 0 w 30"/>
                <a:gd name="T5" fmla="*/ 26 h 26"/>
                <a:gd name="T6" fmla="*/ 22 w 30"/>
                <a:gd name="T7" fmla="*/ 22 h 26"/>
                <a:gd name="T8" fmla="*/ 30 w 30"/>
                <a:gd name="T9" fmla="*/ 9 h 26"/>
                <a:gd name="T10" fmla="*/ 30 w 30"/>
                <a:gd name="T11" fmla="*/ 0 h 26"/>
              </a:gdLst>
              <a:ahLst/>
              <a:cxnLst>
                <a:cxn ang="0">
                  <a:pos x="T0" y="T1"/>
                </a:cxn>
                <a:cxn ang="0">
                  <a:pos x="T2" y="T3"/>
                </a:cxn>
                <a:cxn ang="0">
                  <a:pos x="T4" y="T5"/>
                </a:cxn>
                <a:cxn ang="0">
                  <a:pos x="T6" y="T7"/>
                </a:cxn>
                <a:cxn ang="0">
                  <a:pos x="T8" y="T9"/>
                </a:cxn>
                <a:cxn ang="0">
                  <a:pos x="T10" y="T11"/>
                </a:cxn>
              </a:cxnLst>
              <a:rect l="0" t="0" r="r" b="b"/>
              <a:pathLst>
                <a:path w="30" h="26">
                  <a:moveTo>
                    <a:pt x="30" y="0"/>
                  </a:moveTo>
                  <a:cubicBezTo>
                    <a:pt x="12" y="2"/>
                    <a:pt x="12" y="2"/>
                    <a:pt x="12" y="2"/>
                  </a:cubicBezTo>
                  <a:cubicBezTo>
                    <a:pt x="0" y="26"/>
                    <a:pt x="0" y="26"/>
                    <a:pt x="0" y="26"/>
                  </a:cubicBezTo>
                  <a:cubicBezTo>
                    <a:pt x="22" y="22"/>
                    <a:pt x="22" y="22"/>
                    <a:pt x="22" y="22"/>
                  </a:cubicBezTo>
                  <a:cubicBezTo>
                    <a:pt x="22" y="22"/>
                    <a:pt x="29" y="9"/>
                    <a:pt x="30" y="9"/>
                  </a:cubicBezTo>
                  <a:lnTo>
                    <a:pt x="30" y="0"/>
                  </a:lnTo>
                  <a:close/>
                </a:path>
              </a:pathLst>
            </a:custGeom>
            <a:solidFill>
              <a:srgbClr val="EBB0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şľîḍê">
              <a:extLst>
                <a:ext uri="{FF2B5EF4-FFF2-40B4-BE49-F238E27FC236}">
                  <a16:creationId xmlns:a16="http://schemas.microsoft.com/office/drawing/2014/main" id="{F3ECECAF-9492-4551-82E5-CB1C9A65CF23}"/>
                </a:ext>
              </a:extLst>
            </p:cNvPr>
            <p:cNvSpPr/>
            <p:nvPr/>
          </p:nvSpPr>
          <p:spPr bwMode="auto">
            <a:xfrm>
              <a:off x="6456457" y="2678728"/>
              <a:ext cx="736422" cy="1178271"/>
            </a:xfrm>
            <a:custGeom>
              <a:avLst/>
              <a:gdLst>
                <a:gd name="T0" fmla="*/ 95 w 95"/>
                <a:gd name="T1" fmla="*/ 19 h 152"/>
                <a:gd name="T2" fmla="*/ 66 w 95"/>
                <a:gd name="T3" fmla="*/ 95 h 152"/>
                <a:gd name="T4" fmla="*/ 14 w 95"/>
                <a:gd name="T5" fmla="*/ 152 h 152"/>
                <a:gd name="T6" fmla="*/ 0 w 95"/>
                <a:gd name="T7" fmla="*/ 142 h 152"/>
                <a:gd name="T8" fmla="*/ 43 w 95"/>
                <a:gd name="T9" fmla="*/ 78 h 152"/>
                <a:gd name="T10" fmla="*/ 64 w 95"/>
                <a:gd name="T11" fmla="*/ 0 h 152"/>
                <a:gd name="T12" fmla="*/ 95 w 95"/>
                <a:gd name="T13" fmla="*/ 19 h 152"/>
              </a:gdLst>
              <a:ahLst/>
              <a:cxnLst>
                <a:cxn ang="0">
                  <a:pos x="T0" y="T1"/>
                </a:cxn>
                <a:cxn ang="0">
                  <a:pos x="T2" y="T3"/>
                </a:cxn>
                <a:cxn ang="0">
                  <a:pos x="T4" y="T5"/>
                </a:cxn>
                <a:cxn ang="0">
                  <a:pos x="T6" y="T7"/>
                </a:cxn>
                <a:cxn ang="0">
                  <a:pos x="T8" y="T9"/>
                </a:cxn>
                <a:cxn ang="0">
                  <a:pos x="T10" y="T11"/>
                </a:cxn>
                <a:cxn ang="0">
                  <a:pos x="T12" y="T13"/>
                </a:cxn>
              </a:cxnLst>
              <a:rect l="0" t="0" r="r" b="b"/>
              <a:pathLst>
                <a:path w="95" h="152">
                  <a:moveTo>
                    <a:pt x="95" y="19"/>
                  </a:moveTo>
                  <a:lnTo>
                    <a:pt x="66" y="95"/>
                  </a:lnTo>
                  <a:lnTo>
                    <a:pt x="14" y="152"/>
                  </a:lnTo>
                  <a:lnTo>
                    <a:pt x="0" y="142"/>
                  </a:lnTo>
                  <a:lnTo>
                    <a:pt x="43" y="78"/>
                  </a:lnTo>
                  <a:lnTo>
                    <a:pt x="64" y="0"/>
                  </a:lnTo>
                  <a:lnTo>
                    <a:pt x="95" y="19"/>
                  </a:lnTo>
                  <a:close/>
                </a:path>
              </a:pathLst>
            </a:custGeom>
            <a:solidFill>
              <a:srgbClr val="EBB0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íṥliḓê">
              <a:extLst>
                <a:ext uri="{FF2B5EF4-FFF2-40B4-BE49-F238E27FC236}">
                  <a16:creationId xmlns:a16="http://schemas.microsoft.com/office/drawing/2014/main" id="{42829DB9-4887-470D-845F-5BAF5A6BD294}"/>
                </a:ext>
              </a:extLst>
            </p:cNvPr>
            <p:cNvSpPr/>
            <p:nvPr/>
          </p:nvSpPr>
          <p:spPr bwMode="auto">
            <a:xfrm>
              <a:off x="7316907" y="3833746"/>
              <a:ext cx="775178" cy="1217032"/>
            </a:xfrm>
            <a:custGeom>
              <a:avLst/>
              <a:gdLst>
                <a:gd name="T0" fmla="*/ 35 w 58"/>
                <a:gd name="T1" fmla="*/ 59 h 91"/>
                <a:gd name="T2" fmla="*/ 21 w 58"/>
                <a:gd name="T3" fmla="*/ 1 h 91"/>
                <a:gd name="T4" fmla="*/ 20 w 58"/>
                <a:gd name="T5" fmla="*/ 0 h 91"/>
                <a:gd name="T6" fmla="*/ 0 w 58"/>
                <a:gd name="T7" fmla="*/ 43 h 91"/>
                <a:gd name="T8" fmla="*/ 11 w 58"/>
                <a:gd name="T9" fmla="*/ 70 h 91"/>
                <a:gd name="T10" fmla="*/ 30 w 58"/>
                <a:gd name="T11" fmla="*/ 91 h 91"/>
                <a:gd name="T12" fmla="*/ 58 w 58"/>
                <a:gd name="T13" fmla="*/ 89 h 91"/>
                <a:gd name="T14" fmla="*/ 35 w 58"/>
                <a:gd name="T15" fmla="*/ 59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1">
                  <a:moveTo>
                    <a:pt x="35" y="59"/>
                  </a:moveTo>
                  <a:cubicBezTo>
                    <a:pt x="21" y="1"/>
                    <a:pt x="21" y="1"/>
                    <a:pt x="21" y="1"/>
                  </a:cubicBezTo>
                  <a:cubicBezTo>
                    <a:pt x="20" y="0"/>
                    <a:pt x="20" y="0"/>
                    <a:pt x="20" y="0"/>
                  </a:cubicBezTo>
                  <a:cubicBezTo>
                    <a:pt x="17" y="7"/>
                    <a:pt x="7" y="28"/>
                    <a:pt x="0" y="43"/>
                  </a:cubicBezTo>
                  <a:cubicBezTo>
                    <a:pt x="11" y="70"/>
                    <a:pt x="11" y="70"/>
                    <a:pt x="11" y="70"/>
                  </a:cubicBezTo>
                  <a:cubicBezTo>
                    <a:pt x="30" y="91"/>
                    <a:pt x="30" y="91"/>
                    <a:pt x="30" y="91"/>
                  </a:cubicBezTo>
                  <a:cubicBezTo>
                    <a:pt x="58" y="89"/>
                    <a:pt x="58" y="89"/>
                    <a:pt x="58" y="89"/>
                  </a:cubicBezTo>
                  <a:lnTo>
                    <a:pt x="35" y="59"/>
                  </a:lnTo>
                  <a:close/>
                </a:path>
              </a:pathLst>
            </a:custGeom>
            <a:solidFill>
              <a:srgbClr val="EB79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ṣľîḋè">
              <a:extLst>
                <a:ext uri="{FF2B5EF4-FFF2-40B4-BE49-F238E27FC236}">
                  <a16:creationId xmlns:a16="http://schemas.microsoft.com/office/drawing/2014/main" id="{4DD236FF-8CE4-4EC2-B093-F133A1C0D58C}"/>
                </a:ext>
              </a:extLst>
            </p:cNvPr>
            <p:cNvSpPr/>
            <p:nvPr/>
          </p:nvSpPr>
          <p:spPr bwMode="auto">
            <a:xfrm>
              <a:off x="7720000" y="5027521"/>
              <a:ext cx="651150" cy="643400"/>
            </a:xfrm>
            <a:custGeom>
              <a:avLst/>
              <a:gdLst>
                <a:gd name="T0" fmla="*/ 48 w 84"/>
                <a:gd name="T1" fmla="*/ 0 h 83"/>
                <a:gd name="T2" fmla="*/ 0 w 84"/>
                <a:gd name="T3" fmla="*/ 3 h 83"/>
                <a:gd name="T4" fmla="*/ 32 w 84"/>
                <a:gd name="T5" fmla="*/ 50 h 83"/>
                <a:gd name="T6" fmla="*/ 10 w 84"/>
                <a:gd name="T7" fmla="*/ 62 h 83"/>
                <a:gd name="T8" fmla="*/ 5 w 84"/>
                <a:gd name="T9" fmla="*/ 83 h 83"/>
                <a:gd name="T10" fmla="*/ 84 w 84"/>
                <a:gd name="T11" fmla="*/ 62 h 83"/>
                <a:gd name="T12" fmla="*/ 48 w 84"/>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84" h="83">
                  <a:moveTo>
                    <a:pt x="48" y="0"/>
                  </a:moveTo>
                  <a:lnTo>
                    <a:pt x="0" y="3"/>
                  </a:lnTo>
                  <a:lnTo>
                    <a:pt x="32" y="50"/>
                  </a:lnTo>
                  <a:lnTo>
                    <a:pt x="10" y="62"/>
                  </a:lnTo>
                  <a:lnTo>
                    <a:pt x="5" y="83"/>
                  </a:lnTo>
                  <a:lnTo>
                    <a:pt x="84" y="62"/>
                  </a:lnTo>
                  <a:lnTo>
                    <a:pt x="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ŝḻîďe">
              <a:extLst>
                <a:ext uri="{FF2B5EF4-FFF2-40B4-BE49-F238E27FC236}">
                  <a16:creationId xmlns:a16="http://schemas.microsoft.com/office/drawing/2014/main" id="{31BCEEA9-421E-455F-B4F7-516C1C729E00}"/>
                </a:ext>
              </a:extLst>
            </p:cNvPr>
            <p:cNvSpPr/>
            <p:nvPr/>
          </p:nvSpPr>
          <p:spPr bwMode="auto">
            <a:xfrm>
              <a:off x="6929318" y="3360885"/>
              <a:ext cx="0" cy="31007"/>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ṣḻïḑé">
              <a:extLst>
                <a:ext uri="{FF2B5EF4-FFF2-40B4-BE49-F238E27FC236}">
                  <a16:creationId xmlns:a16="http://schemas.microsoft.com/office/drawing/2014/main" id="{042D4A6F-E49E-45FB-AFB5-7C7BC8277BFE}"/>
                </a:ext>
              </a:extLst>
            </p:cNvPr>
            <p:cNvSpPr/>
            <p:nvPr/>
          </p:nvSpPr>
          <p:spPr bwMode="auto">
            <a:xfrm>
              <a:off x="6929318" y="3391892"/>
              <a:ext cx="93021" cy="418596"/>
            </a:xfrm>
            <a:custGeom>
              <a:avLst/>
              <a:gdLst>
                <a:gd name="T0" fmla="*/ 5 w 12"/>
                <a:gd name="T1" fmla="*/ 26 h 54"/>
                <a:gd name="T2" fmla="*/ 12 w 12"/>
                <a:gd name="T3" fmla="*/ 54 h 54"/>
                <a:gd name="T4" fmla="*/ 0 w 12"/>
                <a:gd name="T5" fmla="*/ 0 h 54"/>
                <a:gd name="T6" fmla="*/ 5 w 12"/>
                <a:gd name="T7" fmla="*/ 26 h 54"/>
              </a:gdLst>
              <a:ahLst/>
              <a:cxnLst>
                <a:cxn ang="0">
                  <a:pos x="T0" y="T1"/>
                </a:cxn>
                <a:cxn ang="0">
                  <a:pos x="T2" y="T3"/>
                </a:cxn>
                <a:cxn ang="0">
                  <a:pos x="T4" y="T5"/>
                </a:cxn>
                <a:cxn ang="0">
                  <a:pos x="T6" y="T7"/>
                </a:cxn>
              </a:cxnLst>
              <a:rect l="0" t="0" r="r" b="b"/>
              <a:pathLst>
                <a:path w="12" h="54">
                  <a:moveTo>
                    <a:pt x="5" y="26"/>
                  </a:moveTo>
                  <a:lnTo>
                    <a:pt x="12" y="54"/>
                  </a:lnTo>
                  <a:lnTo>
                    <a:pt x="0" y="0"/>
                  </a:lnTo>
                  <a:lnTo>
                    <a:pt x="5" y="26"/>
                  </a:lnTo>
                  <a:close/>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ḻíḍé">
              <a:extLst>
                <a:ext uri="{FF2B5EF4-FFF2-40B4-BE49-F238E27FC236}">
                  <a16:creationId xmlns:a16="http://schemas.microsoft.com/office/drawing/2014/main" id="{8AB37B29-4F97-4EA9-BC07-33AC9D2C6C0D}"/>
                </a:ext>
              </a:extLst>
            </p:cNvPr>
            <p:cNvSpPr/>
            <p:nvPr/>
          </p:nvSpPr>
          <p:spPr bwMode="auto">
            <a:xfrm>
              <a:off x="7177375" y="4624428"/>
              <a:ext cx="15504" cy="364336"/>
            </a:xfrm>
            <a:custGeom>
              <a:avLst/>
              <a:gdLst>
                <a:gd name="T0" fmla="*/ 0 w 1"/>
                <a:gd name="T1" fmla="*/ 27 h 27"/>
                <a:gd name="T2" fmla="*/ 1 w 1"/>
                <a:gd name="T3" fmla="*/ 0 h 27"/>
                <a:gd name="T4" fmla="*/ 0 w 1"/>
                <a:gd name="T5" fmla="*/ 27 h 27"/>
              </a:gdLst>
              <a:ahLst/>
              <a:cxnLst>
                <a:cxn ang="0">
                  <a:pos x="T0" y="T1"/>
                </a:cxn>
                <a:cxn ang="0">
                  <a:pos x="T2" y="T3"/>
                </a:cxn>
                <a:cxn ang="0">
                  <a:pos x="T4" y="T5"/>
                </a:cxn>
              </a:cxnLst>
              <a:rect l="0" t="0" r="r" b="b"/>
              <a:pathLst>
                <a:path w="1" h="27">
                  <a:moveTo>
                    <a:pt x="0" y="27"/>
                  </a:moveTo>
                  <a:cubicBezTo>
                    <a:pt x="1" y="12"/>
                    <a:pt x="1" y="0"/>
                    <a:pt x="1" y="0"/>
                  </a:cubicBezTo>
                  <a:cubicBezTo>
                    <a:pt x="1" y="0"/>
                    <a:pt x="0" y="10"/>
                    <a:pt x="0" y="27"/>
                  </a:cubicBezTo>
                  <a:close/>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í$ḷíḍé">
              <a:extLst>
                <a:ext uri="{FF2B5EF4-FFF2-40B4-BE49-F238E27FC236}">
                  <a16:creationId xmlns:a16="http://schemas.microsoft.com/office/drawing/2014/main" id="{07946822-9201-4238-93EA-667F0288EEB4}"/>
                </a:ext>
              </a:extLst>
            </p:cNvPr>
            <p:cNvSpPr/>
            <p:nvPr/>
          </p:nvSpPr>
          <p:spPr bwMode="auto">
            <a:xfrm>
              <a:off x="6836297" y="2655475"/>
              <a:ext cx="534876" cy="627897"/>
            </a:xfrm>
            <a:custGeom>
              <a:avLst/>
              <a:gdLst>
                <a:gd name="T0" fmla="*/ 6 w 40"/>
                <a:gd name="T1" fmla="*/ 41 h 47"/>
                <a:gd name="T2" fmla="*/ 28 w 40"/>
                <a:gd name="T3" fmla="*/ 47 h 47"/>
                <a:gd name="T4" fmla="*/ 40 w 40"/>
                <a:gd name="T5" fmla="*/ 5 h 47"/>
                <a:gd name="T6" fmla="*/ 10 w 40"/>
                <a:gd name="T7" fmla="*/ 0 h 47"/>
                <a:gd name="T8" fmla="*/ 0 w 40"/>
                <a:gd name="T9" fmla="*/ 19 h 47"/>
                <a:gd name="T10" fmla="*/ 6 w 40"/>
                <a:gd name="T11" fmla="*/ 41 h 47"/>
              </a:gdLst>
              <a:ahLst/>
              <a:cxnLst>
                <a:cxn ang="0">
                  <a:pos x="T0" y="T1"/>
                </a:cxn>
                <a:cxn ang="0">
                  <a:pos x="T2" y="T3"/>
                </a:cxn>
                <a:cxn ang="0">
                  <a:pos x="T4" y="T5"/>
                </a:cxn>
                <a:cxn ang="0">
                  <a:pos x="T6" y="T7"/>
                </a:cxn>
                <a:cxn ang="0">
                  <a:pos x="T8" y="T9"/>
                </a:cxn>
                <a:cxn ang="0">
                  <a:pos x="T10" y="T11"/>
                </a:cxn>
              </a:cxnLst>
              <a:rect l="0" t="0" r="r" b="b"/>
              <a:pathLst>
                <a:path w="40" h="47">
                  <a:moveTo>
                    <a:pt x="6" y="41"/>
                  </a:moveTo>
                  <a:cubicBezTo>
                    <a:pt x="28" y="47"/>
                    <a:pt x="28" y="47"/>
                    <a:pt x="28" y="47"/>
                  </a:cubicBezTo>
                  <a:cubicBezTo>
                    <a:pt x="40" y="5"/>
                    <a:pt x="40" y="5"/>
                    <a:pt x="40" y="5"/>
                  </a:cubicBezTo>
                  <a:cubicBezTo>
                    <a:pt x="10" y="0"/>
                    <a:pt x="10" y="0"/>
                    <a:pt x="10" y="0"/>
                  </a:cubicBezTo>
                  <a:cubicBezTo>
                    <a:pt x="10" y="0"/>
                    <a:pt x="3" y="9"/>
                    <a:pt x="0" y="19"/>
                  </a:cubicBezTo>
                  <a:lnTo>
                    <a:pt x="6" y="41"/>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iśľîḑé">
              <a:extLst>
                <a:ext uri="{FF2B5EF4-FFF2-40B4-BE49-F238E27FC236}">
                  <a16:creationId xmlns:a16="http://schemas.microsoft.com/office/drawing/2014/main" id="{F8CFB74E-9D5F-40B8-B2FB-77F9F53C2346}"/>
                </a:ext>
              </a:extLst>
            </p:cNvPr>
            <p:cNvSpPr/>
            <p:nvPr/>
          </p:nvSpPr>
          <p:spPr bwMode="auto">
            <a:xfrm>
              <a:off x="7006836" y="2469433"/>
              <a:ext cx="364336" cy="131783"/>
            </a:xfrm>
            <a:custGeom>
              <a:avLst/>
              <a:gdLst>
                <a:gd name="T0" fmla="*/ 18 w 27"/>
                <a:gd name="T1" fmla="*/ 0 h 10"/>
                <a:gd name="T2" fmla="*/ 0 w 27"/>
                <a:gd name="T3" fmla="*/ 8 h 10"/>
                <a:gd name="T4" fmla="*/ 0 w 27"/>
                <a:gd name="T5" fmla="*/ 8 h 10"/>
                <a:gd name="T6" fmla="*/ 0 w 27"/>
                <a:gd name="T7" fmla="*/ 8 h 10"/>
                <a:gd name="T8" fmla="*/ 27 w 27"/>
                <a:gd name="T9" fmla="*/ 10 h 10"/>
                <a:gd name="T10" fmla="*/ 18 w 27"/>
                <a:gd name="T11" fmla="*/ 0 h 10"/>
              </a:gdLst>
              <a:ahLst/>
              <a:cxnLst>
                <a:cxn ang="0">
                  <a:pos x="T0" y="T1"/>
                </a:cxn>
                <a:cxn ang="0">
                  <a:pos x="T2" y="T3"/>
                </a:cxn>
                <a:cxn ang="0">
                  <a:pos x="T4" y="T5"/>
                </a:cxn>
                <a:cxn ang="0">
                  <a:pos x="T6" y="T7"/>
                </a:cxn>
                <a:cxn ang="0">
                  <a:pos x="T8" y="T9"/>
                </a:cxn>
                <a:cxn ang="0">
                  <a:pos x="T10" y="T11"/>
                </a:cxn>
              </a:cxnLst>
              <a:rect l="0" t="0" r="r" b="b"/>
              <a:pathLst>
                <a:path w="27" h="10">
                  <a:moveTo>
                    <a:pt x="18" y="0"/>
                  </a:moveTo>
                  <a:cubicBezTo>
                    <a:pt x="13" y="2"/>
                    <a:pt x="5" y="5"/>
                    <a:pt x="0" y="8"/>
                  </a:cubicBezTo>
                  <a:cubicBezTo>
                    <a:pt x="0" y="8"/>
                    <a:pt x="0" y="8"/>
                    <a:pt x="0" y="8"/>
                  </a:cubicBezTo>
                  <a:cubicBezTo>
                    <a:pt x="0" y="8"/>
                    <a:pt x="0" y="8"/>
                    <a:pt x="0" y="8"/>
                  </a:cubicBezTo>
                  <a:cubicBezTo>
                    <a:pt x="27" y="10"/>
                    <a:pt x="27" y="10"/>
                    <a:pt x="27" y="10"/>
                  </a:cubicBezTo>
                  <a:lnTo>
                    <a:pt x="1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isḻíḓè">
              <a:extLst>
                <a:ext uri="{FF2B5EF4-FFF2-40B4-BE49-F238E27FC236}">
                  <a16:creationId xmlns:a16="http://schemas.microsoft.com/office/drawing/2014/main" id="{D3081E4C-B8AC-4DDF-B310-DF91D8302776}"/>
                </a:ext>
              </a:extLst>
            </p:cNvPr>
            <p:cNvSpPr/>
            <p:nvPr/>
          </p:nvSpPr>
          <p:spPr bwMode="auto">
            <a:xfrm>
              <a:off x="6836297" y="2570203"/>
              <a:ext cx="775178" cy="2480571"/>
            </a:xfrm>
            <a:custGeom>
              <a:avLst/>
              <a:gdLst>
                <a:gd name="T0" fmla="*/ 58 w 58"/>
                <a:gd name="T1" fmla="*/ 91 h 185"/>
                <a:gd name="T2" fmla="*/ 46 w 58"/>
                <a:gd name="T3" fmla="*/ 53 h 185"/>
                <a:gd name="T4" fmla="*/ 51 w 58"/>
                <a:gd name="T5" fmla="*/ 14 h 185"/>
                <a:gd name="T6" fmla="*/ 40 w 58"/>
                <a:gd name="T7" fmla="*/ 2 h 185"/>
                <a:gd name="T8" fmla="*/ 13 w 58"/>
                <a:gd name="T9" fmla="*/ 0 h 185"/>
                <a:gd name="T10" fmla="*/ 10 w 58"/>
                <a:gd name="T11" fmla="*/ 6 h 185"/>
                <a:gd name="T12" fmla="*/ 40 w 58"/>
                <a:gd name="T13" fmla="*/ 11 h 185"/>
                <a:gd name="T14" fmla="*/ 28 w 58"/>
                <a:gd name="T15" fmla="*/ 53 h 185"/>
                <a:gd name="T16" fmla="*/ 6 w 58"/>
                <a:gd name="T17" fmla="*/ 47 h 185"/>
                <a:gd name="T18" fmla="*/ 7 w 58"/>
                <a:gd name="T19" fmla="*/ 59 h 185"/>
                <a:gd name="T20" fmla="*/ 7 w 58"/>
                <a:gd name="T21" fmla="*/ 61 h 185"/>
                <a:gd name="T22" fmla="*/ 14 w 58"/>
                <a:gd name="T23" fmla="*/ 92 h 185"/>
                <a:gd name="T24" fmla="*/ 0 w 58"/>
                <a:gd name="T25" fmla="*/ 138 h 185"/>
                <a:gd name="T26" fmla="*/ 3 w 58"/>
                <a:gd name="T27" fmla="*/ 185 h 185"/>
                <a:gd name="T28" fmla="*/ 3 w 58"/>
                <a:gd name="T29" fmla="*/ 183 h 185"/>
                <a:gd name="T30" fmla="*/ 26 w 58"/>
                <a:gd name="T31" fmla="*/ 183 h 185"/>
                <a:gd name="T32" fmla="*/ 26 w 58"/>
                <a:gd name="T33" fmla="*/ 185 h 185"/>
                <a:gd name="T34" fmla="*/ 26 w 58"/>
                <a:gd name="T35" fmla="*/ 185 h 185"/>
                <a:gd name="T36" fmla="*/ 26 w 58"/>
                <a:gd name="T37" fmla="*/ 180 h 185"/>
                <a:gd name="T38" fmla="*/ 27 w 58"/>
                <a:gd name="T39" fmla="*/ 153 h 185"/>
                <a:gd name="T40" fmla="*/ 36 w 58"/>
                <a:gd name="T41" fmla="*/ 137 h 185"/>
                <a:gd name="T42" fmla="*/ 56 w 58"/>
                <a:gd name="T43" fmla="*/ 94 h 185"/>
                <a:gd name="T44" fmla="*/ 58 w 58"/>
                <a:gd name="T45" fmla="*/ 9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185">
                  <a:moveTo>
                    <a:pt x="58" y="91"/>
                  </a:moveTo>
                  <a:cubicBezTo>
                    <a:pt x="46" y="53"/>
                    <a:pt x="46" y="53"/>
                    <a:pt x="46" y="53"/>
                  </a:cubicBezTo>
                  <a:cubicBezTo>
                    <a:pt x="51" y="14"/>
                    <a:pt x="51" y="14"/>
                    <a:pt x="51" y="14"/>
                  </a:cubicBezTo>
                  <a:cubicBezTo>
                    <a:pt x="40" y="2"/>
                    <a:pt x="40" y="2"/>
                    <a:pt x="40" y="2"/>
                  </a:cubicBezTo>
                  <a:cubicBezTo>
                    <a:pt x="13" y="0"/>
                    <a:pt x="13" y="0"/>
                    <a:pt x="13" y="0"/>
                  </a:cubicBezTo>
                  <a:cubicBezTo>
                    <a:pt x="10" y="6"/>
                    <a:pt x="10" y="6"/>
                    <a:pt x="10" y="6"/>
                  </a:cubicBezTo>
                  <a:cubicBezTo>
                    <a:pt x="40" y="11"/>
                    <a:pt x="40" y="11"/>
                    <a:pt x="40" y="11"/>
                  </a:cubicBezTo>
                  <a:cubicBezTo>
                    <a:pt x="28" y="53"/>
                    <a:pt x="28" y="53"/>
                    <a:pt x="28" y="53"/>
                  </a:cubicBezTo>
                  <a:cubicBezTo>
                    <a:pt x="6" y="47"/>
                    <a:pt x="6" y="47"/>
                    <a:pt x="6" y="47"/>
                  </a:cubicBezTo>
                  <a:cubicBezTo>
                    <a:pt x="7" y="59"/>
                    <a:pt x="7" y="59"/>
                    <a:pt x="7" y="59"/>
                  </a:cubicBezTo>
                  <a:cubicBezTo>
                    <a:pt x="7" y="61"/>
                    <a:pt x="7" y="61"/>
                    <a:pt x="7" y="61"/>
                  </a:cubicBezTo>
                  <a:cubicBezTo>
                    <a:pt x="14" y="92"/>
                    <a:pt x="14" y="92"/>
                    <a:pt x="14" y="92"/>
                  </a:cubicBezTo>
                  <a:cubicBezTo>
                    <a:pt x="0" y="138"/>
                    <a:pt x="0" y="138"/>
                    <a:pt x="0" y="138"/>
                  </a:cubicBezTo>
                  <a:cubicBezTo>
                    <a:pt x="3" y="185"/>
                    <a:pt x="3" y="185"/>
                    <a:pt x="3" y="185"/>
                  </a:cubicBezTo>
                  <a:cubicBezTo>
                    <a:pt x="3" y="183"/>
                    <a:pt x="3" y="183"/>
                    <a:pt x="3" y="183"/>
                  </a:cubicBezTo>
                  <a:cubicBezTo>
                    <a:pt x="26" y="183"/>
                    <a:pt x="26" y="183"/>
                    <a:pt x="26" y="183"/>
                  </a:cubicBezTo>
                  <a:cubicBezTo>
                    <a:pt x="26" y="184"/>
                    <a:pt x="26" y="185"/>
                    <a:pt x="26" y="185"/>
                  </a:cubicBezTo>
                  <a:cubicBezTo>
                    <a:pt x="26" y="185"/>
                    <a:pt x="26" y="185"/>
                    <a:pt x="26" y="185"/>
                  </a:cubicBezTo>
                  <a:cubicBezTo>
                    <a:pt x="26" y="183"/>
                    <a:pt x="26" y="181"/>
                    <a:pt x="26" y="180"/>
                  </a:cubicBezTo>
                  <a:cubicBezTo>
                    <a:pt x="26" y="163"/>
                    <a:pt x="27" y="153"/>
                    <a:pt x="27" y="153"/>
                  </a:cubicBezTo>
                  <a:cubicBezTo>
                    <a:pt x="27" y="154"/>
                    <a:pt x="31" y="147"/>
                    <a:pt x="36" y="137"/>
                  </a:cubicBezTo>
                  <a:cubicBezTo>
                    <a:pt x="43" y="122"/>
                    <a:pt x="53" y="101"/>
                    <a:pt x="56" y="94"/>
                  </a:cubicBezTo>
                  <a:cubicBezTo>
                    <a:pt x="57" y="92"/>
                    <a:pt x="58" y="91"/>
                    <a:pt x="58" y="91"/>
                  </a:cubicBezTo>
                  <a:close/>
                </a:path>
              </a:pathLst>
            </a:custGeom>
            <a:solidFill>
              <a:srgbClr val="FD94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śḻídé">
              <a:extLst>
                <a:ext uri="{FF2B5EF4-FFF2-40B4-BE49-F238E27FC236}">
                  <a16:creationId xmlns:a16="http://schemas.microsoft.com/office/drawing/2014/main" id="{12B65684-61C6-42EE-B99E-A43EF77C4DE2}"/>
                </a:ext>
              </a:extLst>
            </p:cNvPr>
            <p:cNvSpPr/>
            <p:nvPr/>
          </p:nvSpPr>
          <p:spPr bwMode="auto">
            <a:xfrm>
              <a:off x="6603743" y="5027521"/>
              <a:ext cx="573632" cy="658904"/>
            </a:xfrm>
            <a:custGeom>
              <a:avLst/>
              <a:gdLst>
                <a:gd name="T0" fmla="*/ 20 w 43"/>
                <a:gd name="T1" fmla="*/ 0 h 49"/>
                <a:gd name="T2" fmla="*/ 20 w 43"/>
                <a:gd name="T3" fmla="*/ 2 h 49"/>
                <a:gd name="T4" fmla="*/ 22 w 43"/>
                <a:gd name="T5" fmla="*/ 31 h 49"/>
                <a:gd name="T6" fmla="*/ 5 w 43"/>
                <a:gd name="T7" fmla="*/ 38 h 49"/>
                <a:gd name="T8" fmla="*/ 0 w 43"/>
                <a:gd name="T9" fmla="*/ 49 h 49"/>
                <a:gd name="T10" fmla="*/ 43 w 43"/>
                <a:gd name="T11" fmla="*/ 45 h 49"/>
                <a:gd name="T12" fmla="*/ 43 w 43"/>
                <a:gd name="T13" fmla="*/ 10 h 49"/>
                <a:gd name="T14" fmla="*/ 43 w 43"/>
                <a:gd name="T15" fmla="*/ 2 h 49"/>
                <a:gd name="T16" fmla="*/ 43 w 43"/>
                <a:gd name="T17" fmla="*/ 0 h 49"/>
                <a:gd name="T18" fmla="*/ 20 w 43"/>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9">
                  <a:moveTo>
                    <a:pt x="20" y="0"/>
                  </a:moveTo>
                  <a:cubicBezTo>
                    <a:pt x="20" y="2"/>
                    <a:pt x="20" y="2"/>
                    <a:pt x="20" y="2"/>
                  </a:cubicBezTo>
                  <a:cubicBezTo>
                    <a:pt x="22" y="31"/>
                    <a:pt x="22" y="31"/>
                    <a:pt x="22" y="31"/>
                  </a:cubicBezTo>
                  <a:cubicBezTo>
                    <a:pt x="5" y="38"/>
                    <a:pt x="5" y="38"/>
                    <a:pt x="5" y="38"/>
                  </a:cubicBezTo>
                  <a:cubicBezTo>
                    <a:pt x="0" y="49"/>
                    <a:pt x="0" y="49"/>
                    <a:pt x="0" y="49"/>
                  </a:cubicBezTo>
                  <a:cubicBezTo>
                    <a:pt x="43" y="45"/>
                    <a:pt x="43" y="45"/>
                    <a:pt x="43" y="45"/>
                  </a:cubicBezTo>
                  <a:cubicBezTo>
                    <a:pt x="43" y="45"/>
                    <a:pt x="43" y="28"/>
                    <a:pt x="43" y="10"/>
                  </a:cubicBezTo>
                  <a:cubicBezTo>
                    <a:pt x="43" y="8"/>
                    <a:pt x="43" y="5"/>
                    <a:pt x="43" y="2"/>
                  </a:cubicBezTo>
                  <a:cubicBezTo>
                    <a:pt x="43" y="2"/>
                    <a:pt x="43" y="1"/>
                    <a:pt x="43" y="0"/>
                  </a:cubicBezTo>
                  <a:lnTo>
                    <a:pt x="2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ṣḻîḍè">
              <a:extLst>
                <a:ext uri="{FF2B5EF4-FFF2-40B4-BE49-F238E27FC236}">
                  <a16:creationId xmlns:a16="http://schemas.microsoft.com/office/drawing/2014/main" id="{B13B742C-0E76-468E-A171-6FFC6C6744A7}"/>
                </a:ext>
              </a:extLst>
            </p:cNvPr>
            <p:cNvSpPr/>
            <p:nvPr/>
          </p:nvSpPr>
          <p:spPr bwMode="auto">
            <a:xfrm>
              <a:off x="5239429" y="3430654"/>
              <a:ext cx="2635607" cy="844947"/>
            </a:xfrm>
            <a:custGeom>
              <a:avLst/>
              <a:gdLst>
                <a:gd name="T0" fmla="*/ 3 w 340"/>
                <a:gd name="T1" fmla="*/ 109 h 109"/>
                <a:gd name="T2" fmla="*/ 340 w 340"/>
                <a:gd name="T3" fmla="*/ 12 h 109"/>
                <a:gd name="T4" fmla="*/ 335 w 340"/>
                <a:gd name="T5" fmla="*/ 0 h 109"/>
                <a:gd name="T6" fmla="*/ 0 w 340"/>
                <a:gd name="T7" fmla="*/ 97 h 109"/>
                <a:gd name="T8" fmla="*/ 3 w 340"/>
                <a:gd name="T9" fmla="*/ 109 h 109"/>
              </a:gdLst>
              <a:ahLst/>
              <a:cxnLst>
                <a:cxn ang="0">
                  <a:pos x="T0" y="T1"/>
                </a:cxn>
                <a:cxn ang="0">
                  <a:pos x="T2" y="T3"/>
                </a:cxn>
                <a:cxn ang="0">
                  <a:pos x="T4" y="T5"/>
                </a:cxn>
                <a:cxn ang="0">
                  <a:pos x="T6" y="T7"/>
                </a:cxn>
                <a:cxn ang="0">
                  <a:pos x="T8" y="T9"/>
                </a:cxn>
              </a:cxnLst>
              <a:rect l="0" t="0" r="r" b="b"/>
              <a:pathLst>
                <a:path w="340" h="109">
                  <a:moveTo>
                    <a:pt x="3" y="109"/>
                  </a:moveTo>
                  <a:lnTo>
                    <a:pt x="340" y="12"/>
                  </a:lnTo>
                  <a:lnTo>
                    <a:pt x="335" y="0"/>
                  </a:lnTo>
                  <a:lnTo>
                    <a:pt x="0" y="97"/>
                  </a:lnTo>
                  <a:lnTo>
                    <a:pt x="3" y="109"/>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ṩlïḋe">
              <a:extLst>
                <a:ext uri="{FF2B5EF4-FFF2-40B4-BE49-F238E27FC236}">
                  <a16:creationId xmlns:a16="http://schemas.microsoft.com/office/drawing/2014/main" id="{0AB8D408-7862-45FA-AD97-44FAE8BC6E7F}"/>
                </a:ext>
              </a:extLst>
            </p:cNvPr>
            <p:cNvSpPr/>
            <p:nvPr/>
          </p:nvSpPr>
          <p:spPr bwMode="auto">
            <a:xfrm>
              <a:off x="5239429" y="3430654"/>
              <a:ext cx="2635607" cy="844947"/>
            </a:xfrm>
            <a:custGeom>
              <a:avLst/>
              <a:gdLst>
                <a:gd name="T0" fmla="*/ 3 w 340"/>
                <a:gd name="T1" fmla="*/ 109 h 109"/>
                <a:gd name="T2" fmla="*/ 340 w 340"/>
                <a:gd name="T3" fmla="*/ 12 h 109"/>
                <a:gd name="T4" fmla="*/ 335 w 340"/>
                <a:gd name="T5" fmla="*/ 0 h 109"/>
                <a:gd name="T6" fmla="*/ 0 w 340"/>
                <a:gd name="T7" fmla="*/ 97 h 109"/>
                <a:gd name="T8" fmla="*/ 3 w 340"/>
                <a:gd name="T9" fmla="*/ 109 h 109"/>
              </a:gdLst>
              <a:ahLst/>
              <a:cxnLst>
                <a:cxn ang="0">
                  <a:pos x="T0" y="T1"/>
                </a:cxn>
                <a:cxn ang="0">
                  <a:pos x="T2" y="T3"/>
                </a:cxn>
                <a:cxn ang="0">
                  <a:pos x="T4" y="T5"/>
                </a:cxn>
                <a:cxn ang="0">
                  <a:pos x="T6" y="T7"/>
                </a:cxn>
                <a:cxn ang="0">
                  <a:pos x="T8" y="T9"/>
                </a:cxn>
              </a:cxnLst>
              <a:rect l="0" t="0" r="r" b="b"/>
              <a:pathLst>
                <a:path w="340" h="109">
                  <a:moveTo>
                    <a:pt x="3" y="109"/>
                  </a:moveTo>
                  <a:lnTo>
                    <a:pt x="340" y="12"/>
                  </a:lnTo>
                  <a:lnTo>
                    <a:pt x="335" y="0"/>
                  </a:lnTo>
                  <a:lnTo>
                    <a:pt x="0" y="97"/>
                  </a:lnTo>
                  <a:lnTo>
                    <a:pt x="3"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îṩlíḑé">
              <a:extLst>
                <a:ext uri="{FF2B5EF4-FFF2-40B4-BE49-F238E27FC236}">
                  <a16:creationId xmlns:a16="http://schemas.microsoft.com/office/drawing/2014/main" id="{1170F656-C847-43EF-8F1D-B5AAACF245B9}"/>
                </a:ext>
              </a:extLst>
            </p:cNvPr>
            <p:cNvSpPr/>
            <p:nvPr/>
          </p:nvSpPr>
          <p:spPr bwMode="auto">
            <a:xfrm>
              <a:off x="7045592" y="2787253"/>
              <a:ext cx="697661" cy="860450"/>
            </a:xfrm>
            <a:custGeom>
              <a:avLst/>
              <a:gdLst>
                <a:gd name="T0" fmla="*/ 33 w 90"/>
                <a:gd name="T1" fmla="*/ 0 h 111"/>
                <a:gd name="T2" fmla="*/ 90 w 90"/>
                <a:gd name="T3" fmla="*/ 68 h 111"/>
                <a:gd name="T4" fmla="*/ 19 w 90"/>
                <a:gd name="T5" fmla="*/ 111 h 111"/>
                <a:gd name="T6" fmla="*/ 0 w 90"/>
                <a:gd name="T7" fmla="*/ 107 h 111"/>
                <a:gd name="T8" fmla="*/ 47 w 90"/>
                <a:gd name="T9" fmla="*/ 69 h 111"/>
                <a:gd name="T10" fmla="*/ 7 w 90"/>
                <a:gd name="T11" fmla="*/ 23 h 111"/>
                <a:gd name="T12" fmla="*/ 33 w 9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90" h="111">
                  <a:moveTo>
                    <a:pt x="33" y="0"/>
                  </a:moveTo>
                  <a:lnTo>
                    <a:pt x="90" y="68"/>
                  </a:lnTo>
                  <a:lnTo>
                    <a:pt x="19" y="111"/>
                  </a:lnTo>
                  <a:lnTo>
                    <a:pt x="0" y="107"/>
                  </a:lnTo>
                  <a:lnTo>
                    <a:pt x="47" y="69"/>
                  </a:lnTo>
                  <a:lnTo>
                    <a:pt x="7" y="23"/>
                  </a:lnTo>
                  <a:lnTo>
                    <a:pt x="33" y="0"/>
                  </a:lnTo>
                  <a:close/>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ïS1iḓè">
              <a:extLst>
                <a:ext uri="{FF2B5EF4-FFF2-40B4-BE49-F238E27FC236}">
                  <a16:creationId xmlns:a16="http://schemas.microsoft.com/office/drawing/2014/main" id="{BAF9CE47-B6CC-41A0-85BE-4881A15D8DCF}"/>
                </a:ext>
              </a:extLst>
            </p:cNvPr>
            <p:cNvSpPr/>
            <p:nvPr/>
          </p:nvSpPr>
          <p:spPr bwMode="auto">
            <a:xfrm>
              <a:off x="6882807" y="3539179"/>
              <a:ext cx="310071" cy="426351"/>
            </a:xfrm>
            <a:custGeom>
              <a:avLst/>
              <a:gdLst>
                <a:gd name="T0" fmla="*/ 19 w 23"/>
                <a:gd name="T1" fmla="*/ 0 h 32"/>
                <a:gd name="T2" fmla="*/ 4 w 23"/>
                <a:gd name="T3" fmla="*/ 9 h 32"/>
                <a:gd name="T4" fmla="*/ 0 w 23"/>
                <a:gd name="T5" fmla="*/ 32 h 32"/>
                <a:gd name="T6" fmla="*/ 15 w 23"/>
                <a:gd name="T7" fmla="*/ 21 h 32"/>
                <a:gd name="T8" fmla="*/ 23 w 23"/>
                <a:gd name="T9" fmla="*/ 8 h 32"/>
                <a:gd name="T10" fmla="*/ 19 w 23"/>
                <a:gd name="T11" fmla="*/ 0 h 32"/>
              </a:gdLst>
              <a:ahLst/>
              <a:cxnLst>
                <a:cxn ang="0">
                  <a:pos x="T0" y="T1"/>
                </a:cxn>
                <a:cxn ang="0">
                  <a:pos x="T2" y="T3"/>
                </a:cxn>
                <a:cxn ang="0">
                  <a:pos x="T4" y="T5"/>
                </a:cxn>
                <a:cxn ang="0">
                  <a:pos x="T6" y="T7"/>
                </a:cxn>
                <a:cxn ang="0">
                  <a:pos x="T8" y="T9"/>
                </a:cxn>
                <a:cxn ang="0">
                  <a:pos x="T10" y="T11"/>
                </a:cxn>
              </a:cxnLst>
              <a:rect l="0" t="0" r="r" b="b"/>
              <a:pathLst>
                <a:path w="23" h="32">
                  <a:moveTo>
                    <a:pt x="19" y="0"/>
                  </a:moveTo>
                  <a:cubicBezTo>
                    <a:pt x="4" y="9"/>
                    <a:pt x="4" y="9"/>
                    <a:pt x="4" y="9"/>
                  </a:cubicBezTo>
                  <a:cubicBezTo>
                    <a:pt x="0" y="32"/>
                    <a:pt x="0" y="32"/>
                    <a:pt x="0" y="32"/>
                  </a:cubicBezTo>
                  <a:cubicBezTo>
                    <a:pt x="15" y="21"/>
                    <a:pt x="15" y="21"/>
                    <a:pt x="15" y="21"/>
                  </a:cubicBezTo>
                  <a:cubicBezTo>
                    <a:pt x="15" y="21"/>
                    <a:pt x="22" y="8"/>
                    <a:pt x="23" y="8"/>
                  </a:cubicBezTo>
                  <a:lnTo>
                    <a:pt x="19" y="0"/>
                  </a:lnTo>
                  <a:close/>
                </a:path>
              </a:pathLst>
            </a:custGeom>
            <a:solidFill>
              <a:srgbClr val="FDCC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ïśľíḍe">
              <a:extLst>
                <a:ext uri="{FF2B5EF4-FFF2-40B4-BE49-F238E27FC236}">
                  <a16:creationId xmlns:a16="http://schemas.microsoft.com/office/drawing/2014/main" id="{4D48B0CD-8DC7-4AE3-BD25-959CF33C4794}"/>
                </a:ext>
              </a:extLst>
            </p:cNvPr>
            <p:cNvSpPr/>
            <p:nvPr/>
          </p:nvSpPr>
          <p:spPr bwMode="auto">
            <a:xfrm>
              <a:off x="4929358" y="3833746"/>
              <a:ext cx="899207" cy="658904"/>
            </a:xfrm>
            <a:custGeom>
              <a:avLst/>
              <a:gdLst>
                <a:gd name="T0" fmla="*/ 0 w 67"/>
                <a:gd name="T1" fmla="*/ 35 h 49"/>
                <a:gd name="T2" fmla="*/ 0 w 67"/>
                <a:gd name="T3" fmla="*/ 36 h 49"/>
                <a:gd name="T4" fmla="*/ 27 w 67"/>
                <a:gd name="T5" fmla="*/ 49 h 49"/>
                <a:gd name="T6" fmla="*/ 67 w 67"/>
                <a:gd name="T7" fmla="*/ 39 h 49"/>
                <a:gd name="T8" fmla="*/ 62 w 67"/>
                <a:gd name="T9" fmla="*/ 20 h 49"/>
                <a:gd name="T10" fmla="*/ 62 w 67"/>
                <a:gd name="T11" fmla="*/ 20 h 49"/>
                <a:gd name="T12" fmla="*/ 60 w 67"/>
                <a:gd name="T13" fmla="*/ 14 h 49"/>
                <a:gd name="T14" fmla="*/ 56 w 67"/>
                <a:gd name="T15" fmla="*/ 0 h 49"/>
                <a:gd name="T16" fmla="*/ 19 w 67"/>
                <a:gd name="T17" fmla="*/ 13 h 49"/>
                <a:gd name="T18" fmla="*/ 1 w 67"/>
                <a:gd name="T19" fmla="*/ 32 h 49"/>
                <a:gd name="T20" fmla="*/ 0 w 67"/>
                <a:gd name="T21" fmla="*/ 3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49">
                  <a:moveTo>
                    <a:pt x="0" y="35"/>
                  </a:moveTo>
                  <a:cubicBezTo>
                    <a:pt x="0" y="36"/>
                    <a:pt x="0" y="36"/>
                    <a:pt x="0" y="36"/>
                  </a:cubicBezTo>
                  <a:cubicBezTo>
                    <a:pt x="1" y="39"/>
                    <a:pt x="27" y="49"/>
                    <a:pt x="27" y="49"/>
                  </a:cubicBezTo>
                  <a:cubicBezTo>
                    <a:pt x="67" y="39"/>
                    <a:pt x="67" y="39"/>
                    <a:pt x="67" y="39"/>
                  </a:cubicBezTo>
                  <a:cubicBezTo>
                    <a:pt x="62" y="20"/>
                    <a:pt x="62" y="20"/>
                    <a:pt x="62" y="20"/>
                  </a:cubicBezTo>
                  <a:cubicBezTo>
                    <a:pt x="62" y="20"/>
                    <a:pt x="62" y="20"/>
                    <a:pt x="62" y="20"/>
                  </a:cubicBezTo>
                  <a:cubicBezTo>
                    <a:pt x="60" y="14"/>
                    <a:pt x="60" y="14"/>
                    <a:pt x="60" y="14"/>
                  </a:cubicBezTo>
                  <a:cubicBezTo>
                    <a:pt x="56" y="0"/>
                    <a:pt x="56" y="0"/>
                    <a:pt x="56" y="0"/>
                  </a:cubicBezTo>
                  <a:cubicBezTo>
                    <a:pt x="19" y="13"/>
                    <a:pt x="19" y="13"/>
                    <a:pt x="19" y="13"/>
                  </a:cubicBezTo>
                  <a:cubicBezTo>
                    <a:pt x="19" y="13"/>
                    <a:pt x="5" y="26"/>
                    <a:pt x="1" y="32"/>
                  </a:cubicBezTo>
                  <a:cubicBezTo>
                    <a:pt x="0" y="34"/>
                    <a:pt x="0" y="34"/>
                    <a:pt x="0" y="35"/>
                  </a:cubicBezTo>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s1iḍê">
              <a:extLst>
                <a:ext uri="{FF2B5EF4-FFF2-40B4-BE49-F238E27FC236}">
                  <a16:creationId xmlns:a16="http://schemas.microsoft.com/office/drawing/2014/main" id="{EDAC9E2B-BAFF-43DE-9D3F-E8BB2347F601}"/>
                </a:ext>
              </a:extLst>
            </p:cNvPr>
            <p:cNvSpPr/>
            <p:nvPr/>
          </p:nvSpPr>
          <p:spPr bwMode="auto">
            <a:xfrm>
              <a:off x="5053386" y="4306603"/>
              <a:ext cx="457358" cy="426351"/>
            </a:xfrm>
            <a:custGeom>
              <a:avLst/>
              <a:gdLst>
                <a:gd name="T0" fmla="*/ 41 w 59"/>
                <a:gd name="T1" fmla="*/ 8 h 55"/>
                <a:gd name="T2" fmla="*/ 36 w 59"/>
                <a:gd name="T3" fmla="*/ 0 h 55"/>
                <a:gd name="T4" fmla="*/ 10 w 59"/>
                <a:gd name="T5" fmla="*/ 0 h 55"/>
                <a:gd name="T6" fmla="*/ 0 w 59"/>
                <a:gd name="T7" fmla="*/ 10 h 55"/>
                <a:gd name="T8" fmla="*/ 10 w 59"/>
                <a:gd name="T9" fmla="*/ 25 h 55"/>
                <a:gd name="T10" fmla="*/ 7 w 59"/>
                <a:gd name="T11" fmla="*/ 43 h 55"/>
                <a:gd name="T12" fmla="*/ 20 w 59"/>
                <a:gd name="T13" fmla="*/ 55 h 55"/>
                <a:gd name="T14" fmla="*/ 24 w 59"/>
                <a:gd name="T15" fmla="*/ 39 h 55"/>
                <a:gd name="T16" fmla="*/ 50 w 59"/>
                <a:gd name="T17" fmla="*/ 32 h 55"/>
                <a:gd name="T18" fmla="*/ 59 w 59"/>
                <a:gd name="T19" fmla="*/ 17 h 55"/>
                <a:gd name="T20" fmla="*/ 41 w 59"/>
                <a:gd name="T21"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5">
                  <a:moveTo>
                    <a:pt x="41" y="8"/>
                  </a:moveTo>
                  <a:lnTo>
                    <a:pt x="36" y="0"/>
                  </a:lnTo>
                  <a:lnTo>
                    <a:pt x="10" y="0"/>
                  </a:lnTo>
                  <a:lnTo>
                    <a:pt x="0" y="10"/>
                  </a:lnTo>
                  <a:lnTo>
                    <a:pt x="10" y="25"/>
                  </a:lnTo>
                  <a:lnTo>
                    <a:pt x="7" y="43"/>
                  </a:lnTo>
                  <a:lnTo>
                    <a:pt x="20" y="55"/>
                  </a:lnTo>
                  <a:lnTo>
                    <a:pt x="24" y="39"/>
                  </a:lnTo>
                  <a:lnTo>
                    <a:pt x="50" y="32"/>
                  </a:lnTo>
                  <a:lnTo>
                    <a:pt x="59" y="17"/>
                  </a:lnTo>
                  <a:lnTo>
                    <a:pt x="41" y="8"/>
                  </a:lnTo>
                  <a:close/>
                </a:path>
              </a:pathLst>
            </a:custGeom>
            <a:solidFill>
              <a:srgbClr val="5C39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ṥḷïḑe">
              <a:extLst>
                <a:ext uri="{FF2B5EF4-FFF2-40B4-BE49-F238E27FC236}">
                  <a16:creationId xmlns:a16="http://schemas.microsoft.com/office/drawing/2014/main" id="{CA3CEFD5-00C8-4A45-B508-F919E461731D}"/>
                </a:ext>
              </a:extLst>
            </p:cNvPr>
            <p:cNvSpPr/>
            <p:nvPr/>
          </p:nvSpPr>
          <p:spPr bwMode="auto">
            <a:xfrm>
              <a:off x="4944861" y="3833746"/>
              <a:ext cx="790682" cy="426351"/>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3" name="ísḻïḓè">
              <a:extLst>
                <a:ext uri="{FF2B5EF4-FFF2-40B4-BE49-F238E27FC236}">
                  <a16:creationId xmlns:a16="http://schemas.microsoft.com/office/drawing/2014/main" id="{7E9828EF-1410-472E-A158-3EE55E6EC8FD}"/>
                </a:ext>
              </a:extLst>
            </p:cNvPr>
            <p:cNvSpPr/>
            <p:nvPr/>
          </p:nvSpPr>
          <p:spPr bwMode="auto">
            <a:xfrm>
              <a:off x="3820850" y="4732953"/>
              <a:ext cx="2341039" cy="953472"/>
            </a:xfrm>
            <a:custGeom>
              <a:avLst/>
              <a:gdLst>
                <a:gd name="T0" fmla="*/ 175 w 175"/>
                <a:gd name="T1" fmla="*/ 71 h 71"/>
                <a:gd name="T2" fmla="*/ 0 w 175"/>
                <a:gd name="T3" fmla="*/ 71 h 71"/>
                <a:gd name="T4" fmla="*/ 17 w 175"/>
                <a:gd name="T5" fmla="*/ 36 h 71"/>
                <a:gd name="T6" fmla="*/ 33 w 175"/>
                <a:gd name="T7" fmla="*/ 10 h 71"/>
                <a:gd name="T8" fmla="*/ 37 w 175"/>
                <a:gd name="T9" fmla="*/ 8 h 71"/>
                <a:gd name="T10" fmla="*/ 55 w 175"/>
                <a:gd name="T11" fmla="*/ 0 h 71"/>
                <a:gd name="T12" fmla="*/ 72 w 175"/>
                <a:gd name="T13" fmla="*/ 22 h 71"/>
                <a:gd name="T14" fmla="*/ 83 w 175"/>
                <a:gd name="T15" fmla="*/ 9 h 71"/>
                <a:gd name="T16" fmla="*/ 92 w 175"/>
                <a:gd name="T17" fmla="*/ 9 h 71"/>
                <a:gd name="T18" fmla="*/ 97 w 175"/>
                <a:gd name="T19" fmla="*/ 19 h 71"/>
                <a:gd name="T20" fmla="*/ 114 w 175"/>
                <a:gd name="T21" fmla="*/ 26 h 71"/>
                <a:gd name="T22" fmla="*/ 116 w 175"/>
                <a:gd name="T23" fmla="*/ 41 h 71"/>
                <a:gd name="T24" fmla="*/ 140 w 175"/>
                <a:gd name="T25" fmla="*/ 41 h 71"/>
                <a:gd name="T26" fmla="*/ 157 w 175"/>
                <a:gd name="T27" fmla="*/ 65 h 71"/>
                <a:gd name="T28" fmla="*/ 168 w 175"/>
                <a:gd name="T29" fmla="*/ 59 h 71"/>
                <a:gd name="T30" fmla="*/ 175 w 175"/>
                <a:gd name="T3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71">
                  <a:moveTo>
                    <a:pt x="175" y="71"/>
                  </a:moveTo>
                  <a:cubicBezTo>
                    <a:pt x="0" y="71"/>
                    <a:pt x="0" y="71"/>
                    <a:pt x="0" y="71"/>
                  </a:cubicBezTo>
                  <a:cubicBezTo>
                    <a:pt x="17" y="36"/>
                    <a:pt x="17" y="36"/>
                    <a:pt x="17" y="36"/>
                  </a:cubicBezTo>
                  <a:cubicBezTo>
                    <a:pt x="17" y="36"/>
                    <a:pt x="33" y="10"/>
                    <a:pt x="33" y="10"/>
                  </a:cubicBezTo>
                  <a:cubicBezTo>
                    <a:pt x="33" y="10"/>
                    <a:pt x="35" y="9"/>
                    <a:pt x="37" y="8"/>
                  </a:cubicBezTo>
                  <a:cubicBezTo>
                    <a:pt x="44" y="6"/>
                    <a:pt x="55" y="0"/>
                    <a:pt x="55" y="0"/>
                  </a:cubicBezTo>
                  <a:cubicBezTo>
                    <a:pt x="72" y="22"/>
                    <a:pt x="72" y="22"/>
                    <a:pt x="72" y="22"/>
                  </a:cubicBezTo>
                  <a:cubicBezTo>
                    <a:pt x="83" y="9"/>
                    <a:pt x="83" y="9"/>
                    <a:pt x="83" y="9"/>
                  </a:cubicBezTo>
                  <a:cubicBezTo>
                    <a:pt x="83" y="9"/>
                    <a:pt x="91" y="11"/>
                    <a:pt x="92" y="9"/>
                  </a:cubicBezTo>
                  <a:cubicBezTo>
                    <a:pt x="92" y="7"/>
                    <a:pt x="97" y="19"/>
                    <a:pt x="97" y="19"/>
                  </a:cubicBezTo>
                  <a:cubicBezTo>
                    <a:pt x="114" y="26"/>
                    <a:pt x="114" y="26"/>
                    <a:pt x="114" y="26"/>
                  </a:cubicBezTo>
                  <a:cubicBezTo>
                    <a:pt x="116" y="41"/>
                    <a:pt x="116" y="41"/>
                    <a:pt x="116" y="41"/>
                  </a:cubicBezTo>
                  <a:cubicBezTo>
                    <a:pt x="140" y="41"/>
                    <a:pt x="140" y="41"/>
                    <a:pt x="140" y="41"/>
                  </a:cubicBezTo>
                  <a:cubicBezTo>
                    <a:pt x="157" y="65"/>
                    <a:pt x="157" y="65"/>
                    <a:pt x="157" y="65"/>
                  </a:cubicBezTo>
                  <a:cubicBezTo>
                    <a:pt x="168" y="59"/>
                    <a:pt x="168" y="59"/>
                    <a:pt x="168" y="59"/>
                  </a:cubicBezTo>
                  <a:cubicBezTo>
                    <a:pt x="175" y="71"/>
                    <a:pt x="175" y="71"/>
                    <a:pt x="175" y="71"/>
                  </a:cubicBezTo>
                </a:path>
              </a:pathLst>
            </a:custGeom>
            <a:solidFill>
              <a:srgbClr val="5C39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ṥļíḑe">
              <a:extLst>
                <a:ext uri="{FF2B5EF4-FFF2-40B4-BE49-F238E27FC236}">
                  <a16:creationId xmlns:a16="http://schemas.microsoft.com/office/drawing/2014/main" id="{F63C009F-FA8C-49B9-8619-9F655B5B13B6}"/>
                </a:ext>
              </a:extLst>
            </p:cNvPr>
            <p:cNvSpPr/>
            <p:nvPr/>
          </p:nvSpPr>
          <p:spPr bwMode="auto">
            <a:xfrm>
              <a:off x="3820850" y="4841478"/>
              <a:ext cx="1674385" cy="844947"/>
            </a:xfrm>
            <a:custGeom>
              <a:avLst/>
              <a:gdLst>
                <a:gd name="T0" fmla="*/ 37 w 125"/>
                <a:gd name="T1" fmla="*/ 0 h 63"/>
                <a:gd name="T2" fmla="*/ 37 w 125"/>
                <a:gd name="T3" fmla="*/ 0 h 63"/>
                <a:gd name="T4" fmla="*/ 33 w 125"/>
                <a:gd name="T5" fmla="*/ 2 h 63"/>
                <a:gd name="T6" fmla="*/ 17 w 125"/>
                <a:gd name="T7" fmla="*/ 28 h 63"/>
                <a:gd name="T8" fmla="*/ 0 w 125"/>
                <a:gd name="T9" fmla="*/ 63 h 63"/>
                <a:gd name="T10" fmla="*/ 125 w 125"/>
                <a:gd name="T11" fmla="*/ 63 h 63"/>
                <a:gd name="T12" fmla="*/ 109 w 125"/>
                <a:gd name="T13" fmla="*/ 49 h 63"/>
                <a:gd name="T14" fmla="*/ 92 w 125"/>
                <a:gd name="T15" fmla="*/ 40 h 63"/>
                <a:gd name="T16" fmla="*/ 84 w 125"/>
                <a:gd name="T17" fmla="*/ 28 h 63"/>
                <a:gd name="T18" fmla="*/ 52 w 125"/>
                <a:gd name="T19" fmla="*/ 28 h 63"/>
                <a:gd name="T20" fmla="*/ 37 w 125"/>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63">
                  <a:moveTo>
                    <a:pt x="37" y="0"/>
                  </a:moveTo>
                  <a:cubicBezTo>
                    <a:pt x="37" y="0"/>
                    <a:pt x="37" y="0"/>
                    <a:pt x="37" y="0"/>
                  </a:cubicBezTo>
                  <a:cubicBezTo>
                    <a:pt x="35" y="1"/>
                    <a:pt x="33" y="2"/>
                    <a:pt x="33" y="2"/>
                  </a:cubicBezTo>
                  <a:cubicBezTo>
                    <a:pt x="33" y="2"/>
                    <a:pt x="17" y="28"/>
                    <a:pt x="17" y="28"/>
                  </a:cubicBezTo>
                  <a:cubicBezTo>
                    <a:pt x="0" y="63"/>
                    <a:pt x="0" y="63"/>
                    <a:pt x="0" y="63"/>
                  </a:cubicBezTo>
                  <a:cubicBezTo>
                    <a:pt x="125" y="63"/>
                    <a:pt x="125" y="63"/>
                    <a:pt x="125" y="63"/>
                  </a:cubicBezTo>
                  <a:cubicBezTo>
                    <a:pt x="109" y="49"/>
                    <a:pt x="109" y="49"/>
                    <a:pt x="109" y="49"/>
                  </a:cubicBezTo>
                  <a:cubicBezTo>
                    <a:pt x="92" y="40"/>
                    <a:pt x="92" y="40"/>
                    <a:pt x="92" y="40"/>
                  </a:cubicBezTo>
                  <a:cubicBezTo>
                    <a:pt x="84" y="28"/>
                    <a:pt x="84" y="28"/>
                    <a:pt x="84" y="28"/>
                  </a:cubicBezTo>
                  <a:cubicBezTo>
                    <a:pt x="52" y="28"/>
                    <a:pt x="52" y="28"/>
                    <a:pt x="52" y="28"/>
                  </a:cubicBezTo>
                  <a:cubicBezTo>
                    <a:pt x="37" y="0"/>
                    <a:pt x="37" y="0"/>
                    <a:pt x="37" y="0"/>
                  </a:cubicBezTo>
                </a:path>
              </a:pathLst>
            </a:custGeom>
            <a:solidFill>
              <a:srgbClr val="4028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îṧḻíḓe">
              <a:extLst>
                <a:ext uri="{FF2B5EF4-FFF2-40B4-BE49-F238E27FC236}">
                  <a16:creationId xmlns:a16="http://schemas.microsoft.com/office/drawing/2014/main" id="{848DFFCB-D048-4225-A183-8A6FD76E57A4}"/>
                </a:ext>
              </a:extLst>
            </p:cNvPr>
            <p:cNvSpPr/>
            <p:nvPr/>
          </p:nvSpPr>
          <p:spPr bwMode="auto">
            <a:xfrm>
              <a:off x="5347954" y="4756206"/>
              <a:ext cx="209301" cy="286818"/>
            </a:xfrm>
            <a:custGeom>
              <a:avLst/>
              <a:gdLst>
                <a:gd name="T0" fmla="*/ 0 w 27"/>
                <a:gd name="T1" fmla="*/ 12 h 37"/>
                <a:gd name="T2" fmla="*/ 21 w 27"/>
                <a:gd name="T3" fmla="*/ 0 h 37"/>
                <a:gd name="T4" fmla="*/ 27 w 27"/>
                <a:gd name="T5" fmla="*/ 23 h 37"/>
                <a:gd name="T6" fmla="*/ 14 w 27"/>
                <a:gd name="T7" fmla="*/ 37 h 37"/>
                <a:gd name="T8" fmla="*/ 0 w 27"/>
                <a:gd name="T9" fmla="*/ 12 h 37"/>
              </a:gdLst>
              <a:ahLst/>
              <a:cxnLst>
                <a:cxn ang="0">
                  <a:pos x="T0" y="T1"/>
                </a:cxn>
                <a:cxn ang="0">
                  <a:pos x="T2" y="T3"/>
                </a:cxn>
                <a:cxn ang="0">
                  <a:pos x="T4" y="T5"/>
                </a:cxn>
                <a:cxn ang="0">
                  <a:pos x="T6" y="T7"/>
                </a:cxn>
                <a:cxn ang="0">
                  <a:pos x="T8" y="T9"/>
                </a:cxn>
              </a:cxnLst>
              <a:rect l="0" t="0" r="r" b="b"/>
              <a:pathLst>
                <a:path w="27" h="37">
                  <a:moveTo>
                    <a:pt x="0" y="12"/>
                  </a:moveTo>
                  <a:lnTo>
                    <a:pt x="21" y="0"/>
                  </a:lnTo>
                  <a:lnTo>
                    <a:pt x="27" y="23"/>
                  </a:lnTo>
                  <a:lnTo>
                    <a:pt x="14" y="37"/>
                  </a:lnTo>
                  <a:lnTo>
                    <a:pt x="0" y="12"/>
                  </a:lnTo>
                  <a:close/>
                </a:path>
              </a:pathLst>
            </a:custGeom>
            <a:solidFill>
              <a:srgbClr val="5C39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1099461932"/>
      </p:ext>
    </p:extLst>
  </p:cSld>
  <p:clrMapOvr>
    <a:masterClrMapping/>
  </p:clrMapOvr>
  <p:transition>
    <p:blind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文本框 7177"/>
          <p:cNvSpPr txBox="1">
            <a:spLocks noChangeArrowheads="1"/>
          </p:cNvSpPr>
          <p:nvPr/>
        </p:nvSpPr>
        <p:spPr bwMode="auto">
          <a:xfrm>
            <a:off x="1925241" y="1869281"/>
            <a:ext cx="534709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t" latinLnBrk="0" hangingPunct="1">
              <a:lnSpc>
                <a:spcPct val="120000"/>
              </a:lnSpc>
              <a:spcBef>
                <a:spcPts val="0"/>
              </a:spcBef>
              <a:spcAft>
                <a:spcPts val="0"/>
              </a:spcAft>
              <a:buClr>
                <a:prstClr val="black"/>
              </a:buClr>
              <a:buSzTx/>
              <a:buFontTx/>
              <a:buNone/>
              <a:tabLst/>
              <a:defRPr/>
            </a:pPr>
            <a:r>
              <a:rPr kumimoji="0" lang="zh-CN" altLang="en-US" sz="1800" b="0" i="0" u="none" strike="noStrike" kern="1200" cap="none" spc="0" normalizeH="0" baseline="0" noProof="0">
                <a:ln>
                  <a:noFill/>
                </a:ln>
                <a:solidFill>
                  <a:prstClr val="black"/>
                </a:solidFill>
                <a:effectLst/>
                <a:uLnTx/>
                <a:uFillTx/>
                <a:latin typeface="等线"/>
                <a:ea typeface="仿宋_GB2312" pitchFamily="49" charset="-122"/>
                <a:cs typeface="+mn-cs"/>
              </a:rPr>
              <a:t>       </a:t>
            </a:r>
          </a:p>
        </p:txBody>
      </p:sp>
      <p:sp>
        <p:nvSpPr>
          <p:cNvPr id="23560" name="文本框 7178"/>
          <p:cNvSpPr txBox="1">
            <a:spLocks noChangeArrowheads="1"/>
          </p:cNvSpPr>
          <p:nvPr/>
        </p:nvSpPr>
        <p:spPr bwMode="auto">
          <a:xfrm>
            <a:off x="592891" y="1204758"/>
            <a:ext cx="37946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       各级安全监管部门的监管力量与监管任务相比相对薄弱，处于人员少、任务重、责任大的状态，尤其是在其他高危行业重特大事故多发的情况下，投入到这些行业的人力、物力明显不足，而且监管人员中懂专业的人员极少，缺乏对相关行业生产工艺环节、重点部位和重大危险源的了解，直接影响到监管工作的质量和效率。 </a:t>
            </a:r>
            <a:endParaRPr kumimoji="0" lang="zh-CN" altLang="en-US" sz="1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12" name="组合 11"/>
          <p:cNvGrpSpPr/>
          <p:nvPr/>
        </p:nvGrpSpPr>
        <p:grpSpPr>
          <a:xfrm>
            <a:off x="0" y="195928"/>
            <a:ext cx="580136" cy="415498"/>
            <a:chOff x="107564" y="279687"/>
            <a:chExt cx="773514" cy="553998"/>
          </a:xfrm>
        </p:grpSpPr>
        <p:sp>
          <p:nvSpPr>
            <p:cNvPr id="13" name="矩形 12"/>
            <p:cNvSpPr/>
            <p:nvPr/>
          </p:nvSpPr>
          <p:spPr>
            <a:xfrm>
              <a:off x="152459" y="279687"/>
              <a:ext cx="514865" cy="522635"/>
            </a:xfrm>
            <a:prstGeom prst="rect">
              <a:avLst/>
            </a:prstGeom>
            <a:solidFill>
              <a:srgbClr val="295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226032"/>
                </a:solidFill>
                <a:effectLst/>
                <a:uLnTx/>
                <a:uFillTx/>
                <a:latin typeface="微软雅黑" pitchFamily="34" charset="-122"/>
                <a:ea typeface="微软雅黑" pitchFamily="34" charset="-122"/>
                <a:cs typeface="+mn-cs"/>
              </a:endParaRPr>
            </a:p>
          </p:txBody>
        </p:sp>
        <p:sp>
          <p:nvSpPr>
            <p:cNvPr id="14" name="TextBox 14"/>
            <p:cNvSpPr txBox="1">
              <a:spLocks noChangeArrowheads="1"/>
            </p:cNvSpPr>
            <p:nvPr/>
          </p:nvSpPr>
          <p:spPr bwMode="auto">
            <a:xfrm>
              <a:off x="107564" y="279687"/>
              <a:ext cx="690787" cy="553998"/>
            </a:xfrm>
            <a:prstGeom prst="rect">
              <a:avLst/>
            </a:prstGeom>
            <a:solidFill>
              <a:srgbClr val="3233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charset="0"/>
                <a:defRPr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微软雅黑" pitchFamily="34" charset="-122"/>
                  <a:ea typeface="微软雅黑" pitchFamily="34" charset="-122"/>
                  <a:cs typeface="+mn-cs"/>
                </a:rPr>
                <a:t>06</a:t>
              </a:r>
              <a:endParaRPr kumimoji="0" lang="zh-CN" altLang="en-US" sz="21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15" name="矩形 14"/>
            <p:cNvSpPr/>
            <p:nvPr/>
          </p:nvSpPr>
          <p:spPr>
            <a:xfrm>
              <a:off x="776162" y="279687"/>
              <a:ext cx="104916" cy="522635"/>
            </a:xfrm>
            <a:prstGeom prst="rect">
              <a:avLst/>
            </a:prstGeom>
            <a:solidFill>
              <a:srgbClr val="3233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226032"/>
                </a:solidFill>
                <a:effectLst/>
                <a:uLnTx/>
                <a:uFillTx/>
                <a:latin typeface="微软雅黑" pitchFamily="34" charset="-122"/>
                <a:ea typeface="微软雅黑" pitchFamily="34" charset="-122"/>
                <a:cs typeface="+mn-cs"/>
              </a:endParaRPr>
            </a:p>
          </p:txBody>
        </p:sp>
      </p:grpSp>
      <p:sp>
        <p:nvSpPr>
          <p:cNvPr id="16" name="文本框 15"/>
          <p:cNvSpPr txBox="1"/>
          <p:nvPr/>
        </p:nvSpPr>
        <p:spPr>
          <a:xfrm>
            <a:off x="611263" y="195928"/>
            <a:ext cx="5121322" cy="461665"/>
          </a:xfrm>
          <a:prstGeom prst="rect">
            <a:avLst/>
          </a:prstGeom>
          <a:noFill/>
        </p:spPr>
        <p:txBody>
          <a:bodyPr wrap="square" rtlCol="0">
            <a:spAutoFit/>
          </a:bodyPr>
          <a:lstStyle/>
          <a:p>
            <a:pPr lvl="0"/>
            <a:r>
              <a:rPr lang="zh-CN" altLang="en-US" sz="2400" b="1">
                <a:solidFill>
                  <a:prstClr val="black">
                    <a:lumMod val="75000"/>
                    <a:lumOff val="25000"/>
                  </a:prstClr>
                </a:solidFill>
                <a:latin typeface="微软雅黑" pitchFamily="34" charset="-122"/>
                <a:ea typeface="微软雅黑" pitchFamily="34" charset="-122"/>
              </a:rPr>
              <a:t>政府安全监管力量薄弱</a:t>
            </a:r>
          </a:p>
        </p:txBody>
      </p:sp>
      <p:grpSp>
        <p:nvGrpSpPr>
          <p:cNvPr id="39" name="b75f19bc-c413-422a-ad0f-08c3823d7e0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502137" y="1603716"/>
            <a:ext cx="4322691" cy="3177833"/>
            <a:chOff x="3000375" y="1139826"/>
            <a:chExt cx="6227763" cy="4578350"/>
          </a:xfrm>
        </p:grpSpPr>
        <p:sp>
          <p:nvSpPr>
            <p:cNvPr id="40" name="ïṥ1iḋe">
              <a:extLst>
                <a:ext uri="{FF2B5EF4-FFF2-40B4-BE49-F238E27FC236}">
                  <a16:creationId xmlns:a16="http://schemas.microsoft.com/office/drawing/2014/main" id="{960A1699-6E91-486A-A247-F6231F041D90}"/>
                </a:ext>
              </a:extLst>
            </p:cNvPr>
            <p:cNvSpPr/>
            <p:nvPr/>
          </p:nvSpPr>
          <p:spPr bwMode="auto">
            <a:xfrm>
              <a:off x="3000375" y="5064126"/>
              <a:ext cx="6227763" cy="654050"/>
            </a:xfrm>
            <a:custGeom>
              <a:avLst/>
              <a:gdLst>
                <a:gd name="T0" fmla="*/ 1867 w 4030"/>
                <a:gd name="T1" fmla="*/ 0 h 424"/>
                <a:gd name="T2" fmla="*/ 1839 w 4030"/>
                <a:gd name="T3" fmla="*/ 0 h 424"/>
                <a:gd name="T4" fmla="*/ 1490 w 4030"/>
                <a:gd name="T5" fmla="*/ 16 h 424"/>
                <a:gd name="T6" fmla="*/ 1359 w 4030"/>
                <a:gd name="T7" fmla="*/ 35 h 424"/>
                <a:gd name="T8" fmla="*/ 1097 w 4030"/>
                <a:gd name="T9" fmla="*/ 67 h 424"/>
                <a:gd name="T10" fmla="*/ 885 w 4030"/>
                <a:gd name="T11" fmla="*/ 83 h 424"/>
                <a:gd name="T12" fmla="*/ 804 w 4030"/>
                <a:gd name="T13" fmla="*/ 87 h 424"/>
                <a:gd name="T14" fmla="*/ 679 w 4030"/>
                <a:gd name="T15" fmla="*/ 77 h 424"/>
                <a:gd name="T16" fmla="*/ 534 w 4030"/>
                <a:gd name="T17" fmla="*/ 50 h 424"/>
                <a:gd name="T18" fmla="*/ 369 w 4030"/>
                <a:gd name="T19" fmla="*/ 25 h 424"/>
                <a:gd name="T20" fmla="*/ 366 w 4030"/>
                <a:gd name="T21" fmla="*/ 25 h 424"/>
                <a:gd name="T22" fmla="*/ 133 w 4030"/>
                <a:gd name="T23" fmla="*/ 52 h 424"/>
                <a:gd name="T24" fmla="*/ 53 w 4030"/>
                <a:gd name="T25" fmla="*/ 97 h 424"/>
                <a:gd name="T26" fmla="*/ 47 w 4030"/>
                <a:gd name="T27" fmla="*/ 301 h 424"/>
                <a:gd name="T28" fmla="*/ 401 w 4030"/>
                <a:gd name="T29" fmla="*/ 412 h 424"/>
                <a:gd name="T30" fmla="*/ 431 w 4030"/>
                <a:gd name="T31" fmla="*/ 412 h 424"/>
                <a:gd name="T32" fmla="*/ 758 w 4030"/>
                <a:gd name="T33" fmla="*/ 400 h 424"/>
                <a:gd name="T34" fmla="*/ 1087 w 4030"/>
                <a:gd name="T35" fmla="*/ 389 h 424"/>
                <a:gd name="T36" fmla="*/ 1093 w 4030"/>
                <a:gd name="T37" fmla="*/ 389 h 424"/>
                <a:gd name="T38" fmla="*/ 1183 w 4030"/>
                <a:gd name="T39" fmla="*/ 389 h 424"/>
                <a:gd name="T40" fmla="*/ 1778 w 4030"/>
                <a:gd name="T41" fmla="*/ 374 h 424"/>
                <a:gd name="T42" fmla="*/ 2160 w 4030"/>
                <a:gd name="T43" fmla="*/ 364 h 424"/>
                <a:gd name="T44" fmla="*/ 2422 w 4030"/>
                <a:gd name="T45" fmla="*/ 365 h 424"/>
                <a:gd name="T46" fmla="*/ 3080 w 4030"/>
                <a:gd name="T47" fmla="*/ 395 h 424"/>
                <a:gd name="T48" fmla="*/ 3368 w 4030"/>
                <a:gd name="T49" fmla="*/ 420 h 424"/>
                <a:gd name="T50" fmla="*/ 3442 w 4030"/>
                <a:gd name="T51" fmla="*/ 424 h 424"/>
                <a:gd name="T52" fmla="*/ 3621 w 4030"/>
                <a:gd name="T53" fmla="*/ 413 h 424"/>
                <a:gd name="T54" fmla="*/ 3830 w 4030"/>
                <a:gd name="T55" fmla="*/ 359 h 424"/>
                <a:gd name="T56" fmla="*/ 3989 w 4030"/>
                <a:gd name="T57" fmla="*/ 204 h 424"/>
                <a:gd name="T58" fmla="*/ 3292 w 4030"/>
                <a:gd name="T59" fmla="*/ 48 h 424"/>
                <a:gd name="T60" fmla="*/ 3261 w 4030"/>
                <a:gd name="T61" fmla="*/ 49 h 424"/>
                <a:gd name="T62" fmla="*/ 3040 w 4030"/>
                <a:gd name="T63" fmla="*/ 50 h 424"/>
                <a:gd name="T64" fmla="*/ 2916 w 4030"/>
                <a:gd name="T65" fmla="*/ 48 h 424"/>
                <a:gd name="T66" fmla="*/ 2773 w 4030"/>
                <a:gd name="T67" fmla="*/ 27 h 424"/>
                <a:gd name="T68" fmla="*/ 2631 w 4030"/>
                <a:gd name="T69" fmla="*/ 16 h 424"/>
                <a:gd name="T70" fmla="*/ 2169 w 4030"/>
                <a:gd name="T71" fmla="*/ 1 h 424"/>
                <a:gd name="T72" fmla="*/ 2034 w 4030"/>
                <a:gd name="T73" fmla="*/ 1 h 424"/>
                <a:gd name="T74" fmla="*/ 1867 w 4030"/>
                <a:gd name="T75"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30" h="424">
                  <a:moveTo>
                    <a:pt x="1867" y="0"/>
                  </a:moveTo>
                  <a:cubicBezTo>
                    <a:pt x="1858" y="0"/>
                    <a:pt x="1849" y="0"/>
                    <a:pt x="1839" y="0"/>
                  </a:cubicBezTo>
                  <a:cubicBezTo>
                    <a:pt x="1723" y="1"/>
                    <a:pt x="1606" y="4"/>
                    <a:pt x="1490" y="16"/>
                  </a:cubicBezTo>
                  <a:cubicBezTo>
                    <a:pt x="1446" y="21"/>
                    <a:pt x="1403" y="31"/>
                    <a:pt x="1359" y="35"/>
                  </a:cubicBezTo>
                  <a:cubicBezTo>
                    <a:pt x="1272" y="44"/>
                    <a:pt x="1185" y="59"/>
                    <a:pt x="1097" y="67"/>
                  </a:cubicBezTo>
                  <a:cubicBezTo>
                    <a:pt x="1026" y="72"/>
                    <a:pt x="955" y="76"/>
                    <a:pt x="885" y="83"/>
                  </a:cubicBezTo>
                  <a:cubicBezTo>
                    <a:pt x="858" y="86"/>
                    <a:pt x="831" y="87"/>
                    <a:pt x="804" y="87"/>
                  </a:cubicBezTo>
                  <a:cubicBezTo>
                    <a:pt x="762" y="87"/>
                    <a:pt x="719" y="84"/>
                    <a:pt x="679" y="77"/>
                  </a:cubicBezTo>
                  <a:cubicBezTo>
                    <a:pt x="630" y="69"/>
                    <a:pt x="582" y="64"/>
                    <a:pt x="534" y="50"/>
                  </a:cubicBezTo>
                  <a:cubicBezTo>
                    <a:pt x="481" y="35"/>
                    <a:pt x="424" y="25"/>
                    <a:pt x="369" y="25"/>
                  </a:cubicBezTo>
                  <a:cubicBezTo>
                    <a:pt x="368" y="25"/>
                    <a:pt x="367" y="25"/>
                    <a:pt x="366" y="25"/>
                  </a:cubicBezTo>
                  <a:cubicBezTo>
                    <a:pt x="287" y="25"/>
                    <a:pt x="209" y="25"/>
                    <a:pt x="133" y="52"/>
                  </a:cubicBezTo>
                  <a:cubicBezTo>
                    <a:pt x="106" y="61"/>
                    <a:pt x="73" y="77"/>
                    <a:pt x="53" y="97"/>
                  </a:cubicBezTo>
                  <a:cubicBezTo>
                    <a:pt x="7" y="142"/>
                    <a:pt x="0" y="254"/>
                    <a:pt x="47" y="301"/>
                  </a:cubicBezTo>
                  <a:cubicBezTo>
                    <a:pt x="125" y="380"/>
                    <a:pt x="292" y="411"/>
                    <a:pt x="401" y="412"/>
                  </a:cubicBezTo>
                  <a:cubicBezTo>
                    <a:pt x="411" y="412"/>
                    <a:pt x="421" y="412"/>
                    <a:pt x="431" y="412"/>
                  </a:cubicBezTo>
                  <a:cubicBezTo>
                    <a:pt x="541" y="412"/>
                    <a:pt x="648" y="405"/>
                    <a:pt x="758" y="400"/>
                  </a:cubicBezTo>
                  <a:cubicBezTo>
                    <a:pt x="868" y="396"/>
                    <a:pt x="977" y="389"/>
                    <a:pt x="1087" y="389"/>
                  </a:cubicBezTo>
                  <a:cubicBezTo>
                    <a:pt x="1089" y="389"/>
                    <a:pt x="1091" y="389"/>
                    <a:pt x="1093" y="389"/>
                  </a:cubicBezTo>
                  <a:cubicBezTo>
                    <a:pt x="1123" y="389"/>
                    <a:pt x="1153" y="389"/>
                    <a:pt x="1183" y="389"/>
                  </a:cubicBezTo>
                  <a:cubicBezTo>
                    <a:pt x="1382" y="389"/>
                    <a:pt x="1580" y="387"/>
                    <a:pt x="1778" y="374"/>
                  </a:cubicBezTo>
                  <a:cubicBezTo>
                    <a:pt x="1905" y="366"/>
                    <a:pt x="2033" y="364"/>
                    <a:pt x="2160" y="364"/>
                  </a:cubicBezTo>
                  <a:cubicBezTo>
                    <a:pt x="2247" y="364"/>
                    <a:pt x="2335" y="365"/>
                    <a:pt x="2422" y="365"/>
                  </a:cubicBezTo>
                  <a:cubicBezTo>
                    <a:pt x="2642" y="365"/>
                    <a:pt x="2861" y="367"/>
                    <a:pt x="3080" y="395"/>
                  </a:cubicBezTo>
                  <a:cubicBezTo>
                    <a:pt x="3175" y="407"/>
                    <a:pt x="3272" y="412"/>
                    <a:pt x="3368" y="420"/>
                  </a:cubicBezTo>
                  <a:cubicBezTo>
                    <a:pt x="3393" y="423"/>
                    <a:pt x="3418" y="424"/>
                    <a:pt x="3442" y="424"/>
                  </a:cubicBezTo>
                  <a:cubicBezTo>
                    <a:pt x="3502" y="424"/>
                    <a:pt x="3561" y="418"/>
                    <a:pt x="3621" y="413"/>
                  </a:cubicBezTo>
                  <a:cubicBezTo>
                    <a:pt x="3693" y="407"/>
                    <a:pt x="3764" y="389"/>
                    <a:pt x="3830" y="359"/>
                  </a:cubicBezTo>
                  <a:cubicBezTo>
                    <a:pt x="3881" y="335"/>
                    <a:pt x="3973" y="261"/>
                    <a:pt x="3989" y="204"/>
                  </a:cubicBezTo>
                  <a:cubicBezTo>
                    <a:pt x="4030" y="56"/>
                    <a:pt x="3456" y="48"/>
                    <a:pt x="3292" y="48"/>
                  </a:cubicBezTo>
                  <a:cubicBezTo>
                    <a:pt x="3279" y="48"/>
                    <a:pt x="3269" y="49"/>
                    <a:pt x="3261" y="49"/>
                  </a:cubicBezTo>
                  <a:cubicBezTo>
                    <a:pt x="3188" y="49"/>
                    <a:pt x="3114" y="50"/>
                    <a:pt x="3040" y="50"/>
                  </a:cubicBezTo>
                  <a:cubicBezTo>
                    <a:pt x="2998" y="50"/>
                    <a:pt x="2957" y="50"/>
                    <a:pt x="2916" y="48"/>
                  </a:cubicBezTo>
                  <a:cubicBezTo>
                    <a:pt x="2867" y="47"/>
                    <a:pt x="2820" y="37"/>
                    <a:pt x="2773" y="27"/>
                  </a:cubicBezTo>
                  <a:cubicBezTo>
                    <a:pt x="2726" y="17"/>
                    <a:pt x="2678" y="20"/>
                    <a:pt x="2631" y="16"/>
                  </a:cubicBezTo>
                  <a:cubicBezTo>
                    <a:pt x="2477" y="2"/>
                    <a:pt x="2323" y="1"/>
                    <a:pt x="2169" y="1"/>
                  </a:cubicBezTo>
                  <a:cubicBezTo>
                    <a:pt x="2124" y="1"/>
                    <a:pt x="2079" y="1"/>
                    <a:pt x="2034" y="1"/>
                  </a:cubicBezTo>
                  <a:cubicBezTo>
                    <a:pt x="1978" y="1"/>
                    <a:pt x="1923" y="0"/>
                    <a:pt x="1867" y="0"/>
                  </a:cubicBezTo>
                </a:path>
              </a:pathLst>
            </a:custGeom>
            <a:solidFill>
              <a:schemeClr val="bg1">
                <a:lumMod val="85000"/>
              </a:schemeClr>
            </a:solidFill>
            <a:ln>
              <a:noFill/>
            </a:ln>
          </p:spPr>
          <p:txBody>
            <a:bodyPr anchor="ctr"/>
            <a:lstStyle/>
            <a:p>
              <a:pPr algn="ctr"/>
              <a:endParaRPr/>
            </a:p>
          </p:txBody>
        </p:sp>
        <p:sp>
          <p:nvSpPr>
            <p:cNvPr id="41" name="ïṣ1íḓe">
              <a:extLst>
                <a:ext uri="{FF2B5EF4-FFF2-40B4-BE49-F238E27FC236}">
                  <a16:creationId xmlns:a16="http://schemas.microsoft.com/office/drawing/2014/main" id="{FEE31737-B19A-4E54-9E44-E50FF45ABE92}"/>
                </a:ext>
              </a:extLst>
            </p:cNvPr>
            <p:cNvSpPr/>
            <p:nvPr/>
          </p:nvSpPr>
          <p:spPr bwMode="auto">
            <a:xfrm>
              <a:off x="4117975" y="4418013"/>
              <a:ext cx="317500" cy="1049338"/>
            </a:xfrm>
            <a:custGeom>
              <a:avLst/>
              <a:gdLst>
                <a:gd name="T0" fmla="*/ 190 w 200"/>
                <a:gd name="T1" fmla="*/ 32 h 661"/>
                <a:gd name="T2" fmla="*/ 200 w 200"/>
                <a:gd name="T3" fmla="*/ 264 h 661"/>
                <a:gd name="T4" fmla="*/ 170 w 200"/>
                <a:gd name="T5" fmla="*/ 657 h 661"/>
                <a:gd name="T6" fmla="*/ 127 w 200"/>
                <a:gd name="T7" fmla="*/ 661 h 661"/>
                <a:gd name="T8" fmla="*/ 74 w 200"/>
                <a:gd name="T9" fmla="*/ 303 h 661"/>
                <a:gd name="T10" fmla="*/ 0 w 200"/>
                <a:gd name="T11" fmla="*/ 0 h 661"/>
                <a:gd name="T12" fmla="*/ 190 w 200"/>
                <a:gd name="T13" fmla="*/ 32 h 661"/>
              </a:gdLst>
              <a:ahLst/>
              <a:cxnLst>
                <a:cxn ang="0">
                  <a:pos x="T0" y="T1"/>
                </a:cxn>
                <a:cxn ang="0">
                  <a:pos x="T2" y="T3"/>
                </a:cxn>
                <a:cxn ang="0">
                  <a:pos x="T4" y="T5"/>
                </a:cxn>
                <a:cxn ang="0">
                  <a:pos x="T6" y="T7"/>
                </a:cxn>
                <a:cxn ang="0">
                  <a:pos x="T8" y="T9"/>
                </a:cxn>
                <a:cxn ang="0">
                  <a:pos x="T10" y="T11"/>
                </a:cxn>
                <a:cxn ang="0">
                  <a:pos x="T12" y="T13"/>
                </a:cxn>
              </a:cxnLst>
              <a:rect l="0" t="0" r="r" b="b"/>
              <a:pathLst>
                <a:path w="200" h="661">
                  <a:moveTo>
                    <a:pt x="190" y="32"/>
                  </a:moveTo>
                  <a:lnTo>
                    <a:pt x="200" y="264"/>
                  </a:lnTo>
                  <a:lnTo>
                    <a:pt x="170" y="657"/>
                  </a:lnTo>
                  <a:lnTo>
                    <a:pt x="127" y="661"/>
                  </a:lnTo>
                  <a:lnTo>
                    <a:pt x="74" y="303"/>
                  </a:lnTo>
                  <a:lnTo>
                    <a:pt x="0" y="0"/>
                  </a:lnTo>
                  <a:lnTo>
                    <a:pt x="190" y="32"/>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ïšľïḓé">
              <a:extLst>
                <a:ext uri="{FF2B5EF4-FFF2-40B4-BE49-F238E27FC236}">
                  <a16:creationId xmlns:a16="http://schemas.microsoft.com/office/drawing/2014/main" id="{DAABE992-EA6D-4438-8334-1CBCACC90349}"/>
                </a:ext>
              </a:extLst>
            </p:cNvPr>
            <p:cNvSpPr/>
            <p:nvPr/>
          </p:nvSpPr>
          <p:spPr bwMode="auto">
            <a:xfrm>
              <a:off x="4319588" y="5453063"/>
              <a:ext cx="115888" cy="73025"/>
            </a:xfrm>
            <a:custGeom>
              <a:avLst/>
              <a:gdLst>
                <a:gd name="T0" fmla="*/ 2 w 73"/>
                <a:gd name="T1" fmla="*/ 26 h 46"/>
                <a:gd name="T2" fmla="*/ 50 w 73"/>
                <a:gd name="T3" fmla="*/ 46 h 46"/>
                <a:gd name="T4" fmla="*/ 73 w 73"/>
                <a:gd name="T5" fmla="*/ 21 h 46"/>
                <a:gd name="T6" fmla="*/ 47 w 73"/>
                <a:gd name="T7" fmla="*/ 0 h 46"/>
                <a:gd name="T8" fmla="*/ 0 w 73"/>
                <a:gd name="T9" fmla="*/ 3 h 46"/>
                <a:gd name="T10" fmla="*/ 2 w 73"/>
                <a:gd name="T11" fmla="*/ 26 h 46"/>
              </a:gdLst>
              <a:ahLst/>
              <a:cxnLst>
                <a:cxn ang="0">
                  <a:pos x="T0" y="T1"/>
                </a:cxn>
                <a:cxn ang="0">
                  <a:pos x="T2" y="T3"/>
                </a:cxn>
                <a:cxn ang="0">
                  <a:pos x="T4" y="T5"/>
                </a:cxn>
                <a:cxn ang="0">
                  <a:pos x="T6" y="T7"/>
                </a:cxn>
                <a:cxn ang="0">
                  <a:pos x="T8" y="T9"/>
                </a:cxn>
                <a:cxn ang="0">
                  <a:pos x="T10" y="T11"/>
                </a:cxn>
              </a:cxnLst>
              <a:rect l="0" t="0" r="r" b="b"/>
              <a:pathLst>
                <a:path w="73" h="46">
                  <a:moveTo>
                    <a:pt x="2" y="26"/>
                  </a:moveTo>
                  <a:lnTo>
                    <a:pt x="50" y="46"/>
                  </a:lnTo>
                  <a:lnTo>
                    <a:pt x="73" y="21"/>
                  </a:lnTo>
                  <a:lnTo>
                    <a:pt x="47" y="0"/>
                  </a:lnTo>
                  <a:lnTo>
                    <a:pt x="0" y="3"/>
                  </a:lnTo>
                  <a:lnTo>
                    <a:pt x="2" y="26"/>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šļiḍê">
              <a:extLst>
                <a:ext uri="{FF2B5EF4-FFF2-40B4-BE49-F238E27FC236}">
                  <a16:creationId xmlns:a16="http://schemas.microsoft.com/office/drawing/2014/main" id="{3D4BA419-8706-41F3-9B19-B3B980299BA7}"/>
                </a:ext>
              </a:extLst>
            </p:cNvPr>
            <p:cNvSpPr/>
            <p:nvPr/>
          </p:nvSpPr>
          <p:spPr bwMode="auto">
            <a:xfrm>
              <a:off x="3913188" y="4310063"/>
              <a:ext cx="309563" cy="1135063"/>
            </a:xfrm>
            <a:custGeom>
              <a:avLst/>
              <a:gdLst>
                <a:gd name="T0" fmla="*/ 8 w 195"/>
                <a:gd name="T1" fmla="*/ 18 h 715"/>
                <a:gd name="T2" fmla="*/ 0 w 195"/>
                <a:gd name="T3" fmla="*/ 193 h 715"/>
                <a:gd name="T4" fmla="*/ 28 w 195"/>
                <a:gd name="T5" fmla="*/ 713 h 715"/>
                <a:gd name="T6" fmla="*/ 72 w 195"/>
                <a:gd name="T7" fmla="*/ 715 h 715"/>
                <a:gd name="T8" fmla="*/ 137 w 195"/>
                <a:gd name="T9" fmla="*/ 375 h 715"/>
                <a:gd name="T10" fmla="*/ 195 w 195"/>
                <a:gd name="T11" fmla="*/ 0 h 715"/>
                <a:gd name="T12" fmla="*/ 8 w 195"/>
                <a:gd name="T13" fmla="*/ 18 h 715"/>
              </a:gdLst>
              <a:ahLst/>
              <a:cxnLst>
                <a:cxn ang="0">
                  <a:pos x="T0" y="T1"/>
                </a:cxn>
                <a:cxn ang="0">
                  <a:pos x="T2" y="T3"/>
                </a:cxn>
                <a:cxn ang="0">
                  <a:pos x="T4" y="T5"/>
                </a:cxn>
                <a:cxn ang="0">
                  <a:pos x="T6" y="T7"/>
                </a:cxn>
                <a:cxn ang="0">
                  <a:pos x="T8" y="T9"/>
                </a:cxn>
                <a:cxn ang="0">
                  <a:pos x="T10" y="T11"/>
                </a:cxn>
                <a:cxn ang="0">
                  <a:pos x="T12" y="T13"/>
                </a:cxn>
              </a:cxnLst>
              <a:rect l="0" t="0" r="r" b="b"/>
              <a:pathLst>
                <a:path w="195" h="715">
                  <a:moveTo>
                    <a:pt x="8" y="18"/>
                  </a:moveTo>
                  <a:lnTo>
                    <a:pt x="0" y="193"/>
                  </a:lnTo>
                  <a:lnTo>
                    <a:pt x="28" y="713"/>
                  </a:lnTo>
                  <a:lnTo>
                    <a:pt x="72" y="715"/>
                  </a:lnTo>
                  <a:lnTo>
                    <a:pt x="137" y="375"/>
                  </a:lnTo>
                  <a:lnTo>
                    <a:pt x="195" y="0"/>
                  </a:lnTo>
                  <a:lnTo>
                    <a:pt x="8" y="18"/>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ľiḋé">
              <a:extLst>
                <a:ext uri="{FF2B5EF4-FFF2-40B4-BE49-F238E27FC236}">
                  <a16:creationId xmlns:a16="http://schemas.microsoft.com/office/drawing/2014/main" id="{FAC11A84-A20C-4861-A74F-5DE119E7EF58}"/>
                </a:ext>
              </a:extLst>
            </p:cNvPr>
            <p:cNvSpPr/>
            <p:nvPr/>
          </p:nvSpPr>
          <p:spPr bwMode="auto">
            <a:xfrm>
              <a:off x="3913188" y="5434013"/>
              <a:ext cx="114300" cy="74613"/>
            </a:xfrm>
            <a:custGeom>
              <a:avLst/>
              <a:gdLst>
                <a:gd name="T0" fmla="*/ 71 w 72"/>
                <a:gd name="T1" fmla="*/ 25 h 47"/>
                <a:gd name="T2" fmla="*/ 22 w 72"/>
                <a:gd name="T3" fmla="*/ 47 h 47"/>
                <a:gd name="T4" fmla="*/ 0 w 72"/>
                <a:gd name="T5" fmla="*/ 22 h 47"/>
                <a:gd name="T6" fmla="*/ 24 w 72"/>
                <a:gd name="T7" fmla="*/ 0 h 47"/>
                <a:gd name="T8" fmla="*/ 72 w 72"/>
                <a:gd name="T9" fmla="*/ 2 h 47"/>
                <a:gd name="T10" fmla="*/ 71 w 72"/>
                <a:gd name="T11" fmla="*/ 25 h 47"/>
              </a:gdLst>
              <a:ahLst/>
              <a:cxnLst>
                <a:cxn ang="0">
                  <a:pos x="T0" y="T1"/>
                </a:cxn>
                <a:cxn ang="0">
                  <a:pos x="T2" y="T3"/>
                </a:cxn>
                <a:cxn ang="0">
                  <a:pos x="T4" y="T5"/>
                </a:cxn>
                <a:cxn ang="0">
                  <a:pos x="T6" y="T7"/>
                </a:cxn>
                <a:cxn ang="0">
                  <a:pos x="T8" y="T9"/>
                </a:cxn>
                <a:cxn ang="0">
                  <a:pos x="T10" y="T11"/>
                </a:cxn>
              </a:cxnLst>
              <a:rect l="0" t="0" r="r" b="b"/>
              <a:pathLst>
                <a:path w="72" h="47">
                  <a:moveTo>
                    <a:pt x="71" y="25"/>
                  </a:moveTo>
                  <a:lnTo>
                    <a:pt x="22" y="47"/>
                  </a:lnTo>
                  <a:lnTo>
                    <a:pt x="0" y="22"/>
                  </a:lnTo>
                  <a:lnTo>
                    <a:pt x="24" y="0"/>
                  </a:lnTo>
                  <a:lnTo>
                    <a:pt x="72" y="2"/>
                  </a:lnTo>
                  <a:lnTo>
                    <a:pt x="71" y="25"/>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śḷîďe">
              <a:extLst>
                <a:ext uri="{FF2B5EF4-FFF2-40B4-BE49-F238E27FC236}">
                  <a16:creationId xmlns:a16="http://schemas.microsoft.com/office/drawing/2014/main" id="{194996DF-25A5-4BF3-8B9A-2F4938110176}"/>
                </a:ext>
              </a:extLst>
            </p:cNvPr>
            <p:cNvSpPr/>
            <p:nvPr/>
          </p:nvSpPr>
          <p:spPr bwMode="auto">
            <a:xfrm>
              <a:off x="3849688" y="3497263"/>
              <a:ext cx="666750" cy="1049338"/>
            </a:xfrm>
            <a:custGeom>
              <a:avLst/>
              <a:gdLst>
                <a:gd name="T0" fmla="*/ 312 w 432"/>
                <a:gd name="T1" fmla="*/ 15 h 680"/>
                <a:gd name="T2" fmla="*/ 172 w 432"/>
                <a:gd name="T3" fmla="*/ 0 h 680"/>
                <a:gd name="T4" fmla="*/ 40 w 432"/>
                <a:gd name="T5" fmla="*/ 194 h 680"/>
                <a:gd name="T6" fmla="*/ 0 w 432"/>
                <a:gd name="T7" fmla="*/ 585 h 680"/>
                <a:gd name="T8" fmla="*/ 104 w 432"/>
                <a:gd name="T9" fmla="*/ 667 h 680"/>
                <a:gd name="T10" fmla="*/ 380 w 432"/>
                <a:gd name="T11" fmla="*/ 633 h 680"/>
                <a:gd name="T12" fmla="*/ 422 w 432"/>
                <a:gd name="T13" fmla="*/ 518 h 680"/>
                <a:gd name="T14" fmla="*/ 401 w 432"/>
                <a:gd name="T15" fmla="*/ 349 h 680"/>
                <a:gd name="T16" fmla="*/ 312 w 432"/>
                <a:gd name="T17" fmla="*/ 15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680">
                  <a:moveTo>
                    <a:pt x="312" y="15"/>
                  </a:moveTo>
                  <a:cubicBezTo>
                    <a:pt x="172" y="0"/>
                    <a:pt x="172" y="0"/>
                    <a:pt x="172" y="0"/>
                  </a:cubicBezTo>
                  <a:cubicBezTo>
                    <a:pt x="172" y="0"/>
                    <a:pt x="94" y="9"/>
                    <a:pt x="40" y="194"/>
                  </a:cubicBezTo>
                  <a:cubicBezTo>
                    <a:pt x="11" y="298"/>
                    <a:pt x="2" y="461"/>
                    <a:pt x="0" y="585"/>
                  </a:cubicBezTo>
                  <a:cubicBezTo>
                    <a:pt x="3" y="603"/>
                    <a:pt x="22" y="680"/>
                    <a:pt x="104" y="667"/>
                  </a:cubicBezTo>
                  <a:cubicBezTo>
                    <a:pt x="244" y="644"/>
                    <a:pt x="319" y="622"/>
                    <a:pt x="380" y="633"/>
                  </a:cubicBezTo>
                  <a:cubicBezTo>
                    <a:pt x="432" y="644"/>
                    <a:pt x="427" y="573"/>
                    <a:pt x="422" y="518"/>
                  </a:cubicBezTo>
                  <a:cubicBezTo>
                    <a:pt x="401" y="349"/>
                    <a:pt x="401" y="349"/>
                    <a:pt x="401" y="349"/>
                  </a:cubicBezTo>
                  <a:lnTo>
                    <a:pt x="312" y="15"/>
                  </a:lnTo>
                  <a:close/>
                </a:path>
              </a:pathLst>
            </a:custGeom>
            <a:solidFill>
              <a:schemeClr val="bg1">
                <a:lumMod val="95000"/>
              </a:schemeClr>
            </a:solidFill>
            <a:ln>
              <a:noFill/>
            </a:ln>
          </p:spPr>
          <p:txBody>
            <a:bodyPr anchor="ctr"/>
            <a:lstStyle/>
            <a:p>
              <a:pPr algn="ctr"/>
              <a:endParaRPr/>
            </a:p>
          </p:txBody>
        </p:sp>
        <p:sp>
          <p:nvSpPr>
            <p:cNvPr id="46" name="iṡḷïďe">
              <a:extLst>
                <a:ext uri="{FF2B5EF4-FFF2-40B4-BE49-F238E27FC236}">
                  <a16:creationId xmlns:a16="http://schemas.microsoft.com/office/drawing/2014/main" id="{E641E53D-FB2A-4F34-A7EB-C00B83AFCBC4}"/>
                </a:ext>
              </a:extLst>
            </p:cNvPr>
            <p:cNvSpPr/>
            <p:nvPr/>
          </p:nvSpPr>
          <p:spPr bwMode="auto">
            <a:xfrm>
              <a:off x="4056063" y="3227388"/>
              <a:ext cx="282575" cy="312738"/>
            </a:xfrm>
            <a:custGeom>
              <a:avLst/>
              <a:gdLst>
                <a:gd name="T0" fmla="*/ 151 w 183"/>
                <a:gd name="T1" fmla="*/ 15 h 203"/>
                <a:gd name="T2" fmla="*/ 44 w 183"/>
                <a:gd name="T3" fmla="*/ 8 h 203"/>
                <a:gd name="T4" fmla="*/ 24 w 183"/>
                <a:gd name="T5" fmla="*/ 18 h 203"/>
                <a:gd name="T6" fmla="*/ 20 w 183"/>
                <a:gd name="T7" fmla="*/ 27 h 203"/>
                <a:gd name="T8" fmla="*/ 22 w 183"/>
                <a:gd name="T9" fmla="*/ 140 h 203"/>
                <a:gd name="T10" fmla="*/ 38 w 183"/>
                <a:gd name="T11" fmla="*/ 155 h 203"/>
                <a:gd name="T12" fmla="*/ 64 w 183"/>
                <a:gd name="T13" fmla="*/ 165 h 203"/>
                <a:gd name="T14" fmla="*/ 56 w 183"/>
                <a:gd name="T15" fmla="*/ 189 h 203"/>
                <a:gd name="T16" fmla="*/ 109 w 183"/>
                <a:gd name="T17" fmla="*/ 191 h 203"/>
                <a:gd name="T18" fmla="*/ 110 w 183"/>
                <a:gd name="T19" fmla="*/ 161 h 203"/>
                <a:gd name="T20" fmla="*/ 123 w 183"/>
                <a:gd name="T21" fmla="*/ 154 h 203"/>
                <a:gd name="T22" fmla="*/ 156 w 183"/>
                <a:gd name="T23" fmla="*/ 109 h 203"/>
                <a:gd name="T24" fmla="*/ 179 w 183"/>
                <a:gd name="T25" fmla="*/ 50 h 203"/>
                <a:gd name="T26" fmla="*/ 179 w 183"/>
                <a:gd name="T27" fmla="*/ 28 h 203"/>
                <a:gd name="T28" fmla="*/ 158 w 183"/>
                <a:gd name="T29" fmla="*/ 17 h 203"/>
                <a:gd name="T30" fmla="*/ 151 w 183"/>
                <a:gd name="T31" fmla="*/ 1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03">
                  <a:moveTo>
                    <a:pt x="151" y="15"/>
                  </a:moveTo>
                  <a:cubicBezTo>
                    <a:pt x="116" y="7"/>
                    <a:pt x="79" y="0"/>
                    <a:pt x="44" y="8"/>
                  </a:cubicBezTo>
                  <a:cubicBezTo>
                    <a:pt x="36" y="9"/>
                    <a:pt x="28" y="12"/>
                    <a:pt x="24" y="18"/>
                  </a:cubicBezTo>
                  <a:cubicBezTo>
                    <a:pt x="22" y="21"/>
                    <a:pt x="21" y="24"/>
                    <a:pt x="20" y="27"/>
                  </a:cubicBezTo>
                  <a:cubicBezTo>
                    <a:pt x="11" y="60"/>
                    <a:pt x="0" y="110"/>
                    <a:pt x="22" y="140"/>
                  </a:cubicBezTo>
                  <a:cubicBezTo>
                    <a:pt x="26" y="146"/>
                    <a:pt x="32" y="151"/>
                    <a:pt x="38" y="155"/>
                  </a:cubicBezTo>
                  <a:cubicBezTo>
                    <a:pt x="46" y="160"/>
                    <a:pt x="55" y="163"/>
                    <a:pt x="64" y="165"/>
                  </a:cubicBezTo>
                  <a:cubicBezTo>
                    <a:pt x="62" y="173"/>
                    <a:pt x="59" y="181"/>
                    <a:pt x="56" y="189"/>
                  </a:cubicBezTo>
                  <a:cubicBezTo>
                    <a:pt x="64" y="201"/>
                    <a:pt x="102" y="203"/>
                    <a:pt x="109" y="191"/>
                  </a:cubicBezTo>
                  <a:cubicBezTo>
                    <a:pt x="109" y="181"/>
                    <a:pt x="110" y="171"/>
                    <a:pt x="110" y="161"/>
                  </a:cubicBezTo>
                  <a:cubicBezTo>
                    <a:pt x="115" y="159"/>
                    <a:pt x="119" y="156"/>
                    <a:pt x="123" y="154"/>
                  </a:cubicBezTo>
                  <a:cubicBezTo>
                    <a:pt x="140" y="143"/>
                    <a:pt x="150" y="127"/>
                    <a:pt x="156" y="109"/>
                  </a:cubicBezTo>
                  <a:cubicBezTo>
                    <a:pt x="163" y="89"/>
                    <a:pt x="173" y="70"/>
                    <a:pt x="179" y="50"/>
                  </a:cubicBezTo>
                  <a:cubicBezTo>
                    <a:pt x="181" y="43"/>
                    <a:pt x="183" y="35"/>
                    <a:pt x="179" y="28"/>
                  </a:cubicBezTo>
                  <a:cubicBezTo>
                    <a:pt x="175" y="21"/>
                    <a:pt x="166" y="19"/>
                    <a:pt x="158" y="17"/>
                  </a:cubicBezTo>
                  <a:cubicBezTo>
                    <a:pt x="156" y="16"/>
                    <a:pt x="154" y="16"/>
                    <a:pt x="151" y="15"/>
                  </a:cubicBezTo>
                  <a:close/>
                </a:path>
              </a:pathLst>
            </a:custGeom>
            <a:solidFill>
              <a:srgbClr val="AA67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íŝḻîḑê">
              <a:extLst>
                <a:ext uri="{FF2B5EF4-FFF2-40B4-BE49-F238E27FC236}">
                  <a16:creationId xmlns:a16="http://schemas.microsoft.com/office/drawing/2014/main" id="{BE9CCF4E-6671-4244-B456-30EFF0F53254}"/>
                </a:ext>
              </a:extLst>
            </p:cNvPr>
            <p:cNvSpPr/>
            <p:nvPr/>
          </p:nvSpPr>
          <p:spPr bwMode="auto">
            <a:xfrm>
              <a:off x="4006850" y="3109913"/>
              <a:ext cx="369888" cy="279400"/>
            </a:xfrm>
            <a:custGeom>
              <a:avLst/>
              <a:gdLst>
                <a:gd name="T0" fmla="*/ 65 w 239"/>
                <a:gd name="T1" fmla="*/ 110 h 181"/>
                <a:gd name="T2" fmla="*/ 126 w 239"/>
                <a:gd name="T3" fmla="*/ 95 h 181"/>
                <a:gd name="T4" fmla="*/ 196 w 239"/>
                <a:gd name="T5" fmla="*/ 181 h 181"/>
                <a:gd name="T6" fmla="*/ 237 w 239"/>
                <a:gd name="T7" fmla="*/ 120 h 181"/>
                <a:gd name="T8" fmla="*/ 226 w 239"/>
                <a:gd name="T9" fmla="*/ 60 h 181"/>
                <a:gd name="T10" fmla="*/ 177 w 239"/>
                <a:gd name="T11" fmla="*/ 29 h 181"/>
                <a:gd name="T12" fmla="*/ 135 w 239"/>
                <a:gd name="T13" fmla="*/ 4 h 181"/>
                <a:gd name="T14" fmla="*/ 126 w 239"/>
                <a:gd name="T15" fmla="*/ 0 h 181"/>
                <a:gd name="T16" fmla="*/ 115 w 239"/>
                <a:gd name="T17" fmla="*/ 2 h 181"/>
                <a:gd name="T18" fmla="*/ 17 w 239"/>
                <a:gd name="T19" fmla="*/ 27 h 181"/>
                <a:gd name="T20" fmla="*/ 1 w 239"/>
                <a:gd name="T21" fmla="*/ 37 h 181"/>
                <a:gd name="T22" fmla="*/ 1 w 239"/>
                <a:gd name="T23" fmla="*/ 49 h 181"/>
                <a:gd name="T24" fmla="*/ 14 w 239"/>
                <a:gd name="T25" fmla="*/ 100 h 181"/>
                <a:gd name="T26" fmla="*/ 40 w 239"/>
                <a:gd name="T27" fmla="*/ 155 h 181"/>
                <a:gd name="T28" fmla="*/ 50 w 239"/>
                <a:gd name="T29" fmla="*/ 127 h 181"/>
                <a:gd name="T30" fmla="*/ 65 w 239"/>
                <a:gd name="T31" fmla="*/ 11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1">
                  <a:moveTo>
                    <a:pt x="65" y="110"/>
                  </a:moveTo>
                  <a:cubicBezTo>
                    <a:pt x="83" y="99"/>
                    <a:pt x="109" y="94"/>
                    <a:pt x="126" y="95"/>
                  </a:cubicBezTo>
                  <a:cubicBezTo>
                    <a:pt x="175" y="99"/>
                    <a:pt x="194" y="136"/>
                    <a:pt x="196" y="181"/>
                  </a:cubicBezTo>
                  <a:cubicBezTo>
                    <a:pt x="210" y="164"/>
                    <a:pt x="236" y="142"/>
                    <a:pt x="237" y="120"/>
                  </a:cubicBezTo>
                  <a:cubicBezTo>
                    <a:pt x="239" y="101"/>
                    <a:pt x="236" y="76"/>
                    <a:pt x="226" y="60"/>
                  </a:cubicBezTo>
                  <a:cubicBezTo>
                    <a:pt x="216" y="45"/>
                    <a:pt x="192" y="37"/>
                    <a:pt x="177" y="29"/>
                  </a:cubicBezTo>
                  <a:cubicBezTo>
                    <a:pt x="163" y="21"/>
                    <a:pt x="149" y="12"/>
                    <a:pt x="135" y="4"/>
                  </a:cubicBezTo>
                  <a:cubicBezTo>
                    <a:pt x="133" y="3"/>
                    <a:pt x="130" y="1"/>
                    <a:pt x="126" y="0"/>
                  </a:cubicBezTo>
                  <a:cubicBezTo>
                    <a:pt x="122" y="0"/>
                    <a:pt x="119" y="1"/>
                    <a:pt x="115" y="2"/>
                  </a:cubicBezTo>
                  <a:cubicBezTo>
                    <a:pt x="82" y="10"/>
                    <a:pt x="49" y="19"/>
                    <a:pt x="17" y="27"/>
                  </a:cubicBezTo>
                  <a:cubicBezTo>
                    <a:pt x="11" y="29"/>
                    <a:pt x="3" y="31"/>
                    <a:pt x="1" y="37"/>
                  </a:cubicBezTo>
                  <a:cubicBezTo>
                    <a:pt x="0" y="41"/>
                    <a:pt x="1" y="45"/>
                    <a:pt x="1" y="49"/>
                  </a:cubicBezTo>
                  <a:cubicBezTo>
                    <a:pt x="5" y="66"/>
                    <a:pt x="12" y="83"/>
                    <a:pt x="14" y="100"/>
                  </a:cubicBezTo>
                  <a:cubicBezTo>
                    <a:pt x="16" y="110"/>
                    <a:pt x="22" y="161"/>
                    <a:pt x="40" y="155"/>
                  </a:cubicBezTo>
                  <a:cubicBezTo>
                    <a:pt x="45" y="147"/>
                    <a:pt x="46" y="136"/>
                    <a:pt x="50" y="127"/>
                  </a:cubicBezTo>
                  <a:cubicBezTo>
                    <a:pt x="53" y="121"/>
                    <a:pt x="58" y="115"/>
                    <a:pt x="65" y="110"/>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îṧ1íḓê">
              <a:extLst>
                <a:ext uri="{FF2B5EF4-FFF2-40B4-BE49-F238E27FC236}">
                  <a16:creationId xmlns:a16="http://schemas.microsoft.com/office/drawing/2014/main" id="{3965A9FD-2D06-4BEC-B560-CA5AE1B97F2E}"/>
                </a:ext>
              </a:extLst>
            </p:cNvPr>
            <p:cNvSpPr/>
            <p:nvPr/>
          </p:nvSpPr>
          <p:spPr bwMode="auto">
            <a:xfrm>
              <a:off x="3724275" y="3497263"/>
              <a:ext cx="390525" cy="663575"/>
            </a:xfrm>
            <a:custGeom>
              <a:avLst/>
              <a:gdLst>
                <a:gd name="T0" fmla="*/ 246 w 246"/>
                <a:gd name="T1" fmla="*/ 0 h 418"/>
                <a:gd name="T2" fmla="*/ 196 w 246"/>
                <a:gd name="T3" fmla="*/ 15 h 418"/>
                <a:gd name="T4" fmla="*/ 11 w 246"/>
                <a:gd name="T5" fmla="*/ 209 h 418"/>
                <a:gd name="T6" fmla="*/ 0 w 246"/>
                <a:gd name="T7" fmla="*/ 273 h 418"/>
                <a:gd name="T8" fmla="*/ 88 w 246"/>
                <a:gd name="T9" fmla="*/ 418 h 418"/>
                <a:gd name="T10" fmla="*/ 112 w 246"/>
                <a:gd name="T11" fmla="*/ 364 h 418"/>
                <a:gd name="T12" fmla="*/ 75 w 246"/>
                <a:gd name="T13" fmla="*/ 258 h 418"/>
                <a:gd name="T14" fmla="*/ 134 w 246"/>
                <a:gd name="T15" fmla="*/ 216 h 418"/>
                <a:gd name="T16" fmla="*/ 213 w 246"/>
                <a:gd name="T17" fmla="*/ 38 h 418"/>
                <a:gd name="T18" fmla="*/ 246 w 246"/>
                <a:gd name="T19"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418">
                  <a:moveTo>
                    <a:pt x="246" y="0"/>
                  </a:moveTo>
                  <a:lnTo>
                    <a:pt x="196" y="15"/>
                  </a:lnTo>
                  <a:lnTo>
                    <a:pt x="11" y="209"/>
                  </a:lnTo>
                  <a:lnTo>
                    <a:pt x="0" y="273"/>
                  </a:lnTo>
                  <a:lnTo>
                    <a:pt x="88" y="418"/>
                  </a:lnTo>
                  <a:lnTo>
                    <a:pt x="112" y="364"/>
                  </a:lnTo>
                  <a:lnTo>
                    <a:pt x="75" y="258"/>
                  </a:lnTo>
                  <a:lnTo>
                    <a:pt x="134" y="216"/>
                  </a:lnTo>
                  <a:lnTo>
                    <a:pt x="213" y="38"/>
                  </a:lnTo>
                  <a:lnTo>
                    <a:pt x="246" y="0"/>
                  </a:lnTo>
                  <a:close/>
                </a:path>
              </a:pathLst>
            </a:custGeom>
            <a:solidFill>
              <a:schemeClr val="bg1">
                <a:lumMod val="95000"/>
              </a:schemeClr>
            </a:solidFill>
            <a:ln>
              <a:noFill/>
            </a:ln>
          </p:spPr>
          <p:txBody>
            <a:bodyPr anchor="ctr"/>
            <a:lstStyle/>
            <a:p>
              <a:pPr algn="ctr"/>
              <a:endParaRPr/>
            </a:p>
          </p:txBody>
        </p:sp>
        <p:sp>
          <p:nvSpPr>
            <p:cNvPr id="49" name="îṧ1iḑe">
              <a:extLst>
                <a:ext uri="{FF2B5EF4-FFF2-40B4-BE49-F238E27FC236}">
                  <a16:creationId xmlns:a16="http://schemas.microsoft.com/office/drawing/2014/main" id="{8EE0F9E9-129F-4705-BEF8-E7C98B578163}"/>
                </a:ext>
              </a:extLst>
            </p:cNvPr>
            <p:cNvSpPr/>
            <p:nvPr/>
          </p:nvSpPr>
          <p:spPr bwMode="auto">
            <a:xfrm>
              <a:off x="5237163" y="1139826"/>
              <a:ext cx="2016125" cy="2014538"/>
            </a:xfrm>
            <a:custGeom>
              <a:avLst/>
              <a:gdLst>
                <a:gd name="T0" fmla="*/ 890 w 1270"/>
                <a:gd name="T1" fmla="*/ 0 h 1269"/>
                <a:gd name="T2" fmla="*/ 367 w 1270"/>
                <a:gd name="T3" fmla="*/ 6 h 1269"/>
                <a:gd name="T4" fmla="*/ 0 w 1270"/>
                <a:gd name="T5" fmla="*/ 379 h 1269"/>
                <a:gd name="T6" fmla="*/ 6 w 1270"/>
                <a:gd name="T7" fmla="*/ 902 h 1269"/>
                <a:gd name="T8" fmla="*/ 379 w 1270"/>
                <a:gd name="T9" fmla="*/ 1269 h 1269"/>
                <a:gd name="T10" fmla="*/ 903 w 1270"/>
                <a:gd name="T11" fmla="*/ 1263 h 1269"/>
                <a:gd name="T12" fmla="*/ 1270 w 1270"/>
                <a:gd name="T13" fmla="*/ 890 h 1269"/>
                <a:gd name="T14" fmla="*/ 1265 w 1270"/>
                <a:gd name="T15" fmla="*/ 367 h 1269"/>
                <a:gd name="T16" fmla="*/ 890 w 1270"/>
                <a:gd name="T17" fmla="*/ 0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0" h="1269">
                  <a:moveTo>
                    <a:pt x="890" y="0"/>
                  </a:moveTo>
                  <a:lnTo>
                    <a:pt x="367" y="6"/>
                  </a:lnTo>
                  <a:lnTo>
                    <a:pt x="0" y="379"/>
                  </a:lnTo>
                  <a:lnTo>
                    <a:pt x="6" y="902"/>
                  </a:lnTo>
                  <a:lnTo>
                    <a:pt x="379" y="1269"/>
                  </a:lnTo>
                  <a:lnTo>
                    <a:pt x="903" y="1263"/>
                  </a:lnTo>
                  <a:lnTo>
                    <a:pt x="1270" y="890"/>
                  </a:lnTo>
                  <a:lnTo>
                    <a:pt x="1265" y="367"/>
                  </a:lnTo>
                  <a:lnTo>
                    <a:pt x="890"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šlíḍè">
              <a:extLst>
                <a:ext uri="{FF2B5EF4-FFF2-40B4-BE49-F238E27FC236}">
                  <a16:creationId xmlns:a16="http://schemas.microsoft.com/office/drawing/2014/main" id="{44D7D417-9EC6-4F7D-A1C4-CF4003A06314}"/>
                </a:ext>
              </a:extLst>
            </p:cNvPr>
            <p:cNvSpPr/>
            <p:nvPr/>
          </p:nvSpPr>
          <p:spPr bwMode="auto">
            <a:xfrm>
              <a:off x="5303838" y="1206501"/>
              <a:ext cx="1882775" cy="1881188"/>
            </a:xfrm>
            <a:custGeom>
              <a:avLst/>
              <a:gdLst>
                <a:gd name="T0" fmla="*/ 1181 w 1186"/>
                <a:gd name="T1" fmla="*/ 342 h 1185"/>
                <a:gd name="T2" fmla="*/ 832 w 1186"/>
                <a:gd name="T3" fmla="*/ 0 h 1185"/>
                <a:gd name="T4" fmla="*/ 342 w 1186"/>
                <a:gd name="T5" fmla="*/ 5 h 1185"/>
                <a:gd name="T6" fmla="*/ 0 w 1186"/>
                <a:gd name="T7" fmla="*/ 354 h 1185"/>
                <a:gd name="T8" fmla="*/ 5 w 1186"/>
                <a:gd name="T9" fmla="*/ 843 h 1185"/>
                <a:gd name="T10" fmla="*/ 354 w 1186"/>
                <a:gd name="T11" fmla="*/ 1185 h 1185"/>
                <a:gd name="T12" fmla="*/ 844 w 1186"/>
                <a:gd name="T13" fmla="*/ 1180 h 1185"/>
                <a:gd name="T14" fmla="*/ 1186 w 1186"/>
                <a:gd name="T15" fmla="*/ 831 h 1185"/>
                <a:gd name="T16" fmla="*/ 1181 w 1186"/>
                <a:gd name="T17" fmla="*/ 34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5">
                  <a:moveTo>
                    <a:pt x="1181" y="342"/>
                  </a:moveTo>
                  <a:lnTo>
                    <a:pt x="832" y="0"/>
                  </a:lnTo>
                  <a:lnTo>
                    <a:pt x="342" y="5"/>
                  </a:lnTo>
                  <a:lnTo>
                    <a:pt x="0" y="354"/>
                  </a:lnTo>
                  <a:lnTo>
                    <a:pt x="5" y="843"/>
                  </a:lnTo>
                  <a:lnTo>
                    <a:pt x="354" y="1185"/>
                  </a:lnTo>
                  <a:lnTo>
                    <a:pt x="844" y="1180"/>
                  </a:lnTo>
                  <a:lnTo>
                    <a:pt x="1186" y="831"/>
                  </a:lnTo>
                  <a:lnTo>
                    <a:pt x="1181" y="342"/>
                  </a:lnTo>
                  <a:close/>
                </a:path>
              </a:pathLst>
            </a:custGeom>
            <a:solidFill>
              <a:srgbClr val="D34E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í$ḻíḓè">
              <a:extLst>
                <a:ext uri="{FF2B5EF4-FFF2-40B4-BE49-F238E27FC236}">
                  <a16:creationId xmlns:a16="http://schemas.microsoft.com/office/drawing/2014/main" id="{D71EFA61-2592-4BAC-A5ED-C57745878D29}"/>
                </a:ext>
              </a:extLst>
            </p:cNvPr>
            <p:cNvSpPr/>
            <p:nvPr/>
          </p:nvSpPr>
          <p:spPr bwMode="auto">
            <a:xfrm>
              <a:off x="5526088" y="1914526"/>
              <a:ext cx="319088" cy="476250"/>
            </a:xfrm>
            <a:custGeom>
              <a:avLst/>
              <a:gdLst>
                <a:gd name="T0" fmla="*/ 200 w 207"/>
                <a:gd name="T1" fmla="*/ 87 h 308"/>
                <a:gd name="T2" fmla="*/ 200 w 207"/>
                <a:gd name="T3" fmla="*/ 92 h 308"/>
                <a:gd name="T4" fmla="*/ 143 w 207"/>
                <a:gd name="T5" fmla="*/ 93 h 308"/>
                <a:gd name="T6" fmla="*/ 143 w 207"/>
                <a:gd name="T7" fmla="*/ 89 h 308"/>
                <a:gd name="T8" fmla="*/ 102 w 207"/>
                <a:gd name="T9" fmla="*/ 48 h 308"/>
                <a:gd name="T10" fmla="*/ 61 w 207"/>
                <a:gd name="T11" fmla="*/ 80 h 308"/>
                <a:gd name="T12" fmla="*/ 206 w 207"/>
                <a:gd name="T13" fmla="*/ 212 h 308"/>
                <a:gd name="T14" fmla="*/ 103 w 207"/>
                <a:gd name="T15" fmla="*/ 308 h 308"/>
                <a:gd name="T16" fmla="*/ 0 w 207"/>
                <a:gd name="T17" fmla="*/ 217 h 308"/>
                <a:gd name="T18" fmla="*/ 0 w 207"/>
                <a:gd name="T19" fmla="*/ 207 h 308"/>
                <a:gd name="T20" fmla="*/ 57 w 207"/>
                <a:gd name="T21" fmla="*/ 207 h 308"/>
                <a:gd name="T22" fmla="*/ 57 w 207"/>
                <a:gd name="T23" fmla="*/ 213 h 308"/>
                <a:gd name="T24" fmla="*/ 105 w 207"/>
                <a:gd name="T25" fmla="*/ 260 h 308"/>
                <a:gd name="T26" fmla="*/ 150 w 207"/>
                <a:gd name="T27" fmla="*/ 225 h 308"/>
                <a:gd name="T28" fmla="*/ 4 w 207"/>
                <a:gd name="T29" fmla="*/ 85 h 308"/>
                <a:gd name="T30" fmla="*/ 102 w 207"/>
                <a:gd name="T31" fmla="*/ 1 h 308"/>
                <a:gd name="T32" fmla="*/ 200 w 207"/>
                <a:gd name="T33" fmla="*/ 8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308">
                  <a:moveTo>
                    <a:pt x="200" y="87"/>
                  </a:moveTo>
                  <a:cubicBezTo>
                    <a:pt x="200" y="92"/>
                    <a:pt x="200" y="92"/>
                    <a:pt x="200" y="92"/>
                  </a:cubicBezTo>
                  <a:cubicBezTo>
                    <a:pt x="143" y="93"/>
                    <a:pt x="143" y="93"/>
                    <a:pt x="143" y="93"/>
                  </a:cubicBezTo>
                  <a:cubicBezTo>
                    <a:pt x="143" y="89"/>
                    <a:pt x="143" y="89"/>
                    <a:pt x="143" y="89"/>
                  </a:cubicBezTo>
                  <a:cubicBezTo>
                    <a:pt x="143" y="64"/>
                    <a:pt x="127" y="48"/>
                    <a:pt x="102" y="48"/>
                  </a:cubicBezTo>
                  <a:cubicBezTo>
                    <a:pt x="76" y="49"/>
                    <a:pt x="61" y="62"/>
                    <a:pt x="61" y="80"/>
                  </a:cubicBezTo>
                  <a:cubicBezTo>
                    <a:pt x="62" y="140"/>
                    <a:pt x="205" y="104"/>
                    <a:pt x="206" y="212"/>
                  </a:cubicBezTo>
                  <a:cubicBezTo>
                    <a:pt x="207" y="280"/>
                    <a:pt x="164" y="307"/>
                    <a:pt x="103" y="308"/>
                  </a:cubicBezTo>
                  <a:cubicBezTo>
                    <a:pt x="48" y="308"/>
                    <a:pt x="0" y="277"/>
                    <a:pt x="0" y="217"/>
                  </a:cubicBezTo>
                  <a:cubicBezTo>
                    <a:pt x="0" y="213"/>
                    <a:pt x="0" y="209"/>
                    <a:pt x="0" y="207"/>
                  </a:cubicBezTo>
                  <a:cubicBezTo>
                    <a:pt x="57" y="207"/>
                    <a:pt x="57" y="207"/>
                    <a:pt x="57" y="207"/>
                  </a:cubicBezTo>
                  <a:cubicBezTo>
                    <a:pt x="57" y="207"/>
                    <a:pt x="57" y="211"/>
                    <a:pt x="57" y="213"/>
                  </a:cubicBezTo>
                  <a:cubicBezTo>
                    <a:pt x="57" y="242"/>
                    <a:pt x="75" y="260"/>
                    <a:pt x="105" y="260"/>
                  </a:cubicBezTo>
                  <a:cubicBezTo>
                    <a:pt x="138" y="260"/>
                    <a:pt x="150" y="242"/>
                    <a:pt x="150" y="225"/>
                  </a:cubicBezTo>
                  <a:cubicBezTo>
                    <a:pt x="149" y="154"/>
                    <a:pt x="5" y="198"/>
                    <a:pt x="4" y="85"/>
                  </a:cubicBezTo>
                  <a:cubicBezTo>
                    <a:pt x="4" y="29"/>
                    <a:pt x="50" y="2"/>
                    <a:pt x="102" y="1"/>
                  </a:cubicBezTo>
                  <a:cubicBezTo>
                    <a:pt x="155" y="0"/>
                    <a:pt x="199" y="26"/>
                    <a:pt x="20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ïšḻîďé">
              <a:extLst>
                <a:ext uri="{FF2B5EF4-FFF2-40B4-BE49-F238E27FC236}">
                  <a16:creationId xmlns:a16="http://schemas.microsoft.com/office/drawing/2014/main" id="{9AA09311-CEE4-409D-9D24-F0C5D4FC3F17}"/>
                </a:ext>
              </a:extLst>
            </p:cNvPr>
            <p:cNvSpPr/>
            <p:nvPr/>
          </p:nvSpPr>
          <p:spPr bwMode="auto">
            <a:xfrm>
              <a:off x="5878513" y="1919288"/>
              <a:ext cx="312738" cy="458788"/>
            </a:xfrm>
            <a:custGeom>
              <a:avLst/>
              <a:gdLst>
                <a:gd name="T0" fmla="*/ 197 w 197"/>
                <a:gd name="T1" fmla="*/ 48 h 289"/>
                <a:gd name="T2" fmla="*/ 125 w 197"/>
                <a:gd name="T3" fmla="*/ 49 h 289"/>
                <a:gd name="T4" fmla="*/ 128 w 197"/>
                <a:gd name="T5" fmla="*/ 289 h 289"/>
                <a:gd name="T6" fmla="*/ 74 w 197"/>
                <a:gd name="T7" fmla="*/ 289 h 289"/>
                <a:gd name="T8" fmla="*/ 72 w 197"/>
                <a:gd name="T9" fmla="*/ 49 h 289"/>
                <a:gd name="T10" fmla="*/ 1 w 197"/>
                <a:gd name="T11" fmla="*/ 50 h 289"/>
                <a:gd name="T12" fmla="*/ 0 w 197"/>
                <a:gd name="T13" fmla="*/ 2 h 289"/>
                <a:gd name="T14" fmla="*/ 196 w 197"/>
                <a:gd name="T15" fmla="*/ 0 h 289"/>
                <a:gd name="T16" fmla="*/ 197 w 197"/>
                <a:gd name="T17" fmla="*/ 4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89">
                  <a:moveTo>
                    <a:pt x="197" y="48"/>
                  </a:moveTo>
                  <a:lnTo>
                    <a:pt x="125" y="49"/>
                  </a:lnTo>
                  <a:lnTo>
                    <a:pt x="128" y="289"/>
                  </a:lnTo>
                  <a:lnTo>
                    <a:pt x="74" y="289"/>
                  </a:lnTo>
                  <a:lnTo>
                    <a:pt x="72" y="49"/>
                  </a:lnTo>
                  <a:lnTo>
                    <a:pt x="1" y="50"/>
                  </a:lnTo>
                  <a:lnTo>
                    <a:pt x="0" y="2"/>
                  </a:lnTo>
                  <a:lnTo>
                    <a:pt x="196" y="0"/>
                  </a:lnTo>
                  <a:lnTo>
                    <a:pt x="197"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şļîḍé">
              <a:extLst>
                <a:ext uri="{FF2B5EF4-FFF2-40B4-BE49-F238E27FC236}">
                  <a16:creationId xmlns:a16="http://schemas.microsoft.com/office/drawing/2014/main" id="{B5AF8342-F95F-46BB-AD9C-F54B5368E983}"/>
                </a:ext>
              </a:extLst>
            </p:cNvPr>
            <p:cNvSpPr/>
            <p:nvPr/>
          </p:nvSpPr>
          <p:spPr bwMode="auto">
            <a:xfrm>
              <a:off x="6215063" y="1908176"/>
              <a:ext cx="382588" cy="476250"/>
            </a:xfrm>
            <a:custGeom>
              <a:avLst/>
              <a:gdLst>
                <a:gd name="T0" fmla="*/ 247 w 248"/>
                <a:gd name="T1" fmla="*/ 152 h 308"/>
                <a:gd name="T2" fmla="*/ 126 w 248"/>
                <a:gd name="T3" fmla="*/ 307 h 308"/>
                <a:gd name="T4" fmla="*/ 1 w 248"/>
                <a:gd name="T5" fmla="*/ 155 h 308"/>
                <a:gd name="T6" fmla="*/ 123 w 248"/>
                <a:gd name="T7" fmla="*/ 0 h 308"/>
                <a:gd name="T8" fmla="*/ 247 w 248"/>
                <a:gd name="T9" fmla="*/ 152 h 308"/>
                <a:gd name="T10" fmla="*/ 58 w 248"/>
                <a:gd name="T11" fmla="*/ 143 h 308"/>
                <a:gd name="T12" fmla="*/ 58 w 248"/>
                <a:gd name="T13" fmla="*/ 165 h 308"/>
                <a:gd name="T14" fmla="*/ 125 w 248"/>
                <a:gd name="T15" fmla="*/ 259 h 308"/>
                <a:gd name="T16" fmla="*/ 190 w 248"/>
                <a:gd name="T17" fmla="*/ 164 h 308"/>
                <a:gd name="T18" fmla="*/ 190 w 248"/>
                <a:gd name="T19" fmla="*/ 142 h 308"/>
                <a:gd name="T20" fmla="*/ 123 w 248"/>
                <a:gd name="T21" fmla="*/ 48 h 308"/>
                <a:gd name="T22" fmla="*/ 58 w 248"/>
                <a:gd name="T2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308">
                  <a:moveTo>
                    <a:pt x="247" y="152"/>
                  </a:moveTo>
                  <a:cubicBezTo>
                    <a:pt x="248" y="257"/>
                    <a:pt x="202" y="306"/>
                    <a:pt x="126" y="307"/>
                  </a:cubicBezTo>
                  <a:cubicBezTo>
                    <a:pt x="49" y="308"/>
                    <a:pt x="2" y="259"/>
                    <a:pt x="1" y="155"/>
                  </a:cubicBezTo>
                  <a:cubicBezTo>
                    <a:pt x="0" y="50"/>
                    <a:pt x="46" y="1"/>
                    <a:pt x="123" y="0"/>
                  </a:cubicBezTo>
                  <a:cubicBezTo>
                    <a:pt x="199" y="0"/>
                    <a:pt x="246" y="48"/>
                    <a:pt x="247" y="152"/>
                  </a:cubicBezTo>
                  <a:close/>
                  <a:moveTo>
                    <a:pt x="58" y="143"/>
                  </a:moveTo>
                  <a:cubicBezTo>
                    <a:pt x="58" y="165"/>
                    <a:pt x="58" y="165"/>
                    <a:pt x="58" y="165"/>
                  </a:cubicBezTo>
                  <a:cubicBezTo>
                    <a:pt x="59" y="224"/>
                    <a:pt x="81" y="260"/>
                    <a:pt x="125" y="259"/>
                  </a:cubicBezTo>
                  <a:cubicBezTo>
                    <a:pt x="169" y="259"/>
                    <a:pt x="191" y="223"/>
                    <a:pt x="190" y="164"/>
                  </a:cubicBezTo>
                  <a:cubicBezTo>
                    <a:pt x="190" y="142"/>
                    <a:pt x="190" y="142"/>
                    <a:pt x="190" y="142"/>
                  </a:cubicBezTo>
                  <a:cubicBezTo>
                    <a:pt x="190" y="83"/>
                    <a:pt x="167" y="47"/>
                    <a:pt x="123" y="48"/>
                  </a:cubicBezTo>
                  <a:cubicBezTo>
                    <a:pt x="79" y="48"/>
                    <a:pt x="57" y="84"/>
                    <a:pt x="58" y="1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ṧļïde">
              <a:extLst>
                <a:ext uri="{FF2B5EF4-FFF2-40B4-BE49-F238E27FC236}">
                  <a16:creationId xmlns:a16="http://schemas.microsoft.com/office/drawing/2014/main" id="{76CAB7A6-0C9F-436A-9A12-3D0A5D3D43E2}"/>
                </a:ext>
              </a:extLst>
            </p:cNvPr>
            <p:cNvSpPr/>
            <p:nvPr/>
          </p:nvSpPr>
          <p:spPr bwMode="auto">
            <a:xfrm>
              <a:off x="6656388" y="1911351"/>
              <a:ext cx="309563" cy="460375"/>
            </a:xfrm>
            <a:custGeom>
              <a:avLst/>
              <a:gdLst>
                <a:gd name="T0" fmla="*/ 57 w 200"/>
                <a:gd name="T1" fmla="*/ 183 h 298"/>
                <a:gd name="T2" fmla="*/ 59 w 200"/>
                <a:gd name="T3" fmla="*/ 297 h 298"/>
                <a:gd name="T4" fmla="*/ 3 w 200"/>
                <a:gd name="T5" fmla="*/ 298 h 298"/>
                <a:gd name="T6" fmla="*/ 0 w 200"/>
                <a:gd name="T7" fmla="*/ 2 h 298"/>
                <a:gd name="T8" fmla="*/ 106 w 200"/>
                <a:gd name="T9" fmla="*/ 1 h 298"/>
                <a:gd name="T10" fmla="*/ 200 w 200"/>
                <a:gd name="T11" fmla="*/ 89 h 298"/>
                <a:gd name="T12" fmla="*/ 108 w 200"/>
                <a:gd name="T13" fmla="*/ 182 h 298"/>
                <a:gd name="T14" fmla="*/ 57 w 200"/>
                <a:gd name="T15" fmla="*/ 183 h 298"/>
                <a:gd name="T16" fmla="*/ 56 w 200"/>
                <a:gd name="T17" fmla="*/ 51 h 298"/>
                <a:gd name="T18" fmla="*/ 57 w 200"/>
                <a:gd name="T19" fmla="*/ 134 h 298"/>
                <a:gd name="T20" fmla="*/ 102 w 200"/>
                <a:gd name="T21" fmla="*/ 133 h 298"/>
                <a:gd name="T22" fmla="*/ 143 w 200"/>
                <a:gd name="T23" fmla="*/ 89 h 298"/>
                <a:gd name="T24" fmla="*/ 101 w 200"/>
                <a:gd name="T25" fmla="*/ 50 h 298"/>
                <a:gd name="T26" fmla="*/ 56 w 200"/>
                <a:gd name="T27" fmla="*/ 5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98">
                  <a:moveTo>
                    <a:pt x="57" y="183"/>
                  </a:moveTo>
                  <a:cubicBezTo>
                    <a:pt x="59" y="297"/>
                    <a:pt x="59" y="297"/>
                    <a:pt x="59" y="297"/>
                  </a:cubicBezTo>
                  <a:cubicBezTo>
                    <a:pt x="3" y="298"/>
                    <a:pt x="3" y="298"/>
                    <a:pt x="3" y="298"/>
                  </a:cubicBezTo>
                  <a:cubicBezTo>
                    <a:pt x="0" y="2"/>
                    <a:pt x="0" y="2"/>
                    <a:pt x="0" y="2"/>
                  </a:cubicBezTo>
                  <a:cubicBezTo>
                    <a:pt x="106" y="1"/>
                    <a:pt x="106" y="1"/>
                    <a:pt x="106" y="1"/>
                  </a:cubicBezTo>
                  <a:cubicBezTo>
                    <a:pt x="167" y="0"/>
                    <a:pt x="199" y="37"/>
                    <a:pt x="200" y="89"/>
                  </a:cubicBezTo>
                  <a:cubicBezTo>
                    <a:pt x="200" y="145"/>
                    <a:pt x="164" y="182"/>
                    <a:pt x="108" y="182"/>
                  </a:cubicBezTo>
                  <a:lnTo>
                    <a:pt x="57" y="183"/>
                  </a:lnTo>
                  <a:close/>
                  <a:moveTo>
                    <a:pt x="56" y="51"/>
                  </a:moveTo>
                  <a:cubicBezTo>
                    <a:pt x="57" y="134"/>
                    <a:pt x="57" y="134"/>
                    <a:pt x="57" y="134"/>
                  </a:cubicBezTo>
                  <a:cubicBezTo>
                    <a:pt x="102" y="133"/>
                    <a:pt x="102" y="133"/>
                    <a:pt x="102" y="133"/>
                  </a:cubicBezTo>
                  <a:cubicBezTo>
                    <a:pt x="129" y="133"/>
                    <a:pt x="143" y="117"/>
                    <a:pt x="143" y="89"/>
                  </a:cubicBezTo>
                  <a:cubicBezTo>
                    <a:pt x="143" y="65"/>
                    <a:pt x="127" y="50"/>
                    <a:pt x="101" y="50"/>
                  </a:cubicBezTo>
                  <a:lnTo>
                    <a:pt x="56"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šḷîde">
              <a:extLst>
                <a:ext uri="{FF2B5EF4-FFF2-40B4-BE49-F238E27FC236}">
                  <a16:creationId xmlns:a16="http://schemas.microsoft.com/office/drawing/2014/main" id="{91B6A1A7-4999-4C76-A726-C1FFF9F5C1D6}"/>
                </a:ext>
              </a:extLst>
            </p:cNvPr>
            <p:cNvSpPr/>
            <p:nvPr/>
          </p:nvSpPr>
          <p:spPr bwMode="auto">
            <a:xfrm>
              <a:off x="7546975" y="5391151"/>
              <a:ext cx="131763" cy="139700"/>
            </a:xfrm>
            <a:custGeom>
              <a:avLst/>
              <a:gdLst>
                <a:gd name="T0" fmla="*/ 79 w 83"/>
                <a:gd name="T1" fmla="*/ 27 h 88"/>
                <a:gd name="T2" fmla="*/ 83 w 83"/>
                <a:gd name="T3" fmla="*/ 54 h 88"/>
                <a:gd name="T4" fmla="*/ 31 w 83"/>
                <a:gd name="T5" fmla="*/ 88 h 88"/>
                <a:gd name="T6" fmla="*/ 0 w 83"/>
                <a:gd name="T7" fmla="*/ 65 h 88"/>
                <a:gd name="T8" fmla="*/ 24 w 83"/>
                <a:gd name="T9" fmla="*/ 34 h 88"/>
                <a:gd name="T10" fmla="*/ 75 w 83"/>
                <a:gd name="T11" fmla="*/ 0 h 88"/>
                <a:gd name="T12" fmla="*/ 79 w 83"/>
                <a:gd name="T13" fmla="*/ 27 h 88"/>
              </a:gdLst>
              <a:ahLst/>
              <a:cxnLst>
                <a:cxn ang="0">
                  <a:pos x="T0" y="T1"/>
                </a:cxn>
                <a:cxn ang="0">
                  <a:pos x="T2" y="T3"/>
                </a:cxn>
                <a:cxn ang="0">
                  <a:pos x="T4" y="T5"/>
                </a:cxn>
                <a:cxn ang="0">
                  <a:pos x="T6" y="T7"/>
                </a:cxn>
                <a:cxn ang="0">
                  <a:pos x="T8" y="T9"/>
                </a:cxn>
                <a:cxn ang="0">
                  <a:pos x="T10" y="T11"/>
                </a:cxn>
                <a:cxn ang="0">
                  <a:pos x="T12" y="T13"/>
                </a:cxn>
              </a:cxnLst>
              <a:rect l="0" t="0" r="r" b="b"/>
              <a:pathLst>
                <a:path w="83" h="88">
                  <a:moveTo>
                    <a:pt x="79" y="27"/>
                  </a:moveTo>
                  <a:lnTo>
                    <a:pt x="83" y="54"/>
                  </a:lnTo>
                  <a:lnTo>
                    <a:pt x="31" y="88"/>
                  </a:lnTo>
                  <a:lnTo>
                    <a:pt x="0" y="65"/>
                  </a:lnTo>
                  <a:lnTo>
                    <a:pt x="24" y="34"/>
                  </a:lnTo>
                  <a:lnTo>
                    <a:pt x="75" y="0"/>
                  </a:lnTo>
                  <a:lnTo>
                    <a:pt x="79" y="27"/>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îṧľîḋè">
              <a:extLst>
                <a:ext uri="{FF2B5EF4-FFF2-40B4-BE49-F238E27FC236}">
                  <a16:creationId xmlns:a16="http://schemas.microsoft.com/office/drawing/2014/main" id="{13A7057D-351F-4109-A1ED-2F95BFF1FE2E}"/>
                </a:ext>
              </a:extLst>
            </p:cNvPr>
            <p:cNvSpPr/>
            <p:nvPr/>
          </p:nvSpPr>
          <p:spPr bwMode="auto">
            <a:xfrm>
              <a:off x="7321550" y="4102101"/>
              <a:ext cx="366713" cy="1346200"/>
            </a:xfrm>
            <a:custGeom>
              <a:avLst/>
              <a:gdLst>
                <a:gd name="T0" fmla="*/ 223 w 231"/>
                <a:gd name="T1" fmla="*/ 829 h 848"/>
                <a:gd name="T2" fmla="*/ 183 w 231"/>
                <a:gd name="T3" fmla="*/ 481 h 848"/>
                <a:gd name="T4" fmla="*/ 231 w 231"/>
                <a:gd name="T5" fmla="*/ 91 h 848"/>
                <a:gd name="T6" fmla="*/ 220 w 231"/>
                <a:gd name="T7" fmla="*/ 9 h 848"/>
                <a:gd name="T8" fmla="*/ 8 w 231"/>
                <a:gd name="T9" fmla="*/ 0 h 848"/>
                <a:gd name="T10" fmla="*/ 0 w 231"/>
                <a:gd name="T11" fmla="*/ 135 h 848"/>
                <a:gd name="T12" fmla="*/ 36 w 231"/>
                <a:gd name="T13" fmla="*/ 482 h 848"/>
                <a:gd name="T14" fmla="*/ 170 w 231"/>
                <a:gd name="T15" fmla="*/ 848 h 848"/>
                <a:gd name="T16" fmla="*/ 223 w 231"/>
                <a:gd name="T17" fmla="*/ 829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848">
                  <a:moveTo>
                    <a:pt x="223" y="829"/>
                  </a:moveTo>
                  <a:lnTo>
                    <a:pt x="183" y="481"/>
                  </a:lnTo>
                  <a:lnTo>
                    <a:pt x="231" y="91"/>
                  </a:lnTo>
                  <a:lnTo>
                    <a:pt x="220" y="9"/>
                  </a:lnTo>
                  <a:lnTo>
                    <a:pt x="8" y="0"/>
                  </a:lnTo>
                  <a:lnTo>
                    <a:pt x="0" y="135"/>
                  </a:lnTo>
                  <a:lnTo>
                    <a:pt x="36" y="482"/>
                  </a:lnTo>
                  <a:lnTo>
                    <a:pt x="170" y="848"/>
                  </a:lnTo>
                  <a:lnTo>
                    <a:pt x="223" y="829"/>
                  </a:lnTo>
                  <a:close/>
                </a:path>
              </a:pathLst>
            </a:custGeom>
            <a:solidFill>
              <a:schemeClr val="bg1">
                <a:lumMod val="95000"/>
              </a:schemeClr>
            </a:solidFill>
            <a:ln>
              <a:noFill/>
            </a:ln>
          </p:spPr>
          <p:txBody>
            <a:bodyPr anchor="ctr"/>
            <a:lstStyle/>
            <a:p>
              <a:pPr algn="ctr"/>
              <a:endParaRPr/>
            </a:p>
          </p:txBody>
        </p:sp>
        <p:sp>
          <p:nvSpPr>
            <p:cNvPr id="57" name="ïs1îḍê">
              <a:extLst>
                <a:ext uri="{FF2B5EF4-FFF2-40B4-BE49-F238E27FC236}">
                  <a16:creationId xmlns:a16="http://schemas.microsoft.com/office/drawing/2014/main" id="{0B062DFE-1272-4EF1-BE51-67BDA3A5FA2B}"/>
                </a:ext>
              </a:extLst>
            </p:cNvPr>
            <p:cNvSpPr/>
            <p:nvPr/>
          </p:nvSpPr>
          <p:spPr bwMode="auto">
            <a:xfrm>
              <a:off x="7086600" y="4111626"/>
              <a:ext cx="341313" cy="1330325"/>
            </a:xfrm>
            <a:custGeom>
              <a:avLst/>
              <a:gdLst>
                <a:gd name="T0" fmla="*/ 0 w 215"/>
                <a:gd name="T1" fmla="*/ 34 h 838"/>
                <a:gd name="T2" fmla="*/ 0 w 215"/>
                <a:gd name="T3" fmla="*/ 385 h 838"/>
                <a:gd name="T4" fmla="*/ 71 w 215"/>
                <a:gd name="T5" fmla="*/ 838 h 838"/>
                <a:gd name="T6" fmla="*/ 122 w 215"/>
                <a:gd name="T7" fmla="*/ 837 h 838"/>
                <a:gd name="T8" fmla="*/ 150 w 215"/>
                <a:gd name="T9" fmla="*/ 419 h 838"/>
                <a:gd name="T10" fmla="*/ 215 w 215"/>
                <a:gd name="T11" fmla="*/ 0 h 838"/>
                <a:gd name="T12" fmla="*/ 0 w 215"/>
                <a:gd name="T13" fmla="*/ 34 h 838"/>
              </a:gdLst>
              <a:ahLst/>
              <a:cxnLst>
                <a:cxn ang="0">
                  <a:pos x="T0" y="T1"/>
                </a:cxn>
                <a:cxn ang="0">
                  <a:pos x="T2" y="T3"/>
                </a:cxn>
                <a:cxn ang="0">
                  <a:pos x="T4" y="T5"/>
                </a:cxn>
                <a:cxn ang="0">
                  <a:pos x="T6" y="T7"/>
                </a:cxn>
                <a:cxn ang="0">
                  <a:pos x="T8" y="T9"/>
                </a:cxn>
                <a:cxn ang="0">
                  <a:pos x="T10" y="T11"/>
                </a:cxn>
                <a:cxn ang="0">
                  <a:pos x="T12" y="T13"/>
                </a:cxn>
              </a:cxnLst>
              <a:rect l="0" t="0" r="r" b="b"/>
              <a:pathLst>
                <a:path w="215" h="838">
                  <a:moveTo>
                    <a:pt x="0" y="34"/>
                  </a:moveTo>
                  <a:lnTo>
                    <a:pt x="0" y="385"/>
                  </a:lnTo>
                  <a:lnTo>
                    <a:pt x="71" y="838"/>
                  </a:lnTo>
                  <a:lnTo>
                    <a:pt x="122" y="837"/>
                  </a:lnTo>
                  <a:lnTo>
                    <a:pt x="150" y="419"/>
                  </a:lnTo>
                  <a:lnTo>
                    <a:pt x="215" y="0"/>
                  </a:lnTo>
                  <a:lnTo>
                    <a:pt x="0" y="34"/>
                  </a:lnTo>
                  <a:close/>
                </a:path>
              </a:pathLst>
            </a:custGeom>
            <a:solidFill>
              <a:schemeClr val="bg1">
                <a:lumMod val="95000"/>
              </a:schemeClr>
            </a:solidFill>
            <a:ln>
              <a:noFill/>
            </a:ln>
          </p:spPr>
          <p:txBody>
            <a:bodyPr anchor="ctr"/>
            <a:lstStyle/>
            <a:p>
              <a:pPr algn="ctr"/>
              <a:endParaRPr/>
            </a:p>
          </p:txBody>
        </p:sp>
        <p:sp>
          <p:nvSpPr>
            <p:cNvPr id="58" name="ïSḷîḋé">
              <a:extLst>
                <a:ext uri="{FF2B5EF4-FFF2-40B4-BE49-F238E27FC236}">
                  <a16:creationId xmlns:a16="http://schemas.microsoft.com/office/drawing/2014/main" id="{5EB27626-7CEF-4140-BC6F-09FF4C101F75}"/>
                </a:ext>
              </a:extLst>
            </p:cNvPr>
            <p:cNvSpPr/>
            <p:nvPr/>
          </p:nvSpPr>
          <p:spPr bwMode="auto">
            <a:xfrm>
              <a:off x="7148513" y="5430838"/>
              <a:ext cx="131763" cy="88900"/>
            </a:xfrm>
            <a:custGeom>
              <a:avLst/>
              <a:gdLst>
                <a:gd name="T0" fmla="*/ 83 w 83"/>
                <a:gd name="T1" fmla="*/ 27 h 56"/>
                <a:gd name="T2" fmla="*/ 27 w 83"/>
                <a:gd name="T3" fmla="*/ 56 h 56"/>
                <a:gd name="T4" fmla="*/ 0 w 83"/>
                <a:gd name="T5" fmla="*/ 28 h 56"/>
                <a:gd name="T6" fmla="*/ 27 w 83"/>
                <a:gd name="T7" fmla="*/ 0 h 56"/>
                <a:gd name="T8" fmla="*/ 83 w 83"/>
                <a:gd name="T9" fmla="*/ 0 h 56"/>
                <a:gd name="T10" fmla="*/ 83 w 83"/>
                <a:gd name="T11" fmla="*/ 27 h 56"/>
              </a:gdLst>
              <a:ahLst/>
              <a:cxnLst>
                <a:cxn ang="0">
                  <a:pos x="T0" y="T1"/>
                </a:cxn>
                <a:cxn ang="0">
                  <a:pos x="T2" y="T3"/>
                </a:cxn>
                <a:cxn ang="0">
                  <a:pos x="T4" y="T5"/>
                </a:cxn>
                <a:cxn ang="0">
                  <a:pos x="T6" y="T7"/>
                </a:cxn>
                <a:cxn ang="0">
                  <a:pos x="T8" y="T9"/>
                </a:cxn>
                <a:cxn ang="0">
                  <a:pos x="T10" y="T11"/>
                </a:cxn>
              </a:cxnLst>
              <a:rect l="0" t="0" r="r" b="b"/>
              <a:pathLst>
                <a:path w="83" h="56">
                  <a:moveTo>
                    <a:pt x="83" y="27"/>
                  </a:moveTo>
                  <a:lnTo>
                    <a:pt x="27" y="56"/>
                  </a:lnTo>
                  <a:lnTo>
                    <a:pt x="0" y="28"/>
                  </a:lnTo>
                  <a:lnTo>
                    <a:pt x="27" y="0"/>
                  </a:lnTo>
                  <a:lnTo>
                    <a:pt x="83" y="0"/>
                  </a:lnTo>
                  <a:lnTo>
                    <a:pt x="83" y="27"/>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íšľïďé">
              <a:extLst>
                <a:ext uri="{FF2B5EF4-FFF2-40B4-BE49-F238E27FC236}">
                  <a16:creationId xmlns:a16="http://schemas.microsoft.com/office/drawing/2014/main" id="{3F870F46-71F7-4F09-B54D-8F812B84466A}"/>
                </a:ext>
              </a:extLst>
            </p:cNvPr>
            <p:cNvSpPr/>
            <p:nvPr/>
          </p:nvSpPr>
          <p:spPr bwMode="auto">
            <a:xfrm>
              <a:off x="6880225" y="3475038"/>
              <a:ext cx="844550" cy="1001713"/>
            </a:xfrm>
            <a:custGeom>
              <a:avLst/>
              <a:gdLst>
                <a:gd name="T0" fmla="*/ 546 w 547"/>
                <a:gd name="T1" fmla="*/ 570 h 649"/>
                <a:gd name="T2" fmla="*/ 544 w 547"/>
                <a:gd name="T3" fmla="*/ 536 h 649"/>
                <a:gd name="T4" fmla="*/ 534 w 547"/>
                <a:gd name="T5" fmla="*/ 410 h 649"/>
                <a:gd name="T6" fmla="*/ 517 w 547"/>
                <a:gd name="T7" fmla="*/ 243 h 649"/>
                <a:gd name="T8" fmla="*/ 480 w 547"/>
                <a:gd name="T9" fmla="*/ 107 h 649"/>
                <a:gd name="T10" fmla="*/ 312 w 547"/>
                <a:gd name="T11" fmla="*/ 9 h 649"/>
                <a:gd name="T12" fmla="*/ 181 w 547"/>
                <a:gd name="T13" fmla="*/ 85 h 649"/>
                <a:gd name="T14" fmla="*/ 175 w 547"/>
                <a:gd name="T15" fmla="*/ 123 h 649"/>
                <a:gd name="T16" fmla="*/ 168 w 547"/>
                <a:gd name="T17" fmla="*/ 161 h 649"/>
                <a:gd name="T18" fmla="*/ 161 w 547"/>
                <a:gd name="T19" fmla="*/ 190 h 649"/>
                <a:gd name="T20" fmla="*/ 161 w 547"/>
                <a:gd name="T21" fmla="*/ 190 h 649"/>
                <a:gd name="T22" fmla="*/ 89 w 547"/>
                <a:gd name="T23" fmla="*/ 431 h 649"/>
                <a:gd name="T24" fmla="*/ 100 w 547"/>
                <a:gd name="T25" fmla="*/ 569 h 649"/>
                <a:gd name="T26" fmla="*/ 154 w 547"/>
                <a:gd name="T27" fmla="*/ 583 h 649"/>
                <a:gd name="T28" fmla="*/ 278 w 547"/>
                <a:gd name="T29" fmla="*/ 574 h 649"/>
                <a:gd name="T30" fmla="*/ 393 w 547"/>
                <a:gd name="T31" fmla="*/ 585 h 649"/>
                <a:gd name="T32" fmla="*/ 467 w 547"/>
                <a:gd name="T33" fmla="*/ 607 h 649"/>
                <a:gd name="T34" fmla="*/ 527 w 547"/>
                <a:gd name="T35" fmla="*/ 647 h 649"/>
                <a:gd name="T36" fmla="*/ 533 w 547"/>
                <a:gd name="T37" fmla="*/ 649 h 649"/>
                <a:gd name="T38" fmla="*/ 546 w 547"/>
                <a:gd name="T39" fmla="*/ 57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7" h="649">
                  <a:moveTo>
                    <a:pt x="546" y="570"/>
                  </a:moveTo>
                  <a:cubicBezTo>
                    <a:pt x="545" y="554"/>
                    <a:pt x="544" y="541"/>
                    <a:pt x="544" y="536"/>
                  </a:cubicBezTo>
                  <a:cubicBezTo>
                    <a:pt x="543" y="494"/>
                    <a:pt x="539" y="452"/>
                    <a:pt x="534" y="410"/>
                  </a:cubicBezTo>
                  <a:cubicBezTo>
                    <a:pt x="529" y="373"/>
                    <a:pt x="523" y="280"/>
                    <a:pt x="517" y="243"/>
                  </a:cubicBezTo>
                  <a:cubicBezTo>
                    <a:pt x="512" y="212"/>
                    <a:pt x="493" y="136"/>
                    <a:pt x="480" y="107"/>
                  </a:cubicBezTo>
                  <a:cubicBezTo>
                    <a:pt x="447" y="36"/>
                    <a:pt x="457" y="30"/>
                    <a:pt x="312" y="9"/>
                  </a:cubicBezTo>
                  <a:cubicBezTo>
                    <a:pt x="248" y="0"/>
                    <a:pt x="233" y="39"/>
                    <a:pt x="181" y="85"/>
                  </a:cubicBezTo>
                  <a:cubicBezTo>
                    <a:pt x="176" y="90"/>
                    <a:pt x="176" y="116"/>
                    <a:pt x="175" y="123"/>
                  </a:cubicBezTo>
                  <a:cubicBezTo>
                    <a:pt x="173" y="136"/>
                    <a:pt x="171" y="148"/>
                    <a:pt x="168" y="161"/>
                  </a:cubicBezTo>
                  <a:cubicBezTo>
                    <a:pt x="166" y="171"/>
                    <a:pt x="164" y="180"/>
                    <a:pt x="161" y="190"/>
                  </a:cubicBezTo>
                  <a:cubicBezTo>
                    <a:pt x="161" y="190"/>
                    <a:pt x="161" y="190"/>
                    <a:pt x="161" y="190"/>
                  </a:cubicBezTo>
                  <a:cubicBezTo>
                    <a:pt x="161" y="190"/>
                    <a:pt x="117" y="389"/>
                    <a:pt x="89" y="431"/>
                  </a:cubicBezTo>
                  <a:cubicBezTo>
                    <a:pt x="60" y="473"/>
                    <a:pt x="0" y="533"/>
                    <a:pt x="100" y="569"/>
                  </a:cubicBezTo>
                  <a:cubicBezTo>
                    <a:pt x="118" y="574"/>
                    <a:pt x="135" y="580"/>
                    <a:pt x="154" y="583"/>
                  </a:cubicBezTo>
                  <a:cubicBezTo>
                    <a:pt x="154" y="583"/>
                    <a:pt x="235" y="574"/>
                    <a:pt x="278" y="574"/>
                  </a:cubicBezTo>
                  <a:cubicBezTo>
                    <a:pt x="316" y="574"/>
                    <a:pt x="355" y="578"/>
                    <a:pt x="393" y="585"/>
                  </a:cubicBezTo>
                  <a:cubicBezTo>
                    <a:pt x="419" y="589"/>
                    <a:pt x="445" y="595"/>
                    <a:pt x="467" y="607"/>
                  </a:cubicBezTo>
                  <a:cubicBezTo>
                    <a:pt x="489" y="618"/>
                    <a:pt x="505" y="635"/>
                    <a:pt x="527" y="647"/>
                  </a:cubicBezTo>
                  <a:cubicBezTo>
                    <a:pt x="529" y="648"/>
                    <a:pt x="531" y="649"/>
                    <a:pt x="533" y="649"/>
                  </a:cubicBezTo>
                  <a:cubicBezTo>
                    <a:pt x="546" y="647"/>
                    <a:pt x="547" y="603"/>
                    <a:pt x="546" y="570"/>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ṣlïḑê">
              <a:extLst>
                <a:ext uri="{FF2B5EF4-FFF2-40B4-BE49-F238E27FC236}">
                  <a16:creationId xmlns:a16="http://schemas.microsoft.com/office/drawing/2014/main" id="{87147D5D-B3C5-4893-AC73-B7F7CA12915A}"/>
                </a:ext>
              </a:extLst>
            </p:cNvPr>
            <p:cNvSpPr/>
            <p:nvPr/>
          </p:nvSpPr>
          <p:spPr bwMode="auto">
            <a:xfrm>
              <a:off x="7258050" y="3244851"/>
              <a:ext cx="223838" cy="282575"/>
            </a:xfrm>
            <a:custGeom>
              <a:avLst/>
              <a:gdLst>
                <a:gd name="T0" fmla="*/ 67 w 145"/>
                <a:gd name="T1" fmla="*/ 178 h 183"/>
                <a:gd name="T2" fmla="*/ 109 w 145"/>
                <a:gd name="T3" fmla="*/ 176 h 183"/>
                <a:gd name="T4" fmla="*/ 115 w 145"/>
                <a:gd name="T5" fmla="*/ 167 h 183"/>
                <a:gd name="T6" fmla="*/ 113 w 145"/>
                <a:gd name="T7" fmla="*/ 134 h 183"/>
                <a:gd name="T8" fmla="*/ 144 w 145"/>
                <a:gd name="T9" fmla="*/ 108 h 183"/>
                <a:gd name="T10" fmla="*/ 143 w 145"/>
                <a:gd name="T11" fmla="*/ 95 h 183"/>
                <a:gd name="T12" fmla="*/ 134 w 145"/>
                <a:gd name="T13" fmla="*/ 39 h 183"/>
                <a:gd name="T14" fmla="*/ 128 w 145"/>
                <a:gd name="T15" fmla="*/ 21 h 183"/>
                <a:gd name="T16" fmla="*/ 99 w 145"/>
                <a:gd name="T17" fmla="*/ 5 h 183"/>
                <a:gd name="T18" fmla="*/ 17 w 145"/>
                <a:gd name="T19" fmla="*/ 25 h 183"/>
                <a:gd name="T20" fmla="*/ 4 w 145"/>
                <a:gd name="T21" fmla="*/ 43 h 183"/>
                <a:gd name="T22" fmla="*/ 6 w 145"/>
                <a:gd name="T23" fmla="*/ 78 h 183"/>
                <a:gd name="T24" fmla="*/ 14 w 145"/>
                <a:gd name="T25" fmla="*/ 110 h 183"/>
                <a:gd name="T26" fmla="*/ 34 w 145"/>
                <a:gd name="T27" fmla="*/ 141 h 183"/>
                <a:gd name="T28" fmla="*/ 53 w 145"/>
                <a:gd name="T29" fmla="*/ 146 h 183"/>
                <a:gd name="T30" fmla="*/ 67 w 145"/>
                <a:gd name="T31" fmla="*/ 17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183">
                  <a:moveTo>
                    <a:pt x="67" y="178"/>
                  </a:moveTo>
                  <a:cubicBezTo>
                    <a:pt x="74" y="181"/>
                    <a:pt x="91" y="183"/>
                    <a:pt x="109" y="176"/>
                  </a:cubicBezTo>
                  <a:cubicBezTo>
                    <a:pt x="113" y="174"/>
                    <a:pt x="115" y="171"/>
                    <a:pt x="115" y="167"/>
                  </a:cubicBezTo>
                  <a:cubicBezTo>
                    <a:pt x="115" y="156"/>
                    <a:pt x="114" y="145"/>
                    <a:pt x="113" y="134"/>
                  </a:cubicBezTo>
                  <a:cubicBezTo>
                    <a:pt x="126" y="129"/>
                    <a:pt x="142" y="122"/>
                    <a:pt x="144" y="108"/>
                  </a:cubicBezTo>
                  <a:cubicBezTo>
                    <a:pt x="145" y="104"/>
                    <a:pt x="144" y="99"/>
                    <a:pt x="143" y="95"/>
                  </a:cubicBezTo>
                  <a:cubicBezTo>
                    <a:pt x="140" y="76"/>
                    <a:pt x="137" y="58"/>
                    <a:pt x="134" y="39"/>
                  </a:cubicBezTo>
                  <a:cubicBezTo>
                    <a:pt x="133" y="33"/>
                    <a:pt x="132" y="26"/>
                    <a:pt x="128" y="21"/>
                  </a:cubicBezTo>
                  <a:cubicBezTo>
                    <a:pt x="122" y="11"/>
                    <a:pt x="110" y="7"/>
                    <a:pt x="99" y="5"/>
                  </a:cubicBezTo>
                  <a:cubicBezTo>
                    <a:pt x="71" y="0"/>
                    <a:pt x="39" y="6"/>
                    <a:pt x="17" y="25"/>
                  </a:cubicBezTo>
                  <a:cubicBezTo>
                    <a:pt x="11" y="30"/>
                    <a:pt x="6" y="36"/>
                    <a:pt x="4" y="43"/>
                  </a:cubicBezTo>
                  <a:cubicBezTo>
                    <a:pt x="0" y="54"/>
                    <a:pt x="3" y="67"/>
                    <a:pt x="6" y="78"/>
                  </a:cubicBezTo>
                  <a:cubicBezTo>
                    <a:pt x="8" y="89"/>
                    <a:pt x="11" y="100"/>
                    <a:pt x="14" y="110"/>
                  </a:cubicBezTo>
                  <a:cubicBezTo>
                    <a:pt x="17" y="122"/>
                    <a:pt x="22" y="136"/>
                    <a:pt x="34" y="141"/>
                  </a:cubicBezTo>
                  <a:cubicBezTo>
                    <a:pt x="40" y="143"/>
                    <a:pt x="47" y="142"/>
                    <a:pt x="53" y="146"/>
                  </a:cubicBezTo>
                  <a:cubicBezTo>
                    <a:pt x="63" y="152"/>
                    <a:pt x="61" y="167"/>
                    <a:pt x="67" y="178"/>
                  </a:cubicBezTo>
                  <a:close/>
                </a:path>
              </a:pathLst>
            </a:custGeom>
            <a:solidFill>
              <a:srgbClr val="EAC1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Sḷïḓe">
              <a:extLst>
                <a:ext uri="{FF2B5EF4-FFF2-40B4-BE49-F238E27FC236}">
                  <a16:creationId xmlns:a16="http://schemas.microsoft.com/office/drawing/2014/main" id="{08870BF0-960E-40B1-8CAA-721FD4255F3B}"/>
                </a:ext>
              </a:extLst>
            </p:cNvPr>
            <p:cNvSpPr/>
            <p:nvPr/>
          </p:nvSpPr>
          <p:spPr bwMode="auto">
            <a:xfrm>
              <a:off x="7046913" y="3095626"/>
              <a:ext cx="533400" cy="334963"/>
            </a:xfrm>
            <a:custGeom>
              <a:avLst/>
              <a:gdLst>
                <a:gd name="T0" fmla="*/ 39 w 346"/>
                <a:gd name="T1" fmla="*/ 91 h 217"/>
                <a:gd name="T2" fmla="*/ 30 w 346"/>
                <a:gd name="T3" fmla="*/ 78 h 217"/>
                <a:gd name="T4" fmla="*/ 8 w 346"/>
                <a:gd name="T5" fmla="*/ 51 h 217"/>
                <a:gd name="T6" fmla="*/ 7 w 346"/>
                <a:gd name="T7" fmla="*/ 18 h 217"/>
                <a:gd name="T8" fmla="*/ 26 w 346"/>
                <a:gd name="T9" fmla="*/ 7 h 217"/>
                <a:gd name="T10" fmla="*/ 99 w 346"/>
                <a:gd name="T11" fmla="*/ 6 h 217"/>
                <a:gd name="T12" fmla="*/ 165 w 346"/>
                <a:gd name="T13" fmla="*/ 13 h 217"/>
                <a:gd name="T14" fmla="*/ 225 w 346"/>
                <a:gd name="T15" fmla="*/ 16 h 217"/>
                <a:gd name="T16" fmla="*/ 304 w 346"/>
                <a:gd name="T17" fmla="*/ 39 h 217"/>
                <a:gd name="T18" fmla="*/ 326 w 346"/>
                <a:gd name="T19" fmla="*/ 61 h 217"/>
                <a:gd name="T20" fmla="*/ 327 w 346"/>
                <a:gd name="T21" fmla="*/ 165 h 217"/>
                <a:gd name="T22" fmla="*/ 311 w 346"/>
                <a:gd name="T23" fmla="*/ 184 h 217"/>
                <a:gd name="T24" fmla="*/ 270 w 346"/>
                <a:gd name="T25" fmla="*/ 217 h 217"/>
                <a:gd name="T26" fmla="*/ 272 w 346"/>
                <a:gd name="T27" fmla="*/ 146 h 217"/>
                <a:gd name="T28" fmla="*/ 194 w 346"/>
                <a:gd name="T29" fmla="*/ 139 h 217"/>
                <a:gd name="T30" fmla="*/ 127 w 346"/>
                <a:gd name="T31" fmla="*/ 164 h 217"/>
                <a:gd name="T32" fmla="*/ 75 w 346"/>
                <a:gd name="T33" fmla="*/ 150 h 217"/>
                <a:gd name="T34" fmla="*/ 39 w 346"/>
                <a:gd name="T35" fmla="*/ 9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217">
                  <a:moveTo>
                    <a:pt x="39" y="91"/>
                  </a:moveTo>
                  <a:cubicBezTo>
                    <a:pt x="36" y="87"/>
                    <a:pt x="33" y="82"/>
                    <a:pt x="30" y="78"/>
                  </a:cubicBezTo>
                  <a:cubicBezTo>
                    <a:pt x="22" y="69"/>
                    <a:pt x="13" y="61"/>
                    <a:pt x="8" y="51"/>
                  </a:cubicBezTo>
                  <a:cubicBezTo>
                    <a:pt x="2" y="41"/>
                    <a:pt x="0" y="28"/>
                    <a:pt x="7" y="18"/>
                  </a:cubicBezTo>
                  <a:cubicBezTo>
                    <a:pt x="11" y="12"/>
                    <a:pt x="19" y="9"/>
                    <a:pt x="26" y="7"/>
                  </a:cubicBezTo>
                  <a:cubicBezTo>
                    <a:pt x="49" y="0"/>
                    <a:pt x="75" y="0"/>
                    <a:pt x="99" y="6"/>
                  </a:cubicBezTo>
                  <a:cubicBezTo>
                    <a:pt x="122" y="12"/>
                    <a:pt x="142" y="21"/>
                    <a:pt x="165" y="13"/>
                  </a:cubicBezTo>
                  <a:cubicBezTo>
                    <a:pt x="187" y="5"/>
                    <a:pt x="202" y="8"/>
                    <a:pt x="225" y="16"/>
                  </a:cubicBezTo>
                  <a:cubicBezTo>
                    <a:pt x="249" y="25"/>
                    <a:pt x="282" y="27"/>
                    <a:pt x="304" y="39"/>
                  </a:cubicBezTo>
                  <a:cubicBezTo>
                    <a:pt x="313" y="44"/>
                    <a:pt x="321" y="52"/>
                    <a:pt x="326" y="61"/>
                  </a:cubicBezTo>
                  <a:cubicBezTo>
                    <a:pt x="346" y="92"/>
                    <a:pt x="346" y="134"/>
                    <a:pt x="327" y="165"/>
                  </a:cubicBezTo>
                  <a:cubicBezTo>
                    <a:pt x="322" y="172"/>
                    <a:pt x="317" y="178"/>
                    <a:pt x="311" y="184"/>
                  </a:cubicBezTo>
                  <a:cubicBezTo>
                    <a:pt x="300" y="197"/>
                    <a:pt x="286" y="212"/>
                    <a:pt x="270" y="217"/>
                  </a:cubicBezTo>
                  <a:cubicBezTo>
                    <a:pt x="270" y="202"/>
                    <a:pt x="283" y="158"/>
                    <a:pt x="272" y="146"/>
                  </a:cubicBezTo>
                  <a:cubicBezTo>
                    <a:pt x="255" y="128"/>
                    <a:pt x="216" y="134"/>
                    <a:pt x="194" y="139"/>
                  </a:cubicBezTo>
                  <a:cubicBezTo>
                    <a:pt x="171" y="144"/>
                    <a:pt x="150" y="160"/>
                    <a:pt x="127" y="164"/>
                  </a:cubicBezTo>
                  <a:cubicBezTo>
                    <a:pt x="110" y="166"/>
                    <a:pt x="89" y="158"/>
                    <a:pt x="75" y="150"/>
                  </a:cubicBezTo>
                  <a:cubicBezTo>
                    <a:pt x="57" y="139"/>
                    <a:pt x="49" y="108"/>
                    <a:pt x="39" y="91"/>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ṡḷíďè">
              <a:extLst>
                <a:ext uri="{FF2B5EF4-FFF2-40B4-BE49-F238E27FC236}">
                  <a16:creationId xmlns:a16="http://schemas.microsoft.com/office/drawing/2014/main" id="{CDD17ADD-4415-4B3C-A733-914C70627C52}"/>
                </a:ext>
              </a:extLst>
            </p:cNvPr>
            <p:cNvSpPr/>
            <p:nvPr/>
          </p:nvSpPr>
          <p:spPr bwMode="auto">
            <a:xfrm>
              <a:off x="7546975" y="3530601"/>
              <a:ext cx="296863" cy="685800"/>
            </a:xfrm>
            <a:custGeom>
              <a:avLst/>
              <a:gdLst>
                <a:gd name="T0" fmla="*/ 0 w 187"/>
                <a:gd name="T1" fmla="*/ 0 h 432"/>
                <a:gd name="T2" fmla="*/ 89 w 187"/>
                <a:gd name="T3" fmla="*/ 78 h 432"/>
                <a:gd name="T4" fmla="*/ 187 w 187"/>
                <a:gd name="T5" fmla="*/ 284 h 432"/>
                <a:gd name="T6" fmla="*/ 63 w 187"/>
                <a:gd name="T7" fmla="*/ 432 h 432"/>
                <a:gd name="T8" fmla="*/ 42 w 187"/>
                <a:gd name="T9" fmla="*/ 349 h 432"/>
                <a:gd name="T10" fmla="*/ 0 w 187"/>
                <a:gd name="T11" fmla="*/ 0 h 432"/>
              </a:gdLst>
              <a:ahLst/>
              <a:cxnLst>
                <a:cxn ang="0">
                  <a:pos x="T0" y="T1"/>
                </a:cxn>
                <a:cxn ang="0">
                  <a:pos x="T2" y="T3"/>
                </a:cxn>
                <a:cxn ang="0">
                  <a:pos x="T4" y="T5"/>
                </a:cxn>
                <a:cxn ang="0">
                  <a:pos x="T6" y="T7"/>
                </a:cxn>
                <a:cxn ang="0">
                  <a:pos x="T8" y="T9"/>
                </a:cxn>
                <a:cxn ang="0">
                  <a:pos x="T10" y="T11"/>
                </a:cxn>
              </a:cxnLst>
              <a:rect l="0" t="0" r="r" b="b"/>
              <a:pathLst>
                <a:path w="187" h="432">
                  <a:moveTo>
                    <a:pt x="0" y="0"/>
                  </a:moveTo>
                  <a:lnTo>
                    <a:pt x="89" y="78"/>
                  </a:lnTo>
                  <a:lnTo>
                    <a:pt x="187" y="284"/>
                  </a:lnTo>
                  <a:lnTo>
                    <a:pt x="63" y="432"/>
                  </a:lnTo>
                  <a:lnTo>
                    <a:pt x="42" y="349"/>
                  </a:lnTo>
                  <a:lnTo>
                    <a:pt x="0" y="0"/>
                  </a:lnTo>
                  <a:close/>
                </a:path>
              </a:pathLst>
            </a:custGeom>
            <a:solidFill>
              <a:srgbClr val="7FC5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ṧlîḓê">
              <a:extLst>
                <a:ext uri="{FF2B5EF4-FFF2-40B4-BE49-F238E27FC236}">
                  <a16:creationId xmlns:a16="http://schemas.microsoft.com/office/drawing/2014/main" id="{E2854860-B0CE-48C4-8EDE-15079C23CF58}"/>
                </a:ext>
              </a:extLst>
            </p:cNvPr>
            <p:cNvSpPr/>
            <p:nvPr/>
          </p:nvSpPr>
          <p:spPr bwMode="auto">
            <a:xfrm>
              <a:off x="6570663" y="3549651"/>
              <a:ext cx="128588" cy="80963"/>
            </a:xfrm>
            <a:custGeom>
              <a:avLst/>
              <a:gdLst>
                <a:gd name="T0" fmla="*/ 44 w 81"/>
                <a:gd name="T1" fmla="*/ 48 h 51"/>
                <a:gd name="T2" fmla="*/ 0 w 81"/>
                <a:gd name="T3" fmla="*/ 19 h 51"/>
                <a:gd name="T4" fmla="*/ 12 w 81"/>
                <a:gd name="T5" fmla="*/ 0 h 51"/>
                <a:gd name="T6" fmla="*/ 46 w 81"/>
                <a:gd name="T7" fmla="*/ 13 h 51"/>
                <a:gd name="T8" fmla="*/ 47 w 81"/>
                <a:gd name="T9" fmla="*/ 2 h 51"/>
                <a:gd name="T10" fmla="*/ 81 w 81"/>
                <a:gd name="T11" fmla="*/ 30 h 51"/>
                <a:gd name="T12" fmla="*/ 72 w 81"/>
                <a:gd name="T13" fmla="*/ 51 h 51"/>
                <a:gd name="T14" fmla="*/ 44 w 81"/>
                <a:gd name="T15" fmla="*/ 4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51">
                  <a:moveTo>
                    <a:pt x="44" y="48"/>
                  </a:moveTo>
                  <a:lnTo>
                    <a:pt x="0" y="19"/>
                  </a:lnTo>
                  <a:lnTo>
                    <a:pt x="12" y="0"/>
                  </a:lnTo>
                  <a:lnTo>
                    <a:pt x="46" y="13"/>
                  </a:lnTo>
                  <a:lnTo>
                    <a:pt x="47" y="2"/>
                  </a:lnTo>
                  <a:lnTo>
                    <a:pt x="81" y="30"/>
                  </a:lnTo>
                  <a:lnTo>
                    <a:pt x="72" y="51"/>
                  </a:lnTo>
                  <a:lnTo>
                    <a:pt x="44" y="48"/>
                  </a:lnTo>
                  <a:close/>
                </a:path>
              </a:pathLst>
            </a:custGeom>
            <a:solidFill>
              <a:srgbClr val="EAC1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śļiḋe">
              <a:extLst>
                <a:ext uri="{FF2B5EF4-FFF2-40B4-BE49-F238E27FC236}">
                  <a16:creationId xmlns:a16="http://schemas.microsoft.com/office/drawing/2014/main" id="{0EE7DA4C-D4C9-4A73-B577-C3A8184BCFE2}"/>
                </a:ext>
              </a:extLst>
            </p:cNvPr>
            <p:cNvSpPr/>
            <p:nvPr/>
          </p:nvSpPr>
          <p:spPr bwMode="auto">
            <a:xfrm>
              <a:off x="6677025" y="3500438"/>
              <a:ext cx="614363" cy="295275"/>
            </a:xfrm>
            <a:custGeom>
              <a:avLst/>
              <a:gdLst>
                <a:gd name="T0" fmla="*/ 387 w 387"/>
                <a:gd name="T1" fmla="*/ 0 h 186"/>
                <a:gd name="T2" fmla="*/ 159 w 387"/>
                <a:gd name="T3" fmla="*/ 93 h 186"/>
                <a:gd name="T4" fmla="*/ 14 w 387"/>
                <a:gd name="T5" fmla="*/ 61 h 186"/>
                <a:gd name="T6" fmla="*/ 0 w 387"/>
                <a:gd name="T7" fmla="*/ 88 h 186"/>
                <a:gd name="T8" fmla="*/ 131 w 387"/>
                <a:gd name="T9" fmla="*/ 186 h 186"/>
                <a:gd name="T10" fmla="*/ 313 w 387"/>
                <a:gd name="T11" fmla="*/ 164 h 186"/>
                <a:gd name="T12" fmla="*/ 387 w 387"/>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387" h="186">
                  <a:moveTo>
                    <a:pt x="387" y="0"/>
                  </a:moveTo>
                  <a:lnTo>
                    <a:pt x="159" y="93"/>
                  </a:lnTo>
                  <a:lnTo>
                    <a:pt x="14" y="61"/>
                  </a:lnTo>
                  <a:lnTo>
                    <a:pt x="0" y="88"/>
                  </a:lnTo>
                  <a:lnTo>
                    <a:pt x="131" y="186"/>
                  </a:lnTo>
                  <a:lnTo>
                    <a:pt x="313" y="164"/>
                  </a:lnTo>
                  <a:lnTo>
                    <a:pt x="387" y="0"/>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şḻïḑé">
              <a:extLst>
                <a:ext uri="{FF2B5EF4-FFF2-40B4-BE49-F238E27FC236}">
                  <a16:creationId xmlns:a16="http://schemas.microsoft.com/office/drawing/2014/main" id="{3EBA6B0C-85AF-44BF-8EA6-98BF95CB8CFA}"/>
                </a:ext>
              </a:extLst>
            </p:cNvPr>
            <p:cNvSpPr/>
            <p:nvPr/>
          </p:nvSpPr>
          <p:spPr bwMode="auto">
            <a:xfrm>
              <a:off x="6149975" y="5432426"/>
              <a:ext cx="114300" cy="117475"/>
            </a:xfrm>
            <a:custGeom>
              <a:avLst/>
              <a:gdLst>
                <a:gd name="T0" fmla="*/ 2 w 72"/>
                <a:gd name="T1" fmla="*/ 24 h 74"/>
                <a:gd name="T2" fmla="*/ 0 w 72"/>
                <a:gd name="T3" fmla="*/ 48 h 74"/>
                <a:gd name="T4" fmla="*/ 47 w 72"/>
                <a:gd name="T5" fmla="*/ 74 h 74"/>
                <a:gd name="T6" fmla="*/ 72 w 72"/>
                <a:gd name="T7" fmla="*/ 52 h 74"/>
                <a:gd name="T8" fmla="*/ 50 w 72"/>
                <a:gd name="T9" fmla="*/ 26 h 74"/>
                <a:gd name="T10" fmla="*/ 3 w 72"/>
                <a:gd name="T11" fmla="*/ 0 h 74"/>
                <a:gd name="T12" fmla="*/ 2 w 72"/>
                <a:gd name="T13" fmla="*/ 24 h 74"/>
              </a:gdLst>
              <a:ahLst/>
              <a:cxnLst>
                <a:cxn ang="0">
                  <a:pos x="T0" y="T1"/>
                </a:cxn>
                <a:cxn ang="0">
                  <a:pos x="T2" y="T3"/>
                </a:cxn>
                <a:cxn ang="0">
                  <a:pos x="T4" y="T5"/>
                </a:cxn>
                <a:cxn ang="0">
                  <a:pos x="T6" y="T7"/>
                </a:cxn>
                <a:cxn ang="0">
                  <a:pos x="T8" y="T9"/>
                </a:cxn>
                <a:cxn ang="0">
                  <a:pos x="T10" y="T11"/>
                </a:cxn>
                <a:cxn ang="0">
                  <a:pos x="T12" y="T13"/>
                </a:cxn>
              </a:cxnLst>
              <a:rect l="0" t="0" r="r" b="b"/>
              <a:pathLst>
                <a:path w="72" h="74">
                  <a:moveTo>
                    <a:pt x="2" y="24"/>
                  </a:moveTo>
                  <a:lnTo>
                    <a:pt x="0" y="48"/>
                  </a:lnTo>
                  <a:lnTo>
                    <a:pt x="47" y="74"/>
                  </a:lnTo>
                  <a:lnTo>
                    <a:pt x="72" y="52"/>
                  </a:lnTo>
                  <a:lnTo>
                    <a:pt x="50" y="26"/>
                  </a:lnTo>
                  <a:lnTo>
                    <a:pt x="3" y="0"/>
                  </a:lnTo>
                  <a:lnTo>
                    <a:pt x="2" y="24"/>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isļidè">
              <a:extLst>
                <a:ext uri="{FF2B5EF4-FFF2-40B4-BE49-F238E27FC236}">
                  <a16:creationId xmlns:a16="http://schemas.microsoft.com/office/drawing/2014/main" id="{555B45BA-1EFB-43BB-B80C-CD352BEE451E}"/>
                </a:ext>
              </a:extLst>
            </p:cNvPr>
            <p:cNvSpPr/>
            <p:nvPr/>
          </p:nvSpPr>
          <p:spPr bwMode="auto">
            <a:xfrm>
              <a:off x="6086475" y="4286251"/>
              <a:ext cx="347663" cy="1190625"/>
            </a:xfrm>
            <a:custGeom>
              <a:avLst/>
              <a:gdLst>
                <a:gd name="T0" fmla="*/ 4 w 219"/>
                <a:gd name="T1" fmla="*/ 20 h 750"/>
                <a:gd name="T2" fmla="*/ 0 w 219"/>
                <a:gd name="T3" fmla="*/ 93 h 750"/>
                <a:gd name="T4" fmla="*/ 81 w 219"/>
                <a:gd name="T5" fmla="*/ 413 h 750"/>
                <a:gd name="T6" fmla="*/ 40 w 219"/>
                <a:gd name="T7" fmla="*/ 739 h 750"/>
                <a:gd name="T8" fmla="*/ 87 w 219"/>
                <a:gd name="T9" fmla="*/ 750 h 750"/>
                <a:gd name="T10" fmla="*/ 217 w 219"/>
                <a:gd name="T11" fmla="*/ 359 h 750"/>
                <a:gd name="T12" fmla="*/ 219 w 219"/>
                <a:gd name="T13" fmla="*/ 242 h 750"/>
                <a:gd name="T14" fmla="*/ 187 w 219"/>
                <a:gd name="T15" fmla="*/ 0 h 750"/>
                <a:gd name="T16" fmla="*/ 4 w 219"/>
                <a:gd name="T17" fmla="*/ 2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750">
                  <a:moveTo>
                    <a:pt x="4" y="20"/>
                  </a:moveTo>
                  <a:lnTo>
                    <a:pt x="0" y="93"/>
                  </a:lnTo>
                  <a:lnTo>
                    <a:pt x="81" y="413"/>
                  </a:lnTo>
                  <a:lnTo>
                    <a:pt x="40" y="739"/>
                  </a:lnTo>
                  <a:lnTo>
                    <a:pt x="87" y="750"/>
                  </a:lnTo>
                  <a:lnTo>
                    <a:pt x="217" y="359"/>
                  </a:lnTo>
                  <a:lnTo>
                    <a:pt x="219" y="242"/>
                  </a:lnTo>
                  <a:lnTo>
                    <a:pt x="187" y="0"/>
                  </a:lnTo>
                  <a:lnTo>
                    <a:pt x="4" y="20"/>
                  </a:lnTo>
                  <a:close/>
                </a:path>
              </a:pathLst>
            </a:custGeom>
            <a:solidFill>
              <a:srgbClr val="4049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slîḋê">
              <a:extLst>
                <a:ext uri="{FF2B5EF4-FFF2-40B4-BE49-F238E27FC236}">
                  <a16:creationId xmlns:a16="http://schemas.microsoft.com/office/drawing/2014/main" id="{764BAEDD-5798-497C-BA59-CC3F4CAB7CC0}"/>
                </a:ext>
              </a:extLst>
            </p:cNvPr>
            <p:cNvSpPr/>
            <p:nvPr/>
          </p:nvSpPr>
          <p:spPr bwMode="auto">
            <a:xfrm>
              <a:off x="6359525" y="4297363"/>
              <a:ext cx="357188" cy="1131888"/>
            </a:xfrm>
            <a:custGeom>
              <a:avLst/>
              <a:gdLst>
                <a:gd name="T0" fmla="*/ 189 w 225"/>
                <a:gd name="T1" fmla="*/ 6 h 713"/>
                <a:gd name="T2" fmla="*/ 225 w 225"/>
                <a:gd name="T3" fmla="*/ 310 h 713"/>
                <a:gd name="T4" fmla="*/ 210 w 225"/>
                <a:gd name="T5" fmla="*/ 708 h 713"/>
                <a:gd name="T6" fmla="*/ 166 w 225"/>
                <a:gd name="T7" fmla="*/ 713 h 713"/>
                <a:gd name="T8" fmla="*/ 100 w 225"/>
                <a:gd name="T9" fmla="*/ 354 h 713"/>
                <a:gd name="T10" fmla="*/ 0 w 225"/>
                <a:gd name="T11" fmla="*/ 0 h 713"/>
                <a:gd name="T12" fmla="*/ 189 w 225"/>
                <a:gd name="T13" fmla="*/ 6 h 713"/>
              </a:gdLst>
              <a:ahLst/>
              <a:cxnLst>
                <a:cxn ang="0">
                  <a:pos x="T0" y="T1"/>
                </a:cxn>
                <a:cxn ang="0">
                  <a:pos x="T2" y="T3"/>
                </a:cxn>
                <a:cxn ang="0">
                  <a:pos x="T4" y="T5"/>
                </a:cxn>
                <a:cxn ang="0">
                  <a:pos x="T6" y="T7"/>
                </a:cxn>
                <a:cxn ang="0">
                  <a:pos x="T8" y="T9"/>
                </a:cxn>
                <a:cxn ang="0">
                  <a:pos x="T10" y="T11"/>
                </a:cxn>
                <a:cxn ang="0">
                  <a:pos x="T12" y="T13"/>
                </a:cxn>
              </a:cxnLst>
              <a:rect l="0" t="0" r="r" b="b"/>
              <a:pathLst>
                <a:path w="225" h="713">
                  <a:moveTo>
                    <a:pt x="189" y="6"/>
                  </a:moveTo>
                  <a:lnTo>
                    <a:pt x="225" y="310"/>
                  </a:lnTo>
                  <a:lnTo>
                    <a:pt x="210" y="708"/>
                  </a:lnTo>
                  <a:lnTo>
                    <a:pt x="166" y="713"/>
                  </a:lnTo>
                  <a:lnTo>
                    <a:pt x="100" y="354"/>
                  </a:lnTo>
                  <a:lnTo>
                    <a:pt x="0" y="0"/>
                  </a:lnTo>
                  <a:lnTo>
                    <a:pt x="189" y="6"/>
                  </a:lnTo>
                  <a:close/>
                </a:path>
              </a:pathLst>
            </a:custGeom>
            <a:solidFill>
              <a:srgbClr val="4049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ïs1iḋe">
              <a:extLst>
                <a:ext uri="{FF2B5EF4-FFF2-40B4-BE49-F238E27FC236}">
                  <a16:creationId xmlns:a16="http://schemas.microsoft.com/office/drawing/2014/main" id="{0BEA6EBD-D92C-4A04-899B-965FA5A6E937}"/>
                </a:ext>
              </a:extLst>
            </p:cNvPr>
            <p:cNvSpPr/>
            <p:nvPr/>
          </p:nvSpPr>
          <p:spPr bwMode="auto">
            <a:xfrm>
              <a:off x="6623050" y="5413376"/>
              <a:ext cx="117475" cy="74613"/>
            </a:xfrm>
            <a:custGeom>
              <a:avLst/>
              <a:gdLst>
                <a:gd name="T0" fmla="*/ 2 w 74"/>
                <a:gd name="T1" fmla="*/ 29 h 47"/>
                <a:gd name="T2" fmla="*/ 52 w 74"/>
                <a:gd name="T3" fmla="*/ 47 h 47"/>
                <a:gd name="T4" fmla="*/ 74 w 74"/>
                <a:gd name="T5" fmla="*/ 21 h 47"/>
                <a:gd name="T6" fmla="*/ 48 w 74"/>
                <a:gd name="T7" fmla="*/ 0 h 47"/>
                <a:gd name="T8" fmla="*/ 0 w 74"/>
                <a:gd name="T9" fmla="*/ 4 h 47"/>
                <a:gd name="T10" fmla="*/ 2 w 74"/>
                <a:gd name="T11" fmla="*/ 29 h 47"/>
              </a:gdLst>
              <a:ahLst/>
              <a:cxnLst>
                <a:cxn ang="0">
                  <a:pos x="T0" y="T1"/>
                </a:cxn>
                <a:cxn ang="0">
                  <a:pos x="T2" y="T3"/>
                </a:cxn>
                <a:cxn ang="0">
                  <a:pos x="T4" y="T5"/>
                </a:cxn>
                <a:cxn ang="0">
                  <a:pos x="T6" y="T7"/>
                </a:cxn>
                <a:cxn ang="0">
                  <a:pos x="T8" y="T9"/>
                </a:cxn>
                <a:cxn ang="0">
                  <a:pos x="T10" y="T11"/>
                </a:cxn>
              </a:cxnLst>
              <a:rect l="0" t="0" r="r" b="b"/>
              <a:pathLst>
                <a:path w="74" h="47">
                  <a:moveTo>
                    <a:pt x="2" y="29"/>
                  </a:moveTo>
                  <a:lnTo>
                    <a:pt x="52" y="47"/>
                  </a:lnTo>
                  <a:lnTo>
                    <a:pt x="74" y="21"/>
                  </a:lnTo>
                  <a:lnTo>
                    <a:pt x="48" y="0"/>
                  </a:lnTo>
                  <a:lnTo>
                    <a:pt x="0" y="4"/>
                  </a:lnTo>
                  <a:lnTo>
                    <a:pt x="2" y="29"/>
                  </a:lnTo>
                  <a:close/>
                </a:path>
              </a:pathLst>
            </a:custGeom>
            <a:solidFill>
              <a:srgbClr val="474E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śḷiḍè">
              <a:extLst>
                <a:ext uri="{FF2B5EF4-FFF2-40B4-BE49-F238E27FC236}">
                  <a16:creationId xmlns:a16="http://schemas.microsoft.com/office/drawing/2014/main" id="{F2C26EED-2FAE-476A-9AF8-574428BA9C2F}"/>
                </a:ext>
              </a:extLst>
            </p:cNvPr>
            <p:cNvSpPr/>
            <p:nvPr/>
          </p:nvSpPr>
          <p:spPr bwMode="auto">
            <a:xfrm>
              <a:off x="5965825" y="3541713"/>
              <a:ext cx="814388" cy="977900"/>
            </a:xfrm>
            <a:custGeom>
              <a:avLst/>
              <a:gdLst>
                <a:gd name="T0" fmla="*/ 467 w 527"/>
                <a:gd name="T1" fmla="*/ 444 h 633"/>
                <a:gd name="T2" fmla="*/ 377 w 527"/>
                <a:gd name="T3" fmla="*/ 143 h 633"/>
                <a:gd name="T4" fmla="*/ 346 w 527"/>
                <a:gd name="T5" fmla="*/ 55 h 633"/>
                <a:gd name="T6" fmla="*/ 270 w 527"/>
                <a:gd name="T7" fmla="*/ 7 h 633"/>
                <a:gd name="T8" fmla="*/ 153 w 527"/>
                <a:gd name="T9" fmla="*/ 10 h 633"/>
                <a:gd name="T10" fmla="*/ 89 w 527"/>
                <a:gd name="T11" fmla="*/ 111 h 633"/>
                <a:gd name="T12" fmla="*/ 61 w 527"/>
                <a:gd name="T13" fmla="*/ 265 h 633"/>
                <a:gd name="T14" fmla="*/ 20 w 527"/>
                <a:gd name="T15" fmla="*/ 610 h 633"/>
                <a:gd name="T16" fmla="*/ 20 w 527"/>
                <a:gd name="T17" fmla="*/ 614 h 633"/>
                <a:gd name="T18" fmla="*/ 32 w 527"/>
                <a:gd name="T19" fmla="*/ 616 h 633"/>
                <a:gd name="T20" fmla="*/ 193 w 527"/>
                <a:gd name="T21" fmla="*/ 632 h 633"/>
                <a:gd name="T22" fmla="*/ 336 w 527"/>
                <a:gd name="T23" fmla="*/ 614 h 633"/>
                <a:gd name="T24" fmla="*/ 527 w 527"/>
                <a:gd name="T25" fmla="*/ 562 h 633"/>
                <a:gd name="T26" fmla="*/ 467 w 527"/>
                <a:gd name="T27" fmla="*/ 4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633">
                  <a:moveTo>
                    <a:pt x="467" y="444"/>
                  </a:moveTo>
                  <a:cubicBezTo>
                    <a:pt x="421" y="349"/>
                    <a:pt x="402" y="245"/>
                    <a:pt x="377" y="143"/>
                  </a:cubicBezTo>
                  <a:cubicBezTo>
                    <a:pt x="370" y="112"/>
                    <a:pt x="363" y="82"/>
                    <a:pt x="346" y="55"/>
                  </a:cubicBezTo>
                  <a:cubicBezTo>
                    <a:pt x="327" y="25"/>
                    <a:pt x="300" y="12"/>
                    <a:pt x="270" y="7"/>
                  </a:cubicBezTo>
                  <a:cubicBezTo>
                    <a:pt x="233" y="0"/>
                    <a:pt x="191" y="7"/>
                    <a:pt x="153" y="10"/>
                  </a:cubicBezTo>
                  <a:cubicBezTo>
                    <a:pt x="130" y="81"/>
                    <a:pt x="115" y="41"/>
                    <a:pt x="89" y="111"/>
                  </a:cubicBezTo>
                  <a:cubicBezTo>
                    <a:pt x="83" y="125"/>
                    <a:pt x="67" y="251"/>
                    <a:pt x="61" y="265"/>
                  </a:cubicBezTo>
                  <a:cubicBezTo>
                    <a:pt x="61" y="265"/>
                    <a:pt x="0" y="457"/>
                    <a:pt x="20" y="610"/>
                  </a:cubicBezTo>
                  <a:cubicBezTo>
                    <a:pt x="20" y="611"/>
                    <a:pt x="20" y="612"/>
                    <a:pt x="20" y="614"/>
                  </a:cubicBezTo>
                  <a:cubicBezTo>
                    <a:pt x="24" y="615"/>
                    <a:pt x="28" y="615"/>
                    <a:pt x="32" y="616"/>
                  </a:cubicBezTo>
                  <a:cubicBezTo>
                    <a:pt x="85" y="627"/>
                    <a:pt x="139" y="633"/>
                    <a:pt x="193" y="632"/>
                  </a:cubicBezTo>
                  <a:cubicBezTo>
                    <a:pt x="241" y="631"/>
                    <a:pt x="289" y="625"/>
                    <a:pt x="336" y="614"/>
                  </a:cubicBezTo>
                  <a:cubicBezTo>
                    <a:pt x="399" y="598"/>
                    <a:pt x="475" y="605"/>
                    <a:pt x="527" y="562"/>
                  </a:cubicBezTo>
                  <a:cubicBezTo>
                    <a:pt x="512" y="531"/>
                    <a:pt x="482" y="475"/>
                    <a:pt x="467" y="444"/>
                  </a:cubicBezTo>
                  <a:close/>
                </a:path>
              </a:pathLst>
            </a:custGeom>
            <a:solidFill>
              <a:schemeClr val="bg1">
                <a:lumMod val="95000"/>
              </a:schemeClr>
            </a:solidFill>
            <a:ln>
              <a:noFill/>
            </a:ln>
          </p:spPr>
          <p:txBody>
            <a:bodyPr anchor="ctr"/>
            <a:lstStyle/>
            <a:p>
              <a:pPr algn="ctr"/>
              <a:endParaRPr/>
            </a:p>
          </p:txBody>
        </p:sp>
        <p:sp>
          <p:nvSpPr>
            <p:cNvPr id="70" name="íṩḷídê">
              <a:extLst>
                <a:ext uri="{FF2B5EF4-FFF2-40B4-BE49-F238E27FC236}">
                  <a16:creationId xmlns:a16="http://schemas.microsoft.com/office/drawing/2014/main" id="{B4056CA9-C83A-4C1B-8D5E-87BB491C2F63}"/>
                </a:ext>
              </a:extLst>
            </p:cNvPr>
            <p:cNvSpPr/>
            <p:nvPr/>
          </p:nvSpPr>
          <p:spPr bwMode="auto">
            <a:xfrm>
              <a:off x="5838825" y="3151188"/>
              <a:ext cx="153988" cy="438150"/>
            </a:xfrm>
            <a:custGeom>
              <a:avLst/>
              <a:gdLst>
                <a:gd name="T0" fmla="*/ 0 w 97"/>
                <a:gd name="T1" fmla="*/ 276 h 276"/>
                <a:gd name="T2" fmla="*/ 51 w 97"/>
                <a:gd name="T3" fmla="*/ 0 h 276"/>
                <a:gd name="T4" fmla="*/ 95 w 97"/>
                <a:gd name="T5" fmla="*/ 8 h 276"/>
                <a:gd name="T6" fmla="*/ 97 w 97"/>
                <a:gd name="T7" fmla="*/ 217 h 276"/>
                <a:gd name="T8" fmla="*/ 0 w 97"/>
                <a:gd name="T9" fmla="*/ 276 h 276"/>
              </a:gdLst>
              <a:ahLst/>
              <a:cxnLst>
                <a:cxn ang="0">
                  <a:pos x="T0" y="T1"/>
                </a:cxn>
                <a:cxn ang="0">
                  <a:pos x="T2" y="T3"/>
                </a:cxn>
                <a:cxn ang="0">
                  <a:pos x="T4" y="T5"/>
                </a:cxn>
                <a:cxn ang="0">
                  <a:pos x="T6" y="T7"/>
                </a:cxn>
                <a:cxn ang="0">
                  <a:pos x="T8" y="T9"/>
                </a:cxn>
              </a:cxnLst>
              <a:rect l="0" t="0" r="r" b="b"/>
              <a:pathLst>
                <a:path w="97" h="276">
                  <a:moveTo>
                    <a:pt x="0" y="276"/>
                  </a:moveTo>
                  <a:lnTo>
                    <a:pt x="51" y="0"/>
                  </a:lnTo>
                  <a:lnTo>
                    <a:pt x="95" y="8"/>
                  </a:lnTo>
                  <a:lnTo>
                    <a:pt x="97" y="217"/>
                  </a:lnTo>
                  <a:lnTo>
                    <a:pt x="0" y="2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ṩḷiḋê">
              <a:extLst>
                <a:ext uri="{FF2B5EF4-FFF2-40B4-BE49-F238E27FC236}">
                  <a16:creationId xmlns:a16="http://schemas.microsoft.com/office/drawing/2014/main" id="{9E642AB5-8AD1-4B0F-9561-F2ACA81EB3EA}"/>
                </a:ext>
              </a:extLst>
            </p:cNvPr>
            <p:cNvSpPr/>
            <p:nvPr/>
          </p:nvSpPr>
          <p:spPr bwMode="auto">
            <a:xfrm>
              <a:off x="5838825" y="3470276"/>
              <a:ext cx="403225" cy="381000"/>
            </a:xfrm>
            <a:custGeom>
              <a:avLst/>
              <a:gdLst>
                <a:gd name="T0" fmla="*/ 0 w 254"/>
                <a:gd name="T1" fmla="*/ 75 h 240"/>
                <a:gd name="T2" fmla="*/ 254 w 254"/>
                <a:gd name="T3" fmla="*/ 240 h 240"/>
                <a:gd name="T4" fmla="*/ 218 w 254"/>
                <a:gd name="T5" fmla="*/ 71 h 240"/>
                <a:gd name="T6" fmla="*/ 62 w 254"/>
                <a:gd name="T7" fmla="*/ 0 h 240"/>
                <a:gd name="T8" fmla="*/ 0 w 254"/>
                <a:gd name="T9" fmla="*/ 75 h 240"/>
              </a:gdLst>
              <a:ahLst/>
              <a:cxnLst>
                <a:cxn ang="0">
                  <a:pos x="T0" y="T1"/>
                </a:cxn>
                <a:cxn ang="0">
                  <a:pos x="T2" y="T3"/>
                </a:cxn>
                <a:cxn ang="0">
                  <a:pos x="T4" y="T5"/>
                </a:cxn>
                <a:cxn ang="0">
                  <a:pos x="T6" y="T7"/>
                </a:cxn>
                <a:cxn ang="0">
                  <a:pos x="T8" y="T9"/>
                </a:cxn>
              </a:cxnLst>
              <a:rect l="0" t="0" r="r" b="b"/>
              <a:pathLst>
                <a:path w="254" h="240">
                  <a:moveTo>
                    <a:pt x="0" y="75"/>
                  </a:moveTo>
                  <a:lnTo>
                    <a:pt x="254" y="240"/>
                  </a:lnTo>
                  <a:lnTo>
                    <a:pt x="218" y="71"/>
                  </a:lnTo>
                  <a:lnTo>
                    <a:pt x="62" y="0"/>
                  </a:lnTo>
                  <a:lnTo>
                    <a:pt x="0" y="75"/>
                  </a:lnTo>
                  <a:close/>
                </a:path>
              </a:pathLst>
            </a:custGeom>
            <a:solidFill>
              <a:schemeClr val="bg1">
                <a:lumMod val="95000"/>
              </a:schemeClr>
            </a:solidFill>
            <a:ln>
              <a:noFill/>
            </a:ln>
          </p:spPr>
          <p:txBody>
            <a:bodyPr anchor="ctr"/>
            <a:lstStyle/>
            <a:p>
              <a:pPr algn="ctr"/>
              <a:endParaRPr/>
            </a:p>
          </p:txBody>
        </p:sp>
        <p:sp>
          <p:nvSpPr>
            <p:cNvPr id="72" name="ïṩļïḋé">
              <a:extLst>
                <a:ext uri="{FF2B5EF4-FFF2-40B4-BE49-F238E27FC236}">
                  <a16:creationId xmlns:a16="http://schemas.microsoft.com/office/drawing/2014/main" id="{B3C5DD56-D356-44CC-8CE1-7D71A4CBCEC4}"/>
                </a:ext>
              </a:extLst>
            </p:cNvPr>
            <p:cNvSpPr/>
            <p:nvPr/>
          </p:nvSpPr>
          <p:spPr bwMode="auto">
            <a:xfrm>
              <a:off x="6170613" y="3287713"/>
              <a:ext cx="223838" cy="296863"/>
            </a:xfrm>
            <a:custGeom>
              <a:avLst/>
              <a:gdLst>
                <a:gd name="T0" fmla="*/ 123 w 145"/>
                <a:gd name="T1" fmla="*/ 51 h 193"/>
                <a:gd name="T2" fmla="*/ 1 w 145"/>
                <a:gd name="T3" fmla="*/ 73 h 193"/>
                <a:gd name="T4" fmla="*/ 12 w 145"/>
                <a:gd name="T5" fmla="*/ 135 h 193"/>
                <a:gd name="T6" fmla="*/ 59 w 145"/>
                <a:gd name="T7" fmla="*/ 173 h 193"/>
                <a:gd name="T8" fmla="*/ 60 w 145"/>
                <a:gd name="T9" fmla="*/ 173 h 193"/>
                <a:gd name="T10" fmla="*/ 62 w 145"/>
                <a:gd name="T11" fmla="*/ 189 h 193"/>
                <a:gd name="T12" fmla="*/ 63 w 145"/>
                <a:gd name="T13" fmla="*/ 192 h 193"/>
                <a:gd name="T14" fmla="*/ 67 w 145"/>
                <a:gd name="T15" fmla="*/ 193 h 193"/>
                <a:gd name="T16" fmla="*/ 86 w 145"/>
                <a:gd name="T17" fmla="*/ 190 h 193"/>
                <a:gd name="T18" fmla="*/ 95 w 145"/>
                <a:gd name="T19" fmla="*/ 188 h 193"/>
                <a:gd name="T20" fmla="*/ 100 w 145"/>
                <a:gd name="T21" fmla="*/ 169 h 193"/>
                <a:gd name="T22" fmla="*/ 99 w 145"/>
                <a:gd name="T23" fmla="*/ 164 h 193"/>
                <a:gd name="T24" fmla="*/ 123 w 145"/>
                <a:gd name="T25" fmla="*/ 5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93">
                  <a:moveTo>
                    <a:pt x="123" y="51"/>
                  </a:moveTo>
                  <a:cubicBezTo>
                    <a:pt x="89" y="0"/>
                    <a:pt x="2" y="3"/>
                    <a:pt x="1" y="73"/>
                  </a:cubicBezTo>
                  <a:cubicBezTo>
                    <a:pt x="0" y="94"/>
                    <a:pt x="2" y="116"/>
                    <a:pt x="12" y="135"/>
                  </a:cubicBezTo>
                  <a:cubicBezTo>
                    <a:pt x="21" y="154"/>
                    <a:pt x="39" y="170"/>
                    <a:pt x="59" y="173"/>
                  </a:cubicBezTo>
                  <a:cubicBezTo>
                    <a:pt x="60" y="173"/>
                    <a:pt x="60" y="173"/>
                    <a:pt x="60" y="173"/>
                  </a:cubicBezTo>
                  <a:cubicBezTo>
                    <a:pt x="60" y="178"/>
                    <a:pt x="61" y="183"/>
                    <a:pt x="62" y="189"/>
                  </a:cubicBezTo>
                  <a:cubicBezTo>
                    <a:pt x="62" y="190"/>
                    <a:pt x="62" y="191"/>
                    <a:pt x="63" y="192"/>
                  </a:cubicBezTo>
                  <a:cubicBezTo>
                    <a:pt x="64" y="193"/>
                    <a:pt x="66" y="193"/>
                    <a:pt x="67" y="193"/>
                  </a:cubicBezTo>
                  <a:cubicBezTo>
                    <a:pt x="73" y="192"/>
                    <a:pt x="80" y="191"/>
                    <a:pt x="86" y="190"/>
                  </a:cubicBezTo>
                  <a:cubicBezTo>
                    <a:pt x="89" y="190"/>
                    <a:pt x="93" y="190"/>
                    <a:pt x="95" y="188"/>
                  </a:cubicBezTo>
                  <a:cubicBezTo>
                    <a:pt x="101" y="184"/>
                    <a:pt x="102" y="175"/>
                    <a:pt x="100" y="169"/>
                  </a:cubicBezTo>
                  <a:cubicBezTo>
                    <a:pt x="100" y="167"/>
                    <a:pt x="99" y="165"/>
                    <a:pt x="99" y="164"/>
                  </a:cubicBezTo>
                  <a:cubicBezTo>
                    <a:pt x="132" y="141"/>
                    <a:pt x="145" y="84"/>
                    <a:pt x="123" y="51"/>
                  </a:cubicBezTo>
                  <a:close/>
                </a:path>
              </a:pathLst>
            </a:custGeom>
            <a:solidFill>
              <a:srgbClr val="AA67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ṣḻîḋe">
              <a:extLst>
                <a:ext uri="{FF2B5EF4-FFF2-40B4-BE49-F238E27FC236}">
                  <a16:creationId xmlns:a16="http://schemas.microsoft.com/office/drawing/2014/main" id="{D350EB92-CB4F-4DBA-B57B-8AC387BBE4E1}"/>
                </a:ext>
              </a:extLst>
            </p:cNvPr>
            <p:cNvSpPr/>
            <p:nvPr/>
          </p:nvSpPr>
          <p:spPr bwMode="auto">
            <a:xfrm>
              <a:off x="5940425" y="3265488"/>
              <a:ext cx="303213" cy="407988"/>
            </a:xfrm>
            <a:custGeom>
              <a:avLst/>
              <a:gdLst>
                <a:gd name="T0" fmla="*/ 133 w 197"/>
                <a:gd name="T1" fmla="*/ 5 h 264"/>
                <a:gd name="T2" fmla="*/ 101 w 197"/>
                <a:gd name="T3" fmla="*/ 40 h 264"/>
                <a:gd name="T4" fmla="*/ 71 w 197"/>
                <a:gd name="T5" fmla="*/ 67 h 264"/>
                <a:gd name="T6" fmla="*/ 59 w 197"/>
                <a:gd name="T7" fmla="*/ 104 h 264"/>
                <a:gd name="T8" fmla="*/ 18 w 197"/>
                <a:gd name="T9" fmla="*/ 109 h 264"/>
                <a:gd name="T10" fmla="*/ 10 w 197"/>
                <a:gd name="T11" fmla="*/ 148 h 264"/>
                <a:gd name="T12" fmla="*/ 45 w 197"/>
                <a:gd name="T13" fmla="*/ 164 h 264"/>
                <a:gd name="T14" fmla="*/ 68 w 197"/>
                <a:gd name="T15" fmla="*/ 221 h 264"/>
                <a:gd name="T16" fmla="*/ 83 w 197"/>
                <a:gd name="T17" fmla="*/ 223 h 264"/>
                <a:gd name="T18" fmla="*/ 96 w 197"/>
                <a:gd name="T19" fmla="*/ 235 h 264"/>
                <a:gd name="T20" fmla="*/ 171 w 197"/>
                <a:gd name="T21" fmla="*/ 250 h 264"/>
                <a:gd name="T22" fmla="*/ 189 w 197"/>
                <a:gd name="T23" fmla="*/ 198 h 264"/>
                <a:gd name="T24" fmla="*/ 164 w 197"/>
                <a:gd name="T25" fmla="*/ 152 h 264"/>
                <a:gd name="T26" fmla="*/ 158 w 197"/>
                <a:gd name="T27" fmla="*/ 84 h 264"/>
                <a:gd name="T28" fmla="*/ 184 w 197"/>
                <a:gd name="T29" fmla="*/ 49 h 264"/>
                <a:gd name="T30" fmla="*/ 194 w 197"/>
                <a:gd name="T31" fmla="*/ 45 h 264"/>
                <a:gd name="T32" fmla="*/ 196 w 197"/>
                <a:gd name="T33" fmla="*/ 31 h 264"/>
                <a:gd name="T34" fmla="*/ 133 w 197"/>
                <a:gd name="T35" fmla="*/ 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7" h="264">
                  <a:moveTo>
                    <a:pt x="133" y="5"/>
                  </a:moveTo>
                  <a:cubicBezTo>
                    <a:pt x="118" y="9"/>
                    <a:pt x="111" y="27"/>
                    <a:pt x="101" y="40"/>
                  </a:cubicBezTo>
                  <a:cubicBezTo>
                    <a:pt x="92" y="50"/>
                    <a:pt x="80" y="57"/>
                    <a:pt x="71" y="67"/>
                  </a:cubicBezTo>
                  <a:cubicBezTo>
                    <a:pt x="61" y="76"/>
                    <a:pt x="54" y="91"/>
                    <a:pt x="59" y="104"/>
                  </a:cubicBezTo>
                  <a:cubicBezTo>
                    <a:pt x="45" y="103"/>
                    <a:pt x="30" y="102"/>
                    <a:pt x="18" y="109"/>
                  </a:cubicBezTo>
                  <a:cubicBezTo>
                    <a:pt x="6" y="117"/>
                    <a:pt x="0" y="137"/>
                    <a:pt x="10" y="148"/>
                  </a:cubicBezTo>
                  <a:cubicBezTo>
                    <a:pt x="19" y="158"/>
                    <a:pt x="35" y="155"/>
                    <a:pt x="45" y="164"/>
                  </a:cubicBezTo>
                  <a:cubicBezTo>
                    <a:pt x="60" y="179"/>
                    <a:pt x="49" y="215"/>
                    <a:pt x="68" y="221"/>
                  </a:cubicBezTo>
                  <a:cubicBezTo>
                    <a:pt x="73" y="222"/>
                    <a:pt x="78" y="221"/>
                    <a:pt x="83" y="223"/>
                  </a:cubicBezTo>
                  <a:cubicBezTo>
                    <a:pt x="88" y="225"/>
                    <a:pt x="92" y="231"/>
                    <a:pt x="96" y="235"/>
                  </a:cubicBezTo>
                  <a:cubicBezTo>
                    <a:pt x="115" y="257"/>
                    <a:pt x="147" y="264"/>
                    <a:pt x="171" y="250"/>
                  </a:cubicBezTo>
                  <a:cubicBezTo>
                    <a:pt x="183" y="237"/>
                    <a:pt x="190" y="217"/>
                    <a:pt x="189" y="198"/>
                  </a:cubicBezTo>
                  <a:cubicBezTo>
                    <a:pt x="187" y="174"/>
                    <a:pt x="173" y="171"/>
                    <a:pt x="164" y="152"/>
                  </a:cubicBezTo>
                  <a:cubicBezTo>
                    <a:pt x="153" y="132"/>
                    <a:pt x="151" y="106"/>
                    <a:pt x="158" y="84"/>
                  </a:cubicBezTo>
                  <a:cubicBezTo>
                    <a:pt x="162" y="70"/>
                    <a:pt x="171" y="56"/>
                    <a:pt x="184" y="49"/>
                  </a:cubicBezTo>
                  <a:cubicBezTo>
                    <a:pt x="189" y="47"/>
                    <a:pt x="189" y="52"/>
                    <a:pt x="194" y="45"/>
                  </a:cubicBezTo>
                  <a:cubicBezTo>
                    <a:pt x="196" y="43"/>
                    <a:pt x="197" y="34"/>
                    <a:pt x="196" y="31"/>
                  </a:cubicBezTo>
                  <a:cubicBezTo>
                    <a:pt x="177" y="25"/>
                    <a:pt x="153" y="0"/>
                    <a:pt x="133" y="5"/>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iṣļïḍè">
              <a:extLst>
                <a:ext uri="{FF2B5EF4-FFF2-40B4-BE49-F238E27FC236}">
                  <a16:creationId xmlns:a16="http://schemas.microsoft.com/office/drawing/2014/main" id="{185DA464-1DF0-422B-9223-1D3B5D8085F9}"/>
                </a:ext>
              </a:extLst>
            </p:cNvPr>
            <p:cNvSpPr/>
            <p:nvPr/>
          </p:nvSpPr>
          <p:spPr bwMode="auto">
            <a:xfrm>
              <a:off x="6203950" y="3214688"/>
              <a:ext cx="396875" cy="393700"/>
            </a:xfrm>
            <a:custGeom>
              <a:avLst/>
              <a:gdLst>
                <a:gd name="T0" fmla="*/ 126 w 257"/>
                <a:gd name="T1" fmla="*/ 5 h 255"/>
                <a:gd name="T2" fmla="*/ 150 w 257"/>
                <a:gd name="T3" fmla="*/ 1 h 255"/>
                <a:gd name="T4" fmla="*/ 173 w 257"/>
                <a:gd name="T5" fmla="*/ 21 h 255"/>
                <a:gd name="T6" fmla="*/ 201 w 257"/>
                <a:gd name="T7" fmla="*/ 48 h 255"/>
                <a:gd name="T8" fmla="*/ 225 w 257"/>
                <a:gd name="T9" fmla="*/ 55 h 255"/>
                <a:gd name="T10" fmla="*/ 245 w 257"/>
                <a:gd name="T11" fmla="*/ 70 h 255"/>
                <a:gd name="T12" fmla="*/ 247 w 257"/>
                <a:gd name="T13" fmla="*/ 95 h 255"/>
                <a:gd name="T14" fmla="*/ 256 w 257"/>
                <a:gd name="T15" fmla="*/ 126 h 255"/>
                <a:gd name="T16" fmla="*/ 254 w 257"/>
                <a:gd name="T17" fmla="*/ 146 h 255"/>
                <a:gd name="T18" fmla="*/ 234 w 257"/>
                <a:gd name="T19" fmla="*/ 159 h 255"/>
                <a:gd name="T20" fmla="*/ 210 w 257"/>
                <a:gd name="T21" fmla="*/ 167 h 255"/>
                <a:gd name="T22" fmla="*/ 207 w 257"/>
                <a:gd name="T23" fmla="*/ 210 h 255"/>
                <a:gd name="T24" fmla="*/ 167 w 257"/>
                <a:gd name="T25" fmla="*/ 255 h 255"/>
                <a:gd name="T26" fmla="*/ 126 w 257"/>
                <a:gd name="T27" fmla="*/ 222 h 255"/>
                <a:gd name="T28" fmla="*/ 120 w 257"/>
                <a:gd name="T29" fmla="*/ 194 h 255"/>
                <a:gd name="T30" fmla="*/ 112 w 257"/>
                <a:gd name="T31" fmla="*/ 164 h 255"/>
                <a:gd name="T32" fmla="*/ 117 w 257"/>
                <a:gd name="T33" fmla="*/ 158 h 255"/>
                <a:gd name="T34" fmla="*/ 117 w 257"/>
                <a:gd name="T35" fmla="*/ 151 h 255"/>
                <a:gd name="T36" fmla="*/ 105 w 257"/>
                <a:gd name="T37" fmla="*/ 132 h 255"/>
                <a:gd name="T38" fmla="*/ 91 w 257"/>
                <a:gd name="T39" fmla="*/ 124 h 255"/>
                <a:gd name="T40" fmla="*/ 84 w 257"/>
                <a:gd name="T41" fmla="*/ 106 h 255"/>
                <a:gd name="T42" fmla="*/ 50 w 257"/>
                <a:gd name="T43" fmla="*/ 78 h 255"/>
                <a:gd name="T44" fmla="*/ 23 w 257"/>
                <a:gd name="T45" fmla="*/ 76 h 255"/>
                <a:gd name="T46" fmla="*/ 1 w 257"/>
                <a:gd name="T47" fmla="*/ 70 h 255"/>
                <a:gd name="T48" fmla="*/ 3 w 257"/>
                <a:gd name="T49" fmla="*/ 53 h 255"/>
                <a:gd name="T50" fmla="*/ 14 w 257"/>
                <a:gd name="T51" fmla="*/ 28 h 255"/>
                <a:gd name="T52" fmla="*/ 63 w 257"/>
                <a:gd name="T53" fmla="*/ 25 h 255"/>
                <a:gd name="T54" fmla="*/ 72 w 257"/>
                <a:gd name="T55" fmla="*/ 12 h 255"/>
                <a:gd name="T56" fmla="*/ 98 w 257"/>
                <a:gd name="T57" fmla="*/ 3 h 255"/>
                <a:gd name="T58" fmla="*/ 126 w 257"/>
                <a:gd name="T59" fmla="*/ 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55">
                  <a:moveTo>
                    <a:pt x="126" y="5"/>
                  </a:moveTo>
                  <a:cubicBezTo>
                    <a:pt x="134" y="4"/>
                    <a:pt x="142" y="0"/>
                    <a:pt x="150" y="1"/>
                  </a:cubicBezTo>
                  <a:cubicBezTo>
                    <a:pt x="163" y="1"/>
                    <a:pt x="166" y="12"/>
                    <a:pt x="173" y="21"/>
                  </a:cubicBezTo>
                  <a:cubicBezTo>
                    <a:pt x="181" y="30"/>
                    <a:pt x="191" y="43"/>
                    <a:pt x="201" y="48"/>
                  </a:cubicBezTo>
                  <a:cubicBezTo>
                    <a:pt x="209" y="52"/>
                    <a:pt x="217" y="53"/>
                    <a:pt x="225" y="55"/>
                  </a:cubicBezTo>
                  <a:cubicBezTo>
                    <a:pt x="233" y="57"/>
                    <a:pt x="241" y="62"/>
                    <a:pt x="245" y="70"/>
                  </a:cubicBezTo>
                  <a:cubicBezTo>
                    <a:pt x="247" y="78"/>
                    <a:pt x="245" y="87"/>
                    <a:pt x="247" y="95"/>
                  </a:cubicBezTo>
                  <a:cubicBezTo>
                    <a:pt x="251" y="107"/>
                    <a:pt x="255" y="112"/>
                    <a:pt x="256" y="126"/>
                  </a:cubicBezTo>
                  <a:cubicBezTo>
                    <a:pt x="257" y="133"/>
                    <a:pt x="257" y="140"/>
                    <a:pt x="254" y="146"/>
                  </a:cubicBezTo>
                  <a:cubicBezTo>
                    <a:pt x="251" y="154"/>
                    <a:pt x="242" y="157"/>
                    <a:pt x="234" y="159"/>
                  </a:cubicBezTo>
                  <a:cubicBezTo>
                    <a:pt x="226" y="161"/>
                    <a:pt x="217" y="162"/>
                    <a:pt x="210" y="167"/>
                  </a:cubicBezTo>
                  <a:cubicBezTo>
                    <a:pt x="196" y="179"/>
                    <a:pt x="206" y="194"/>
                    <a:pt x="207" y="210"/>
                  </a:cubicBezTo>
                  <a:cubicBezTo>
                    <a:pt x="208" y="234"/>
                    <a:pt x="189" y="255"/>
                    <a:pt x="167" y="255"/>
                  </a:cubicBezTo>
                  <a:cubicBezTo>
                    <a:pt x="149" y="255"/>
                    <a:pt x="132" y="240"/>
                    <a:pt x="126" y="222"/>
                  </a:cubicBezTo>
                  <a:cubicBezTo>
                    <a:pt x="123" y="213"/>
                    <a:pt x="123" y="203"/>
                    <a:pt x="120" y="194"/>
                  </a:cubicBezTo>
                  <a:cubicBezTo>
                    <a:pt x="117" y="185"/>
                    <a:pt x="107" y="175"/>
                    <a:pt x="112" y="164"/>
                  </a:cubicBezTo>
                  <a:cubicBezTo>
                    <a:pt x="113" y="162"/>
                    <a:pt x="116" y="160"/>
                    <a:pt x="117" y="158"/>
                  </a:cubicBezTo>
                  <a:cubicBezTo>
                    <a:pt x="117" y="155"/>
                    <a:pt x="117" y="153"/>
                    <a:pt x="117" y="151"/>
                  </a:cubicBezTo>
                  <a:cubicBezTo>
                    <a:pt x="116" y="143"/>
                    <a:pt x="111" y="136"/>
                    <a:pt x="105" y="132"/>
                  </a:cubicBezTo>
                  <a:cubicBezTo>
                    <a:pt x="100" y="129"/>
                    <a:pt x="94" y="128"/>
                    <a:pt x="91" y="124"/>
                  </a:cubicBezTo>
                  <a:cubicBezTo>
                    <a:pt x="86" y="119"/>
                    <a:pt x="86" y="112"/>
                    <a:pt x="84" y="106"/>
                  </a:cubicBezTo>
                  <a:cubicBezTo>
                    <a:pt x="79" y="91"/>
                    <a:pt x="65" y="79"/>
                    <a:pt x="50" y="78"/>
                  </a:cubicBezTo>
                  <a:cubicBezTo>
                    <a:pt x="41" y="78"/>
                    <a:pt x="33" y="78"/>
                    <a:pt x="23" y="76"/>
                  </a:cubicBezTo>
                  <a:cubicBezTo>
                    <a:pt x="22" y="75"/>
                    <a:pt x="0" y="67"/>
                    <a:pt x="1" y="70"/>
                  </a:cubicBezTo>
                  <a:cubicBezTo>
                    <a:pt x="0" y="65"/>
                    <a:pt x="1" y="59"/>
                    <a:pt x="3" y="53"/>
                  </a:cubicBezTo>
                  <a:cubicBezTo>
                    <a:pt x="5" y="44"/>
                    <a:pt x="8" y="35"/>
                    <a:pt x="14" y="28"/>
                  </a:cubicBezTo>
                  <a:cubicBezTo>
                    <a:pt x="32" y="5"/>
                    <a:pt x="46" y="36"/>
                    <a:pt x="63" y="25"/>
                  </a:cubicBezTo>
                  <a:cubicBezTo>
                    <a:pt x="67" y="22"/>
                    <a:pt x="69" y="16"/>
                    <a:pt x="72" y="12"/>
                  </a:cubicBezTo>
                  <a:cubicBezTo>
                    <a:pt x="78" y="4"/>
                    <a:pt x="88" y="2"/>
                    <a:pt x="98" y="3"/>
                  </a:cubicBezTo>
                  <a:cubicBezTo>
                    <a:pt x="107" y="3"/>
                    <a:pt x="116" y="6"/>
                    <a:pt x="126" y="5"/>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ïşḷiḑé">
              <a:extLst>
                <a:ext uri="{FF2B5EF4-FFF2-40B4-BE49-F238E27FC236}">
                  <a16:creationId xmlns:a16="http://schemas.microsoft.com/office/drawing/2014/main" id="{0D821FC5-ACE7-4FB9-A89B-DE2D59537E5D}"/>
                </a:ext>
              </a:extLst>
            </p:cNvPr>
            <p:cNvSpPr/>
            <p:nvPr/>
          </p:nvSpPr>
          <p:spPr bwMode="auto">
            <a:xfrm>
              <a:off x="6443663" y="3581401"/>
              <a:ext cx="334963" cy="757238"/>
            </a:xfrm>
            <a:custGeom>
              <a:avLst/>
              <a:gdLst>
                <a:gd name="T0" fmla="*/ 37 w 217"/>
                <a:gd name="T1" fmla="*/ 141 h 490"/>
                <a:gd name="T2" fmla="*/ 75 w 217"/>
                <a:gd name="T3" fmla="*/ 206 h 490"/>
                <a:gd name="T4" fmla="*/ 131 w 217"/>
                <a:gd name="T5" fmla="*/ 285 h 490"/>
                <a:gd name="T6" fmla="*/ 71 w 217"/>
                <a:gd name="T7" fmla="*/ 477 h 490"/>
                <a:gd name="T8" fmla="*/ 108 w 217"/>
                <a:gd name="T9" fmla="*/ 490 h 490"/>
                <a:gd name="T10" fmla="*/ 217 w 217"/>
                <a:gd name="T11" fmla="*/ 299 h 490"/>
                <a:gd name="T12" fmla="*/ 131 w 217"/>
                <a:gd name="T13" fmla="*/ 141 h 490"/>
                <a:gd name="T14" fmla="*/ 37 w 217"/>
                <a:gd name="T15" fmla="*/ 29 h 490"/>
                <a:gd name="T16" fmla="*/ 20 w 217"/>
                <a:gd name="T17" fmla="*/ 74 h 490"/>
                <a:gd name="T18" fmla="*/ 37 w 217"/>
                <a:gd name="T19" fmla="*/ 14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490">
                  <a:moveTo>
                    <a:pt x="37" y="141"/>
                  </a:moveTo>
                  <a:cubicBezTo>
                    <a:pt x="42" y="163"/>
                    <a:pt x="59" y="183"/>
                    <a:pt x="75" y="206"/>
                  </a:cubicBezTo>
                  <a:cubicBezTo>
                    <a:pt x="94" y="232"/>
                    <a:pt x="112" y="259"/>
                    <a:pt x="131" y="285"/>
                  </a:cubicBezTo>
                  <a:cubicBezTo>
                    <a:pt x="71" y="477"/>
                    <a:pt x="71" y="477"/>
                    <a:pt x="71" y="477"/>
                  </a:cubicBezTo>
                  <a:cubicBezTo>
                    <a:pt x="108" y="490"/>
                    <a:pt x="108" y="490"/>
                    <a:pt x="108" y="490"/>
                  </a:cubicBezTo>
                  <a:cubicBezTo>
                    <a:pt x="217" y="299"/>
                    <a:pt x="217" y="299"/>
                    <a:pt x="217" y="299"/>
                  </a:cubicBezTo>
                  <a:cubicBezTo>
                    <a:pt x="217" y="223"/>
                    <a:pt x="149" y="184"/>
                    <a:pt x="131" y="141"/>
                  </a:cubicBezTo>
                  <a:cubicBezTo>
                    <a:pt x="122" y="119"/>
                    <a:pt x="50" y="50"/>
                    <a:pt x="37" y="29"/>
                  </a:cubicBezTo>
                  <a:cubicBezTo>
                    <a:pt x="17" y="0"/>
                    <a:pt x="44" y="50"/>
                    <a:pt x="20" y="74"/>
                  </a:cubicBezTo>
                  <a:cubicBezTo>
                    <a:pt x="0" y="94"/>
                    <a:pt x="33" y="124"/>
                    <a:pt x="37" y="141"/>
                  </a:cubicBezTo>
                  <a:close/>
                </a:path>
              </a:pathLst>
            </a:custGeom>
            <a:solidFill>
              <a:schemeClr val="bg1">
                <a:lumMod val="95000"/>
              </a:schemeClr>
            </a:solidFill>
            <a:ln>
              <a:noFill/>
            </a:ln>
          </p:spPr>
          <p:txBody>
            <a:bodyPr anchor="ctr"/>
            <a:lstStyle/>
            <a:p>
              <a:pPr algn="ctr"/>
              <a:endParaRPr/>
            </a:p>
          </p:txBody>
        </p:sp>
        <p:sp>
          <p:nvSpPr>
            <p:cNvPr id="76" name="îṧḻíḑê">
              <a:extLst>
                <a:ext uri="{FF2B5EF4-FFF2-40B4-BE49-F238E27FC236}">
                  <a16:creationId xmlns:a16="http://schemas.microsoft.com/office/drawing/2014/main" id="{FE9868C5-70EA-44C7-89F7-06ED13B67847}"/>
                </a:ext>
              </a:extLst>
            </p:cNvPr>
            <p:cNvSpPr/>
            <p:nvPr/>
          </p:nvSpPr>
          <p:spPr bwMode="auto">
            <a:xfrm>
              <a:off x="6526213" y="4322763"/>
              <a:ext cx="71438" cy="57150"/>
            </a:xfrm>
            <a:custGeom>
              <a:avLst/>
              <a:gdLst>
                <a:gd name="T0" fmla="*/ 43 w 45"/>
                <a:gd name="T1" fmla="*/ 20 h 36"/>
                <a:gd name="T2" fmla="*/ 36 w 45"/>
                <a:gd name="T3" fmla="*/ 31 h 36"/>
                <a:gd name="T4" fmla="*/ 18 w 45"/>
                <a:gd name="T5" fmla="*/ 26 h 36"/>
                <a:gd name="T6" fmla="*/ 4 w 45"/>
                <a:gd name="T7" fmla="*/ 36 h 36"/>
                <a:gd name="T8" fmla="*/ 0 w 45"/>
                <a:gd name="T9" fmla="*/ 26 h 36"/>
                <a:gd name="T10" fmla="*/ 25 w 45"/>
                <a:gd name="T11" fmla="*/ 0 h 36"/>
                <a:gd name="T12" fmla="*/ 45 w 45"/>
                <a:gd name="T13" fmla="*/ 7 h 36"/>
                <a:gd name="T14" fmla="*/ 43 w 45"/>
                <a:gd name="T15" fmla="*/ 2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36">
                  <a:moveTo>
                    <a:pt x="43" y="20"/>
                  </a:moveTo>
                  <a:lnTo>
                    <a:pt x="36" y="31"/>
                  </a:lnTo>
                  <a:lnTo>
                    <a:pt x="18" y="26"/>
                  </a:lnTo>
                  <a:lnTo>
                    <a:pt x="4" y="36"/>
                  </a:lnTo>
                  <a:lnTo>
                    <a:pt x="0" y="26"/>
                  </a:lnTo>
                  <a:lnTo>
                    <a:pt x="25" y="0"/>
                  </a:lnTo>
                  <a:lnTo>
                    <a:pt x="45" y="7"/>
                  </a:lnTo>
                  <a:lnTo>
                    <a:pt x="43" y="20"/>
                  </a:lnTo>
                  <a:close/>
                </a:path>
              </a:pathLst>
            </a:custGeom>
            <a:solidFill>
              <a:srgbClr val="AA67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ŝḻiḋê">
              <a:extLst>
                <a:ext uri="{FF2B5EF4-FFF2-40B4-BE49-F238E27FC236}">
                  <a16:creationId xmlns:a16="http://schemas.microsoft.com/office/drawing/2014/main" id="{B0AD812B-A970-409E-A7F2-AE965266FC4E}"/>
                </a:ext>
              </a:extLst>
            </p:cNvPr>
            <p:cNvSpPr/>
            <p:nvPr/>
          </p:nvSpPr>
          <p:spPr bwMode="auto">
            <a:xfrm>
              <a:off x="5935663" y="3076576"/>
              <a:ext cx="69850" cy="87313"/>
            </a:xfrm>
            <a:custGeom>
              <a:avLst/>
              <a:gdLst>
                <a:gd name="T0" fmla="*/ 0 w 44"/>
                <a:gd name="T1" fmla="*/ 32 h 55"/>
                <a:gd name="T2" fmla="*/ 19 w 44"/>
                <a:gd name="T3" fmla="*/ 0 h 55"/>
                <a:gd name="T4" fmla="*/ 29 w 44"/>
                <a:gd name="T5" fmla="*/ 23 h 55"/>
                <a:gd name="T6" fmla="*/ 40 w 44"/>
                <a:gd name="T7" fmla="*/ 16 h 55"/>
                <a:gd name="T8" fmla="*/ 44 w 44"/>
                <a:gd name="T9" fmla="*/ 29 h 55"/>
                <a:gd name="T10" fmla="*/ 30 w 44"/>
                <a:gd name="T11" fmla="*/ 55 h 55"/>
                <a:gd name="T12" fmla="*/ 1 w 44"/>
                <a:gd name="T13" fmla="*/ 49 h 55"/>
                <a:gd name="T14" fmla="*/ 0 w 44"/>
                <a:gd name="T15" fmla="*/ 32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5">
                  <a:moveTo>
                    <a:pt x="0" y="32"/>
                  </a:moveTo>
                  <a:lnTo>
                    <a:pt x="19" y="0"/>
                  </a:lnTo>
                  <a:lnTo>
                    <a:pt x="29" y="23"/>
                  </a:lnTo>
                  <a:lnTo>
                    <a:pt x="40" y="16"/>
                  </a:lnTo>
                  <a:lnTo>
                    <a:pt x="44" y="29"/>
                  </a:lnTo>
                  <a:lnTo>
                    <a:pt x="30" y="55"/>
                  </a:lnTo>
                  <a:lnTo>
                    <a:pt x="1" y="49"/>
                  </a:lnTo>
                  <a:lnTo>
                    <a:pt x="0" y="32"/>
                  </a:lnTo>
                  <a:close/>
                </a:path>
              </a:pathLst>
            </a:custGeom>
            <a:solidFill>
              <a:srgbClr val="AA67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ṩḻiḍê">
              <a:extLst>
                <a:ext uri="{FF2B5EF4-FFF2-40B4-BE49-F238E27FC236}">
                  <a16:creationId xmlns:a16="http://schemas.microsoft.com/office/drawing/2014/main" id="{1AAEF8C5-9DA0-4CAE-82C8-5AAF6FAB7648}"/>
                </a:ext>
              </a:extLst>
            </p:cNvPr>
            <p:cNvSpPr/>
            <p:nvPr/>
          </p:nvSpPr>
          <p:spPr bwMode="auto">
            <a:xfrm>
              <a:off x="5184775" y="5394326"/>
              <a:ext cx="142875" cy="77788"/>
            </a:xfrm>
            <a:custGeom>
              <a:avLst/>
              <a:gdLst>
                <a:gd name="T0" fmla="*/ 42 w 90"/>
                <a:gd name="T1" fmla="*/ 0 h 49"/>
                <a:gd name="T2" fmla="*/ 90 w 90"/>
                <a:gd name="T3" fmla="*/ 26 h 49"/>
                <a:gd name="T4" fmla="*/ 85 w 90"/>
                <a:gd name="T5" fmla="*/ 49 h 49"/>
                <a:gd name="T6" fmla="*/ 0 w 90"/>
                <a:gd name="T7" fmla="*/ 38 h 49"/>
                <a:gd name="T8" fmla="*/ 5 w 90"/>
                <a:gd name="T9" fmla="*/ 5 h 49"/>
                <a:gd name="T10" fmla="*/ 42 w 90"/>
                <a:gd name="T11" fmla="*/ 0 h 49"/>
              </a:gdLst>
              <a:ahLst/>
              <a:cxnLst>
                <a:cxn ang="0">
                  <a:pos x="T0" y="T1"/>
                </a:cxn>
                <a:cxn ang="0">
                  <a:pos x="T2" y="T3"/>
                </a:cxn>
                <a:cxn ang="0">
                  <a:pos x="T4" y="T5"/>
                </a:cxn>
                <a:cxn ang="0">
                  <a:pos x="T6" y="T7"/>
                </a:cxn>
                <a:cxn ang="0">
                  <a:pos x="T8" y="T9"/>
                </a:cxn>
                <a:cxn ang="0">
                  <a:pos x="T10" y="T11"/>
                </a:cxn>
              </a:cxnLst>
              <a:rect l="0" t="0" r="r" b="b"/>
              <a:pathLst>
                <a:path w="90" h="49">
                  <a:moveTo>
                    <a:pt x="42" y="0"/>
                  </a:moveTo>
                  <a:lnTo>
                    <a:pt x="90" y="26"/>
                  </a:lnTo>
                  <a:lnTo>
                    <a:pt x="85" y="49"/>
                  </a:lnTo>
                  <a:lnTo>
                    <a:pt x="0" y="38"/>
                  </a:lnTo>
                  <a:lnTo>
                    <a:pt x="5" y="5"/>
                  </a:lnTo>
                  <a:lnTo>
                    <a:pt x="42" y="0"/>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šlîḋé">
              <a:extLst>
                <a:ext uri="{FF2B5EF4-FFF2-40B4-BE49-F238E27FC236}">
                  <a16:creationId xmlns:a16="http://schemas.microsoft.com/office/drawing/2014/main" id="{68BD9CF9-4BE2-45C2-A8B1-920D4E4600EE}"/>
                </a:ext>
              </a:extLst>
            </p:cNvPr>
            <p:cNvSpPr/>
            <p:nvPr/>
          </p:nvSpPr>
          <p:spPr bwMode="auto">
            <a:xfrm>
              <a:off x="4835525" y="5432426"/>
              <a:ext cx="136525" cy="101600"/>
            </a:xfrm>
            <a:custGeom>
              <a:avLst/>
              <a:gdLst>
                <a:gd name="T0" fmla="*/ 43 w 86"/>
                <a:gd name="T1" fmla="*/ 1 h 64"/>
                <a:gd name="T2" fmla="*/ 9 w 86"/>
                <a:gd name="T3" fmla="*/ 0 h 64"/>
                <a:gd name="T4" fmla="*/ 0 w 86"/>
                <a:gd name="T5" fmla="*/ 28 h 64"/>
                <a:gd name="T6" fmla="*/ 1 w 86"/>
                <a:gd name="T7" fmla="*/ 29 h 64"/>
                <a:gd name="T8" fmla="*/ 1 w 86"/>
                <a:gd name="T9" fmla="*/ 29 h 64"/>
                <a:gd name="T10" fmla="*/ 57 w 86"/>
                <a:gd name="T11" fmla="*/ 61 h 64"/>
                <a:gd name="T12" fmla="*/ 83 w 86"/>
                <a:gd name="T13" fmla="*/ 64 h 64"/>
                <a:gd name="T14" fmla="*/ 86 w 86"/>
                <a:gd name="T15" fmla="*/ 33 h 64"/>
                <a:gd name="T16" fmla="*/ 80 w 86"/>
                <a:gd name="T17" fmla="*/ 28 h 64"/>
                <a:gd name="T18" fmla="*/ 43 w 86"/>
                <a:gd name="T19"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64">
                  <a:moveTo>
                    <a:pt x="43" y="1"/>
                  </a:moveTo>
                  <a:lnTo>
                    <a:pt x="9" y="0"/>
                  </a:lnTo>
                  <a:lnTo>
                    <a:pt x="0" y="28"/>
                  </a:lnTo>
                  <a:lnTo>
                    <a:pt x="1" y="29"/>
                  </a:lnTo>
                  <a:lnTo>
                    <a:pt x="1" y="29"/>
                  </a:lnTo>
                  <a:lnTo>
                    <a:pt x="57" y="61"/>
                  </a:lnTo>
                  <a:lnTo>
                    <a:pt x="83" y="64"/>
                  </a:lnTo>
                  <a:lnTo>
                    <a:pt x="86" y="33"/>
                  </a:lnTo>
                  <a:lnTo>
                    <a:pt x="80" y="28"/>
                  </a:lnTo>
                  <a:lnTo>
                    <a:pt x="43" y="1"/>
                  </a:lnTo>
                  <a:close/>
                </a:path>
              </a:pathLst>
            </a:custGeom>
            <a:solidFill>
              <a:srgbClr val="2E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ṡ1íḍe">
              <a:extLst>
                <a:ext uri="{FF2B5EF4-FFF2-40B4-BE49-F238E27FC236}">
                  <a16:creationId xmlns:a16="http://schemas.microsoft.com/office/drawing/2014/main" id="{74BD2148-254D-4EE2-A4BE-25A7C84D778E}"/>
                </a:ext>
              </a:extLst>
            </p:cNvPr>
            <p:cNvSpPr/>
            <p:nvPr/>
          </p:nvSpPr>
          <p:spPr bwMode="auto">
            <a:xfrm>
              <a:off x="4691063" y="4459288"/>
              <a:ext cx="407988" cy="987425"/>
            </a:xfrm>
            <a:custGeom>
              <a:avLst/>
              <a:gdLst>
                <a:gd name="T0" fmla="*/ 243 w 264"/>
                <a:gd name="T1" fmla="*/ 79 h 640"/>
                <a:gd name="T2" fmla="*/ 264 w 264"/>
                <a:gd name="T3" fmla="*/ 277 h 640"/>
                <a:gd name="T4" fmla="*/ 156 w 264"/>
                <a:gd name="T5" fmla="*/ 640 h 640"/>
                <a:gd name="T6" fmla="*/ 94 w 264"/>
                <a:gd name="T7" fmla="*/ 628 h 640"/>
                <a:gd name="T8" fmla="*/ 132 w 264"/>
                <a:gd name="T9" fmla="*/ 266 h 640"/>
                <a:gd name="T10" fmla="*/ 38 w 264"/>
                <a:gd name="T11" fmla="*/ 0 h 640"/>
                <a:gd name="T12" fmla="*/ 243 w 264"/>
                <a:gd name="T13" fmla="*/ 79 h 640"/>
              </a:gdLst>
              <a:ahLst/>
              <a:cxnLst>
                <a:cxn ang="0">
                  <a:pos x="T0" y="T1"/>
                </a:cxn>
                <a:cxn ang="0">
                  <a:pos x="T2" y="T3"/>
                </a:cxn>
                <a:cxn ang="0">
                  <a:pos x="T4" y="T5"/>
                </a:cxn>
                <a:cxn ang="0">
                  <a:pos x="T6" y="T7"/>
                </a:cxn>
                <a:cxn ang="0">
                  <a:pos x="T8" y="T9"/>
                </a:cxn>
                <a:cxn ang="0">
                  <a:pos x="T10" y="T11"/>
                </a:cxn>
                <a:cxn ang="0">
                  <a:pos x="T12" y="T13"/>
                </a:cxn>
              </a:cxnLst>
              <a:rect l="0" t="0" r="r" b="b"/>
              <a:pathLst>
                <a:path w="264" h="640">
                  <a:moveTo>
                    <a:pt x="243" y="79"/>
                  </a:moveTo>
                  <a:cubicBezTo>
                    <a:pt x="249" y="78"/>
                    <a:pt x="264" y="277"/>
                    <a:pt x="264" y="277"/>
                  </a:cubicBezTo>
                  <a:cubicBezTo>
                    <a:pt x="156" y="640"/>
                    <a:pt x="156" y="640"/>
                    <a:pt x="156" y="640"/>
                  </a:cubicBezTo>
                  <a:cubicBezTo>
                    <a:pt x="94" y="628"/>
                    <a:pt x="94" y="628"/>
                    <a:pt x="94" y="628"/>
                  </a:cubicBezTo>
                  <a:cubicBezTo>
                    <a:pt x="132" y="266"/>
                    <a:pt x="132" y="266"/>
                    <a:pt x="132" y="266"/>
                  </a:cubicBezTo>
                  <a:cubicBezTo>
                    <a:pt x="132" y="266"/>
                    <a:pt x="0" y="114"/>
                    <a:pt x="38" y="0"/>
                  </a:cubicBezTo>
                  <a:cubicBezTo>
                    <a:pt x="96" y="28"/>
                    <a:pt x="243" y="79"/>
                    <a:pt x="243" y="79"/>
                  </a:cubicBezTo>
                  <a:close/>
                </a:path>
              </a:pathLst>
            </a:custGeom>
            <a:solidFill>
              <a:srgbClr val="CC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ṣḻïḋé">
              <a:extLst>
                <a:ext uri="{FF2B5EF4-FFF2-40B4-BE49-F238E27FC236}">
                  <a16:creationId xmlns:a16="http://schemas.microsoft.com/office/drawing/2014/main" id="{576DF0E5-9DD0-4099-AB5A-2069CA5F0B3A}"/>
                </a:ext>
              </a:extLst>
            </p:cNvPr>
            <p:cNvSpPr/>
            <p:nvPr/>
          </p:nvSpPr>
          <p:spPr bwMode="auto">
            <a:xfrm>
              <a:off x="5046663" y="4581526"/>
              <a:ext cx="280988" cy="822325"/>
            </a:xfrm>
            <a:custGeom>
              <a:avLst/>
              <a:gdLst>
                <a:gd name="T0" fmla="*/ 169 w 182"/>
                <a:gd name="T1" fmla="*/ 0 h 532"/>
                <a:gd name="T2" fmla="*/ 182 w 182"/>
                <a:gd name="T3" fmla="*/ 178 h 532"/>
                <a:gd name="T4" fmla="*/ 147 w 182"/>
                <a:gd name="T5" fmla="*/ 532 h 532"/>
                <a:gd name="T6" fmla="*/ 83 w 182"/>
                <a:gd name="T7" fmla="*/ 529 h 532"/>
                <a:gd name="T8" fmla="*/ 61 w 182"/>
                <a:gd name="T9" fmla="*/ 187 h 532"/>
                <a:gd name="T10" fmla="*/ 0 w 182"/>
                <a:gd name="T11" fmla="*/ 4 h 532"/>
                <a:gd name="T12" fmla="*/ 169 w 182"/>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182" h="532">
                  <a:moveTo>
                    <a:pt x="169" y="0"/>
                  </a:moveTo>
                  <a:cubicBezTo>
                    <a:pt x="182" y="178"/>
                    <a:pt x="182" y="178"/>
                    <a:pt x="182" y="178"/>
                  </a:cubicBezTo>
                  <a:cubicBezTo>
                    <a:pt x="147" y="532"/>
                    <a:pt x="147" y="532"/>
                    <a:pt x="147" y="532"/>
                  </a:cubicBezTo>
                  <a:cubicBezTo>
                    <a:pt x="83" y="529"/>
                    <a:pt x="83" y="529"/>
                    <a:pt x="83" y="529"/>
                  </a:cubicBezTo>
                  <a:cubicBezTo>
                    <a:pt x="83" y="529"/>
                    <a:pt x="67" y="194"/>
                    <a:pt x="61" y="187"/>
                  </a:cubicBezTo>
                  <a:cubicBezTo>
                    <a:pt x="55" y="180"/>
                    <a:pt x="0" y="4"/>
                    <a:pt x="0" y="4"/>
                  </a:cubicBezTo>
                  <a:lnTo>
                    <a:pt x="169" y="0"/>
                  </a:lnTo>
                  <a:close/>
                </a:path>
              </a:pathLst>
            </a:custGeom>
            <a:solidFill>
              <a:srgbClr val="CCD2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ṡ1iḍè">
              <a:extLst>
                <a:ext uri="{FF2B5EF4-FFF2-40B4-BE49-F238E27FC236}">
                  <a16:creationId xmlns:a16="http://schemas.microsoft.com/office/drawing/2014/main" id="{2F977764-8E9E-40A4-BBC1-24FA548DDF08}"/>
                </a:ext>
              </a:extLst>
            </p:cNvPr>
            <p:cNvSpPr/>
            <p:nvPr/>
          </p:nvSpPr>
          <p:spPr bwMode="auto">
            <a:xfrm>
              <a:off x="4702175" y="3722688"/>
              <a:ext cx="944563" cy="987425"/>
            </a:xfrm>
            <a:custGeom>
              <a:avLst/>
              <a:gdLst>
                <a:gd name="T0" fmla="*/ 308 w 611"/>
                <a:gd name="T1" fmla="*/ 638 h 640"/>
                <a:gd name="T2" fmla="*/ 45 w 611"/>
                <a:gd name="T3" fmla="*/ 521 h 640"/>
                <a:gd name="T4" fmla="*/ 23 w 611"/>
                <a:gd name="T5" fmla="*/ 456 h 640"/>
                <a:gd name="T6" fmla="*/ 35 w 611"/>
                <a:gd name="T7" fmla="*/ 420 h 640"/>
                <a:gd name="T8" fmla="*/ 140 w 611"/>
                <a:gd name="T9" fmla="*/ 216 h 640"/>
                <a:gd name="T10" fmla="*/ 251 w 611"/>
                <a:gd name="T11" fmla="*/ 88 h 640"/>
                <a:gd name="T12" fmla="*/ 457 w 611"/>
                <a:gd name="T13" fmla="*/ 0 h 640"/>
                <a:gd name="T14" fmla="*/ 559 w 611"/>
                <a:gd name="T15" fmla="*/ 140 h 640"/>
                <a:gd name="T16" fmla="*/ 444 w 611"/>
                <a:gd name="T17" fmla="*/ 330 h 640"/>
                <a:gd name="T18" fmla="*/ 427 w 611"/>
                <a:gd name="T19" fmla="*/ 521 h 640"/>
                <a:gd name="T20" fmla="*/ 438 w 611"/>
                <a:gd name="T21" fmla="*/ 591 h 640"/>
                <a:gd name="T22" fmla="*/ 308 w 611"/>
                <a:gd name="T23" fmla="*/ 63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640">
                  <a:moveTo>
                    <a:pt x="308" y="638"/>
                  </a:moveTo>
                  <a:cubicBezTo>
                    <a:pt x="104" y="635"/>
                    <a:pt x="89" y="532"/>
                    <a:pt x="45" y="521"/>
                  </a:cubicBezTo>
                  <a:cubicBezTo>
                    <a:pt x="0" y="510"/>
                    <a:pt x="23" y="456"/>
                    <a:pt x="23" y="456"/>
                  </a:cubicBezTo>
                  <a:cubicBezTo>
                    <a:pt x="23" y="456"/>
                    <a:pt x="32" y="433"/>
                    <a:pt x="35" y="420"/>
                  </a:cubicBezTo>
                  <a:cubicBezTo>
                    <a:pt x="61" y="331"/>
                    <a:pt x="140" y="216"/>
                    <a:pt x="140" y="216"/>
                  </a:cubicBezTo>
                  <a:cubicBezTo>
                    <a:pt x="179" y="163"/>
                    <a:pt x="217" y="116"/>
                    <a:pt x="251" y="88"/>
                  </a:cubicBezTo>
                  <a:cubicBezTo>
                    <a:pt x="351" y="4"/>
                    <a:pt x="457" y="0"/>
                    <a:pt x="457" y="0"/>
                  </a:cubicBezTo>
                  <a:cubicBezTo>
                    <a:pt x="611" y="48"/>
                    <a:pt x="557" y="121"/>
                    <a:pt x="559" y="140"/>
                  </a:cubicBezTo>
                  <a:cubicBezTo>
                    <a:pt x="508" y="186"/>
                    <a:pt x="471" y="256"/>
                    <a:pt x="444" y="330"/>
                  </a:cubicBezTo>
                  <a:cubicBezTo>
                    <a:pt x="432" y="370"/>
                    <a:pt x="417" y="438"/>
                    <a:pt x="427" y="521"/>
                  </a:cubicBezTo>
                  <a:cubicBezTo>
                    <a:pt x="431" y="547"/>
                    <a:pt x="434" y="570"/>
                    <a:pt x="438" y="591"/>
                  </a:cubicBezTo>
                  <a:cubicBezTo>
                    <a:pt x="439" y="617"/>
                    <a:pt x="414" y="640"/>
                    <a:pt x="308" y="638"/>
                  </a:cubicBezTo>
                  <a:close/>
                </a:path>
              </a:pathLst>
            </a:custGeom>
            <a:solidFill>
              <a:srgbClr val="474E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şľïḋê">
              <a:extLst>
                <a:ext uri="{FF2B5EF4-FFF2-40B4-BE49-F238E27FC236}">
                  <a16:creationId xmlns:a16="http://schemas.microsoft.com/office/drawing/2014/main" id="{A0800263-13F9-4973-97C1-752648B49925}"/>
                </a:ext>
              </a:extLst>
            </p:cNvPr>
            <p:cNvSpPr/>
            <p:nvPr/>
          </p:nvSpPr>
          <p:spPr bwMode="auto">
            <a:xfrm>
              <a:off x="4948238" y="3719513"/>
              <a:ext cx="587375" cy="1017588"/>
            </a:xfrm>
            <a:custGeom>
              <a:avLst/>
              <a:gdLst>
                <a:gd name="T0" fmla="*/ 299 w 380"/>
                <a:gd name="T1" fmla="*/ 19 h 659"/>
                <a:gd name="T2" fmla="*/ 354 w 380"/>
                <a:gd name="T3" fmla="*/ 32 h 659"/>
                <a:gd name="T4" fmla="*/ 238 w 380"/>
                <a:gd name="T5" fmla="*/ 633 h 659"/>
                <a:gd name="T6" fmla="*/ 0 w 380"/>
                <a:gd name="T7" fmla="*/ 611 h 659"/>
                <a:gd name="T8" fmla="*/ 299 w 380"/>
                <a:gd name="T9" fmla="*/ 19 h 659"/>
              </a:gdLst>
              <a:ahLst/>
              <a:cxnLst>
                <a:cxn ang="0">
                  <a:pos x="T0" y="T1"/>
                </a:cxn>
                <a:cxn ang="0">
                  <a:pos x="T2" y="T3"/>
                </a:cxn>
                <a:cxn ang="0">
                  <a:pos x="T4" y="T5"/>
                </a:cxn>
                <a:cxn ang="0">
                  <a:pos x="T6" y="T7"/>
                </a:cxn>
                <a:cxn ang="0">
                  <a:pos x="T8" y="T9"/>
                </a:cxn>
              </a:cxnLst>
              <a:rect l="0" t="0" r="r" b="b"/>
              <a:pathLst>
                <a:path w="380" h="659">
                  <a:moveTo>
                    <a:pt x="299" y="19"/>
                  </a:moveTo>
                  <a:cubicBezTo>
                    <a:pt x="299" y="19"/>
                    <a:pt x="333" y="0"/>
                    <a:pt x="354" y="32"/>
                  </a:cubicBezTo>
                  <a:cubicBezTo>
                    <a:pt x="380" y="72"/>
                    <a:pt x="235" y="251"/>
                    <a:pt x="238" y="633"/>
                  </a:cubicBezTo>
                  <a:cubicBezTo>
                    <a:pt x="200" y="640"/>
                    <a:pt x="102" y="659"/>
                    <a:pt x="0" y="611"/>
                  </a:cubicBezTo>
                  <a:cubicBezTo>
                    <a:pt x="23" y="497"/>
                    <a:pt x="123" y="155"/>
                    <a:pt x="29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ṧļïḓé">
              <a:extLst>
                <a:ext uri="{FF2B5EF4-FFF2-40B4-BE49-F238E27FC236}">
                  <a16:creationId xmlns:a16="http://schemas.microsoft.com/office/drawing/2014/main" id="{83F1C5CD-221E-4AE6-A659-134C11D1B7CA}"/>
                </a:ext>
              </a:extLst>
            </p:cNvPr>
            <p:cNvSpPr/>
            <p:nvPr/>
          </p:nvSpPr>
          <p:spPr bwMode="auto">
            <a:xfrm>
              <a:off x="5610225" y="4549776"/>
              <a:ext cx="106363" cy="123825"/>
            </a:xfrm>
            <a:custGeom>
              <a:avLst/>
              <a:gdLst>
                <a:gd name="T0" fmla="*/ 11 w 67"/>
                <a:gd name="T1" fmla="*/ 42 h 78"/>
                <a:gd name="T2" fmla="*/ 50 w 67"/>
                <a:gd name="T3" fmla="*/ 78 h 78"/>
                <a:gd name="T4" fmla="*/ 67 w 67"/>
                <a:gd name="T5" fmla="*/ 61 h 78"/>
                <a:gd name="T6" fmla="*/ 45 w 67"/>
                <a:gd name="T7" fmla="*/ 31 h 78"/>
                <a:gd name="T8" fmla="*/ 56 w 67"/>
                <a:gd name="T9" fmla="*/ 27 h 78"/>
                <a:gd name="T10" fmla="*/ 19 w 67"/>
                <a:gd name="T11" fmla="*/ 0 h 78"/>
                <a:gd name="T12" fmla="*/ 0 w 67"/>
                <a:gd name="T13" fmla="*/ 15 h 78"/>
                <a:gd name="T14" fmla="*/ 11 w 67"/>
                <a:gd name="T15" fmla="*/ 4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8">
                  <a:moveTo>
                    <a:pt x="11" y="42"/>
                  </a:moveTo>
                  <a:lnTo>
                    <a:pt x="50" y="78"/>
                  </a:lnTo>
                  <a:lnTo>
                    <a:pt x="67" y="61"/>
                  </a:lnTo>
                  <a:lnTo>
                    <a:pt x="45" y="31"/>
                  </a:lnTo>
                  <a:lnTo>
                    <a:pt x="56" y="27"/>
                  </a:lnTo>
                  <a:lnTo>
                    <a:pt x="19" y="0"/>
                  </a:lnTo>
                  <a:lnTo>
                    <a:pt x="0" y="15"/>
                  </a:lnTo>
                  <a:lnTo>
                    <a:pt x="11" y="42"/>
                  </a:lnTo>
                  <a:close/>
                </a:path>
              </a:pathLst>
            </a:custGeom>
            <a:solidFill>
              <a:srgbClr val="EBCE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šľíde">
              <a:extLst>
                <a:ext uri="{FF2B5EF4-FFF2-40B4-BE49-F238E27FC236}">
                  <a16:creationId xmlns:a16="http://schemas.microsoft.com/office/drawing/2014/main" id="{345AF30C-FCAC-490D-926B-C6F96BB14EF8}"/>
                </a:ext>
              </a:extLst>
            </p:cNvPr>
            <p:cNvSpPr/>
            <p:nvPr/>
          </p:nvSpPr>
          <p:spPr bwMode="auto">
            <a:xfrm>
              <a:off x="5440363" y="3830638"/>
              <a:ext cx="233363" cy="750888"/>
            </a:xfrm>
            <a:custGeom>
              <a:avLst/>
              <a:gdLst>
                <a:gd name="T0" fmla="*/ 80 w 151"/>
                <a:gd name="T1" fmla="*/ 0 h 487"/>
                <a:gd name="T2" fmla="*/ 94 w 151"/>
                <a:gd name="T3" fmla="*/ 32 h 487"/>
                <a:gd name="T4" fmla="*/ 81 w 151"/>
                <a:gd name="T5" fmla="*/ 269 h 487"/>
                <a:gd name="T6" fmla="*/ 149 w 151"/>
                <a:gd name="T7" fmla="*/ 472 h 487"/>
                <a:gd name="T8" fmla="*/ 102 w 151"/>
                <a:gd name="T9" fmla="*/ 487 h 487"/>
                <a:gd name="T10" fmla="*/ 0 w 151"/>
                <a:gd name="T11" fmla="*/ 282 h 487"/>
                <a:gd name="T12" fmla="*/ 0 w 151"/>
                <a:gd name="T13" fmla="*/ 157 h 487"/>
                <a:gd name="T14" fmla="*/ 80 w 151"/>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487">
                  <a:moveTo>
                    <a:pt x="80" y="0"/>
                  </a:moveTo>
                  <a:cubicBezTo>
                    <a:pt x="94" y="32"/>
                    <a:pt x="94" y="32"/>
                    <a:pt x="94" y="32"/>
                  </a:cubicBezTo>
                  <a:cubicBezTo>
                    <a:pt x="81" y="269"/>
                    <a:pt x="81" y="269"/>
                    <a:pt x="81" y="269"/>
                  </a:cubicBezTo>
                  <a:cubicBezTo>
                    <a:pt x="81" y="269"/>
                    <a:pt x="151" y="472"/>
                    <a:pt x="149" y="472"/>
                  </a:cubicBezTo>
                  <a:cubicBezTo>
                    <a:pt x="147" y="472"/>
                    <a:pt x="102" y="487"/>
                    <a:pt x="102" y="487"/>
                  </a:cubicBezTo>
                  <a:cubicBezTo>
                    <a:pt x="0" y="282"/>
                    <a:pt x="0" y="282"/>
                    <a:pt x="0" y="282"/>
                  </a:cubicBezTo>
                  <a:cubicBezTo>
                    <a:pt x="0" y="157"/>
                    <a:pt x="0" y="157"/>
                    <a:pt x="0" y="157"/>
                  </a:cubicBezTo>
                  <a:lnTo>
                    <a:pt x="80" y="0"/>
                  </a:lnTo>
                  <a:close/>
                </a:path>
              </a:pathLst>
            </a:custGeom>
            <a:solidFill>
              <a:srgbClr val="474E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ṧľîdé">
              <a:extLst>
                <a:ext uri="{FF2B5EF4-FFF2-40B4-BE49-F238E27FC236}">
                  <a16:creationId xmlns:a16="http://schemas.microsoft.com/office/drawing/2014/main" id="{3749D5DB-B154-496E-9184-270FC531EB47}"/>
                </a:ext>
              </a:extLst>
            </p:cNvPr>
            <p:cNvSpPr/>
            <p:nvPr/>
          </p:nvSpPr>
          <p:spPr bwMode="auto">
            <a:xfrm>
              <a:off x="5476875" y="3519488"/>
              <a:ext cx="161925" cy="331788"/>
            </a:xfrm>
            <a:custGeom>
              <a:avLst/>
              <a:gdLst>
                <a:gd name="T0" fmla="*/ 32 w 105"/>
                <a:gd name="T1" fmla="*/ 27 h 214"/>
                <a:gd name="T2" fmla="*/ 59 w 105"/>
                <a:gd name="T3" fmla="*/ 91 h 214"/>
                <a:gd name="T4" fmla="*/ 45 w 105"/>
                <a:gd name="T5" fmla="*/ 121 h 214"/>
                <a:gd name="T6" fmla="*/ 17 w 105"/>
                <a:gd name="T7" fmla="*/ 188 h 214"/>
                <a:gd name="T8" fmla="*/ 58 w 105"/>
                <a:gd name="T9" fmla="*/ 213 h 214"/>
                <a:gd name="T10" fmla="*/ 64 w 105"/>
                <a:gd name="T11" fmla="*/ 213 h 214"/>
                <a:gd name="T12" fmla="*/ 70 w 105"/>
                <a:gd name="T13" fmla="*/ 206 h 214"/>
                <a:gd name="T14" fmla="*/ 69 w 105"/>
                <a:gd name="T15" fmla="*/ 197 h 214"/>
                <a:gd name="T16" fmla="*/ 97 w 105"/>
                <a:gd name="T17" fmla="*/ 97 h 214"/>
                <a:gd name="T18" fmla="*/ 83 w 105"/>
                <a:gd name="T19" fmla="*/ 2 h 214"/>
                <a:gd name="T20" fmla="*/ 44 w 105"/>
                <a:gd name="T21" fmla="*/ 15 h 214"/>
                <a:gd name="T22" fmla="*/ 32 w 105"/>
                <a:gd name="T23" fmla="*/ 2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14">
                  <a:moveTo>
                    <a:pt x="32" y="27"/>
                  </a:moveTo>
                  <a:cubicBezTo>
                    <a:pt x="50" y="40"/>
                    <a:pt x="64" y="69"/>
                    <a:pt x="59" y="91"/>
                  </a:cubicBezTo>
                  <a:cubicBezTo>
                    <a:pt x="56" y="102"/>
                    <a:pt x="48" y="110"/>
                    <a:pt x="45" y="121"/>
                  </a:cubicBezTo>
                  <a:cubicBezTo>
                    <a:pt x="40" y="144"/>
                    <a:pt x="0" y="161"/>
                    <a:pt x="17" y="188"/>
                  </a:cubicBezTo>
                  <a:cubicBezTo>
                    <a:pt x="25" y="202"/>
                    <a:pt x="42" y="208"/>
                    <a:pt x="58" y="213"/>
                  </a:cubicBezTo>
                  <a:cubicBezTo>
                    <a:pt x="60" y="213"/>
                    <a:pt x="62" y="214"/>
                    <a:pt x="64" y="213"/>
                  </a:cubicBezTo>
                  <a:cubicBezTo>
                    <a:pt x="67" y="213"/>
                    <a:pt x="69" y="210"/>
                    <a:pt x="70" y="206"/>
                  </a:cubicBezTo>
                  <a:cubicBezTo>
                    <a:pt x="70" y="203"/>
                    <a:pt x="70" y="200"/>
                    <a:pt x="69" y="197"/>
                  </a:cubicBezTo>
                  <a:cubicBezTo>
                    <a:pt x="66" y="163"/>
                    <a:pt x="89" y="129"/>
                    <a:pt x="97" y="97"/>
                  </a:cubicBezTo>
                  <a:cubicBezTo>
                    <a:pt x="105" y="65"/>
                    <a:pt x="105" y="29"/>
                    <a:pt x="83" y="2"/>
                  </a:cubicBezTo>
                  <a:cubicBezTo>
                    <a:pt x="64" y="4"/>
                    <a:pt x="56" y="0"/>
                    <a:pt x="44" y="15"/>
                  </a:cubicBezTo>
                  <a:lnTo>
                    <a:pt x="32" y="27"/>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ṥlíḍe">
              <a:extLst>
                <a:ext uri="{FF2B5EF4-FFF2-40B4-BE49-F238E27FC236}">
                  <a16:creationId xmlns:a16="http://schemas.microsoft.com/office/drawing/2014/main" id="{38DDF2FE-715C-4F21-A557-94A1A23F1762}"/>
                </a:ext>
              </a:extLst>
            </p:cNvPr>
            <p:cNvSpPr/>
            <p:nvPr/>
          </p:nvSpPr>
          <p:spPr bwMode="auto">
            <a:xfrm>
              <a:off x="5343525" y="3482976"/>
              <a:ext cx="274638" cy="290513"/>
            </a:xfrm>
            <a:custGeom>
              <a:avLst/>
              <a:gdLst>
                <a:gd name="T0" fmla="*/ 78 w 178"/>
                <a:gd name="T1" fmla="*/ 186 h 188"/>
                <a:gd name="T2" fmla="*/ 136 w 178"/>
                <a:gd name="T3" fmla="*/ 158 h 188"/>
                <a:gd name="T4" fmla="*/ 163 w 178"/>
                <a:gd name="T5" fmla="*/ 97 h 188"/>
                <a:gd name="T6" fmla="*/ 41 w 178"/>
                <a:gd name="T7" fmla="*/ 45 h 188"/>
                <a:gd name="T8" fmla="*/ 78 w 178"/>
                <a:gd name="T9" fmla="*/ 186 h 188"/>
              </a:gdLst>
              <a:ahLst/>
              <a:cxnLst>
                <a:cxn ang="0">
                  <a:pos x="T0" y="T1"/>
                </a:cxn>
                <a:cxn ang="0">
                  <a:pos x="T2" y="T3"/>
                </a:cxn>
                <a:cxn ang="0">
                  <a:pos x="T4" y="T5"/>
                </a:cxn>
                <a:cxn ang="0">
                  <a:pos x="T6" y="T7"/>
                </a:cxn>
                <a:cxn ang="0">
                  <a:pos x="T8" y="T9"/>
                </a:cxn>
              </a:cxnLst>
              <a:rect l="0" t="0" r="r" b="b"/>
              <a:pathLst>
                <a:path w="178" h="188">
                  <a:moveTo>
                    <a:pt x="78" y="186"/>
                  </a:moveTo>
                  <a:cubicBezTo>
                    <a:pt x="100" y="188"/>
                    <a:pt x="122" y="176"/>
                    <a:pt x="136" y="158"/>
                  </a:cubicBezTo>
                  <a:cubicBezTo>
                    <a:pt x="151" y="141"/>
                    <a:pt x="158" y="119"/>
                    <a:pt x="163" y="97"/>
                  </a:cubicBezTo>
                  <a:cubicBezTo>
                    <a:pt x="178" y="23"/>
                    <a:pt x="89" y="0"/>
                    <a:pt x="41" y="45"/>
                  </a:cubicBezTo>
                  <a:cubicBezTo>
                    <a:pt x="0" y="84"/>
                    <a:pt x="13" y="181"/>
                    <a:pt x="78" y="186"/>
                  </a:cubicBezTo>
                  <a:close/>
                </a:path>
              </a:pathLst>
            </a:custGeom>
            <a:solidFill>
              <a:srgbClr val="EAC1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śľïḑè">
              <a:extLst>
                <a:ext uri="{FF2B5EF4-FFF2-40B4-BE49-F238E27FC236}">
                  <a16:creationId xmlns:a16="http://schemas.microsoft.com/office/drawing/2014/main" id="{1472D748-086B-4036-ADDF-9E9F6895129A}"/>
                </a:ext>
              </a:extLst>
            </p:cNvPr>
            <p:cNvSpPr/>
            <p:nvPr/>
          </p:nvSpPr>
          <p:spPr bwMode="auto">
            <a:xfrm>
              <a:off x="5041900" y="3417888"/>
              <a:ext cx="557213" cy="484188"/>
            </a:xfrm>
            <a:custGeom>
              <a:avLst/>
              <a:gdLst>
                <a:gd name="T0" fmla="*/ 161 w 360"/>
                <a:gd name="T1" fmla="*/ 214 h 313"/>
                <a:gd name="T2" fmla="*/ 196 w 360"/>
                <a:gd name="T3" fmla="*/ 205 h 313"/>
                <a:gd name="T4" fmla="*/ 234 w 360"/>
                <a:gd name="T5" fmla="*/ 146 h 313"/>
                <a:gd name="T6" fmla="*/ 278 w 360"/>
                <a:gd name="T7" fmla="*/ 100 h 313"/>
                <a:gd name="T8" fmla="*/ 316 w 360"/>
                <a:gd name="T9" fmla="*/ 104 h 313"/>
                <a:gd name="T10" fmla="*/ 333 w 360"/>
                <a:gd name="T11" fmla="*/ 109 h 313"/>
                <a:gd name="T12" fmla="*/ 353 w 360"/>
                <a:gd name="T13" fmla="*/ 93 h 313"/>
                <a:gd name="T14" fmla="*/ 357 w 360"/>
                <a:gd name="T15" fmla="*/ 60 h 313"/>
                <a:gd name="T16" fmla="*/ 326 w 360"/>
                <a:gd name="T17" fmla="*/ 25 h 313"/>
                <a:gd name="T18" fmla="*/ 175 w 360"/>
                <a:gd name="T19" fmla="*/ 64 h 313"/>
                <a:gd name="T20" fmla="*/ 131 w 360"/>
                <a:gd name="T21" fmla="*/ 140 h 313"/>
                <a:gd name="T22" fmla="*/ 94 w 360"/>
                <a:gd name="T23" fmla="*/ 175 h 313"/>
                <a:gd name="T24" fmla="*/ 2 w 360"/>
                <a:gd name="T25" fmla="*/ 305 h 313"/>
                <a:gd name="T26" fmla="*/ 1 w 360"/>
                <a:gd name="T27" fmla="*/ 310 h 313"/>
                <a:gd name="T28" fmla="*/ 11 w 360"/>
                <a:gd name="T29" fmla="*/ 310 h 313"/>
                <a:gd name="T30" fmla="*/ 68 w 360"/>
                <a:gd name="T31" fmla="*/ 282 h 313"/>
                <a:gd name="T32" fmla="*/ 89 w 360"/>
                <a:gd name="T33" fmla="*/ 269 h 313"/>
                <a:gd name="T34" fmla="*/ 129 w 360"/>
                <a:gd name="T35" fmla="*/ 221 h 313"/>
                <a:gd name="T36" fmla="*/ 161 w 360"/>
                <a:gd name="T37" fmla="*/ 21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13">
                  <a:moveTo>
                    <a:pt x="161" y="214"/>
                  </a:moveTo>
                  <a:cubicBezTo>
                    <a:pt x="173" y="213"/>
                    <a:pt x="185" y="212"/>
                    <a:pt x="196" y="205"/>
                  </a:cubicBezTo>
                  <a:cubicBezTo>
                    <a:pt x="213" y="192"/>
                    <a:pt x="223" y="164"/>
                    <a:pt x="234" y="146"/>
                  </a:cubicBezTo>
                  <a:cubicBezTo>
                    <a:pt x="245" y="127"/>
                    <a:pt x="258" y="107"/>
                    <a:pt x="278" y="100"/>
                  </a:cubicBezTo>
                  <a:cubicBezTo>
                    <a:pt x="292" y="95"/>
                    <a:pt x="304" y="99"/>
                    <a:pt x="316" y="104"/>
                  </a:cubicBezTo>
                  <a:cubicBezTo>
                    <a:pt x="325" y="107"/>
                    <a:pt x="324" y="110"/>
                    <a:pt x="333" y="109"/>
                  </a:cubicBezTo>
                  <a:cubicBezTo>
                    <a:pt x="340" y="108"/>
                    <a:pt x="350" y="99"/>
                    <a:pt x="353" y="93"/>
                  </a:cubicBezTo>
                  <a:cubicBezTo>
                    <a:pt x="360" y="84"/>
                    <a:pt x="360" y="71"/>
                    <a:pt x="357" y="60"/>
                  </a:cubicBezTo>
                  <a:cubicBezTo>
                    <a:pt x="352" y="43"/>
                    <a:pt x="342" y="32"/>
                    <a:pt x="326" y="25"/>
                  </a:cubicBezTo>
                  <a:cubicBezTo>
                    <a:pt x="270" y="0"/>
                    <a:pt x="214" y="16"/>
                    <a:pt x="175" y="64"/>
                  </a:cubicBezTo>
                  <a:cubicBezTo>
                    <a:pt x="157" y="87"/>
                    <a:pt x="150" y="118"/>
                    <a:pt x="131" y="140"/>
                  </a:cubicBezTo>
                  <a:cubicBezTo>
                    <a:pt x="120" y="154"/>
                    <a:pt x="105" y="160"/>
                    <a:pt x="94" y="175"/>
                  </a:cubicBezTo>
                  <a:cubicBezTo>
                    <a:pt x="66" y="214"/>
                    <a:pt x="18" y="259"/>
                    <a:pt x="2" y="305"/>
                  </a:cubicBezTo>
                  <a:cubicBezTo>
                    <a:pt x="1" y="306"/>
                    <a:pt x="0" y="308"/>
                    <a:pt x="1" y="310"/>
                  </a:cubicBezTo>
                  <a:cubicBezTo>
                    <a:pt x="3" y="313"/>
                    <a:pt x="8" y="312"/>
                    <a:pt x="11" y="310"/>
                  </a:cubicBezTo>
                  <a:cubicBezTo>
                    <a:pt x="30" y="301"/>
                    <a:pt x="49" y="291"/>
                    <a:pt x="68" y="282"/>
                  </a:cubicBezTo>
                  <a:cubicBezTo>
                    <a:pt x="76" y="278"/>
                    <a:pt x="83" y="274"/>
                    <a:pt x="89" y="269"/>
                  </a:cubicBezTo>
                  <a:cubicBezTo>
                    <a:pt x="105" y="254"/>
                    <a:pt x="110" y="230"/>
                    <a:pt x="129" y="221"/>
                  </a:cubicBezTo>
                  <a:cubicBezTo>
                    <a:pt x="139" y="216"/>
                    <a:pt x="150" y="215"/>
                    <a:pt x="161" y="214"/>
                  </a:cubicBez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iṥ1idé">
              <a:extLst>
                <a:ext uri="{FF2B5EF4-FFF2-40B4-BE49-F238E27FC236}">
                  <a16:creationId xmlns:a16="http://schemas.microsoft.com/office/drawing/2014/main" id="{BA525BE4-1044-4E4C-8D9C-158A491E2BCE}"/>
                </a:ext>
              </a:extLst>
            </p:cNvPr>
            <p:cNvSpPr/>
            <p:nvPr/>
          </p:nvSpPr>
          <p:spPr bwMode="auto">
            <a:xfrm>
              <a:off x="4870450" y="3527426"/>
              <a:ext cx="463550" cy="371475"/>
            </a:xfrm>
            <a:custGeom>
              <a:avLst/>
              <a:gdLst>
                <a:gd name="T0" fmla="*/ 189 w 292"/>
                <a:gd name="T1" fmla="*/ 234 h 234"/>
                <a:gd name="T2" fmla="*/ 40 w 292"/>
                <a:gd name="T3" fmla="*/ 199 h 234"/>
                <a:gd name="T4" fmla="*/ 0 w 292"/>
                <a:gd name="T5" fmla="*/ 0 h 234"/>
                <a:gd name="T6" fmla="*/ 50 w 292"/>
                <a:gd name="T7" fmla="*/ 4 h 234"/>
                <a:gd name="T8" fmla="*/ 88 w 292"/>
                <a:gd name="T9" fmla="*/ 134 h 234"/>
                <a:gd name="T10" fmla="*/ 281 w 292"/>
                <a:gd name="T11" fmla="*/ 139 h 234"/>
                <a:gd name="T12" fmla="*/ 292 w 292"/>
                <a:gd name="T13" fmla="*/ 154 h 234"/>
                <a:gd name="T14" fmla="*/ 189 w 292"/>
                <a:gd name="T15" fmla="*/ 234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34">
                  <a:moveTo>
                    <a:pt x="189" y="234"/>
                  </a:moveTo>
                  <a:lnTo>
                    <a:pt x="40" y="199"/>
                  </a:lnTo>
                  <a:lnTo>
                    <a:pt x="0" y="0"/>
                  </a:lnTo>
                  <a:lnTo>
                    <a:pt x="50" y="4"/>
                  </a:lnTo>
                  <a:lnTo>
                    <a:pt x="88" y="134"/>
                  </a:lnTo>
                  <a:lnTo>
                    <a:pt x="281" y="139"/>
                  </a:lnTo>
                  <a:lnTo>
                    <a:pt x="292" y="154"/>
                  </a:lnTo>
                  <a:lnTo>
                    <a:pt x="189" y="234"/>
                  </a:lnTo>
                  <a:close/>
                </a:path>
              </a:pathLst>
            </a:custGeom>
            <a:solidFill>
              <a:srgbClr val="474E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ḷiḍè">
              <a:extLst>
                <a:ext uri="{FF2B5EF4-FFF2-40B4-BE49-F238E27FC236}">
                  <a16:creationId xmlns:a16="http://schemas.microsoft.com/office/drawing/2014/main" id="{986600B2-4B37-4673-9B00-27ED052E657B}"/>
                </a:ext>
              </a:extLst>
            </p:cNvPr>
            <p:cNvSpPr/>
            <p:nvPr/>
          </p:nvSpPr>
          <p:spPr bwMode="auto">
            <a:xfrm>
              <a:off x="4865688" y="3405188"/>
              <a:ext cx="69850" cy="127000"/>
            </a:xfrm>
            <a:custGeom>
              <a:avLst/>
              <a:gdLst>
                <a:gd name="T0" fmla="*/ 45 w 45"/>
                <a:gd name="T1" fmla="*/ 82 h 82"/>
                <a:gd name="T2" fmla="*/ 40 w 45"/>
                <a:gd name="T3" fmla="*/ 29 h 82"/>
                <a:gd name="T4" fmla="*/ 2 w 45"/>
                <a:gd name="T5" fmla="*/ 0 h 82"/>
                <a:gd name="T6" fmla="*/ 0 w 45"/>
                <a:gd name="T7" fmla="*/ 15 h 82"/>
                <a:gd name="T8" fmla="*/ 14 w 45"/>
                <a:gd name="T9" fmla="*/ 29 h 82"/>
                <a:gd name="T10" fmla="*/ 26 w 45"/>
                <a:gd name="T11" fmla="*/ 52 h 82"/>
                <a:gd name="T12" fmla="*/ 18 w 45"/>
                <a:gd name="T13" fmla="*/ 80 h 82"/>
                <a:gd name="T14" fmla="*/ 45 w 45"/>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2">
                  <a:moveTo>
                    <a:pt x="45" y="82"/>
                  </a:moveTo>
                  <a:cubicBezTo>
                    <a:pt x="40" y="29"/>
                    <a:pt x="40" y="29"/>
                    <a:pt x="40" y="29"/>
                  </a:cubicBezTo>
                  <a:cubicBezTo>
                    <a:pt x="2" y="0"/>
                    <a:pt x="2" y="0"/>
                    <a:pt x="2" y="0"/>
                  </a:cubicBezTo>
                  <a:cubicBezTo>
                    <a:pt x="0" y="15"/>
                    <a:pt x="0" y="15"/>
                    <a:pt x="0" y="15"/>
                  </a:cubicBezTo>
                  <a:cubicBezTo>
                    <a:pt x="14" y="29"/>
                    <a:pt x="14" y="29"/>
                    <a:pt x="14" y="29"/>
                  </a:cubicBezTo>
                  <a:cubicBezTo>
                    <a:pt x="14" y="29"/>
                    <a:pt x="17" y="44"/>
                    <a:pt x="26" y="52"/>
                  </a:cubicBezTo>
                  <a:cubicBezTo>
                    <a:pt x="25" y="61"/>
                    <a:pt x="18" y="80"/>
                    <a:pt x="18" y="80"/>
                  </a:cubicBezTo>
                  <a:lnTo>
                    <a:pt x="45" y="82"/>
                  </a:lnTo>
                  <a:close/>
                </a:path>
              </a:pathLst>
            </a:custGeom>
            <a:solidFill>
              <a:srgbClr val="EBCE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i$lïḋé">
              <a:extLst>
                <a:ext uri="{FF2B5EF4-FFF2-40B4-BE49-F238E27FC236}">
                  <a16:creationId xmlns:a16="http://schemas.microsoft.com/office/drawing/2014/main" id="{A92A99CD-1357-4171-B3D5-2B96EAFA1B0F}"/>
                </a:ext>
              </a:extLst>
            </p:cNvPr>
            <p:cNvSpPr/>
            <p:nvPr/>
          </p:nvSpPr>
          <p:spPr bwMode="auto">
            <a:xfrm>
              <a:off x="7177088" y="3027363"/>
              <a:ext cx="1784350" cy="1781175"/>
            </a:xfrm>
            <a:custGeom>
              <a:avLst/>
              <a:gdLst>
                <a:gd name="T0" fmla="*/ 1115 w 1154"/>
                <a:gd name="T1" fmla="*/ 506 h 1154"/>
                <a:gd name="T2" fmla="*/ 648 w 1154"/>
                <a:gd name="T3" fmla="*/ 39 h 1154"/>
                <a:gd name="T4" fmla="*/ 506 w 1154"/>
                <a:gd name="T5" fmla="*/ 39 h 1154"/>
                <a:gd name="T6" fmla="*/ 39 w 1154"/>
                <a:gd name="T7" fmla="*/ 506 h 1154"/>
                <a:gd name="T8" fmla="*/ 39 w 1154"/>
                <a:gd name="T9" fmla="*/ 648 h 1154"/>
                <a:gd name="T10" fmla="*/ 506 w 1154"/>
                <a:gd name="T11" fmla="*/ 1115 h 1154"/>
                <a:gd name="T12" fmla="*/ 648 w 1154"/>
                <a:gd name="T13" fmla="*/ 1115 h 1154"/>
                <a:gd name="T14" fmla="*/ 1115 w 1154"/>
                <a:gd name="T15" fmla="*/ 648 h 1154"/>
                <a:gd name="T16" fmla="*/ 1115 w 1154"/>
                <a:gd name="T17" fmla="*/ 506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154">
                  <a:moveTo>
                    <a:pt x="1115" y="506"/>
                  </a:moveTo>
                  <a:cubicBezTo>
                    <a:pt x="648" y="39"/>
                    <a:pt x="648" y="39"/>
                    <a:pt x="648" y="39"/>
                  </a:cubicBezTo>
                  <a:cubicBezTo>
                    <a:pt x="608" y="0"/>
                    <a:pt x="545" y="0"/>
                    <a:pt x="506" y="39"/>
                  </a:cubicBezTo>
                  <a:cubicBezTo>
                    <a:pt x="39" y="506"/>
                    <a:pt x="39" y="506"/>
                    <a:pt x="39" y="506"/>
                  </a:cubicBezTo>
                  <a:cubicBezTo>
                    <a:pt x="0" y="545"/>
                    <a:pt x="0" y="609"/>
                    <a:pt x="39" y="648"/>
                  </a:cubicBezTo>
                  <a:cubicBezTo>
                    <a:pt x="506" y="1115"/>
                    <a:pt x="506" y="1115"/>
                    <a:pt x="506" y="1115"/>
                  </a:cubicBezTo>
                  <a:cubicBezTo>
                    <a:pt x="545" y="1154"/>
                    <a:pt x="608" y="1154"/>
                    <a:pt x="648" y="1115"/>
                  </a:cubicBezTo>
                  <a:cubicBezTo>
                    <a:pt x="1115" y="648"/>
                    <a:pt x="1115" y="648"/>
                    <a:pt x="1115" y="648"/>
                  </a:cubicBezTo>
                  <a:cubicBezTo>
                    <a:pt x="1154" y="609"/>
                    <a:pt x="1154" y="545"/>
                    <a:pt x="1115" y="506"/>
                  </a:cubicBezTo>
                  <a:close/>
                </a:path>
              </a:pathLst>
            </a:custGeom>
            <a:solidFill>
              <a:srgbClr val="EBB0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iṩḻïḓê">
              <a:extLst>
                <a:ext uri="{FF2B5EF4-FFF2-40B4-BE49-F238E27FC236}">
                  <a16:creationId xmlns:a16="http://schemas.microsoft.com/office/drawing/2014/main" id="{6D05843E-D047-4EFB-860F-EAE0F4ADBF88}"/>
                </a:ext>
              </a:extLst>
            </p:cNvPr>
            <p:cNvSpPr/>
            <p:nvPr/>
          </p:nvSpPr>
          <p:spPr bwMode="auto">
            <a:xfrm>
              <a:off x="7732713" y="3386138"/>
              <a:ext cx="849313" cy="925513"/>
            </a:xfrm>
            <a:custGeom>
              <a:avLst/>
              <a:gdLst>
                <a:gd name="T0" fmla="*/ 436 w 550"/>
                <a:gd name="T1" fmla="*/ 384 h 600"/>
                <a:gd name="T2" fmla="*/ 436 w 550"/>
                <a:gd name="T3" fmla="*/ 218 h 600"/>
                <a:gd name="T4" fmla="*/ 218 w 550"/>
                <a:gd name="T5" fmla="*/ 0 h 600"/>
                <a:gd name="T6" fmla="*/ 0 w 550"/>
                <a:gd name="T7" fmla="*/ 218 h 600"/>
                <a:gd name="T8" fmla="*/ 0 w 550"/>
                <a:gd name="T9" fmla="*/ 600 h 600"/>
                <a:gd name="T10" fmla="*/ 106 w 550"/>
                <a:gd name="T11" fmla="*/ 600 h 600"/>
                <a:gd name="T12" fmla="*/ 106 w 550"/>
                <a:gd name="T13" fmla="*/ 218 h 600"/>
                <a:gd name="T14" fmla="*/ 218 w 550"/>
                <a:gd name="T15" fmla="*/ 107 h 600"/>
                <a:gd name="T16" fmla="*/ 329 w 550"/>
                <a:gd name="T17" fmla="*/ 218 h 600"/>
                <a:gd name="T18" fmla="*/ 329 w 550"/>
                <a:gd name="T19" fmla="*/ 384 h 600"/>
                <a:gd name="T20" fmla="*/ 215 w 550"/>
                <a:gd name="T21" fmla="*/ 384 h 600"/>
                <a:gd name="T22" fmla="*/ 382 w 550"/>
                <a:gd name="T23" fmla="*/ 600 h 600"/>
                <a:gd name="T24" fmla="*/ 550 w 550"/>
                <a:gd name="T25" fmla="*/ 384 h 600"/>
                <a:gd name="T26" fmla="*/ 436 w 550"/>
                <a:gd name="T27" fmla="*/ 38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0" h="600">
                  <a:moveTo>
                    <a:pt x="436" y="384"/>
                  </a:moveTo>
                  <a:cubicBezTo>
                    <a:pt x="436" y="218"/>
                    <a:pt x="436" y="218"/>
                    <a:pt x="436" y="218"/>
                  </a:cubicBezTo>
                  <a:cubicBezTo>
                    <a:pt x="436" y="98"/>
                    <a:pt x="338" y="0"/>
                    <a:pt x="218" y="0"/>
                  </a:cubicBezTo>
                  <a:cubicBezTo>
                    <a:pt x="98" y="0"/>
                    <a:pt x="0" y="98"/>
                    <a:pt x="0" y="218"/>
                  </a:cubicBezTo>
                  <a:cubicBezTo>
                    <a:pt x="0" y="600"/>
                    <a:pt x="0" y="600"/>
                    <a:pt x="0" y="600"/>
                  </a:cubicBezTo>
                  <a:cubicBezTo>
                    <a:pt x="106" y="600"/>
                    <a:pt x="106" y="600"/>
                    <a:pt x="106" y="600"/>
                  </a:cubicBezTo>
                  <a:cubicBezTo>
                    <a:pt x="106" y="218"/>
                    <a:pt x="106" y="218"/>
                    <a:pt x="106" y="218"/>
                  </a:cubicBezTo>
                  <a:cubicBezTo>
                    <a:pt x="106" y="157"/>
                    <a:pt x="156" y="107"/>
                    <a:pt x="218" y="107"/>
                  </a:cubicBezTo>
                  <a:cubicBezTo>
                    <a:pt x="279" y="107"/>
                    <a:pt x="329" y="157"/>
                    <a:pt x="329" y="218"/>
                  </a:cubicBezTo>
                  <a:cubicBezTo>
                    <a:pt x="329" y="384"/>
                    <a:pt x="329" y="384"/>
                    <a:pt x="329" y="384"/>
                  </a:cubicBezTo>
                  <a:cubicBezTo>
                    <a:pt x="215" y="384"/>
                    <a:pt x="215" y="384"/>
                    <a:pt x="215" y="384"/>
                  </a:cubicBezTo>
                  <a:cubicBezTo>
                    <a:pt x="382" y="600"/>
                    <a:pt x="382" y="600"/>
                    <a:pt x="382" y="600"/>
                  </a:cubicBezTo>
                  <a:cubicBezTo>
                    <a:pt x="550" y="384"/>
                    <a:pt x="550" y="384"/>
                    <a:pt x="550" y="384"/>
                  </a:cubicBezTo>
                  <a:lnTo>
                    <a:pt x="436" y="384"/>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îşľíḋé">
              <a:extLst>
                <a:ext uri="{FF2B5EF4-FFF2-40B4-BE49-F238E27FC236}">
                  <a16:creationId xmlns:a16="http://schemas.microsoft.com/office/drawing/2014/main" id="{465B7288-E872-4AAB-B0B5-5BC0A3C59DA4}"/>
                </a:ext>
              </a:extLst>
            </p:cNvPr>
            <p:cNvSpPr/>
            <p:nvPr/>
          </p:nvSpPr>
          <p:spPr bwMode="auto">
            <a:xfrm>
              <a:off x="5133975" y="3917951"/>
              <a:ext cx="1260475" cy="1260475"/>
            </a:xfrm>
            <a:custGeom>
              <a:avLst/>
              <a:gdLst>
                <a:gd name="T0" fmla="*/ 696 w 816"/>
                <a:gd name="T1" fmla="*/ 119 h 816"/>
                <a:gd name="T2" fmla="*/ 408 w 816"/>
                <a:gd name="T3" fmla="*/ 0 h 816"/>
                <a:gd name="T4" fmla="*/ 119 w 816"/>
                <a:gd name="T5" fmla="*/ 119 h 816"/>
                <a:gd name="T6" fmla="*/ 0 w 816"/>
                <a:gd name="T7" fmla="*/ 408 h 816"/>
                <a:gd name="T8" fmla="*/ 119 w 816"/>
                <a:gd name="T9" fmla="*/ 696 h 816"/>
                <a:gd name="T10" fmla="*/ 408 w 816"/>
                <a:gd name="T11" fmla="*/ 816 h 816"/>
                <a:gd name="T12" fmla="*/ 696 w 816"/>
                <a:gd name="T13" fmla="*/ 696 h 816"/>
                <a:gd name="T14" fmla="*/ 816 w 816"/>
                <a:gd name="T15" fmla="*/ 408 h 816"/>
                <a:gd name="T16" fmla="*/ 696 w 816"/>
                <a:gd name="T17" fmla="*/ 119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816">
                  <a:moveTo>
                    <a:pt x="696" y="119"/>
                  </a:moveTo>
                  <a:cubicBezTo>
                    <a:pt x="619" y="42"/>
                    <a:pt x="517" y="0"/>
                    <a:pt x="408" y="0"/>
                  </a:cubicBezTo>
                  <a:cubicBezTo>
                    <a:pt x="299" y="0"/>
                    <a:pt x="196" y="42"/>
                    <a:pt x="119" y="119"/>
                  </a:cubicBezTo>
                  <a:cubicBezTo>
                    <a:pt x="42" y="196"/>
                    <a:pt x="0" y="299"/>
                    <a:pt x="0" y="408"/>
                  </a:cubicBezTo>
                  <a:cubicBezTo>
                    <a:pt x="0" y="517"/>
                    <a:pt x="42" y="619"/>
                    <a:pt x="119" y="696"/>
                  </a:cubicBezTo>
                  <a:cubicBezTo>
                    <a:pt x="196" y="773"/>
                    <a:pt x="299" y="816"/>
                    <a:pt x="408" y="816"/>
                  </a:cubicBezTo>
                  <a:cubicBezTo>
                    <a:pt x="517" y="816"/>
                    <a:pt x="619" y="773"/>
                    <a:pt x="696" y="696"/>
                  </a:cubicBezTo>
                  <a:cubicBezTo>
                    <a:pt x="773" y="619"/>
                    <a:pt x="816" y="517"/>
                    <a:pt x="816" y="408"/>
                  </a:cubicBezTo>
                  <a:cubicBezTo>
                    <a:pt x="816" y="299"/>
                    <a:pt x="773" y="196"/>
                    <a:pt x="696" y="119"/>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ṣliḍé">
              <a:extLst>
                <a:ext uri="{FF2B5EF4-FFF2-40B4-BE49-F238E27FC236}">
                  <a16:creationId xmlns:a16="http://schemas.microsoft.com/office/drawing/2014/main" id="{F919DEA8-1A0C-4C63-A0BD-8EBFB8976009}"/>
                </a:ext>
              </a:extLst>
            </p:cNvPr>
            <p:cNvSpPr/>
            <p:nvPr/>
          </p:nvSpPr>
          <p:spPr bwMode="auto">
            <a:xfrm>
              <a:off x="5176838" y="3962401"/>
              <a:ext cx="1173163" cy="1171575"/>
            </a:xfrm>
            <a:prstGeom prst="ellipse">
              <a:avLst/>
            </a:prstGeom>
            <a:solidFill>
              <a:srgbClr val="D34E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ŝḷïdê">
              <a:extLst>
                <a:ext uri="{FF2B5EF4-FFF2-40B4-BE49-F238E27FC236}">
                  <a16:creationId xmlns:a16="http://schemas.microsoft.com/office/drawing/2014/main" id="{83125880-0CA8-4E4C-84FD-0A8074104CF4}"/>
                </a:ext>
              </a:extLst>
            </p:cNvPr>
            <p:cNvSpPr/>
            <p:nvPr/>
          </p:nvSpPr>
          <p:spPr bwMode="auto">
            <a:xfrm>
              <a:off x="5314950" y="4456113"/>
              <a:ext cx="895350" cy="182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6" name="ïṧ1ïḍe">
              <a:extLst>
                <a:ext uri="{FF2B5EF4-FFF2-40B4-BE49-F238E27FC236}">
                  <a16:creationId xmlns:a16="http://schemas.microsoft.com/office/drawing/2014/main" id="{45158578-935D-4B04-9F1B-5208CE5E1727}"/>
                </a:ext>
              </a:extLst>
            </p:cNvPr>
            <p:cNvSpPr/>
            <p:nvPr/>
          </p:nvSpPr>
          <p:spPr bwMode="auto">
            <a:xfrm>
              <a:off x="4551363" y="2809876"/>
              <a:ext cx="101600" cy="149225"/>
            </a:xfrm>
            <a:custGeom>
              <a:avLst/>
              <a:gdLst>
                <a:gd name="T0" fmla="*/ 51 w 64"/>
                <a:gd name="T1" fmla="*/ 85 h 94"/>
                <a:gd name="T2" fmla="*/ 64 w 64"/>
                <a:gd name="T3" fmla="*/ 23 h 94"/>
                <a:gd name="T4" fmla="*/ 40 w 64"/>
                <a:gd name="T5" fmla="*/ 0 h 94"/>
                <a:gd name="T6" fmla="*/ 20 w 64"/>
                <a:gd name="T7" fmla="*/ 23 h 94"/>
                <a:gd name="T8" fmla="*/ 15 w 64"/>
                <a:gd name="T9" fmla="*/ 48 h 94"/>
                <a:gd name="T10" fmla="*/ 0 w 64"/>
                <a:gd name="T11" fmla="*/ 51 h 94"/>
                <a:gd name="T12" fmla="*/ 7 w 64"/>
                <a:gd name="T13" fmla="*/ 94 h 94"/>
                <a:gd name="T14" fmla="*/ 51 w 64"/>
                <a:gd name="T15" fmla="*/ 85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4">
                  <a:moveTo>
                    <a:pt x="51" y="85"/>
                  </a:moveTo>
                  <a:lnTo>
                    <a:pt x="64" y="23"/>
                  </a:lnTo>
                  <a:lnTo>
                    <a:pt x="40" y="0"/>
                  </a:lnTo>
                  <a:lnTo>
                    <a:pt x="20" y="23"/>
                  </a:lnTo>
                  <a:lnTo>
                    <a:pt x="15" y="48"/>
                  </a:lnTo>
                  <a:lnTo>
                    <a:pt x="0" y="51"/>
                  </a:lnTo>
                  <a:lnTo>
                    <a:pt x="7" y="94"/>
                  </a:lnTo>
                  <a:lnTo>
                    <a:pt x="51" y="85"/>
                  </a:lnTo>
                  <a:close/>
                </a:path>
              </a:pathLst>
            </a:custGeom>
            <a:solidFill>
              <a:srgbClr val="AA67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ŝḻïḓe">
              <a:extLst>
                <a:ext uri="{FF2B5EF4-FFF2-40B4-BE49-F238E27FC236}">
                  <a16:creationId xmlns:a16="http://schemas.microsoft.com/office/drawing/2014/main" id="{7DE2DD1E-1DFD-423C-B3CE-9920A8228B81}"/>
                </a:ext>
              </a:extLst>
            </p:cNvPr>
            <p:cNvSpPr/>
            <p:nvPr/>
          </p:nvSpPr>
          <p:spPr bwMode="auto">
            <a:xfrm>
              <a:off x="4329113" y="2944813"/>
              <a:ext cx="303213" cy="746125"/>
            </a:xfrm>
            <a:custGeom>
              <a:avLst/>
              <a:gdLst>
                <a:gd name="T0" fmla="*/ 0 w 191"/>
                <a:gd name="T1" fmla="*/ 363 h 470"/>
                <a:gd name="T2" fmla="*/ 112 w 191"/>
                <a:gd name="T3" fmla="*/ 283 h 470"/>
                <a:gd name="T4" fmla="*/ 147 w 191"/>
                <a:gd name="T5" fmla="*/ 9 h 470"/>
                <a:gd name="T6" fmla="*/ 191 w 191"/>
                <a:gd name="T7" fmla="*/ 0 h 470"/>
                <a:gd name="T8" fmla="*/ 189 w 191"/>
                <a:gd name="T9" fmla="*/ 285 h 470"/>
                <a:gd name="T10" fmla="*/ 158 w 191"/>
                <a:gd name="T11" fmla="*/ 349 h 470"/>
                <a:gd name="T12" fmla="*/ 26 w 191"/>
                <a:gd name="T13" fmla="*/ 470 h 470"/>
                <a:gd name="T14" fmla="*/ 0 w 191"/>
                <a:gd name="T15" fmla="*/ 363 h 4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470">
                  <a:moveTo>
                    <a:pt x="0" y="363"/>
                  </a:moveTo>
                  <a:lnTo>
                    <a:pt x="112" y="283"/>
                  </a:lnTo>
                  <a:lnTo>
                    <a:pt x="147" y="9"/>
                  </a:lnTo>
                  <a:lnTo>
                    <a:pt x="191" y="0"/>
                  </a:lnTo>
                  <a:lnTo>
                    <a:pt x="189" y="285"/>
                  </a:lnTo>
                  <a:lnTo>
                    <a:pt x="158" y="349"/>
                  </a:lnTo>
                  <a:lnTo>
                    <a:pt x="26" y="470"/>
                  </a:lnTo>
                  <a:lnTo>
                    <a:pt x="0" y="363"/>
                  </a:lnTo>
                  <a:close/>
                </a:path>
              </a:pathLst>
            </a:custGeom>
            <a:solidFill>
              <a:schemeClr val="bg1">
                <a:lumMod val="95000"/>
              </a:schemeClr>
            </a:solidFill>
            <a:ln>
              <a:noFill/>
            </a:ln>
          </p:spPr>
          <p:txBody>
            <a:bodyPr anchor="ctr"/>
            <a:lstStyle/>
            <a:p>
              <a:pPr algn="ctr"/>
              <a:endParaRPr/>
            </a:p>
          </p:txBody>
        </p:sp>
        <p:sp>
          <p:nvSpPr>
            <p:cNvPr id="98" name="í$ḷíḍe">
              <a:extLst>
                <a:ext uri="{FF2B5EF4-FFF2-40B4-BE49-F238E27FC236}">
                  <a16:creationId xmlns:a16="http://schemas.microsoft.com/office/drawing/2014/main" id="{2ABAF593-370A-47DF-B778-8206BE37C036}"/>
                </a:ext>
              </a:extLst>
            </p:cNvPr>
            <p:cNvSpPr/>
            <p:nvPr/>
          </p:nvSpPr>
          <p:spPr bwMode="auto">
            <a:xfrm>
              <a:off x="3240088" y="3563938"/>
              <a:ext cx="938213" cy="938213"/>
            </a:xfrm>
            <a:prstGeom prst="ellipse">
              <a:avLst/>
            </a:pr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ḻiďê">
              <a:extLst>
                <a:ext uri="{FF2B5EF4-FFF2-40B4-BE49-F238E27FC236}">
                  <a16:creationId xmlns:a16="http://schemas.microsoft.com/office/drawing/2014/main" id="{C4695E78-7C8F-45FF-A0F7-33415CE8FBA3}"/>
                </a:ext>
              </a:extLst>
            </p:cNvPr>
            <p:cNvSpPr/>
            <p:nvPr/>
          </p:nvSpPr>
          <p:spPr bwMode="auto">
            <a:xfrm>
              <a:off x="3463925" y="3771901"/>
              <a:ext cx="490538" cy="522288"/>
            </a:xfrm>
            <a:custGeom>
              <a:avLst/>
              <a:gdLst>
                <a:gd name="T0" fmla="*/ 317 w 317"/>
                <a:gd name="T1" fmla="*/ 113 h 338"/>
                <a:gd name="T2" fmla="*/ 171 w 317"/>
                <a:gd name="T3" fmla="*/ 0 h 338"/>
                <a:gd name="T4" fmla="*/ 171 w 317"/>
                <a:gd name="T5" fmla="*/ 74 h 338"/>
                <a:gd name="T6" fmla="*/ 131 w 317"/>
                <a:gd name="T7" fmla="*/ 74 h 338"/>
                <a:gd name="T8" fmla="*/ 0 w 317"/>
                <a:gd name="T9" fmla="*/ 206 h 338"/>
                <a:gd name="T10" fmla="*/ 0 w 317"/>
                <a:gd name="T11" fmla="*/ 338 h 338"/>
                <a:gd name="T12" fmla="*/ 77 w 317"/>
                <a:gd name="T13" fmla="*/ 338 h 338"/>
                <a:gd name="T14" fmla="*/ 77 w 317"/>
                <a:gd name="T15" fmla="*/ 206 h 338"/>
                <a:gd name="T16" fmla="*/ 131 w 317"/>
                <a:gd name="T17" fmla="*/ 152 h 338"/>
                <a:gd name="T18" fmla="*/ 171 w 317"/>
                <a:gd name="T19" fmla="*/ 152 h 338"/>
                <a:gd name="T20" fmla="*/ 171 w 317"/>
                <a:gd name="T21" fmla="*/ 226 h 338"/>
                <a:gd name="T22" fmla="*/ 317 w 317"/>
                <a:gd name="T23" fmla="*/ 1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338">
                  <a:moveTo>
                    <a:pt x="317" y="113"/>
                  </a:moveTo>
                  <a:cubicBezTo>
                    <a:pt x="171" y="0"/>
                    <a:pt x="171" y="0"/>
                    <a:pt x="171" y="0"/>
                  </a:cubicBezTo>
                  <a:cubicBezTo>
                    <a:pt x="171" y="74"/>
                    <a:pt x="171" y="74"/>
                    <a:pt x="171" y="74"/>
                  </a:cubicBezTo>
                  <a:cubicBezTo>
                    <a:pt x="131" y="74"/>
                    <a:pt x="131" y="74"/>
                    <a:pt x="131" y="74"/>
                  </a:cubicBezTo>
                  <a:cubicBezTo>
                    <a:pt x="59" y="74"/>
                    <a:pt x="0" y="133"/>
                    <a:pt x="0" y="206"/>
                  </a:cubicBezTo>
                  <a:cubicBezTo>
                    <a:pt x="0" y="338"/>
                    <a:pt x="0" y="338"/>
                    <a:pt x="0" y="338"/>
                  </a:cubicBezTo>
                  <a:cubicBezTo>
                    <a:pt x="77" y="338"/>
                    <a:pt x="77" y="338"/>
                    <a:pt x="77" y="338"/>
                  </a:cubicBezTo>
                  <a:cubicBezTo>
                    <a:pt x="77" y="206"/>
                    <a:pt x="77" y="206"/>
                    <a:pt x="77" y="206"/>
                  </a:cubicBezTo>
                  <a:cubicBezTo>
                    <a:pt x="77" y="176"/>
                    <a:pt x="101" y="152"/>
                    <a:pt x="131" y="152"/>
                  </a:cubicBezTo>
                  <a:cubicBezTo>
                    <a:pt x="171" y="152"/>
                    <a:pt x="171" y="152"/>
                    <a:pt x="171" y="152"/>
                  </a:cubicBezTo>
                  <a:cubicBezTo>
                    <a:pt x="171" y="226"/>
                    <a:pt x="171" y="226"/>
                    <a:pt x="171" y="226"/>
                  </a:cubicBezTo>
                  <a:lnTo>
                    <a:pt x="317"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šḷîďé">
              <a:extLst>
                <a:ext uri="{FF2B5EF4-FFF2-40B4-BE49-F238E27FC236}">
                  <a16:creationId xmlns:a16="http://schemas.microsoft.com/office/drawing/2014/main" id="{A133CDB5-1DF3-4F08-9944-C43F59AD9B40}"/>
                </a:ext>
              </a:extLst>
            </p:cNvPr>
            <p:cNvSpPr/>
            <p:nvPr/>
          </p:nvSpPr>
          <p:spPr bwMode="auto">
            <a:xfrm>
              <a:off x="3459163" y="1663701"/>
              <a:ext cx="1638300" cy="1428750"/>
            </a:xfrm>
            <a:custGeom>
              <a:avLst/>
              <a:gdLst>
                <a:gd name="T0" fmla="*/ 1039 w 1060"/>
                <a:gd name="T1" fmla="*/ 845 h 926"/>
                <a:gd name="T2" fmla="*/ 591 w 1060"/>
                <a:gd name="T3" fmla="*/ 38 h 926"/>
                <a:gd name="T4" fmla="*/ 496 w 1060"/>
                <a:gd name="T5" fmla="*/ 36 h 926"/>
                <a:gd name="T6" fmla="*/ 22 w 1060"/>
                <a:gd name="T7" fmla="*/ 828 h 926"/>
                <a:gd name="T8" fmla="*/ 68 w 1060"/>
                <a:gd name="T9" fmla="*/ 911 h 926"/>
                <a:gd name="T10" fmla="*/ 991 w 1060"/>
                <a:gd name="T11" fmla="*/ 926 h 926"/>
                <a:gd name="T12" fmla="*/ 1039 w 1060"/>
                <a:gd name="T13" fmla="*/ 845 h 926"/>
              </a:gdLst>
              <a:ahLst/>
              <a:cxnLst>
                <a:cxn ang="0">
                  <a:pos x="T0" y="T1"/>
                </a:cxn>
                <a:cxn ang="0">
                  <a:pos x="T2" y="T3"/>
                </a:cxn>
                <a:cxn ang="0">
                  <a:pos x="T4" y="T5"/>
                </a:cxn>
                <a:cxn ang="0">
                  <a:pos x="T6" y="T7"/>
                </a:cxn>
                <a:cxn ang="0">
                  <a:pos x="T8" y="T9"/>
                </a:cxn>
                <a:cxn ang="0">
                  <a:pos x="T10" y="T11"/>
                </a:cxn>
                <a:cxn ang="0">
                  <a:pos x="T12" y="T13"/>
                </a:cxn>
              </a:cxnLst>
              <a:rect l="0" t="0" r="r" b="b"/>
              <a:pathLst>
                <a:path w="1060" h="926">
                  <a:moveTo>
                    <a:pt x="1039" y="845"/>
                  </a:moveTo>
                  <a:cubicBezTo>
                    <a:pt x="591" y="38"/>
                    <a:pt x="591" y="38"/>
                    <a:pt x="591" y="38"/>
                  </a:cubicBezTo>
                  <a:cubicBezTo>
                    <a:pt x="570" y="1"/>
                    <a:pt x="518" y="0"/>
                    <a:pt x="496" y="36"/>
                  </a:cubicBezTo>
                  <a:cubicBezTo>
                    <a:pt x="22" y="828"/>
                    <a:pt x="22" y="828"/>
                    <a:pt x="22" y="828"/>
                  </a:cubicBezTo>
                  <a:cubicBezTo>
                    <a:pt x="0" y="864"/>
                    <a:pt x="26" y="910"/>
                    <a:pt x="68" y="911"/>
                  </a:cubicBezTo>
                  <a:cubicBezTo>
                    <a:pt x="991" y="926"/>
                    <a:pt x="991" y="926"/>
                    <a:pt x="991" y="926"/>
                  </a:cubicBezTo>
                  <a:cubicBezTo>
                    <a:pt x="1033" y="926"/>
                    <a:pt x="1060" y="882"/>
                    <a:pt x="1039" y="845"/>
                  </a:cubicBezTo>
                  <a:close/>
                </a:path>
              </a:pathLst>
            </a:custGeom>
            <a:solidFill>
              <a:srgbClr val="EBB0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śľidê">
              <a:extLst>
                <a:ext uri="{FF2B5EF4-FFF2-40B4-BE49-F238E27FC236}">
                  <a16:creationId xmlns:a16="http://schemas.microsoft.com/office/drawing/2014/main" id="{AD05FB15-C338-4E3F-BCC8-794AEFB6C472}"/>
                </a:ext>
              </a:extLst>
            </p:cNvPr>
            <p:cNvSpPr/>
            <p:nvPr/>
          </p:nvSpPr>
          <p:spPr bwMode="auto">
            <a:xfrm>
              <a:off x="4187825" y="2116138"/>
              <a:ext cx="211138" cy="809625"/>
            </a:xfrm>
            <a:custGeom>
              <a:avLst/>
              <a:gdLst>
                <a:gd name="T0" fmla="*/ 28 w 133"/>
                <a:gd name="T1" fmla="*/ 346 h 510"/>
                <a:gd name="T2" fmla="*/ 0 w 133"/>
                <a:gd name="T3" fmla="*/ 0 h 510"/>
                <a:gd name="T4" fmla="*/ 133 w 133"/>
                <a:gd name="T5" fmla="*/ 3 h 510"/>
                <a:gd name="T6" fmla="*/ 94 w 133"/>
                <a:gd name="T7" fmla="*/ 347 h 510"/>
                <a:gd name="T8" fmla="*/ 28 w 133"/>
                <a:gd name="T9" fmla="*/ 346 h 510"/>
                <a:gd name="T10" fmla="*/ 2 w 133"/>
                <a:gd name="T11" fmla="*/ 393 h 510"/>
                <a:gd name="T12" fmla="*/ 119 w 133"/>
                <a:gd name="T13" fmla="*/ 395 h 510"/>
                <a:gd name="T14" fmla="*/ 117 w 133"/>
                <a:gd name="T15" fmla="*/ 510 h 510"/>
                <a:gd name="T16" fmla="*/ 0 w 133"/>
                <a:gd name="T17" fmla="*/ 508 h 510"/>
                <a:gd name="T18" fmla="*/ 2 w 133"/>
                <a:gd name="T19" fmla="*/ 393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510">
                  <a:moveTo>
                    <a:pt x="28" y="346"/>
                  </a:moveTo>
                  <a:lnTo>
                    <a:pt x="0" y="0"/>
                  </a:lnTo>
                  <a:lnTo>
                    <a:pt x="133" y="3"/>
                  </a:lnTo>
                  <a:lnTo>
                    <a:pt x="94" y="347"/>
                  </a:lnTo>
                  <a:lnTo>
                    <a:pt x="28" y="346"/>
                  </a:lnTo>
                  <a:close/>
                  <a:moveTo>
                    <a:pt x="2" y="393"/>
                  </a:moveTo>
                  <a:lnTo>
                    <a:pt x="119" y="395"/>
                  </a:lnTo>
                  <a:lnTo>
                    <a:pt x="117" y="510"/>
                  </a:lnTo>
                  <a:lnTo>
                    <a:pt x="0" y="508"/>
                  </a:lnTo>
                  <a:lnTo>
                    <a:pt x="2" y="393"/>
                  </a:lnTo>
                  <a:close/>
                </a:path>
              </a:pathLst>
            </a:custGeom>
            <a:solidFill>
              <a:srgbClr val="3B4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Tree>
    <p:extLst>
      <p:ext uri="{BB962C8B-B14F-4D97-AF65-F5344CB8AC3E}">
        <p14:creationId xmlns:p14="http://schemas.microsoft.com/office/powerpoint/2010/main" val="841571706"/>
      </p:ext>
    </p:extLst>
  </p:cSld>
  <p:clrMapOvr>
    <a:masterClrMapping/>
  </p:clrMapOvr>
  <p:transition>
    <p:blinds/>
  </p:transition>
</p:sld>
</file>

<file path=ppt/tags/tag1.xml><?xml version="1.0" encoding="utf-8"?>
<p:tagLst xmlns:a="http://schemas.openxmlformats.org/drawingml/2006/main" xmlns:r="http://schemas.openxmlformats.org/officeDocument/2006/relationships" xmlns:p="http://schemas.openxmlformats.org/presentationml/2006/main">
  <p:tag name="ISLIDE.DIAGRAM" val="223828"/>
</p:tagLst>
</file>

<file path=ppt/tags/tag10.xml><?xml version="1.0" encoding="utf-8"?>
<p:tagLst xmlns:a="http://schemas.openxmlformats.org/drawingml/2006/main" xmlns:r="http://schemas.openxmlformats.org/officeDocument/2006/relationships" xmlns:p="http://schemas.openxmlformats.org/presentationml/2006/main">
  <p:tag name="ISLIDE.VECTOR" val="5585f0d2-7f91-4a59-9020-0e62c222b69c"/>
</p:tagLst>
</file>

<file path=ppt/tags/tag11.xml><?xml version="1.0" encoding="utf-8"?>
<p:tagLst xmlns:a="http://schemas.openxmlformats.org/drawingml/2006/main" xmlns:r="http://schemas.openxmlformats.org/officeDocument/2006/relationships" xmlns:p="http://schemas.openxmlformats.org/presentationml/2006/main">
  <p:tag name="ISLIDE.VECTOR" val="7666047a-c3ce-4976-a238-a9953120dfbf"/>
</p:tagLst>
</file>

<file path=ppt/tags/tag12.xml><?xml version="1.0" encoding="utf-8"?>
<p:tagLst xmlns:a="http://schemas.openxmlformats.org/drawingml/2006/main" xmlns:r="http://schemas.openxmlformats.org/officeDocument/2006/relationships" xmlns:p="http://schemas.openxmlformats.org/presentationml/2006/main">
  <p:tag name="ISLIDE.DIAGRAM" val="249387"/>
</p:tagLst>
</file>

<file path=ppt/tags/tag13.xml><?xml version="1.0" encoding="utf-8"?>
<p:tagLst xmlns:a="http://schemas.openxmlformats.org/drawingml/2006/main" xmlns:r="http://schemas.openxmlformats.org/officeDocument/2006/relationships" xmlns:p="http://schemas.openxmlformats.org/presentationml/2006/main">
  <p:tag name="ISLIDE.DIAGRAM" val="223828"/>
</p:tagLst>
</file>

<file path=ppt/tags/tag2.xml><?xml version="1.0" encoding="utf-8"?>
<p:tagLst xmlns:a="http://schemas.openxmlformats.org/drawingml/2006/main" xmlns:r="http://schemas.openxmlformats.org/officeDocument/2006/relationships" xmlns:p="http://schemas.openxmlformats.org/presentationml/2006/main">
  <p:tag name="ISLIDE.VECTOR" val="6d6ace9d-1840-4365-b52b-1fb45b305042"/>
</p:tagLst>
</file>

<file path=ppt/tags/tag3.xml><?xml version="1.0" encoding="utf-8"?>
<p:tagLst xmlns:a="http://schemas.openxmlformats.org/drawingml/2006/main" xmlns:r="http://schemas.openxmlformats.org/officeDocument/2006/relationships" xmlns:p="http://schemas.openxmlformats.org/presentationml/2006/main">
  <p:tag name="ISLIDE.VECTOR" val="9f632232-793a-4ed9-9440-a6a29aaf61b5"/>
</p:tagLst>
</file>

<file path=ppt/tags/tag4.xml><?xml version="1.0" encoding="utf-8"?>
<p:tagLst xmlns:a="http://schemas.openxmlformats.org/drawingml/2006/main" xmlns:r="http://schemas.openxmlformats.org/officeDocument/2006/relationships" xmlns:p="http://schemas.openxmlformats.org/presentationml/2006/main">
  <p:tag name="ISLIDE.VECTOR" val="d34eb02c-dfac-4ad8-b3fc-2f4f02044b44"/>
</p:tagLst>
</file>

<file path=ppt/tags/tag5.xml><?xml version="1.0" encoding="utf-8"?>
<p:tagLst xmlns:a="http://schemas.openxmlformats.org/drawingml/2006/main" xmlns:r="http://schemas.openxmlformats.org/officeDocument/2006/relationships" xmlns:p="http://schemas.openxmlformats.org/presentationml/2006/main">
  <p:tag name="ISLIDE.VECTOR" val="bb93fc21-331b-4764-b4df-a3573282f21c"/>
</p:tagLst>
</file>

<file path=ppt/tags/tag6.xml><?xml version="1.0" encoding="utf-8"?>
<p:tagLst xmlns:a="http://schemas.openxmlformats.org/drawingml/2006/main" xmlns:r="http://schemas.openxmlformats.org/officeDocument/2006/relationships" xmlns:p="http://schemas.openxmlformats.org/presentationml/2006/main">
  <p:tag name="ISLIDE.VECTOR" val="029fba76-da63-4d40-81f6-6e9bbf1f0b01"/>
</p:tagLst>
</file>

<file path=ppt/tags/tag7.xml><?xml version="1.0" encoding="utf-8"?>
<p:tagLst xmlns:a="http://schemas.openxmlformats.org/drawingml/2006/main" xmlns:r="http://schemas.openxmlformats.org/officeDocument/2006/relationships" xmlns:p="http://schemas.openxmlformats.org/presentationml/2006/main">
  <p:tag name="ISLIDE.VECTOR" val="b75f19bc-c413-422a-ad0f-08c3823d7e0e"/>
</p:tagLst>
</file>

<file path=ppt/tags/tag8.xml><?xml version="1.0" encoding="utf-8"?>
<p:tagLst xmlns:a="http://schemas.openxmlformats.org/drawingml/2006/main" xmlns:r="http://schemas.openxmlformats.org/officeDocument/2006/relationships" xmlns:p="http://schemas.openxmlformats.org/presentationml/2006/main">
  <p:tag name="ISLIDE.DIAGRAM" val="223828"/>
</p:tagLst>
</file>

<file path=ppt/tags/tag9.xml><?xml version="1.0" encoding="utf-8"?>
<p:tagLst xmlns:a="http://schemas.openxmlformats.org/drawingml/2006/main" xmlns:r="http://schemas.openxmlformats.org/officeDocument/2006/relationships" xmlns:p="http://schemas.openxmlformats.org/presentationml/2006/main">
  <p:tag name="ISLIDE.VECTOR" val="e7fafcd0-14e6-4ec8-aac5-e7aec40d7c5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主题5">
  <a:themeElements>
    <a:clrScheme name="房利美">
      <a:dk1>
        <a:srgbClr val="000000"/>
      </a:dk1>
      <a:lt1>
        <a:srgbClr val="FFFFFF"/>
      </a:lt1>
      <a:dk2>
        <a:srgbClr val="768394"/>
      </a:dk2>
      <a:lt2>
        <a:srgbClr val="F0F0F0"/>
      </a:lt2>
      <a:accent1>
        <a:srgbClr val="2A393B"/>
      </a:accent1>
      <a:accent2>
        <a:srgbClr val="FFFF00"/>
      </a:accent2>
      <a:accent3>
        <a:srgbClr val="FFDE21"/>
      </a:accent3>
      <a:accent4>
        <a:srgbClr val="4F5963"/>
      </a:accent4>
      <a:accent5>
        <a:srgbClr val="9AA7B0"/>
      </a:accent5>
      <a:accent6>
        <a:srgbClr val="0C0C0C"/>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2A393B"/>
    </a:accent1>
    <a:accent2>
      <a:srgbClr val="FFFF00"/>
    </a:accent2>
    <a:accent3>
      <a:srgbClr val="FFDE21"/>
    </a:accent3>
    <a:accent4>
      <a:srgbClr val="4F5963"/>
    </a:accent4>
    <a:accent5>
      <a:srgbClr val="9AA7B0"/>
    </a:accent5>
    <a:accent6>
      <a:srgbClr val="0C0C0C"/>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131</TotalTime>
  <Words>2575</Words>
  <Application>Microsoft Office PowerPoint</Application>
  <PresentationFormat>全屏显示(16:9)</PresentationFormat>
  <Paragraphs>315</Paragraphs>
  <Slides>54</Slides>
  <Notes>37</Notes>
  <HiddenSlides>0</HiddenSlides>
  <MMClips>0</MMClips>
  <ScaleCrop>false</ScaleCrop>
  <HeadingPairs>
    <vt:vector size="6" baseType="variant">
      <vt:variant>
        <vt:lpstr>已用的字体</vt:lpstr>
      </vt:variant>
      <vt:variant>
        <vt:i4>6</vt:i4>
      </vt:variant>
      <vt:variant>
        <vt:lpstr>主题</vt:lpstr>
      </vt:variant>
      <vt:variant>
        <vt:i4>6</vt:i4>
      </vt:variant>
      <vt:variant>
        <vt:lpstr>幻灯片标题</vt:lpstr>
      </vt:variant>
      <vt:variant>
        <vt:i4>54</vt:i4>
      </vt:variant>
    </vt:vector>
  </HeadingPairs>
  <TitlesOfParts>
    <vt:vector size="66" baseType="lpstr">
      <vt:lpstr>等线</vt:lpstr>
      <vt:lpstr>等线 Light</vt:lpstr>
      <vt:lpstr>微软雅黑</vt:lpstr>
      <vt:lpstr>Arial</vt:lpstr>
      <vt:lpstr>Calibri</vt:lpstr>
      <vt:lpstr>Impact</vt:lpstr>
      <vt:lpstr>Office 主题​​</vt:lpstr>
      <vt:lpstr>1_自定义设计方案</vt:lpstr>
      <vt:lpstr>自定义设计方案</vt:lpstr>
      <vt:lpstr>1_Office 主题​​</vt:lpstr>
      <vt:lpstr>主题5</vt:lpstr>
      <vt:lpstr>1_Office 主题</vt:lpstr>
      <vt:lpstr>SAFETY  PRODUCTION 工贸企业  安全监督管理与常见隐患剖析</vt:lpstr>
      <vt:lpstr>第二章  工贸企业安全监管工作重点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1900-01-01T00:00:00Z</dcterms:created>
  <dcterms:modified xsi:type="dcterms:W3CDTF">2019-05-01T15:17:30Z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2052-8.6.0</vt:lpwstr>
  </property>
</Properties>
</file>