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strictFirstAndLastChars="0" embedTrueTypeFonts="1" saveSubsetFonts="1">
  <p:sldMasterIdLst>
    <p:sldMasterId id="2147483648" r:id="rId1"/>
    <p:sldMasterId id="2147483664" r:id="rId3"/>
  </p:sldMasterIdLst>
  <p:notesMasterIdLst>
    <p:notesMasterId r:id="rId5"/>
  </p:notesMasterIdLst>
  <p:handoutMasterIdLst>
    <p:handoutMasterId r:id="rId131"/>
  </p:handoutMasterIdLst>
  <p:sldIdLst>
    <p:sldId id="1168" r:id="rId4"/>
    <p:sldId id="1169" r:id="rId6"/>
    <p:sldId id="1170" r:id="rId7"/>
    <p:sldId id="1171" r:id="rId8"/>
    <p:sldId id="1172" r:id="rId9"/>
    <p:sldId id="1173" r:id="rId10"/>
    <p:sldId id="1174" r:id="rId11"/>
    <p:sldId id="1175" r:id="rId12"/>
    <p:sldId id="1176" r:id="rId13"/>
    <p:sldId id="1177" r:id="rId14"/>
    <p:sldId id="1178" r:id="rId15"/>
    <p:sldId id="1179" r:id="rId16"/>
    <p:sldId id="1180" r:id="rId17"/>
    <p:sldId id="1181" r:id="rId18"/>
    <p:sldId id="1182" r:id="rId19"/>
    <p:sldId id="1183" r:id="rId20"/>
    <p:sldId id="1184" r:id="rId21"/>
    <p:sldId id="1185" r:id="rId22"/>
    <p:sldId id="1186" r:id="rId23"/>
    <p:sldId id="1187" r:id="rId24"/>
    <p:sldId id="1188" r:id="rId25"/>
    <p:sldId id="1189" r:id="rId26"/>
    <p:sldId id="1190" r:id="rId27"/>
    <p:sldId id="1191" r:id="rId28"/>
    <p:sldId id="1192" r:id="rId29"/>
    <p:sldId id="1193" r:id="rId30"/>
    <p:sldId id="1194" r:id="rId31"/>
    <p:sldId id="1195" r:id="rId32"/>
    <p:sldId id="1196" r:id="rId33"/>
    <p:sldId id="1197" r:id="rId34"/>
    <p:sldId id="1198" r:id="rId35"/>
    <p:sldId id="1199" r:id="rId36"/>
    <p:sldId id="1200" r:id="rId37"/>
    <p:sldId id="1201" r:id="rId38"/>
    <p:sldId id="1202" r:id="rId39"/>
    <p:sldId id="1203" r:id="rId40"/>
    <p:sldId id="1204" r:id="rId41"/>
    <p:sldId id="1205" r:id="rId42"/>
    <p:sldId id="1206" r:id="rId43"/>
    <p:sldId id="1207" r:id="rId44"/>
    <p:sldId id="1208" r:id="rId45"/>
    <p:sldId id="1209" r:id="rId46"/>
    <p:sldId id="1210" r:id="rId47"/>
    <p:sldId id="1211" r:id="rId48"/>
    <p:sldId id="1212" r:id="rId49"/>
    <p:sldId id="1213" r:id="rId50"/>
    <p:sldId id="1214" r:id="rId51"/>
    <p:sldId id="1215" r:id="rId52"/>
    <p:sldId id="1216" r:id="rId53"/>
    <p:sldId id="1217" r:id="rId54"/>
    <p:sldId id="1218" r:id="rId55"/>
    <p:sldId id="1219" r:id="rId56"/>
    <p:sldId id="1220" r:id="rId57"/>
    <p:sldId id="1221" r:id="rId58"/>
    <p:sldId id="1222" r:id="rId59"/>
    <p:sldId id="1223" r:id="rId60"/>
    <p:sldId id="1224" r:id="rId61"/>
    <p:sldId id="1225" r:id="rId62"/>
    <p:sldId id="1226" r:id="rId63"/>
    <p:sldId id="1227" r:id="rId64"/>
    <p:sldId id="1228" r:id="rId65"/>
    <p:sldId id="1229" r:id="rId66"/>
    <p:sldId id="1230" r:id="rId67"/>
    <p:sldId id="1231" r:id="rId68"/>
    <p:sldId id="1232" r:id="rId69"/>
    <p:sldId id="1233" r:id="rId70"/>
    <p:sldId id="1234" r:id="rId71"/>
    <p:sldId id="1235" r:id="rId72"/>
    <p:sldId id="1236" r:id="rId73"/>
    <p:sldId id="1237" r:id="rId74"/>
    <p:sldId id="1238" r:id="rId75"/>
    <p:sldId id="1239" r:id="rId76"/>
    <p:sldId id="1240" r:id="rId77"/>
    <p:sldId id="1241" r:id="rId78"/>
    <p:sldId id="1242" r:id="rId79"/>
    <p:sldId id="1243" r:id="rId80"/>
    <p:sldId id="1244" r:id="rId81"/>
    <p:sldId id="1245" r:id="rId82"/>
    <p:sldId id="1246" r:id="rId83"/>
    <p:sldId id="1247" r:id="rId84"/>
    <p:sldId id="1248" r:id="rId85"/>
    <p:sldId id="1249" r:id="rId86"/>
    <p:sldId id="1250" r:id="rId87"/>
    <p:sldId id="1251" r:id="rId88"/>
    <p:sldId id="1252" r:id="rId89"/>
    <p:sldId id="1253" r:id="rId90"/>
    <p:sldId id="1254" r:id="rId91"/>
    <p:sldId id="1255" r:id="rId92"/>
    <p:sldId id="1256" r:id="rId93"/>
    <p:sldId id="1257" r:id="rId94"/>
    <p:sldId id="1258" r:id="rId95"/>
    <p:sldId id="1259" r:id="rId96"/>
    <p:sldId id="1260" r:id="rId97"/>
    <p:sldId id="1261" r:id="rId98"/>
    <p:sldId id="1262" r:id="rId99"/>
    <p:sldId id="1263" r:id="rId100"/>
    <p:sldId id="1264" r:id="rId101"/>
    <p:sldId id="1265" r:id="rId102"/>
    <p:sldId id="1266" r:id="rId103"/>
    <p:sldId id="1267" r:id="rId104"/>
    <p:sldId id="1268" r:id="rId105"/>
    <p:sldId id="1269" r:id="rId106"/>
    <p:sldId id="1270" r:id="rId107"/>
    <p:sldId id="1271" r:id="rId108"/>
    <p:sldId id="1272" r:id="rId109"/>
    <p:sldId id="1273" r:id="rId110"/>
    <p:sldId id="1274" r:id="rId111"/>
    <p:sldId id="1275" r:id="rId112"/>
    <p:sldId id="1276" r:id="rId113"/>
    <p:sldId id="1277" r:id="rId114"/>
    <p:sldId id="1278" r:id="rId115"/>
    <p:sldId id="1279" r:id="rId116"/>
    <p:sldId id="1280" r:id="rId117"/>
    <p:sldId id="1281" r:id="rId118"/>
    <p:sldId id="1282" r:id="rId119"/>
    <p:sldId id="1283" r:id="rId120"/>
    <p:sldId id="1284" r:id="rId121"/>
    <p:sldId id="1285" r:id="rId122"/>
    <p:sldId id="1286" r:id="rId123"/>
    <p:sldId id="1287" r:id="rId124"/>
    <p:sldId id="1288" r:id="rId125"/>
    <p:sldId id="1289" r:id="rId126"/>
    <p:sldId id="1290" r:id="rId127"/>
    <p:sldId id="1291" r:id="rId128"/>
    <p:sldId id="1292" r:id="rId129"/>
    <p:sldId id="1293" r:id="rId130"/>
  </p:sldIdLst>
  <p:sldSz cx="9906000" cy="6858000" type="A4"/>
  <p:notesSz cx="6797675" cy="9928225"/>
  <p:embeddedFontLst>
    <p:embeddedFont>
      <p:font typeface="黑体" panose="02010609060101010101" pitchFamily="2" charset="-122"/>
      <p:regular r:id="rId136"/>
    </p:embeddedFont>
    <p:embeddedFont>
      <p:font typeface="Franklin Gothic Medium" panose="020B0603020102020204" pitchFamily="34" charset="0"/>
      <p:regular r:id="rId137"/>
      <p:italic r:id="rId138"/>
    </p:embeddedFont>
    <p:embeddedFont>
      <p:font typeface="微软雅黑" panose="020B0503020204020204" pitchFamily="34" charset="-122"/>
      <p:regular r:id="rId139"/>
    </p:embeddedFont>
    <p:embeddedFont>
      <p:font typeface="Gulim" panose="020B0600000101010101" pitchFamily="34" charset="-127"/>
      <p:regular r:id="rId140"/>
    </p:embeddedFont>
    <p:embeddedFont>
      <p:font typeface="Calibri" panose="020F0502020204030204" pitchFamily="34" charset="0"/>
      <p:regular r:id="rId141"/>
      <p:bold r:id="rId142"/>
      <p:italic r:id="rId143"/>
      <p:boldItalic r:id="rId144"/>
    </p:embeddedFont>
    <p:embeddedFont>
      <p:font typeface="Franklin Gothic Book" panose="020B0503020102020204" charset="0"/>
      <p:regular r:id="rId145"/>
      <p:italic r:id="rId146"/>
    </p:embeddedFont>
    <p:embeddedFont>
      <p:font typeface="Calibri Light" panose="020F0302020204030204" charset="0"/>
      <p:regular r:id="rId147"/>
    </p:embeddedFont>
  </p:embeddedFont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6960A"/>
    <a:srgbClr val="000000"/>
    <a:srgbClr val="DDDDDD"/>
    <a:srgbClr val="D0E4F5"/>
    <a:srgbClr val="E9F2FA"/>
    <a:srgbClr val="CCECFF"/>
    <a:srgbClr val="4F81BD"/>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41" autoAdjust="0"/>
    <p:restoredTop sz="94370" autoAdjust="0"/>
  </p:normalViewPr>
  <p:slideViewPr>
    <p:cSldViewPr snapToObjects="1">
      <p:cViewPr varScale="1">
        <p:scale>
          <a:sx n="68" d="100"/>
          <a:sy n="68" d="100"/>
        </p:scale>
        <p:origin x="1242" y="7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71" d="100"/>
          <a:sy n="71" d="100"/>
        </p:scale>
        <p:origin x="-2238"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7" Type="http://schemas.openxmlformats.org/officeDocument/2006/relationships/font" Target="fonts/font12.fntdata"/><Relationship Id="rId146" Type="http://schemas.openxmlformats.org/officeDocument/2006/relationships/font" Target="fonts/font11.fntdata"/><Relationship Id="rId145" Type="http://schemas.openxmlformats.org/officeDocument/2006/relationships/font" Target="fonts/font10.fntdata"/><Relationship Id="rId144" Type="http://schemas.openxmlformats.org/officeDocument/2006/relationships/font" Target="fonts/font9.fntdata"/><Relationship Id="rId143" Type="http://schemas.openxmlformats.org/officeDocument/2006/relationships/font" Target="fonts/font8.fntdata"/><Relationship Id="rId142" Type="http://schemas.openxmlformats.org/officeDocument/2006/relationships/font" Target="fonts/font7.fntdata"/><Relationship Id="rId141" Type="http://schemas.openxmlformats.org/officeDocument/2006/relationships/font" Target="fonts/font6.fntdata"/><Relationship Id="rId140" Type="http://schemas.openxmlformats.org/officeDocument/2006/relationships/font" Target="fonts/font5.fntdata"/><Relationship Id="rId14" Type="http://schemas.openxmlformats.org/officeDocument/2006/relationships/slide" Target="slides/slide10.xml"/><Relationship Id="rId139" Type="http://schemas.openxmlformats.org/officeDocument/2006/relationships/font" Target="fonts/font4.fntdata"/><Relationship Id="rId138" Type="http://schemas.openxmlformats.org/officeDocument/2006/relationships/font" Target="fonts/font3.fntdata"/><Relationship Id="rId137" Type="http://schemas.openxmlformats.org/officeDocument/2006/relationships/font" Target="fonts/font2.fntdata"/><Relationship Id="rId136" Type="http://schemas.openxmlformats.org/officeDocument/2006/relationships/font" Target="fonts/font1.fntdata"/><Relationship Id="rId135" Type="http://schemas.openxmlformats.org/officeDocument/2006/relationships/commentAuthors" Target="commentAuthors.xml"/><Relationship Id="rId134" Type="http://schemas.openxmlformats.org/officeDocument/2006/relationships/tableStyles" Target="tableStyles.xml"/><Relationship Id="rId133" Type="http://schemas.openxmlformats.org/officeDocument/2006/relationships/viewProps" Target="viewProps.xml"/><Relationship Id="rId132" Type="http://schemas.openxmlformats.org/officeDocument/2006/relationships/presProps" Target="presProps.xml"/><Relationship Id="rId131" Type="http://schemas.openxmlformats.org/officeDocument/2006/relationships/handoutMaster" Target="handoutMasters/handoutMaster1.xml"/><Relationship Id="rId130" Type="http://schemas.openxmlformats.org/officeDocument/2006/relationships/slide" Target="slides/slide126.xml"/><Relationship Id="rId13" Type="http://schemas.openxmlformats.org/officeDocument/2006/relationships/slide" Target="slides/slide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125" Type="http://schemas.openxmlformats.org/officeDocument/2006/relationships/slide" Target="slides/slide121.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121" Type="http://schemas.openxmlformats.org/officeDocument/2006/relationships/slide" Target="slides/slide117.xml"/><Relationship Id="rId120" Type="http://schemas.openxmlformats.org/officeDocument/2006/relationships/slide" Target="slides/slide116.xml"/><Relationship Id="rId12" Type="http://schemas.openxmlformats.org/officeDocument/2006/relationships/slide" Target="slides/slide8.xml"/><Relationship Id="rId119" Type="http://schemas.openxmlformats.org/officeDocument/2006/relationships/slide" Target="slides/slide115.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4" Type="http://schemas.openxmlformats.org/officeDocument/2006/relationships/slide" Target="slides/slide110.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110" Type="http://schemas.openxmlformats.org/officeDocument/2006/relationships/slide" Target="slides/slide106.xml"/><Relationship Id="rId11" Type="http://schemas.openxmlformats.org/officeDocument/2006/relationships/slide" Target="slides/slide7.xml"/><Relationship Id="rId109" Type="http://schemas.openxmlformats.org/officeDocument/2006/relationships/slide" Target="slides/slide105.xml"/><Relationship Id="rId108" Type="http://schemas.openxmlformats.org/officeDocument/2006/relationships/slide" Target="slides/slide104.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4271FF4-3F98-487A-B8D8-8ECE64413C35}" type="doc">
      <dgm:prSet loTypeId="urn:microsoft.com/office/officeart/2005/8/layout/vList2" loCatId="list" qsTypeId="urn:microsoft.com/office/officeart/2005/8/quickstyle/3d2" qsCatId="3D" csTypeId="urn:microsoft.com/office/officeart/2005/8/colors/accent0_2" csCatId="mainScheme" phldr="1"/>
      <dgm:spPr/>
      <dgm:t>
        <a:bodyPr/>
        <a:lstStyle/>
        <a:p>
          <a:endParaRPr lang="zh-CN" altLang="en-US"/>
        </a:p>
      </dgm:t>
    </dgm:pt>
    <dgm:pt modelId="{405963FA-7331-49A3-AC44-FB1C6F738596}">
      <dgm:prSet custT="1"/>
      <dgm:spPr>
        <a:xfrm>
          <a:off x="0" y="0"/>
          <a:ext cx="7328847" cy="929235"/>
        </a:xfr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rtl="0"/>
          <a:r>
            <a:rPr lang="zh-CN" altLang="en-US" sz="3600" b="1" baseline="0" dirty="0">
              <a:solidFill>
                <a:srgbClr val="FF0000"/>
              </a:solidFill>
              <a:latin typeface="微软雅黑" panose="020B0503020204020204" pitchFamily="34" charset="-122"/>
              <a:ea typeface="微软雅黑" panose="020B0503020204020204" pitchFamily="34" charset="-122"/>
              <a:cs typeface="+mn-cs"/>
            </a:rPr>
            <a:t>把别人的事故当作自己的事故</a:t>
          </a:r>
        </a:p>
      </dgm:t>
    </dgm:pt>
    <dgm:pt modelId="{66A8CAB8-CC22-4C36-92E6-DBA4FD2BA737}" cxnId="{3DD03247-3C99-4D5A-A7BF-75EFDBE074CA}" type="parTrans">
      <dgm:prSet/>
      <dgm:spPr/>
      <dgm:t>
        <a:bodyPr/>
        <a:lstStyle/>
        <a:p>
          <a:endParaRPr lang="zh-CN" altLang="en-US"/>
        </a:p>
      </dgm:t>
    </dgm:pt>
    <dgm:pt modelId="{C90B4502-B7DC-42AC-9EC1-4F46DCC67B3B}" cxnId="{3DD03247-3C99-4D5A-A7BF-75EFDBE074CA}" type="sibTrans">
      <dgm:prSet/>
      <dgm:spPr/>
      <dgm:t>
        <a:bodyPr/>
        <a:lstStyle/>
        <a:p>
          <a:endParaRPr lang="zh-CN" altLang="en-US"/>
        </a:p>
      </dgm:t>
    </dgm:pt>
    <dgm:pt modelId="{510974D0-4EEB-4B87-B37F-7666EBF2B23A}">
      <dgm:prSet custT="1"/>
      <dgm:spPr>
        <a:xfrm>
          <a:off x="0" y="941785"/>
          <a:ext cx="7328847" cy="929235"/>
        </a:xfr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rtl="0"/>
          <a:r>
            <a:rPr lang="zh-CN" altLang="en-US" sz="3600" b="1" baseline="0" dirty="0">
              <a:solidFill>
                <a:srgbClr val="FF0000"/>
              </a:solidFill>
              <a:latin typeface="微软雅黑" panose="020B0503020204020204" pitchFamily="34" charset="-122"/>
              <a:ea typeface="微软雅黑" panose="020B0503020204020204" pitchFamily="34" charset="-122"/>
              <a:cs typeface="+mn-cs"/>
            </a:rPr>
            <a:t>把过去的事故当作今天的事故</a:t>
          </a:r>
        </a:p>
      </dgm:t>
    </dgm:pt>
    <dgm:pt modelId="{462A6F3F-A40F-423D-B598-8A8FCC0BDB4E}" cxnId="{98539116-8F9C-4AE0-A9A9-81D46629509D}" type="parTrans">
      <dgm:prSet/>
      <dgm:spPr/>
      <dgm:t>
        <a:bodyPr/>
        <a:lstStyle/>
        <a:p>
          <a:endParaRPr lang="zh-CN" altLang="en-US"/>
        </a:p>
      </dgm:t>
    </dgm:pt>
    <dgm:pt modelId="{0A05F2C5-720E-44D3-AD0B-83B8119A1637}" cxnId="{98539116-8F9C-4AE0-A9A9-81D46629509D}" type="sibTrans">
      <dgm:prSet/>
      <dgm:spPr/>
      <dgm:t>
        <a:bodyPr/>
        <a:lstStyle/>
        <a:p>
          <a:endParaRPr lang="zh-CN" altLang="en-US"/>
        </a:p>
      </dgm:t>
    </dgm:pt>
    <dgm:pt modelId="{FD8D5F57-C1BD-4B70-ABC2-DCE8ED929A21}">
      <dgm:prSet custT="1"/>
      <dgm:spPr>
        <a:xfrm>
          <a:off x="0" y="1882017"/>
          <a:ext cx="7328847" cy="929235"/>
        </a:xfr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rtl="0"/>
          <a:r>
            <a:rPr lang="zh-CN" altLang="en-US" sz="3600" b="1" baseline="0" dirty="0">
              <a:solidFill>
                <a:srgbClr val="FF0000"/>
              </a:solidFill>
              <a:latin typeface="微软雅黑" panose="020B0503020204020204" pitchFamily="34" charset="-122"/>
              <a:ea typeface="微软雅黑" panose="020B0503020204020204" pitchFamily="34" charset="-122"/>
              <a:cs typeface="+mn-cs"/>
            </a:rPr>
            <a:t>把小事故当作大事故</a:t>
          </a:r>
        </a:p>
      </dgm:t>
    </dgm:pt>
    <dgm:pt modelId="{C64FAA98-78E9-426D-A932-7DB42E84A79F}" cxnId="{94B473DD-7122-45FD-B06C-F21E6AC142B2}" type="parTrans">
      <dgm:prSet/>
      <dgm:spPr/>
      <dgm:t>
        <a:bodyPr/>
        <a:lstStyle/>
        <a:p>
          <a:endParaRPr lang="zh-CN" altLang="en-US"/>
        </a:p>
      </dgm:t>
    </dgm:pt>
    <dgm:pt modelId="{D46A2E02-A72D-4341-8377-29D33AFCB859}" cxnId="{94B473DD-7122-45FD-B06C-F21E6AC142B2}" type="sibTrans">
      <dgm:prSet/>
      <dgm:spPr/>
      <dgm:t>
        <a:bodyPr/>
        <a:lstStyle/>
        <a:p>
          <a:endParaRPr lang="zh-CN" altLang="en-US"/>
        </a:p>
      </dgm:t>
    </dgm:pt>
    <dgm:pt modelId="{F323D5F8-BD4A-4259-84E7-4CB5933006DA}">
      <dgm:prSet custT="1"/>
      <dgm:spPr>
        <a:xfrm>
          <a:off x="0" y="2822250"/>
          <a:ext cx="7328847" cy="929235"/>
        </a:xfr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rtl="0"/>
          <a:r>
            <a:rPr lang="zh-CN" altLang="en-US" sz="3600" b="1" baseline="0" dirty="0">
              <a:solidFill>
                <a:srgbClr val="FF0000"/>
              </a:solidFill>
              <a:latin typeface="微软雅黑" panose="020B0503020204020204" pitchFamily="34" charset="-122"/>
              <a:ea typeface="微软雅黑" panose="020B0503020204020204" pitchFamily="34" charset="-122"/>
              <a:cs typeface="+mn-cs"/>
            </a:rPr>
            <a:t>把隐患当作事故</a:t>
          </a:r>
        </a:p>
      </dgm:t>
    </dgm:pt>
    <dgm:pt modelId="{2930F80A-426B-4CC2-BB81-1AE880FB7444}" cxnId="{DB695976-B396-4086-AD46-F92F11DCD471}" type="parTrans">
      <dgm:prSet/>
      <dgm:spPr/>
      <dgm:t>
        <a:bodyPr/>
        <a:lstStyle/>
        <a:p>
          <a:endParaRPr lang="zh-CN" altLang="en-US"/>
        </a:p>
      </dgm:t>
    </dgm:pt>
    <dgm:pt modelId="{903D667D-1136-4382-9AEF-382E5F82FFBA}" cxnId="{DB695976-B396-4086-AD46-F92F11DCD471}" type="sibTrans">
      <dgm:prSet/>
      <dgm:spPr/>
      <dgm:t>
        <a:bodyPr/>
        <a:lstStyle/>
        <a:p>
          <a:endParaRPr lang="zh-CN" altLang="en-US"/>
        </a:p>
      </dgm:t>
    </dgm:pt>
    <dgm:pt modelId="{872F04AF-DB24-4585-A920-5B5BF7E65CF3}" type="pres">
      <dgm:prSet presAssocID="{E4271FF4-3F98-487A-B8D8-8ECE64413C35}" presName="linear" presStyleCnt="0">
        <dgm:presLayoutVars>
          <dgm:animLvl val="lvl"/>
          <dgm:resizeHandles val="exact"/>
        </dgm:presLayoutVars>
      </dgm:prSet>
      <dgm:spPr/>
    </dgm:pt>
    <dgm:pt modelId="{548444A8-79B8-487D-BDAB-28C457200BED}" type="pres">
      <dgm:prSet presAssocID="{405963FA-7331-49A3-AC44-FB1C6F738596}" presName="parentText" presStyleLbl="node1" presStyleIdx="0" presStyleCnt="4" custLinFactY="-315" custLinFactNeighborY="-100000">
        <dgm:presLayoutVars>
          <dgm:chMax val="0"/>
          <dgm:bulletEnabled val="1"/>
        </dgm:presLayoutVars>
      </dgm:prSet>
      <dgm:spPr>
        <a:prstGeom prst="roundRect">
          <a:avLst/>
        </a:prstGeom>
      </dgm:spPr>
    </dgm:pt>
    <dgm:pt modelId="{D493F22C-C431-4561-80D2-6E8FC712708A}" type="pres">
      <dgm:prSet presAssocID="{C90B4502-B7DC-42AC-9EC1-4F46DCC67B3B}" presName="spacer" presStyleCnt="0"/>
      <dgm:spPr/>
    </dgm:pt>
    <dgm:pt modelId="{D16CC14E-7E1C-43DC-9B87-CA64C4B9F7C5}" type="pres">
      <dgm:prSet presAssocID="{510974D0-4EEB-4B87-B37F-7666EBF2B23A}" presName="parentText" presStyleLbl="node1" presStyleIdx="1" presStyleCnt="4">
        <dgm:presLayoutVars>
          <dgm:chMax val="0"/>
          <dgm:bulletEnabled val="1"/>
        </dgm:presLayoutVars>
      </dgm:prSet>
      <dgm:spPr>
        <a:prstGeom prst="roundRect">
          <a:avLst/>
        </a:prstGeom>
      </dgm:spPr>
    </dgm:pt>
    <dgm:pt modelId="{4787DE35-A8E6-4CB2-A635-3488E8FD373F}" type="pres">
      <dgm:prSet presAssocID="{0A05F2C5-720E-44D3-AD0B-83B8119A1637}" presName="spacer" presStyleCnt="0"/>
      <dgm:spPr/>
    </dgm:pt>
    <dgm:pt modelId="{7922BB99-0ED9-429D-9903-021ED5D5839F}" type="pres">
      <dgm:prSet presAssocID="{FD8D5F57-C1BD-4B70-ABC2-DCE8ED929A21}" presName="parentText" presStyleLbl="node1" presStyleIdx="2" presStyleCnt="4">
        <dgm:presLayoutVars>
          <dgm:chMax val="0"/>
          <dgm:bulletEnabled val="1"/>
        </dgm:presLayoutVars>
      </dgm:prSet>
      <dgm:spPr>
        <a:prstGeom prst="roundRect">
          <a:avLst/>
        </a:prstGeom>
      </dgm:spPr>
    </dgm:pt>
    <dgm:pt modelId="{4FA90E4C-48A4-48EA-A3F2-9BB2B42EB45B}" type="pres">
      <dgm:prSet presAssocID="{D46A2E02-A72D-4341-8377-29D33AFCB859}" presName="spacer" presStyleCnt="0"/>
      <dgm:spPr/>
    </dgm:pt>
    <dgm:pt modelId="{77261A46-4F83-429E-8107-F10D64F4E9B4}" type="pres">
      <dgm:prSet presAssocID="{F323D5F8-BD4A-4259-84E7-4CB5933006DA}" presName="parentText" presStyleLbl="node1" presStyleIdx="3" presStyleCnt="4">
        <dgm:presLayoutVars>
          <dgm:chMax val="0"/>
          <dgm:bulletEnabled val="1"/>
        </dgm:presLayoutVars>
      </dgm:prSet>
      <dgm:spPr>
        <a:prstGeom prst="roundRect">
          <a:avLst/>
        </a:prstGeom>
      </dgm:spPr>
    </dgm:pt>
  </dgm:ptLst>
  <dgm:cxnLst>
    <dgm:cxn modelId="{32DC980A-1DC8-4D45-A1A1-2F94B08BC9D0}" type="presOf" srcId="{510974D0-4EEB-4B87-B37F-7666EBF2B23A}" destId="{D16CC14E-7E1C-43DC-9B87-CA64C4B9F7C5}" srcOrd="0" destOrd="0" presId="urn:microsoft.com/office/officeart/2005/8/layout/vList2"/>
    <dgm:cxn modelId="{98539116-8F9C-4AE0-A9A9-81D46629509D}" srcId="{E4271FF4-3F98-487A-B8D8-8ECE64413C35}" destId="{510974D0-4EEB-4B87-B37F-7666EBF2B23A}" srcOrd="1" destOrd="0" parTransId="{462A6F3F-A40F-423D-B598-8A8FCC0BDB4E}" sibTransId="{0A05F2C5-720E-44D3-AD0B-83B8119A1637}"/>
    <dgm:cxn modelId="{B91CE060-F5AC-45E5-8645-DB192A0AD6B4}" type="presOf" srcId="{E4271FF4-3F98-487A-B8D8-8ECE64413C35}" destId="{872F04AF-DB24-4585-A920-5B5BF7E65CF3}" srcOrd="0" destOrd="0" presId="urn:microsoft.com/office/officeart/2005/8/layout/vList2"/>
    <dgm:cxn modelId="{3DD03247-3C99-4D5A-A7BF-75EFDBE074CA}" srcId="{E4271FF4-3F98-487A-B8D8-8ECE64413C35}" destId="{405963FA-7331-49A3-AC44-FB1C6F738596}" srcOrd="0" destOrd="0" parTransId="{66A8CAB8-CC22-4C36-92E6-DBA4FD2BA737}" sibTransId="{C90B4502-B7DC-42AC-9EC1-4F46DCC67B3B}"/>
    <dgm:cxn modelId="{DB695976-B396-4086-AD46-F92F11DCD471}" srcId="{E4271FF4-3F98-487A-B8D8-8ECE64413C35}" destId="{F323D5F8-BD4A-4259-84E7-4CB5933006DA}" srcOrd="3" destOrd="0" parTransId="{2930F80A-426B-4CC2-BB81-1AE880FB7444}" sibTransId="{903D667D-1136-4382-9AEF-382E5F82FFBA}"/>
    <dgm:cxn modelId="{558B6FA2-EF1C-4072-BE52-DC5847D7EF2C}" type="presOf" srcId="{F323D5F8-BD4A-4259-84E7-4CB5933006DA}" destId="{77261A46-4F83-429E-8107-F10D64F4E9B4}" srcOrd="0" destOrd="0" presId="urn:microsoft.com/office/officeart/2005/8/layout/vList2"/>
    <dgm:cxn modelId="{6BD6FFDC-59BE-46CB-B819-A32A1126F0AF}" type="presOf" srcId="{FD8D5F57-C1BD-4B70-ABC2-DCE8ED929A21}" destId="{7922BB99-0ED9-429D-9903-021ED5D5839F}" srcOrd="0" destOrd="0" presId="urn:microsoft.com/office/officeart/2005/8/layout/vList2"/>
    <dgm:cxn modelId="{94B473DD-7122-45FD-B06C-F21E6AC142B2}" srcId="{E4271FF4-3F98-487A-B8D8-8ECE64413C35}" destId="{FD8D5F57-C1BD-4B70-ABC2-DCE8ED929A21}" srcOrd="2" destOrd="0" parTransId="{C64FAA98-78E9-426D-A932-7DB42E84A79F}" sibTransId="{D46A2E02-A72D-4341-8377-29D33AFCB859}"/>
    <dgm:cxn modelId="{3349B2F7-4C1C-42B6-B164-C12EE8CB8B27}" type="presOf" srcId="{405963FA-7331-49A3-AC44-FB1C6F738596}" destId="{548444A8-79B8-487D-BDAB-28C457200BED}" srcOrd="0" destOrd="0" presId="urn:microsoft.com/office/officeart/2005/8/layout/vList2"/>
    <dgm:cxn modelId="{29879AB0-2988-4197-930A-1F658705FF2C}" type="presParOf" srcId="{872F04AF-DB24-4585-A920-5B5BF7E65CF3}" destId="{548444A8-79B8-487D-BDAB-28C457200BED}" srcOrd="0" destOrd="0" presId="urn:microsoft.com/office/officeart/2005/8/layout/vList2"/>
    <dgm:cxn modelId="{5883F049-863E-48B8-90A0-110F9C94B3A5}" type="presParOf" srcId="{872F04AF-DB24-4585-A920-5B5BF7E65CF3}" destId="{D493F22C-C431-4561-80D2-6E8FC712708A}" srcOrd="1" destOrd="0" presId="urn:microsoft.com/office/officeart/2005/8/layout/vList2"/>
    <dgm:cxn modelId="{FFEB3DF6-249C-41AC-927D-412366FE5472}" type="presParOf" srcId="{872F04AF-DB24-4585-A920-5B5BF7E65CF3}" destId="{D16CC14E-7E1C-43DC-9B87-CA64C4B9F7C5}" srcOrd="2" destOrd="0" presId="urn:microsoft.com/office/officeart/2005/8/layout/vList2"/>
    <dgm:cxn modelId="{4A8E4541-22B5-44F5-8B2C-4A84F1D2B29C}" type="presParOf" srcId="{872F04AF-DB24-4585-A920-5B5BF7E65CF3}" destId="{4787DE35-A8E6-4CB2-A635-3488E8FD373F}" srcOrd="3" destOrd="0" presId="urn:microsoft.com/office/officeart/2005/8/layout/vList2"/>
    <dgm:cxn modelId="{D85072E9-EE4E-4FB7-B8A8-BBDC5EAB519A}" type="presParOf" srcId="{872F04AF-DB24-4585-A920-5B5BF7E65CF3}" destId="{7922BB99-0ED9-429D-9903-021ED5D5839F}" srcOrd="4" destOrd="0" presId="urn:microsoft.com/office/officeart/2005/8/layout/vList2"/>
    <dgm:cxn modelId="{FEBE46B4-5AEC-4D75-9B1F-0F13CE7A6E56}" type="presParOf" srcId="{872F04AF-DB24-4585-A920-5B5BF7E65CF3}" destId="{4FA90E4C-48A4-48EA-A3F2-9BB2B42EB45B}" srcOrd="5" destOrd="0" presId="urn:microsoft.com/office/officeart/2005/8/layout/vList2"/>
    <dgm:cxn modelId="{8B170AAD-ECF2-49C8-8B34-C88AE12E69EF}" type="presParOf" srcId="{872F04AF-DB24-4585-A920-5B5BF7E65CF3}" destId="{77261A46-4F83-429E-8107-F10D64F4E9B4}" srcOrd="6"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4D415C-F735-8E47-B6F4-27A8E3AF3B04}" type="doc">
      <dgm:prSet loTypeId="urn:microsoft.com/office/officeart/2005/8/layout/cycle8" loCatId="" qsTypeId="urn:microsoft.com/office/officeart/2005/8/quickstyle/simple4" qsCatId="simple" csTypeId="urn:microsoft.com/office/officeart/2005/8/colors/colorful1" csCatId="colorful" phldr="1"/>
      <dgm:spPr/>
    </dgm:pt>
    <dgm:pt modelId="{F20D105F-16C6-E14E-9971-E2A0D1C55FCB}">
      <dgm:prSet phldrT="[文本]"/>
      <dgm:spPr/>
      <dgm:t>
        <a:bodyPr/>
        <a:lstStyle/>
        <a:p>
          <a:r>
            <a:rPr lang="zh-CN" altLang="en-US" b="1" dirty="0">
              <a:latin typeface="黑体" panose="02010609060101010101" pitchFamily="2" charset="-122"/>
              <a:ea typeface="黑体" panose="02010609060101010101" pitchFamily="2" charset="-122"/>
              <a:cs typeface="黑体" panose="02010609060101010101" pitchFamily="2" charset="-122"/>
            </a:rPr>
            <a:t>工艺设计依据</a:t>
          </a:r>
        </a:p>
      </dgm:t>
    </dgm:pt>
    <dgm:pt modelId="{68D74937-5C6A-744C-89D0-B45AD005B70C}" cxnId="{418F9EE0-9CB5-A841-ADAA-F84AEB7F5DAF}" type="parTrans">
      <dgm:prSet/>
      <dgm:spPr/>
      <dgm:t>
        <a:bodyPr/>
        <a:lstStyle/>
        <a:p>
          <a:endParaRPr lang="zh-CN" altLang="en-US"/>
        </a:p>
      </dgm:t>
    </dgm:pt>
    <dgm:pt modelId="{2957EB07-F819-014B-B688-C8447F41DEC1}" cxnId="{418F9EE0-9CB5-A841-ADAA-F84AEB7F5DAF}" type="sibTrans">
      <dgm:prSet/>
      <dgm:spPr/>
      <dgm:t>
        <a:bodyPr/>
        <a:lstStyle/>
        <a:p>
          <a:endParaRPr lang="zh-CN" altLang="en-US"/>
        </a:p>
      </dgm:t>
    </dgm:pt>
    <dgm:pt modelId="{76C3C41A-7BF2-4C4D-9B4E-BA0807794CAF}">
      <dgm:prSet phldrT="[文本]"/>
      <dgm:spPr/>
      <dgm:t>
        <a:bodyPr/>
        <a:lstStyle/>
        <a:p>
          <a:r>
            <a:rPr lang="zh-CN" altLang="en-US" dirty="0">
              <a:latin typeface="黑体" panose="02010609060101010101" pitchFamily="2" charset="-122"/>
              <a:ea typeface="黑体" panose="02010609060101010101" pitchFamily="2" charset="-122"/>
              <a:cs typeface="黑体" panose="02010609060101010101" pitchFamily="2" charset="-122"/>
            </a:rPr>
            <a:t>设备设计依据</a:t>
          </a:r>
        </a:p>
      </dgm:t>
    </dgm:pt>
    <dgm:pt modelId="{207606F9-B8DB-6D47-9B2D-9BD6EB4417E7}" cxnId="{3F79F1FA-DA8B-0243-A9D0-B69C8FC5C60C}" type="parTrans">
      <dgm:prSet/>
      <dgm:spPr/>
      <dgm:t>
        <a:bodyPr/>
        <a:lstStyle/>
        <a:p>
          <a:endParaRPr lang="zh-CN" altLang="en-US"/>
        </a:p>
      </dgm:t>
    </dgm:pt>
    <dgm:pt modelId="{4D8E6F22-3EF6-B24B-B8C0-03870534E0C5}" cxnId="{3F79F1FA-DA8B-0243-A9D0-B69C8FC5C60C}" type="sibTrans">
      <dgm:prSet/>
      <dgm:spPr/>
      <dgm:t>
        <a:bodyPr/>
        <a:lstStyle/>
        <a:p>
          <a:endParaRPr lang="zh-CN" altLang="en-US"/>
        </a:p>
      </dgm:t>
    </dgm:pt>
    <dgm:pt modelId="{0A549692-C749-B745-AC38-C721C5DA46C3}">
      <dgm:prSet phldrT="[文本]"/>
      <dgm:spPr/>
      <dgm:t>
        <a:bodyPr/>
        <a:lstStyle/>
        <a:p>
          <a:r>
            <a:rPr lang="zh-CN" altLang="en-US" b="1" dirty="0">
              <a:latin typeface="黑体" panose="02010609060101010101" pitchFamily="2" charset="-122"/>
              <a:ea typeface="黑体" panose="02010609060101010101" pitchFamily="2" charset="-122"/>
              <a:cs typeface="黑体" panose="02010609060101010101" pitchFamily="2" charset="-122"/>
            </a:rPr>
            <a:t>物质危险性质</a:t>
          </a:r>
        </a:p>
      </dgm:t>
    </dgm:pt>
    <dgm:pt modelId="{7831C117-D46D-8A4E-993C-FD9C1EA9863B}" cxnId="{B03D3FA8-310C-CE48-9687-8D419C71E927}" type="parTrans">
      <dgm:prSet/>
      <dgm:spPr/>
      <dgm:t>
        <a:bodyPr/>
        <a:lstStyle/>
        <a:p>
          <a:endParaRPr lang="zh-CN" altLang="en-US"/>
        </a:p>
      </dgm:t>
    </dgm:pt>
    <dgm:pt modelId="{4C72E48E-B7D9-9645-8473-36D1E2E11427}" cxnId="{B03D3FA8-310C-CE48-9687-8D419C71E927}" type="sibTrans">
      <dgm:prSet/>
      <dgm:spPr/>
      <dgm:t>
        <a:bodyPr/>
        <a:lstStyle/>
        <a:p>
          <a:endParaRPr lang="zh-CN" altLang="en-US"/>
        </a:p>
      </dgm:t>
    </dgm:pt>
    <dgm:pt modelId="{1C438CD9-93FE-6342-A6AF-A9DBBBDD6EDA}" type="pres">
      <dgm:prSet presAssocID="{424D415C-F735-8E47-B6F4-27A8E3AF3B04}" presName="compositeShape" presStyleCnt="0">
        <dgm:presLayoutVars>
          <dgm:chMax val="7"/>
          <dgm:dir/>
          <dgm:resizeHandles val="exact"/>
        </dgm:presLayoutVars>
      </dgm:prSet>
      <dgm:spPr/>
    </dgm:pt>
    <dgm:pt modelId="{269694BE-3728-6A4C-AC58-69D626D6F139}" type="pres">
      <dgm:prSet presAssocID="{424D415C-F735-8E47-B6F4-27A8E3AF3B04}" presName="wedge1" presStyleLbl="node1" presStyleIdx="0" presStyleCnt="3"/>
      <dgm:spPr/>
    </dgm:pt>
    <dgm:pt modelId="{1EBDAAFE-29DE-4C43-9143-53F2D5225421}" type="pres">
      <dgm:prSet presAssocID="{424D415C-F735-8E47-B6F4-27A8E3AF3B04}" presName="dummy1a" presStyleCnt="0"/>
      <dgm:spPr/>
    </dgm:pt>
    <dgm:pt modelId="{A72275E7-2C96-AE45-B850-D8E82C378ABB}" type="pres">
      <dgm:prSet presAssocID="{424D415C-F735-8E47-B6F4-27A8E3AF3B04}" presName="dummy1b" presStyleCnt="0"/>
      <dgm:spPr/>
    </dgm:pt>
    <dgm:pt modelId="{16F67D93-9862-8D48-B9EE-EB89AC9C7FDB}" type="pres">
      <dgm:prSet presAssocID="{424D415C-F735-8E47-B6F4-27A8E3AF3B04}" presName="wedge1Tx" presStyleLbl="node1" presStyleIdx="0" presStyleCnt="3">
        <dgm:presLayoutVars>
          <dgm:chMax val="0"/>
          <dgm:chPref val="0"/>
          <dgm:bulletEnabled val="1"/>
        </dgm:presLayoutVars>
      </dgm:prSet>
      <dgm:spPr/>
    </dgm:pt>
    <dgm:pt modelId="{D5717A2F-5244-584F-8CD9-258AE1D52F63}" type="pres">
      <dgm:prSet presAssocID="{424D415C-F735-8E47-B6F4-27A8E3AF3B04}" presName="wedge2" presStyleLbl="node1" presStyleIdx="1" presStyleCnt="3"/>
      <dgm:spPr/>
    </dgm:pt>
    <dgm:pt modelId="{924D52EC-2AC0-6F43-89E1-EAF3826C1FC9}" type="pres">
      <dgm:prSet presAssocID="{424D415C-F735-8E47-B6F4-27A8E3AF3B04}" presName="dummy2a" presStyleCnt="0"/>
      <dgm:spPr/>
    </dgm:pt>
    <dgm:pt modelId="{D4EC487D-30CE-1945-9DEC-6CB2A07ED6BB}" type="pres">
      <dgm:prSet presAssocID="{424D415C-F735-8E47-B6F4-27A8E3AF3B04}" presName="dummy2b" presStyleCnt="0"/>
      <dgm:spPr/>
    </dgm:pt>
    <dgm:pt modelId="{45F5E8C1-740A-8D4C-8272-E7514FE37876}" type="pres">
      <dgm:prSet presAssocID="{424D415C-F735-8E47-B6F4-27A8E3AF3B04}" presName="wedge2Tx" presStyleLbl="node1" presStyleIdx="1" presStyleCnt="3">
        <dgm:presLayoutVars>
          <dgm:chMax val="0"/>
          <dgm:chPref val="0"/>
          <dgm:bulletEnabled val="1"/>
        </dgm:presLayoutVars>
      </dgm:prSet>
      <dgm:spPr/>
    </dgm:pt>
    <dgm:pt modelId="{8905E004-CF83-CE49-812F-49B7F0CFD388}" type="pres">
      <dgm:prSet presAssocID="{424D415C-F735-8E47-B6F4-27A8E3AF3B04}" presName="wedge3" presStyleLbl="node1" presStyleIdx="2" presStyleCnt="3"/>
      <dgm:spPr/>
    </dgm:pt>
    <dgm:pt modelId="{5D46C403-60F3-7B42-AB06-85639FB03421}" type="pres">
      <dgm:prSet presAssocID="{424D415C-F735-8E47-B6F4-27A8E3AF3B04}" presName="dummy3a" presStyleCnt="0"/>
      <dgm:spPr/>
    </dgm:pt>
    <dgm:pt modelId="{4A8A2044-8923-AE44-A485-9E6415343F58}" type="pres">
      <dgm:prSet presAssocID="{424D415C-F735-8E47-B6F4-27A8E3AF3B04}" presName="dummy3b" presStyleCnt="0"/>
      <dgm:spPr/>
    </dgm:pt>
    <dgm:pt modelId="{0433450A-EE94-4548-9691-81C6EDBC2995}" type="pres">
      <dgm:prSet presAssocID="{424D415C-F735-8E47-B6F4-27A8E3AF3B04}" presName="wedge3Tx" presStyleLbl="node1" presStyleIdx="2" presStyleCnt="3">
        <dgm:presLayoutVars>
          <dgm:chMax val="0"/>
          <dgm:chPref val="0"/>
          <dgm:bulletEnabled val="1"/>
        </dgm:presLayoutVars>
      </dgm:prSet>
      <dgm:spPr/>
    </dgm:pt>
    <dgm:pt modelId="{6359CC90-AEB3-D848-99DB-31193A3B2768}" type="pres">
      <dgm:prSet presAssocID="{2957EB07-F819-014B-B688-C8447F41DEC1}" presName="arrowWedge1" presStyleLbl="fgSibTrans2D1" presStyleIdx="0" presStyleCnt="3"/>
      <dgm:spPr/>
    </dgm:pt>
    <dgm:pt modelId="{6C3D6B69-7463-A64C-B8FB-CFCB92C08B49}" type="pres">
      <dgm:prSet presAssocID="{4D8E6F22-3EF6-B24B-B8C0-03870534E0C5}" presName="arrowWedge2" presStyleLbl="fgSibTrans2D1" presStyleIdx="1" presStyleCnt="3"/>
      <dgm:spPr/>
    </dgm:pt>
    <dgm:pt modelId="{4D8C42BE-6F6B-A143-9864-1F0E80E338B4}" type="pres">
      <dgm:prSet presAssocID="{4C72E48E-B7D9-9645-8473-36D1E2E11427}" presName="arrowWedge3" presStyleLbl="fgSibTrans2D1" presStyleIdx="2" presStyleCnt="3"/>
      <dgm:spPr/>
    </dgm:pt>
  </dgm:ptLst>
  <dgm:cxnLst>
    <dgm:cxn modelId="{D55E590E-8A53-40AE-A631-203BF9852454}" type="presOf" srcId="{0A549692-C749-B745-AC38-C721C5DA46C3}" destId="{0433450A-EE94-4548-9691-81C6EDBC2995}" srcOrd="1" destOrd="0" presId="urn:microsoft.com/office/officeart/2005/8/layout/cycle8"/>
    <dgm:cxn modelId="{3791D563-C88A-4C5F-84F5-A2D458F05D4F}" type="presOf" srcId="{424D415C-F735-8E47-B6F4-27A8E3AF3B04}" destId="{1C438CD9-93FE-6342-A6AF-A9DBBBDD6EDA}" srcOrd="0" destOrd="0" presId="urn:microsoft.com/office/officeart/2005/8/layout/cycle8"/>
    <dgm:cxn modelId="{F2507665-CF8B-4EB4-AF0F-897B754C255A}" type="presOf" srcId="{76C3C41A-7BF2-4C4D-9B4E-BA0807794CAF}" destId="{45F5E8C1-740A-8D4C-8272-E7514FE37876}" srcOrd="1" destOrd="0" presId="urn:microsoft.com/office/officeart/2005/8/layout/cycle8"/>
    <dgm:cxn modelId="{6EFDB97A-F925-46D3-A73F-32D3AAF8269B}" type="presOf" srcId="{F20D105F-16C6-E14E-9971-E2A0D1C55FCB}" destId="{269694BE-3728-6A4C-AC58-69D626D6F139}" srcOrd="0" destOrd="0" presId="urn:microsoft.com/office/officeart/2005/8/layout/cycle8"/>
    <dgm:cxn modelId="{6F64B18D-400D-4DF2-9A05-836D7F06F2DF}" type="presOf" srcId="{0A549692-C749-B745-AC38-C721C5DA46C3}" destId="{8905E004-CF83-CE49-812F-49B7F0CFD388}" srcOrd="0" destOrd="0" presId="urn:microsoft.com/office/officeart/2005/8/layout/cycle8"/>
    <dgm:cxn modelId="{B03D3FA8-310C-CE48-9687-8D419C71E927}" srcId="{424D415C-F735-8E47-B6F4-27A8E3AF3B04}" destId="{0A549692-C749-B745-AC38-C721C5DA46C3}" srcOrd="2" destOrd="0" parTransId="{7831C117-D46D-8A4E-993C-FD9C1EA9863B}" sibTransId="{4C72E48E-B7D9-9645-8473-36D1E2E11427}"/>
    <dgm:cxn modelId="{7BF8EECF-2988-4D89-B637-739F428F6FB0}" type="presOf" srcId="{F20D105F-16C6-E14E-9971-E2A0D1C55FCB}" destId="{16F67D93-9862-8D48-B9EE-EB89AC9C7FDB}" srcOrd="1" destOrd="0" presId="urn:microsoft.com/office/officeart/2005/8/layout/cycle8"/>
    <dgm:cxn modelId="{418F9EE0-9CB5-A841-ADAA-F84AEB7F5DAF}" srcId="{424D415C-F735-8E47-B6F4-27A8E3AF3B04}" destId="{F20D105F-16C6-E14E-9971-E2A0D1C55FCB}" srcOrd="0" destOrd="0" parTransId="{68D74937-5C6A-744C-89D0-B45AD005B70C}" sibTransId="{2957EB07-F819-014B-B688-C8447F41DEC1}"/>
    <dgm:cxn modelId="{B374CDEC-2D16-48D1-8E8C-4E8D4320118B}" type="presOf" srcId="{76C3C41A-7BF2-4C4D-9B4E-BA0807794CAF}" destId="{D5717A2F-5244-584F-8CD9-258AE1D52F63}" srcOrd="0" destOrd="0" presId="urn:microsoft.com/office/officeart/2005/8/layout/cycle8"/>
    <dgm:cxn modelId="{3F79F1FA-DA8B-0243-A9D0-B69C8FC5C60C}" srcId="{424D415C-F735-8E47-B6F4-27A8E3AF3B04}" destId="{76C3C41A-7BF2-4C4D-9B4E-BA0807794CAF}" srcOrd="1" destOrd="0" parTransId="{207606F9-B8DB-6D47-9B2D-9BD6EB4417E7}" sibTransId="{4D8E6F22-3EF6-B24B-B8C0-03870534E0C5}"/>
    <dgm:cxn modelId="{B7825233-02C8-4A7D-860E-76095454FC27}" type="presParOf" srcId="{1C438CD9-93FE-6342-A6AF-A9DBBBDD6EDA}" destId="{269694BE-3728-6A4C-AC58-69D626D6F139}" srcOrd="0" destOrd="0" presId="urn:microsoft.com/office/officeart/2005/8/layout/cycle8"/>
    <dgm:cxn modelId="{36A29667-730C-45D7-B255-5D4E98690C9A}" type="presParOf" srcId="{1C438CD9-93FE-6342-A6AF-A9DBBBDD6EDA}" destId="{1EBDAAFE-29DE-4C43-9143-53F2D5225421}" srcOrd="1" destOrd="0" presId="urn:microsoft.com/office/officeart/2005/8/layout/cycle8"/>
    <dgm:cxn modelId="{DF5AF890-C709-4B2B-8765-C0174FF8D1E5}" type="presParOf" srcId="{1C438CD9-93FE-6342-A6AF-A9DBBBDD6EDA}" destId="{A72275E7-2C96-AE45-B850-D8E82C378ABB}" srcOrd="2" destOrd="0" presId="urn:microsoft.com/office/officeart/2005/8/layout/cycle8"/>
    <dgm:cxn modelId="{F9335DE7-51C9-4F28-A563-58D560B62FD1}" type="presParOf" srcId="{1C438CD9-93FE-6342-A6AF-A9DBBBDD6EDA}" destId="{16F67D93-9862-8D48-B9EE-EB89AC9C7FDB}" srcOrd="3" destOrd="0" presId="urn:microsoft.com/office/officeart/2005/8/layout/cycle8"/>
    <dgm:cxn modelId="{7EF98B8D-1484-46AA-9D2F-E36E72D7B5F8}" type="presParOf" srcId="{1C438CD9-93FE-6342-A6AF-A9DBBBDD6EDA}" destId="{D5717A2F-5244-584F-8CD9-258AE1D52F63}" srcOrd="4" destOrd="0" presId="urn:microsoft.com/office/officeart/2005/8/layout/cycle8"/>
    <dgm:cxn modelId="{76F27136-50A9-467C-8339-780CA9DADEDC}" type="presParOf" srcId="{1C438CD9-93FE-6342-A6AF-A9DBBBDD6EDA}" destId="{924D52EC-2AC0-6F43-89E1-EAF3826C1FC9}" srcOrd="5" destOrd="0" presId="urn:microsoft.com/office/officeart/2005/8/layout/cycle8"/>
    <dgm:cxn modelId="{EB35D981-E1B5-41C4-BF81-CD6DCEE88EA9}" type="presParOf" srcId="{1C438CD9-93FE-6342-A6AF-A9DBBBDD6EDA}" destId="{D4EC487D-30CE-1945-9DEC-6CB2A07ED6BB}" srcOrd="6" destOrd="0" presId="urn:microsoft.com/office/officeart/2005/8/layout/cycle8"/>
    <dgm:cxn modelId="{7834631F-3C49-4124-978D-1C52F9895B7C}" type="presParOf" srcId="{1C438CD9-93FE-6342-A6AF-A9DBBBDD6EDA}" destId="{45F5E8C1-740A-8D4C-8272-E7514FE37876}" srcOrd="7" destOrd="0" presId="urn:microsoft.com/office/officeart/2005/8/layout/cycle8"/>
    <dgm:cxn modelId="{7B62343C-545A-424B-B71A-187EB973D772}" type="presParOf" srcId="{1C438CD9-93FE-6342-A6AF-A9DBBBDD6EDA}" destId="{8905E004-CF83-CE49-812F-49B7F0CFD388}" srcOrd="8" destOrd="0" presId="urn:microsoft.com/office/officeart/2005/8/layout/cycle8"/>
    <dgm:cxn modelId="{008A868F-FCEA-4CB8-9E47-2D654226DACA}" type="presParOf" srcId="{1C438CD9-93FE-6342-A6AF-A9DBBBDD6EDA}" destId="{5D46C403-60F3-7B42-AB06-85639FB03421}" srcOrd="9" destOrd="0" presId="urn:microsoft.com/office/officeart/2005/8/layout/cycle8"/>
    <dgm:cxn modelId="{9B2EBE58-C85F-4EDC-AEEE-B8604C246505}" type="presParOf" srcId="{1C438CD9-93FE-6342-A6AF-A9DBBBDD6EDA}" destId="{4A8A2044-8923-AE44-A485-9E6415343F58}" srcOrd="10" destOrd="0" presId="urn:microsoft.com/office/officeart/2005/8/layout/cycle8"/>
    <dgm:cxn modelId="{046582D1-2515-4085-8F36-944BC461F434}" type="presParOf" srcId="{1C438CD9-93FE-6342-A6AF-A9DBBBDD6EDA}" destId="{0433450A-EE94-4548-9691-81C6EDBC2995}" srcOrd="11" destOrd="0" presId="urn:microsoft.com/office/officeart/2005/8/layout/cycle8"/>
    <dgm:cxn modelId="{8B85B3E6-61A9-4B38-A3A5-630439E3B893}" type="presParOf" srcId="{1C438CD9-93FE-6342-A6AF-A9DBBBDD6EDA}" destId="{6359CC90-AEB3-D848-99DB-31193A3B2768}" srcOrd="12" destOrd="0" presId="urn:microsoft.com/office/officeart/2005/8/layout/cycle8"/>
    <dgm:cxn modelId="{C060FD64-462B-4C5A-9720-F9B48B9D4098}" type="presParOf" srcId="{1C438CD9-93FE-6342-A6AF-A9DBBBDD6EDA}" destId="{6C3D6B69-7463-A64C-B8FB-CFCB92C08B49}" srcOrd="13" destOrd="0" presId="urn:microsoft.com/office/officeart/2005/8/layout/cycle8"/>
    <dgm:cxn modelId="{9080F389-A591-4A38-91AB-BEBD1112243E}" type="presParOf" srcId="{1C438CD9-93FE-6342-A6AF-A9DBBBDD6EDA}" destId="{4D8C42BE-6F6B-A143-9864-1F0E80E338B4}" srcOrd="14" destOrd="0" presId="urn:microsoft.com/office/officeart/2005/8/layout/cycle8"/>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444A8-79B8-487D-BDAB-28C457200BED}">
      <dsp:nvSpPr>
        <dsp:cNvPr id="0" name=""/>
        <dsp:cNvSpPr/>
      </dsp:nvSpPr>
      <dsp:spPr>
        <a:xfrm>
          <a:off x="0" y="0"/>
          <a:ext cx="6919416" cy="929030"/>
        </a:xfrm>
        <a:prstGeom prst="roundRect">
          <a:avLst/>
        </a:prstGeo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zh-CN" altLang="en-US" sz="3600" b="1" kern="1200" baseline="0" dirty="0">
              <a:solidFill>
                <a:srgbClr val="FF0000"/>
              </a:solidFill>
              <a:latin typeface="微软雅黑" pitchFamily="34" charset="-122"/>
              <a:ea typeface="微软雅黑" pitchFamily="34" charset="-122"/>
              <a:cs typeface="+mn-cs"/>
            </a:rPr>
            <a:t>把别人的事故当作自己的事故</a:t>
          </a:r>
        </a:p>
      </dsp:txBody>
      <dsp:txXfrm>
        <a:off x="45352" y="45352"/>
        <a:ext cx="6828712" cy="838326"/>
      </dsp:txXfrm>
    </dsp:sp>
    <dsp:sp modelId="{D16CC14E-7E1C-43DC-9B87-CA64C4B9F7C5}">
      <dsp:nvSpPr>
        <dsp:cNvPr id="0" name=""/>
        <dsp:cNvSpPr/>
      </dsp:nvSpPr>
      <dsp:spPr>
        <a:xfrm>
          <a:off x="0" y="941407"/>
          <a:ext cx="6919416" cy="929030"/>
        </a:xfrm>
        <a:prstGeom prst="roundRect">
          <a:avLst/>
        </a:prstGeo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zh-CN" altLang="en-US" sz="3600" b="1" kern="1200" baseline="0" dirty="0">
              <a:solidFill>
                <a:srgbClr val="FF0000"/>
              </a:solidFill>
              <a:latin typeface="微软雅黑" pitchFamily="34" charset="-122"/>
              <a:ea typeface="微软雅黑" pitchFamily="34" charset="-122"/>
              <a:cs typeface="+mn-cs"/>
            </a:rPr>
            <a:t>把过去的事故当作今天的事故</a:t>
          </a:r>
        </a:p>
      </dsp:txBody>
      <dsp:txXfrm>
        <a:off x="45352" y="986759"/>
        <a:ext cx="6828712" cy="838326"/>
      </dsp:txXfrm>
    </dsp:sp>
    <dsp:sp modelId="{7922BB99-0ED9-429D-9903-021ED5D5839F}">
      <dsp:nvSpPr>
        <dsp:cNvPr id="0" name=""/>
        <dsp:cNvSpPr/>
      </dsp:nvSpPr>
      <dsp:spPr>
        <a:xfrm>
          <a:off x="0" y="1882601"/>
          <a:ext cx="6919416" cy="929030"/>
        </a:xfrm>
        <a:prstGeom prst="roundRect">
          <a:avLst/>
        </a:prstGeo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zh-CN" altLang="en-US" sz="3600" b="1" kern="1200" baseline="0" dirty="0">
              <a:solidFill>
                <a:srgbClr val="FF0000"/>
              </a:solidFill>
              <a:latin typeface="微软雅黑" pitchFamily="34" charset="-122"/>
              <a:ea typeface="微软雅黑" pitchFamily="34" charset="-122"/>
              <a:cs typeface="+mn-cs"/>
            </a:rPr>
            <a:t>把小事故当作大事故</a:t>
          </a:r>
        </a:p>
      </dsp:txBody>
      <dsp:txXfrm>
        <a:off x="45352" y="1927953"/>
        <a:ext cx="6828712" cy="838326"/>
      </dsp:txXfrm>
    </dsp:sp>
    <dsp:sp modelId="{77261A46-4F83-429E-8107-F10D64F4E9B4}">
      <dsp:nvSpPr>
        <dsp:cNvPr id="0" name=""/>
        <dsp:cNvSpPr/>
      </dsp:nvSpPr>
      <dsp:spPr>
        <a:xfrm>
          <a:off x="0" y="2823795"/>
          <a:ext cx="6919416" cy="929030"/>
        </a:xfrm>
        <a:prstGeom prst="roundRect">
          <a:avLst/>
        </a:prstGeom>
        <a:gradFill rotWithShape="0">
          <a:gsLst>
            <a:gs pos="0">
              <a:srgbClr val="F5F5F5">
                <a:hueOff val="0"/>
                <a:satOff val="0"/>
                <a:lumOff val="0"/>
                <a:alphaOff val="0"/>
                <a:shade val="51000"/>
                <a:satMod val="130000"/>
              </a:srgbClr>
            </a:gs>
            <a:gs pos="80000">
              <a:srgbClr val="F5F5F5">
                <a:hueOff val="0"/>
                <a:satOff val="0"/>
                <a:lumOff val="0"/>
                <a:alphaOff val="0"/>
                <a:shade val="93000"/>
                <a:satMod val="130000"/>
              </a:srgbClr>
            </a:gs>
            <a:gs pos="100000">
              <a:srgbClr val="F5F5F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zh-CN" altLang="en-US" sz="3600" b="1" kern="1200" baseline="0" dirty="0">
              <a:solidFill>
                <a:srgbClr val="FF0000"/>
              </a:solidFill>
              <a:latin typeface="微软雅黑" pitchFamily="34" charset="-122"/>
              <a:ea typeface="微软雅黑" pitchFamily="34" charset="-122"/>
              <a:cs typeface="+mn-cs"/>
            </a:rPr>
            <a:t>把隐患当作事故</a:t>
          </a:r>
        </a:p>
      </dsp:txBody>
      <dsp:txXfrm>
        <a:off x="45352" y="2869147"/>
        <a:ext cx="6828712" cy="838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694BE-3728-6A4C-AC58-69D626D6F139}">
      <dsp:nvSpPr>
        <dsp:cNvPr id="0" name=""/>
        <dsp:cNvSpPr/>
      </dsp:nvSpPr>
      <dsp:spPr>
        <a:xfrm>
          <a:off x="1538399" y="214886"/>
          <a:ext cx="2776997" cy="2776997"/>
        </a:xfrm>
        <a:prstGeom prst="pie">
          <a:avLst>
            <a:gd name="adj1" fmla="val 16200000"/>
            <a:gd name="adj2" fmla="val 18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latin typeface="黑体"/>
              <a:ea typeface="黑体"/>
              <a:cs typeface="黑体"/>
            </a:rPr>
            <a:t>工艺设计依据</a:t>
          </a:r>
        </a:p>
      </dsp:txBody>
      <dsp:txXfrm>
        <a:off x="3001943" y="803345"/>
        <a:ext cx="991784" cy="826487"/>
      </dsp:txXfrm>
    </dsp:sp>
    <dsp:sp modelId="{D5717A2F-5244-584F-8CD9-258AE1D52F63}">
      <dsp:nvSpPr>
        <dsp:cNvPr id="0" name=""/>
        <dsp:cNvSpPr/>
      </dsp:nvSpPr>
      <dsp:spPr>
        <a:xfrm>
          <a:off x="1481206" y="314065"/>
          <a:ext cx="2776997" cy="2776997"/>
        </a:xfrm>
        <a:prstGeom prst="pie">
          <a:avLst>
            <a:gd name="adj1" fmla="val 1800000"/>
            <a:gd name="adj2" fmla="val 90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latin typeface="黑体"/>
              <a:ea typeface="黑体"/>
              <a:cs typeface="黑体"/>
            </a:rPr>
            <a:t>设备设计依据</a:t>
          </a:r>
        </a:p>
      </dsp:txBody>
      <dsp:txXfrm>
        <a:off x="2142396" y="2115807"/>
        <a:ext cx="1487677" cy="727308"/>
      </dsp:txXfrm>
    </dsp:sp>
    <dsp:sp modelId="{8905E004-CF83-CE49-812F-49B7F0CFD388}">
      <dsp:nvSpPr>
        <dsp:cNvPr id="0" name=""/>
        <dsp:cNvSpPr/>
      </dsp:nvSpPr>
      <dsp:spPr>
        <a:xfrm>
          <a:off x="1424014" y="214886"/>
          <a:ext cx="2776997" cy="2776997"/>
        </a:xfrm>
        <a:prstGeom prst="pie">
          <a:avLst>
            <a:gd name="adj1" fmla="val 9000000"/>
            <a:gd name="adj2" fmla="val 1620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CN" altLang="en-US" sz="2200" b="1" kern="1200" dirty="0">
              <a:latin typeface="黑体"/>
              <a:ea typeface="黑体"/>
              <a:cs typeface="黑体"/>
            </a:rPr>
            <a:t>物质危险性质</a:t>
          </a:r>
        </a:p>
      </dsp:txBody>
      <dsp:txXfrm>
        <a:off x="1745682" y="803345"/>
        <a:ext cx="991784" cy="826487"/>
      </dsp:txXfrm>
    </dsp:sp>
    <dsp:sp modelId="{6359CC90-AEB3-D848-99DB-31193A3B2768}">
      <dsp:nvSpPr>
        <dsp:cNvPr id="0" name=""/>
        <dsp:cNvSpPr/>
      </dsp:nvSpPr>
      <dsp:spPr>
        <a:xfrm>
          <a:off x="1366719" y="42977"/>
          <a:ext cx="3120815" cy="3120815"/>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C3D6B69-7463-A64C-B8FB-CFCB92C08B49}">
      <dsp:nvSpPr>
        <dsp:cNvPr id="0" name=""/>
        <dsp:cNvSpPr/>
      </dsp:nvSpPr>
      <dsp:spPr>
        <a:xfrm>
          <a:off x="1309297" y="141980"/>
          <a:ext cx="3120815" cy="3120815"/>
        </a:xfrm>
        <a:prstGeom prst="circularArrow">
          <a:avLst>
            <a:gd name="adj1" fmla="val 5085"/>
            <a:gd name="adj2" fmla="val 327528"/>
            <a:gd name="adj3" fmla="val 8671970"/>
            <a:gd name="adj4" fmla="val 1800502"/>
            <a:gd name="adj5" fmla="val 5932"/>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D8C42BE-6F6B-A143-9864-1F0E80E338B4}">
      <dsp:nvSpPr>
        <dsp:cNvPr id="0" name=""/>
        <dsp:cNvSpPr/>
      </dsp:nvSpPr>
      <dsp:spPr>
        <a:xfrm>
          <a:off x="1251875" y="42977"/>
          <a:ext cx="3120815" cy="3120815"/>
        </a:xfrm>
        <a:prstGeom prst="circularArrow">
          <a:avLst>
            <a:gd name="adj1" fmla="val 5085"/>
            <a:gd name="adj2" fmla="val 327528"/>
            <a:gd name="adj3" fmla="val 15873039"/>
            <a:gd name="adj4" fmla="val 9000000"/>
            <a:gd name="adj5" fmla="val 5932"/>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4.vml.rels><?xml version="1.0" encoding="UTF-8" standalone="yes"?>
<Relationships xmlns="http://schemas.openxmlformats.org/package/2006/relationships"><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hdr" sz="quarter"/>
          </p:nvPr>
        </p:nvSpPr>
        <p:spPr bwMode="auto">
          <a:xfrm>
            <a:off x="0" y="0"/>
            <a:ext cx="2946400" cy="496888"/>
          </a:xfrm>
          <a:prstGeom prst="rect">
            <a:avLst/>
          </a:prstGeom>
          <a:noFill/>
          <a:ln w="9525">
            <a:noFill/>
            <a:miter lim="800000"/>
          </a:ln>
          <a:effectLst/>
        </p:spPr>
        <p:txBody>
          <a:bodyPr vert="horz" wrap="square" lIns="91440" tIns="45720" rIns="91440" bIns="45720" numCol="1" anchor="t" anchorCtr="0" compatLnSpc="1"/>
          <a:lstStyle>
            <a:lvl1pPr eaLnBrk="0" hangingPunct="0">
              <a:spcBef>
                <a:spcPct val="0"/>
              </a:spcBef>
              <a:defRPr kumimoji="1" sz="1200">
                <a:latin typeface="Gulim" panose="020B0600000101010101" pitchFamily="34" charset="-127"/>
                <a:ea typeface="Gulim" panose="020B0600000101010101" pitchFamily="34" charset="-127"/>
              </a:defRPr>
            </a:lvl1pPr>
          </a:lstStyle>
          <a:p>
            <a:pPr>
              <a:defRPr/>
            </a:pPr>
            <a:endParaRPr lang="zh-CN" altLang="en-US"/>
          </a:p>
        </p:txBody>
      </p:sp>
      <p:sp>
        <p:nvSpPr>
          <p:cNvPr id="389123" name="Rectangle 3"/>
          <p:cNvSpPr>
            <a:spLocks noGrp="1" noChangeArrowheads="1"/>
          </p:cNvSpPr>
          <p:nvPr>
            <p:ph type="dt" sz="quarter" idx="1"/>
          </p:nvPr>
        </p:nvSpPr>
        <p:spPr bwMode="auto">
          <a:xfrm>
            <a:off x="3849688" y="0"/>
            <a:ext cx="2946400" cy="496888"/>
          </a:xfrm>
          <a:prstGeom prst="rect">
            <a:avLst/>
          </a:prstGeom>
          <a:noFill/>
          <a:ln w="9525">
            <a:noFill/>
            <a:miter lim="800000"/>
          </a:ln>
          <a:effectLst/>
        </p:spPr>
        <p:txBody>
          <a:bodyPr vert="horz" wrap="square" lIns="91440" tIns="45720" rIns="91440" bIns="45720" numCol="1" anchor="t" anchorCtr="0" compatLnSpc="1"/>
          <a:lstStyle>
            <a:lvl1pPr algn="r" eaLnBrk="0" hangingPunct="0">
              <a:spcBef>
                <a:spcPct val="0"/>
              </a:spcBef>
              <a:defRPr kumimoji="1" sz="1200">
                <a:latin typeface="Gulim" panose="020B0600000101010101" pitchFamily="34" charset="-127"/>
                <a:ea typeface="Gulim" panose="020B0600000101010101" pitchFamily="34" charset="-127"/>
              </a:defRPr>
            </a:lvl1pPr>
          </a:lstStyle>
          <a:p>
            <a:pPr>
              <a:defRPr/>
            </a:pPr>
            <a:fld id="{D1C5196A-5D8A-4FA2-B316-14B1D0DEB423}" type="datetimeFigureOut">
              <a:rPr lang="zh-CN" altLang="en-US"/>
            </a:fld>
            <a:endParaRPr lang="en-US" altLang="zh-CN"/>
          </a:p>
        </p:txBody>
      </p:sp>
      <p:sp>
        <p:nvSpPr>
          <p:cNvPr id="389124" name="Rectangle 4"/>
          <p:cNvSpPr>
            <a:spLocks noGrp="1" noChangeArrowheads="1"/>
          </p:cNvSpPr>
          <p:nvPr>
            <p:ph type="ftr" sz="quarter" idx="2"/>
          </p:nvPr>
        </p:nvSpPr>
        <p:spPr bwMode="auto">
          <a:xfrm>
            <a:off x="0" y="9429750"/>
            <a:ext cx="2946400" cy="496888"/>
          </a:xfrm>
          <a:prstGeom prst="rect">
            <a:avLst/>
          </a:prstGeom>
          <a:noFill/>
          <a:ln w="9525">
            <a:noFill/>
            <a:miter lim="800000"/>
          </a:ln>
          <a:effectLst/>
        </p:spPr>
        <p:txBody>
          <a:bodyPr vert="horz" wrap="square" lIns="91440" tIns="45720" rIns="91440" bIns="45720" numCol="1" anchor="b" anchorCtr="0" compatLnSpc="1"/>
          <a:lstStyle>
            <a:lvl1pPr eaLnBrk="0" hangingPunct="0">
              <a:spcBef>
                <a:spcPct val="0"/>
              </a:spcBef>
              <a:defRPr kumimoji="1" sz="1200">
                <a:latin typeface="Gulim" panose="020B0600000101010101" pitchFamily="34" charset="-127"/>
                <a:ea typeface="Gulim" panose="020B0600000101010101" pitchFamily="34" charset="-127"/>
              </a:defRPr>
            </a:lvl1pPr>
          </a:lstStyle>
          <a:p>
            <a:pPr>
              <a:defRPr/>
            </a:pPr>
            <a:endParaRPr lang="en-US" altLang="zh-CN"/>
          </a:p>
        </p:txBody>
      </p:sp>
      <p:sp>
        <p:nvSpPr>
          <p:cNvPr id="389125" name="Rectangle 5"/>
          <p:cNvSpPr>
            <a:spLocks noGrp="1" noChangeArrowheads="1"/>
          </p:cNvSpPr>
          <p:nvPr>
            <p:ph type="sldNum" sz="quarter" idx="3"/>
          </p:nvPr>
        </p:nvSpPr>
        <p:spPr bwMode="auto">
          <a:xfrm>
            <a:off x="3849688" y="9429750"/>
            <a:ext cx="2946400" cy="496888"/>
          </a:xfrm>
          <a:prstGeom prst="rect">
            <a:avLst/>
          </a:prstGeom>
          <a:noFill/>
          <a:ln w="9525">
            <a:noFill/>
            <a:miter lim="800000"/>
          </a:ln>
          <a:effectLst/>
        </p:spPr>
        <p:txBody>
          <a:bodyPr vert="horz" wrap="square" lIns="91440" tIns="45720" rIns="91440" bIns="45720" numCol="1" anchor="b" anchorCtr="0" compatLnSpc="1"/>
          <a:lstStyle>
            <a:lvl1pPr algn="r" eaLnBrk="0" hangingPunct="0">
              <a:spcBef>
                <a:spcPct val="0"/>
              </a:spcBef>
              <a:defRPr kumimoji="1" sz="1200">
                <a:latin typeface="Gulim" panose="020B0600000101010101" pitchFamily="34" charset="-127"/>
                <a:ea typeface="Gulim" panose="020B0600000101010101" pitchFamily="34" charset="-127"/>
              </a:defRPr>
            </a:lvl1pPr>
          </a:lstStyle>
          <a:p>
            <a:pPr>
              <a:defRPr/>
            </a:pPr>
            <a:fld id="{466818CB-6F80-44B3-BA45-FD7D68C5C760}" type="slidenum">
              <a:rPr lang="zh-CN" altLang="en-US"/>
            </a:fld>
            <a:endParaRPr lang="en-US" altLang="zh-CN"/>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46400" cy="496888"/>
          </a:xfrm>
          <a:prstGeom prst="rect">
            <a:avLst/>
          </a:prstGeom>
          <a:noFill/>
          <a:ln w="9525">
            <a:noFill/>
            <a:miter lim="800000"/>
          </a:ln>
          <a:effectLst/>
        </p:spPr>
        <p:txBody>
          <a:bodyPr vert="horz" wrap="square" lIns="91440" tIns="45720" rIns="91440" bIns="45720" numCol="1" anchor="t" anchorCtr="0" compatLnSpc="1"/>
          <a:lstStyle>
            <a:lvl1pPr eaLnBrk="0" hangingPunct="0">
              <a:spcBef>
                <a:spcPct val="0"/>
              </a:spcBef>
              <a:defRPr kumimoji="1" sz="1200">
                <a:latin typeface="Gulim" panose="020B0600000101010101" pitchFamily="34" charset="-127"/>
                <a:ea typeface="Gulim" panose="020B0600000101010101" pitchFamily="34" charset="-127"/>
              </a:defRPr>
            </a:lvl1pPr>
          </a:lstStyle>
          <a:p>
            <a:pPr>
              <a:defRPr/>
            </a:pPr>
            <a:endParaRPr lang="zh-CN" altLang="en-US"/>
          </a:p>
        </p:txBody>
      </p:sp>
      <p:sp>
        <p:nvSpPr>
          <p:cNvPr id="44035" name="Rectangle 3"/>
          <p:cNvSpPr>
            <a:spLocks noGrp="1" noChangeArrowheads="1"/>
          </p:cNvSpPr>
          <p:nvPr>
            <p:ph type="dt" idx="1"/>
          </p:nvPr>
        </p:nvSpPr>
        <p:spPr bwMode="auto">
          <a:xfrm>
            <a:off x="3849688" y="0"/>
            <a:ext cx="2946400" cy="496888"/>
          </a:xfrm>
          <a:prstGeom prst="rect">
            <a:avLst/>
          </a:prstGeom>
          <a:noFill/>
          <a:ln w="9525">
            <a:noFill/>
            <a:miter lim="800000"/>
          </a:ln>
          <a:effectLst/>
        </p:spPr>
        <p:txBody>
          <a:bodyPr vert="horz" wrap="square" lIns="91440" tIns="45720" rIns="91440" bIns="45720" numCol="1" anchor="t" anchorCtr="0" compatLnSpc="1"/>
          <a:lstStyle>
            <a:lvl1pPr algn="r" eaLnBrk="0" hangingPunct="0">
              <a:spcBef>
                <a:spcPct val="0"/>
              </a:spcBef>
              <a:defRPr kumimoji="1" sz="1200">
                <a:latin typeface="Gulim" panose="020B0600000101010101" pitchFamily="34" charset="-127"/>
                <a:ea typeface="Gulim" panose="020B0600000101010101" pitchFamily="34" charset="-127"/>
              </a:defRPr>
            </a:lvl1pPr>
          </a:lstStyle>
          <a:p>
            <a:pPr>
              <a:defRPr/>
            </a:pPr>
            <a:fld id="{C9D48BC1-5011-4B9A-9D38-4AD8F75CFF54}" type="datetimeFigureOut">
              <a:rPr lang="zh-CN" altLang="en-US"/>
            </a:fld>
            <a:endParaRPr lang="en-US" altLang="zh-CN"/>
          </a:p>
        </p:txBody>
      </p:sp>
      <p:sp>
        <p:nvSpPr>
          <p:cNvPr id="19460" name="Rectangle 4"/>
          <p:cNvSpPr>
            <a:spLocks noGrp="1" noRot="1" noChangeAspect="1" noChangeArrowheads="1" noTextEdit="1"/>
          </p:cNvSpPr>
          <p:nvPr>
            <p:ph type="sldImg" idx="2"/>
          </p:nvPr>
        </p:nvSpPr>
        <p:spPr bwMode="auto">
          <a:xfrm>
            <a:off x="711200" y="744538"/>
            <a:ext cx="5375275" cy="3722687"/>
          </a:xfrm>
          <a:prstGeom prst="rect">
            <a:avLst/>
          </a:prstGeom>
          <a:noFill/>
          <a:ln w="9525">
            <a:solidFill>
              <a:srgbClr val="000000"/>
            </a:solidFill>
            <a:miter lim="800000"/>
          </a:ln>
        </p:spPr>
      </p:sp>
      <p:sp>
        <p:nvSpPr>
          <p:cNvPr id="44037" name="Rectangle 5"/>
          <p:cNvSpPr>
            <a:spLocks noGrp="1" noChangeArrowheads="1"/>
          </p:cNvSpPr>
          <p:nvPr>
            <p:ph type="body" sz="quarter" idx="3"/>
          </p:nvPr>
        </p:nvSpPr>
        <p:spPr bwMode="auto">
          <a:xfrm>
            <a:off x="679450" y="4716463"/>
            <a:ext cx="5438775" cy="4467225"/>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44038" name="Rectangle 6"/>
          <p:cNvSpPr>
            <a:spLocks noGrp="1" noChangeArrowheads="1"/>
          </p:cNvSpPr>
          <p:nvPr>
            <p:ph type="ftr" sz="quarter" idx="4"/>
          </p:nvPr>
        </p:nvSpPr>
        <p:spPr bwMode="auto">
          <a:xfrm>
            <a:off x="0" y="9429750"/>
            <a:ext cx="2946400" cy="496888"/>
          </a:xfrm>
          <a:prstGeom prst="rect">
            <a:avLst/>
          </a:prstGeom>
          <a:noFill/>
          <a:ln w="9525">
            <a:noFill/>
            <a:miter lim="800000"/>
          </a:ln>
          <a:effectLst/>
        </p:spPr>
        <p:txBody>
          <a:bodyPr vert="horz" wrap="square" lIns="91440" tIns="45720" rIns="91440" bIns="45720" numCol="1" anchor="b" anchorCtr="0" compatLnSpc="1"/>
          <a:lstStyle>
            <a:lvl1pPr eaLnBrk="0" hangingPunct="0">
              <a:spcBef>
                <a:spcPct val="0"/>
              </a:spcBef>
              <a:defRPr kumimoji="1" sz="1200">
                <a:latin typeface="Gulim" panose="020B0600000101010101" pitchFamily="34" charset="-127"/>
                <a:ea typeface="Gulim" panose="020B0600000101010101" pitchFamily="34" charset="-127"/>
              </a:defRPr>
            </a:lvl1pPr>
          </a:lstStyle>
          <a:p>
            <a:pPr>
              <a:defRPr/>
            </a:pPr>
            <a:endParaRPr lang="en-US" altLang="zh-CN"/>
          </a:p>
        </p:txBody>
      </p:sp>
      <p:sp>
        <p:nvSpPr>
          <p:cNvPr id="44039" name="Rectangle 7"/>
          <p:cNvSpPr>
            <a:spLocks noGrp="1" noChangeArrowheads="1"/>
          </p:cNvSpPr>
          <p:nvPr>
            <p:ph type="sldNum" sz="quarter" idx="5"/>
          </p:nvPr>
        </p:nvSpPr>
        <p:spPr bwMode="auto">
          <a:xfrm>
            <a:off x="3849688" y="9429750"/>
            <a:ext cx="2946400" cy="496888"/>
          </a:xfrm>
          <a:prstGeom prst="rect">
            <a:avLst/>
          </a:prstGeom>
          <a:noFill/>
          <a:ln w="9525">
            <a:noFill/>
            <a:miter lim="800000"/>
          </a:ln>
          <a:effectLst/>
        </p:spPr>
        <p:txBody>
          <a:bodyPr vert="horz" wrap="square" lIns="91440" tIns="45720" rIns="91440" bIns="45720" numCol="1" anchor="b" anchorCtr="0" compatLnSpc="1"/>
          <a:lstStyle>
            <a:lvl1pPr algn="r" eaLnBrk="0" hangingPunct="0">
              <a:spcBef>
                <a:spcPct val="0"/>
              </a:spcBef>
              <a:defRPr kumimoji="1" sz="1200">
                <a:latin typeface="Gulim" panose="020B0600000101010101" pitchFamily="34" charset="-127"/>
                <a:ea typeface="Gulim" panose="020B0600000101010101" pitchFamily="34" charset="-127"/>
              </a:defRPr>
            </a:lvl1pPr>
          </a:lstStyle>
          <a:p>
            <a:pPr>
              <a:defRPr/>
            </a:pPr>
            <a:fld id="{31EA8517-B13C-4C4C-B8F5-64D1E78A49CF}" type="slidenum">
              <a:rPr lang="zh-CN" altLang="en-US"/>
            </a:fld>
            <a:endParaRPr lang="en-US" altLang="zh-CN"/>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Gulim" panose="020B0600000101010101" pitchFamily="34" charset="-127"/>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Gulim" panose="020B0600000101010101" pitchFamily="34" charset="-127"/>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Gulim" panose="020B0600000101010101" pitchFamily="34" charset="-127"/>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Gulim" panose="020B0600000101010101" pitchFamily="34" charset="-127"/>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Gulim" panose="020B0600000101010101" pitchFamily="34" charset="-127"/>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02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a:p>
        </p:txBody>
      </p:sp>
      <p:sp>
        <p:nvSpPr>
          <p:cNvPr id="14029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EDD6308E-EFBB-4770-AE05-035F13B73064}" type="slidenum">
              <a:rPr kumimoji="0" lang="zh-CN" altLang="en-US" sz="1200"/>
            </a:fld>
            <a:endParaRPr kumimoji="0" lang="zh-CN"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3DBB9518-5E3D-44D3-8745-674DC010015F}"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D524D64C-9E4D-40E5-A539-62836DA8B6B2}"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59BDC3ED-6B2A-4294-A744-2D7FD4ABFFC9}"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79BCFA26-6219-417A-B386-E95347F7ABEB}"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5C3B1D9B-7315-4D48-8ACC-EC76AA8B59C4}"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FCDFFCF7-A76D-4A57-AC8F-762F4F8E7B6D}"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FCDFFCF7-A76D-4A57-AC8F-762F4F8E7B6D}"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E87FF367-9729-4788-9FE2-D33B10630EA2}"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6BBAEE1C-A3EB-49C7-AE59-18B7241CC8AD}"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AE2C9358-BA31-473A-87C9-54BEED2E7689}"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59F53BEF-18BA-4C76-94C8-86F2A02AE44E}"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
        <p:nvSpPr>
          <p:cNvPr id="172034"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20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B199929D-3C0B-4A86-9FDE-C4232EC70120}"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09E111AE-F7FA-41A2-8903-FD76D3407E73}"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F9525CB7-9286-4BC0-AE6B-F5B086AE769F}"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A9E8ECC2-FBD2-4C0C-84B9-8EA1B5D10286}"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C8BAD64F-15E6-4D54-9093-B609DD0CF87A}"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06DBB724-3CDA-4608-88BB-AB956CF4A47D}"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
        <p:nvSpPr>
          <p:cNvPr id="231426"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1427" name="Rectangle 3"/>
          <p:cNvSpPr>
            <a:spLocks noGrp="1" noChangeArrowheads="1"/>
          </p:cNvSpPr>
          <p:nvPr>
            <p:ph type="body" idx="1"/>
          </p:nvPr>
        </p:nvSpPr>
        <p:spPr bwMode="auto">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4" tIns="47776" rIns="95554" bIns="47776"/>
          <a:lstStyle/>
          <a:p>
            <a:pPr eaLnBrk="1" hangingPunct="1"/>
            <a:endParaRPr lang="zh-CN"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58165E4F-B0FB-4603-9216-A278B37F268C}"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
        <p:nvSpPr>
          <p:cNvPr id="233474" name="备注占位符 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4EAED8DD-67D1-44A6-9B4F-8DB8FDA3EF8B}"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FB87A061-C470-432F-AD1E-4E3A1302DFAC}"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B6A00EEB-672F-4178-840E-F2F0B481374E}"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06651AF4-E36E-4911-9C65-E16C16033A48}"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
        <p:nvSpPr>
          <p:cNvPr id="175106"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51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3FBAC0E0-9871-46B2-9349-AC98242C9D2B}"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F56DE700-5BB7-4384-9ECA-04647CA05F0C}"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AF59CC96-D0DE-4F88-9E7D-9617C35746D5}"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6349F30D-084C-4EE7-B38C-24B824F25352}"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03930198-F220-490A-8B69-9D8963D377FD}"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ABC60548-449C-4346-A012-510323CDF697}"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4ADDD7F7-59AC-481E-B829-08834322B3C4}"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A8D3039C-0120-4974-9AE9-3B319550768A}"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A6244104-69B0-417D-930F-B07A9B48FBBA}"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
        <p:nvSpPr>
          <p:cNvPr id="177154"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99CC3C37-9F08-4534-9596-F5FBAE6A5977}"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
        <p:nvSpPr>
          <p:cNvPr id="179202"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92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34ED3C25-CAAC-4CDF-A006-B5EA2872ADCB}"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
        <p:nvSpPr>
          <p:cNvPr id="181250" name="Rectangle 2"/>
          <p:cNvSpPr>
            <a:spLocks noGrp="1" noRot="1" noChangeAspect="1" noChangeArrowheads="1" noTextEdit="1"/>
          </p:cNvSpPr>
          <p:nvPr>
            <p:ph type="sldImg"/>
          </p:nvPr>
        </p:nvSpPr>
        <p:spPr bwMode="auto">
          <a:xfrm>
            <a:off x="919163" y="746125"/>
            <a:ext cx="4959350" cy="3721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12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70FC143A-031F-4D9C-A737-632CDFA8631A}"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251EDD8B-E875-4EF2-97D7-B918D20E2AA3}"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kumimoji="1" sz="2400">
                <a:solidFill>
                  <a:schemeClr val="tx1"/>
                </a:solidFill>
                <a:latin typeface="Calibri" panose="020F0502020204030204" pitchFamily="34" charset="0"/>
                <a:ea typeface="宋体" panose="02010600030101010101" pitchFamily="2" charset="-122"/>
              </a:defRPr>
            </a:lvl1pPr>
            <a:lvl2pPr marL="742950" indent="-285750" defTabSz="955675">
              <a:defRPr kumimoji="1" sz="2400">
                <a:solidFill>
                  <a:schemeClr val="tx1"/>
                </a:solidFill>
                <a:latin typeface="Calibri" panose="020F0502020204030204" pitchFamily="34" charset="0"/>
                <a:ea typeface="宋体" panose="02010600030101010101" pitchFamily="2" charset="-122"/>
              </a:defRPr>
            </a:lvl2pPr>
            <a:lvl3pPr marL="1143000" indent="-228600" defTabSz="955675">
              <a:defRPr kumimoji="1" sz="2400">
                <a:solidFill>
                  <a:schemeClr val="tx1"/>
                </a:solidFill>
                <a:latin typeface="Calibri" panose="020F0502020204030204" pitchFamily="34" charset="0"/>
                <a:ea typeface="宋体" panose="02010600030101010101" pitchFamily="2" charset="-122"/>
              </a:defRPr>
            </a:lvl3pPr>
            <a:lvl4pPr marL="1600200" indent="-228600" defTabSz="955675">
              <a:defRPr kumimoji="1" sz="2400">
                <a:solidFill>
                  <a:schemeClr val="tx1"/>
                </a:solidFill>
                <a:latin typeface="Calibri" panose="020F0502020204030204" pitchFamily="34" charset="0"/>
                <a:ea typeface="宋体" panose="02010600030101010101" pitchFamily="2" charset="-122"/>
              </a:defRPr>
            </a:lvl4pPr>
            <a:lvl5pPr marL="2057400" indent="-228600" defTabSz="955675">
              <a:defRPr kumimoji="1" sz="2400">
                <a:solidFill>
                  <a:schemeClr val="tx1"/>
                </a:solidFill>
                <a:latin typeface="Calibri" panose="020F0502020204030204" pitchFamily="34" charset="0"/>
                <a:ea typeface="宋体" panose="02010600030101010101" pitchFamily="2" charset="-122"/>
              </a:defRPr>
            </a:lvl5pPr>
            <a:lvl6pPr marL="25146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955675"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A7D5B207-2E50-458E-81E8-80A301F23CA5}" type="slidenum">
              <a:rPr kumimoji="0" lang="zh-CN" altLang="en-US" sz="1200">
                <a:latin typeface="Arial" panose="020B0604020202020204" pitchFamily="34" charset="0"/>
              </a:rPr>
            </a:fld>
            <a:endParaRPr kumimoji="0" lang="en-US" altLang="zh-CN" sz="12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image" Target="../media/image3.png"/><Relationship Id="rId7" Type="http://schemas.openxmlformats.org/officeDocument/2006/relationships/tags" Target="../tags/tag8.xml"/><Relationship Id="rId6" Type="http://schemas.openxmlformats.org/officeDocument/2006/relationships/image" Target="../media/image2.png"/><Relationship Id="rId5" Type="http://schemas.openxmlformats.org/officeDocument/2006/relationships/tags" Target="../tags/tag7.xml"/><Relationship Id="rId4" Type="http://schemas.openxmlformats.org/officeDocument/2006/relationships/image" Target="../media/image1.svg"/><Relationship Id="rId3" Type="http://schemas.openxmlformats.org/officeDocument/2006/relationships/image" Target="../media/image4.png"/><Relationship Id="rId2" Type="http://schemas.openxmlformats.org/officeDocument/2006/relationships/tags" Target="../tags/tag6.xml"/><Relationship Id="rId10" Type="http://schemas.openxmlformats.org/officeDocument/2006/relationships/tags" Target="../tags/tag1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4.xml"/><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16.xml"/><Relationship Id="rId4" Type="http://schemas.openxmlformats.org/officeDocument/2006/relationships/image" Target="../media/image1.svg"/><Relationship Id="rId3" Type="http://schemas.openxmlformats.org/officeDocument/2006/relationships/image" Target="../media/image4.png"/><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8.xml"/><Relationship Id="rId3" Type="http://schemas.openxmlformats.org/officeDocument/2006/relationships/image" Target="../media/image2.png"/><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0.xml"/><Relationship Id="rId3" Type="http://schemas.openxmlformats.org/officeDocument/2006/relationships/image" Target="../media/image2.png"/><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22.xml"/><Relationship Id="rId3" Type="http://schemas.openxmlformats.org/officeDocument/2006/relationships/image" Target="../media/image2.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1.png"/><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3.png"/><Relationship Id="rId4" Type="http://schemas.openxmlformats.org/officeDocument/2006/relationships/tags" Target="../tags/tag27.xml"/><Relationship Id="rId3" Type="http://schemas.openxmlformats.org/officeDocument/2006/relationships/image" Target="../media/image2.png"/><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image" Target="../media/image3.png"/><Relationship Id="rId5" Type="http://schemas.openxmlformats.org/officeDocument/2006/relationships/tags" Target="../tags/tag34.xml"/><Relationship Id="rId4" Type="http://schemas.openxmlformats.org/officeDocument/2006/relationships/image" Target="../media/image2.png"/><Relationship Id="rId3" Type="http://schemas.openxmlformats.org/officeDocument/2006/relationships/tags" Target="../tags/tag33.xml"/><Relationship Id="rId2" Type="http://schemas.openxmlformats.org/officeDocument/2006/relationships/tags" Target="../tags/tag32.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image" Target="../media/image3.png"/><Relationship Id="rId5" Type="http://schemas.openxmlformats.org/officeDocument/2006/relationships/tags" Target="../tags/tag42.xml"/><Relationship Id="rId4" Type="http://schemas.openxmlformats.org/officeDocument/2006/relationships/image" Target="../media/image2.png"/><Relationship Id="rId3" Type="http://schemas.openxmlformats.org/officeDocument/2006/relationships/tags" Target="../tags/tag41.xml"/><Relationship Id="rId2" Type="http://schemas.openxmlformats.org/officeDocument/2006/relationships/tags" Target="../tags/tag40.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3.png"/><Relationship Id="rId5" Type="http://schemas.openxmlformats.org/officeDocument/2006/relationships/tags" Target="../tags/tag51.xml"/><Relationship Id="rId4" Type="http://schemas.openxmlformats.org/officeDocument/2006/relationships/image" Target="../media/image2.png"/><Relationship Id="rId3" Type="http://schemas.openxmlformats.org/officeDocument/2006/relationships/tags" Target="../tags/tag50.xml"/><Relationship Id="rId2" Type="http://schemas.openxmlformats.org/officeDocument/2006/relationships/tags" Target="../tags/tag49.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image" Target="../media/image3.png"/><Relationship Id="rId5" Type="http://schemas.openxmlformats.org/officeDocument/2006/relationships/tags" Target="../tags/tag60.xml"/><Relationship Id="rId4" Type="http://schemas.openxmlformats.org/officeDocument/2006/relationships/image" Target="../media/image2.png"/><Relationship Id="rId3" Type="http://schemas.openxmlformats.org/officeDocument/2006/relationships/tags" Target="../tags/tag59.xml"/><Relationship Id="rId2" Type="http://schemas.openxmlformats.org/officeDocument/2006/relationships/tags" Target="../tags/tag58.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3.png"/><Relationship Id="rId5" Type="http://schemas.openxmlformats.org/officeDocument/2006/relationships/tags" Target="../tags/tag69.xml"/><Relationship Id="rId4" Type="http://schemas.openxmlformats.org/officeDocument/2006/relationships/image" Target="../media/image2.png"/><Relationship Id="rId3" Type="http://schemas.openxmlformats.org/officeDocument/2006/relationships/tags" Target="../tags/tag68.xml"/><Relationship Id="rId2" Type="http://schemas.openxmlformats.org/officeDocument/2006/relationships/tags" Target="../tags/tag67.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image" Target="../media/image6.png"/><Relationship Id="rId5" Type="http://schemas.openxmlformats.org/officeDocument/2006/relationships/tags" Target="../tags/tag80.xml"/><Relationship Id="rId4" Type="http://schemas.openxmlformats.org/officeDocument/2006/relationships/image" Target="../media/image5.png"/><Relationship Id="rId3" Type="http://schemas.openxmlformats.org/officeDocument/2006/relationships/tags" Target="../tags/tag79.xml"/><Relationship Id="rId2" Type="http://schemas.openxmlformats.org/officeDocument/2006/relationships/tags" Target="../tags/tag78.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6" name="日期占位符 3"/>
          <p:cNvSpPr>
            <a:spLocks noGrp="1"/>
          </p:cNvSpPr>
          <p:nvPr>
            <p:ph type="dt" sz="half" idx="10"/>
          </p:nvPr>
        </p:nvSpPr>
        <p:spPr/>
        <p:txBody>
          <a:bodyPr/>
          <a:lstStyle>
            <a:lvl1pPr>
              <a:defRPr/>
            </a:lvl1pPr>
          </a:lstStyle>
          <a:p>
            <a:pPr>
              <a:defRPr/>
            </a:pPr>
            <a:endParaRPr lang="zh-CN" altLang="en-US"/>
          </a:p>
        </p:txBody>
      </p:sp>
      <p:sp>
        <p:nvSpPr>
          <p:cNvPr id="7" name="页脚占位符 4"/>
          <p:cNvSpPr>
            <a:spLocks noGrp="1"/>
          </p:cNvSpPr>
          <p:nvPr>
            <p:ph type="ftr" sz="quarter" idx="11"/>
          </p:nvPr>
        </p:nvSpPr>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a:xfrm>
            <a:off x="7099300" y="6356358"/>
            <a:ext cx="2311400" cy="365125"/>
          </a:xfrm>
          <a:prstGeom prst="rect">
            <a:avLst/>
          </a:prstGeom>
        </p:spPr>
        <p:txBody>
          <a:bodyPr/>
          <a:lstStyle>
            <a:lvl1pPr>
              <a:defRPr/>
            </a:lvl1pPr>
          </a:lstStyle>
          <a:p>
            <a:pPr>
              <a:defRPr/>
            </a:pPr>
            <a:fld id="{34510313-58E8-44A5-A20D-5CF906E7442F}" type="slidenum">
              <a:rPr lang="zh-CN" altLang="en-US"/>
            </a:fld>
            <a:endParaRPr lang="zh-CN" alt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9A7B6160-73F4-4C14-BBFC-59F2F5202727}" type="slidenum">
              <a:rPr lang="zh-CN" altLang="en-US" dirty="0" smtClean="0"/>
            </a:fld>
            <a:r>
              <a:rPr lang="zh-CN" altLang="en-US" dirty="0"/>
              <a:t>页</a:t>
            </a:r>
            <a:endParaRPr lang="zh-CN" alt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81850" y="274644"/>
            <a:ext cx="222885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95300" y="274644"/>
            <a:ext cx="652145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CAE95DDB-4829-487E-A232-2A8761B27747}" type="slidenum">
              <a:rPr lang="zh-CN" altLang="en-US" dirty="0" smtClean="0"/>
            </a:fld>
            <a:r>
              <a:rPr lang="zh-CN" altLang="en-US" dirty="0"/>
              <a:t>页</a:t>
            </a:r>
            <a:endParaRPr lang="zh-CN" alt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空白">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a:t>单击此处编辑母版标题样式</a:t>
            </a:r>
            <a:endParaRPr lang="zh-CN" alt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a:t>单击此处编辑母版标题样式</a:t>
            </a:r>
            <a:endParaRPr lang="zh-CN" alt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42950" y="2130426"/>
            <a:ext cx="84201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fld id="{2F219255-55D6-4007-A040-79BBE2A95813}"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a:xfrm>
            <a:off x="7099300" y="6356351"/>
            <a:ext cx="2311400" cy="365125"/>
          </a:xfrm>
          <a:prstGeom prst="rect">
            <a:avLst/>
          </a:prstGeom>
        </p:spPr>
        <p:txBody>
          <a:bodyPr/>
          <a:lstStyle>
            <a:lvl1pPr>
              <a:defRPr/>
            </a:lvl1pPr>
          </a:lstStyle>
          <a:p>
            <a:fld id="{F56A3B62-02AC-4E49-BEB5-55146E1E2965}" type="slidenum">
              <a:rPr lang="zh-CN" altLang="en-US"/>
            </a:fld>
            <a:endParaRPr lang="zh-CN" alt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8790" y="0"/>
            <a:ext cx="9888422" cy="6858000"/>
          </a:xfrm>
          <a:prstGeom prst="rect">
            <a:avLst/>
          </a:prstGeom>
        </p:spPr>
      </p:pic>
      <p:sp>
        <p:nvSpPr>
          <p:cNvPr id="16" name="日期占位符 15"/>
          <p:cNvSpPr>
            <a:spLocks noGrp="1"/>
          </p:cNvSpPr>
          <p:nvPr>
            <p:ph type="dt" sz="half" idx="10"/>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2" name="标题 2"/>
          <p:cNvSpPr/>
          <p:nvPr>
            <p:ph type="ctrTitle" idx="2" hasCustomPrompt="1"/>
            <p:custDataLst>
              <p:tags r:id="rId4"/>
            </p:custDataLst>
          </p:nvPr>
        </p:nvSpPr>
        <p:spPr>
          <a:xfrm>
            <a:off x="2228476" y="1764187"/>
            <a:ext cx="5451162" cy="1500410"/>
          </a:xfrm>
        </p:spPr>
        <p:txBody>
          <a:bodyPr vert="horz" wrap="square" lIns="0" tIns="0" rIns="0" bIns="0" rtlCol="0" anchor="b" anchorCtr="0">
            <a:normAutofit lnSpcReduction="10000"/>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4875" b="1" i="0" u="none" strike="noStrike" kern="1200" cap="none" spc="600" normalizeH="0" baseline="0" noProof="0" dirty="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Arial" panose="020B0604020202020204" pitchFamily="34" charset="0"/>
              </a:defRPr>
            </a:lvl1pPr>
          </a:lstStyle>
          <a:p>
            <a:pPr lvl="0"/>
            <a:r>
              <a:rPr>
                <a:sym typeface="+mn-ea"/>
              </a:rPr>
              <a:t>编辑标题</a:t>
            </a:r>
            <a:endParaRPr>
              <a:sym typeface="+mn-ea"/>
            </a:endParaRPr>
          </a:p>
        </p:txBody>
      </p:sp>
      <p:sp>
        <p:nvSpPr>
          <p:cNvPr id="3" name="副标题 3"/>
          <p:cNvSpPr/>
          <p:nvPr>
            <p:ph type="subTitle" idx="3" hasCustomPrompt="1"/>
            <p:custDataLst>
              <p:tags r:id="rId5"/>
            </p:custDataLst>
          </p:nvPr>
        </p:nvSpPr>
        <p:spPr>
          <a:xfrm>
            <a:off x="2266093" y="3913545"/>
            <a:ext cx="5375928" cy="1213384"/>
          </a:xfrm>
        </p:spPr>
        <p:txBody>
          <a:bodyPr vert="horz" wrap="square" lIns="0" tIns="0" rIns="0" bIns="0" rtlCol="0" anchor="t">
            <a:normAutofit/>
          </a:bodyPr>
          <a:lstStyle>
            <a:lvl1pPr marL="0" marR="0" lvl="0" indent="0" algn="ctr" defTabSz="914400" rtl="0" eaLnBrk="1" fontAlgn="auto" latinLnBrk="0" hangingPunct="1">
              <a:lnSpc>
                <a:spcPct val="130000"/>
              </a:lnSpc>
              <a:spcBef>
                <a:spcPts val="0"/>
              </a:spcBef>
              <a:spcAft>
                <a:spcPts val="0"/>
              </a:spcAft>
              <a:buClrTx/>
              <a:buSzTx/>
              <a:buFont typeface="Arial" panose="020B0604020202020204" pitchFamily="34" charset="0"/>
              <a:buNone/>
              <a:defRPr kumimoji="0" lang="zh-CN" altLang="en-US" sz="195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defRPr>
            </a:lvl1pPr>
            <a:lvl2pPr marL="371475"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1625"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742950" indent="0" algn="ctr" defTabSz="914400" rtl="0" eaLnBrk="1" fontAlgn="auto" latinLnBrk="0" hangingPunct="1">
              <a:lnSpc>
                <a:spcPct val="120000"/>
              </a:lnSpc>
              <a:spcBef>
                <a:spcPts val="0"/>
              </a:spcBef>
              <a:spcAft>
                <a:spcPts val="1000"/>
              </a:spcAft>
              <a:buFont typeface="Arial" panose="020B0604020202020204" pitchFamily="34" charset="0"/>
              <a:buNone/>
              <a:defRPr sz="1465"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114425" indent="0" algn="ctr" defTabSz="914400" rtl="0" eaLnBrk="1" fontAlgn="auto" latinLnBrk="0" hangingPunct="1">
              <a:lnSpc>
                <a:spcPct val="120000"/>
              </a:lnSpc>
              <a:spcBef>
                <a:spcPts val="0"/>
              </a:spcBef>
              <a:spcAft>
                <a:spcPts val="1000"/>
              </a:spcAft>
              <a:buFont typeface="Arial" panose="020B0604020202020204" pitchFamily="34" charset="0"/>
              <a:buNone/>
              <a:defRPr sz="13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485900" indent="0" algn="ctr" defTabSz="914400" rtl="0" eaLnBrk="1" fontAlgn="auto" latinLnBrk="0" hangingPunct="1">
              <a:lnSpc>
                <a:spcPct val="120000"/>
              </a:lnSpc>
              <a:spcBef>
                <a:spcPts val="0"/>
              </a:spcBef>
              <a:spcAft>
                <a:spcPts val="1000"/>
              </a:spcAft>
              <a:buFont typeface="Arial" panose="020B0604020202020204" pitchFamily="34" charset="0"/>
              <a:buNone/>
              <a:defRPr sz="13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1857375"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6pPr>
            <a:lvl7pPr marL="2228850"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7pPr>
            <a:lvl8pPr marL="2600325"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8pPr>
            <a:lvl9pPr marL="2971800"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0" y="6137910"/>
            <a:ext cx="585073" cy="72009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9320927" y="6132531"/>
            <a:ext cx="585073" cy="720090"/>
          </a:xfrm>
          <a:prstGeom prst="rect">
            <a:avLst/>
          </a:prstGeom>
        </p:spPr>
      </p:pic>
      <p:sp>
        <p:nvSpPr>
          <p:cNvPr id="2" name="标题 1"/>
          <p:cNvSpPr>
            <a:spLocks noGrp="1"/>
          </p:cNvSpPr>
          <p:nvPr>
            <p:ph type="title"/>
          </p:nvPr>
        </p:nvSpPr>
        <p:spPr>
          <a:xfrm>
            <a:off x="544279" y="484668"/>
            <a:ext cx="8817443" cy="359096"/>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195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544279" y="1457718"/>
            <a:ext cx="8817443" cy="4378487"/>
          </a:xfrm>
        </p:spPr>
        <p:txBody>
          <a:bodyPr vert="horz" lIns="90170" tIns="46990" rIns="90170" bIns="46990" rtlCol="0">
            <a:normAutofit/>
          </a:bodyPr>
          <a:lstStyle>
            <a:lvl1pPr marL="186055" marR="0" lvl="0"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557530" marR="0" lvl="1" indent="-18542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929005" marR="0" lvl="2"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300480" marR="0" lvl="3"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1671955" marR="0" lvl="4"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形 3"/>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174812" y="2114633"/>
            <a:ext cx="2298544" cy="2628722"/>
          </a:xfrm>
          <a:prstGeom prst="rect">
            <a:avLst/>
          </a:prstGeom>
        </p:spPr>
      </p:pic>
      <p:pic>
        <p:nvPicPr>
          <p:cNvPr id="2" name="图片 1"/>
          <p:cNvPicPr>
            <a:picLocks noChangeAspect="1"/>
          </p:cNvPicPr>
          <p:nvPr>
            <p:custDataLst>
              <p:tags r:id="rId5"/>
            </p:custDataLst>
          </p:nvPr>
        </p:nvPicPr>
        <p:blipFill>
          <a:blip r:embed="rId6"/>
          <a:stretch>
            <a:fillRect/>
          </a:stretch>
        </p:blipFill>
        <p:spPr>
          <a:xfrm>
            <a:off x="9320927" y="6137910"/>
            <a:ext cx="585073" cy="720090"/>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9320927" y="0"/>
            <a:ext cx="585073" cy="720090"/>
          </a:xfrm>
          <a:prstGeom prst="rect">
            <a:avLst/>
          </a:prstGeom>
        </p:spPr>
      </p:pic>
      <p:sp>
        <p:nvSpPr>
          <p:cNvPr id="4" name="日期占位符 3"/>
          <p:cNvSpPr>
            <a:spLocks noGrp="1"/>
          </p:cNvSpPr>
          <p:nvPr>
            <p:ph type="dt" sz="half" idx="10"/>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8" name="副标题 2"/>
          <p:cNvSpPr/>
          <p:nvPr>
            <p:ph type="subTitle" idx="3" hasCustomPrompt="1"/>
            <p:custDataLst>
              <p:tags r:id="rId9"/>
            </p:custDataLst>
          </p:nvPr>
        </p:nvSpPr>
        <p:spPr>
          <a:xfrm>
            <a:off x="3673504" y="3053973"/>
            <a:ext cx="5571609" cy="670584"/>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465"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pitchFamily="34" charset="-122"/>
                <a:cs typeface="+mn-cs"/>
              </a:defRPr>
            </a:lvl1pPr>
            <a:lvl2pPr marL="371475"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625"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2pPr>
            <a:lvl3pPr marL="742950" indent="0" algn="ctr" defTabSz="914400" rtl="0" eaLnBrk="1" fontAlgn="auto" latinLnBrk="0" hangingPunct="1">
              <a:lnSpc>
                <a:spcPct val="130000"/>
              </a:lnSpc>
              <a:spcBef>
                <a:spcPts val="0"/>
              </a:spcBef>
              <a:spcAft>
                <a:spcPts val="1000"/>
              </a:spcAft>
              <a:buFont typeface="Arial" panose="020B0604020202020204" pitchFamily="34" charset="0"/>
              <a:buNone/>
              <a:defRPr sz="1465"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3pPr>
            <a:lvl4pPr marL="1114425" indent="0" algn="ctr" defTabSz="914400" rtl="0" eaLnBrk="1" fontAlgn="auto" latinLnBrk="0" hangingPunct="1">
              <a:lnSpc>
                <a:spcPct val="130000"/>
              </a:lnSpc>
              <a:spcBef>
                <a:spcPts val="0"/>
              </a:spcBef>
              <a:spcAft>
                <a:spcPts val="1000"/>
              </a:spcAft>
              <a:buFont typeface="Arial" panose="020B0604020202020204" pitchFamily="34" charset="0"/>
              <a:buNone/>
              <a:defRPr sz="13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4pPr>
            <a:lvl5pPr marL="1485900" indent="0" algn="ctr" defTabSz="914400" rtl="0" eaLnBrk="1" fontAlgn="auto" latinLnBrk="0" hangingPunct="1">
              <a:lnSpc>
                <a:spcPct val="130000"/>
              </a:lnSpc>
              <a:spcBef>
                <a:spcPts val="0"/>
              </a:spcBef>
              <a:spcAft>
                <a:spcPts val="1000"/>
              </a:spcAft>
              <a:buFont typeface="Arial" panose="020B0604020202020204" pitchFamily="34" charset="0"/>
              <a:buNone/>
              <a:defRPr sz="13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5pPr>
            <a:lvl6pPr marL="1857375"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6pPr>
            <a:lvl7pPr marL="2228850"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7pPr>
            <a:lvl8pPr marL="2600325"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8pPr>
            <a:lvl9pPr marL="2971800"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9" name="标题 3"/>
          <p:cNvSpPr/>
          <p:nvPr>
            <p:ph type="ctrTitle" idx="2" hasCustomPrompt="1"/>
            <p:custDataLst>
              <p:tags r:id="rId10"/>
            </p:custDataLst>
          </p:nvPr>
        </p:nvSpPr>
        <p:spPr>
          <a:xfrm>
            <a:off x="3673504" y="2079899"/>
            <a:ext cx="5572125" cy="687229"/>
          </a:xfr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470"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stretch>
            <a:fillRect/>
          </a:stretch>
        </p:blipFill>
        <p:spPr>
          <a:xfrm>
            <a:off x="0" y="6137910"/>
            <a:ext cx="585073" cy="720090"/>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9320927" y="6132531"/>
            <a:ext cx="585073" cy="720090"/>
          </a:xfrm>
          <a:prstGeom prst="rect">
            <a:avLst/>
          </a:prstGeom>
        </p:spPr>
      </p:pic>
      <p:sp>
        <p:nvSpPr>
          <p:cNvPr id="2" name="标题 1"/>
          <p:cNvSpPr>
            <a:spLocks noGrp="1"/>
          </p:cNvSpPr>
          <p:nvPr>
            <p:ph type="title"/>
          </p:nvPr>
        </p:nvSpPr>
        <p:spPr>
          <a:xfrm>
            <a:off x="544279" y="484668"/>
            <a:ext cx="8817443" cy="359096"/>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95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544318" y="1457718"/>
            <a:ext cx="4292634" cy="4378487"/>
          </a:xfrm>
        </p:spPr>
        <p:txBody>
          <a:bodyPr vert="horz" lIns="90170" tIns="46990" rIns="90170" bIns="46990" rtlCol="0">
            <a:normAutofit/>
          </a:bodyPr>
          <a:lstStyle>
            <a:lvl1pPr marL="186055" marR="0" lvl="0"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557530" marR="0" lvl="1" indent="-18542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929005" marR="0" lvl="2"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300480" marR="0" lvl="3"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1671955" marR="0" lvl="4"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5069088" y="1457718"/>
            <a:ext cx="4292634" cy="4378487"/>
          </a:xfrm>
        </p:spPr>
        <p:txBody>
          <a:bodyPr lIns="90170" tIns="46990" rIns="90170" bIns="46990">
            <a:normAutofit/>
          </a:bodyPr>
          <a:lstStyle>
            <a:lvl1pPr eaLnBrk="1" fontAlgn="auto" latinLnBrk="0" hangingPunct="1">
              <a:defRPr sz="1300">
                <a:solidFill>
                  <a:schemeClr val="tx1"/>
                </a:solidFill>
                <a:latin typeface="Arial" panose="020B0604020202020204" pitchFamily="34" charset="0"/>
                <a:ea typeface="微软雅黑" panose="020B0503020204020204" pitchFamily="34" charset="-122"/>
              </a:defRPr>
            </a:lvl1pPr>
            <a:lvl2pPr eaLnBrk="1" fontAlgn="auto" latinLnBrk="0" hangingPunct="1">
              <a:defRPr sz="1300">
                <a:solidFill>
                  <a:schemeClr val="tx1"/>
                </a:solidFill>
                <a:latin typeface="Arial" panose="020B0604020202020204" pitchFamily="34" charset="0"/>
                <a:ea typeface="微软雅黑" panose="020B0503020204020204" pitchFamily="34" charset="-122"/>
              </a:defRPr>
            </a:lvl2pPr>
            <a:lvl3pPr eaLnBrk="1" fontAlgn="auto" latinLnBrk="0" hangingPunct="1">
              <a:defRPr sz="1300">
                <a:solidFill>
                  <a:schemeClr val="tx1"/>
                </a:solidFill>
                <a:latin typeface="Arial" panose="020B0604020202020204" pitchFamily="34" charset="0"/>
                <a:ea typeface="微软雅黑" panose="020B0503020204020204" pitchFamily="34" charset="-122"/>
              </a:defRPr>
            </a:lvl3pPr>
            <a:lvl4pPr eaLnBrk="1" fontAlgn="auto" latinLnBrk="0" hangingPunct="1">
              <a:defRPr sz="1300">
                <a:solidFill>
                  <a:schemeClr val="tx1"/>
                </a:solidFill>
                <a:latin typeface="Arial" panose="020B0604020202020204" pitchFamily="34" charset="0"/>
                <a:ea typeface="微软雅黑" panose="020B0503020204020204" pitchFamily="34" charset="-122"/>
              </a:defRPr>
            </a:lvl4pPr>
            <a:lvl5pPr eaLnBrk="1" fontAlgn="auto" latinLnBrk="0" hangingPunct="1">
              <a:defRPr sz="13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7099300" y="6356358"/>
            <a:ext cx="2311400" cy="365125"/>
          </a:xfrm>
          <a:prstGeom prst="rect">
            <a:avLst/>
          </a:prstGeom>
        </p:spPr>
        <p:txBody>
          <a:bodyPr/>
          <a:lstStyle>
            <a:lvl1pPr>
              <a:defRPr/>
            </a:lvl1pPr>
          </a:lstStyle>
          <a:p>
            <a:pPr>
              <a:defRPr/>
            </a:pPr>
            <a:fld id="{5D700940-219E-447D-8BA6-C77F96E66BEB}" type="slidenum">
              <a:rPr lang="zh-CN" altLang="en-US"/>
            </a:fld>
            <a:endParaRPr lang="zh-CN" alt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stretch>
            <a:fillRect/>
          </a:stretch>
        </p:blipFill>
        <p:spPr>
          <a:xfrm>
            <a:off x="0" y="6137910"/>
            <a:ext cx="585073" cy="720090"/>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9320927" y="6132531"/>
            <a:ext cx="585073" cy="720090"/>
          </a:xfrm>
          <a:prstGeom prst="rect">
            <a:avLst/>
          </a:prstGeom>
        </p:spPr>
      </p:pic>
      <p:sp>
        <p:nvSpPr>
          <p:cNvPr id="2" name="标题 1"/>
          <p:cNvSpPr>
            <a:spLocks noGrp="1"/>
          </p:cNvSpPr>
          <p:nvPr>
            <p:ph type="title"/>
          </p:nvPr>
        </p:nvSpPr>
        <p:spPr>
          <a:xfrm>
            <a:off x="544279" y="484668"/>
            <a:ext cx="8817443" cy="359096"/>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95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544318" y="988227"/>
            <a:ext cx="4292634" cy="309565"/>
          </a:xfrm>
        </p:spPr>
        <p:txBody>
          <a:bodyPr lIns="90170" tIns="46990" rIns="90170" bIns="46990" anchor="ctr" anchorCtr="0">
            <a:noAutofit/>
          </a:bodyPr>
          <a:lstStyle>
            <a:lvl1pPr marL="0" indent="0" eaLnBrk="1" fontAlgn="auto" latinLnBrk="0" hangingPunct="1">
              <a:lnSpc>
                <a:spcPct val="100000"/>
              </a:lnSpc>
              <a:spcAft>
                <a:spcPts val="0"/>
              </a:spcAft>
              <a:buNone/>
              <a:defRPr sz="1625"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544314" y="1869158"/>
            <a:ext cx="4292600" cy="4009486"/>
          </a:xfrm>
        </p:spPr>
        <p:txBody>
          <a:bodyPr vert="horz" lIns="90170" tIns="46990" rIns="90170" bIns="46990" rtlCol="0">
            <a:normAutofit/>
          </a:bodyPr>
          <a:lstStyle>
            <a:lvl1pPr marL="186055" marR="0" lvl="0"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557530" marR="0" lvl="1" indent="-18542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929005" marR="0" lvl="2"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300480" marR="0" lvl="3"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1671955" marR="0" lvl="4"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5066547" y="988227"/>
            <a:ext cx="4292634" cy="309565"/>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625"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371475" indent="0">
              <a:buNone/>
              <a:defRPr sz="1625" b="1"/>
            </a:lvl2pPr>
            <a:lvl3pPr marL="742950" indent="0">
              <a:buNone/>
              <a:defRPr sz="1465"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5066547" y="1869158"/>
            <a:ext cx="4292634" cy="4009486"/>
          </a:xfrm>
        </p:spPr>
        <p:txBody>
          <a:bodyPr vert="horz" lIns="90170" tIns="46990" rIns="90170" bIns="46990" rtlCol="0">
            <a:normAutofit/>
          </a:bodyPr>
          <a:lstStyle>
            <a:lvl1pPr marL="186055" marR="0" lvl="0"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557530" marR="0" lvl="1" indent="-18542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929005" marR="0" lvl="2"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300480" marR="0" lvl="3"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1671955" marR="0" lvl="4"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形 3"/>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6092190" y="1645920"/>
            <a:ext cx="3118236" cy="356616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0"/>
            <a:ext cx="585073" cy="720090"/>
          </a:xfrm>
          <a:prstGeom prst="rect">
            <a:avLst/>
          </a:prstGeom>
        </p:spPr>
      </p:pic>
      <p:sp>
        <p:nvSpPr>
          <p:cNvPr id="2" name="标题 1"/>
          <p:cNvSpPr>
            <a:spLocks noGrp="1"/>
          </p:cNvSpPr>
          <p:nvPr>
            <p:ph type="title"/>
          </p:nvPr>
        </p:nvSpPr>
        <p:spPr>
          <a:xfrm>
            <a:off x="544279" y="484664"/>
            <a:ext cx="8817443" cy="359096"/>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95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stretch>
            <a:fillRect/>
          </a:stretch>
        </p:blipFill>
        <p:spPr>
          <a:xfrm>
            <a:off x="0" y="6137910"/>
            <a:ext cx="585073" cy="720090"/>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9320927" y="6132531"/>
            <a:ext cx="585073" cy="720090"/>
          </a:xfrm>
          <a:prstGeom prst="rect">
            <a:avLst/>
          </a:prstGeom>
        </p:spPr>
      </p:pic>
      <p:sp>
        <p:nvSpPr>
          <p:cNvPr id="2" name="标题 1"/>
          <p:cNvSpPr>
            <a:spLocks noGrp="1"/>
          </p:cNvSpPr>
          <p:nvPr>
            <p:ph type="title"/>
          </p:nvPr>
        </p:nvSpPr>
        <p:spPr>
          <a:xfrm>
            <a:off x="544318" y="484668"/>
            <a:ext cx="8817443" cy="359096"/>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95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544318" y="1457718"/>
            <a:ext cx="4292634" cy="437848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557530" marR="0" lvl="1" indent="-18542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300" b="0" i="0" u="none" strike="noStrike" kern="1200" cap="none" spc="150" normalizeH="0" baseline="0" noProof="1" dirty="0">
                <a:solidFill>
                  <a:schemeClr val="tx1"/>
                </a:solidFill>
                <a:uFillTx/>
                <a:latin typeface="+mn-lt"/>
                <a:ea typeface="+mn-ea"/>
                <a:cs typeface="+mn-cs"/>
                <a:sym typeface="+mn-ea"/>
              </a:defRPr>
            </a:lvl2pPr>
            <a:lvl3pPr marL="929005" marR="0" lvl="2"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mn-lt"/>
                <a:ea typeface="+mn-ea"/>
                <a:cs typeface="+mn-cs"/>
                <a:sym typeface="+mn-ea"/>
              </a:defRPr>
            </a:lvl3pPr>
            <a:lvl4pPr marL="1300480" marR="0" lvl="3"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mn-lt"/>
                <a:ea typeface="+mn-ea"/>
                <a:cs typeface="+mn-cs"/>
                <a:sym typeface="+mn-ea"/>
              </a:defRPr>
            </a:lvl4pPr>
            <a:lvl5pPr marL="1671955" marR="0" lvl="4"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5069127" y="1457718"/>
            <a:ext cx="4292634" cy="4378487"/>
          </a:xfrm>
        </p:spPr>
        <p:txBody>
          <a:bodyPr vert="horz" lIns="90170" tIns="46990" rIns="90170" bIns="46990" rtlCol="0">
            <a:normAutofit/>
          </a:bodyPr>
          <a:lstStyle>
            <a:lvl1pPr marL="186055" marR="0" lvl="0" indent="-18542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0" y="6137910"/>
            <a:ext cx="585073" cy="72009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9320927" y="6132531"/>
            <a:ext cx="585073" cy="720090"/>
          </a:xfrm>
          <a:prstGeom prst="rect">
            <a:avLst/>
          </a:prstGeom>
        </p:spPr>
      </p:pic>
      <p:sp>
        <p:nvSpPr>
          <p:cNvPr id="2" name="竖排标题 1"/>
          <p:cNvSpPr>
            <a:spLocks noGrp="1"/>
          </p:cNvSpPr>
          <p:nvPr>
            <p:ph type="title" orient="vert"/>
          </p:nvPr>
        </p:nvSpPr>
        <p:spPr>
          <a:xfrm>
            <a:off x="8589047" y="1457718"/>
            <a:ext cx="772675" cy="437848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195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544314" y="1457710"/>
            <a:ext cx="7985332" cy="437848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stretch>
            <a:fillRect/>
          </a:stretch>
        </p:blipFill>
        <p:spPr>
          <a:xfrm>
            <a:off x="0" y="6137910"/>
            <a:ext cx="585073" cy="720090"/>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9320927" y="6132531"/>
            <a:ext cx="585073" cy="720090"/>
          </a:xfrm>
          <a:prstGeom prst="rect">
            <a:avLst/>
          </a:prstGeom>
        </p:spPr>
      </p:pic>
      <p:sp>
        <p:nvSpPr>
          <p:cNvPr id="3" name="日期占位符 2"/>
          <p:cNvSpPr>
            <a:spLocks noGrp="1"/>
          </p:cNvSpPr>
          <p:nvPr>
            <p:ph type="dt" sz="half" idx="10"/>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544318" y="1457718"/>
            <a:ext cx="8817443" cy="4378487"/>
          </a:xfrm>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8790" y="0"/>
            <a:ext cx="9888422" cy="6858000"/>
          </a:xfrm>
          <a:prstGeom prst="rect">
            <a:avLst/>
          </a:prstGeom>
        </p:spPr>
      </p:pic>
      <p:sp>
        <p:nvSpPr>
          <p:cNvPr id="3" name="日期占位符 2"/>
          <p:cNvSpPr>
            <a:spLocks noGrp="1"/>
          </p:cNvSpPr>
          <p:nvPr>
            <p:ph type="dt" sz="half" idx="10"/>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6" name="文本占位符 1"/>
          <p:cNvSpPr/>
          <p:nvPr>
            <p:ph type="body" idx="1" hasCustomPrompt="1"/>
            <p:custDataLst>
              <p:tags r:id="rId4"/>
            </p:custDataLst>
          </p:nvPr>
        </p:nvSpPr>
        <p:spPr>
          <a:xfrm>
            <a:off x="1342469" y="4578251"/>
            <a:ext cx="7223177" cy="599597"/>
          </a:xfrm>
        </p:spPr>
        <p:txBody>
          <a:bodyPr vert="horz" wrap="square" lIns="0" tIns="0" rIns="0" bIns="0" rtlCol="0" anchor="t"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95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pitchFamily="34" charset="-122"/>
                <a:cs typeface="微软雅黑" panose="020B0503020204020204" pitchFamily="34" charset="-122"/>
                <a:sym typeface="+mn-ea"/>
              </a:defRPr>
            </a:lvl1pPr>
            <a:lvl2pPr marL="371475"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1625"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742950" indent="0" algn="ctr" defTabSz="914400" rtl="0" eaLnBrk="1" fontAlgn="auto" latinLnBrk="0" hangingPunct="1">
              <a:lnSpc>
                <a:spcPct val="120000"/>
              </a:lnSpc>
              <a:spcBef>
                <a:spcPts val="0"/>
              </a:spcBef>
              <a:spcAft>
                <a:spcPts val="1000"/>
              </a:spcAft>
              <a:buFont typeface="Arial" panose="020B0604020202020204" pitchFamily="34" charset="0"/>
              <a:buNone/>
              <a:defRPr sz="1465"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114425" indent="0" algn="ctr" defTabSz="914400" rtl="0" eaLnBrk="1" fontAlgn="auto" latinLnBrk="0" hangingPunct="1">
              <a:lnSpc>
                <a:spcPct val="120000"/>
              </a:lnSpc>
              <a:spcBef>
                <a:spcPts val="0"/>
              </a:spcBef>
              <a:spcAft>
                <a:spcPts val="1000"/>
              </a:spcAft>
              <a:buFont typeface="Arial" panose="020B0604020202020204" pitchFamily="34" charset="0"/>
              <a:buNone/>
              <a:defRPr sz="13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485900" indent="0" algn="ctr" defTabSz="914400" rtl="0" eaLnBrk="1" fontAlgn="auto" latinLnBrk="0" hangingPunct="1">
              <a:lnSpc>
                <a:spcPct val="120000"/>
              </a:lnSpc>
              <a:spcBef>
                <a:spcPts val="0"/>
              </a:spcBef>
              <a:spcAft>
                <a:spcPts val="1000"/>
              </a:spcAft>
              <a:buFont typeface="Arial" panose="020B0604020202020204" pitchFamily="34" charset="0"/>
              <a:buNone/>
              <a:defRPr sz="13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1857375"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6pPr>
            <a:lvl7pPr marL="2228850"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7pPr>
            <a:lvl8pPr marL="2600325"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8pPr>
            <a:lvl9pPr marL="2971800" indent="0" algn="ctr" defTabSz="914400" rtl="0" eaLnBrk="1" latinLnBrk="0" hangingPunct="1">
              <a:lnSpc>
                <a:spcPct val="90000"/>
              </a:lnSpc>
              <a:spcBef>
                <a:spcPts val="405"/>
              </a:spcBef>
              <a:buFont typeface="Arial" panose="020B0604020202020204" pitchFamily="34" charset="0"/>
              <a:buNone/>
              <a:defRPr sz="13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标题 2"/>
          <p:cNvSpPr>
            <a:spLocks noGrp="1"/>
          </p:cNvSpPr>
          <p:nvPr>
            <p:ph type="title" hasCustomPrompt="1"/>
            <p:custDataLst>
              <p:tags r:id="rId5"/>
            </p:custDataLst>
          </p:nvPr>
        </p:nvSpPr>
        <p:spPr>
          <a:xfrm>
            <a:off x="1342469" y="1857064"/>
            <a:ext cx="7222661" cy="2132855"/>
          </a:xfrm>
        </p:spPr>
        <p:txBody>
          <a:bodyPr vert="horz" wrap="square" lIns="0" tIns="0" rIns="0" bIns="0" rtlCol="0" anchor="b" anchorCtr="0">
            <a:normAutofit/>
          </a:bodyPr>
          <a:lstStyle>
            <a:lvl1pPr marL="0" marR="0" algn="dist" defTabSz="914400" rtl="0" eaLnBrk="1" fontAlgn="auto" latinLnBrk="0" hangingPunct="1">
              <a:lnSpc>
                <a:spcPct val="100000"/>
              </a:lnSpc>
              <a:spcBef>
                <a:spcPct val="0"/>
              </a:spcBef>
              <a:buClrTx/>
              <a:buSzTx/>
              <a:buFontTx/>
              <a:buNone/>
              <a:defRPr kumimoji="0" lang="zh-CN" altLang="en-US" sz="6990" b="1" i="0" u="none" strike="noStrike" kern="1200" cap="none" spc="1000" normalizeH="0" baseline="0" noProof="1" dirty="0">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tretch>
            <a:fillRect/>
          </a:stretch>
        </p:blipFill>
        <p:spPr>
          <a:xfrm>
            <a:off x="0" y="613791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9320927" y="6132531"/>
            <a:ext cx="585073" cy="720090"/>
          </a:xfrm>
          <a:prstGeom prst="rect">
            <a:avLst/>
          </a:prstGeom>
        </p:spPr>
      </p:pic>
      <p:sp>
        <p:nvSpPr>
          <p:cNvPr id="2" name="标题 1"/>
          <p:cNvSpPr>
            <a:spLocks noGrp="1"/>
          </p:cNvSpPr>
          <p:nvPr>
            <p:ph type="title"/>
            <p:custDataLst>
              <p:tags r:id="rId6"/>
            </p:custDataLst>
          </p:nvPr>
        </p:nvSpPr>
        <p:spPr>
          <a:xfrm>
            <a:off x="544279" y="484664"/>
            <a:ext cx="8817443" cy="359096"/>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2"/>
            </p:custDataLst>
          </p:nvPr>
        </p:nvSpPr>
        <p:spPr>
          <a:xfrm>
            <a:off x="239363" y="302400"/>
            <a:ext cx="9427272"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endParaRPr>
          </a:p>
        </p:txBody>
      </p:sp>
      <p:pic>
        <p:nvPicPr>
          <p:cNvPr id="8" name="图片 7"/>
          <p:cNvPicPr>
            <a:picLocks noChangeAspect="1"/>
          </p:cNvPicPr>
          <p:nvPr>
            <p:custDataLst>
              <p:tags r:id="rId3"/>
            </p:custDataLst>
          </p:nvPr>
        </p:nvPicPr>
        <p:blipFill>
          <a:blip r:embed="rId4"/>
          <a:stretch>
            <a:fillRect/>
          </a:stretch>
        </p:blipFill>
        <p:spPr>
          <a:xfrm>
            <a:off x="9320927" y="0"/>
            <a:ext cx="585073" cy="72009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6137910"/>
            <a:ext cx="585073" cy="720090"/>
          </a:xfrm>
          <a:prstGeom prst="rect">
            <a:avLst/>
          </a:prstGeom>
        </p:spPr>
      </p:pic>
      <p:sp>
        <p:nvSpPr>
          <p:cNvPr id="2" name="标题 1"/>
          <p:cNvSpPr>
            <a:spLocks noGrp="1"/>
          </p:cNvSpPr>
          <p:nvPr>
            <p:ph type="title" hasCustomPrompt="1"/>
            <p:custDataLst>
              <p:tags r:id="rId7"/>
            </p:custDataLst>
          </p:nvPr>
        </p:nvSpPr>
        <p:spPr>
          <a:xfrm>
            <a:off x="1041300" y="1317037"/>
            <a:ext cx="7821450" cy="587925"/>
          </a:xfrm>
        </p:spPr>
        <p:txBody>
          <a:bodyPr anchor="ctr"/>
          <a:lstStyle>
            <a:lvl1pPr>
              <a:defRPr sz="26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040904" y="2486588"/>
            <a:ext cx="7821613" cy="2799225"/>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3922415" cy="68687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endParaRPr>
          </a:p>
        </p:txBody>
      </p:sp>
      <p:pic>
        <p:nvPicPr>
          <p:cNvPr id="8" name="图片 7"/>
          <p:cNvPicPr>
            <a:picLocks noChangeAspect="1"/>
          </p:cNvPicPr>
          <p:nvPr>
            <p:custDataLst>
              <p:tags r:id="rId3"/>
            </p:custDataLst>
          </p:nvPr>
        </p:nvPicPr>
        <p:blipFill>
          <a:blip r:embed="rId4"/>
          <a:stretch>
            <a:fillRect/>
          </a:stretch>
        </p:blipFill>
        <p:spPr>
          <a:xfrm>
            <a:off x="0" y="-10800"/>
            <a:ext cx="585073" cy="72009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9320927" y="6137910"/>
            <a:ext cx="585073" cy="720090"/>
          </a:xfrm>
          <a:prstGeom prst="rect">
            <a:avLst/>
          </a:prstGeom>
        </p:spPr>
      </p:pic>
      <p:sp>
        <p:nvSpPr>
          <p:cNvPr id="2" name="标题 1"/>
          <p:cNvSpPr>
            <a:spLocks noGrp="1"/>
          </p:cNvSpPr>
          <p:nvPr>
            <p:ph type="title" hasCustomPrompt="1"/>
            <p:custDataLst>
              <p:tags r:id="rId7"/>
            </p:custDataLst>
          </p:nvPr>
        </p:nvSpPr>
        <p:spPr>
          <a:xfrm>
            <a:off x="473850" y="853088"/>
            <a:ext cx="3217500" cy="716625"/>
          </a:xfrm>
        </p:spPr>
        <p:txBody>
          <a:bodyPr anchor="ctr" anchorCtr="0"/>
          <a:lstStyle>
            <a:lvl1pPr>
              <a:defRPr sz="2925"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476775" y="2147737"/>
            <a:ext cx="3214575" cy="3325725"/>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4144725" y="1246932"/>
            <a:ext cx="5265000" cy="4133949"/>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506" y="4406908"/>
            <a:ext cx="8420100"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82506" y="2906720"/>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7099300" y="6356358"/>
            <a:ext cx="2311400" cy="365125"/>
          </a:xfrm>
          <a:prstGeom prst="rect">
            <a:avLst/>
          </a:prstGeom>
        </p:spPr>
        <p:txBody>
          <a:bodyPr/>
          <a:lstStyle>
            <a:lvl1pPr>
              <a:defRPr/>
            </a:lvl1pPr>
          </a:lstStyle>
          <a:p>
            <a:pPr>
              <a:defRPr/>
            </a:pPr>
            <a:fld id="{F3571412-8D82-42C8-8874-9F244ECF39B4}" type="slidenum">
              <a:rPr lang="zh-CN" altLang="en-US"/>
            </a:fld>
            <a:endParaRPr lang="zh-CN" alt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9904050" cy="2660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endParaRPr>
          </a:p>
        </p:txBody>
      </p:sp>
      <p:pic>
        <p:nvPicPr>
          <p:cNvPr id="8" name="图片 7"/>
          <p:cNvPicPr>
            <a:picLocks noChangeAspect="1"/>
          </p:cNvPicPr>
          <p:nvPr>
            <p:custDataLst>
              <p:tags r:id="rId3"/>
            </p:custDataLst>
          </p:nvPr>
        </p:nvPicPr>
        <p:blipFill>
          <a:blip r:embed="rId4"/>
          <a:stretch>
            <a:fillRect/>
          </a:stretch>
        </p:blipFill>
        <p:spPr>
          <a:xfrm>
            <a:off x="0" y="6137910"/>
            <a:ext cx="585073" cy="72009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9320927" y="6137910"/>
            <a:ext cx="585073" cy="720090"/>
          </a:xfrm>
          <a:prstGeom prst="rect">
            <a:avLst/>
          </a:prstGeom>
        </p:spPr>
      </p:pic>
      <p:sp>
        <p:nvSpPr>
          <p:cNvPr id="2" name="标题 1"/>
          <p:cNvSpPr>
            <a:spLocks noGrp="1"/>
          </p:cNvSpPr>
          <p:nvPr>
            <p:ph type="title"/>
            <p:custDataLst>
              <p:tags r:id="rId7"/>
            </p:custDataLst>
          </p:nvPr>
        </p:nvSpPr>
        <p:spPr>
          <a:xfrm>
            <a:off x="497250" y="839925"/>
            <a:ext cx="8918325" cy="508950"/>
          </a:xfrm>
        </p:spPr>
        <p:txBody>
          <a:bodyPr anchor="ctr"/>
          <a:lstStyle>
            <a:lvl1pPr algn="ctr">
              <a:defRPr sz="2925"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497250" y="1737225"/>
            <a:ext cx="8917980" cy="67275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497880" y="3129637"/>
            <a:ext cx="8909550" cy="2787525"/>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2"/>
            </p:custDataLst>
          </p:nvPr>
        </p:nvSpPr>
        <p:spPr>
          <a:xfrm>
            <a:off x="0" y="5029200"/>
            <a:ext cx="9904050"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endParaRPr>
          </a:p>
        </p:txBody>
      </p:sp>
      <p:pic>
        <p:nvPicPr>
          <p:cNvPr id="8" name="图片 7"/>
          <p:cNvPicPr>
            <a:picLocks noChangeAspect="1"/>
          </p:cNvPicPr>
          <p:nvPr>
            <p:custDataLst>
              <p:tags r:id="rId3"/>
            </p:custDataLst>
          </p:nvPr>
        </p:nvPicPr>
        <p:blipFill>
          <a:blip r:embed="rId4"/>
          <a:stretch>
            <a:fillRect/>
          </a:stretch>
        </p:blipFill>
        <p:spPr>
          <a:xfrm>
            <a:off x="0" y="0"/>
            <a:ext cx="585073" cy="72009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9320927" y="-5379"/>
            <a:ext cx="585073" cy="720090"/>
          </a:xfrm>
          <a:prstGeom prst="rect">
            <a:avLst/>
          </a:prstGeom>
        </p:spPr>
      </p:pic>
      <p:sp>
        <p:nvSpPr>
          <p:cNvPr id="2" name="标题 1"/>
          <p:cNvSpPr>
            <a:spLocks noGrp="1"/>
          </p:cNvSpPr>
          <p:nvPr>
            <p:ph type="title"/>
            <p:custDataLst>
              <p:tags r:id="rId7"/>
            </p:custDataLst>
          </p:nvPr>
        </p:nvSpPr>
        <p:spPr>
          <a:xfrm>
            <a:off x="491400" y="722587"/>
            <a:ext cx="8918325" cy="459225"/>
          </a:xfrm>
        </p:spPr>
        <p:txBody>
          <a:bodyPr anchor="ctr" anchorCtr="0"/>
          <a:lstStyle>
            <a:lvl1pPr algn="ctr">
              <a:defRPr sz="26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491430" y="1982250"/>
            <a:ext cx="8930025" cy="26091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482625" y="5275238"/>
            <a:ext cx="8938800" cy="821925"/>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endParaRPr>
          </a:p>
        </p:txBody>
      </p:sp>
      <p:pic>
        <p:nvPicPr>
          <p:cNvPr id="8" name="图片 7"/>
          <p:cNvPicPr>
            <a:picLocks noChangeAspect="1"/>
          </p:cNvPicPr>
          <p:nvPr>
            <p:custDataLst>
              <p:tags r:id="rId3"/>
            </p:custDataLst>
          </p:nvPr>
        </p:nvPicPr>
        <p:blipFill>
          <a:blip r:embed="rId4"/>
          <a:stretch>
            <a:fillRect/>
          </a:stretch>
        </p:blipFill>
        <p:spPr>
          <a:xfrm>
            <a:off x="9318977" y="-10800"/>
            <a:ext cx="585073" cy="72009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0" y="6137910"/>
            <a:ext cx="585073" cy="720090"/>
          </a:xfrm>
          <a:prstGeom prst="rect">
            <a:avLst/>
          </a:prstGeom>
        </p:spPr>
      </p:pic>
      <p:sp>
        <p:nvSpPr>
          <p:cNvPr id="2" name="标题 1"/>
          <p:cNvSpPr>
            <a:spLocks noGrp="1"/>
          </p:cNvSpPr>
          <p:nvPr>
            <p:ph type="title"/>
            <p:custDataLst>
              <p:tags r:id="rId7"/>
            </p:custDataLst>
          </p:nvPr>
        </p:nvSpPr>
        <p:spPr>
          <a:xfrm>
            <a:off x="470925" y="279034"/>
            <a:ext cx="8968050" cy="359096"/>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470925" y="1934550"/>
            <a:ext cx="4340700" cy="23517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071950" y="1934550"/>
            <a:ext cx="4361175" cy="23517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465075" y="4890038"/>
            <a:ext cx="4340700" cy="634725"/>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5080725" y="4886438"/>
            <a:ext cx="4361175" cy="634725"/>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2"/>
            </p:custDataLst>
          </p:nvPr>
        </p:nvSpPr>
        <p:spPr>
          <a:xfrm>
            <a:off x="0" y="1422450"/>
            <a:ext cx="9904050" cy="40130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endParaRPr>
          </a:p>
        </p:txBody>
      </p:sp>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481250" y="5104461"/>
            <a:ext cx="1424741" cy="1753527"/>
          </a:xfrm>
          <a:prstGeom prst="rect">
            <a:avLst/>
          </a:prstGeom>
        </p:spPr>
      </p:pic>
      <p:pic>
        <p:nvPicPr>
          <p:cNvPr id="6" name="图片 5"/>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10802"/>
            <a:ext cx="1424741" cy="1753527"/>
          </a:xfrm>
          <a:prstGeom prst="rect">
            <a:avLst/>
          </a:prstGeom>
        </p:spPr>
      </p:pic>
      <p:sp>
        <p:nvSpPr>
          <p:cNvPr id="2" name="标题 1"/>
          <p:cNvSpPr>
            <a:spLocks noGrp="1"/>
          </p:cNvSpPr>
          <p:nvPr>
            <p:ph type="title" hasCustomPrompt="1"/>
            <p:custDataLst>
              <p:tags r:id="rId7"/>
            </p:custDataLst>
          </p:nvPr>
        </p:nvSpPr>
        <p:spPr>
          <a:xfrm>
            <a:off x="1237275" y="1562962"/>
            <a:ext cx="7429500" cy="1939275"/>
          </a:xfrm>
        </p:spPr>
        <p:txBody>
          <a:bodyPr anchor="b"/>
          <a:lstStyle>
            <a:lvl1pPr algn="ctr">
              <a:defRPr sz="4875"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a:xfrm>
            <a:off x="714790" y="6379533"/>
            <a:ext cx="2193750" cy="257400"/>
          </a:xfrm>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3344250" y="6379533"/>
            <a:ext cx="3217500" cy="257400"/>
          </a:xfrm>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6996113" y="6379533"/>
            <a:ext cx="2193750" cy="257400"/>
          </a:xfrm>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236961" y="4018050"/>
            <a:ext cx="7429500" cy="13455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FB5A60C3-3348-44BA-A5C3-CAEED6237DFD}" type="slidenum">
              <a:rPr lang="zh-CN" altLang="en-US" dirty="0" smtClean="0"/>
            </a:fld>
            <a:r>
              <a:rPr lang="zh-CN" altLang="en-US" dirty="0"/>
              <a:t>页</a:t>
            </a:r>
            <a:endParaRPr lang="zh-CN" alt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95301"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9530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032111" y="1535113"/>
            <a:ext cx="4378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032111" y="2174875"/>
            <a:ext cx="4378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lvl1pPr>
              <a:defRPr/>
            </a:lvl1pPr>
          </a:lstStyle>
          <a:p>
            <a:pPr>
              <a:defRPr/>
            </a:pPr>
            <a:endParaRPr lang="zh-CN" altLang="en-US"/>
          </a:p>
        </p:txBody>
      </p:sp>
      <p:sp>
        <p:nvSpPr>
          <p:cNvPr id="8" name="页脚占位符 7"/>
          <p:cNvSpPr>
            <a:spLocks noGrp="1"/>
          </p:cNvSpPr>
          <p:nvPr>
            <p:ph type="ftr" sz="quarter" idx="11"/>
          </p:nvPr>
        </p:nvSpPr>
        <p:spPr/>
        <p:txBody>
          <a:bodyPr/>
          <a:lstStyle>
            <a:lvl1pPr>
              <a:defRPr/>
            </a:lvl1pPr>
          </a:lstStyle>
          <a:p>
            <a:pPr>
              <a:defRPr/>
            </a:pPr>
            <a:endParaRPr lang="zh-CN" altLang="en-US"/>
          </a:p>
        </p:txBody>
      </p:sp>
      <p:sp>
        <p:nvSpPr>
          <p:cNvPr id="9" name="灯片编号占位符 8"/>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C5ADAD23-9942-4AED-8F76-7DBEFF008BBF}" type="slidenum">
              <a:rPr lang="zh-CN" altLang="en-US" dirty="0" smtClean="0"/>
            </a:fld>
            <a:r>
              <a:rPr lang="zh-CN" altLang="en-US" dirty="0"/>
              <a:t>页</a:t>
            </a:r>
            <a:endParaRPr lang="zh-CN" alt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0" y="714356"/>
            <a:ext cx="8915400" cy="714380"/>
          </a:xfrm>
          <a:prstGeom prst="rect">
            <a:avLst/>
          </a:prstGeom>
        </p:spPr>
        <p:txBody>
          <a:bodyPr>
            <a:normAutofit/>
          </a:bodyPr>
          <a:lstStyle>
            <a:lvl1pPr>
              <a:defRPr sz="4000"/>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endParaRPr lang="zh-CN" altLang="en-US"/>
          </a:p>
        </p:txBody>
      </p:sp>
      <p:sp>
        <p:nvSpPr>
          <p:cNvPr id="4" name="页脚占位符 3"/>
          <p:cNvSpPr>
            <a:spLocks noGrp="1"/>
          </p:cNvSpPr>
          <p:nvPr>
            <p:ph type="ftr" sz="quarter" idx="11"/>
          </p:nvPr>
        </p:nvSpPr>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A33D0FEF-E4D3-4FE6-98E3-261D3662D6BC}" type="slidenum">
              <a:rPr lang="zh-CN" altLang="en-US" dirty="0" smtClean="0"/>
            </a:fld>
            <a:r>
              <a:rPr lang="zh-CN" altLang="en-US" dirty="0"/>
              <a:t>页</a:t>
            </a:r>
            <a:endParaRPr lang="zh-CN" alt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TextBox 1"/>
          <p:cNvSpPr txBox="1"/>
          <p:nvPr/>
        </p:nvSpPr>
        <p:spPr>
          <a:xfrm>
            <a:off x="9057458" y="6381328"/>
            <a:ext cx="720080" cy="338554"/>
          </a:xfrm>
          <a:prstGeom prst="rect">
            <a:avLst/>
          </a:prstGeom>
          <a:noFill/>
        </p:spPr>
        <p:txBody>
          <a:bodyPr wrap="square" rtlCol="0">
            <a:spAutoFit/>
          </a:bodyPr>
          <a:lstStyle/>
          <a:p>
            <a:r>
              <a:rPr lang="en-US" altLang="zh-CN"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fld id="{EC226EB2-9BA3-4D88-AFC5-F9A4D0F6C90A}" type="slidenum">
              <a:rPr lang="zh-CN" altLang="en-US"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fld>
            <a:r>
              <a:rPr lang="en-US" altLang="zh-CN"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zh-CN" alt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4" y="273050"/>
            <a:ext cx="3259006"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872975" y="273056"/>
            <a:ext cx="553772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95304"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lvl1pPr>
              <a:defRPr/>
            </a:lvl1pPr>
          </a:lstStyle>
          <a:p>
            <a:pPr>
              <a:defRPr/>
            </a:pPr>
            <a:endParaRPr lang="zh-CN" altLang="en-US" dirty="0"/>
          </a:p>
        </p:txBody>
      </p:sp>
      <p:sp>
        <p:nvSpPr>
          <p:cNvPr id="6" name="页脚占位符 5"/>
          <p:cNvSpPr>
            <a:spLocks noGrp="1"/>
          </p:cNvSpPr>
          <p:nvPr>
            <p:ph type="ftr" sz="quarter" idx="11"/>
          </p:nvPr>
        </p:nvSpPr>
        <p:spPr/>
        <p:txBody>
          <a:bodyPr/>
          <a:lstStyle>
            <a:lvl1pPr>
              <a:defRPr/>
            </a:lvl1pPr>
          </a:lstStyle>
          <a:p>
            <a:pPr>
              <a:defRPr/>
            </a:pPr>
            <a:endParaRPr lang="zh-CN" altLang="en-US" dirty="0"/>
          </a:p>
        </p:txBody>
      </p:sp>
      <p:sp>
        <p:nvSpPr>
          <p:cNvPr id="7" name="灯片编号占位符 6"/>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CAA2FF35-299E-4D06-AB49-7B45D699AA0C}" type="slidenum">
              <a:rPr lang="zh-CN" altLang="en-US" dirty="0" smtClean="0"/>
            </a:fld>
            <a:r>
              <a:rPr lang="zh-CN" altLang="en-US" dirty="0"/>
              <a:t>页</a:t>
            </a:r>
            <a:endParaRPr lang="zh-CN" alt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645" y="4800601"/>
            <a:ext cx="5943600"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941645" y="5367339"/>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lvl1pPr>
              <a:defRPr/>
            </a:lvl1pPr>
          </a:lstStyle>
          <a:p>
            <a:pPr>
              <a:defRPr/>
            </a:pPr>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a:xfrm>
            <a:off x="7099300" y="6356358"/>
            <a:ext cx="2311400" cy="365125"/>
          </a:xfrm>
          <a:prstGeom prst="rect">
            <a:avLst/>
          </a:prstGeom>
        </p:spPr>
        <p:txBody>
          <a:bodyPr/>
          <a:lstStyle>
            <a:lvl1pPr>
              <a:defRPr/>
            </a:lvl1pPr>
          </a:lstStyle>
          <a:p>
            <a:pPr>
              <a:defRPr/>
            </a:pPr>
            <a:r>
              <a:rPr lang="zh-CN" altLang="en-US" dirty="0"/>
              <a:t>第</a:t>
            </a:r>
            <a:fld id="{CDD962D1-E8AF-4080-8A86-1AC19A1E6955}" type="slidenum">
              <a:rPr lang="zh-CN" altLang="en-US" dirty="0" smtClean="0"/>
            </a:fld>
            <a:r>
              <a:rPr lang="zh-CN" altLang="en-US" dirty="0"/>
              <a:t>页</a:t>
            </a:r>
            <a:endParaRPr lang="zh-CN" alt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2" Type="http://schemas.openxmlformats.org/officeDocument/2006/relationships/theme" Target="../theme/theme2.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slideLayout" Target="../slideLayouts/slideLayout17.xml"/><Relationship Id="rId19" Type="http://schemas.openxmlformats.org/officeDocument/2006/relationships/tags" Target="../tags/tag86.xml"/><Relationship Id="rId18" Type="http://schemas.openxmlformats.org/officeDocument/2006/relationships/slideLayout" Target="../slideLayouts/slideLayout33.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文本占位符 2"/>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95300" y="6356358"/>
            <a:ext cx="23114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panose="020B0604020202020204" pitchFamily="34" charset="0"/>
                <a:ea typeface="黑体" panose="02010609060101010101" pitchFamily="2" charset="-122"/>
              </a:defRPr>
            </a:lvl1pPr>
          </a:lstStyle>
          <a:p>
            <a:pPr>
              <a:defRPr/>
            </a:pPr>
            <a:endParaRPr lang="zh-CN" altLang="en-US" dirty="0"/>
          </a:p>
        </p:txBody>
      </p:sp>
      <p:sp>
        <p:nvSpPr>
          <p:cNvPr id="5" name="页脚占位符 4"/>
          <p:cNvSpPr>
            <a:spLocks noGrp="1"/>
          </p:cNvSpPr>
          <p:nvPr>
            <p:ph type="ftr" sz="quarter" idx="3"/>
          </p:nvPr>
        </p:nvSpPr>
        <p:spPr>
          <a:xfrm>
            <a:off x="3384550" y="6356358"/>
            <a:ext cx="31369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黑体" panose="02010609060101010101" pitchFamily="2" charset="-122"/>
              </a:defRPr>
            </a:lvl1pPr>
          </a:lstStyle>
          <a:p>
            <a:pPr>
              <a:defRPr/>
            </a:pPr>
            <a:endParaRPr lang="zh-CN" altLang="en-US" dirty="0"/>
          </a:p>
        </p:txBody>
      </p:sp>
      <p:sp>
        <p:nvSpPr>
          <p:cNvPr id="15" name="Rectangle 8"/>
          <p:cNvSpPr>
            <a:spLocks noChangeArrowheads="1"/>
          </p:cNvSpPr>
          <p:nvPr/>
        </p:nvSpPr>
        <p:spPr bwMode="auto">
          <a:xfrm>
            <a:off x="142877" y="1125314"/>
            <a:ext cx="8893175" cy="71438"/>
          </a:xfrm>
          <a:prstGeom prst="rect">
            <a:avLst/>
          </a:prstGeom>
          <a:gradFill rotWithShape="1">
            <a:gsLst>
              <a:gs pos="0">
                <a:schemeClr val="accent5">
                  <a:alpha val="69000"/>
                  <a:lumMod val="53000"/>
                  <a:lumOff val="47000"/>
                </a:schemeClr>
              </a:gs>
              <a:gs pos="100000">
                <a:srgbClr val="0000FF">
                  <a:lumMod val="75000"/>
                  <a:lumOff val="25000"/>
                </a:srgbClr>
              </a:gs>
            </a:gsLst>
            <a:lin ang="0" scaled="1"/>
          </a:gradFill>
          <a:ln>
            <a:noFill/>
          </a:ln>
        </p:spPr>
        <p:txBody>
          <a:bodyPr wrap="none" anchor="ctr"/>
          <a:lstStyle/>
          <a:p>
            <a:endParaRPr lang="zh-CN" altLang="en-US" sz="1800" b="0">
              <a:solidFill>
                <a:schemeClr val="tx1"/>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fade/>
  </p:transition>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2pPr>
      <a:lvl3pPr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3pPr>
      <a:lvl4pPr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4pPr>
      <a:lvl5pPr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5pPr>
      <a:lvl6pPr marL="4572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6pPr>
      <a:lvl7pPr marL="9144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7pPr>
      <a:lvl8pPr marL="13716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8pPr>
      <a:lvl9pPr marL="18288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544279" y="1003062"/>
            <a:ext cx="8817443" cy="359096"/>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544279" y="1424073"/>
            <a:ext cx="8817443" cy="437848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714790" y="5802177"/>
            <a:ext cx="2193750" cy="257400"/>
          </a:xfrm>
          <a:prstGeom prst="rect">
            <a:avLst/>
          </a:prstGeom>
        </p:spPr>
        <p:txBody>
          <a:bodyPr vert="horz" wrap="square" lIns="91440" tIns="45720" rIns="91440" bIns="45720" rtlCol="0" anchor="ctr">
            <a:normAutofit/>
          </a:bodyPr>
          <a:lstStyle>
            <a:lvl1pPr algn="l">
              <a:defRPr sz="975">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3344250" y="5802177"/>
            <a:ext cx="3217500" cy="257400"/>
          </a:xfrm>
          <a:prstGeom prst="rect">
            <a:avLst/>
          </a:prstGeom>
        </p:spPr>
        <p:txBody>
          <a:bodyPr vert="horz" wrap="square" lIns="91440" tIns="45720" rIns="91440" bIns="45720" rtlCol="0" anchor="ctr">
            <a:normAutofit/>
          </a:bodyPr>
          <a:lstStyle>
            <a:lvl1pPr algn="ctr">
              <a:defRPr sz="975">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6996113" y="5802177"/>
            <a:ext cx="2193750" cy="257400"/>
          </a:xfrm>
          <a:prstGeom prst="rect">
            <a:avLst/>
          </a:prstGeom>
        </p:spPr>
        <p:txBody>
          <a:bodyPr vert="horz" wrap="square" lIns="91440" tIns="45720" rIns="91440" bIns="45720" rtlCol="0" anchor="ctr">
            <a:normAutofit/>
          </a:bodyPr>
          <a:lstStyle>
            <a:lvl1pPr algn="r">
              <a:defRPr sz="975">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1"/>
            </p:custDataLst>
          </p:nvPr>
        </p:nvSpPr>
        <p:spPr>
          <a:xfrm>
            <a:off x="0" y="642938"/>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solidFill>
                <a:schemeClr val="lt1"/>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txStyles>
    <p:titleStyle>
      <a:lvl1pPr algn="l" defTabSz="742950" rtl="0" eaLnBrk="1" fontAlgn="auto" latinLnBrk="0" hangingPunct="1">
        <a:lnSpc>
          <a:spcPct val="100000"/>
        </a:lnSpc>
        <a:spcBef>
          <a:spcPct val="0"/>
        </a:spcBef>
        <a:buNone/>
        <a:defRPr sz="195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186055" indent="-185420" algn="l" defTabSz="742950" rtl="0" eaLnBrk="1" fontAlgn="auto" latinLnBrk="0" hangingPunct="1">
        <a:lnSpc>
          <a:spcPct val="130000"/>
        </a:lnSpc>
        <a:spcBef>
          <a:spcPts val="0"/>
        </a:spcBef>
        <a:spcAft>
          <a:spcPts val="1000"/>
        </a:spcAft>
        <a:buFont typeface="Arial" panose="020B0604020202020204" pitchFamily="34" charset="0"/>
        <a:buChar char="•"/>
        <a:defRPr sz="13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557530" indent="-185420" algn="l" defTabSz="742950" rtl="0" eaLnBrk="1" fontAlgn="auto" latinLnBrk="0" hangingPunct="1">
        <a:lnSpc>
          <a:spcPct val="130000"/>
        </a:lnSpc>
        <a:spcBef>
          <a:spcPts val="0"/>
        </a:spcBef>
        <a:spcAft>
          <a:spcPts val="1000"/>
        </a:spcAft>
        <a:buFont typeface="Arial" panose="020B0604020202020204" pitchFamily="34" charset="0"/>
        <a:buChar char="•"/>
        <a:tabLst>
          <a:tab pos="1308100" algn="l"/>
        </a:tabLst>
        <a:defRPr sz="13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929005" indent="-185420" algn="l" defTabSz="742950" rtl="0" eaLnBrk="1" fontAlgn="auto" latinLnBrk="0" hangingPunct="1">
        <a:lnSpc>
          <a:spcPct val="130000"/>
        </a:lnSpc>
        <a:spcBef>
          <a:spcPts val="0"/>
        </a:spcBef>
        <a:spcAft>
          <a:spcPts val="1000"/>
        </a:spcAft>
        <a:buFont typeface="Arial" panose="020B0604020202020204" pitchFamily="34" charset="0"/>
        <a:buChar char="•"/>
        <a:defRPr sz="13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300480" indent="-185420" algn="l" defTabSz="742950" rtl="0" eaLnBrk="1" fontAlgn="auto" latinLnBrk="0" hangingPunct="1">
        <a:lnSpc>
          <a:spcPct val="130000"/>
        </a:lnSpc>
        <a:spcBef>
          <a:spcPts val="0"/>
        </a:spcBef>
        <a:spcAft>
          <a:spcPts val="1000"/>
        </a:spcAft>
        <a:buFont typeface="Arial" panose="020B0604020202020204" pitchFamily="34" charset="0"/>
        <a:buChar char="•"/>
        <a:defRPr sz="13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1671955" indent="-185420" algn="l" defTabSz="742950" rtl="0" eaLnBrk="1" fontAlgn="auto" latinLnBrk="0" hangingPunct="1">
        <a:lnSpc>
          <a:spcPct val="130000"/>
        </a:lnSpc>
        <a:spcBef>
          <a:spcPts val="0"/>
        </a:spcBef>
        <a:spcAft>
          <a:spcPts val="1000"/>
        </a:spcAft>
        <a:buFont typeface="Arial" panose="020B0604020202020204" pitchFamily="34" charset="0"/>
        <a:buChar char="•"/>
        <a:defRPr sz="13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043430" indent="-185420" algn="l" defTabSz="742950" rtl="0" eaLnBrk="1" latinLnBrk="0" hangingPunct="1">
        <a:lnSpc>
          <a:spcPct val="90000"/>
        </a:lnSpc>
        <a:spcBef>
          <a:spcPts val="405"/>
        </a:spcBef>
        <a:buFont typeface="Arial" panose="020B0604020202020204" pitchFamily="34" charset="0"/>
        <a:buChar char="•"/>
        <a:defRPr sz="1465" kern="1200">
          <a:solidFill>
            <a:schemeClr val="tx1"/>
          </a:solidFill>
          <a:latin typeface="+mn-lt"/>
          <a:ea typeface="+mn-ea"/>
          <a:cs typeface="+mn-cs"/>
        </a:defRPr>
      </a:lvl6pPr>
      <a:lvl7pPr marL="2414905" indent="-185420" algn="l" defTabSz="742950" rtl="0" eaLnBrk="1" latinLnBrk="0" hangingPunct="1">
        <a:lnSpc>
          <a:spcPct val="90000"/>
        </a:lnSpc>
        <a:spcBef>
          <a:spcPts val="405"/>
        </a:spcBef>
        <a:buFont typeface="Arial" panose="020B0604020202020204" pitchFamily="34" charset="0"/>
        <a:buChar char="•"/>
        <a:defRPr sz="1465" kern="1200">
          <a:solidFill>
            <a:schemeClr val="tx1"/>
          </a:solidFill>
          <a:latin typeface="+mn-lt"/>
          <a:ea typeface="+mn-ea"/>
          <a:cs typeface="+mn-cs"/>
        </a:defRPr>
      </a:lvl7pPr>
      <a:lvl8pPr marL="2786380" indent="-185420" algn="l" defTabSz="742950" rtl="0" eaLnBrk="1" latinLnBrk="0" hangingPunct="1">
        <a:lnSpc>
          <a:spcPct val="90000"/>
        </a:lnSpc>
        <a:spcBef>
          <a:spcPts val="405"/>
        </a:spcBef>
        <a:buFont typeface="Arial" panose="020B0604020202020204" pitchFamily="34" charset="0"/>
        <a:buChar char="•"/>
        <a:defRPr sz="1465" kern="1200">
          <a:solidFill>
            <a:schemeClr val="tx1"/>
          </a:solidFill>
          <a:latin typeface="+mn-lt"/>
          <a:ea typeface="+mn-ea"/>
          <a:cs typeface="+mn-cs"/>
        </a:defRPr>
      </a:lvl8pPr>
      <a:lvl9pPr marL="3157855" indent="-185420" algn="l" defTabSz="742950" rtl="0" eaLnBrk="1" latinLnBrk="0" hangingPunct="1">
        <a:lnSpc>
          <a:spcPct val="90000"/>
        </a:lnSpc>
        <a:spcBef>
          <a:spcPts val="405"/>
        </a:spcBef>
        <a:buFont typeface="Arial" panose="020B0604020202020204" pitchFamily="34" charset="0"/>
        <a:buChar char="•"/>
        <a:defRPr sz="1465" kern="1200">
          <a:solidFill>
            <a:schemeClr val="tx1"/>
          </a:solidFill>
          <a:latin typeface="+mn-lt"/>
          <a:ea typeface="+mn-ea"/>
          <a:cs typeface="+mn-cs"/>
        </a:defRPr>
      </a:lvl9pPr>
    </p:bodyStyle>
    <p:otherStyle>
      <a:defPPr>
        <a:defRPr lang="zh-CN"/>
      </a:defPPr>
      <a:lvl1pPr marL="0" algn="l" defTabSz="742950" rtl="0" eaLnBrk="1" latinLnBrk="0" hangingPunct="1">
        <a:defRPr sz="1465" kern="1200">
          <a:solidFill>
            <a:schemeClr val="tx1"/>
          </a:solidFill>
          <a:latin typeface="+mn-lt"/>
          <a:ea typeface="+mn-ea"/>
          <a:cs typeface="+mn-cs"/>
        </a:defRPr>
      </a:lvl1pPr>
      <a:lvl2pPr marL="371475" algn="l" defTabSz="742950" rtl="0" eaLnBrk="1" latinLnBrk="0" hangingPunct="1">
        <a:defRPr sz="1465" kern="1200">
          <a:solidFill>
            <a:schemeClr val="tx1"/>
          </a:solidFill>
          <a:latin typeface="+mn-lt"/>
          <a:ea typeface="+mn-ea"/>
          <a:cs typeface="+mn-cs"/>
        </a:defRPr>
      </a:lvl2pPr>
      <a:lvl3pPr marL="742950" algn="l" defTabSz="742950" rtl="0" eaLnBrk="1" latinLnBrk="0" hangingPunct="1">
        <a:defRPr sz="1465" kern="1200">
          <a:solidFill>
            <a:schemeClr val="tx1"/>
          </a:solidFill>
          <a:latin typeface="+mn-lt"/>
          <a:ea typeface="+mn-ea"/>
          <a:cs typeface="+mn-cs"/>
        </a:defRPr>
      </a:lvl3pPr>
      <a:lvl4pPr marL="1114425" algn="l" defTabSz="742950" rtl="0" eaLnBrk="1" latinLnBrk="0" hangingPunct="1">
        <a:defRPr sz="1465" kern="1200">
          <a:solidFill>
            <a:schemeClr val="tx1"/>
          </a:solidFill>
          <a:latin typeface="+mn-lt"/>
          <a:ea typeface="+mn-ea"/>
          <a:cs typeface="+mn-cs"/>
        </a:defRPr>
      </a:lvl4pPr>
      <a:lvl5pPr marL="1485900" algn="l" defTabSz="742950" rtl="0" eaLnBrk="1" latinLnBrk="0" hangingPunct="1">
        <a:defRPr sz="1465" kern="1200">
          <a:solidFill>
            <a:schemeClr val="tx1"/>
          </a:solidFill>
          <a:latin typeface="+mn-lt"/>
          <a:ea typeface="+mn-ea"/>
          <a:cs typeface="+mn-cs"/>
        </a:defRPr>
      </a:lvl5pPr>
      <a:lvl6pPr marL="1857375" algn="l" defTabSz="742950" rtl="0" eaLnBrk="1" latinLnBrk="0" hangingPunct="1">
        <a:defRPr sz="1465" kern="1200">
          <a:solidFill>
            <a:schemeClr val="tx1"/>
          </a:solidFill>
          <a:latin typeface="+mn-lt"/>
          <a:ea typeface="+mn-ea"/>
          <a:cs typeface="+mn-cs"/>
        </a:defRPr>
      </a:lvl6pPr>
      <a:lvl7pPr marL="2228850" algn="l" defTabSz="742950" rtl="0" eaLnBrk="1" latinLnBrk="0" hangingPunct="1">
        <a:defRPr sz="1465" kern="1200">
          <a:solidFill>
            <a:schemeClr val="tx1"/>
          </a:solidFill>
          <a:latin typeface="+mn-lt"/>
          <a:ea typeface="+mn-ea"/>
          <a:cs typeface="+mn-cs"/>
        </a:defRPr>
      </a:lvl7pPr>
      <a:lvl8pPr marL="2600325" algn="l" defTabSz="742950" rtl="0" eaLnBrk="1" latinLnBrk="0" hangingPunct="1">
        <a:defRPr sz="1465" kern="1200">
          <a:solidFill>
            <a:schemeClr val="tx1"/>
          </a:solidFill>
          <a:latin typeface="+mn-lt"/>
          <a:ea typeface="+mn-ea"/>
          <a:cs typeface="+mn-cs"/>
        </a:defRPr>
      </a:lvl8pPr>
      <a:lvl9pPr marL="2971800" algn="l" defTabSz="742950" rtl="0" eaLnBrk="1" latinLnBrk="0" hangingPunct="1">
        <a:defRPr sz="14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6.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image" Target="../media/image7.jpeg"/><Relationship Id="rId1" Type="http://schemas.openxmlformats.org/officeDocument/2006/relationships/tags" Target="../tags/tag89.xml"/></Relationships>
</file>

<file path=ppt/slides/_rels/slide10.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image" Target="../media/image14.jpeg"/><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image" Target="../media/image3.png"/><Relationship Id="rId4" Type="http://schemas.openxmlformats.org/officeDocument/2006/relationships/tags" Target="../tags/tag165.xml"/><Relationship Id="rId3" Type="http://schemas.openxmlformats.org/officeDocument/2006/relationships/image" Target="../media/image2.png"/><Relationship Id="rId2" Type="http://schemas.openxmlformats.org/officeDocument/2006/relationships/tags" Target="../tags/tag164.xml"/><Relationship Id="rId15" Type="http://schemas.openxmlformats.org/officeDocument/2006/relationships/slideLayout" Target="../slideLayouts/slideLayout22.xml"/><Relationship Id="rId14" Type="http://schemas.openxmlformats.org/officeDocument/2006/relationships/tags" Target="../tags/tag171.xml"/><Relationship Id="rId13" Type="http://schemas.openxmlformats.org/officeDocument/2006/relationships/image" Target="../media/image12.png"/><Relationship Id="rId12" Type="http://schemas.openxmlformats.org/officeDocument/2006/relationships/tags" Target="../tags/tag170.xml"/><Relationship Id="rId11" Type="http://schemas.openxmlformats.org/officeDocument/2006/relationships/tags" Target="../tags/tag169.xml"/><Relationship Id="rId10" Type="http://schemas.openxmlformats.org/officeDocument/2006/relationships/image" Target="../media/image15.jpeg"/><Relationship Id="rId1" Type="http://schemas.openxmlformats.org/officeDocument/2006/relationships/tags" Target="../tags/tag163.xml"/></Relationships>
</file>

<file path=ppt/slides/_rels/slide100.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866.xml"/><Relationship Id="rId7" Type="http://schemas.openxmlformats.org/officeDocument/2006/relationships/tags" Target="../tags/tag865.xml"/><Relationship Id="rId6" Type="http://schemas.openxmlformats.org/officeDocument/2006/relationships/tags" Target="../tags/tag864.xml"/><Relationship Id="rId5" Type="http://schemas.openxmlformats.org/officeDocument/2006/relationships/image" Target="../media/image3.png"/><Relationship Id="rId4" Type="http://schemas.openxmlformats.org/officeDocument/2006/relationships/tags" Target="../tags/tag863.xml"/><Relationship Id="rId3" Type="http://schemas.openxmlformats.org/officeDocument/2006/relationships/image" Target="../media/image2.png"/><Relationship Id="rId2" Type="http://schemas.openxmlformats.org/officeDocument/2006/relationships/tags" Target="../tags/tag862.xml"/><Relationship Id="rId1" Type="http://schemas.openxmlformats.org/officeDocument/2006/relationships/tags" Target="../tags/tag861.xml"/></Relationships>
</file>

<file path=ppt/slides/_rels/slide101.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872.xml"/><Relationship Id="rId7" Type="http://schemas.openxmlformats.org/officeDocument/2006/relationships/tags" Target="../tags/tag871.xml"/><Relationship Id="rId6" Type="http://schemas.openxmlformats.org/officeDocument/2006/relationships/tags" Target="../tags/tag870.xml"/><Relationship Id="rId5" Type="http://schemas.openxmlformats.org/officeDocument/2006/relationships/image" Target="../media/image3.png"/><Relationship Id="rId4" Type="http://schemas.openxmlformats.org/officeDocument/2006/relationships/tags" Target="../tags/tag869.xml"/><Relationship Id="rId3" Type="http://schemas.openxmlformats.org/officeDocument/2006/relationships/image" Target="../media/image2.png"/><Relationship Id="rId2" Type="http://schemas.openxmlformats.org/officeDocument/2006/relationships/tags" Target="../tags/tag868.xml"/><Relationship Id="rId1" Type="http://schemas.openxmlformats.org/officeDocument/2006/relationships/tags" Target="../tags/tag867.xml"/></Relationships>
</file>

<file path=ppt/slides/_rels/slide10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878.xml"/><Relationship Id="rId7" Type="http://schemas.openxmlformats.org/officeDocument/2006/relationships/tags" Target="../tags/tag877.xml"/><Relationship Id="rId6" Type="http://schemas.openxmlformats.org/officeDocument/2006/relationships/tags" Target="../tags/tag876.xml"/><Relationship Id="rId5" Type="http://schemas.openxmlformats.org/officeDocument/2006/relationships/image" Target="../media/image3.png"/><Relationship Id="rId4" Type="http://schemas.openxmlformats.org/officeDocument/2006/relationships/tags" Target="../tags/tag875.xml"/><Relationship Id="rId3" Type="http://schemas.openxmlformats.org/officeDocument/2006/relationships/image" Target="../media/image2.png"/><Relationship Id="rId2" Type="http://schemas.openxmlformats.org/officeDocument/2006/relationships/tags" Target="../tags/tag874.xml"/><Relationship Id="rId1" Type="http://schemas.openxmlformats.org/officeDocument/2006/relationships/tags" Target="../tags/tag873.xml"/></Relationships>
</file>

<file path=ppt/slides/_rels/slide103.xml.rels><?xml version="1.0" encoding="UTF-8" standalone="yes"?>
<Relationships xmlns="http://schemas.openxmlformats.org/package/2006/relationships"><Relationship Id="rId9" Type="http://schemas.openxmlformats.org/officeDocument/2006/relationships/tags" Target="../tags/tag885.xml"/><Relationship Id="rId8" Type="http://schemas.openxmlformats.org/officeDocument/2006/relationships/tags" Target="../tags/tag884.xml"/><Relationship Id="rId7" Type="http://schemas.openxmlformats.org/officeDocument/2006/relationships/tags" Target="../tags/tag883.xml"/><Relationship Id="rId6" Type="http://schemas.openxmlformats.org/officeDocument/2006/relationships/tags" Target="../tags/tag882.xml"/><Relationship Id="rId5" Type="http://schemas.openxmlformats.org/officeDocument/2006/relationships/image" Target="../media/image3.png"/><Relationship Id="rId4" Type="http://schemas.openxmlformats.org/officeDocument/2006/relationships/tags" Target="../tags/tag881.xml"/><Relationship Id="rId3" Type="http://schemas.openxmlformats.org/officeDocument/2006/relationships/image" Target="../media/image2.png"/><Relationship Id="rId2" Type="http://schemas.openxmlformats.org/officeDocument/2006/relationships/tags" Target="../tags/tag880.xml"/><Relationship Id="rId14" Type="http://schemas.openxmlformats.org/officeDocument/2006/relationships/slideLayout" Target="../slideLayouts/slideLayout22.xml"/><Relationship Id="rId13" Type="http://schemas.openxmlformats.org/officeDocument/2006/relationships/tags" Target="../tags/tag889.xml"/><Relationship Id="rId12" Type="http://schemas.openxmlformats.org/officeDocument/2006/relationships/tags" Target="../tags/tag888.xml"/><Relationship Id="rId11" Type="http://schemas.openxmlformats.org/officeDocument/2006/relationships/tags" Target="../tags/tag887.xml"/><Relationship Id="rId10" Type="http://schemas.openxmlformats.org/officeDocument/2006/relationships/tags" Target="../tags/tag886.xml"/><Relationship Id="rId1" Type="http://schemas.openxmlformats.org/officeDocument/2006/relationships/tags" Target="../tags/tag879.xml"/></Relationships>
</file>

<file path=ppt/slides/_rels/slide10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895.xml"/><Relationship Id="rId7" Type="http://schemas.openxmlformats.org/officeDocument/2006/relationships/tags" Target="../tags/tag894.xml"/><Relationship Id="rId6" Type="http://schemas.openxmlformats.org/officeDocument/2006/relationships/tags" Target="../tags/tag893.xml"/><Relationship Id="rId5" Type="http://schemas.openxmlformats.org/officeDocument/2006/relationships/image" Target="../media/image3.png"/><Relationship Id="rId4" Type="http://schemas.openxmlformats.org/officeDocument/2006/relationships/tags" Target="../tags/tag892.xml"/><Relationship Id="rId3" Type="http://schemas.openxmlformats.org/officeDocument/2006/relationships/image" Target="../media/image2.png"/><Relationship Id="rId2" Type="http://schemas.openxmlformats.org/officeDocument/2006/relationships/tags" Target="../tags/tag891.xml"/><Relationship Id="rId1" Type="http://schemas.openxmlformats.org/officeDocument/2006/relationships/tags" Target="../tags/tag890.xml"/></Relationships>
</file>

<file path=ppt/slides/_rels/slide105.xml.rels><?xml version="1.0" encoding="UTF-8" standalone="yes"?>
<Relationships xmlns="http://schemas.openxmlformats.org/package/2006/relationships"><Relationship Id="rId9" Type="http://schemas.openxmlformats.org/officeDocument/2006/relationships/tags" Target="../tags/tag902.xml"/><Relationship Id="rId8" Type="http://schemas.openxmlformats.org/officeDocument/2006/relationships/tags" Target="../tags/tag901.xml"/><Relationship Id="rId7" Type="http://schemas.openxmlformats.org/officeDocument/2006/relationships/tags" Target="../tags/tag900.xml"/><Relationship Id="rId6" Type="http://schemas.openxmlformats.org/officeDocument/2006/relationships/tags" Target="../tags/tag899.xml"/><Relationship Id="rId5" Type="http://schemas.openxmlformats.org/officeDocument/2006/relationships/image" Target="../media/image3.png"/><Relationship Id="rId4" Type="http://schemas.openxmlformats.org/officeDocument/2006/relationships/tags" Target="../tags/tag898.xml"/><Relationship Id="rId3" Type="http://schemas.openxmlformats.org/officeDocument/2006/relationships/image" Target="../media/image2.png"/><Relationship Id="rId2" Type="http://schemas.openxmlformats.org/officeDocument/2006/relationships/tags" Target="../tags/tag897.xml"/><Relationship Id="rId11" Type="http://schemas.openxmlformats.org/officeDocument/2006/relationships/slideLayout" Target="../slideLayouts/slideLayout22.xml"/><Relationship Id="rId10" Type="http://schemas.openxmlformats.org/officeDocument/2006/relationships/tags" Target="../tags/tag903.xml"/><Relationship Id="rId1" Type="http://schemas.openxmlformats.org/officeDocument/2006/relationships/tags" Target="../tags/tag896.xml"/></Relationships>
</file>

<file path=ppt/slides/_rels/slide106.xml.rels><?xml version="1.0" encoding="UTF-8" standalone="yes"?>
<Relationships xmlns="http://schemas.openxmlformats.org/package/2006/relationships"><Relationship Id="rId9" Type="http://schemas.openxmlformats.org/officeDocument/2006/relationships/tags" Target="../tags/tag910.xml"/><Relationship Id="rId8" Type="http://schemas.openxmlformats.org/officeDocument/2006/relationships/tags" Target="../tags/tag909.xml"/><Relationship Id="rId7" Type="http://schemas.openxmlformats.org/officeDocument/2006/relationships/tags" Target="../tags/tag908.xml"/><Relationship Id="rId6" Type="http://schemas.openxmlformats.org/officeDocument/2006/relationships/tags" Target="../tags/tag907.xml"/><Relationship Id="rId5" Type="http://schemas.openxmlformats.org/officeDocument/2006/relationships/image" Target="../media/image3.png"/><Relationship Id="rId4" Type="http://schemas.openxmlformats.org/officeDocument/2006/relationships/tags" Target="../tags/tag906.xml"/><Relationship Id="rId3" Type="http://schemas.openxmlformats.org/officeDocument/2006/relationships/image" Target="../media/image2.png"/><Relationship Id="rId2" Type="http://schemas.openxmlformats.org/officeDocument/2006/relationships/tags" Target="../tags/tag905.xml"/><Relationship Id="rId19" Type="http://schemas.openxmlformats.org/officeDocument/2006/relationships/slideLayout" Target="../slideLayouts/slideLayout22.xml"/><Relationship Id="rId18" Type="http://schemas.openxmlformats.org/officeDocument/2006/relationships/tags" Target="../tags/tag916.xml"/><Relationship Id="rId17" Type="http://schemas.openxmlformats.org/officeDocument/2006/relationships/tags" Target="../tags/tag915.xml"/><Relationship Id="rId16" Type="http://schemas.openxmlformats.org/officeDocument/2006/relationships/image" Target="../media/image63.jpeg"/><Relationship Id="rId15" Type="http://schemas.openxmlformats.org/officeDocument/2006/relationships/tags" Target="../tags/tag914.xml"/><Relationship Id="rId14" Type="http://schemas.openxmlformats.org/officeDocument/2006/relationships/image" Target="../media/image62.jpeg"/><Relationship Id="rId13" Type="http://schemas.openxmlformats.org/officeDocument/2006/relationships/tags" Target="../tags/tag913.xml"/><Relationship Id="rId12" Type="http://schemas.openxmlformats.org/officeDocument/2006/relationships/image" Target="../media/image61.jpeg"/><Relationship Id="rId11" Type="http://schemas.openxmlformats.org/officeDocument/2006/relationships/tags" Target="../tags/tag912.xml"/><Relationship Id="rId10" Type="http://schemas.openxmlformats.org/officeDocument/2006/relationships/tags" Target="../tags/tag911.xml"/><Relationship Id="rId1" Type="http://schemas.openxmlformats.org/officeDocument/2006/relationships/tags" Target="../tags/tag904.xml"/></Relationships>
</file>

<file path=ppt/slides/_rels/slide107.xml.rels><?xml version="1.0" encoding="UTF-8" standalone="yes"?>
<Relationships xmlns="http://schemas.openxmlformats.org/package/2006/relationships"><Relationship Id="rId9" Type="http://schemas.openxmlformats.org/officeDocument/2006/relationships/tags" Target="../tags/tag923.xml"/><Relationship Id="rId8" Type="http://schemas.openxmlformats.org/officeDocument/2006/relationships/tags" Target="../tags/tag922.xml"/><Relationship Id="rId7" Type="http://schemas.openxmlformats.org/officeDocument/2006/relationships/tags" Target="../tags/tag921.xml"/><Relationship Id="rId6" Type="http://schemas.openxmlformats.org/officeDocument/2006/relationships/tags" Target="../tags/tag920.xml"/><Relationship Id="rId5" Type="http://schemas.openxmlformats.org/officeDocument/2006/relationships/tags" Target="../tags/tag919.xml"/><Relationship Id="rId4" Type="http://schemas.openxmlformats.org/officeDocument/2006/relationships/image" Target="../media/image3.png"/><Relationship Id="rId3" Type="http://schemas.openxmlformats.org/officeDocument/2006/relationships/tags" Target="../tags/tag918.xml"/><Relationship Id="rId2" Type="http://schemas.openxmlformats.org/officeDocument/2006/relationships/image" Target="../media/image2.png"/><Relationship Id="rId13" Type="http://schemas.openxmlformats.org/officeDocument/2006/relationships/slideLayout" Target="../slideLayouts/slideLayout22.xml"/><Relationship Id="rId12" Type="http://schemas.openxmlformats.org/officeDocument/2006/relationships/tags" Target="../tags/tag926.xml"/><Relationship Id="rId11" Type="http://schemas.openxmlformats.org/officeDocument/2006/relationships/tags" Target="../tags/tag925.xml"/><Relationship Id="rId10" Type="http://schemas.openxmlformats.org/officeDocument/2006/relationships/tags" Target="../tags/tag924.xml"/><Relationship Id="rId1" Type="http://schemas.openxmlformats.org/officeDocument/2006/relationships/tags" Target="../tags/tag917.xml"/></Relationships>
</file>

<file path=ppt/slides/_rels/slide108.xml.rels><?xml version="1.0" encoding="UTF-8" standalone="yes"?>
<Relationships xmlns="http://schemas.openxmlformats.org/package/2006/relationships"><Relationship Id="rId9" Type="http://schemas.openxmlformats.org/officeDocument/2006/relationships/tags" Target="../tags/tag932.xml"/><Relationship Id="rId8" Type="http://schemas.openxmlformats.org/officeDocument/2006/relationships/image" Target="../media/image64.jpeg"/><Relationship Id="rId7" Type="http://schemas.openxmlformats.org/officeDocument/2006/relationships/tags" Target="../tags/tag931.xml"/><Relationship Id="rId6" Type="http://schemas.openxmlformats.org/officeDocument/2006/relationships/tags" Target="../tags/tag930.xml"/><Relationship Id="rId5" Type="http://schemas.openxmlformats.org/officeDocument/2006/relationships/image" Target="../media/image3.png"/><Relationship Id="rId4" Type="http://schemas.openxmlformats.org/officeDocument/2006/relationships/tags" Target="../tags/tag929.xml"/><Relationship Id="rId3" Type="http://schemas.openxmlformats.org/officeDocument/2006/relationships/image" Target="../media/image2.png"/><Relationship Id="rId2" Type="http://schemas.openxmlformats.org/officeDocument/2006/relationships/tags" Target="../tags/tag928.xml"/><Relationship Id="rId10" Type="http://schemas.openxmlformats.org/officeDocument/2006/relationships/slideLayout" Target="../slideLayouts/slideLayout22.xml"/><Relationship Id="rId1" Type="http://schemas.openxmlformats.org/officeDocument/2006/relationships/tags" Target="../tags/tag927.xml"/></Relationships>
</file>

<file path=ppt/slides/_rels/slide109.xml.rels><?xml version="1.0" encoding="UTF-8" standalone="yes"?>
<Relationships xmlns="http://schemas.openxmlformats.org/package/2006/relationships"><Relationship Id="rId9" Type="http://schemas.openxmlformats.org/officeDocument/2006/relationships/tags" Target="../tags/tag939.xml"/><Relationship Id="rId8" Type="http://schemas.openxmlformats.org/officeDocument/2006/relationships/tags" Target="../tags/tag938.xml"/><Relationship Id="rId7" Type="http://schemas.openxmlformats.org/officeDocument/2006/relationships/tags" Target="../tags/tag937.xml"/><Relationship Id="rId6" Type="http://schemas.openxmlformats.org/officeDocument/2006/relationships/tags" Target="../tags/tag936.xml"/><Relationship Id="rId5" Type="http://schemas.openxmlformats.org/officeDocument/2006/relationships/image" Target="../media/image3.png"/><Relationship Id="rId4" Type="http://schemas.openxmlformats.org/officeDocument/2006/relationships/tags" Target="../tags/tag935.xml"/><Relationship Id="rId3" Type="http://schemas.openxmlformats.org/officeDocument/2006/relationships/image" Target="../media/image2.png"/><Relationship Id="rId2" Type="http://schemas.openxmlformats.org/officeDocument/2006/relationships/tags" Target="../tags/tag934.xml"/><Relationship Id="rId15" Type="http://schemas.openxmlformats.org/officeDocument/2006/relationships/slideLayout" Target="../slideLayouts/slideLayout22.xml"/><Relationship Id="rId14" Type="http://schemas.openxmlformats.org/officeDocument/2006/relationships/tags" Target="../tags/tag943.xml"/><Relationship Id="rId13" Type="http://schemas.openxmlformats.org/officeDocument/2006/relationships/tags" Target="../tags/tag942.xml"/><Relationship Id="rId12" Type="http://schemas.openxmlformats.org/officeDocument/2006/relationships/image" Target="../media/image65.png"/><Relationship Id="rId11" Type="http://schemas.openxmlformats.org/officeDocument/2006/relationships/tags" Target="../tags/tag941.xml"/><Relationship Id="rId10" Type="http://schemas.openxmlformats.org/officeDocument/2006/relationships/tags" Target="../tags/tag940.xml"/><Relationship Id="rId1" Type="http://schemas.openxmlformats.org/officeDocument/2006/relationships/tags" Target="../tags/tag933.xml"/></Relationships>
</file>

<file path=ppt/slides/_rels/slide11.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image" Target="../media/image16.jpeg"/><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image" Target="../media/image3.png"/><Relationship Id="rId4" Type="http://schemas.openxmlformats.org/officeDocument/2006/relationships/tags" Target="../tags/tag174.xml"/><Relationship Id="rId3" Type="http://schemas.openxmlformats.org/officeDocument/2006/relationships/image" Target="../media/image2.png"/><Relationship Id="rId2" Type="http://schemas.openxmlformats.org/officeDocument/2006/relationships/tags" Target="../tags/tag173.xml"/><Relationship Id="rId15" Type="http://schemas.openxmlformats.org/officeDocument/2006/relationships/slideLayout" Target="../slideLayouts/slideLayout22.xml"/><Relationship Id="rId14" Type="http://schemas.openxmlformats.org/officeDocument/2006/relationships/tags" Target="../tags/tag180.xml"/><Relationship Id="rId13" Type="http://schemas.openxmlformats.org/officeDocument/2006/relationships/image" Target="../media/image12.png"/><Relationship Id="rId12" Type="http://schemas.openxmlformats.org/officeDocument/2006/relationships/tags" Target="../tags/tag179.xml"/><Relationship Id="rId11" Type="http://schemas.openxmlformats.org/officeDocument/2006/relationships/tags" Target="../tags/tag178.xml"/><Relationship Id="rId10" Type="http://schemas.openxmlformats.org/officeDocument/2006/relationships/image" Target="../media/image17.jpeg"/><Relationship Id="rId1" Type="http://schemas.openxmlformats.org/officeDocument/2006/relationships/tags" Target="../tags/tag172.xml"/></Relationships>
</file>

<file path=ppt/slides/_rels/slide110.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tags" Target="../tags/tag949.xml"/><Relationship Id="rId7" Type="http://schemas.openxmlformats.org/officeDocument/2006/relationships/tags" Target="../tags/tag948.xml"/><Relationship Id="rId6" Type="http://schemas.openxmlformats.org/officeDocument/2006/relationships/tags" Target="../tags/tag947.xml"/><Relationship Id="rId5" Type="http://schemas.openxmlformats.org/officeDocument/2006/relationships/image" Target="../media/image3.png"/><Relationship Id="rId4" Type="http://schemas.openxmlformats.org/officeDocument/2006/relationships/tags" Target="../tags/tag946.xml"/><Relationship Id="rId3" Type="http://schemas.openxmlformats.org/officeDocument/2006/relationships/image" Target="../media/image2.png"/><Relationship Id="rId2" Type="http://schemas.openxmlformats.org/officeDocument/2006/relationships/tags" Target="../tags/tag945.xml"/><Relationship Id="rId14" Type="http://schemas.openxmlformats.org/officeDocument/2006/relationships/slideLayout" Target="../slideLayouts/slideLayout22.xml"/><Relationship Id="rId13" Type="http://schemas.openxmlformats.org/officeDocument/2006/relationships/tags" Target="../tags/tag952.xml"/><Relationship Id="rId12" Type="http://schemas.openxmlformats.org/officeDocument/2006/relationships/image" Target="../media/image67.png"/><Relationship Id="rId11" Type="http://schemas.openxmlformats.org/officeDocument/2006/relationships/tags" Target="../tags/tag951.xml"/><Relationship Id="rId10" Type="http://schemas.openxmlformats.org/officeDocument/2006/relationships/tags" Target="../tags/tag950.xml"/><Relationship Id="rId1" Type="http://schemas.openxmlformats.org/officeDocument/2006/relationships/tags" Target="../tags/tag944.xml"/></Relationships>
</file>

<file path=ppt/slides/_rels/slide111.xml.rels><?xml version="1.0" encoding="UTF-8" standalone="yes"?>
<Relationships xmlns="http://schemas.openxmlformats.org/package/2006/relationships"><Relationship Id="rId9" Type="http://schemas.openxmlformats.org/officeDocument/2006/relationships/tags" Target="../tags/tag959.xml"/><Relationship Id="rId8" Type="http://schemas.openxmlformats.org/officeDocument/2006/relationships/tags" Target="../tags/tag958.xml"/><Relationship Id="rId7" Type="http://schemas.openxmlformats.org/officeDocument/2006/relationships/tags" Target="../tags/tag957.xml"/><Relationship Id="rId6" Type="http://schemas.openxmlformats.org/officeDocument/2006/relationships/tags" Target="../tags/tag956.xml"/><Relationship Id="rId5" Type="http://schemas.openxmlformats.org/officeDocument/2006/relationships/image" Target="../media/image3.png"/><Relationship Id="rId4" Type="http://schemas.openxmlformats.org/officeDocument/2006/relationships/tags" Target="../tags/tag955.xml"/><Relationship Id="rId3" Type="http://schemas.openxmlformats.org/officeDocument/2006/relationships/image" Target="../media/image2.png"/><Relationship Id="rId2" Type="http://schemas.openxmlformats.org/officeDocument/2006/relationships/tags" Target="../tags/tag954.xml"/><Relationship Id="rId13" Type="http://schemas.openxmlformats.org/officeDocument/2006/relationships/slideLayout" Target="../slideLayouts/slideLayout22.xml"/><Relationship Id="rId12" Type="http://schemas.openxmlformats.org/officeDocument/2006/relationships/tags" Target="../tags/tag962.xml"/><Relationship Id="rId11" Type="http://schemas.openxmlformats.org/officeDocument/2006/relationships/tags" Target="../tags/tag961.xml"/><Relationship Id="rId10" Type="http://schemas.openxmlformats.org/officeDocument/2006/relationships/tags" Target="../tags/tag960.xml"/><Relationship Id="rId1" Type="http://schemas.openxmlformats.org/officeDocument/2006/relationships/tags" Target="../tags/tag953.xml"/></Relationships>
</file>

<file path=ppt/slides/_rels/slide112.xml.rels><?xml version="1.0" encoding="UTF-8" standalone="yes"?>
<Relationships xmlns="http://schemas.openxmlformats.org/package/2006/relationships"><Relationship Id="rId9" Type="http://schemas.openxmlformats.org/officeDocument/2006/relationships/tags" Target="../tags/tag969.xml"/><Relationship Id="rId8" Type="http://schemas.openxmlformats.org/officeDocument/2006/relationships/tags" Target="../tags/tag968.xml"/><Relationship Id="rId7" Type="http://schemas.openxmlformats.org/officeDocument/2006/relationships/tags" Target="../tags/tag967.xml"/><Relationship Id="rId6" Type="http://schemas.openxmlformats.org/officeDocument/2006/relationships/tags" Target="../tags/tag966.xml"/><Relationship Id="rId5" Type="http://schemas.openxmlformats.org/officeDocument/2006/relationships/image" Target="../media/image3.png"/><Relationship Id="rId4" Type="http://schemas.openxmlformats.org/officeDocument/2006/relationships/tags" Target="../tags/tag965.xml"/><Relationship Id="rId3" Type="http://schemas.openxmlformats.org/officeDocument/2006/relationships/image" Target="../media/image2.png"/><Relationship Id="rId2" Type="http://schemas.openxmlformats.org/officeDocument/2006/relationships/tags" Target="../tags/tag964.xml"/><Relationship Id="rId14" Type="http://schemas.openxmlformats.org/officeDocument/2006/relationships/slideLayout" Target="../slideLayouts/slideLayout22.xml"/><Relationship Id="rId13" Type="http://schemas.openxmlformats.org/officeDocument/2006/relationships/tags" Target="../tags/tag971.xml"/><Relationship Id="rId12" Type="http://schemas.openxmlformats.org/officeDocument/2006/relationships/image" Target="../media/image69.jpeg"/><Relationship Id="rId11" Type="http://schemas.openxmlformats.org/officeDocument/2006/relationships/tags" Target="../tags/tag970.xml"/><Relationship Id="rId10" Type="http://schemas.openxmlformats.org/officeDocument/2006/relationships/image" Target="../media/image68.png"/><Relationship Id="rId1" Type="http://schemas.openxmlformats.org/officeDocument/2006/relationships/tags" Target="../tags/tag963.xml"/></Relationships>
</file>

<file path=ppt/slides/_rels/slide11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977.xml"/><Relationship Id="rId7" Type="http://schemas.openxmlformats.org/officeDocument/2006/relationships/tags" Target="../tags/tag976.xml"/><Relationship Id="rId6" Type="http://schemas.openxmlformats.org/officeDocument/2006/relationships/tags" Target="../tags/tag975.xml"/><Relationship Id="rId5" Type="http://schemas.openxmlformats.org/officeDocument/2006/relationships/image" Target="../media/image3.png"/><Relationship Id="rId4" Type="http://schemas.openxmlformats.org/officeDocument/2006/relationships/tags" Target="../tags/tag974.xml"/><Relationship Id="rId3" Type="http://schemas.openxmlformats.org/officeDocument/2006/relationships/image" Target="../media/image2.png"/><Relationship Id="rId2" Type="http://schemas.openxmlformats.org/officeDocument/2006/relationships/tags" Target="../tags/tag973.xml"/><Relationship Id="rId1" Type="http://schemas.openxmlformats.org/officeDocument/2006/relationships/tags" Target="../tags/tag972.xml"/></Relationships>
</file>

<file path=ppt/slides/_rels/slide114.xml.rels><?xml version="1.0" encoding="UTF-8" standalone="yes"?>
<Relationships xmlns="http://schemas.openxmlformats.org/package/2006/relationships"><Relationship Id="rId9" Type="http://schemas.openxmlformats.org/officeDocument/2006/relationships/tags" Target="../tags/tag984.xml"/><Relationship Id="rId8" Type="http://schemas.openxmlformats.org/officeDocument/2006/relationships/tags" Target="../tags/tag983.xml"/><Relationship Id="rId7" Type="http://schemas.openxmlformats.org/officeDocument/2006/relationships/tags" Target="../tags/tag982.xml"/><Relationship Id="rId6" Type="http://schemas.openxmlformats.org/officeDocument/2006/relationships/tags" Target="../tags/tag981.xml"/><Relationship Id="rId5" Type="http://schemas.openxmlformats.org/officeDocument/2006/relationships/image" Target="../media/image3.png"/><Relationship Id="rId4" Type="http://schemas.openxmlformats.org/officeDocument/2006/relationships/tags" Target="../tags/tag980.xml"/><Relationship Id="rId3" Type="http://schemas.openxmlformats.org/officeDocument/2006/relationships/image" Target="../media/image2.png"/><Relationship Id="rId2" Type="http://schemas.openxmlformats.org/officeDocument/2006/relationships/tags" Target="../tags/tag979.xml"/><Relationship Id="rId12" Type="http://schemas.openxmlformats.org/officeDocument/2006/relationships/slideLayout" Target="../slideLayouts/slideLayout22.xml"/><Relationship Id="rId11" Type="http://schemas.openxmlformats.org/officeDocument/2006/relationships/tags" Target="../tags/tag986.xml"/><Relationship Id="rId10" Type="http://schemas.openxmlformats.org/officeDocument/2006/relationships/tags" Target="../tags/tag985.xml"/><Relationship Id="rId1" Type="http://schemas.openxmlformats.org/officeDocument/2006/relationships/tags" Target="../tags/tag978.xml"/></Relationships>
</file>

<file path=ppt/slides/_rels/slide115.xml.rels><?xml version="1.0" encoding="UTF-8" standalone="yes"?>
<Relationships xmlns="http://schemas.openxmlformats.org/package/2006/relationships"><Relationship Id="rId9" Type="http://schemas.openxmlformats.org/officeDocument/2006/relationships/tags" Target="../tags/tag993.xml"/><Relationship Id="rId8" Type="http://schemas.openxmlformats.org/officeDocument/2006/relationships/tags" Target="../tags/tag992.xml"/><Relationship Id="rId7" Type="http://schemas.openxmlformats.org/officeDocument/2006/relationships/tags" Target="../tags/tag991.xml"/><Relationship Id="rId6" Type="http://schemas.openxmlformats.org/officeDocument/2006/relationships/tags" Target="../tags/tag990.xml"/><Relationship Id="rId5" Type="http://schemas.openxmlformats.org/officeDocument/2006/relationships/image" Target="../media/image3.png"/><Relationship Id="rId4" Type="http://schemas.openxmlformats.org/officeDocument/2006/relationships/tags" Target="../tags/tag989.xml"/><Relationship Id="rId3" Type="http://schemas.openxmlformats.org/officeDocument/2006/relationships/image" Target="../media/image2.png"/><Relationship Id="rId2" Type="http://schemas.openxmlformats.org/officeDocument/2006/relationships/tags" Target="../tags/tag988.xml"/><Relationship Id="rId15" Type="http://schemas.openxmlformats.org/officeDocument/2006/relationships/slideLayout" Target="../slideLayouts/slideLayout22.xml"/><Relationship Id="rId14" Type="http://schemas.openxmlformats.org/officeDocument/2006/relationships/tags" Target="../tags/tag997.xml"/><Relationship Id="rId13" Type="http://schemas.openxmlformats.org/officeDocument/2006/relationships/tags" Target="../tags/tag996.xml"/><Relationship Id="rId12" Type="http://schemas.openxmlformats.org/officeDocument/2006/relationships/image" Target="../media/image70.png"/><Relationship Id="rId11" Type="http://schemas.openxmlformats.org/officeDocument/2006/relationships/tags" Target="../tags/tag995.xml"/><Relationship Id="rId10" Type="http://schemas.openxmlformats.org/officeDocument/2006/relationships/tags" Target="../tags/tag994.xml"/><Relationship Id="rId1" Type="http://schemas.openxmlformats.org/officeDocument/2006/relationships/tags" Target="../tags/tag987.xml"/></Relationships>
</file>

<file path=ppt/slides/_rels/slide116.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1003.xml"/><Relationship Id="rId7" Type="http://schemas.openxmlformats.org/officeDocument/2006/relationships/tags" Target="../tags/tag1002.xml"/><Relationship Id="rId6" Type="http://schemas.openxmlformats.org/officeDocument/2006/relationships/tags" Target="../tags/tag1001.xml"/><Relationship Id="rId5" Type="http://schemas.openxmlformats.org/officeDocument/2006/relationships/image" Target="../media/image3.png"/><Relationship Id="rId4" Type="http://schemas.openxmlformats.org/officeDocument/2006/relationships/tags" Target="../tags/tag1000.xml"/><Relationship Id="rId3" Type="http://schemas.openxmlformats.org/officeDocument/2006/relationships/image" Target="../media/image2.png"/><Relationship Id="rId2" Type="http://schemas.openxmlformats.org/officeDocument/2006/relationships/tags" Target="../tags/tag999.xml"/><Relationship Id="rId1" Type="http://schemas.openxmlformats.org/officeDocument/2006/relationships/tags" Target="../tags/tag998.xml"/></Relationships>
</file>

<file path=ppt/slides/_rels/slide117.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1009.xml"/><Relationship Id="rId7" Type="http://schemas.openxmlformats.org/officeDocument/2006/relationships/tags" Target="../tags/tag1008.xml"/><Relationship Id="rId6" Type="http://schemas.openxmlformats.org/officeDocument/2006/relationships/tags" Target="../tags/tag1007.xml"/><Relationship Id="rId5" Type="http://schemas.openxmlformats.org/officeDocument/2006/relationships/image" Target="../media/image3.png"/><Relationship Id="rId4" Type="http://schemas.openxmlformats.org/officeDocument/2006/relationships/tags" Target="../tags/tag1006.xml"/><Relationship Id="rId3" Type="http://schemas.openxmlformats.org/officeDocument/2006/relationships/image" Target="../media/image2.png"/><Relationship Id="rId2" Type="http://schemas.openxmlformats.org/officeDocument/2006/relationships/tags" Target="../tags/tag1005.xml"/><Relationship Id="rId1" Type="http://schemas.openxmlformats.org/officeDocument/2006/relationships/tags" Target="../tags/tag1004.xml"/></Relationships>
</file>

<file path=ppt/slides/_rels/slide118.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1015.xml"/><Relationship Id="rId7" Type="http://schemas.openxmlformats.org/officeDocument/2006/relationships/tags" Target="../tags/tag1014.xml"/><Relationship Id="rId6" Type="http://schemas.openxmlformats.org/officeDocument/2006/relationships/tags" Target="../tags/tag1013.xml"/><Relationship Id="rId5" Type="http://schemas.openxmlformats.org/officeDocument/2006/relationships/image" Target="../media/image3.png"/><Relationship Id="rId4" Type="http://schemas.openxmlformats.org/officeDocument/2006/relationships/tags" Target="../tags/tag1012.xml"/><Relationship Id="rId3" Type="http://schemas.openxmlformats.org/officeDocument/2006/relationships/image" Target="../media/image2.png"/><Relationship Id="rId2" Type="http://schemas.openxmlformats.org/officeDocument/2006/relationships/tags" Target="../tags/tag1011.xml"/><Relationship Id="rId1" Type="http://schemas.openxmlformats.org/officeDocument/2006/relationships/tags" Target="../tags/tag1010.xml"/></Relationships>
</file>

<file path=ppt/slides/_rels/slide119.xml.rels><?xml version="1.0" encoding="UTF-8" standalone="yes"?>
<Relationships xmlns="http://schemas.openxmlformats.org/package/2006/relationships"><Relationship Id="rId9" Type="http://schemas.openxmlformats.org/officeDocument/2006/relationships/image" Target="../media/image71.jpeg"/><Relationship Id="rId8" Type="http://schemas.openxmlformats.org/officeDocument/2006/relationships/tags" Target="../tags/tag1021.xml"/><Relationship Id="rId7" Type="http://schemas.openxmlformats.org/officeDocument/2006/relationships/tags" Target="../tags/tag1020.xml"/><Relationship Id="rId6" Type="http://schemas.openxmlformats.org/officeDocument/2006/relationships/tags" Target="../tags/tag1019.xml"/><Relationship Id="rId5" Type="http://schemas.openxmlformats.org/officeDocument/2006/relationships/tags" Target="../tags/tag1018.xml"/><Relationship Id="rId4" Type="http://schemas.openxmlformats.org/officeDocument/2006/relationships/image" Target="../media/image3.png"/><Relationship Id="rId3" Type="http://schemas.openxmlformats.org/officeDocument/2006/relationships/tags" Target="../tags/tag1017.xml"/><Relationship Id="rId2" Type="http://schemas.openxmlformats.org/officeDocument/2006/relationships/image" Target="../media/image2.png"/><Relationship Id="rId16" Type="http://schemas.openxmlformats.org/officeDocument/2006/relationships/slideLayout" Target="../slideLayouts/slideLayout22.xml"/><Relationship Id="rId15" Type="http://schemas.openxmlformats.org/officeDocument/2006/relationships/tags" Target="../tags/tag1025.xml"/><Relationship Id="rId14" Type="http://schemas.openxmlformats.org/officeDocument/2006/relationships/tags" Target="../tags/tag1024.xml"/><Relationship Id="rId13" Type="http://schemas.openxmlformats.org/officeDocument/2006/relationships/image" Target="../media/image73.jpeg"/><Relationship Id="rId12" Type="http://schemas.openxmlformats.org/officeDocument/2006/relationships/tags" Target="../tags/tag1023.xml"/><Relationship Id="rId11" Type="http://schemas.openxmlformats.org/officeDocument/2006/relationships/image" Target="../media/image72.jpeg"/><Relationship Id="rId10" Type="http://schemas.openxmlformats.org/officeDocument/2006/relationships/tags" Target="../tags/tag1022.xml"/><Relationship Id="rId1" Type="http://schemas.openxmlformats.org/officeDocument/2006/relationships/tags" Target="../tags/tag1016.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image" Target="../media/image6.png"/><Relationship Id="rId4" Type="http://schemas.openxmlformats.org/officeDocument/2006/relationships/tags" Target="../tags/tag183.xml"/><Relationship Id="rId3" Type="http://schemas.openxmlformats.org/officeDocument/2006/relationships/image" Target="../media/image5.png"/><Relationship Id="rId2" Type="http://schemas.openxmlformats.org/officeDocument/2006/relationships/tags" Target="../tags/tag182.xml"/><Relationship Id="rId1" Type="http://schemas.openxmlformats.org/officeDocument/2006/relationships/tags" Target="../tags/tag181.xml"/></Relationships>
</file>

<file path=ppt/slides/_rels/slide120.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1031.xml"/><Relationship Id="rId7" Type="http://schemas.openxmlformats.org/officeDocument/2006/relationships/tags" Target="../tags/tag1030.xml"/><Relationship Id="rId6" Type="http://schemas.openxmlformats.org/officeDocument/2006/relationships/tags" Target="../tags/tag1029.xml"/><Relationship Id="rId5" Type="http://schemas.openxmlformats.org/officeDocument/2006/relationships/image" Target="../media/image3.png"/><Relationship Id="rId4" Type="http://schemas.openxmlformats.org/officeDocument/2006/relationships/tags" Target="../tags/tag1028.xml"/><Relationship Id="rId3" Type="http://schemas.openxmlformats.org/officeDocument/2006/relationships/image" Target="../media/image2.png"/><Relationship Id="rId2" Type="http://schemas.openxmlformats.org/officeDocument/2006/relationships/tags" Target="../tags/tag1027.xml"/><Relationship Id="rId1" Type="http://schemas.openxmlformats.org/officeDocument/2006/relationships/tags" Target="../tags/tag1026.xml"/></Relationships>
</file>

<file path=ppt/slides/_rels/slide121.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1037.xml"/><Relationship Id="rId7" Type="http://schemas.openxmlformats.org/officeDocument/2006/relationships/tags" Target="../tags/tag1036.xml"/><Relationship Id="rId6" Type="http://schemas.openxmlformats.org/officeDocument/2006/relationships/tags" Target="../tags/tag1035.xml"/><Relationship Id="rId5" Type="http://schemas.openxmlformats.org/officeDocument/2006/relationships/image" Target="../media/image3.png"/><Relationship Id="rId4" Type="http://schemas.openxmlformats.org/officeDocument/2006/relationships/tags" Target="../tags/tag1034.xml"/><Relationship Id="rId3" Type="http://schemas.openxmlformats.org/officeDocument/2006/relationships/image" Target="../media/image2.png"/><Relationship Id="rId2" Type="http://schemas.openxmlformats.org/officeDocument/2006/relationships/tags" Target="../tags/tag1033.xml"/><Relationship Id="rId1" Type="http://schemas.openxmlformats.org/officeDocument/2006/relationships/tags" Target="../tags/tag1032.xml"/></Relationships>
</file>

<file path=ppt/slides/_rels/slide12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1043.xml"/><Relationship Id="rId7" Type="http://schemas.openxmlformats.org/officeDocument/2006/relationships/tags" Target="../tags/tag1042.xml"/><Relationship Id="rId6" Type="http://schemas.openxmlformats.org/officeDocument/2006/relationships/tags" Target="../tags/tag1041.xml"/><Relationship Id="rId5" Type="http://schemas.openxmlformats.org/officeDocument/2006/relationships/image" Target="../media/image3.png"/><Relationship Id="rId4" Type="http://schemas.openxmlformats.org/officeDocument/2006/relationships/tags" Target="../tags/tag1040.xml"/><Relationship Id="rId3" Type="http://schemas.openxmlformats.org/officeDocument/2006/relationships/image" Target="../media/image2.png"/><Relationship Id="rId2" Type="http://schemas.openxmlformats.org/officeDocument/2006/relationships/tags" Target="../tags/tag1039.xml"/><Relationship Id="rId1" Type="http://schemas.openxmlformats.org/officeDocument/2006/relationships/tags" Target="../tags/tag1038.xml"/></Relationships>
</file>

<file path=ppt/slides/_rels/slide123.xml.rels><?xml version="1.0" encoding="UTF-8" standalone="yes"?>
<Relationships xmlns="http://schemas.openxmlformats.org/package/2006/relationships"><Relationship Id="rId9" Type="http://schemas.openxmlformats.org/officeDocument/2006/relationships/tags" Target="../tags/tag1050.xml"/><Relationship Id="rId8" Type="http://schemas.openxmlformats.org/officeDocument/2006/relationships/tags" Target="../tags/tag1049.xml"/><Relationship Id="rId7" Type="http://schemas.openxmlformats.org/officeDocument/2006/relationships/tags" Target="../tags/tag1048.xml"/><Relationship Id="rId6" Type="http://schemas.openxmlformats.org/officeDocument/2006/relationships/tags" Target="../tags/tag1047.xml"/><Relationship Id="rId5" Type="http://schemas.openxmlformats.org/officeDocument/2006/relationships/image" Target="../media/image3.png"/><Relationship Id="rId4" Type="http://schemas.openxmlformats.org/officeDocument/2006/relationships/tags" Target="../tags/tag1046.xml"/><Relationship Id="rId3" Type="http://schemas.openxmlformats.org/officeDocument/2006/relationships/image" Target="../media/image2.png"/><Relationship Id="rId2" Type="http://schemas.openxmlformats.org/officeDocument/2006/relationships/tags" Target="../tags/tag1045.xml"/><Relationship Id="rId12" Type="http://schemas.openxmlformats.org/officeDocument/2006/relationships/slideLayout" Target="../slideLayouts/slideLayout22.xml"/><Relationship Id="rId11" Type="http://schemas.openxmlformats.org/officeDocument/2006/relationships/tags" Target="../tags/tag1052.xml"/><Relationship Id="rId10" Type="http://schemas.openxmlformats.org/officeDocument/2006/relationships/tags" Target="../tags/tag1051.xml"/><Relationship Id="rId1" Type="http://schemas.openxmlformats.org/officeDocument/2006/relationships/tags" Target="../tags/tag1044.xml"/></Relationships>
</file>

<file path=ppt/slides/_rels/slide12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1058.xml"/><Relationship Id="rId7" Type="http://schemas.openxmlformats.org/officeDocument/2006/relationships/tags" Target="../tags/tag1057.xml"/><Relationship Id="rId6" Type="http://schemas.openxmlformats.org/officeDocument/2006/relationships/tags" Target="../tags/tag1056.xml"/><Relationship Id="rId5" Type="http://schemas.openxmlformats.org/officeDocument/2006/relationships/image" Target="../media/image3.png"/><Relationship Id="rId4" Type="http://schemas.openxmlformats.org/officeDocument/2006/relationships/tags" Target="../tags/tag1055.xml"/><Relationship Id="rId3" Type="http://schemas.openxmlformats.org/officeDocument/2006/relationships/image" Target="../media/image2.png"/><Relationship Id="rId2" Type="http://schemas.openxmlformats.org/officeDocument/2006/relationships/tags" Target="../tags/tag1054.xml"/><Relationship Id="rId1" Type="http://schemas.openxmlformats.org/officeDocument/2006/relationships/tags" Target="../tags/tag1053.xml"/></Relationships>
</file>

<file path=ppt/slides/_rels/slide125.xml.rels><?xml version="1.0" encoding="UTF-8" standalone="yes"?>
<Relationships xmlns="http://schemas.openxmlformats.org/package/2006/relationships"><Relationship Id="rId9" Type="http://schemas.openxmlformats.org/officeDocument/2006/relationships/tags" Target="../tags/tag1065.xml"/><Relationship Id="rId8" Type="http://schemas.openxmlformats.org/officeDocument/2006/relationships/tags" Target="../tags/tag1064.xml"/><Relationship Id="rId7" Type="http://schemas.openxmlformats.org/officeDocument/2006/relationships/tags" Target="../tags/tag1063.xml"/><Relationship Id="rId6" Type="http://schemas.openxmlformats.org/officeDocument/2006/relationships/tags" Target="../tags/tag1062.xml"/><Relationship Id="rId5" Type="http://schemas.openxmlformats.org/officeDocument/2006/relationships/image" Target="../media/image3.png"/><Relationship Id="rId4" Type="http://schemas.openxmlformats.org/officeDocument/2006/relationships/tags" Target="../tags/tag1061.xml"/><Relationship Id="rId3" Type="http://schemas.openxmlformats.org/officeDocument/2006/relationships/image" Target="../media/image2.png"/><Relationship Id="rId2" Type="http://schemas.openxmlformats.org/officeDocument/2006/relationships/tags" Target="../tags/tag1060.xml"/><Relationship Id="rId15" Type="http://schemas.openxmlformats.org/officeDocument/2006/relationships/slideLayout" Target="../slideLayouts/slideLayout22.xml"/><Relationship Id="rId14" Type="http://schemas.openxmlformats.org/officeDocument/2006/relationships/tags" Target="../tags/tag1069.xml"/><Relationship Id="rId13" Type="http://schemas.openxmlformats.org/officeDocument/2006/relationships/tags" Target="../tags/tag1068.xml"/><Relationship Id="rId12" Type="http://schemas.openxmlformats.org/officeDocument/2006/relationships/image" Target="../media/image74.jpeg"/><Relationship Id="rId11" Type="http://schemas.openxmlformats.org/officeDocument/2006/relationships/tags" Target="../tags/tag1067.xml"/><Relationship Id="rId10" Type="http://schemas.openxmlformats.org/officeDocument/2006/relationships/tags" Target="../tags/tag1066.xml"/><Relationship Id="rId1" Type="http://schemas.openxmlformats.org/officeDocument/2006/relationships/tags" Target="../tags/tag1059.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071.xml"/><Relationship Id="rId1" Type="http://schemas.openxmlformats.org/officeDocument/2006/relationships/tags" Target="../tags/tag1070.xml"/></Relationships>
</file>

<file path=ppt/slides/_rels/slide13.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image" Target="../media/image3.png"/><Relationship Id="rId4" Type="http://schemas.openxmlformats.org/officeDocument/2006/relationships/tags" Target="../tags/tag188.xml"/><Relationship Id="rId3" Type="http://schemas.openxmlformats.org/officeDocument/2006/relationships/image" Target="../media/image2.png"/><Relationship Id="rId2" Type="http://schemas.openxmlformats.org/officeDocument/2006/relationships/tags" Target="../tags/tag187.xml"/><Relationship Id="rId12" Type="http://schemas.openxmlformats.org/officeDocument/2006/relationships/slideLayout" Target="../slideLayouts/slideLayout22.xml"/><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tags" Target="../tags/tag186.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2.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image" Target="../media/image3.png"/><Relationship Id="rId3" Type="http://schemas.openxmlformats.org/officeDocument/2006/relationships/tags" Target="../tags/tag196.xml"/><Relationship Id="rId2" Type="http://schemas.openxmlformats.org/officeDocument/2006/relationships/image" Target="../media/image2.png"/><Relationship Id="rId1" Type="http://schemas.openxmlformats.org/officeDocument/2006/relationships/tags" Target="../tags/tag195.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image" Target="../media/image3.png"/><Relationship Id="rId4" Type="http://schemas.openxmlformats.org/officeDocument/2006/relationships/tags" Target="../tags/tag201.xml"/><Relationship Id="rId3" Type="http://schemas.openxmlformats.org/officeDocument/2006/relationships/image" Target="../media/image2.png"/><Relationship Id="rId2" Type="http://schemas.openxmlformats.org/officeDocument/2006/relationships/tags" Target="../tags/tag200.xml"/><Relationship Id="rId1" Type="http://schemas.openxmlformats.org/officeDocument/2006/relationships/tags" Target="../tags/tag199.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image" Target="../media/image3.png"/><Relationship Id="rId4" Type="http://schemas.openxmlformats.org/officeDocument/2006/relationships/tags" Target="../tags/tag207.xml"/><Relationship Id="rId3" Type="http://schemas.openxmlformats.org/officeDocument/2006/relationships/image" Target="../media/image2.png"/><Relationship Id="rId2" Type="http://schemas.openxmlformats.org/officeDocument/2006/relationships/tags" Target="../tags/tag206.xml"/><Relationship Id="rId1" Type="http://schemas.openxmlformats.org/officeDocument/2006/relationships/tags" Target="../tags/tag205.xml"/></Relationships>
</file>

<file path=ppt/slides/_rels/slide17.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image" Target="../media/image3.png"/><Relationship Id="rId3" Type="http://schemas.openxmlformats.org/officeDocument/2006/relationships/tags" Target="../tags/tag212.xml"/><Relationship Id="rId2" Type="http://schemas.openxmlformats.org/officeDocument/2006/relationships/image" Target="../media/image2.png"/><Relationship Id="rId19" Type="http://schemas.openxmlformats.org/officeDocument/2006/relationships/slideLayout" Target="../slideLayouts/slideLayout22.xml"/><Relationship Id="rId18" Type="http://schemas.openxmlformats.org/officeDocument/2006/relationships/tags" Target="../tags/tag226.xml"/><Relationship Id="rId17" Type="http://schemas.openxmlformats.org/officeDocument/2006/relationships/tags" Target="../tags/tag225.xml"/><Relationship Id="rId16" Type="http://schemas.openxmlformats.org/officeDocument/2006/relationships/tags" Target="../tags/tag224.xml"/><Relationship Id="rId15" Type="http://schemas.openxmlformats.org/officeDocument/2006/relationships/tags" Target="../tags/tag223.xml"/><Relationship Id="rId14" Type="http://schemas.openxmlformats.org/officeDocument/2006/relationships/tags" Target="../tags/tag222.xml"/><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tags" Target="../tags/tag211.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2.xml"/><Relationship Id="rId5" Type="http://schemas.openxmlformats.org/officeDocument/2006/relationships/tags" Target="../tags/tag234.xml"/><Relationship Id="rId4" Type="http://schemas.openxmlformats.org/officeDocument/2006/relationships/image" Target="../media/image3.png"/><Relationship Id="rId3" Type="http://schemas.openxmlformats.org/officeDocument/2006/relationships/tags" Target="../tags/tag233.xml"/><Relationship Id="rId2" Type="http://schemas.openxmlformats.org/officeDocument/2006/relationships/image" Target="../media/image2.png"/><Relationship Id="rId1" Type="http://schemas.openxmlformats.org/officeDocument/2006/relationships/tags" Target="../tags/tag232.xml"/></Relationships>
</file>

<file path=ppt/slides/_rels/slide2.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0" Type="http://schemas.openxmlformats.org/officeDocument/2006/relationships/slideLayout" Target="../slideLayouts/slideLayout21.xml"/><Relationship Id="rId2" Type="http://schemas.openxmlformats.org/officeDocument/2006/relationships/image" Target="../media/image8.jpeg"/><Relationship Id="rId19" Type="http://schemas.openxmlformats.org/officeDocument/2006/relationships/tags" Target="../tags/tag112.xml"/><Relationship Id="rId18" Type="http://schemas.openxmlformats.org/officeDocument/2006/relationships/tags" Target="../tags/tag111.xml"/><Relationship Id="rId17" Type="http://schemas.openxmlformats.org/officeDocument/2006/relationships/tags" Target="../tags/tag110.xml"/><Relationship Id="rId16" Type="http://schemas.openxmlformats.org/officeDocument/2006/relationships/tags" Target="../tags/tag109.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tags" Target="../tags/tag95.xml"/></Relationships>
</file>

<file path=ppt/slides/_rels/slide20.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tags" Target="../tags/tag237.xml"/><Relationship Id="rId4" Type="http://schemas.openxmlformats.org/officeDocument/2006/relationships/image" Target="../media/image3.png"/><Relationship Id="rId3" Type="http://schemas.openxmlformats.org/officeDocument/2006/relationships/tags" Target="../tags/tag236.xml"/><Relationship Id="rId2" Type="http://schemas.openxmlformats.org/officeDocument/2006/relationships/image" Target="../media/image2.png"/><Relationship Id="rId15" Type="http://schemas.openxmlformats.org/officeDocument/2006/relationships/slideLayout" Target="../slideLayouts/slideLayout22.xml"/><Relationship Id="rId14" Type="http://schemas.openxmlformats.org/officeDocument/2006/relationships/tags" Target="../tags/tag239.xml"/><Relationship Id="rId13" Type="http://schemas.openxmlformats.org/officeDocument/2006/relationships/tags" Target="../tags/tag238.xml"/><Relationship Id="rId12"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tags" Target="../tags/tag235.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image" Target="../media/image3.png"/><Relationship Id="rId3" Type="http://schemas.openxmlformats.org/officeDocument/2006/relationships/tags" Target="../tags/tag241.xml"/><Relationship Id="rId2" Type="http://schemas.openxmlformats.org/officeDocument/2006/relationships/image" Target="../media/image2.png"/><Relationship Id="rId1" Type="http://schemas.openxmlformats.org/officeDocument/2006/relationships/tags" Target="../tags/tag240.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251.xml"/><Relationship Id="rId7" Type="http://schemas.openxmlformats.org/officeDocument/2006/relationships/tags" Target="../tags/tag250.xml"/><Relationship Id="rId6" Type="http://schemas.openxmlformats.org/officeDocument/2006/relationships/tags" Target="../tags/tag249.xml"/><Relationship Id="rId5" Type="http://schemas.openxmlformats.org/officeDocument/2006/relationships/image" Target="../media/image3.png"/><Relationship Id="rId4" Type="http://schemas.openxmlformats.org/officeDocument/2006/relationships/tags" Target="../tags/tag248.xml"/><Relationship Id="rId3" Type="http://schemas.openxmlformats.org/officeDocument/2006/relationships/image" Target="../media/image2.png"/><Relationship Id="rId2" Type="http://schemas.openxmlformats.org/officeDocument/2006/relationships/tags" Target="../tags/tag247.xml"/><Relationship Id="rId1" Type="http://schemas.openxmlformats.org/officeDocument/2006/relationships/tags" Target="../tags/tag246.xml"/></Relationships>
</file>

<file path=ppt/slides/_rels/slide23.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tags" Target="../tags/tag255.xml"/><Relationship Id="rId5" Type="http://schemas.openxmlformats.org/officeDocument/2006/relationships/image" Target="../media/image3.png"/><Relationship Id="rId4" Type="http://schemas.openxmlformats.org/officeDocument/2006/relationships/tags" Target="../tags/tag254.xml"/><Relationship Id="rId3" Type="http://schemas.openxmlformats.org/officeDocument/2006/relationships/image" Target="../media/image2.png"/><Relationship Id="rId2" Type="http://schemas.openxmlformats.org/officeDocument/2006/relationships/tags" Target="../tags/tag253.xml"/><Relationship Id="rId13" Type="http://schemas.openxmlformats.org/officeDocument/2006/relationships/slideLayout" Target="../slideLayouts/slideLayout22.xml"/><Relationship Id="rId12" Type="http://schemas.openxmlformats.org/officeDocument/2006/relationships/tags" Target="../tags/tag260.xml"/><Relationship Id="rId11" Type="http://schemas.openxmlformats.org/officeDocument/2006/relationships/tags" Target="../tags/tag259.xml"/><Relationship Id="rId10" Type="http://schemas.openxmlformats.org/officeDocument/2006/relationships/image" Target="../media/image25.jpeg"/><Relationship Id="rId1" Type="http://schemas.openxmlformats.org/officeDocument/2006/relationships/tags" Target="../tags/tag252.xml"/></Relationships>
</file>

<file path=ppt/slides/_rels/slide24.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tags" Target="../tags/tag266.xml"/><Relationship Id="rId7" Type="http://schemas.openxmlformats.org/officeDocument/2006/relationships/tags" Target="../tags/tag265.xml"/><Relationship Id="rId6" Type="http://schemas.openxmlformats.org/officeDocument/2006/relationships/tags" Target="../tags/tag264.xml"/><Relationship Id="rId5" Type="http://schemas.openxmlformats.org/officeDocument/2006/relationships/image" Target="../media/image3.png"/><Relationship Id="rId4" Type="http://schemas.openxmlformats.org/officeDocument/2006/relationships/tags" Target="../tags/tag263.xml"/><Relationship Id="rId3" Type="http://schemas.openxmlformats.org/officeDocument/2006/relationships/image" Target="../media/image2.png"/><Relationship Id="rId2" Type="http://schemas.openxmlformats.org/officeDocument/2006/relationships/tags" Target="../tags/tag262.xml"/><Relationship Id="rId12" Type="http://schemas.openxmlformats.org/officeDocument/2006/relationships/slideLayout" Target="../slideLayouts/slideLayout22.xml"/><Relationship Id="rId11" Type="http://schemas.openxmlformats.org/officeDocument/2006/relationships/tags" Target="../tags/tag268.xml"/><Relationship Id="rId10" Type="http://schemas.openxmlformats.org/officeDocument/2006/relationships/image" Target="../media/image26.jpeg"/><Relationship Id="rId1" Type="http://schemas.openxmlformats.org/officeDocument/2006/relationships/tags" Target="../tags/tag261.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image" Target="../media/image3.png"/><Relationship Id="rId4" Type="http://schemas.openxmlformats.org/officeDocument/2006/relationships/tags" Target="../tags/tag271.xml"/><Relationship Id="rId3" Type="http://schemas.openxmlformats.org/officeDocument/2006/relationships/image" Target="../media/image2.png"/><Relationship Id="rId2" Type="http://schemas.openxmlformats.org/officeDocument/2006/relationships/tags" Target="../tags/tag270.xml"/><Relationship Id="rId1" Type="http://schemas.openxmlformats.org/officeDocument/2006/relationships/tags" Target="../tags/tag269.xml"/></Relationships>
</file>

<file path=ppt/slides/_rels/slide26.xml.rels><?xml version="1.0" encoding="UTF-8" standalone="yes"?>
<Relationships xmlns="http://schemas.openxmlformats.org/package/2006/relationships"><Relationship Id="rId9" Type="http://schemas.openxmlformats.org/officeDocument/2006/relationships/tags" Target="../tags/tag281.xml"/><Relationship Id="rId8" Type="http://schemas.openxmlformats.org/officeDocument/2006/relationships/tags" Target="../tags/tag280.xml"/><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image" Target="../media/image3.png"/><Relationship Id="rId3" Type="http://schemas.openxmlformats.org/officeDocument/2006/relationships/tags" Target="../tags/tag276.xml"/><Relationship Id="rId25" Type="http://schemas.openxmlformats.org/officeDocument/2006/relationships/slideLayout" Target="../slideLayouts/slideLayout22.xml"/><Relationship Id="rId24" Type="http://schemas.openxmlformats.org/officeDocument/2006/relationships/tags" Target="../tags/tag296.xml"/><Relationship Id="rId23" Type="http://schemas.openxmlformats.org/officeDocument/2006/relationships/tags" Target="../tags/tag295.xml"/><Relationship Id="rId22" Type="http://schemas.openxmlformats.org/officeDocument/2006/relationships/tags" Target="../tags/tag294.xml"/><Relationship Id="rId21" Type="http://schemas.openxmlformats.org/officeDocument/2006/relationships/tags" Target="../tags/tag293.xml"/><Relationship Id="rId20" Type="http://schemas.openxmlformats.org/officeDocument/2006/relationships/tags" Target="../tags/tag292.xml"/><Relationship Id="rId2" Type="http://schemas.openxmlformats.org/officeDocument/2006/relationships/image" Target="../media/image2.png"/><Relationship Id="rId19" Type="http://schemas.openxmlformats.org/officeDocument/2006/relationships/tags" Target="../tags/tag291.xml"/><Relationship Id="rId18" Type="http://schemas.openxmlformats.org/officeDocument/2006/relationships/tags" Target="../tags/tag290.xml"/><Relationship Id="rId17" Type="http://schemas.openxmlformats.org/officeDocument/2006/relationships/tags" Target="../tags/tag289.xml"/><Relationship Id="rId16" Type="http://schemas.openxmlformats.org/officeDocument/2006/relationships/tags" Target="../tags/tag288.xml"/><Relationship Id="rId15" Type="http://schemas.openxmlformats.org/officeDocument/2006/relationships/tags" Target="../tags/tag287.xml"/><Relationship Id="rId14" Type="http://schemas.openxmlformats.org/officeDocument/2006/relationships/tags" Target="../tags/tag286.xml"/><Relationship Id="rId13" Type="http://schemas.openxmlformats.org/officeDocument/2006/relationships/tags" Target="../tags/tag285.xml"/><Relationship Id="rId12" Type="http://schemas.openxmlformats.org/officeDocument/2006/relationships/tags" Target="../tags/tag284.xml"/><Relationship Id="rId11" Type="http://schemas.openxmlformats.org/officeDocument/2006/relationships/tags" Target="../tags/tag283.xml"/><Relationship Id="rId10" Type="http://schemas.openxmlformats.org/officeDocument/2006/relationships/tags" Target="../tags/tag282.xml"/><Relationship Id="rId1" Type="http://schemas.openxmlformats.org/officeDocument/2006/relationships/tags" Target="../tags/tag275.xml"/></Relationships>
</file>

<file path=ppt/slides/_rels/slide27.xml.rels><?xml version="1.0" encoding="UTF-8" standalone="yes"?>
<Relationships xmlns="http://schemas.openxmlformats.org/package/2006/relationships"><Relationship Id="rId9" Type="http://schemas.openxmlformats.org/officeDocument/2006/relationships/tags" Target="../tags/tag302.xml"/><Relationship Id="rId8" Type="http://schemas.openxmlformats.org/officeDocument/2006/relationships/image" Target="../media/image27.jpeg"/><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image" Target="../media/image3.png"/><Relationship Id="rId4" Type="http://schemas.openxmlformats.org/officeDocument/2006/relationships/tags" Target="../tags/tag299.xml"/><Relationship Id="rId3" Type="http://schemas.openxmlformats.org/officeDocument/2006/relationships/image" Target="../media/image2.png"/><Relationship Id="rId2" Type="http://schemas.openxmlformats.org/officeDocument/2006/relationships/tags" Target="../tags/tag298.xml"/><Relationship Id="rId13" Type="http://schemas.openxmlformats.org/officeDocument/2006/relationships/slideLayout" Target="../slideLayouts/slideLayout22.xml"/><Relationship Id="rId12" Type="http://schemas.openxmlformats.org/officeDocument/2006/relationships/tags" Target="../tags/tag304.xml"/><Relationship Id="rId11" Type="http://schemas.openxmlformats.org/officeDocument/2006/relationships/image" Target="../media/image12.png"/><Relationship Id="rId10" Type="http://schemas.openxmlformats.org/officeDocument/2006/relationships/tags" Target="../tags/tag303.xml"/><Relationship Id="rId1" Type="http://schemas.openxmlformats.org/officeDocument/2006/relationships/tags" Target="../tags/tag297.xml"/></Relationships>
</file>

<file path=ppt/slides/_rels/slide28.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image" Target="../media/image28.jpeg"/><Relationship Id="rId7" Type="http://schemas.openxmlformats.org/officeDocument/2006/relationships/tags" Target="../tags/tag309.xml"/><Relationship Id="rId6" Type="http://schemas.openxmlformats.org/officeDocument/2006/relationships/tags" Target="../tags/tag308.xml"/><Relationship Id="rId5" Type="http://schemas.openxmlformats.org/officeDocument/2006/relationships/image" Target="../media/image3.png"/><Relationship Id="rId4" Type="http://schemas.openxmlformats.org/officeDocument/2006/relationships/tags" Target="../tags/tag307.xml"/><Relationship Id="rId3" Type="http://schemas.openxmlformats.org/officeDocument/2006/relationships/image" Target="../media/image2.png"/><Relationship Id="rId2" Type="http://schemas.openxmlformats.org/officeDocument/2006/relationships/tags" Target="../tags/tag306.xml"/><Relationship Id="rId12" Type="http://schemas.openxmlformats.org/officeDocument/2006/relationships/slideLayout" Target="../slideLayouts/slideLayout22.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tags" Target="../tags/tag305.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30.xml.rels><?xml version="1.0" encoding="UTF-8" standalone="yes"?>
<Relationships xmlns="http://schemas.openxmlformats.org/package/2006/relationships"><Relationship Id="rId9" Type="http://schemas.openxmlformats.org/officeDocument/2006/relationships/tags" Target="../tags/tag323.xml"/><Relationship Id="rId8" Type="http://schemas.openxmlformats.org/officeDocument/2006/relationships/image" Target="../media/image29.png"/><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image" Target="../media/image3.png"/><Relationship Id="rId4" Type="http://schemas.openxmlformats.org/officeDocument/2006/relationships/tags" Target="../tags/tag320.xml"/><Relationship Id="rId3" Type="http://schemas.openxmlformats.org/officeDocument/2006/relationships/image" Target="../media/image2.png"/><Relationship Id="rId2" Type="http://schemas.openxmlformats.org/officeDocument/2006/relationships/tags" Target="../tags/tag319.xml"/><Relationship Id="rId10" Type="http://schemas.openxmlformats.org/officeDocument/2006/relationships/slideLayout" Target="../slideLayouts/slideLayout22.xml"/><Relationship Id="rId1" Type="http://schemas.openxmlformats.org/officeDocument/2006/relationships/tags" Target="../tags/tag318.xml"/></Relationships>
</file>

<file path=ppt/slides/_rels/slide31.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oleObject" Target="../embeddings/oleObject1.bin"/><Relationship Id="rId7" Type="http://schemas.openxmlformats.org/officeDocument/2006/relationships/tags" Target="../tags/tag328.xml"/><Relationship Id="rId6" Type="http://schemas.openxmlformats.org/officeDocument/2006/relationships/tags" Target="../tags/tag327.xml"/><Relationship Id="rId5" Type="http://schemas.openxmlformats.org/officeDocument/2006/relationships/image" Target="../media/image3.png"/><Relationship Id="rId4" Type="http://schemas.openxmlformats.org/officeDocument/2006/relationships/tags" Target="../tags/tag326.xml"/><Relationship Id="rId3" Type="http://schemas.openxmlformats.org/officeDocument/2006/relationships/image" Target="../media/image2.png"/><Relationship Id="rId2" Type="http://schemas.openxmlformats.org/officeDocument/2006/relationships/tags" Target="../tags/tag325.xml"/><Relationship Id="rId13" Type="http://schemas.openxmlformats.org/officeDocument/2006/relationships/notesSlide" Target="../notesSlides/notesSlide2.xml"/><Relationship Id="rId12" Type="http://schemas.openxmlformats.org/officeDocument/2006/relationships/vmlDrawing" Target="../drawings/vmlDrawing1.vml"/><Relationship Id="rId11" Type="http://schemas.openxmlformats.org/officeDocument/2006/relationships/slideLayout" Target="../slideLayouts/slideLayout22.xml"/><Relationship Id="rId10" Type="http://schemas.openxmlformats.org/officeDocument/2006/relationships/tags" Target="../tags/tag329.xml"/><Relationship Id="rId1" Type="http://schemas.openxmlformats.org/officeDocument/2006/relationships/tags" Target="../tags/tag324.xml"/></Relationships>
</file>

<file path=ppt/slides/_rels/slide32.xml.rels><?xml version="1.0" encoding="UTF-8" standalone="yes"?>
<Relationships xmlns="http://schemas.openxmlformats.org/package/2006/relationships"><Relationship Id="rId9" Type="http://schemas.openxmlformats.org/officeDocument/2006/relationships/diagramData" Target="../diagrams/data2.xml"/><Relationship Id="rId8" Type="http://schemas.openxmlformats.org/officeDocument/2006/relationships/tags" Target="../tags/tag335.xml"/><Relationship Id="rId7" Type="http://schemas.openxmlformats.org/officeDocument/2006/relationships/tags" Target="../tags/tag334.xml"/><Relationship Id="rId6" Type="http://schemas.openxmlformats.org/officeDocument/2006/relationships/tags" Target="../tags/tag333.xml"/><Relationship Id="rId5" Type="http://schemas.openxmlformats.org/officeDocument/2006/relationships/image" Target="../media/image3.png"/><Relationship Id="rId4" Type="http://schemas.openxmlformats.org/officeDocument/2006/relationships/tags" Target="../tags/tag332.xml"/><Relationship Id="rId3" Type="http://schemas.openxmlformats.org/officeDocument/2006/relationships/image" Target="../media/image2.png"/><Relationship Id="rId2" Type="http://schemas.openxmlformats.org/officeDocument/2006/relationships/tags" Target="../tags/tag331.xml"/><Relationship Id="rId15" Type="http://schemas.openxmlformats.org/officeDocument/2006/relationships/slideLayout" Target="../slideLayouts/slideLayout22.xml"/><Relationship Id="rId14" Type="http://schemas.openxmlformats.org/officeDocument/2006/relationships/tags" Target="../tags/tag336.xml"/><Relationship Id="rId13" Type="http://schemas.microsoft.com/office/2007/relationships/diagramDrawing" Target="../diagrams/drawing2.xml"/><Relationship Id="rId12" Type="http://schemas.openxmlformats.org/officeDocument/2006/relationships/diagramColors" Target="../diagrams/colors2.xml"/><Relationship Id="rId11" Type="http://schemas.openxmlformats.org/officeDocument/2006/relationships/diagramQuickStyle" Target="../diagrams/quickStyle2.xml"/><Relationship Id="rId10" Type="http://schemas.openxmlformats.org/officeDocument/2006/relationships/diagramLayout" Target="../diagrams/layout2.xml"/><Relationship Id="rId1" Type="http://schemas.openxmlformats.org/officeDocument/2006/relationships/tags" Target="../tags/tag330.xml"/></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340.xml"/><Relationship Id="rId7" Type="http://schemas.openxmlformats.org/officeDocument/2006/relationships/image" Target="../media/image32.jpeg"/><Relationship Id="rId6" Type="http://schemas.openxmlformats.org/officeDocument/2006/relationships/image" Target="../media/image31.jpeg"/><Relationship Id="rId5" Type="http://schemas.openxmlformats.org/officeDocument/2006/relationships/tags" Target="../tags/tag339.xml"/><Relationship Id="rId4" Type="http://schemas.openxmlformats.org/officeDocument/2006/relationships/image" Target="../media/image3.png"/><Relationship Id="rId3" Type="http://schemas.openxmlformats.org/officeDocument/2006/relationships/tags" Target="../tags/tag338.xml"/><Relationship Id="rId2" Type="http://schemas.openxmlformats.org/officeDocument/2006/relationships/image" Target="../media/image2.png"/><Relationship Id="rId10" Type="http://schemas.openxmlformats.org/officeDocument/2006/relationships/notesSlide" Target="../notesSlides/notesSlide3.xml"/><Relationship Id="rId1" Type="http://schemas.openxmlformats.org/officeDocument/2006/relationships/tags" Target="../tags/tag337.xml"/></Relationships>
</file>

<file path=ppt/slides/_rels/slide34.xml.rels><?xml version="1.0" encoding="UTF-8" standalone="yes"?>
<Relationships xmlns="http://schemas.openxmlformats.org/package/2006/relationships"><Relationship Id="rId9" Type="http://schemas.openxmlformats.org/officeDocument/2006/relationships/tags" Target="../tags/tag347.xml"/><Relationship Id="rId8" Type="http://schemas.openxmlformats.org/officeDocument/2006/relationships/tags" Target="../tags/tag346.xml"/><Relationship Id="rId7" Type="http://schemas.openxmlformats.org/officeDocument/2006/relationships/tags" Target="../tags/tag345.xml"/><Relationship Id="rId6" Type="http://schemas.openxmlformats.org/officeDocument/2006/relationships/tags" Target="../tags/tag344.xml"/><Relationship Id="rId5" Type="http://schemas.openxmlformats.org/officeDocument/2006/relationships/image" Target="../media/image3.png"/><Relationship Id="rId4" Type="http://schemas.openxmlformats.org/officeDocument/2006/relationships/tags" Target="../tags/tag343.xml"/><Relationship Id="rId3" Type="http://schemas.openxmlformats.org/officeDocument/2006/relationships/image" Target="../media/image2.png"/><Relationship Id="rId2" Type="http://schemas.openxmlformats.org/officeDocument/2006/relationships/tags" Target="../tags/tag342.xml"/><Relationship Id="rId13" Type="http://schemas.openxmlformats.org/officeDocument/2006/relationships/notesSlide" Target="../notesSlides/notesSlide4.xml"/><Relationship Id="rId12" Type="http://schemas.openxmlformats.org/officeDocument/2006/relationships/slideLayout" Target="../slideLayouts/slideLayout22.xml"/><Relationship Id="rId11" Type="http://schemas.openxmlformats.org/officeDocument/2006/relationships/tags" Target="../tags/tag348.xml"/><Relationship Id="rId10" Type="http://schemas.openxmlformats.org/officeDocument/2006/relationships/image" Target="../media/image33.jpeg"/><Relationship Id="rId1" Type="http://schemas.openxmlformats.org/officeDocument/2006/relationships/tags" Target="../tags/tag341.xml"/></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2.xml"/><Relationship Id="rId7" Type="http://schemas.openxmlformats.org/officeDocument/2006/relationships/tags" Target="../tags/tag352.xml"/><Relationship Id="rId6" Type="http://schemas.openxmlformats.org/officeDocument/2006/relationships/image" Target="../media/image34.png"/><Relationship Id="rId5" Type="http://schemas.openxmlformats.org/officeDocument/2006/relationships/tags" Target="../tags/tag351.xml"/><Relationship Id="rId4" Type="http://schemas.openxmlformats.org/officeDocument/2006/relationships/image" Target="../media/image3.png"/><Relationship Id="rId3" Type="http://schemas.openxmlformats.org/officeDocument/2006/relationships/tags" Target="../tags/tag350.xml"/><Relationship Id="rId2" Type="http://schemas.openxmlformats.org/officeDocument/2006/relationships/image" Target="../media/image2.png"/><Relationship Id="rId1" Type="http://schemas.openxmlformats.org/officeDocument/2006/relationships/tags" Target="../tags/tag349.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357.xml"/><Relationship Id="rId7" Type="http://schemas.openxmlformats.org/officeDocument/2006/relationships/image" Target="../media/image35.jpeg"/><Relationship Id="rId6" Type="http://schemas.openxmlformats.org/officeDocument/2006/relationships/tags" Target="../tags/tag356.xml"/><Relationship Id="rId5" Type="http://schemas.openxmlformats.org/officeDocument/2006/relationships/tags" Target="../tags/tag355.xml"/><Relationship Id="rId4" Type="http://schemas.openxmlformats.org/officeDocument/2006/relationships/image" Target="../media/image3.png"/><Relationship Id="rId3" Type="http://schemas.openxmlformats.org/officeDocument/2006/relationships/tags" Target="../tags/tag354.xml"/><Relationship Id="rId2" Type="http://schemas.openxmlformats.org/officeDocument/2006/relationships/image" Target="../media/image2.png"/><Relationship Id="rId10" Type="http://schemas.openxmlformats.org/officeDocument/2006/relationships/notesSlide" Target="../notesSlides/notesSlide6.xml"/><Relationship Id="rId1" Type="http://schemas.openxmlformats.org/officeDocument/2006/relationships/tags" Target="../tags/tag353.xml"/></Relationships>
</file>

<file path=ppt/slides/_rels/slide37.xml.rels><?xml version="1.0" encoding="UTF-8" standalone="yes"?>
<Relationships xmlns="http://schemas.openxmlformats.org/package/2006/relationships"><Relationship Id="rId9" Type="http://schemas.openxmlformats.org/officeDocument/2006/relationships/tags" Target="../tags/tag364.xml"/><Relationship Id="rId8" Type="http://schemas.openxmlformats.org/officeDocument/2006/relationships/tags" Target="../tags/tag363.xml"/><Relationship Id="rId7" Type="http://schemas.openxmlformats.org/officeDocument/2006/relationships/tags" Target="../tags/tag362.xml"/><Relationship Id="rId6" Type="http://schemas.openxmlformats.org/officeDocument/2006/relationships/tags" Target="../tags/tag361.xml"/><Relationship Id="rId5" Type="http://schemas.openxmlformats.org/officeDocument/2006/relationships/tags" Target="../tags/tag360.xml"/><Relationship Id="rId4" Type="http://schemas.openxmlformats.org/officeDocument/2006/relationships/image" Target="../media/image3.png"/><Relationship Id="rId31" Type="http://schemas.openxmlformats.org/officeDocument/2006/relationships/slideLayout" Target="../slideLayouts/slideLayout22.xml"/><Relationship Id="rId30" Type="http://schemas.openxmlformats.org/officeDocument/2006/relationships/tags" Target="../tags/tag385.xml"/><Relationship Id="rId3" Type="http://schemas.openxmlformats.org/officeDocument/2006/relationships/tags" Target="../tags/tag359.xml"/><Relationship Id="rId29" Type="http://schemas.openxmlformats.org/officeDocument/2006/relationships/tags" Target="../tags/tag384.xml"/><Relationship Id="rId28" Type="http://schemas.openxmlformats.org/officeDocument/2006/relationships/tags" Target="../tags/tag383.xml"/><Relationship Id="rId27" Type="http://schemas.openxmlformats.org/officeDocument/2006/relationships/tags" Target="../tags/tag382.xml"/><Relationship Id="rId26" Type="http://schemas.openxmlformats.org/officeDocument/2006/relationships/tags" Target="../tags/tag381.xml"/><Relationship Id="rId25" Type="http://schemas.openxmlformats.org/officeDocument/2006/relationships/tags" Target="../tags/tag380.xml"/><Relationship Id="rId24" Type="http://schemas.openxmlformats.org/officeDocument/2006/relationships/tags" Target="../tags/tag379.xml"/><Relationship Id="rId23" Type="http://schemas.openxmlformats.org/officeDocument/2006/relationships/tags" Target="../tags/tag378.xml"/><Relationship Id="rId22" Type="http://schemas.openxmlformats.org/officeDocument/2006/relationships/tags" Target="../tags/tag377.xml"/><Relationship Id="rId21" Type="http://schemas.openxmlformats.org/officeDocument/2006/relationships/tags" Target="../tags/tag376.xml"/><Relationship Id="rId20" Type="http://schemas.openxmlformats.org/officeDocument/2006/relationships/tags" Target="../tags/tag375.xml"/><Relationship Id="rId2" Type="http://schemas.openxmlformats.org/officeDocument/2006/relationships/image" Target="../media/image2.png"/><Relationship Id="rId19" Type="http://schemas.openxmlformats.org/officeDocument/2006/relationships/tags" Target="../tags/tag374.xml"/><Relationship Id="rId18" Type="http://schemas.openxmlformats.org/officeDocument/2006/relationships/tags" Target="../tags/tag373.xml"/><Relationship Id="rId17" Type="http://schemas.openxmlformats.org/officeDocument/2006/relationships/tags" Target="../tags/tag372.xml"/><Relationship Id="rId16" Type="http://schemas.openxmlformats.org/officeDocument/2006/relationships/tags" Target="../tags/tag371.xml"/><Relationship Id="rId15" Type="http://schemas.openxmlformats.org/officeDocument/2006/relationships/tags" Target="../tags/tag370.xml"/><Relationship Id="rId14" Type="http://schemas.openxmlformats.org/officeDocument/2006/relationships/tags" Target="../tags/tag369.xml"/><Relationship Id="rId13" Type="http://schemas.openxmlformats.org/officeDocument/2006/relationships/tags" Target="../tags/tag368.xml"/><Relationship Id="rId12" Type="http://schemas.openxmlformats.org/officeDocument/2006/relationships/tags" Target="../tags/tag367.xml"/><Relationship Id="rId11" Type="http://schemas.openxmlformats.org/officeDocument/2006/relationships/tags" Target="../tags/tag366.xml"/><Relationship Id="rId10" Type="http://schemas.openxmlformats.org/officeDocument/2006/relationships/tags" Target="../tags/tag365.xml"/><Relationship Id="rId1" Type="http://schemas.openxmlformats.org/officeDocument/2006/relationships/tags" Target="../tags/tag358.xml"/></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391.xml"/><Relationship Id="rId7" Type="http://schemas.openxmlformats.org/officeDocument/2006/relationships/tags" Target="../tags/tag390.xml"/><Relationship Id="rId6" Type="http://schemas.openxmlformats.org/officeDocument/2006/relationships/tags" Target="../tags/tag389.xml"/><Relationship Id="rId5" Type="http://schemas.openxmlformats.org/officeDocument/2006/relationships/tags" Target="../tags/tag388.xml"/><Relationship Id="rId4" Type="http://schemas.openxmlformats.org/officeDocument/2006/relationships/image" Target="../media/image3.png"/><Relationship Id="rId3" Type="http://schemas.openxmlformats.org/officeDocument/2006/relationships/tags" Target="../tags/tag387.xml"/><Relationship Id="rId2" Type="http://schemas.openxmlformats.org/officeDocument/2006/relationships/image" Target="../media/image2.png"/><Relationship Id="rId10" Type="http://schemas.openxmlformats.org/officeDocument/2006/relationships/notesSlide" Target="../notesSlides/notesSlide7.xml"/><Relationship Id="rId1" Type="http://schemas.openxmlformats.org/officeDocument/2006/relationships/tags" Target="../tags/tag386.xml"/></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22.xml"/><Relationship Id="rId7" Type="http://schemas.openxmlformats.org/officeDocument/2006/relationships/tags" Target="../tags/tag395.xml"/><Relationship Id="rId6" Type="http://schemas.openxmlformats.org/officeDocument/2006/relationships/image" Target="../media/image36.jpeg"/><Relationship Id="rId5" Type="http://schemas.openxmlformats.org/officeDocument/2006/relationships/tags" Target="../tags/tag394.xml"/><Relationship Id="rId4" Type="http://schemas.openxmlformats.org/officeDocument/2006/relationships/image" Target="../media/image3.png"/><Relationship Id="rId3" Type="http://schemas.openxmlformats.org/officeDocument/2006/relationships/tags" Target="../tags/tag393.xml"/><Relationship Id="rId2" Type="http://schemas.openxmlformats.org/officeDocument/2006/relationships/image" Target="../media/image2.png"/><Relationship Id="rId1" Type="http://schemas.openxmlformats.org/officeDocument/2006/relationships/tags" Target="../tags/tag392.xml"/></Relationships>
</file>

<file path=ppt/slides/_rels/slide4.xml.rels><?xml version="1.0" encoding="UTF-8" standalone="yes"?>
<Relationships xmlns="http://schemas.openxmlformats.org/package/2006/relationships"><Relationship Id="rId9" Type="http://schemas.openxmlformats.org/officeDocument/2006/relationships/diagramColors" Target="../diagrams/colors1.xml"/><Relationship Id="rId8" Type="http://schemas.openxmlformats.org/officeDocument/2006/relationships/diagramQuickStyle" Target="../diagrams/quickStyle1.xml"/><Relationship Id="rId7" Type="http://schemas.openxmlformats.org/officeDocument/2006/relationships/diagramLayout" Target="../diagrams/layout1.xml"/><Relationship Id="rId6" Type="http://schemas.openxmlformats.org/officeDocument/2006/relationships/diagramData" Target="../diagrams/data1.xml"/><Relationship Id="rId5" Type="http://schemas.openxmlformats.org/officeDocument/2006/relationships/tags" Target="../tags/tag120.xml"/><Relationship Id="rId4" Type="http://schemas.openxmlformats.org/officeDocument/2006/relationships/image" Target="../media/image3.png"/><Relationship Id="rId3" Type="http://schemas.openxmlformats.org/officeDocument/2006/relationships/tags" Target="../tags/tag119.xml"/><Relationship Id="rId2" Type="http://schemas.openxmlformats.org/officeDocument/2006/relationships/image" Target="../media/image2.png"/><Relationship Id="rId14" Type="http://schemas.openxmlformats.org/officeDocument/2006/relationships/slideLayout" Target="../slideLayouts/slideLayout22.xml"/><Relationship Id="rId13" Type="http://schemas.openxmlformats.org/officeDocument/2006/relationships/tags" Target="../tags/tag122.xml"/><Relationship Id="rId12" Type="http://schemas.openxmlformats.org/officeDocument/2006/relationships/image" Target="../media/image9.jpeg"/><Relationship Id="rId11" Type="http://schemas.openxmlformats.org/officeDocument/2006/relationships/tags" Target="../tags/tag121.xml"/><Relationship Id="rId10" Type="http://schemas.microsoft.com/office/2007/relationships/diagramDrawing" Target="../diagrams/drawing1.xml"/><Relationship Id="rId1" Type="http://schemas.openxmlformats.org/officeDocument/2006/relationships/tags" Target="../tags/tag118.xml"/></Relationships>
</file>

<file path=ppt/slides/_rels/slide40.xml.rels><?xml version="1.0" encoding="UTF-8" standalone="yes"?>
<Relationships xmlns="http://schemas.openxmlformats.org/package/2006/relationships"><Relationship Id="rId9" Type="http://schemas.openxmlformats.org/officeDocument/2006/relationships/tags" Target="../tags/tag402.xml"/><Relationship Id="rId8" Type="http://schemas.openxmlformats.org/officeDocument/2006/relationships/tags" Target="../tags/tag401.xml"/><Relationship Id="rId7" Type="http://schemas.openxmlformats.org/officeDocument/2006/relationships/tags" Target="../tags/tag400.xml"/><Relationship Id="rId6" Type="http://schemas.openxmlformats.org/officeDocument/2006/relationships/tags" Target="../tags/tag399.xml"/><Relationship Id="rId5" Type="http://schemas.openxmlformats.org/officeDocument/2006/relationships/image" Target="../media/image3.png"/><Relationship Id="rId4" Type="http://schemas.openxmlformats.org/officeDocument/2006/relationships/tags" Target="../tags/tag398.xml"/><Relationship Id="rId3" Type="http://schemas.openxmlformats.org/officeDocument/2006/relationships/image" Target="../media/image2.png"/><Relationship Id="rId2" Type="http://schemas.openxmlformats.org/officeDocument/2006/relationships/tags" Target="../tags/tag397.xml"/><Relationship Id="rId12" Type="http://schemas.openxmlformats.org/officeDocument/2006/relationships/notesSlide" Target="../notesSlides/notesSlide9.xml"/><Relationship Id="rId11" Type="http://schemas.openxmlformats.org/officeDocument/2006/relationships/slideLayout" Target="../slideLayouts/slideLayout22.xml"/><Relationship Id="rId10" Type="http://schemas.openxmlformats.org/officeDocument/2006/relationships/tags" Target="../tags/tag403.xml"/><Relationship Id="rId1" Type="http://schemas.openxmlformats.org/officeDocument/2006/relationships/tags" Target="../tags/tag396.xml"/></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409.xml"/><Relationship Id="rId7" Type="http://schemas.openxmlformats.org/officeDocument/2006/relationships/tags" Target="../tags/tag408.xml"/><Relationship Id="rId6" Type="http://schemas.openxmlformats.org/officeDocument/2006/relationships/tags" Target="../tags/tag407.xml"/><Relationship Id="rId5" Type="http://schemas.openxmlformats.org/officeDocument/2006/relationships/tags" Target="../tags/tag406.xml"/><Relationship Id="rId4" Type="http://schemas.openxmlformats.org/officeDocument/2006/relationships/tags" Target="../tags/tag405.xml"/><Relationship Id="rId3" Type="http://schemas.openxmlformats.org/officeDocument/2006/relationships/image" Target="../media/image37.png"/><Relationship Id="rId2" Type="http://schemas.openxmlformats.org/officeDocument/2006/relationships/oleObject" Target="../embeddings/oleObject2.bin"/><Relationship Id="rId11" Type="http://schemas.openxmlformats.org/officeDocument/2006/relationships/notesSlide" Target="../notesSlides/notesSlide10.xml"/><Relationship Id="rId10" Type="http://schemas.openxmlformats.org/officeDocument/2006/relationships/vmlDrawing" Target="../drawings/vmlDrawing2.vml"/><Relationship Id="rId1" Type="http://schemas.openxmlformats.org/officeDocument/2006/relationships/tags" Target="../tags/tag404.xml"/></Relationships>
</file>

<file path=ppt/slides/_rels/slide42.xml.rels><?xml version="1.0" encoding="UTF-8" standalone="yes"?>
<Relationships xmlns="http://schemas.openxmlformats.org/package/2006/relationships"><Relationship Id="rId9" Type="http://schemas.openxmlformats.org/officeDocument/2006/relationships/tags" Target="../tags/tag415.xml"/><Relationship Id="rId8" Type="http://schemas.openxmlformats.org/officeDocument/2006/relationships/image" Target="../media/image38.png"/><Relationship Id="rId7" Type="http://schemas.openxmlformats.org/officeDocument/2006/relationships/tags" Target="../tags/tag414.xml"/><Relationship Id="rId6" Type="http://schemas.openxmlformats.org/officeDocument/2006/relationships/tags" Target="../tags/tag413.xml"/><Relationship Id="rId5" Type="http://schemas.openxmlformats.org/officeDocument/2006/relationships/image" Target="../media/image3.png"/><Relationship Id="rId4" Type="http://schemas.openxmlformats.org/officeDocument/2006/relationships/tags" Target="../tags/tag412.xml"/><Relationship Id="rId3" Type="http://schemas.openxmlformats.org/officeDocument/2006/relationships/image" Target="../media/image2.png"/><Relationship Id="rId2" Type="http://schemas.openxmlformats.org/officeDocument/2006/relationships/tags" Target="../tags/tag411.xml"/><Relationship Id="rId16" Type="http://schemas.openxmlformats.org/officeDocument/2006/relationships/notesSlide" Target="../notesSlides/notesSlide11.xml"/><Relationship Id="rId15" Type="http://schemas.openxmlformats.org/officeDocument/2006/relationships/slideLayout" Target="../slideLayouts/slideLayout22.xml"/><Relationship Id="rId14" Type="http://schemas.openxmlformats.org/officeDocument/2006/relationships/tags" Target="../tags/tag418.xml"/><Relationship Id="rId13" Type="http://schemas.openxmlformats.org/officeDocument/2006/relationships/image" Target="../media/image12.png"/><Relationship Id="rId12" Type="http://schemas.openxmlformats.org/officeDocument/2006/relationships/tags" Target="../tags/tag417.xml"/><Relationship Id="rId11" Type="http://schemas.openxmlformats.org/officeDocument/2006/relationships/tags" Target="../tags/tag416.xml"/><Relationship Id="rId10" Type="http://schemas.openxmlformats.org/officeDocument/2006/relationships/image" Target="../media/image39.png"/><Relationship Id="rId1" Type="http://schemas.openxmlformats.org/officeDocument/2006/relationships/tags" Target="../tags/tag410.xml"/></Relationships>
</file>

<file path=ppt/slides/_rels/slide43.xml.rels><?xml version="1.0" encoding="UTF-8" standalone="yes"?>
<Relationships xmlns="http://schemas.openxmlformats.org/package/2006/relationships"><Relationship Id="rId9" Type="http://schemas.openxmlformats.org/officeDocument/2006/relationships/tags" Target="../tags/tag425.xml"/><Relationship Id="rId8" Type="http://schemas.openxmlformats.org/officeDocument/2006/relationships/tags" Target="../tags/tag424.xml"/><Relationship Id="rId7" Type="http://schemas.openxmlformats.org/officeDocument/2006/relationships/tags" Target="../tags/tag423.xml"/><Relationship Id="rId6" Type="http://schemas.openxmlformats.org/officeDocument/2006/relationships/tags" Target="../tags/tag422.xml"/><Relationship Id="rId5" Type="http://schemas.openxmlformats.org/officeDocument/2006/relationships/image" Target="../media/image3.png"/><Relationship Id="rId4" Type="http://schemas.openxmlformats.org/officeDocument/2006/relationships/tags" Target="../tags/tag421.xml"/><Relationship Id="rId3" Type="http://schemas.openxmlformats.org/officeDocument/2006/relationships/image" Target="../media/image2.png"/><Relationship Id="rId2" Type="http://schemas.openxmlformats.org/officeDocument/2006/relationships/tags" Target="../tags/tag420.xml"/><Relationship Id="rId18" Type="http://schemas.openxmlformats.org/officeDocument/2006/relationships/notesSlide" Target="../notesSlides/notesSlide12.xml"/><Relationship Id="rId17" Type="http://schemas.openxmlformats.org/officeDocument/2006/relationships/slideLayout" Target="../slideLayouts/slideLayout22.xml"/><Relationship Id="rId16" Type="http://schemas.openxmlformats.org/officeDocument/2006/relationships/tags" Target="../tags/tag432.xml"/><Relationship Id="rId15" Type="http://schemas.openxmlformats.org/officeDocument/2006/relationships/tags" Target="../tags/tag431.xml"/><Relationship Id="rId14" Type="http://schemas.openxmlformats.org/officeDocument/2006/relationships/tags" Target="../tags/tag430.xml"/><Relationship Id="rId13" Type="http://schemas.openxmlformats.org/officeDocument/2006/relationships/tags" Target="../tags/tag429.xml"/><Relationship Id="rId12" Type="http://schemas.openxmlformats.org/officeDocument/2006/relationships/tags" Target="../tags/tag428.xml"/><Relationship Id="rId11" Type="http://schemas.openxmlformats.org/officeDocument/2006/relationships/tags" Target="../tags/tag427.xml"/><Relationship Id="rId10" Type="http://schemas.openxmlformats.org/officeDocument/2006/relationships/tags" Target="../tags/tag426.xml"/><Relationship Id="rId1" Type="http://schemas.openxmlformats.org/officeDocument/2006/relationships/tags" Target="../tags/tag419.xml"/></Relationships>
</file>

<file path=ppt/slides/_rels/slide4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438.xml"/><Relationship Id="rId7" Type="http://schemas.openxmlformats.org/officeDocument/2006/relationships/tags" Target="../tags/tag437.xml"/><Relationship Id="rId6" Type="http://schemas.openxmlformats.org/officeDocument/2006/relationships/tags" Target="../tags/tag436.xml"/><Relationship Id="rId5" Type="http://schemas.openxmlformats.org/officeDocument/2006/relationships/image" Target="../media/image3.png"/><Relationship Id="rId4" Type="http://schemas.openxmlformats.org/officeDocument/2006/relationships/tags" Target="../tags/tag435.xml"/><Relationship Id="rId3" Type="http://schemas.openxmlformats.org/officeDocument/2006/relationships/image" Target="../media/image2.png"/><Relationship Id="rId2" Type="http://schemas.openxmlformats.org/officeDocument/2006/relationships/tags" Target="../tags/tag434.xml"/><Relationship Id="rId10" Type="http://schemas.openxmlformats.org/officeDocument/2006/relationships/notesSlide" Target="../notesSlides/notesSlide13.xml"/><Relationship Id="rId1" Type="http://schemas.openxmlformats.org/officeDocument/2006/relationships/tags" Target="../tags/tag433.xml"/></Relationships>
</file>

<file path=ppt/slides/_rels/slide45.xml.rels><?xml version="1.0" encoding="UTF-8" standalone="yes"?>
<Relationships xmlns="http://schemas.openxmlformats.org/package/2006/relationships"><Relationship Id="rId9" Type="http://schemas.openxmlformats.org/officeDocument/2006/relationships/tags" Target="../tags/tag442.xml"/><Relationship Id="rId8" Type="http://schemas.openxmlformats.org/officeDocument/2006/relationships/image" Target="../media/image41.jpeg"/><Relationship Id="rId7" Type="http://schemas.openxmlformats.org/officeDocument/2006/relationships/hyperlink" Target="http://www.southernfirecontrol.com/images/sprinklers.jpg" TargetMode="External"/><Relationship Id="rId6" Type="http://schemas.openxmlformats.org/officeDocument/2006/relationships/image" Target="../media/image40.png"/><Relationship Id="rId5" Type="http://schemas.openxmlformats.org/officeDocument/2006/relationships/tags" Target="../tags/tag441.xml"/><Relationship Id="rId4" Type="http://schemas.openxmlformats.org/officeDocument/2006/relationships/image" Target="../media/image3.png"/><Relationship Id="rId3" Type="http://schemas.openxmlformats.org/officeDocument/2006/relationships/tags" Target="../tags/tag440.xml"/><Relationship Id="rId2" Type="http://schemas.openxmlformats.org/officeDocument/2006/relationships/image" Target="../media/image2.png"/><Relationship Id="rId10" Type="http://schemas.openxmlformats.org/officeDocument/2006/relationships/slideLayout" Target="../slideLayouts/slideLayout22.xml"/><Relationship Id="rId1" Type="http://schemas.openxmlformats.org/officeDocument/2006/relationships/tags" Target="../tags/tag439.xml"/></Relationships>
</file>

<file path=ppt/slides/_rels/slide46.xml.rels><?xml version="1.0" encoding="UTF-8" standalone="yes"?>
<Relationships xmlns="http://schemas.openxmlformats.org/package/2006/relationships"><Relationship Id="rId9" Type="http://schemas.openxmlformats.org/officeDocument/2006/relationships/tags" Target="../tags/tag448.xml"/><Relationship Id="rId8" Type="http://schemas.openxmlformats.org/officeDocument/2006/relationships/image" Target="../media/image42.png"/><Relationship Id="rId7" Type="http://schemas.openxmlformats.org/officeDocument/2006/relationships/tags" Target="../tags/tag447.xml"/><Relationship Id="rId6" Type="http://schemas.openxmlformats.org/officeDocument/2006/relationships/tags" Target="../tags/tag446.xml"/><Relationship Id="rId5" Type="http://schemas.openxmlformats.org/officeDocument/2006/relationships/image" Target="../media/image3.png"/><Relationship Id="rId4" Type="http://schemas.openxmlformats.org/officeDocument/2006/relationships/tags" Target="../tags/tag445.xml"/><Relationship Id="rId3" Type="http://schemas.openxmlformats.org/officeDocument/2006/relationships/image" Target="../media/image2.png"/><Relationship Id="rId2" Type="http://schemas.openxmlformats.org/officeDocument/2006/relationships/tags" Target="../tags/tag444.xml"/><Relationship Id="rId13" Type="http://schemas.openxmlformats.org/officeDocument/2006/relationships/slideLayout" Target="../slideLayouts/slideLayout22.xml"/><Relationship Id="rId12" Type="http://schemas.openxmlformats.org/officeDocument/2006/relationships/tags" Target="../tags/tag450.xml"/><Relationship Id="rId11" Type="http://schemas.openxmlformats.org/officeDocument/2006/relationships/image" Target="../media/image12.png"/><Relationship Id="rId10" Type="http://schemas.openxmlformats.org/officeDocument/2006/relationships/tags" Target="../tags/tag449.xml"/><Relationship Id="rId1" Type="http://schemas.openxmlformats.org/officeDocument/2006/relationships/tags" Target="../tags/tag443.xml"/></Relationships>
</file>

<file path=ppt/slides/_rels/slide47.xml.rels><?xml version="1.0" encoding="UTF-8" standalone="yes"?>
<Relationships xmlns="http://schemas.openxmlformats.org/package/2006/relationships"><Relationship Id="rId9" Type="http://schemas.openxmlformats.org/officeDocument/2006/relationships/tags" Target="../tags/tag457.xml"/><Relationship Id="rId8" Type="http://schemas.openxmlformats.org/officeDocument/2006/relationships/tags" Target="../tags/tag456.xml"/><Relationship Id="rId7" Type="http://schemas.openxmlformats.org/officeDocument/2006/relationships/tags" Target="../tags/tag455.xml"/><Relationship Id="rId6" Type="http://schemas.openxmlformats.org/officeDocument/2006/relationships/tags" Target="../tags/tag454.xml"/><Relationship Id="rId5" Type="http://schemas.openxmlformats.org/officeDocument/2006/relationships/image" Target="../media/image3.png"/><Relationship Id="rId4" Type="http://schemas.openxmlformats.org/officeDocument/2006/relationships/tags" Target="../tags/tag453.xml"/><Relationship Id="rId3" Type="http://schemas.openxmlformats.org/officeDocument/2006/relationships/image" Target="../media/image2.png"/><Relationship Id="rId2" Type="http://schemas.openxmlformats.org/officeDocument/2006/relationships/tags" Target="../tags/tag452.xml"/><Relationship Id="rId12" Type="http://schemas.openxmlformats.org/officeDocument/2006/relationships/notesSlide" Target="../notesSlides/notesSlide14.xml"/><Relationship Id="rId11" Type="http://schemas.openxmlformats.org/officeDocument/2006/relationships/slideLayout" Target="../slideLayouts/slideLayout22.xml"/><Relationship Id="rId10" Type="http://schemas.openxmlformats.org/officeDocument/2006/relationships/tags" Target="../tags/tag458.xml"/><Relationship Id="rId1" Type="http://schemas.openxmlformats.org/officeDocument/2006/relationships/tags" Target="../tags/tag451.xml"/></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2.xml"/><Relationship Id="rId6" Type="http://schemas.openxmlformats.org/officeDocument/2006/relationships/tags" Target="../tags/tag462.xml"/><Relationship Id="rId5" Type="http://schemas.openxmlformats.org/officeDocument/2006/relationships/tags" Target="../tags/tag461.xml"/><Relationship Id="rId4" Type="http://schemas.openxmlformats.org/officeDocument/2006/relationships/image" Target="../media/image3.png"/><Relationship Id="rId3" Type="http://schemas.openxmlformats.org/officeDocument/2006/relationships/tags" Target="../tags/tag460.xml"/><Relationship Id="rId2" Type="http://schemas.openxmlformats.org/officeDocument/2006/relationships/image" Target="../media/image2.png"/><Relationship Id="rId1" Type="http://schemas.openxmlformats.org/officeDocument/2006/relationships/tags" Target="../tags/tag459.xml"/></Relationships>
</file>

<file path=ppt/slides/_rels/slide49.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468.xml"/><Relationship Id="rId7" Type="http://schemas.openxmlformats.org/officeDocument/2006/relationships/tags" Target="../tags/tag467.xml"/><Relationship Id="rId6" Type="http://schemas.openxmlformats.org/officeDocument/2006/relationships/tags" Target="../tags/tag466.xml"/><Relationship Id="rId5" Type="http://schemas.openxmlformats.org/officeDocument/2006/relationships/image" Target="../media/image3.png"/><Relationship Id="rId4" Type="http://schemas.openxmlformats.org/officeDocument/2006/relationships/tags" Target="../tags/tag465.xml"/><Relationship Id="rId3" Type="http://schemas.openxmlformats.org/officeDocument/2006/relationships/image" Target="../media/image2.png"/><Relationship Id="rId2" Type="http://schemas.openxmlformats.org/officeDocument/2006/relationships/tags" Target="../tags/tag464.xml"/><Relationship Id="rId10" Type="http://schemas.openxmlformats.org/officeDocument/2006/relationships/notesSlide" Target="../notesSlides/notesSlide16.xml"/><Relationship Id="rId1" Type="http://schemas.openxmlformats.org/officeDocument/2006/relationships/tags" Target="../tags/tag463.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image" Target="../media/image3.png"/><Relationship Id="rId4" Type="http://schemas.openxmlformats.org/officeDocument/2006/relationships/tags" Target="../tags/tag125.xml"/><Relationship Id="rId3" Type="http://schemas.openxmlformats.org/officeDocument/2006/relationships/image" Target="../media/image2.png"/><Relationship Id="rId2" Type="http://schemas.openxmlformats.org/officeDocument/2006/relationships/tags" Target="../tags/tag124.xml"/><Relationship Id="rId1" Type="http://schemas.openxmlformats.org/officeDocument/2006/relationships/tags" Target="../tags/tag123.xml"/></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2.xml"/><Relationship Id="rId5" Type="http://schemas.openxmlformats.org/officeDocument/2006/relationships/tags" Target="../tags/tag471.xml"/><Relationship Id="rId4" Type="http://schemas.openxmlformats.org/officeDocument/2006/relationships/image" Target="../media/image3.png"/><Relationship Id="rId3" Type="http://schemas.openxmlformats.org/officeDocument/2006/relationships/tags" Target="../tags/tag470.xml"/><Relationship Id="rId2" Type="http://schemas.openxmlformats.org/officeDocument/2006/relationships/image" Target="../media/image2.png"/><Relationship Id="rId1" Type="http://schemas.openxmlformats.org/officeDocument/2006/relationships/tags" Target="../tags/tag469.xml"/></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477.xml"/><Relationship Id="rId7" Type="http://schemas.openxmlformats.org/officeDocument/2006/relationships/tags" Target="../tags/tag476.xml"/><Relationship Id="rId6" Type="http://schemas.openxmlformats.org/officeDocument/2006/relationships/tags" Target="../tags/tag475.xml"/><Relationship Id="rId5" Type="http://schemas.openxmlformats.org/officeDocument/2006/relationships/image" Target="../media/image3.png"/><Relationship Id="rId4" Type="http://schemas.openxmlformats.org/officeDocument/2006/relationships/tags" Target="../tags/tag474.xml"/><Relationship Id="rId3" Type="http://schemas.openxmlformats.org/officeDocument/2006/relationships/image" Target="../media/image2.png"/><Relationship Id="rId2" Type="http://schemas.openxmlformats.org/officeDocument/2006/relationships/tags" Target="../tags/tag473.xml"/><Relationship Id="rId10" Type="http://schemas.openxmlformats.org/officeDocument/2006/relationships/notesSlide" Target="../notesSlides/notesSlide18.xml"/><Relationship Id="rId1" Type="http://schemas.openxmlformats.org/officeDocument/2006/relationships/tags" Target="../tags/tag472.xml"/></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tags" Target="../tags/tag481.xml"/><Relationship Id="rId6" Type="http://schemas.openxmlformats.org/officeDocument/2006/relationships/tags" Target="../tags/tag480.xml"/><Relationship Id="rId5" Type="http://schemas.openxmlformats.org/officeDocument/2006/relationships/image" Target="../media/image43.emf"/><Relationship Id="rId4" Type="http://schemas.openxmlformats.org/officeDocument/2006/relationships/image" Target="../media/image3.png"/><Relationship Id="rId3" Type="http://schemas.openxmlformats.org/officeDocument/2006/relationships/tags" Target="../tags/tag479.xml"/><Relationship Id="rId2" Type="http://schemas.openxmlformats.org/officeDocument/2006/relationships/image" Target="../media/image2.png"/><Relationship Id="rId1" Type="http://schemas.openxmlformats.org/officeDocument/2006/relationships/tags" Target="../tags/tag478.xml"/></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487.xml"/><Relationship Id="rId7" Type="http://schemas.openxmlformats.org/officeDocument/2006/relationships/tags" Target="../tags/tag486.xml"/><Relationship Id="rId6" Type="http://schemas.openxmlformats.org/officeDocument/2006/relationships/tags" Target="../tags/tag485.xml"/><Relationship Id="rId5" Type="http://schemas.openxmlformats.org/officeDocument/2006/relationships/image" Target="../media/image3.png"/><Relationship Id="rId4" Type="http://schemas.openxmlformats.org/officeDocument/2006/relationships/tags" Target="../tags/tag484.xml"/><Relationship Id="rId3" Type="http://schemas.openxmlformats.org/officeDocument/2006/relationships/image" Target="../media/image2.png"/><Relationship Id="rId2" Type="http://schemas.openxmlformats.org/officeDocument/2006/relationships/tags" Target="../tags/tag483.xml"/><Relationship Id="rId10" Type="http://schemas.openxmlformats.org/officeDocument/2006/relationships/notesSlide" Target="../notesSlides/notesSlide19.xml"/><Relationship Id="rId1" Type="http://schemas.openxmlformats.org/officeDocument/2006/relationships/tags" Target="../tags/tag482.xml"/></Relationships>
</file>

<file path=ppt/slides/_rels/slide5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493.xml"/><Relationship Id="rId7" Type="http://schemas.openxmlformats.org/officeDocument/2006/relationships/tags" Target="../tags/tag492.xml"/><Relationship Id="rId6" Type="http://schemas.openxmlformats.org/officeDocument/2006/relationships/tags" Target="../tags/tag491.xml"/><Relationship Id="rId5" Type="http://schemas.openxmlformats.org/officeDocument/2006/relationships/image" Target="../media/image3.png"/><Relationship Id="rId4" Type="http://schemas.openxmlformats.org/officeDocument/2006/relationships/tags" Target="../tags/tag490.xml"/><Relationship Id="rId3" Type="http://schemas.openxmlformats.org/officeDocument/2006/relationships/image" Target="../media/image2.png"/><Relationship Id="rId2" Type="http://schemas.openxmlformats.org/officeDocument/2006/relationships/tags" Target="../tags/tag489.xml"/><Relationship Id="rId1" Type="http://schemas.openxmlformats.org/officeDocument/2006/relationships/tags" Target="../tags/tag488.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tags" Target="../tags/tag498.xml"/><Relationship Id="rId6" Type="http://schemas.openxmlformats.org/officeDocument/2006/relationships/tags" Target="../tags/tag497.xml"/><Relationship Id="rId5" Type="http://schemas.openxmlformats.org/officeDocument/2006/relationships/tags" Target="../tags/tag496.xml"/><Relationship Id="rId4" Type="http://schemas.openxmlformats.org/officeDocument/2006/relationships/image" Target="../media/image3.png"/><Relationship Id="rId3" Type="http://schemas.openxmlformats.org/officeDocument/2006/relationships/tags" Target="../tags/tag495.xml"/><Relationship Id="rId2" Type="http://schemas.openxmlformats.org/officeDocument/2006/relationships/image" Target="../media/image2.png"/><Relationship Id="rId1" Type="http://schemas.openxmlformats.org/officeDocument/2006/relationships/tags" Target="../tags/tag494.xml"/></Relationships>
</file>

<file path=ppt/slides/_rels/slide56.xml.rels><?xml version="1.0" encoding="UTF-8" standalone="yes"?>
<Relationships xmlns="http://schemas.openxmlformats.org/package/2006/relationships"><Relationship Id="rId9" Type="http://schemas.openxmlformats.org/officeDocument/2006/relationships/tags" Target="../tags/tag505.xml"/><Relationship Id="rId8" Type="http://schemas.openxmlformats.org/officeDocument/2006/relationships/tags" Target="../tags/tag504.xml"/><Relationship Id="rId7" Type="http://schemas.openxmlformats.org/officeDocument/2006/relationships/tags" Target="../tags/tag503.xml"/><Relationship Id="rId6" Type="http://schemas.openxmlformats.org/officeDocument/2006/relationships/tags" Target="../tags/tag502.xml"/><Relationship Id="rId5" Type="http://schemas.openxmlformats.org/officeDocument/2006/relationships/image" Target="../media/image3.png"/><Relationship Id="rId4" Type="http://schemas.openxmlformats.org/officeDocument/2006/relationships/tags" Target="../tags/tag501.xml"/><Relationship Id="rId3" Type="http://schemas.openxmlformats.org/officeDocument/2006/relationships/image" Target="../media/image2.png"/><Relationship Id="rId2" Type="http://schemas.openxmlformats.org/officeDocument/2006/relationships/tags" Target="../tags/tag500.xml"/><Relationship Id="rId13" Type="http://schemas.openxmlformats.org/officeDocument/2006/relationships/slideLayout" Target="../slideLayouts/slideLayout22.xml"/><Relationship Id="rId12" Type="http://schemas.openxmlformats.org/officeDocument/2006/relationships/tags" Target="../tags/tag508.xml"/><Relationship Id="rId11" Type="http://schemas.openxmlformats.org/officeDocument/2006/relationships/tags" Target="../tags/tag507.xml"/><Relationship Id="rId10" Type="http://schemas.openxmlformats.org/officeDocument/2006/relationships/tags" Target="../tags/tag506.xml"/><Relationship Id="rId1" Type="http://schemas.openxmlformats.org/officeDocument/2006/relationships/tags" Target="../tags/tag499.xml"/></Relationships>
</file>

<file path=ppt/slides/_rels/slide57.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514.xml"/><Relationship Id="rId7" Type="http://schemas.openxmlformats.org/officeDocument/2006/relationships/tags" Target="../tags/tag513.xml"/><Relationship Id="rId6" Type="http://schemas.openxmlformats.org/officeDocument/2006/relationships/tags" Target="../tags/tag512.xml"/><Relationship Id="rId5" Type="http://schemas.openxmlformats.org/officeDocument/2006/relationships/image" Target="../media/image3.png"/><Relationship Id="rId4" Type="http://schemas.openxmlformats.org/officeDocument/2006/relationships/tags" Target="../tags/tag511.xml"/><Relationship Id="rId3" Type="http://schemas.openxmlformats.org/officeDocument/2006/relationships/image" Target="../media/image2.png"/><Relationship Id="rId2" Type="http://schemas.openxmlformats.org/officeDocument/2006/relationships/tags" Target="../tags/tag510.xml"/><Relationship Id="rId1" Type="http://schemas.openxmlformats.org/officeDocument/2006/relationships/tags" Target="../tags/tag509.xml"/></Relationships>
</file>

<file path=ppt/slides/_rels/slide58.xml.rels><?xml version="1.0" encoding="UTF-8" standalone="yes"?>
<Relationships xmlns="http://schemas.openxmlformats.org/package/2006/relationships"><Relationship Id="rId9" Type="http://schemas.openxmlformats.org/officeDocument/2006/relationships/tags" Target="../tags/tag521.xml"/><Relationship Id="rId8" Type="http://schemas.openxmlformats.org/officeDocument/2006/relationships/tags" Target="../tags/tag520.xml"/><Relationship Id="rId7" Type="http://schemas.openxmlformats.org/officeDocument/2006/relationships/tags" Target="../tags/tag519.xml"/><Relationship Id="rId6" Type="http://schemas.openxmlformats.org/officeDocument/2006/relationships/tags" Target="../tags/tag518.xml"/><Relationship Id="rId5" Type="http://schemas.openxmlformats.org/officeDocument/2006/relationships/image" Target="../media/image3.png"/><Relationship Id="rId4" Type="http://schemas.openxmlformats.org/officeDocument/2006/relationships/tags" Target="../tags/tag517.xml"/><Relationship Id="rId3" Type="http://schemas.openxmlformats.org/officeDocument/2006/relationships/image" Target="../media/image2.png"/><Relationship Id="rId2" Type="http://schemas.openxmlformats.org/officeDocument/2006/relationships/tags" Target="../tags/tag516.xml"/><Relationship Id="rId13" Type="http://schemas.openxmlformats.org/officeDocument/2006/relationships/slideLayout" Target="../slideLayouts/slideLayout22.xml"/><Relationship Id="rId12" Type="http://schemas.openxmlformats.org/officeDocument/2006/relationships/tags" Target="../tags/tag524.xml"/><Relationship Id="rId11" Type="http://schemas.openxmlformats.org/officeDocument/2006/relationships/tags" Target="../tags/tag523.xml"/><Relationship Id="rId10" Type="http://schemas.openxmlformats.org/officeDocument/2006/relationships/tags" Target="../tags/tag522.xml"/><Relationship Id="rId1" Type="http://schemas.openxmlformats.org/officeDocument/2006/relationships/tags" Target="../tags/tag515.xml"/></Relationships>
</file>

<file path=ppt/slides/_rels/slide59.xml.rels><?xml version="1.0" encoding="UTF-8" standalone="yes"?>
<Relationships xmlns="http://schemas.openxmlformats.org/package/2006/relationships"><Relationship Id="rId9" Type="http://schemas.openxmlformats.org/officeDocument/2006/relationships/tags" Target="../tags/tag531.xml"/><Relationship Id="rId8" Type="http://schemas.openxmlformats.org/officeDocument/2006/relationships/tags" Target="../tags/tag530.xml"/><Relationship Id="rId7" Type="http://schemas.openxmlformats.org/officeDocument/2006/relationships/tags" Target="../tags/tag529.xml"/><Relationship Id="rId6" Type="http://schemas.openxmlformats.org/officeDocument/2006/relationships/tags" Target="../tags/tag528.xml"/><Relationship Id="rId5" Type="http://schemas.openxmlformats.org/officeDocument/2006/relationships/image" Target="../media/image3.png"/><Relationship Id="rId4" Type="http://schemas.openxmlformats.org/officeDocument/2006/relationships/tags" Target="../tags/tag527.xml"/><Relationship Id="rId3" Type="http://schemas.openxmlformats.org/officeDocument/2006/relationships/image" Target="../media/image2.png"/><Relationship Id="rId2" Type="http://schemas.openxmlformats.org/officeDocument/2006/relationships/tags" Target="../tags/tag526.xml"/><Relationship Id="rId10" Type="http://schemas.openxmlformats.org/officeDocument/2006/relationships/slideLayout" Target="../slideLayouts/slideLayout22.xml"/><Relationship Id="rId1" Type="http://schemas.openxmlformats.org/officeDocument/2006/relationships/tags" Target="../tags/tag525.xml"/></Relationships>
</file>

<file path=ppt/slides/_rels/slide6.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image" Target="../media/image10.jpeg"/><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image" Target="../media/image3.png"/><Relationship Id="rId4" Type="http://schemas.openxmlformats.org/officeDocument/2006/relationships/tags" Target="../tags/tag131.xml"/><Relationship Id="rId3" Type="http://schemas.openxmlformats.org/officeDocument/2006/relationships/image" Target="../media/image2.png"/><Relationship Id="rId2" Type="http://schemas.openxmlformats.org/officeDocument/2006/relationships/tags" Target="../tags/tag130.xml"/><Relationship Id="rId15" Type="http://schemas.openxmlformats.org/officeDocument/2006/relationships/slideLayout" Target="../slideLayouts/slideLayout22.xml"/><Relationship Id="rId14" Type="http://schemas.openxmlformats.org/officeDocument/2006/relationships/tags" Target="../tags/tag137.xml"/><Relationship Id="rId13" Type="http://schemas.openxmlformats.org/officeDocument/2006/relationships/image" Target="../media/image12.png"/><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image" Target="../media/image11.jpeg"/><Relationship Id="rId1" Type="http://schemas.openxmlformats.org/officeDocument/2006/relationships/tags" Target="../tags/tag129.xml"/></Relationships>
</file>

<file path=ppt/slides/_rels/slide60.xml.rels><?xml version="1.0" encoding="UTF-8" standalone="yes"?>
<Relationships xmlns="http://schemas.openxmlformats.org/package/2006/relationships"><Relationship Id="rId9" Type="http://schemas.openxmlformats.org/officeDocument/2006/relationships/tags" Target="../tags/tag538.xml"/><Relationship Id="rId8" Type="http://schemas.openxmlformats.org/officeDocument/2006/relationships/tags" Target="../tags/tag537.xml"/><Relationship Id="rId7" Type="http://schemas.openxmlformats.org/officeDocument/2006/relationships/tags" Target="../tags/tag536.xml"/><Relationship Id="rId6" Type="http://schemas.openxmlformats.org/officeDocument/2006/relationships/tags" Target="../tags/tag535.xml"/><Relationship Id="rId5" Type="http://schemas.openxmlformats.org/officeDocument/2006/relationships/tags" Target="../tags/tag534.xml"/><Relationship Id="rId4" Type="http://schemas.openxmlformats.org/officeDocument/2006/relationships/image" Target="../media/image3.png"/><Relationship Id="rId3" Type="http://schemas.openxmlformats.org/officeDocument/2006/relationships/tags" Target="../tags/tag533.xml"/><Relationship Id="rId2" Type="http://schemas.openxmlformats.org/officeDocument/2006/relationships/image" Target="../media/image2.png"/><Relationship Id="rId14" Type="http://schemas.openxmlformats.org/officeDocument/2006/relationships/notesSlide" Target="../notesSlides/notesSlide20.xml"/><Relationship Id="rId13" Type="http://schemas.openxmlformats.org/officeDocument/2006/relationships/slideLayout" Target="../slideLayouts/slideLayout22.xml"/><Relationship Id="rId12" Type="http://schemas.openxmlformats.org/officeDocument/2006/relationships/tags" Target="../tags/tag541.xml"/><Relationship Id="rId11" Type="http://schemas.openxmlformats.org/officeDocument/2006/relationships/tags" Target="../tags/tag540.xml"/><Relationship Id="rId10" Type="http://schemas.openxmlformats.org/officeDocument/2006/relationships/tags" Target="../tags/tag539.xml"/><Relationship Id="rId1" Type="http://schemas.openxmlformats.org/officeDocument/2006/relationships/tags" Target="../tags/tag532.xml"/></Relationships>
</file>

<file path=ppt/slides/_rels/slide61.xml.rels><?xml version="1.0" encoding="UTF-8" standalone="yes"?>
<Relationships xmlns="http://schemas.openxmlformats.org/package/2006/relationships"><Relationship Id="rId9" Type="http://schemas.openxmlformats.org/officeDocument/2006/relationships/tags" Target="../tags/tag546.xml"/><Relationship Id="rId8" Type="http://schemas.openxmlformats.org/officeDocument/2006/relationships/image" Target="../media/image44.png"/><Relationship Id="rId7" Type="http://schemas.openxmlformats.org/officeDocument/2006/relationships/oleObject" Target="../embeddings/oleObject3.bin"/><Relationship Id="rId6" Type="http://schemas.openxmlformats.org/officeDocument/2006/relationships/tags" Target="../tags/tag545.xml"/><Relationship Id="rId5" Type="http://schemas.openxmlformats.org/officeDocument/2006/relationships/image" Target="../media/image3.png"/><Relationship Id="rId4" Type="http://schemas.openxmlformats.org/officeDocument/2006/relationships/tags" Target="../tags/tag544.xml"/><Relationship Id="rId3" Type="http://schemas.openxmlformats.org/officeDocument/2006/relationships/image" Target="../media/image2.png"/><Relationship Id="rId22" Type="http://schemas.openxmlformats.org/officeDocument/2006/relationships/vmlDrawing" Target="../drawings/vmlDrawing3.vml"/><Relationship Id="rId21" Type="http://schemas.openxmlformats.org/officeDocument/2006/relationships/slideLayout" Target="../slideLayouts/slideLayout22.xml"/><Relationship Id="rId20" Type="http://schemas.openxmlformats.org/officeDocument/2006/relationships/tags" Target="../tags/tag557.xml"/><Relationship Id="rId2" Type="http://schemas.openxmlformats.org/officeDocument/2006/relationships/tags" Target="../tags/tag543.xml"/><Relationship Id="rId19" Type="http://schemas.openxmlformats.org/officeDocument/2006/relationships/tags" Target="../tags/tag556.xml"/><Relationship Id="rId18" Type="http://schemas.openxmlformats.org/officeDocument/2006/relationships/tags" Target="../tags/tag555.xml"/><Relationship Id="rId17" Type="http://schemas.openxmlformats.org/officeDocument/2006/relationships/tags" Target="../tags/tag554.xml"/><Relationship Id="rId16" Type="http://schemas.openxmlformats.org/officeDocument/2006/relationships/tags" Target="../tags/tag553.xml"/><Relationship Id="rId15" Type="http://schemas.openxmlformats.org/officeDocument/2006/relationships/tags" Target="../tags/tag552.xml"/><Relationship Id="rId14" Type="http://schemas.openxmlformats.org/officeDocument/2006/relationships/tags" Target="../tags/tag551.xml"/><Relationship Id="rId13" Type="http://schemas.openxmlformats.org/officeDocument/2006/relationships/tags" Target="../tags/tag550.xml"/><Relationship Id="rId12" Type="http://schemas.openxmlformats.org/officeDocument/2006/relationships/tags" Target="../tags/tag549.xml"/><Relationship Id="rId11" Type="http://schemas.openxmlformats.org/officeDocument/2006/relationships/tags" Target="../tags/tag548.xml"/><Relationship Id="rId10" Type="http://schemas.openxmlformats.org/officeDocument/2006/relationships/tags" Target="../tags/tag547.xml"/><Relationship Id="rId1" Type="http://schemas.openxmlformats.org/officeDocument/2006/relationships/tags" Target="../tags/tag542.xml"/></Relationships>
</file>

<file path=ppt/slides/_rels/slide62.xml.rels><?xml version="1.0" encoding="UTF-8" standalone="yes"?>
<Relationships xmlns="http://schemas.openxmlformats.org/package/2006/relationships"><Relationship Id="rId9" Type="http://schemas.openxmlformats.org/officeDocument/2006/relationships/tags" Target="../tags/tag564.xml"/><Relationship Id="rId8" Type="http://schemas.openxmlformats.org/officeDocument/2006/relationships/tags" Target="../tags/tag563.xml"/><Relationship Id="rId7" Type="http://schemas.openxmlformats.org/officeDocument/2006/relationships/tags" Target="../tags/tag562.xml"/><Relationship Id="rId6" Type="http://schemas.openxmlformats.org/officeDocument/2006/relationships/tags" Target="../tags/tag561.xml"/><Relationship Id="rId5" Type="http://schemas.openxmlformats.org/officeDocument/2006/relationships/image" Target="../media/image3.png"/><Relationship Id="rId4" Type="http://schemas.openxmlformats.org/officeDocument/2006/relationships/tags" Target="../tags/tag560.xml"/><Relationship Id="rId3" Type="http://schemas.openxmlformats.org/officeDocument/2006/relationships/image" Target="../media/image2.png"/><Relationship Id="rId2" Type="http://schemas.openxmlformats.org/officeDocument/2006/relationships/tags" Target="../tags/tag559.xml"/><Relationship Id="rId11" Type="http://schemas.openxmlformats.org/officeDocument/2006/relationships/notesSlide" Target="../notesSlides/notesSlide21.xml"/><Relationship Id="rId10" Type="http://schemas.openxmlformats.org/officeDocument/2006/relationships/slideLayout" Target="../slideLayouts/slideLayout22.xml"/><Relationship Id="rId1" Type="http://schemas.openxmlformats.org/officeDocument/2006/relationships/tags" Target="../tags/tag558.xml"/></Relationships>
</file>

<file path=ppt/slides/_rels/slide6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570.xml"/><Relationship Id="rId7" Type="http://schemas.openxmlformats.org/officeDocument/2006/relationships/tags" Target="../tags/tag569.xml"/><Relationship Id="rId6" Type="http://schemas.openxmlformats.org/officeDocument/2006/relationships/tags" Target="../tags/tag568.xml"/><Relationship Id="rId5" Type="http://schemas.openxmlformats.org/officeDocument/2006/relationships/image" Target="../media/image3.png"/><Relationship Id="rId4" Type="http://schemas.openxmlformats.org/officeDocument/2006/relationships/tags" Target="../tags/tag567.xml"/><Relationship Id="rId3" Type="http://schemas.openxmlformats.org/officeDocument/2006/relationships/image" Target="../media/image2.png"/><Relationship Id="rId2" Type="http://schemas.openxmlformats.org/officeDocument/2006/relationships/tags" Target="../tags/tag566.xml"/><Relationship Id="rId10" Type="http://schemas.openxmlformats.org/officeDocument/2006/relationships/notesSlide" Target="../notesSlides/notesSlide22.xml"/><Relationship Id="rId1" Type="http://schemas.openxmlformats.org/officeDocument/2006/relationships/tags" Target="../tags/tag565.xml"/></Relationships>
</file>

<file path=ppt/slides/_rels/slide6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576.xml"/><Relationship Id="rId7" Type="http://schemas.openxmlformats.org/officeDocument/2006/relationships/tags" Target="../tags/tag575.xml"/><Relationship Id="rId6" Type="http://schemas.openxmlformats.org/officeDocument/2006/relationships/tags" Target="../tags/tag574.xml"/><Relationship Id="rId5" Type="http://schemas.openxmlformats.org/officeDocument/2006/relationships/image" Target="../media/image3.png"/><Relationship Id="rId4" Type="http://schemas.openxmlformats.org/officeDocument/2006/relationships/tags" Target="../tags/tag573.xml"/><Relationship Id="rId3" Type="http://schemas.openxmlformats.org/officeDocument/2006/relationships/image" Target="../media/image2.png"/><Relationship Id="rId2" Type="http://schemas.openxmlformats.org/officeDocument/2006/relationships/tags" Target="../tags/tag572.xml"/><Relationship Id="rId1" Type="http://schemas.openxmlformats.org/officeDocument/2006/relationships/tags" Target="../tags/tag571.xml"/></Relationships>
</file>

<file path=ppt/slides/_rels/slide65.xml.rels><?xml version="1.0" encoding="UTF-8" standalone="yes"?>
<Relationships xmlns="http://schemas.openxmlformats.org/package/2006/relationships"><Relationship Id="rId9" Type="http://schemas.openxmlformats.org/officeDocument/2006/relationships/tags" Target="../tags/tag582.xml"/><Relationship Id="rId8" Type="http://schemas.openxmlformats.org/officeDocument/2006/relationships/image" Target="../media/image45.jpeg"/><Relationship Id="rId7" Type="http://schemas.openxmlformats.org/officeDocument/2006/relationships/tags" Target="../tags/tag581.xml"/><Relationship Id="rId6" Type="http://schemas.openxmlformats.org/officeDocument/2006/relationships/tags" Target="../tags/tag580.xml"/><Relationship Id="rId5" Type="http://schemas.openxmlformats.org/officeDocument/2006/relationships/image" Target="../media/image3.png"/><Relationship Id="rId4" Type="http://schemas.openxmlformats.org/officeDocument/2006/relationships/tags" Target="../tags/tag579.xml"/><Relationship Id="rId3" Type="http://schemas.openxmlformats.org/officeDocument/2006/relationships/image" Target="../media/image2.png"/><Relationship Id="rId2" Type="http://schemas.openxmlformats.org/officeDocument/2006/relationships/tags" Target="../tags/tag578.xml"/><Relationship Id="rId14" Type="http://schemas.openxmlformats.org/officeDocument/2006/relationships/notesSlide" Target="../notesSlides/notesSlide23.xml"/><Relationship Id="rId13" Type="http://schemas.openxmlformats.org/officeDocument/2006/relationships/slideLayout" Target="../slideLayouts/slideLayout22.xml"/><Relationship Id="rId12" Type="http://schemas.openxmlformats.org/officeDocument/2006/relationships/tags" Target="../tags/tag584.xml"/><Relationship Id="rId11" Type="http://schemas.openxmlformats.org/officeDocument/2006/relationships/image" Target="../media/image12.png"/><Relationship Id="rId10" Type="http://schemas.openxmlformats.org/officeDocument/2006/relationships/tags" Target="../tags/tag583.xml"/><Relationship Id="rId1" Type="http://schemas.openxmlformats.org/officeDocument/2006/relationships/tags" Target="../tags/tag577.xml"/></Relationships>
</file>

<file path=ppt/slides/_rels/slide66.xml.rels><?xml version="1.0" encoding="UTF-8" standalone="yes"?>
<Relationships xmlns="http://schemas.openxmlformats.org/package/2006/relationships"><Relationship Id="rId9" Type="http://schemas.openxmlformats.org/officeDocument/2006/relationships/tags" Target="../tags/tag590.xml"/><Relationship Id="rId8" Type="http://schemas.openxmlformats.org/officeDocument/2006/relationships/image" Target="../media/image46.jpeg"/><Relationship Id="rId7" Type="http://schemas.openxmlformats.org/officeDocument/2006/relationships/tags" Target="../tags/tag589.xml"/><Relationship Id="rId6" Type="http://schemas.openxmlformats.org/officeDocument/2006/relationships/tags" Target="../tags/tag588.xml"/><Relationship Id="rId5" Type="http://schemas.openxmlformats.org/officeDocument/2006/relationships/image" Target="../media/image3.png"/><Relationship Id="rId4" Type="http://schemas.openxmlformats.org/officeDocument/2006/relationships/tags" Target="../tags/tag587.xml"/><Relationship Id="rId3" Type="http://schemas.openxmlformats.org/officeDocument/2006/relationships/image" Target="../media/image2.png"/><Relationship Id="rId2" Type="http://schemas.openxmlformats.org/officeDocument/2006/relationships/tags" Target="../tags/tag586.xml"/><Relationship Id="rId16" Type="http://schemas.openxmlformats.org/officeDocument/2006/relationships/notesSlide" Target="../notesSlides/notesSlide24.xml"/><Relationship Id="rId15" Type="http://schemas.openxmlformats.org/officeDocument/2006/relationships/slideLayout" Target="../slideLayouts/slideLayout22.xml"/><Relationship Id="rId14" Type="http://schemas.openxmlformats.org/officeDocument/2006/relationships/tags" Target="../tags/tag593.xml"/><Relationship Id="rId13" Type="http://schemas.openxmlformats.org/officeDocument/2006/relationships/image" Target="../media/image12.png"/><Relationship Id="rId12" Type="http://schemas.openxmlformats.org/officeDocument/2006/relationships/tags" Target="../tags/tag592.xml"/><Relationship Id="rId11" Type="http://schemas.openxmlformats.org/officeDocument/2006/relationships/tags" Target="../tags/tag591.xml"/><Relationship Id="rId10" Type="http://schemas.openxmlformats.org/officeDocument/2006/relationships/image" Target="../media/image47.jpeg"/><Relationship Id="rId1" Type="http://schemas.openxmlformats.org/officeDocument/2006/relationships/tags" Target="../tags/tag585.xml"/></Relationships>
</file>

<file path=ppt/slides/_rels/slide67.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598.xml"/><Relationship Id="rId7" Type="http://schemas.openxmlformats.org/officeDocument/2006/relationships/image" Target="../media/image48.jpeg"/><Relationship Id="rId6" Type="http://schemas.openxmlformats.org/officeDocument/2006/relationships/tags" Target="../tags/tag597.xml"/><Relationship Id="rId5" Type="http://schemas.openxmlformats.org/officeDocument/2006/relationships/tags" Target="../tags/tag596.xml"/><Relationship Id="rId4" Type="http://schemas.openxmlformats.org/officeDocument/2006/relationships/image" Target="../media/image3.png"/><Relationship Id="rId3" Type="http://schemas.openxmlformats.org/officeDocument/2006/relationships/tags" Target="../tags/tag595.xml"/><Relationship Id="rId2" Type="http://schemas.openxmlformats.org/officeDocument/2006/relationships/image" Target="../media/image2.png"/><Relationship Id="rId1" Type="http://schemas.openxmlformats.org/officeDocument/2006/relationships/tags" Target="../tags/tag594.xml"/></Relationships>
</file>

<file path=ppt/slides/_rels/slide68.xml.rels><?xml version="1.0" encoding="UTF-8" standalone="yes"?>
<Relationships xmlns="http://schemas.openxmlformats.org/package/2006/relationships"><Relationship Id="rId9" Type="http://schemas.openxmlformats.org/officeDocument/2006/relationships/tags" Target="../tags/tag605.xml"/><Relationship Id="rId8" Type="http://schemas.openxmlformats.org/officeDocument/2006/relationships/tags" Target="../tags/tag604.xml"/><Relationship Id="rId7" Type="http://schemas.openxmlformats.org/officeDocument/2006/relationships/tags" Target="../tags/tag603.xml"/><Relationship Id="rId6" Type="http://schemas.openxmlformats.org/officeDocument/2006/relationships/tags" Target="../tags/tag602.xml"/><Relationship Id="rId5" Type="http://schemas.openxmlformats.org/officeDocument/2006/relationships/image" Target="../media/image3.png"/><Relationship Id="rId4" Type="http://schemas.openxmlformats.org/officeDocument/2006/relationships/tags" Target="../tags/tag601.xml"/><Relationship Id="rId3" Type="http://schemas.openxmlformats.org/officeDocument/2006/relationships/image" Target="../media/image2.png"/><Relationship Id="rId25" Type="http://schemas.openxmlformats.org/officeDocument/2006/relationships/notesSlide" Target="../notesSlides/notesSlide25.xml"/><Relationship Id="rId24" Type="http://schemas.openxmlformats.org/officeDocument/2006/relationships/vmlDrawing" Target="../drawings/vmlDrawing4.vml"/><Relationship Id="rId23" Type="http://schemas.openxmlformats.org/officeDocument/2006/relationships/slideLayout" Target="../slideLayouts/slideLayout22.xml"/><Relationship Id="rId22" Type="http://schemas.openxmlformats.org/officeDocument/2006/relationships/tags" Target="../tags/tag606.xml"/><Relationship Id="rId21" Type="http://schemas.openxmlformats.org/officeDocument/2006/relationships/image" Target="../media/image54.wmf"/><Relationship Id="rId20" Type="http://schemas.openxmlformats.org/officeDocument/2006/relationships/oleObject" Target="../embeddings/oleObject9.bin"/><Relationship Id="rId2" Type="http://schemas.openxmlformats.org/officeDocument/2006/relationships/tags" Target="../tags/tag600.xml"/><Relationship Id="rId19" Type="http://schemas.openxmlformats.org/officeDocument/2006/relationships/image" Target="../media/image53.wmf"/><Relationship Id="rId18" Type="http://schemas.openxmlformats.org/officeDocument/2006/relationships/oleObject" Target="../embeddings/oleObject8.bin"/><Relationship Id="rId17" Type="http://schemas.openxmlformats.org/officeDocument/2006/relationships/image" Target="../media/image52.wmf"/><Relationship Id="rId16" Type="http://schemas.openxmlformats.org/officeDocument/2006/relationships/oleObject" Target="../embeddings/oleObject7.bin"/><Relationship Id="rId15" Type="http://schemas.openxmlformats.org/officeDocument/2006/relationships/image" Target="../media/image51.wmf"/><Relationship Id="rId14" Type="http://schemas.openxmlformats.org/officeDocument/2006/relationships/oleObject" Target="../embeddings/oleObject6.bin"/><Relationship Id="rId13" Type="http://schemas.openxmlformats.org/officeDocument/2006/relationships/image" Target="../media/image50.wmf"/><Relationship Id="rId12" Type="http://schemas.openxmlformats.org/officeDocument/2006/relationships/oleObject" Target="../embeddings/oleObject5.bin"/><Relationship Id="rId11" Type="http://schemas.openxmlformats.org/officeDocument/2006/relationships/image" Target="../media/image49.wmf"/><Relationship Id="rId10" Type="http://schemas.openxmlformats.org/officeDocument/2006/relationships/oleObject" Target="../embeddings/oleObject4.bin"/><Relationship Id="rId1" Type="http://schemas.openxmlformats.org/officeDocument/2006/relationships/tags" Target="../tags/tag599.xml"/></Relationships>
</file>

<file path=ppt/slides/_rels/slide69.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612.xml"/><Relationship Id="rId7" Type="http://schemas.openxmlformats.org/officeDocument/2006/relationships/tags" Target="../tags/tag611.xml"/><Relationship Id="rId6" Type="http://schemas.openxmlformats.org/officeDocument/2006/relationships/tags" Target="../tags/tag610.xml"/><Relationship Id="rId5" Type="http://schemas.openxmlformats.org/officeDocument/2006/relationships/image" Target="../media/image3.png"/><Relationship Id="rId4" Type="http://schemas.openxmlformats.org/officeDocument/2006/relationships/tags" Target="../tags/tag609.xml"/><Relationship Id="rId3" Type="http://schemas.openxmlformats.org/officeDocument/2006/relationships/image" Target="../media/image2.png"/><Relationship Id="rId2" Type="http://schemas.openxmlformats.org/officeDocument/2006/relationships/tags" Target="../tags/tag608.xml"/><Relationship Id="rId10" Type="http://schemas.openxmlformats.org/officeDocument/2006/relationships/notesSlide" Target="../notesSlides/notesSlide26.xml"/><Relationship Id="rId1" Type="http://schemas.openxmlformats.org/officeDocument/2006/relationships/tags" Target="../tags/tag607.xml"/></Relationships>
</file>

<file path=ppt/slides/_rels/slide7.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image" Target="../media/image3.png"/><Relationship Id="rId4" Type="http://schemas.openxmlformats.org/officeDocument/2006/relationships/tags" Target="../tags/tag140.xml"/><Relationship Id="rId3" Type="http://schemas.openxmlformats.org/officeDocument/2006/relationships/image" Target="../media/image2.png"/><Relationship Id="rId2" Type="http://schemas.openxmlformats.org/officeDocument/2006/relationships/tags" Target="../tags/tag139.xml"/><Relationship Id="rId15" Type="http://schemas.openxmlformats.org/officeDocument/2006/relationships/slideLayout" Target="../slideLayouts/slideLayout22.xml"/><Relationship Id="rId14" Type="http://schemas.openxmlformats.org/officeDocument/2006/relationships/tags" Target="../tags/tag148.xml"/><Relationship Id="rId13" Type="http://schemas.openxmlformats.org/officeDocument/2006/relationships/tags" Target="../tags/tag147.xml"/><Relationship Id="rId12" Type="http://schemas.openxmlformats.org/officeDocument/2006/relationships/tags" Target="../tags/tag146.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tags" Target="../tags/tag138.xml"/></Relationships>
</file>

<file path=ppt/slides/_rels/slide70.xml.rels><?xml version="1.0" encoding="UTF-8" standalone="yes"?>
<Relationships xmlns="http://schemas.openxmlformats.org/package/2006/relationships"><Relationship Id="rId9" Type="http://schemas.openxmlformats.org/officeDocument/2006/relationships/tags" Target="../tags/tag619.xml"/><Relationship Id="rId8" Type="http://schemas.openxmlformats.org/officeDocument/2006/relationships/tags" Target="../tags/tag618.xml"/><Relationship Id="rId7" Type="http://schemas.openxmlformats.org/officeDocument/2006/relationships/tags" Target="../tags/tag617.xml"/><Relationship Id="rId6" Type="http://schemas.openxmlformats.org/officeDocument/2006/relationships/tags" Target="../tags/tag616.xml"/><Relationship Id="rId5" Type="http://schemas.openxmlformats.org/officeDocument/2006/relationships/image" Target="../media/image3.png"/><Relationship Id="rId4" Type="http://schemas.openxmlformats.org/officeDocument/2006/relationships/tags" Target="../tags/tag615.xml"/><Relationship Id="rId3" Type="http://schemas.openxmlformats.org/officeDocument/2006/relationships/image" Target="../media/image2.png"/><Relationship Id="rId2" Type="http://schemas.openxmlformats.org/officeDocument/2006/relationships/tags" Target="../tags/tag614.xml"/><Relationship Id="rId18" Type="http://schemas.openxmlformats.org/officeDocument/2006/relationships/notesSlide" Target="../notesSlides/notesSlide27.xml"/><Relationship Id="rId17" Type="http://schemas.openxmlformats.org/officeDocument/2006/relationships/slideLayout" Target="../slideLayouts/slideLayout22.xml"/><Relationship Id="rId16" Type="http://schemas.openxmlformats.org/officeDocument/2006/relationships/tags" Target="../tags/tag626.xml"/><Relationship Id="rId15" Type="http://schemas.openxmlformats.org/officeDocument/2006/relationships/tags" Target="../tags/tag625.xml"/><Relationship Id="rId14" Type="http://schemas.openxmlformats.org/officeDocument/2006/relationships/tags" Target="../tags/tag624.xml"/><Relationship Id="rId13" Type="http://schemas.openxmlformats.org/officeDocument/2006/relationships/tags" Target="../tags/tag623.xml"/><Relationship Id="rId12" Type="http://schemas.openxmlformats.org/officeDocument/2006/relationships/tags" Target="../tags/tag622.xml"/><Relationship Id="rId11" Type="http://schemas.openxmlformats.org/officeDocument/2006/relationships/tags" Target="../tags/tag621.xml"/><Relationship Id="rId10" Type="http://schemas.openxmlformats.org/officeDocument/2006/relationships/tags" Target="../tags/tag620.xml"/><Relationship Id="rId1" Type="http://schemas.openxmlformats.org/officeDocument/2006/relationships/tags" Target="../tags/tag613.xml"/></Relationships>
</file>

<file path=ppt/slides/_rels/slide71.xml.rels><?xml version="1.0" encoding="UTF-8" standalone="yes"?>
<Relationships xmlns="http://schemas.openxmlformats.org/package/2006/relationships"><Relationship Id="rId9" Type="http://schemas.openxmlformats.org/officeDocument/2006/relationships/tags" Target="../tags/tag632.xml"/><Relationship Id="rId8" Type="http://schemas.openxmlformats.org/officeDocument/2006/relationships/image" Target="../media/image55.jpeg"/><Relationship Id="rId7" Type="http://schemas.openxmlformats.org/officeDocument/2006/relationships/tags" Target="../tags/tag631.xml"/><Relationship Id="rId6" Type="http://schemas.openxmlformats.org/officeDocument/2006/relationships/tags" Target="../tags/tag630.xml"/><Relationship Id="rId5" Type="http://schemas.openxmlformats.org/officeDocument/2006/relationships/image" Target="../media/image3.png"/><Relationship Id="rId4" Type="http://schemas.openxmlformats.org/officeDocument/2006/relationships/tags" Target="../tags/tag629.xml"/><Relationship Id="rId3" Type="http://schemas.openxmlformats.org/officeDocument/2006/relationships/image" Target="../media/image2.png"/><Relationship Id="rId2" Type="http://schemas.openxmlformats.org/officeDocument/2006/relationships/tags" Target="../tags/tag628.xml"/><Relationship Id="rId16" Type="http://schemas.openxmlformats.org/officeDocument/2006/relationships/notesSlide" Target="../notesSlides/notesSlide28.xml"/><Relationship Id="rId15" Type="http://schemas.openxmlformats.org/officeDocument/2006/relationships/slideLayout" Target="../slideLayouts/slideLayout22.xml"/><Relationship Id="rId14" Type="http://schemas.openxmlformats.org/officeDocument/2006/relationships/tags" Target="../tags/tag635.xml"/><Relationship Id="rId13" Type="http://schemas.openxmlformats.org/officeDocument/2006/relationships/image" Target="../media/image12.png"/><Relationship Id="rId12" Type="http://schemas.openxmlformats.org/officeDocument/2006/relationships/tags" Target="../tags/tag634.xml"/><Relationship Id="rId11" Type="http://schemas.openxmlformats.org/officeDocument/2006/relationships/tags" Target="../tags/tag633.xml"/><Relationship Id="rId10" Type="http://schemas.openxmlformats.org/officeDocument/2006/relationships/image" Target="../media/image56.jpeg"/><Relationship Id="rId1" Type="http://schemas.openxmlformats.org/officeDocument/2006/relationships/tags" Target="../tags/tag627.xml"/></Relationships>
</file>

<file path=ppt/slides/_rels/slide72.xml.rels><?xml version="1.0" encoding="UTF-8" standalone="yes"?>
<Relationships xmlns="http://schemas.openxmlformats.org/package/2006/relationships"><Relationship Id="rId9" Type="http://schemas.openxmlformats.org/officeDocument/2006/relationships/tags" Target="../tags/tag642.xml"/><Relationship Id="rId8" Type="http://schemas.openxmlformats.org/officeDocument/2006/relationships/tags" Target="../tags/tag641.xml"/><Relationship Id="rId7" Type="http://schemas.openxmlformats.org/officeDocument/2006/relationships/tags" Target="../tags/tag640.xml"/><Relationship Id="rId6" Type="http://schemas.openxmlformats.org/officeDocument/2006/relationships/tags" Target="../tags/tag639.xml"/><Relationship Id="rId5" Type="http://schemas.openxmlformats.org/officeDocument/2006/relationships/image" Target="../media/image3.png"/><Relationship Id="rId4" Type="http://schemas.openxmlformats.org/officeDocument/2006/relationships/tags" Target="../tags/tag638.xml"/><Relationship Id="rId3" Type="http://schemas.openxmlformats.org/officeDocument/2006/relationships/image" Target="../media/image2.png"/><Relationship Id="rId2" Type="http://schemas.openxmlformats.org/officeDocument/2006/relationships/tags" Target="../tags/tag637.xml"/><Relationship Id="rId13" Type="http://schemas.openxmlformats.org/officeDocument/2006/relationships/notesSlide" Target="../notesSlides/notesSlide29.xml"/><Relationship Id="rId12" Type="http://schemas.openxmlformats.org/officeDocument/2006/relationships/slideLayout" Target="../slideLayouts/slideLayout22.xml"/><Relationship Id="rId11" Type="http://schemas.openxmlformats.org/officeDocument/2006/relationships/tags" Target="../tags/tag644.xml"/><Relationship Id="rId10" Type="http://schemas.openxmlformats.org/officeDocument/2006/relationships/tags" Target="../tags/tag643.xml"/><Relationship Id="rId1" Type="http://schemas.openxmlformats.org/officeDocument/2006/relationships/tags" Target="../tags/tag636.xml"/></Relationships>
</file>

<file path=ppt/slides/_rels/slide7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650.xml"/><Relationship Id="rId7" Type="http://schemas.openxmlformats.org/officeDocument/2006/relationships/tags" Target="../tags/tag649.xml"/><Relationship Id="rId6" Type="http://schemas.openxmlformats.org/officeDocument/2006/relationships/tags" Target="../tags/tag648.xml"/><Relationship Id="rId5" Type="http://schemas.openxmlformats.org/officeDocument/2006/relationships/image" Target="../media/image3.png"/><Relationship Id="rId4" Type="http://schemas.openxmlformats.org/officeDocument/2006/relationships/tags" Target="../tags/tag647.xml"/><Relationship Id="rId3" Type="http://schemas.openxmlformats.org/officeDocument/2006/relationships/image" Target="../media/image2.png"/><Relationship Id="rId2" Type="http://schemas.openxmlformats.org/officeDocument/2006/relationships/tags" Target="../tags/tag646.xml"/><Relationship Id="rId10" Type="http://schemas.openxmlformats.org/officeDocument/2006/relationships/notesSlide" Target="../notesSlides/notesSlide30.xml"/><Relationship Id="rId1" Type="http://schemas.openxmlformats.org/officeDocument/2006/relationships/tags" Target="../tags/tag645.xml"/></Relationships>
</file>

<file path=ppt/slides/_rels/slide74.xml.rels><?xml version="1.0" encoding="UTF-8" standalone="yes"?>
<Relationships xmlns="http://schemas.openxmlformats.org/package/2006/relationships"><Relationship Id="rId9" Type="http://schemas.openxmlformats.org/officeDocument/2006/relationships/tags" Target="../tags/tag657.xml"/><Relationship Id="rId8" Type="http://schemas.openxmlformats.org/officeDocument/2006/relationships/tags" Target="../tags/tag656.xml"/><Relationship Id="rId7" Type="http://schemas.openxmlformats.org/officeDocument/2006/relationships/tags" Target="../tags/tag655.xml"/><Relationship Id="rId6" Type="http://schemas.openxmlformats.org/officeDocument/2006/relationships/tags" Target="../tags/tag654.xml"/><Relationship Id="rId5" Type="http://schemas.openxmlformats.org/officeDocument/2006/relationships/image" Target="../media/image3.png"/><Relationship Id="rId4" Type="http://schemas.openxmlformats.org/officeDocument/2006/relationships/tags" Target="../tags/tag653.xml"/><Relationship Id="rId3" Type="http://schemas.openxmlformats.org/officeDocument/2006/relationships/image" Target="../media/image2.png"/><Relationship Id="rId2" Type="http://schemas.openxmlformats.org/officeDocument/2006/relationships/tags" Target="../tags/tag652.xml"/><Relationship Id="rId13" Type="http://schemas.openxmlformats.org/officeDocument/2006/relationships/notesSlide" Target="../notesSlides/notesSlide31.xml"/><Relationship Id="rId12" Type="http://schemas.openxmlformats.org/officeDocument/2006/relationships/slideLayout" Target="../slideLayouts/slideLayout22.xml"/><Relationship Id="rId11" Type="http://schemas.openxmlformats.org/officeDocument/2006/relationships/tags" Target="../tags/tag659.xml"/><Relationship Id="rId10" Type="http://schemas.openxmlformats.org/officeDocument/2006/relationships/tags" Target="../tags/tag658.xml"/><Relationship Id="rId1" Type="http://schemas.openxmlformats.org/officeDocument/2006/relationships/tags" Target="../tags/tag651.xml"/></Relationships>
</file>

<file path=ppt/slides/_rels/slide75.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665.xml"/><Relationship Id="rId7" Type="http://schemas.openxmlformats.org/officeDocument/2006/relationships/tags" Target="../tags/tag664.xml"/><Relationship Id="rId6" Type="http://schemas.openxmlformats.org/officeDocument/2006/relationships/tags" Target="../tags/tag663.xml"/><Relationship Id="rId5" Type="http://schemas.openxmlformats.org/officeDocument/2006/relationships/image" Target="../media/image3.png"/><Relationship Id="rId4" Type="http://schemas.openxmlformats.org/officeDocument/2006/relationships/tags" Target="../tags/tag662.xml"/><Relationship Id="rId3" Type="http://schemas.openxmlformats.org/officeDocument/2006/relationships/image" Target="../media/image2.png"/><Relationship Id="rId2" Type="http://schemas.openxmlformats.org/officeDocument/2006/relationships/tags" Target="../tags/tag661.xml"/><Relationship Id="rId10" Type="http://schemas.openxmlformats.org/officeDocument/2006/relationships/notesSlide" Target="../notesSlides/notesSlide32.xml"/><Relationship Id="rId1" Type="http://schemas.openxmlformats.org/officeDocument/2006/relationships/tags" Target="../tags/tag660.xml"/></Relationships>
</file>

<file path=ppt/slides/_rels/slide76.xml.rels><?xml version="1.0" encoding="UTF-8" standalone="yes"?>
<Relationships xmlns="http://schemas.openxmlformats.org/package/2006/relationships"><Relationship Id="rId9" Type="http://schemas.openxmlformats.org/officeDocument/2006/relationships/tags" Target="../tags/tag672.xml"/><Relationship Id="rId8" Type="http://schemas.openxmlformats.org/officeDocument/2006/relationships/tags" Target="../tags/tag671.xml"/><Relationship Id="rId7" Type="http://schemas.openxmlformats.org/officeDocument/2006/relationships/tags" Target="../tags/tag670.xml"/><Relationship Id="rId6" Type="http://schemas.openxmlformats.org/officeDocument/2006/relationships/tags" Target="../tags/tag669.xml"/><Relationship Id="rId5" Type="http://schemas.openxmlformats.org/officeDocument/2006/relationships/image" Target="../media/image3.png"/><Relationship Id="rId4" Type="http://schemas.openxmlformats.org/officeDocument/2006/relationships/tags" Target="../tags/tag668.xml"/><Relationship Id="rId3" Type="http://schemas.openxmlformats.org/officeDocument/2006/relationships/image" Target="../media/image2.png"/><Relationship Id="rId2" Type="http://schemas.openxmlformats.org/officeDocument/2006/relationships/tags" Target="../tags/tag667.xml"/><Relationship Id="rId15" Type="http://schemas.openxmlformats.org/officeDocument/2006/relationships/notesSlide" Target="../notesSlides/notesSlide33.xml"/><Relationship Id="rId14" Type="http://schemas.openxmlformats.org/officeDocument/2006/relationships/slideLayout" Target="../slideLayouts/slideLayout22.xml"/><Relationship Id="rId13" Type="http://schemas.openxmlformats.org/officeDocument/2006/relationships/tags" Target="../tags/tag676.xml"/><Relationship Id="rId12" Type="http://schemas.openxmlformats.org/officeDocument/2006/relationships/tags" Target="../tags/tag675.xml"/><Relationship Id="rId11" Type="http://schemas.openxmlformats.org/officeDocument/2006/relationships/tags" Target="../tags/tag674.xml"/><Relationship Id="rId10" Type="http://schemas.openxmlformats.org/officeDocument/2006/relationships/tags" Target="../tags/tag673.xml"/><Relationship Id="rId1" Type="http://schemas.openxmlformats.org/officeDocument/2006/relationships/tags" Target="../tags/tag666.xml"/></Relationships>
</file>

<file path=ppt/slides/_rels/slide77.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682.xml"/><Relationship Id="rId7" Type="http://schemas.openxmlformats.org/officeDocument/2006/relationships/tags" Target="../tags/tag681.xml"/><Relationship Id="rId6" Type="http://schemas.openxmlformats.org/officeDocument/2006/relationships/tags" Target="../tags/tag680.xml"/><Relationship Id="rId5" Type="http://schemas.openxmlformats.org/officeDocument/2006/relationships/image" Target="../media/image3.png"/><Relationship Id="rId4" Type="http://schemas.openxmlformats.org/officeDocument/2006/relationships/tags" Target="../tags/tag679.xml"/><Relationship Id="rId3" Type="http://schemas.openxmlformats.org/officeDocument/2006/relationships/image" Target="../media/image2.png"/><Relationship Id="rId2" Type="http://schemas.openxmlformats.org/officeDocument/2006/relationships/tags" Target="../tags/tag678.xml"/><Relationship Id="rId10" Type="http://schemas.openxmlformats.org/officeDocument/2006/relationships/notesSlide" Target="../notesSlides/notesSlide34.xml"/><Relationship Id="rId1" Type="http://schemas.openxmlformats.org/officeDocument/2006/relationships/tags" Target="../tags/tag677.xml"/></Relationships>
</file>

<file path=ppt/slides/_rels/slide78.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688.xml"/><Relationship Id="rId7" Type="http://schemas.openxmlformats.org/officeDocument/2006/relationships/tags" Target="../tags/tag687.xml"/><Relationship Id="rId6" Type="http://schemas.openxmlformats.org/officeDocument/2006/relationships/tags" Target="../tags/tag686.xml"/><Relationship Id="rId5" Type="http://schemas.openxmlformats.org/officeDocument/2006/relationships/image" Target="../media/image3.png"/><Relationship Id="rId4" Type="http://schemas.openxmlformats.org/officeDocument/2006/relationships/tags" Target="../tags/tag685.xml"/><Relationship Id="rId3" Type="http://schemas.openxmlformats.org/officeDocument/2006/relationships/image" Target="../media/image2.png"/><Relationship Id="rId2" Type="http://schemas.openxmlformats.org/officeDocument/2006/relationships/tags" Target="../tags/tag684.xml"/><Relationship Id="rId10" Type="http://schemas.openxmlformats.org/officeDocument/2006/relationships/notesSlide" Target="../notesSlides/notesSlide35.xml"/><Relationship Id="rId1" Type="http://schemas.openxmlformats.org/officeDocument/2006/relationships/tags" Target="../tags/tag683.xml"/></Relationships>
</file>

<file path=ppt/slides/_rels/slide79.xml.rels><?xml version="1.0" encoding="UTF-8" standalone="yes"?>
<Relationships xmlns="http://schemas.openxmlformats.org/package/2006/relationships"><Relationship Id="rId9" Type="http://schemas.openxmlformats.org/officeDocument/2006/relationships/tags" Target="../tags/tag695.xml"/><Relationship Id="rId8" Type="http://schemas.openxmlformats.org/officeDocument/2006/relationships/tags" Target="../tags/tag694.xml"/><Relationship Id="rId7" Type="http://schemas.openxmlformats.org/officeDocument/2006/relationships/tags" Target="../tags/tag693.xml"/><Relationship Id="rId6" Type="http://schemas.openxmlformats.org/officeDocument/2006/relationships/tags" Target="../tags/tag692.xml"/><Relationship Id="rId5" Type="http://schemas.openxmlformats.org/officeDocument/2006/relationships/image" Target="../media/image3.png"/><Relationship Id="rId4" Type="http://schemas.openxmlformats.org/officeDocument/2006/relationships/tags" Target="../tags/tag691.xml"/><Relationship Id="rId3" Type="http://schemas.openxmlformats.org/officeDocument/2006/relationships/image" Target="../media/image2.png"/><Relationship Id="rId2" Type="http://schemas.openxmlformats.org/officeDocument/2006/relationships/tags" Target="../tags/tag690.xml"/><Relationship Id="rId13" Type="http://schemas.openxmlformats.org/officeDocument/2006/relationships/notesSlide" Target="../notesSlides/notesSlide36.xml"/><Relationship Id="rId12" Type="http://schemas.openxmlformats.org/officeDocument/2006/relationships/slideLayout" Target="../slideLayouts/slideLayout22.xml"/><Relationship Id="rId11" Type="http://schemas.openxmlformats.org/officeDocument/2006/relationships/tags" Target="../tags/tag697.xml"/><Relationship Id="rId10" Type="http://schemas.openxmlformats.org/officeDocument/2006/relationships/tags" Target="../tags/tag696.xml"/><Relationship Id="rId1" Type="http://schemas.openxmlformats.org/officeDocument/2006/relationships/tags" Target="../tags/tag689.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s>
</file>

<file path=ppt/slides/_rels/slide80.xml.rels><?xml version="1.0" encoding="UTF-8" standalone="yes"?>
<Relationships xmlns="http://schemas.openxmlformats.org/package/2006/relationships"><Relationship Id="rId9" Type="http://schemas.openxmlformats.org/officeDocument/2006/relationships/tags" Target="../tags/tag704.xml"/><Relationship Id="rId8" Type="http://schemas.openxmlformats.org/officeDocument/2006/relationships/tags" Target="../tags/tag703.xml"/><Relationship Id="rId7" Type="http://schemas.openxmlformats.org/officeDocument/2006/relationships/tags" Target="../tags/tag702.xml"/><Relationship Id="rId6" Type="http://schemas.openxmlformats.org/officeDocument/2006/relationships/tags" Target="../tags/tag701.xml"/><Relationship Id="rId5" Type="http://schemas.openxmlformats.org/officeDocument/2006/relationships/tags" Target="../tags/tag700.xml"/><Relationship Id="rId4" Type="http://schemas.openxmlformats.org/officeDocument/2006/relationships/image" Target="../media/image3.png"/><Relationship Id="rId3" Type="http://schemas.openxmlformats.org/officeDocument/2006/relationships/tags" Target="../tags/tag699.xml"/><Relationship Id="rId2" Type="http://schemas.openxmlformats.org/officeDocument/2006/relationships/image" Target="../media/image2.png"/><Relationship Id="rId14" Type="http://schemas.openxmlformats.org/officeDocument/2006/relationships/notesSlide" Target="../notesSlides/notesSlide37.xml"/><Relationship Id="rId13" Type="http://schemas.openxmlformats.org/officeDocument/2006/relationships/slideLayout" Target="../slideLayouts/slideLayout22.xml"/><Relationship Id="rId12" Type="http://schemas.openxmlformats.org/officeDocument/2006/relationships/tags" Target="../tags/tag707.xml"/><Relationship Id="rId11" Type="http://schemas.openxmlformats.org/officeDocument/2006/relationships/tags" Target="../tags/tag706.xml"/><Relationship Id="rId10" Type="http://schemas.openxmlformats.org/officeDocument/2006/relationships/tags" Target="../tags/tag705.xml"/><Relationship Id="rId1" Type="http://schemas.openxmlformats.org/officeDocument/2006/relationships/tags" Target="../tags/tag698.xml"/></Relationships>
</file>

<file path=ppt/slides/_rels/slide81.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713.xml"/><Relationship Id="rId7" Type="http://schemas.openxmlformats.org/officeDocument/2006/relationships/tags" Target="../tags/tag712.xml"/><Relationship Id="rId6" Type="http://schemas.openxmlformats.org/officeDocument/2006/relationships/tags" Target="../tags/tag711.xml"/><Relationship Id="rId5" Type="http://schemas.openxmlformats.org/officeDocument/2006/relationships/tags" Target="../tags/tag710.xml"/><Relationship Id="rId4" Type="http://schemas.openxmlformats.org/officeDocument/2006/relationships/image" Target="../media/image3.png"/><Relationship Id="rId3" Type="http://schemas.openxmlformats.org/officeDocument/2006/relationships/tags" Target="../tags/tag709.xml"/><Relationship Id="rId2" Type="http://schemas.openxmlformats.org/officeDocument/2006/relationships/image" Target="../media/image2.png"/><Relationship Id="rId1" Type="http://schemas.openxmlformats.org/officeDocument/2006/relationships/tags" Target="../tags/tag708.xml"/></Relationships>
</file>

<file path=ppt/slides/_rels/slide82.xml.rels><?xml version="1.0" encoding="UTF-8" standalone="yes"?>
<Relationships xmlns="http://schemas.openxmlformats.org/package/2006/relationships"><Relationship Id="rId9" Type="http://schemas.openxmlformats.org/officeDocument/2006/relationships/tags" Target="../tags/tag720.xml"/><Relationship Id="rId8" Type="http://schemas.openxmlformats.org/officeDocument/2006/relationships/tags" Target="../tags/tag719.xml"/><Relationship Id="rId7" Type="http://schemas.openxmlformats.org/officeDocument/2006/relationships/tags" Target="../tags/tag718.xml"/><Relationship Id="rId6" Type="http://schemas.openxmlformats.org/officeDocument/2006/relationships/tags" Target="../tags/tag717.xml"/><Relationship Id="rId5" Type="http://schemas.openxmlformats.org/officeDocument/2006/relationships/tags" Target="../tags/tag716.xml"/><Relationship Id="rId4" Type="http://schemas.openxmlformats.org/officeDocument/2006/relationships/image" Target="../media/image3.png"/><Relationship Id="rId3" Type="http://schemas.openxmlformats.org/officeDocument/2006/relationships/tags" Target="../tags/tag715.xml"/><Relationship Id="rId2" Type="http://schemas.openxmlformats.org/officeDocument/2006/relationships/image" Target="../media/image2.png"/><Relationship Id="rId17" Type="http://schemas.openxmlformats.org/officeDocument/2006/relationships/slideLayout" Target="../slideLayouts/slideLayout22.xml"/><Relationship Id="rId16" Type="http://schemas.openxmlformats.org/officeDocument/2006/relationships/tags" Target="../tags/tag727.xml"/><Relationship Id="rId15" Type="http://schemas.openxmlformats.org/officeDocument/2006/relationships/tags" Target="../tags/tag726.xml"/><Relationship Id="rId14" Type="http://schemas.openxmlformats.org/officeDocument/2006/relationships/tags" Target="../tags/tag725.xml"/><Relationship Id="rId13" Type="http://schemas.openxmlformats.org/officeDocument/2006/relationships/tags" Target="../tags/tag724.xml"/><Relationship Id="rId12" Type="http://schemas.openxmlformats.org/officeDocument/2006/relationships/tags" Target="../tags/tag723.xml"/><Relationship Id="rId11" Type="http://schemas.openxmlformats.org/officeDocument/2006/relationships/tags" Target="../tags/tag722.xml"/><Relationship Id="rId10" Type="http://schemas.openxmlformats.org/officeDocument/2006/relationships/tags" Target="../tags/tag721.xml"/><Relationship Id="rId1" Type="http://schemas.openxmlformats.org/officeDocument/2006/relationships/tags" Target="../tags/tag714.xml"/></Relationships>
</file>

<file path=ppt/slides/_rels/slide83.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tags" Target="../tags/tag732.xml"/><Relationship Id="rId4" Type="http://schemas.openxmlformats.org/officeDocument/2006/relationships/tags" Target="../tags/tag731.xml"/><Relationship Id="rId3" Type="http://schemas.openxmlformats.org/officeDocument/2006/relationships/tags" Target="../tags/tag730.xml"/><Relationship Id="rId2" Type="http://schemas.openxmlformats.org/officeDocument/2006/relationships/tags" Target="../tags/tag729.xml"/><Relationship Id="rId1" Type="http://schemas.openxmlformats.org/officeDocument/2006/relationships/tags" Target="../tags/tag728.xml"/></Relationships>
</file>

<file path=ppt/slides/_rels/slide84.xml.rels><?xml version="1.0" encoding="UTF-8" standalone="yes"?>
<Relationships xmlns="http://schemas.openxmlformats.org/package/2006/relationships"><Relationship Id="rId9" Type="http://schemas.openxmlformats.org/officeDocument/2006/relationships/tags" Target="../tags/tag739.xml"/><Relationship Id="rId8" Type="http://schemas.openxmlformats.org/officeDocument/2006/relationships/tags" Target="../tags/tag738.xml"/><Relationship Id="rId7" Type="http://schemas.openxmlformats.org/officeDocument/2006/relationships/tags" Target="../tags/tag737.xml"/><Relationship Id="rId6" Type="http://schemas.openxmlformats.org/officeDocument/2006/relationships/tags" Target="../tags/tag736.xml"/><Relationship Id="rId5" Type="http://schemas.openxmlformats.org/officeDocument/2006/relationships/tags" Target="../tags/tag735.xml"/><Relationship Id="rId4" Type="http://schemas.openxmlformats.org/officeDocument/2006/relationships/image" Target="../media/image3.png"/><Relationship Id="rId3" Type="http://schemas.openxmlformats.org/officeDocument/2006/relationships/tags" Target="../tags/tag734.xml"/><Relationship Id="rId2" Type="http://schemas.openxmlformats.org/officeDocument/2006/relationships/image" Target="../media/image2.png"/><Relationship Id="rId12" Type="http://schemas.openxmlformats.org/officeDocument/2006/relationships/slideLayout" Target="../slideLayouts/slideLayout22.xml"/><Relationship Id="rId11" Type="http://schemas.openxmlformats.org/officeDocument/2006/relationships/tags" Target="../tags/tag741.xml"/><Relationship Id="rId10" Type="http://schemas.openxmlformats.org/officeDocument/2006/relationships/tags" Target="../tags/tag740.xml"/><Relationship Id="rId1" Type="http://schemas.openxmlformats.org/officeDocument/2006/relationships/tags" Target="../tags/tag733.xml"/></Relationships>
</file>

<file path=ppt/slides/_rels/slide85.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747.xml"/><Relationship Id="rId7" Type="http://schemas.openxmlformats.org/officeDocument/2006/relationships/tags" Target="../tags/tag746.xml"/><Relationship Id="rId6" Type="http://schemas.openxmlformats.org/officeDocument/2006/relationships/tags" Target="../tags/tag745.xml"/><Relationship Id="rId5" Type="http://schemas.openxmlformats.org/officeDocument/2006/relationships/image" Target="../media/image3.png"/><Relationship Id="rId4" Type="http://schemas.openxmlformats.org/officeDocument/2006/relationships/tags" Target="../tags/tag744.xml"/><Relationship Id="rId3" Type="http://schemas.openxmlformats.org/officeDocument/2006/relationships/image" Target="../media/image2.png"/><Relationship Id="rId2" Type="http://schemas.openxmlformats.org/officeDocument/2006/relationships/tags" Target="../tags/tag743.xml"/><Relationship Id="rId1" Type="http://schemas.openxmlformats.org/officeDocument/2006/relationships/tags" Target="../tags/tag742.xml"/></Relationships>
</file>

<file path=ppt/slides/_rels/slide86.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753.xml"/><Relationship Id="rId7" Type="http://schemas.openxmlformats.org/officeDocument/2006/relationships/tags" Target="../tags/tag752.xml"/><Relationship Id="rId6" Type="http://schemas.openxmlformats.org/officeDocument/2006/relationships/tags" Target="../tags/tag751.xml"/><Relationship Id="rId5" Type="http://schemas.openxmlformats.org/officeDocument/2006/relationships/image" Target="../media/image3.png"/><Relationship Id="rId4" Type="http://schemas.openxmlformats.org/officeDocument/2006/relationships/tags" Target="../tags/tag750.xml"/><Relationship Id="rId3" Type="http://schemas.openxmlformats.org/officeDocument/2006/relationships/image" Target="../media/image2.png"/><Relationship Id="rId2" Type="http://schemas.openxmlformats.org/officeDocument/2006/relationships/tags" Target="../tags/tag749.xml"/><Relationship Id="rId1" Type="http://schemas.openxmlformats.org/officeDocument/2006/relationships/tags" Target="../tags/tag748.xml"/></Relationships>
</file>

<file path=ppt/slides/_rels/slide87.xml.rels><?xml version="1.0" encoding="UTF-8" standalone="yes"?>
<Relationships xmlns="http://schemas.openxmlformats.org/package/2006/relationships"><Relationship Id="rId9" Type="http://schemas.openxmlformats.org/officeDocument/2006/relationships/tags" Target="../tags/tag759.xml"/><Relationship Id="rId8" Type="http://schemas.openxmlformats.org/officeDocument/2006/relationships/image" Target="clipboard/slides/clipboard/slides/clipboard/drawings/NULL" TargetMode="External"/><Relationship Id="rId7" Type="http://schemas.openxmlformats.org/officeDocument/2006/relationships/tags" Target="../tags/tag758.xml"/><Relationship Id="rId6" Type="http://schemas.openxmlformats.org/officeDocument/2006/relationships/tags" Target="../tags/tag757.xml"/><Relationship Id="rId5" Type="http://schemas.openxmlformats.org/officeDocument/2006/relationships/image" Target="../media/image3.png"/><Relationship Id="rId4" Type="http://schemas.openxmlformats.org/officeDocument/2006/relationships/tags" Target="../tags/tag756.xml"/><Relationship Id="rId3" Type="http://schemas.openxmlformats.org/officeDocument/2006/relationships/image" Target="../media/image2.png"/><Relationship Id="rId2" Type="http://schemas.openxmlformats.org/officeDocument/2006/relationships/tags" Target="../tags/tag755.xml"/><Relationship Id="rId14" Type="http://schemas.openxmlformats.org/officeDocument/2006/relationships/slideLayout" Target="../slideLayouts/slideLayout22.xml"/><Relationship Id="rId13" Type="http://schemas.openxmlformats.org/officeDocument/2006/relationships/tags" Target="../tags/tag762.xml"/><Relationship Id="rId12" Type="http://schemas.openxmlformats.org/officeDocument/2006/relationships/image" Target="../media/image12.png"/><Relationship Id="rId11" Type="http://schemas.openxmlformats.org/officeDocument/2006/relationships/tags" Target="../tags/tag761.xml"/><Relationship Id="rId10" Type="http://schemas.openxmlformats.org/officeDocument/2006/relationships/tags" Target="../tags/tag760.xml"/><Relationship Id="rId1" Type="http://schemas.openxmlformats.org/officeDocument/2006/relationships/tags" Target="../tags/tag754.xml"/></Relationships>
</file>

<file path=ppt/slides/_rels/slide88.xml.rels><?xml version="1.0" encoding="UTF-8" standalone="yes"?>
<Relationships xmlns="http://schemas.openxmlformats.org/package/2006/relationships"><Relationship Id="rId9" Type="http://schemas.openxmlformats.org/officeDocument/2006/relationships/tags" Target="../tags/tag769.xml"/><Relationship Id="rId8" Type="http://schemas.openxmlformats.org/officeDocument/2006/relationships/tags" Target="../tags/tag768.xml"/><Relationship Id="rId7" Type="http://schemas.openxmlformats.org/officeDocument/2006/relationships/tags" Target="../tags/tag767.xml"/><Relationship Id="rId6" Type="http://schemas.openxmlformats.org/officeDocument/2006/relationships/tags" Target="../tags/tag766.xml"/><Relationship Id="rId5" Type="http://schemas.openxmlformats.org/officeDocument/2006/relationships/image" Target="../media/image3.png"/><Relationship Id="rId4" Type="http://schemas.openxmlformats.org/officeDocument/2006/relationships/tags" Target="../tags/tag765.xml"/><Relationship Id="rId3" Type="http://schemas.openxmlformats.org/officeDocument/2006/relationships/image" Target="../media/image2.png"/><Relationship Id="rId2" Type="http://schemas.openxmlformats.org/officeDocument/2006/relationships/tags" Target="../tags/tag764.xml"/><Relationship Id="rId14" Type="http://schemas.openxmlformats.org/officeDocument/2006/relationships/slideLayout" Target="../slideLayouts/slideLayout22.xml"/><Relationship Id="rId13" Type="http://schemas.openxmlformats.org/officeDocument/2006/relationships/tags" Target="../tags/tag773.xml"/><Relationship Id="rId12" Type="http://schemas.openxmlformats.org/officeDocument/2006/relationships/tags" Target="../tags/tag772.xml"/><Relationship Id="rId11" Type="http://schemas.openxmlformats.org/officeDocument/2006/relationships/tags" Target="../tags/tag771.xml"/><Relationship Id="rId10" Type="http://schemas.openxmlformats.org/officeDocument/2006/relationships/tags" Target="../tags/tag770.xml"/><Relationship Id="rId1" Type="http://schemas.openxmlformats.org/officeDocument/2006/relationships/tags" Target="../tags/tag763.xml"/></Relationships>
</file>

<file path=ppt/slides/_rels/slide89.xml.rels><?xml version="1.0" encoding="UTF-8" standalone="yes"?>
<Relationships xmlns="http://schemas.openxmlformats.org/package/2006/relationships"><Relationship Id="rId9" Type="http://schemas.openxmlformats.org/officeDocument/2006/relationships/tags" Target="../tags/tag780.xml"/><Relationship Id="rId8" Type="http://schemas.openxmlformats.org/officeDocument/2006/relationships/tags" Target="../tags/tag779.xml"/><Relationship Id="rId7" Type="http://schemas.openxmlformats.org/officeDocument/2006/relationships/tags" Target="../tags/tag778.xml"/><Relationship Id="rId6" Type="http://schemas.openxmlformats.org/officeDocument/2006/relationships/tags" Target="../tags/tag777.xml"/><Relationship Id="rId5" Type="http://schemas.openxmlformats.org/officeDocument/2006/relationships/image" Target="../media/image3.png"/><Relationship Id="rId4" Type="http://schemas.openxmlformats.org/officeDocument/2006/relationships/tags" Target="../tags/tag776.xml"/><Relationship Id="rId3" Type="http://schemas.openxmlformats.org/officeDocument/2006/relationships/image" Target="../media/image2.png"/><Relationship Id="rId2" Type="http://schemas.openxmlformats.org/officeDocument/2006/relationships/tags" Target="../tags/tag775.xml"/><Relationship Id="rId14" Type="http://schemas.openxmlformats.org/officeDocument/2006/relationships/slideLayout" Target="../slideLayouts/slideLayout22.xml"/><Relationship Id="rId13" Type="http://schemas.openxmlformats.org/officeDocument/2006/relationships/tags" Target="../tags/tag784.xml"/><Relationship Id="rId12" Type="http://schemas.openxmlformats.org/officeDocument/2006/relationships/tags" Target="../tags/tag783.xml"/><Relationship Id="rId11" Type="http://schemas.openxmlformats.org/officeDocument/2006/relationships/tags" Target="../tags/tag782.xml"/><Relationship Id="rId10" Type="http://schemas.openxmlformats.org/officeDocument/2006/relationships/tags" Target="../tags/tag781.xml"/><Relationship Id="rId1" Type="http://schemas.openxmlformats.org/officeDocument/2006/relationships/tags" Target="../tags/tag774.xml"/></Relationships>
</file>

<file path=ppt/slides/_rels/slide9.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image" Target="../media/image3.png"/><Relationship Id="rId4" Type="http://schemas.openxmlformats.org/officeDocument/2006/relationships/tags" Target="../tags/tag156.xml"/><Relationship Id="rId3" Type="http://schemas.openxmlformats.org/officeDocument/2006/relationships/image" Target="../media/image2.png"/><Relationship Id="rId2" Type="http://schemas.openxmlformats.org/officeDocument/2006/relationships/tags" Target="../tags/tag155.xml"/><Relationship Id="rId12" Type="http://schemas.openxmlformats.org/officeDocument/2006/relationships/slideLayout" Target="../slideLayouts/slideLayout22.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tags" Target="../tags/tag154.xml"/></Relationships>
</file>

<file path=ppt/slides/_rels/slide90.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790.xml"/><Relationship Id="rId7" Type="http://schemas.openxmlformats.org/officeDocument/2006/relationships/tags" Target="../tags/tag789.xml"/><Relationship Id="rId6" Type="http://schemas.openxmlformats.org/officeDocument/2006/relationships/tags" Target="../tags/tag788.xml"/><Relationship Id="rId5" Type="http://schemas.openxmlformats.org/officeDocument/2006/relationships/image" Target="../media/image3.png"/><Relationship Id="rId4" Type="http://schemas.openxmlformats.org/officeDocument/2006/relationships/tags" Target="../tags/tag787.xml"/><Relationship Id="rId3" Type="http://schemas.openxmlformats.org/officeDocument/2006/relationships/image" Target="../media/image2.png"/><Relationship Id="rId2" Type="http://schemas.openxmlformats.org/officeDocument/2006/relationships/tags" Target="../tags/tag786.xml"/><Relationship Id="rId1" Type="http://schemas.openxmlformats.org/officeDocument/2006/relationships/tags" Target="../tags/tag785.xml"/></Relationships>
</file>

<file path=ppt/slides/_rels/slide91.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796.xml"/><Relationship Id="rId7" Type="http://schemas.openxmlformats.org/officeDocument/2006/relationships/tags" Target="../tags/tag795.xml"/><Relationship Id="rId6" Type="http://schemas.openxmlformats.org/officeDocument/2006/relationships/tags" Target="../tags/tag794.xml"/><Relationship Id="rId5" Type="http://schemas.openxmlformats.org/officeDocument/2006/relationships/image" Target="../media/image3.png"/><Relationship Id="rId4" Type="http://schemas.openxmlformats.org/officeDocument/2006/relationships/tags" Target="../tags/tag793.xml"/><Relationship Id="rId3" Type="http://schemas.openxmlformats.org/officeDocument/2006/relationships/image" Target="../media/image2.png"/><Relationship Id="rId2" Type="http://schemas.openxmlformats.org/officeDocument/2006/relationships/tags" Target="../tags/tag792.xml"/><Relationship Id="rId1" Type="http://schemas.openxmlformats.org/officeDocument/2006/relationships/tags" Target="../tags/tag791.xml"/></Relationships>
</file>

<file path=ppt/slides/_rels/slide92.xml.rels><?xml version="1.0" encoding="UTF-8" standalone="yes"?>
<Relationships xmlns="http://schemas.openxmlformats.org/package/2006/relationships"><Relationship Id="rId9" Type="http://schemas.openxmlformats.org/officeDocument/2006/relationships/tags" Target="../tags/tag803.xml"/><Relationship Id="rId8" Type="http://schemas.openxmlformats.org/officeDocument/2006/relationships/tags" Target="../tags/tag802.xml"/><Relationship Id="rId7" Type="http://schemas.openxmlformats.org/officeDocument/2006/relationships/tags" Target="../tags/tag801.xml"/><Relationship Id="rId6" Type="http://schemas.openxmlformats.org/officeDocument/2006/relationships/tags" Target="../tags/tag800.xml"/><Relationship Id="rId5" Type="http://schemas.openxmlformats.org/officeDocument/2006/relationships/image" Target="../media/image3.png"/><Relationship Id="rId4" Type="http://schemas.openxmlformats.org/officeDocument/2006/relationships/tags" Target="../tags/tag799.xml"/><Relationship Id="rId3" Type="http://schemas.openxmlformats.org/officeDocument/2006/relationships/image" Target="../media/image2.png"/><Relationship Id="rId2" Type="http://schemas.openxmlformats.org/officeDocument/2006/relationships/tags" Target="../tags/tag798.xml"/><Relationship Id="rId12" Type="http://schemas.openxmlformats.org/officeDocument/2006/relationships/slideLayout" Target="../slideLayouts/slideLayout22.xml"/><Relationship Id="rId11" Type="http://schemas.openxmlformats.org/officeDocument/2006/relationships/tags" Target="../tags/tag804.xml"/><Relationship Id="rId10" Type="http://schemas.openxmlformats.org/officeDocument/2006/relationships/image" Target="../media/image57.png"/><Relationship Id="rId1" Type="http://schemas.openxmlformats.org/officeDocument/2006/relationships/tags" Target="../tags/tag797.xml"/></Relationships>
</file>

<file path=ppt/slides/_rels/slide9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810.xml"/><Relationship Id="rId7" Type="http://schemas.openxmlformats.org/officeDocument/2006/relationships/tags" Target="../tags/tag809.xml"/><Relationship Id="rId6" Type="http://schemas.openxmlformats.org/officeDocument/2006/relationships/tags" Target="../tags/tag808.xml"/><Relationship Id="rId5" Type="http://schemas.openxmlformats.org/officeDocument/2006/relationships/image" Target="../media/image3.png"/><Relationship Id="rId4" Type="http://schemas.openxmlformats.org/officeDocument/2006/relationships/tags" Target="../tags/tag807.xml"/><Relationship Id="rId3" Type="http://schemas.openxmlformats.org/officeDocument/2006/relationships/image" Target="../media/image2.png"/><Relationship Id="rId2" Type="http://schemas.openxmlformats.org/officeDocument/2006/relationships/tags" Target="../tags/tag806.xml"/><Relationship Id="rId1" Type="http://schemas.openxmlformats.org/officeDocument/2006/relationships/tags" Target="../tags/tag805.xml"/></Relationships>
</file>

<file path=ppt/slides/_rels/slide9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816.xml"/><Relationship Id="rId7" Type="http://schemas.openxmlformats.org/officeDocument/2006/relationships/tags" Target="../tags/tag815.xml"/><Relationship Id="rId6" Type="http://schemas.openxmlformats.org/officeDocument/2006/relationships/tags" Target="../tags/tag814.xml"/><Relationship Id="rId5" Type="http://schemas.openxmlformats.org/officeDocument/2006/relationships/image" Target="../media/image3.png"/><Relationship Id="rId4" Type="http://schemas.openxmlformats.org/officeDocument/2006/relationships/tags" Target="../tags/tag813.xml"/><Relationship Id="rId3" Type="http://schemas.openxmlformats.org/officeDocument/2006/relationships/image" Target="../media/image2.png"/><Relationship Id="rId2" Type="http://schemas.openxmlformats.org/officeDocument/2006/relationships/tags" Target="../tags/tag812.xml"/><Relationship Id="rId1" Type="http://schemas.openxmlformats.org/officeDocument/2006/relationships/tags" Target="../tags/tag811.xml"/></Relationships>
</file>

<file path=ppt/slides/_rels/slide95.xml.rels><?xml version="1.0" encoding="UTF-8" standalone="yes"?>
<Relationships xmlns="http://schemas.openxmlformats.org/package/2006/relationships"><Relationship Id="rId9" Type="http://schemas.openxmlformats.org/officeDocument/2006/relationships/tags" Target="../tags/tag822.xml"/><Relationship Id="rId8" Type="http://schemas.openxmlformats.org/officeDocument/2006/relationships/image" Target="../media/image58.jpeg"/><Relationship Id="rId7" Type="http://schemas.openxmlformats.org/officeDocument/2006/relationships/tags" Target="../tags/tag821.xml"/><Relationship Id="rId6" Type="http://schemas.openxmlformats.org/officeDocument/2006/relationships/tags" Target="../tags/tag820.xml"/><Relationship Id="rId5" Type="http://schemas.openxmlformats.org/officeDocument/2006/relationships/image" Target="../media/image3.png"/><Relationship Id="rId4" Type="http://schemas.openxmlformats.org/officeDocument/2006/relationships/tags" Target="../tags/tag819.xml"/><Relationship Id="rId3" Type="http://schemas.openxmlformats.org/officeDocument/2006/relationships/image" Target="../media/image2.png"/><Relationship Id="rId2" Type="http://schemas.openxmlformats.org/officeDocument/2006/relationships/tags" Target="../tags/tag818.xml"/><Relationship Id="rId10" Type="http://schemas.openxmlformats.org/officeDocument/2006/relationships/slideLayout" Target="../slideLayouts/slideLayout22.xml"/><Relationship Id="rId1" Type="http://schemas.openxmlformats.org/officeDocument/2006/relationships/tags" Target="../tags/tag817.xml"/></Relationships>
</file>

<file path=ppt/slides/_rels/slide96.xml.rels><?xml version="1.0" encoding="UTF-8" standalone="yes"?>
<Relationships xmlns="http://schemas.openxmlformats.org/package/2006/relationships"><Relationship Id="rId9" Type="http://schemas.openxmlformats.org/officeDocument/2006/relationships/image" Target="../media/image59.jpeg"/><Relationship Id="rId8" Type="http://schemas.openxmlformats.org/officeDocument/2006/relationships/tags" Target="../tags/tag828.xml"/><Relationship Id="rId7" Type="http://schemas.openxmlformats.org/officeDocument/2006/relationships/tags" Target="../tags/tag827.xml"/><Relationship Id="rId6" Type="http://schemas.openxmlformats.org/officeDocument/2006/relationships/tags" Target="../tags/tag826.xml"/><Relationship Id="rId5" Type="http://schemas.openxmlformats.org/officeDocument/2006/relationships/image" Target="../media/image3.png"/><Relationship Id="rId4" Type="http://schemas.openxmlformats.org/officeDocument/2006/relationships/tags" Target="../tags/tag825.xml"/><Relationship Id="rId3" Type="http://schemas.openxmlformats.org/officeDocument/2006/relationships/image" Target="../media/image2.png"/><Relationship Id="rId2" Type="http://schemas.openxmlformats.org/officeDocument/2006/relationships/tags" Target="../tags/tag824.xml"/><Relationship Id="rId13" Type="http://schemas.openxmlformats.org/officeDocument/2006/relationships/slideLayout" Target="../slideLayouts/slideLayout22.xml"/><Relationship Id="rId12" Type="http://schemas.openxmlformats.org/officeDocument/2006/relationships/tags" Target="../tags/tag830.xml"/><Relationship Id="rId11" Type="http://schemas.openxmlformats.org/officeDocument/2006/relationships/image" Target="../media/image60.jpeg"/><Relationship Id="rId10" Type="http://schemas.openxmlformats.org/officeDocument/2006/relationships/tags" Target="../tags/tag829.xml"/><Relationship Id="rId1" Type="http://schemas.openxmlformats.org/officeDocument/2006/relationships/tags" Target="../tags/tag823.xml"/></Relationships>
</file>

<file path=ppt/slides/_rels/slide97.xml.rels><?xml version="1.0" encoding="UTF-8" standalone="yes"?>
<Relationships xmlns="http://schemas.openxmlformats.org/package/2006/relationships"><Relationship Id="rId9" Type="http://schemas.openxmlformats.org/officeDocument/2006/relationships/tags" Target="../tags/tag837.xml"/><Relationship Id="rId8" Type="http://schemas.openxmlformats.org/officeDocument/2006/relationships/tags" Target="../tags/tag836.xml"/><Relationship Id="rId7" Type="http://schemas.openxmlformats.org/officeDocument/2006/relationships/tags" Target="../tags/tag835.xml"/><Relationship Id="rId6" Type="http://schemas.openxmlformats.org/officeDocument/2006/relationships/tags" Target="../tags/tag834.xml"/><Relationship Id="rId5" Type="http://schemas.openxmlformats.org/officeDocument/2006/relationships/image" Target="../media/image3.png"/><Relationship Id="rId4" Type="http://schemas.openxmlformats.org/officeDocument/2006/relationships/tags" Target="../tags/tag833.xml"/><Relationship Id="rId3" Type="http://schemas.openxmlformats.org/officeDocument/2006/relationships/image" Target="../media/image2.png"/><Relationship Id="rId2" Type="http://schemas.openxmlformats.org/officeDocument/2006/relationships/tags" Target="../tags/tag832.xml"/><Relationship Id="rId13" Type="http://schemas.openxmlformats.org/officeDocument/2006/relationships/slideLayout" Target="../slideLayouts/slideLayout22.xml"/><Relationship Id="rId12" Type="http://schemas.openxmlformats.org/officeDocument/2006/relationships/tags" Target="../tags/tag840.xml"/><Relationship Id="rId11" Type="http://schemas.openxmlformats.org/officeDocument/2006/relationships/tags" Target="../tags/tag839.xml"/><Relationship Id="rId10" Type="http://schemas.openxmlformats.org/officeDocument/2006/relationships/tags" Target="../tags/tag838.xml"/><Relationship Id="rId1" Type="http://schemas.openxmlformats.org/officeDocument/2006/relationships/tags" Target="../tags/tag831.xml"/></Relationships>
</file>

<file path=ppt/slides/_rels/slide98.xml.rels><?xml version="1.0" encoding="UTF-8" standalone="yes"?>
<Relationships xmlns="http://schemas.openxmlformats.org/package/2006/relationships"><Relationship Id="rId9" Type="http://schemas.openxmlformats.org/officeDocument/2006/relationships/tags" Target="../tags/tag847.xml"/><Relationship Id="rId8" Type="http://schemas.openxmlformats.org/officeDocument/2006/relationships/tags" Target="../tags/tag846.xml"/><Relationship Id="rId7" Type="http://schemas.openxmlformats.org/officeDocument/2006/relationships/tags" Target="../tags/tag845.xml"/><Relationship Id="rId6" Type="http://schemas.openxmlformats.org/officeDocument/2006/relationships/tags" Target="../tags/tag844.xml"/><Relationship Id="rId5" Type="http://schemas.openxmlformats.org/officeDocument/2006/relationships/image" Target="../media/image3.png"/><Relationship Id="rId4" Type="http://schemas.openxmlformats.org/officeDocument/2006/relationships/tags" Target="../tags/tag843.xml"/><Relationship Id="rId3" Type="http://schemas.openxmlformats.org/officeDocument/2006/relationships/image" Target="../media/image2.png"/><Relationship Id="rId2" Type="http://schemas.openxmlformats.org/officeDocument/2006/relationships/tags" Target="../tags/tag842.xml"/><Relationship Id="rId13" Type="http://schemas.openxmlformats.org/officeDocument/2006/relationships/slideLayout" Target="../slideLayouts/slideLayout22.xml"/><Relationship Id="rId12" Type="http://schemas.openxmlformats.org/officeDocument/2006/relationships/tags" Target="../tags/tag850.xml"/><Relationship Id="rId11" Type="http://schemas.openxmlformats.org/officeDocument/2006/relationships/tags" Target="../tags/tag849.xml"/><Relationship Id="rId10" Type="http://schemas.openxmlformats.org/officeDocument/2006/relationships/tags" Target="../tags/tag848.xml"/><Relationship Id="rId1" Type="http://schemas.openxmlformats.org/officeDocument/2006/relationships/tags" Target="../tags/tag841.xml"/></Relationships>
</file>

<file path=ppt/slides/_rels/slide99.xml.rels><?xml version="1.0" encoding="UTF-8" standalone="yes"?>
<Relationships xmlns="http://schemas.openxmlformats.org/package/2006/relationships"><Relationship Id="rId9" Type="http://schemas.openxmlformats.org/officeDocument/2006/relationships/tags" Target="../tags/tag857.xml"/><Relationship Id="rId8" Type="http://schemas.openxmlformats.org/officeDocument/2006/relationships/tags" Target="../tags/tag856.xml"/><Relationship Id="rId7" Type="http://schemas.openxmlformats.org/officeDocument/2006/relationships/tags" Target="../tags/tag855.xml"/><Relationship Id="rId6" Type="http://schemas.openxmlformats.org/officeDocument/2006/relationships/tags" Target="../tags/tag854.xml"/><Relationship Id="rId5" Type="http://schemas.openxmlformats.org/officeDocument/2006/relationships/image" Target="../media/image3.png"/><Relationship Id="rId4" Type="http://schemas.openxmlformats.org/officeDocument/2006/relationships/tags" Target="../tags/tag853.xml"/><Relationship Id="rId3" Type="http://schemas.openxmlformats.org/officeDocument/2006/relationships/image" Target="../media/image2.png"/><Relationship Id="rId2" Type="http://schemas.openxmlformats.org/officeDocument/2006/relationships/tags" Target="../tags/tag852.xml"/><Relationship Id="rId13" Type="http://schemas.openxmlformats.org/officeDocument/2006/relationships/slideLayout" Target="../slideLayouts/slideLayout22.xml"/><Relationship Id="rId12" Type="http://schemas.openxmlformats.org/officeDocument/2006/relationships/tags" Target="../tags/tag860.xml"/><Relationship Id="rId11" Type="http://schemas.openxmlformats.org/officeDocument/2006/relationships/tags" Target="../tags/tag859.xml"/><Relationship Id="rId10" Type="http://schemas.openxmlformats.org/officeDocument/2006/relationships/tags" Target="../tags/tag858.xml"/><Relationship Id="rId1" Type="http://schemas.openxmlformats.org/officeDocument/2006/relationships/tags" Target="../tags/tag8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ENGZHENGYU\Desktop\_2012.jpg"/>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311283" y="4437112"/>
            <a:ext cx="9178222" cy="191923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custDataLst>
              <p:tags r:id="rId3"/>
            </p:custDataLst>
          </p:nvPr>
        </p:nvSpPr>
        <p:spPr>
          <a:xfrm>
            <a:off x="1347629" y="1830290"/>
            <a:ext cx="37148" cy="1368205"/>
          </a:xfrm>
          <a:prstGeom prst="rect">
            <a:avLst/>
          </a:pr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0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矩形 45"/>
          <p:cNvSpPr/>
          <p:nvPr>
            <p:custDataLst>
              <p:tags r:id="rId4"/>
            </p:custDataLst>
          </p:nvPr>
        </p:nvSpPr>
        <p:spPr>
          <a:xfrm>
            <a:off x="8523340" y="1830290"/>
            <a:ext cx="37148" cy="1368205"/>
          </a:xfrm>
          <a:prstGeom prst="rect">
            <a:avLst/>
          </a:prstGeom>
          <a:solidFill>
            <a:schemeClr val="dk1">
              <a:lumMod val="75000"/>
              <a:lumOff val="25000"/>
            </a:schemeClr>
          </a:solidFill>
          <a:ln>
            <a:solidFill>
              <a:schemeClr val="dk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0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标题 4"/>
          <p:cNvSpPr/>
          <p:nvPr>
            <p:ph type="ctrTitle" idx="2"/>
            <p:custDataLst>
              <p:tags r:id="rId5"/>
            </p:custDataLst>
          </p:nvPr>
        </p:nvSpPr>
        <p:spPr>
          <a:xfrm>
            <a:off x="2228476" y="1764187"/>
            <a:ext cx="5451162" cy="1500410"/>
          </a:xfrm>
        </p:spPr>
        <p:txBody>
          <a:bodyPr/>
          <a:p>
            <a:pPr marL="0" indent="0" algn="ctr">
              <a:lnSpc>
                <a:spcPct val="100000"/>
              </a:lnSpc>
              <a:spcBef>
                <a:spcPts val="0"/>
              </a:spcBef>
              <a:spcAft>
                <a:spcPts val="0"/>
              </a:spcAft>
              <a:buSzPct val="100000"/>
              <a:buNone/>
            </a:pPr>
            <a:r>
              <a:rPr lang="zh-CN" altLang="en-US" sz="4800" dirty="0">
                <a:solidFill>
                  <a:schemeClr val="accent1"/>
                </a:solidFill>
              </a:rPr>
              <a:t>过程安全管理</a:t>
            </a:r>
            <a:endParaRPr lang="zh-CN" altLang="en-US" sz="4800" dirty="0">
              <a:solidFill>
                <a:schemeClr val="accent1"/>
              </a:solidFill>
            </a:endParaRPr>
          </a:p>
        </p:txBody>
      </p:sp>
      <p:sp>
        <p:nvSpPr>
          <p:cNvPr id="6" name="副标题 5"/>
          <p:cNvSpPr/>
          <p:nvPr>
            <p:ph type="subTitle" idx="3"/>
            <p:custDataLst>
              <p:tags r:id="rId6"/>
            </p:custDataLst>
          </p:nvPr>
        </p:nvSpPr>
        <p:spPr>
          <a:xfrm>
            <a:off x="2266315" y="3913505"/>
            <a:ext cx="5375910" cy="523875"/>
          </a:xfrm>
        </p:spPr>
        <p:txBody>
          <a:bodyPr/>
          <a:p>
            <a:pPr marL="0" indent="0" algn="ctr">
              <a:lnSpc>
                <a:spcPct val="130000"/>
              </a:lnSpc>
              <a:spcBef>
                <a:spcPts val="0"/>
              </a:spcBef>
              <a:spcAft>
                <a:spcPts val="0"/>
              </a:spcAft>
              <a:buSzPct val="100000"/>
              <a:buNone/>
            </a:pPr>
            <a:r>
              <a:rPr lang="zh-CN" altLang="en-US" sz="1900" dirty="0">
                <a:solidFill>
                  <a:schemeClr val="dk1">
                    <a:lumMod val="65000"/>
                    <a:lumOff val="35000"/>
                  </a:schemeClr>
                </a:solidFill>
              </a:rPr>
              <a:t>炼油厂</a:t>
            </a:r>
            <a:endParaRPr lang="zh-CN" altLang="en-US" sz="1900" dirty="0">
              <a:solidFill>
                <a:schemeClr val="dk1">
                  <a:lumMod val="65000"/>
                  <a:lumOff val="35000"/>
                </a:schemeClr>
              </a:solidFill>
            </a:endParaRPr>
          </a:p>
        </p:txBody>
      </p:sp>
    </p:spTree>
    <p:custDataLst>
      <p:tags r:id="rId7"/>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100" b="1" spc="160">
                <a:solidFill>
                  <a:schemeClr val="accent1"/>
                </a:solidFill>
                <a:latin typeface="微软雅黑" panose="020B0503020204020204" pitchFamily="34" charset="-122"/>
                <a:ea typeface="微软雅黑" panose="020B0503020204020204" pitchFamily="34" charset="-122"/>
              </a:rPr>
              <a:t>过程安全管理的由来</a:t>
            </a:r>
            <a:endParaRPr lang="zh-CN" altLang="en-US" sz="2100" b="1" spc="160">
              <a:solidFill>
                <a:schemeClr val="accent1"/>
              </a:solidFill>
              <a:latin typeface="微软雅黑" panose="020B0503020204020204" pitchFamily="34" charset="-122"/>
              <a:ea typeface="微软雅黑" panose="020B0503020204020204" pitchFamily="34" charset="-122"/>
            </a:endParaRPr>
          </a:p>
        </p:txBody>
      </p:sp>
      <p:pic>
        <p:nvPicPr>
          <p:cNvPr id="5" name="图片 4" descr="placingpictureplaceholder"/>
          <p:cNvPicPr>
            <a:picLocks noChangeAspect="1"/>
          </p:cNvPicPr>
          <p:nvPr>
            <p:custDataLst>
              <p:tags r:id="rId7"/>
            </p:custDataLst>
          </p:nvPr>
        </p:nvPicPr>
        <p:blipFill>
          <a:blip r:embed="rId8"/>
          <a:srcRect t="21174" b="21174"/>
          <a:stretch>
            <a:fillRect/>
          </a:stretch>
        </p:blipFill>
        <p:spPr>
          <a:xfrm>
            <a:off x="495265" y="1966927"/>
            <a:ext cx="4319036" cy="1871673"/>
          </a:xfrm>
          <a:prstGeom prst="rect">
            <a:avLst/>
          </a:prstGeom>
        </p:spPr>
      </p:pic>
      <p:pic>
        <p:nvPicPr>
          <p:cNvPr id="6" name="图片 5" descr="placingpictureplaceholder"/>
          <p:cNvPicPr>
            <a:picLocks noChangeAspect="1"/>
          </p:cNvPicPr>
          <p:nvPr>
            <p:custDataLst>
              <p:tags r:id="rId9"/>
            </p:custDataLst>
          </p:nvPr>
        </p:nvPicPr>
        <p:blipFill>
          <a:blip r:embed="rId10"/>
          <a:srcRect t="21174" b="21174"/>
          <a:stretch>
            <a:fillRect/>
          </a:stretch>
        </p:blipFill>
        <p:spPr>
          <a:xfrm>
            <a:off x="495265" y="3933850"/>
            <a:ext cx="4319036" cy="1871673"/>
          </a:xfrm>
          <a:prstGeom prst="rect">
            <a:avLst/>
          </a:prstGeom>
        </p:spPr>
      </p:pic>
      <p:sp>
        <p:nvSpPr>
          <p:cNvPr id="11" name="Title 6"/>
          <p:cNvSpPr txBox="1"/>
          <p:nvPr>
            <p:custDataLst>
              <p:tags r:id="rId11"/>
            </p:custDataLst>
          </p:nvPr>
        </p:nvSpPr>
        <p:spPr>
          <a:xfrm>
            <a:off x="4581525" y="3184525"/>
            <a:ext cx="4829175" cy="1238250"/>
          </a:xfrm>
          <a:prstGeom prst="rect">
            <a:avLst/>
          </a:prstGeom>
          <a:noFill/>
          <a:ln w="3175">
            <a:noFill/>
            <a:prstDash val="dash"/>
          </a:ln>
        </p:spPr>
        <p:txBody>
          <a:bodyPr wrap="square" lIns="51593" tIns="20637" rIns="51593" bIns="20637" anchor="ctr" anchorCtr="0">
            <a:normAutofit fontScale="6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indent="0" algn="l" fontAlgn="auto">
              <a:lnSpc>
                <a:spcPct val="120000"/>
              </a:lnSpc>
              <a:spcBef>
                <a:spcPts val="0"/>
              </a:spcBef>
              <a:spcAft>
                <a:spcPts val="800"/>
              </a:spcAft>
              <a:buSzPct val="100000"/>
              <a:buNone/>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以下两个最为典型的过程安全事故，直接导致相关法规的出台</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130000"/>
              </a:lnSpc>
              <a:spcBef>
                <a:spcPts val="1000"/>
              </a:spcBef>
              <a:spcAft>
                <a:spcPts val="0"/>
              </a:spcAft>
              <a:buSzPct val="100000"/>
              <a:buFont typeface="Wingdings" panose="05000000000000000000" charset="0"/>
              <a:buNone/>
            </a:pPr>
            <a:r>
              <a:rPr lang="en-US" altLang="zh-CN"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1976年7月，意大利北部塞维索市附近一家化工厂发生爆炸，有剧毒化学品二恶英泄漏到周围环境中，造成严重污染、多人中毒，数天内就有3000多只动物死亡。</a:t>
            </a:r>
            <a:endParaRPr lang="en-US" altLang="zh-CN"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事故发生后，工厂周围8.5公里范围内的居民被迁走，1.5公里内范围内的植物被填埋，数公顷土地上铲掉几厘米厚的表土层。但由于二恶英是剧毒物质，当地居民中畸形儿的数量在多年后依然大为增加。</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Font typeface="Wingdings" panose="05000000000000000000" charset="0"/>
              <a:buNone/>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结果：欧盟于1982年颁布《Seveso 指令》，规定了180种危险品物质及其临界量标准，目前该指令已经更新至第三版。</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rcRect l="9375" r="9375"/>
          <a:stretch>
            <a:fillRect/>
          </a:stretch>
        </p:blipFill>
        <p:spPr>
          <a:xfrm>
            <a:off x="7731444" y="4913207"/>
            <a:ext cx="2174556" cy="1944793"/>
          </a:xfrm>
          <a:prstGeom prst="rect">
            <a:avLst/>
          </a:prstGeom>
        </p:spPr>
      </p:pic>
    </p:spTree>
    <p:custDataLst>
      <p:tags r:id="rId14"/>
    </p:custData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6" name="文本框 5"/>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德州事故原因分析</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8"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n-ea"/>
              <a:buAutoNum type="ea1JpnChsDbPeriod" startAt="2"/>
            </a:pPr>
            <a:r>
              <a:rPr lang="sk-SK"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管理原因</a:t>
            </a:r>
            <a:endParaRPr lang="sk-SK"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startAt="2"/>
            </a:pPr>
            <a:r>
              <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尽管炼油厂的许多基础设施和工艺设备已经年久失修，但BP公司继续削减成本，造成安全投入不足。上世纪90年代，阿莫科公司实施了成本削减计划，BP公司接管后延续了这种政策，1999年预算缩减25%，2005年再度减少25%。</a:t>
            </a:r>
            <a:endPar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startAt="2"/>
            </a:pPr>
            <a:r>
              <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BP公司和德州炼厂的管理人员没有履行有效的领导和监督责任。BP公司管理层没有配备足够的安全监督力量，没有提供足够的人力和财力，也没有建立一套安全管理模式，用于执行安全法规和操作规程。</a:t>
            </a:r>
            <a:endPar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startAt="2"/>
            </a:pPr>
            <a:r>
              <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BP公司没有建立良好的事故调查管理系统，以便更好地汲取事故教训，对工艺进行必要的改进。1994～2004年，BP公司这套加氢装置的放空罐已经发生了8次严重的事故，但只对3起事故进行了调查。</a:t>
            </a:r>
            <a:endPar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5" name="文本框 4"/>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德州事故原因分析</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6"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n-ea"/>
              <a:buAutoNum type="ea1JpnChsDbPeriod" startAt="3"/>
            </a:pPr>
            <a:r>
              <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、深层次原因</a:t>
            </a:r>
            <a:endPar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startAt="3"/>
            </a:pPr>
            <a:r>
              <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不注重更新安全操作规程，为操作者违反操作规程提供了条件。经过维修，生产装置中的设备、工艺设计和功能都发生了改变，但开车操作程序没有及时更新。操作规程里没有指出以前开车过程中曾发生过的危险，例如塔内液位的大幅波动，会对设备造成严重损害；也没有对开车阶段的操作提出特别要求，例如不正常停车和重启装置的开车安全注意事项。操作人员有很大的自由度，甚至可以不通过危害分析，就随意更改操作程序。德州炼厂事故中几次违章操作，在以前的18次开车过程中都曾发生过。</a:t>
            </a:r>
            <a:endPar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startAt="3"/>
            </a:pPr>
            <a:r>
              <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交接班和开车等危险操作的信息沟通不畅，使产品进入储罐的时间被延迟。BP公司没有严格的交接班信息传达制度，也不强制进行明晰的工作记录，以确保操作人员之间的信息沟通明确。德州炼厂的管理人员和监督人员没有告诉操作者，应该将抽余油产品导入储罐；夜班工作人员在交接班时，没有将装置工况，特别是塔里的液位高度告诉日班工作人员。</a:t>
            </a:r>
            <a:endPar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5" name="文本框 4"/>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德州事故原因分析</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6"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n-ea"/>
              <a:buAutoNum type="ea1JpnChsDbPeriod" startAt="3"/>
            </a:pPr>
            <a:r>
              <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故障报警仪器失灵，没有将实际工况反映给操作者。发生事故前，抽余油塔中的液位不断升高，但液位计显示的却是液位不断下降。仪表显示加料量是78%，即液位为2.4m，而实际液位已经达到48.2m。另外，由于观察液位的玻璃视镜很脏，操作者无法观察到实际液位。</a:t>
            </a:r>
            <a:endPar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startAt="3"/>
            </a:pPr>
            <a:r>
              <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计算机控制系统存在设计缺陷，没能提供正确的信息，使操作者没有及时发现塔内已装满液体原料。事故发生当日，计算机控制系统没有提供抽余油的进出流量数据，以及物料平衡数据，使得内操不了解开车进展情况，没有指挥外操人员将产品导入储罐。</a:t>
            </a:r>
            <a:endPar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startAt="3"/>
            </a:pPr>
            <a:r>
              <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生产主管和技术助理工作不力。在加氢裂化装置开车时，一名白班生产主管由于家人生病，离开了工作岗位，留下的一名生产主管助理缺乏这套装置的相关技术知识，这样就没人能对内操的工作提供有力的支持和监督。</a:t>
            </a:r>
            <a:endPar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7" name="矩形 6"/>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L 形 2"/>
          <p:cNvSpPr/>
          <p:nvPr>
            <p:custDataLst>
              <p:tags r:id="rId6"/>
            </p:custDataLst>
          </p:nvPr>
        </p:nvSpPr>
        <p:spPr>
          <a:xfrm rot="18900000">
            <a:off x="619130" y="3748117"/>
            <a:ext cx="123825" cy="123825"/>
          </a:xfrm>
          <a:prstGeom prst="corner">
            <a:avLst>
              <a:gd name="adj1" fmla="val 29613"/>
              <a:gd name="adj2" fmla="val 308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4" name="L 形 3"/>
          <p:cNvSpPr/>
          <p:nvPr>
            <p:custDataLst>
              <p:tags r:id="rId7"/>
            </p:custDataLst>
          </p:nvPr>
        </p:nvSpPr>
        <p:spPr>
          <a:xfrm rot="18900000">
            <a:off x="855429" y="3748117"/>
            <a:ext cx="123825" cy="123825"/>
          </a:xfrm>
          <a:prstGeom prst="corner">
            <a:avLst>
              <a:gd name="adj1" fmla="val 29613"/>
              <a:gd name="adj2" fmla="val 308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5" name="L 形 4"/>
          <p:cNvSpPr/>
          <p:nvPr>
            <p:custDataLst>
              <p:tags r:id="rId8"/>
            </p:custDataLst>
          </p:nvPr>
        </p:nvSpPr>
        <p:spPr>
          <a:xfrm rot="18900000">
            <a:off x="1091729" y="3748117"/>
            <a:ext cx="123825" cy="123825"/>
          </a:xfrm>
          <a:prstGeom prst="corner">
            <a:avLst>
              <a:gd name="adj1" fmla="val 29613"/>
              <a:gd name="adj2" fmla="val 308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3" name="十字形 12"/>
          <p:cNvSpPr/>
          <p:nvPr>
            <p:custDataLst>
              <p:tags r:id="rId9"/>
            </p:custDataLst>
          </p:nvPr>
        </p:nvSpPr>
        <p:spPr>
          <a:xfrm>
            <a:off x="8563600" y="1871678"/>
            <a:ext cx="371478" cy="371478"/>
          </a:xfrm>
          <a:prstGeom prst="plus">
            <a:avLst>
              <a:gd name="adj" fmla="val 390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2" name="文本框 1"/>
          <p:cNvSpPr txBox="1"/>
          <p:nvPr>
            <p:custDataLst>
              <p:tags r:id="rId10"/>
            </p:custDataLst>
          </p:nvPr>
        </p:nvSpPr>
        <p:spPr>
          <a:xfrm>
            <a:off x="247614" y="209551"/>
            <a:ext cx="941077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德州事故原因分析</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11"/>
            </p:custDataLst>
          </p:nvPr>
        </p:nvSpPr>
        <p:spPr>
          <a:xfrm>
            <a:off x="495304" y="1985979"/>
            <a:ext cx="5448341" cy="1362086"/>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手不足。正常生产时，1名内操负责管理和控制石脑油脱硫装置、2号芳烃装置和加氢裂化装置，每班12小时，其中工作时间达10.5小时。但在事故发生时，这名内操同时还负责加氢裂化装置开车的监督和管理工作，工作超负荷。</a:t>
            </a:r>
            <a:endPar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itle 6"/>
          <p:cNvSpPr txBox="1"/>
          <p:nvPr>
            <p:custDataLst>
              <p:tags r:id="rId12"/>
            </p:custDataLst>
          </p:nvPr>
        </p:nvSpPr>
        <p:spPr>
          <a:xfrm>
            <a:off x="495266" y="4220293"/>
            <a:ext cx="8791637" cy="1617884"/>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作人员过度疲劳。截至发生事故当日，白班内操已经连续29天、每天工作12小时，每天睡眠时间只有5～6小时，睡眠严重不足。夜班操作主管已经连续工作了33天，白班操作主管连续工作37天。另一名有经验，但不属于BP公司编制的操作人员（以下简称“外操”），也连续工作了31天。每天他们都得工作12小时，身体已极度疲劳。</a:t>
            </a:r>
            <a:endPar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3"/>
    </p:custData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德州事故原因分析</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5"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n-ea"/>
              <a:buAutoNum type="ea1JpnChsDbPeriod" startAt="8"/>
            </a:pPr>
            <a:r>
              <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操作人员的培训不到位。在对操作人员进行培训时，没有特别强调开车期间的危险性，培训内容不包括非正常工况的处理、物料平衡计算的重要性，以及如何避免塔内液位过高。在开车、停车、重新设置参数等特殊操作开始前，操作组没有讨论潜在危害因素的常规程序。炼油厂培训部门的员工人数从28个减少到了8个，模拟操作系统不能使用，工人无法对不正常工况的处理进行实际演练。</a:t>
            </a:r>
            <a:endPar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startAt="8"/>
            </a:pPr>
            <a:r>
              <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没有制定有效的安全操作限值。按照美国职业安全与健康管理局（OSHA）的要求，公司应明文规定对压力、液位和流量等参数的限值，以及超过或低于这些限值可能产生的影响，并提出避免超过或低于这些限值时的措施。BP公司的安全操作文件中仅对压力限值作出规定，而且错误地写成482.6kPa，实际应该是275.8kPa。	</a:t>
            </a:r>
            <a:endParaRPr lang="en-US" altLang="zh-TW"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5" name="矩形 12"/>
          <p:cNvSpPr/>
          <p:nvPr>
            <p:custDataLst>
              <p:tags r:id="rId6"/>
            </p:custDataLst>
          </p:nvPr>
        </p:nvSpPr>
        <p:spPr>
          <a:xfrm>
            <a:off x="495304" y="2476519"/>
            <a:ext cx="2971824" cy="2971824"/>
          </a:xfrm>
          <a:prstGeom prst="rect">
            <a:avLst/>
          </a:prstGeom>
          <a:solidFill>
            <a:srgbClr val="000000">
              <a:alpha val="0"/>
            </a:srgbClr>
          </a:solidFill>
          <a:ln w="4445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7"/>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400" b="1" spc="160">
                <a:solidFill>
                  <a:schemeClr val="accent1"/>
                </a:solidFill>
                <a:latin typeface="微软雅黑" panose="020B0503020204020204" pitchFamily="34" charset="-122"/>
                <a:ea typeface="微软雅黑" panose="020B0503020204020204" pitchFamily="34" charset="-122"/>
              </a:rPr>
              <a:t>重庆天原事故</a:t>
            </a:r>
            <a:endParaRPr lang="zh-CN" altLang="en-US" sz="2400" b="1" spc="160">
              <a:solidFill>
                <a:schemeClr val="accent1"/>
              </a:solidFill>
              <a:latin typeface="微软雅黑" panose="020B0503020204020204" pitchFamily="34" charset="-122"/>
              <a:ea typeface="微软雅黑" panose="020B0503020204020204" pitchFamily="34" charset="-122"/>
            </a:endParaRPr>
          </a:p>
        </p:txBody>
      </p:sp>
      <p:sp>
        <p:nvSpPr>
          <p:cNvPr id="7" name="Title 6"/>
          <p:cNvSpPr txBox="1"/>
          <p:nvPr>
            <p:custDataLst>
              <p:tags r:id="rId8"/>
            </p:custDataLst>
          </p:nvPr>
        </p:nvSpPr>
        <p:spPr>
          <a:xfrm>
            <a:off x="758395" y="2971821"/>
            <a:ext cx="2445554" cy="198121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3.重庆市天原化工总厂“4•16”氯气泄漏爆炸事故---疏散群众最多的事故</a:t>
            </a:r>
            <a:endParaRPr lang="en-US" altLang="zh-CN"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itle 6"/>
          <p:cNvSpPr txBox="1"/>
          <p:nvPr>
            <p:custDataLst>
              <p:tags r:id="rId9"/>
            </p:custDataLst>
          </p:nvPr>
        </p:nvSpPr>
        <p:spPr>
          <a:xfrm>
            <a:off x="3838566" y="2474560"/>
            <a:ext cx="5572125" cy="2973647"/>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2004年4月16日凌晨，重庆天原化工总厂原址（位于重庆主城区江北区嘉陵江边），由于设备长期腐蚀穿孔，发生液氯储槽的爆炸事故，导致氯气外泄，在事故处置过程中又连续发生爆炸。事故共造成9人死亡、3人受伤、15万群众紧急疏散。</a:t>
            </a:r>
            <a:endParaRPr lang="en-US" altLang="zh-CN"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事故一直持续到4月19日；</a:t>
            </a:r>
            <a:endPar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在动用坦克大炮将所有液氯储罐与汽化器中的余氯和NCl3引爆、碱液浸泡处理后，才彻底消除危险源。</a:t>
            </a:r>
            <a:endPar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事故后企业外搬至重庆市涪陵区。</a:t>
            </a:r>
            <a:endPar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0"/>
    </p:custData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8" name="AutoShape 3"/>
          <p:cNvSpPr>
            <a:spLocks noChangeAspect="1" noChangeArrowheads="1" noTextEdit="1"/>
          </p:cNvSpPr>
          <p:nvPr>
            <p:custDataLst>
              <p:tags r:id="rId6"/>
            </p:custDataLst>
          </p:nvPr>
        </p:nvSpPr>
        <p:spPr bwMode="auto">
          <a:xfrm rot="10800000">
            <a:off x="8780145" y="4804410"/>
            <a:ext cx="650875" cy="60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7" rIns="74295" bIns="37147" numCol="1" anchor="t" anchorCtr="0" compatLnSpc="1"/>
          <a:p>
            <a:endParaRPr lang="zh-CN" altLang="en-US" sz="1465">
              <a:solidFill>
                <a:schemeClr val="dk1"/>
              </a:solidFill>
              <a:latin typeface="微软雅黑" panose="020B0503020204020204" pitchFamily="34" charset="-122"/>
              <a:ea typeface="微软雅黑" panose="020B0503020204020204" pitchFamily="34" charset="-122"/>
            </a:endParaRPr>
          </a:p>
        </p:txBody>
      </p:sp>
      <p:sp>
        <p:nvSpPr>
          <p:cNvPr id="9" name="Freeform 5"/>
          <p:cNvSpPr>
            <a:spLocks noEditPoints="1"/>
          </p:cNvSpPr>
          <p:nvPr>
            <p:custDataLst>
              <p:tags r:id="rId7"/>
            </p:custDataLst>
          </p:nvPr>
        </p:nvSpPr>
        <p:spPr bwMode="auto">
          <a:xfrm rot="10800000">
            <a:off x="8776970" y="4802505"/>
            <a:ext cx="652145" cy="602615"/>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7" rIns="74295" bIns="37147" numCol="1" anchor="t" anchorCtr="0" compatLnSpc="1"/>
          <a:p>
            <a:endParaRPr lang="zh-CN" altLang="en-US" sz="1465">
              <a:solidFill>
                <a:schemeClr val="dk1"/>
              </a:solidFill>
              <a:latin typeface="微软雅黑" panose="020B0503020204020204" pitchFamily="34" charset="-122"/>
              <a:ea typeface="微软雅黑" panose="020B0503020204020204" pitchFamily="34" charset="-122"/>
            </a:endParaRPr>
          </a:p>
        </p:txBody>
      </p:sp>
      <p:sp>
        <p:nvSpPr>
          <p:cNvPr id="11" name="AutoShape 3"/>
          <p:cNvSpPr>
            <a:spLocks noChangeAspect="1" noChangeArrowheads="1" noTextEdit="1"/>
          </p:cNvSpPr>
          <p:nvPr>
            <p:custDataLst>
              <p:tags r:id="rId8"/>
            </p:custDataLst>
          </p:nvPr>
        </p:nvSpPr>
        <p:spPr bwMode="auto">
          <a:xfrm>
            <a:off x="4820285" y="2220595"/>
            <a:ext cx="650875" cy="60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7" rIns="74295" bIns="37147" numCol="1" anchor="t" anchorCtr="0" compatLnSpc="1"/>
          <a:p>
            <a:endParaRPr lang="zh-CN" altLang="en-US" sz="1465">
              <a:solidFill>
                <a:schemeClr val="dk1"/>
              </a:solidFill>
              <a:latin typeface="微软雅黑" panose="020B0503020204020204" pitchFamily="34" charset="-122"/>
              <a:ea typeface="微软雅黑" panose="020B0503020204020204" pitchFamily="34" charset="-122"/>
            </a:endParaRPr>
          </a:p>
        </p:txBody>
      </p:sp>
      <p:sp>
        <p:nvSpPr>
          <p:cNvPr id="12" name="Freeform 5"/>
          <p:cNvSpPr>
            <a:spLocks noEditPoints="1"/>
          </p:cNvSpPr>
          <p:nvPr>
            <p:custDataLst>
              <p:tags r:id="rId9"/>
            </p:custDataLst>
          </p:nvPr>
        </p:nvSpPr>
        <p:spPr bwMode="auto">
          <a:xfrm>
            <a:off x="4822825" y="2220595"/>
            <a:ext cx="652145" cy="602615"/>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7" rIns="74295" bIns="37147" numCol="1" anchor="t" anchorCtr="0" compatLnSpc="1"/>
          <a:p>
            <a:endParaRPr lang="zh-CN" altLang="en-US" sz="1465">
              <a:solidFill>
                <a:schemeClr val="dk1"/>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10"/>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重庆天原事故</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pic>
        <p:nvPicPr>
          <p:cNvPr id="4" name="图片 3" descr="placingpictureplaceholder"/>
          <p:cNvPicPr>
            <a:picLocks noChangeAspect="1"/>
          </p:cNvPicPr>
          <p:nvPr>
            <p:custDataLst>
              <p:tags r:id="rId11"/>
            </p:custDataLst>
          </p:nvPr>
        </p:nvPicPr>
        <p:blipFill>
          <a:blip r:embed="rId12"/>
          <a:srcRect/>
          <a:stretch>
            <a:fillRect/>
          </a:stretch>
        </p:blipFill>
        <p:spPr>
          <a:xfrm>
            <a:off x="2403645" y="4392411"/>
            <a:ext cx="1930288" cy="1338832"/>
          </a:xfrm>
          <a:prstGeom prst="rect">
            <a:avLst/>
          </a:prstGeom>
        </p:spPr>
      </p:pic>
      <p:pic>
        <p:nvPicPr>
          <p:cNvPr id="3" name="图片 2" descr="placingpictureplaceholder"/>
          <p:cNvPicPr>
            <a:picLocks noChangeAspect="1"/>
          </p:cNvPicPr>
          <p:nvPr>
            <p:custDataLst>
              <p:tags r:id="rId13"/>
            </p:custDataLst>
          </p:nvPr>
        </p:nvPicPr>
        <p:blipFill>
          <a:blip r:embed="rId14"/>
          <a:srcRect/>
          <a:stretch>
            <a:fillRect/>
          </a:stretch>
        </p:blipFill>
        <p:spPr>
          <a:xfrm>
            <a:off x="495173" y="4392411"/>
            <a:ext cx="1813222" cy="1338832"/>
          </a:xfrm>
          <a:prstGeom prst="rect">
            <a:avLst/>
          </a:prstGeom>
        </p:spPr>
      </p:pic>
      <p:pic>
        <p:nvPicPr>
          <p:cNvPr id="2" name="图片 1" descr="placingpictureplaceholder"/>
          <p:cNvPicPr>
            <a:picLocks noChangeAspect="1"/>
          </p:cNvPicPr>
          <p:nvPr>
            <p:custDataLst>
              <p:tags r:id="rId15"/>
            </p:custDataLst>
          </p:nvPr>
        </p:nvPicPr>
        <p:blipFill>
          <a:blip r:embed="rId16"/>
          <a:srcRect/>
          <a:stretch>
            <a:fillRect/>
          </a:stretch>
        </p:blipFill>
        <p:spPr>
          <a:xfrm>
            <a:off x="495173" y="2032003"/>
            <a:ext cx="3838760" cy="2265158"/>
          </a:xfrm>
          <a:prstGeom prst="rect">
            <a:avLst/>
          </a:prstGeom>
        </p:spPr>
      </p:pic>
      <p:sp>
        <p:nvSpPr>
          <p:cNvPr id="14" name="Title 6"/>
          <p:cNvSpPr txBox="1"/>
          <p:nvPr>
            <p:custDataLst>
              <p:tags r:id="rId17"/>
            </p:custDataLst>
          </p:nvPr>
        </p:nvSpPr>
        <p:spPr>
          <a:xfrm>
            <a:off x="4953000" y="3314726"/>
            <a:ext cx="4210081" cy="99060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20000"/>
              </a:lnSpc>
              <a:spcBef>
                <a:spcPts val="0"/>
              </a:spcBef>
              <a:spcAft>
                <a:spcPts val="800"/>
              </a:spcAft>
              <a:buSzPct val="100000"/>
              <a:buNone/>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重庆市天原化工总厂“2004.4.16”氯气泄漏爆炸事故</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8"/>
    </p:custData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cxnSp>
        <p:nvCxnSpPr>
          <p:cNvPr id="5" name="直接连接符 4"/>
          <p:cNvCxnSpPr/>
          <p:nvPr>
            <p:custDataLst>
              <p:tags r:id="rId5"/>
            </p:custDataLst>
          </p:nvPr>
        </p:nvCxnSpPr>
        <p:spPr>
          <a:xfrm rot="5400000" flipH="1">
            <a:off x="7646452" y="317"/>
            <a:ext cx="2747645" cy="2259806"/>
          </a:xfrm>
          <a:prstGeom prst="line">
            <a:avLst/>
          </a:prstGeom>
          <a:ln w="9525" cmpd="sng">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直角三角形 5"/>
          <p:cNvSpPr/>
          <p:nvPr>
            <p:custDataLst>
              <p:tags r:id="rId6"/>
            </p:custDataLst>
          </p:nvPr>
        </p:nvSpPr>
        <p:spPr>
          <a:xfrm flipH="1" flipV="1">
            <a:off x="8062555" y="635"/>
            <a:ext cx="1843445" cy="2284730"/>
          </a:xfrm>
          <a:prstGeom prst="rtTriangl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3" name="直角三角形 2"/>
          <p:cNvSpPr/>
          <p:nvPr>
            <p:custDataLst>
              <p:tags r:id="rId7"/>
            </p:custDataLst>
          </p:nvPr>
        </p:nvSpPr>
        <p:spPr>
          <a:xfrm>
            <a:off x="0" y="5401945"/>
            <a:ext cx="1186140" cy="1456055"/>
          </a:xfrm>
          <a:prstGeom prst="rtTriangl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cxnSp>
        <p:nvCxnSpPr>
          <p:cNvPr id="10" name="直接连接符 9"/>
          <p:cNvCxnSpPr/>
          <p:nvPr>
            <p:custDataLst>
              <p:tags r:id="rId8"/>
            </p:custDataLst>
          </p:nvPr>
        </p:nvCxnSpPr>
        <p:spPr>
          <a:xfrm flipH="1" flipV="1">
            <a:off x="8255" y="4983480"/>
            <a:ext cx="1609209" cy="1905000"/>
          </a:xfrm>
          <a:prstGeom prst="line">
            <a:avLst/>
          </a:prstGeom>
          <a:ln w="1270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Object 901"/>
          <p:cNvSpPr txBox="1"/>
          <p:nvPr>
            <p:custDataLst>
              <p:tags r:id="rId9"/>
            </p:custDataLst>
          </p:nvPr>
        </p:nvSpPr>
        <p:spPr>
          <a:xfrm>
            <a:off x="495269" y="667761"/>
            <a:ext cx="8915462" cy="505102"/>
          </a:xfrm>
          <a:prstGeom prst="rect">
            <a:avLst/>
          </a:prstGeom>
        </p:spPr>
        <p:txBody>
          <a:bodyPr vert="horz" lIns="51593" tIns="20637" rIns="51593" bIns="20637" rtlCol="0" anchor="b" anchorCtr="0">
            <a:normAutofit fontScale="90000"/>
          </a:bodyPr>
          <a:p>
            <a:pPr marL="0" indent="0" algn="ctr" fontAlgn="auto">
              <a:lnSpc>
                <a:spcPct val="100000"/>
              </a:lnSpc>
              <a:spcBef>
                <a:spcPts val="0"/>
              </a:spcBef>
              <a:spcAft>
                <a:spcPts val="0"/>
              </a:spcAft>
              <a:buSzPct val="100000"/>
              <a:buNone/>
            </a:pPr>
            <a:r>
              <a:rPr lang="zh-CN" altLang="en-US" sz="3100" b="1" i="0" spc="320">
                <a:solidFill>
                  <a:schemeClr val="accent1"/>
                </a:solidFill>
                <a:latin typeface="微软雅黑" panose="020B0503020204020204" pitchFamily="34" charset="-122"/>
                <a:ea typeface="微软雅黑" panose="020B0503020204020204" pitchFamily="34" charset="-122"/>
              </a:rPr>
              <a:t>河北克尔事故</a:t>
            </a:r>
            <a:endParaRPr lang="zh-CN" altLang="en-US" sz="3100" b="1" i="0" spc="320">
              <a:solidFill>
                <a:schemeClr val="accent1"/>
              </a:solidFill>
              <a:latin typeface="微软雅黑" panose="020B0503020204020204" pitchFamily="34" charset="-122"/>
              <a:ea typeface="微软雅黑" panose="020B0503020204020204" pitchFamily="34" charset="-122"/>
            </a:endParaRPr>
          </a:p>
        </p:txBody>
      </p:sp>
      <p:sp>
        <p:nvSpPr>
          <p:cNvPr id="7" name="Object 902"/>
          <p:cNvSpPr txBox="1"/>
          <p:nvPr>
            <p:custDataLst>
              <p:tags r:id="rId10"/>
            </p:custDataLst>
          </p:nvPr>
        </p:nvSpPr>
        <p:spPr>
          <a:xfrm>
            <a:off x="495264" y="1477894"/>
            <a:ext cx="8915462" cy="465479"/>
          </a:xfrm>
          <a:prstGeom prst="rect">
            <a:avLst/>
          </a:prstGeom>
        </p:spPr>
        <p:txBody>
          <a:bodyPr vert="horz" lIns="51593" tIns="20637" rIns="51593" bIns="20637" rtlCol="0" anchor="t" anchorCtr="0">
            <a:normAutofit/>
          </a:bodyPr>
          <a:p>
            <a:pPr marL="0" indent="0" algn="ctr" fontAlgn="auto">
              <a:lnSpc>
                <a:spcPct val="100000"/>
              </a:lnSpc>
              <a:spcBef>
                <a:spcPts val="0"/>
              </a:spcBef>
              <a:spcAft>
                <a:spcPts val="0"/>
              </a:spcAft>
              <a:buSzPct val="100000"/>
              <a:buNone/>
            </a:pPr>
            <a:r>
              <a:rPr lang="en-US" altLang="zh-CN" sz="1700" spc="8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4.河北克尔化工“2.28”爆炸事故----国内近年来死亡人数最多的生产企业事故</a:t>
            </a:r>
            <a:endParaRPr lang="en-US" altLang="zh-CN" sz="1700" spc="8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itle 6"/>
          <p:cNvSpPr txBox="1"/>
          <p:nvPr>
            <p:custDataLst>
              <p:tags r:id="rId11"/>
            </p:custDataLst>
          </p:nvPr>
        </p:nvSpPr>
        <p:spPr>
          <a:xfrm>
            <a:off x="2213372" y="2037644"/>
            <a:ext cx="5479256" cy="3616627"/>
          </a:xfrm>
          <a:prstGeom prst="rect">
            <a:avLst/>
          </a:prstGeom>
          <a:noFill/>
          <a:ln w="3175">
            <a:noFill/>
            <a:prstDash val="dash"/>
          </a:ln>
        </p:spPr>
        <p:txBody>
          <a:bodyPr wrap="square" lIns="51593" tIns="20637" rIns="51593" bIns="20637"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eaLnBrk="0" fontAlgn="auto" hangingPunct="0">
              <a:lnSpc>
                <a:spcPct val="120000"/>
              </a:lnSpc>
              <a:spcBef>
                <a:spcPts val="0"/>
              </a:spcBef>
              <a:spcAft>
                <a:spcPts val="800"/>
              </a:spcAft>
              <a:buSzPct val="100000"/>
              <a:buNone/>
            </a:pPr>
            <a:r>
              <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2012年2月28日上午9时左右，河北省石家庄市的河北克尔化工有限责任公司（属于新建企业）生产硝酸胍的一车间发生重大爆炸事故，造成29人死亡、46人受伤。</a:t>
            </a:r>
            <a:endPar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1980年以来我国伤亡最大的化工生产事故。</a:t>
            </a:r>
            <a:endPar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暴露出工厂没有进行正规设计、操作人员专业素质低、管理混乱等问题。</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2"/>
    </p:custData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100" b="1" spc="160">
                <a:solidFill>
                  <a:schemeClr val="accent1"/>
                </a:solidFill>
                <a:latin typeface="微软雅黑" panose="020B0503020204020204" pitchFamily="34" charset="-122"/>
                <a:ea typeface="微软雅黑" panose="020B0503020204020204" pitchFamily="34" charset="-122"/>
              </a:rPr>
              <a:t>河北克尔事故</a:t>
            </a:r>
            <a:endParaRPr lang="zh-CN" altLang="en-US" sz="2100" b="1" spc="160">
              <a:solidFill>
                <a:schemeClr val="accent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7"/>
            </p:custDataLst>
          </p:nvPr>
        </p:nvPicPr>
        <p:blipFill rotWithShape="1">
          <a:blip r:embed="rId8"/>
          <a:srcRect t="78" b="78"/>
          <a:stretch>
            <a:fillRect/>
          </a:stretch>
        </p:blipFill>
        <p:spPr>
          <a:xfrm>
            <a:off x="1369799" y="1964709"/>
            <a:ext cx="7166402" cy="3840329"/>
          </a:xfrm>
          <a:custGeom>
            <a:avLst/>
            <a:gdLst/>
            <a:ahLst/>
            <a:cxnLst>
              <a:cxn ang="3">
                <a:pos x="hc" y="t"/>
              </a:cxn>
              <a:cxn ang="cd2">
                <a:pos x="l" y="vc"/>
              </a:cxn>
              <a:cxn ang="cd4">
                <a:pos x="hc" y="b"/>
              </a:cxn>
              <a:cxn ang="0">
                <a:pos x="r" y="vc"/>
              </a:cxn>
            </a:cxnLst>
            <a:rect l="l" t="t" r="r" b="b"/>
            <a:pathLst>
              <a:path w="9600" h="3840">
                <a:moveTo>
                  <a:pt x="0" y="0"/>
                </a:moveTo>
                <a:lnTo>
                  <a:pt x="9600" y="0"/>
                </a:lnTo>
                <a:lnTo>
                  <a:pt x="9600" y="3840"/>
                </a:lnTo>
                <a:lnTo>
                  <a:pt x="0" y="3840"/>
                </a:lnTo>
                <a:lnTo>
                  <a:pt x="0" y="0"/>
                </a:lnTo>
                <a:close/>
              </a:path>
            </a:pathLst>
          </a:custGeom>
        </p:spPr>
      </p:pic>
    </p:spTree>
    <p:custDataLst>
      <p:tags r:id="rId9"/>
    </p:custData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2" name="矩形 15"/>
          <p:cNvSpPr/>
          <p:nvPr>
            <p:custDataLst>
              <p:tags r:id="rId6"/>
            </p:custDataLst>
          </p:nvPr>
        </p:nvSpPr>
        <p:spPr>
          <a:xfrm>
            <a:off x="1362047" y="2119329"/>
            <a:ext cx="4571619" cy="3838606"/>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sz="1465">
                <a:solidFill>
                  <a:schemeClr val="lt1"/>
                </a:solidFill>
                <a:latin typeface="微软雅黑" panose="020B0503020204020204" pitchFamily="34" charset="-122"/>
                <a:ea typeface="微软雅黑" panose="020B0503020204020204" pitchFamily="34" charset="-122"/>
              </a:rPr>
              <a:t>2</a:t>
            </a:r>
            <a:endParaRPr lang="en-US" altLang="zh-CN" sz="1465">
              <a:solidFill>
                <a:schemeClr val="lt1"/>
              </a:solidFill>
              <a:latin typeface="微软雅黑" panose="020B0503020204020204" pitchFamily="34" charset="-122"/>
              <a:ea typeface="微软雅黑" panose="020B0503020204020204" pitchFamily="34" charset="-122"/>
            </a:endParaRPr>
          </a:p>
        </p:txBody>
      </p:sp>
      <p:sp>
        <p:nvSpPr>
          <p:cNvPr id="5" name="矩形 15"/>
          <p:cNvSpPr/>
          <p:nvPr>
            <p:custDataLst>
              <p:tags r:id="rId7"/>
            </p:custDataLst>
          </p:nvPr>
        </p:nvSpPr>
        <p:spPr>
          <a:xfrm>
            <a:off x="1114387" y="1814527"/>
            <a:ext cx="4571619" cy="3838606"/>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sz="1465">
                <a:solidFill>
                  <a:schemeClr val="lt1"/>
                </a:solidFill>
                <a:latin typeface="微软雅黑" panose="020B0503020204020204" pitchFamily="34" charset="-122"/>
                <a:ea typeface="微软雅黑" panose="020B0503020204020204" pitchFamily="34" charset="-122"/>
              </a:rPr>
              <a:t>2</a:t>
            </a:r>
            <a:endParaRPr lang="en-US" altLang="zh-CN" sz="1465">
              <a:solidFill>
                <a:schemeClr val="lt1"/>
              </a:solidFill>
              <a:latin typeface="微软雅黑" panose="020B0503020204020204" pitchFamily="34" charset="-122"/>
              <a:ea typeface="微软雅黑" panose="020B0503020204020204" pitchFamily="34" charset="-122"/>
            </a:endParaRPr>
          </a:p>
        </p:txBody>
      </p:sp>
      <p:sp>
        <p:nvSpPr>
          <p:cNvPr id="6" name="任意多边形 5"/>
          <p:cNvSpPr>
            <a:spLocks noChangeAspect="1"/>
          </p:cNvSpPr>
          <p:nvPr>
            <p:custDataLst>
              <p:tags r:id="rId8"/>
            </p:custDataLst>
          </p:nvPr>
        </p:nvSpPr>
        <p:spPr>
          <a:xfrm>
            <a:off x="7171951" y="2447945"/>
            <a:ext cx="580606" cy="825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3" name="任意多边形 12"/>
          <p:cNvSpPr>
            <a:spLocks noChangeAspect="1"/>
          </p:cNvSpPr>
          <p:nvPr>
            <p:custDataLst>
              <p:tags r:id="rId9"/>
            </p:custDataLst>
          </p:nvPr>
        </p:nvSpPr>
        <p:spPr>
          <a:xfrm>
            <a:off x="8048651" y="5038765"/>
            <a:ext cx="580606" cy="825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7" name="文本框 6"/>
          <p:cNvSpPr txBox="1"/>
          <p:nvPr>
            <p:custDataLst>
              <p:tags r:id="rId10"/>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是没钱吗？</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11"/>
            </p:custDataLst>
          </p:nvPr>
        </p:nvPicPr>
        <p:blipFill rotWithShape="1">
          <a:blip r:embed="rId12"/>
          <a:srcRect l="18167" r="18167"/>
          <a:stretch>
            <a:fillRect/>
          </a:stretch>
        </p:blipFill>
        <p:spPr>
          <a:xfrm>
            <a:off x="1238222" y="1966927"/>
            <a:ext cx="4571639" cy="3838595"/>
          </a:xfrm>
          <a:custGeom>
            <a:avLst/>
            <a:gdLst/>
            <a:ahLst/>
            <a:cxnLst>
              <a:cxn ang="3">
                <a:pos x="hc" y="t"/>
              </a:cxn>
              <a:cxn ang="cd2">
                <a:pos x="l" y="vc"/>
              </a:cxn>
              <a:cxn ang="cd4">
                <a:pos x="hc" y="b"/>
              </a:cxn>
              <a:cxn ang="0">
                <a:pos x="r" y="vc"/>
              </a:cxn>
            </a:cxnLst>
            <a:rect l="l" t="t" r="r" b="b"/>
            <a:pathLst>
              <a:path w="6000" h="7440">
                <a:moveTo>
                  <a:pt x="0" y="0"/>
                </a:moveTo>
                <a:lnTo>
                  <a:pt x="6000" y="0"/>
                </a:lnTo>
                <a:lnTo>
                  <a:pt x="6000" y="7440"/>
                </a:lnTo>
                <a:lnTo>
                  <a:pt x="0" y="7440"/>
                </a:lnTo>
                <a:lnTo>
                  <a:pt x="0" y="0"/>
                </a:lnTo>
                <a:close/>
              </a:path>
            </a:pathLst>
          </a:custGeom>
        </p:spPr>
      </p:pic>
      <p:sp>
        <p:nvSpPr>
          <p:cNvPr id="11" name="Title 6"/>
          <p:cNvSpPr txBox="1"/>
          <p:nvPr>
            <p:custDataLst>
              <p:tags r:id="rId13"/>
            </p:custDataLst>
          </p:nvPr>
        </p:nvSpPr>
        <p:spPr>
          <a:xfrm>
            <a:off x="7295777" y="3067050"/>
            <a:ext cx="1372001" cy="148590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河北克尔事故</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4"/>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6" name="矩形 5"/>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2" name="文本框 1"/>
          <p:cNvSpPr txBox="1"/>
          <p:nvPr>
            <p:custDataLst>
              <p:tags r:id="rId6"/>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100" b="1" spc="160">
                <a:solidFill>
                  <a:schemeClr val="accent1"/>
                </a:solidFill>
                <a:latin typeface="微软雅黑" panose="020B0503020204020204" pitchFamily="34" charset="-122"/>
                <a:ea typeface="微软雅黑" panose="020B0503020204020204" pitchFamily="34" charset="-122"/>
              </a:rPr>
              <a:t>过程安全管理的由来</a:t>
            </a:r>
            <a:endParaRPr lang="zh-CN" altLang="en-US" sz="2100" b="1" spc="160">
              <a:solidFill>
                <a:schemeClr val="accent1"/>
              </a:solidFill>
              <a:latin typeface="微软雅黑" panose="020B0503020204020204" pitchFamily="34" charset="-122"/>
              <a:ea typeface="微软雅黑" panose="020B0503020204020204" pitchFamily="34" charset="-122"/>
            </a:endParaRPr>
          </a:p>
        </p:txBody>
      </p:sp>
      <p:pic>
        <p:nvPicPr>
          <p:cNvPr id="3" name="图片 2" descr="placingpictureplaceholder"/>
          <p:cNvPicPr>
            <a:picLocks noChangeAspect="1"/>
          </p:cNvPicPr>
          <p:nvPr>
            <p:custDataLst>
              <p:tags r:id="rId7"/>
            </p:custDataLst>
          </p:nvPr>
        </p:nvPicPr>
        <p:blipFill>
          <a:blip r:embed="rId8"/>
          <a:srcRect l="3604" r="3604"/>
          <a:stretch>
            <a:fillRect/>
          </a:stretch>
        </p:blipFill>
        <p:spPr>
          <a:xfrm>
            <a:off x="495265" y="1966927"/>
            <a:ext cx="2444763" cy="3838595"/>
          </a:xfrm>
          <a:prstGeom prst="rect">
            <a:avLst/>
          </a:prstGeom>
        </p:spPr>
      </p:pic>
      <p:pic>
        <p:nvPicPr>
          <p:cNvPr id="5" name="图片 4" descr="placingpictureplaceholder"/>
          <p:cNvPicPr>
            <a:picLocks noChangeAspect="1"/>
          </p:cNvPicPr>
          <p:nvPr>
            <p:custDataLst>
              <p:tags r:id="rId9"/>
            </p:custDataLst>
          </p:nvPr>
        </p:nvPicPr>
        <p:blipFill>
          <a:blip r:embed="rId10"/>
          <a:srcRect l="39962" r="39962"/>
          <a:stretch>
            <a:fillRect/>
          </a:stretch>
        </p:blipFill>
        <p:spPr>
          <a:xfrm>
            <a:off x="3035278" y="1966927"/>
            <a:ext cx="1174757" cy="3838595"/>
          </a:xfrm>
          <a:prstGeom prst="rect">
            <a:avLst/>
          </a:prstGeom>
        </p:spPr>
      </p:pic>
      <p:sp>
        <p:nvSpPr>
          <p:cNvPr id="11" name="Title 6"/>
          <p:cNvSpPr txBox="1"/>
          <p:nvPr>
            <p:custDataLst>
              <p:tags r:id="rId11"/>
            </p:custDataLst>
          </p:nvPr>
        </p:nvSpPr>
        <p:spPr>
          <a:xfrm>
            <a:off x="4581525" y="3184525"/>
            <a:ext cx="4829175" cy="1238250"/>
          </a:xfrm>
          <a:prstGeom prst="rect">
            <a:avLst/>
          </a:prstGeom>
          <a:noFill/>
          <a:ln w="3175">
            <a:noFill/>
            <a:prstDash val="dash"/>
          </a:ln>
        </p:spPr>
        <p:txBody>
          <a:bodyPr wrap="square" lIns="51593" tIns="20637" rIns="51593" bIns="20637" anchor="ctr" anchorCtr="0">
            <a:normAutofit fontScale="6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indent="0" algn="l" fontAlgn="auto">
              <a:lnSpc>
                <a:spcPct val="120000"/>
              </a:lnSpc>
              <a:spcBef>
                <a:spcPts val="0"/>
              </a:spcBef>
              <a:spcAft>
                <a:spcPts val="800"/>
              </a:spcAft>
              <a:buSzPct val="100000"/>
              <a:buNone/>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以下两个最为典型的过程安全事故，直接导致相关法规的出台</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结果：1992年，美国职业安全健康署（OSHA）发布了政府法规，高危险化学品的过程安全管理（PSM）。根据有关法律要求，美国环境保护署于1996 年，在PSM 的基础上颁布了《化学品事故预防规定》，也称为《风险管理计划》（RMP)。</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en-US" altLang="zh-CN"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1984年12月3日凌晨，印度中央邦博帕尔市（Bhopal）贫民区附近的博帕尔农药厂发生氰化物泄漏，时至今日，已经至少造成了2.5万人直接死亡，55万人间接死亡，20多万人永久残废，而幸免于难者几乎都有呼吸问题，无法从事重体力劳动。这是整个人类历史上迄今为止最严重的化学工业事故。直到今天，在该农药厂周围地区依然有明显的化学残留物，这些有毒物质污染了地下水和土壤，导致众多当地人生病，孩子、婴儿的状况尤为严重。</a:t>
            </a:r>
            <a:endParaRPr lang="en-US" altLang="zh-CN"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rcRect l="9375" r="9375"/>
          <a:stretch>
            <a:fillRect/>
          </a:stretch>
        </p:blipFill>
        <p:spPr>
          <a:xfrm>
            <a:off x="7731444" y="4913207"/>
            <a:ext cx="2174556" cy="1944793"/>
          </a:xfrm>
          <a:prstGeom prst="rect">
            <a:avLst/>
          </a:prstGeom>
        </p:spPr>
      </p:pic>
    </p:spTree>
    <p:custDataLst>
      <p:tags r:id="rId14"/>
    </p:custData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4" name="矩形 11"/>
          <p:cNvSpPr/>
          <p:nvPr>
            <p:custDataLst>
              <p:tags r:id="rId6"/>
            </p:custDataLst>
          </p:nvPr>
        </p:nvSpPr>
        <p:spPr>
          <a:xfrm>
            <a:off x="619130" y="1966928"/>
            <a:ext cx="3467128" cy="3838606"/>
          </a:xfrm>
          <a:prstGeom prst="rect">
            <a:avLst/>
          </a:prstGeom>
          <a:solidFill>
            <a:schemeClr val="lt2"/>
          </a:solidFill>
          <a:ln>
            <a:noFill/>
          </a:ln>
          <a:effectLst>
            <a:outerShdw blurRad="254000" dir="5400000" algn="ctr" rotWithShape="0">
              <a:schemeClr val="dk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465">
              <a:solidFill>
                <a:schemeClr val="lt1"/>
              </a:solidFill>
              <a:latin typeface="微软雅黑" panose="020B0503020204020204" pitchFamily="34" charset="-122"/>
              <a:ea typeface="微软雅黑" panose="020B0503020204020204" pitchFamily="34" charset="-122"/>
              <a:sym typeface="+mn-ea"/>
            </a:endParaRPr>
          </a:p>
        </p:txBody>
      </p:sp>
      <p:sp>
        <p:nvSpPr>
          <p:cNvPr id="2" name="文本框 1"/>
          <p:cNvSpPr txBox="1"/>
          <p:nvPr>
            <p:custDataLst>
              <p:tags r:id="rId7"/>
            </p:custDataLst>
          </p:nvPr>
        </p:nvSpPr>
        <p:spPr>
          <a:xfrm>
            <a:off x="371478"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是没钱吗？</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8"/>
            </p:custDataLst>
          </p:nvPr>
        </p:nvPicPr>
        <p:blipFill rotWithShape="1">
          <a:blip r:embed="rId9"/>
          <a:srcRect t="16836" b="16836"/>
          <a:stretch>
            <a:fillRect/>
          </a:stretch>
        </p:blipFill>
        <p:spPr>
          <a:xfrm>
            <a:off x="866781" y="2100279"/>
            <a:ext cx="2971820" cy="2352686"/>
          </a:xfrm>
          <a:custGeom>
            <a:avLst/>
            <a:gdLst/>
            <a:ahLst/>
            <a:cxnLst>
              <a:cxn ang="3">
                <a:pos x="hc" y="t"/>
              </a:cxn>
              <a:cxn ang="cd2">
                <a:pos x="l" y="vc"/>
              </a:cxn>
              <a:cxn ang="cd4">
                <a:pos x="hc" y="b"/>
              </a:cxn>
              <a:cxn ang="0">
                <a:pos x="r" y="vc"/>
              </a:cxn>
            </a:cxnLst>
            <a:rect l="l" t="t" r="r" b="b"/>
            <a:pathLst>
              <a:path w="5760" h="4560">
                <a:moveTo>
                  <a:pt x="0" y="0"/>
                </a:moveTo>
                <a:lnTo>
                  <a:pt x="5760" y="0"/>
                </a:lnTo>
                <a:lnTo>
                  <a:pt x="5760" y="4560"/>
                </a:lnTo>
                <a:lnTo>
                  <a:pt x="0" y="4560"/>
                </a:lnTo>
                <a:lnTo>
                  <a:pt x="0" y="0"/>
                </a:lnTo>
                <a:close/>
              </a:path>
            </a:pathLst>
          </a:custGeom>
        </p:spPr>
      </p:pic>
      <p:sp>
        <p:nvSpPr>
          <p:cNvPr id="7" name="Title 6"/>
          <p:cNvSpPr txBox="1"/>
          <p:nvPr>
            <p:custDataLst>
              <p:tags r:id="rId10"/>
            </p:custDataLst>
          </p:nvPr>
        </p:nvSpPr>
        <p:spPr>
          <a:xfrm>
            <a:off x="866782" y="5114965"/>
            <a:ext cx="2971820" cy="74295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河北克尔事故</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p:cNvPicPr>
          <p:nvPr>
            <p:custDataLst>
              <p:tags r:id="rId11"/>
            </p:custDataLst>
          </p:nvPr>
        </p:nvPicPr>
        <p:blipFill rotWithShape="1">
          <a:blip r:embed="rId12"/>
          <a:srcRect t="16718" b="16718"/>
          <a:stretch>
            <a:fillRect/>
          </a:stretch>
        </p:blipFill>
        <p:spPr>
          <a:xfrm>
            <a:off x="4333910" y="1966927"/>
            <a:ext cx="4953031" cy="3838595"/>
          </a:xfrm>
          <a:custGeom>
            <a:avLst/>
            <a:gdLst/>
            <a:ahLst/>
            <a:cxnLst>
              <a:cxn ang="3">
                <a:pos x="hc" y="t"/>
              </a:cxn>
              <a:cxn ang="cd2">
                <a:pos x="l" y="vc"/>
              </a:cxn>
              <a:cxn ang="cd4">
                <a:pos x="hc" y="b"/>
              </a:cxn>
              <a:cxn ang="0">
                <a:pos x="r" y="vc"/>
              </a:cxn>
            </a:cxnLst>
            <a:rect l="l" t="t" r="r" b="b"/>
            <a:pathLst>
              <a:path w="9600" h="7440">
                <a:moveTo>
                  <a:pt x="0" y="0"/>
                </a:moveTo>
                <a:lnTo>
                  <a:pt x="9600" y="0"/>
                </a:lnTo>
                <a:lnTo>
                  <a:pt x="9600" y="7440"/>
                </a:lnTo>
                <a:lnTo>
                  <a:pt x="0" y="7440"/>
                </a:lnTo>
                <a:lnTo>
                  <a:pt x="0" y="0"/>
                </a:lnTo>
                <a:close/>
              </a:path>
            </a:pathLst>
          </a:custGeom>
        </p:spPr>
      </p:pic>
    </p:spTree>
    <p:custDataLst>
      <p:tags r:id="rId13"/>
    </p:custData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矩形 13"/>
          <p:cNvSpPr/>
          <p:nvPr>
            <p:custDataLst>
              <p:tags r:id="rId6"/>
            </p:custDataLst>
          </p:nvPr>
        </p:nvSpPr>
        <p:spPr>
          <a:xfrm>
            <a:off x="1981198" y="1826847"/>
            <a:ext cx="5943612" cy="3964195"/>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sz="1465">
                <a:solidFill>
                  <a:schemeClr val="dk1"/>
                </a:solidFill>
                <a:latin typeface="微软雅黑" panose="020B0503020204020204" pitchFamily="34" charset="-122"/>
                <a:ea typeface="微软雅黑" panose="020B0503020204020204" pitchFamily="34" charset="-122"/>
                <a:sym typeface="+mn-ea"/>
              </a:rPr>
              <a:t>2</a:t>
            </a:r>
            <a:endParaRPr lang="zh-CN" altLang="en-US" sz="1465">
              <a:solidFill>
                <a:schemeClr val="dk1"/>
              </a:solidFill>
              <a:latin typeface="微软雅黑" panose="020B0503020204020204" pitchFamily="34" charset="-122"/>
              <a:ea typeface="微软雅黑" panose="020B0503020204020204" pitchFamily="34" charset="-122"/>
              <a:sym typeface="+mn-ea"/>
            </a:endParaRPr>
          </a:p>
        </p:txBody>
      </p:sp>
      <p:sp>
        <p:nvSpPr>
          <p:cNvPr id="4" name="文本框 3"/>
          <p:cNvSpPr txBox="1"/>
          <p:nvPr>
            <p:custDataLst>
              <p:tags r:id="rId7"/>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山东新泰事故</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6" name="Title 6"/>
          <p:cNvSpPr txBox="1"/>
          <p:nvPr>
            <p:custDataLst>
              <p:tags r:id="rId8"/>
            </p:custDataLst>
          </p:nvPr>
        </p:nvSpPr>
        <p:spPr>
          <a:xfrm>
            <a:off x="2228850" y="2074592"/>
            <a:ext cx="5448300" cy="1200277"/>
          </a:xfrm>
          <a:prstGeom prst="rect">
            <a:avLst/>
          </a:prstGeom>
          <a:noFill/>
          <a:ln w="3175">
            <a:noFill/>
            <a:prstDash val="dash"/>
          </a:ln>
        </p:spPr>
        <p:txBody>
          <a:bodyPr wrap="square" lIns="51593" tIns="20637" rIns="51593" bIns="20637"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en-US" altLang="zh-CN" sz="19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5.山东新泰联合化工有限公司“11•19”重大爆燃事故-----检修环节伤亡人数较多的事故 </a:t>
            </a:r>
            <a:endParaRPr kumimoji="0" lang="en-US" altLang="zh-CN" sz="19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itle 6"/>
          <p:cNvSpPr txBox="1"/>
          <p:nvPr>
            <p:custDataLst>
              <p:tags r:id="rId9"/>
            </p:custDataLst>
          </p:nvPr>
        </p:nvSpPr>
        <p:spPr>
          <a:xfrm>
            <a:off x="2228850" y="3332138"/>
            <a:ext cx="5448295" cy="2211339"/>
          </a:xfrm>
          <a:prstGeom prst="rect">
            <a:avLst/>
          </a:prstGeom>
          <a:noFill/>
          <a:ln w="3175">
            <a:noFill/>
            <a:prstDash val="dash"/>
          </a:ln>
        </p:spPr>
        <p:txBody>
          <a:bodyPr wrap="square" lIns="51593" tIns="20637" rIns="51593" bIns="20637"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buNone/>
            </a:pPr>
            <a:r>
              <a:rPr lang="en-US" altLang="zh-CN"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2011年11月19日13时56分，山东新泰联合化工有限公司尿素车间在停车检修三聚氰胺生产装置的道生油冷凝器过程中发生重大爆燃事故，造成15人死亡，4人受伤，直接经济损失1890万元。</a:t>
            </a:r>
            <a:endParaRPr lang="en-US" altLang="zh-CN"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custDataLst>
              <p:tags r:id="rId10"/>
            </p:custDataLst>
          </p:nvPr>
        </p:nvSpPr>
        <p:spPr>
          <a:xfrm>
            <a:off x="8172516"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1" name="矩形 10"/>
          <p:cNvSpPr/>
          <p:nvPr>
            <p:custDataLst>
              <p:tags r:id="rId11"/>
            </p:custDataLst>
          </p:nvPr>
        </p:nvSpPr>
        <p:spPr>
          <a:xfrm>
            <a:off x="0"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Tree>
    <p:custDataLst>
      <p:tags r:id="rId12"/>
    </p:custData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5" name="矩形 4"/>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6" name="矩形 12"/>
          <p:cNvSpPr/>
          <p:nvPr>
            <p:custDataLst>
              <p:tags r:id="rId6"/>
            </p:custDataLst>
          </p:nvPr>
        </p:nvSpPr>
        <p:spPr>
          <a:xfrm>
            <a:off x="371475" y="1635920"/>
            <a:ext cx="2228868" cy="969971"/>
          </a:xfrm>
          <a:prstGeom prst="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0" name="矩形 13"/>
          <p:cNvSpPr/>
          <p:nvPr>
            <p:custDataLst>
              <p:tags r:id="rId7"/>
            </p:custDataLst>
          </p:nvPr>
        </p:nvSpPr>
        <p:spPr>
          <a:xfrm>
            <a:off x="7305733" y="5129253"/>
            <a:ext cx="2228868" cy="866782"/>
          </a:xfrm>
          <a:prstGeom prst="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8"/>
            </p:custDataLst>
          </p:nvPr>
        </p:nvSpPr>
        <p:spPr>
          <a:xfrm>
            <a:off x="371439" y="1968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山东新泰事故</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9"/>
            </p:custDataLst>
          </p:nvPr>
        </p:nvPicPr>
        <p:blipFill rotWithShape="1">
          <a:blip r:embed="rId10"/>
          <a:srcRect l="13956" r="13956"/>
          <a:stretch>
            <a:fillRect/>
          </a:stretch>
        </p:blipFill>
        <p:spPr>
          <a:xfrm>
            <a:off x="5528236" y="1954228"/>
            <a:ext cx="2925386" cy="3838595"/>
          </a:xfrm>
          <a:custGeom>
            <a:avLst/>
            <a:gdLst/>
            <a:ahLst/>
            <a:cxnLst>
              <a:cxn ang="3">
                <a:pos x="hc" y="t"/>
              </a:cxn>
              <a:cxn ang="cd2">
                <a:pos x="l" y="vc"/>
              </a:cxn>
              <a:cxn ang="cd4">
                <a:pos x="hc" y="b"/>
              </a:cxn>
              <a:cxn ang="0">
                <a:pos x="r" y="vc"/>
              </a:cxn>
            </a:cxnLst>
            <a:rect l="l" t="t" r="r" b="b"/>
            <a:pathLst>
              <a:path w="6000" h="7440">
                <a:moveTo>
                  <a:pt x="0" y="0"/>
                </a:moveTo>
                <a:lnTo>
                  <a:pt x="6000" y="0"/>
                </a:lnTo>
                <a:lnTo>
                  <a:pt x="6000" y="7440"/>
                </a:lnTo>
                <a:lnTo>
                  <a:pt x="0" y="7440"/>
                </a:lnTo>
                <a:lnTo>
                  <a:pt x="0" y="0"/>
                </a:lnTo>
                <a:close/>
              </a:path>
            </a:pathLst>
          </a:custGeom>
        </p:spPr>
      </p:pic>
      <p:pic>
        <p:nvPicPr>
          <p:cNvPr id="2" name="图片 1"/>
          <p:cNvPicPr>
            <a:picLocks noChangeAspect="1"/>
          </p:cNvPicPr>
          <p:nvPr>
            <p:custDataLst>
              <p:tags r:id="rId11"/>
            </p:custDataLst>
          </p:nvPr>
        </p:nvPicPr>
        <p:blipFill rotWithShape="1">
          <a:blip r:embed="rId12"/>
          <a:srcRect l="789" r="789"/>
          <a:stretch>
            <a:fillRect/>
          </a:stretch>
        </p:blipFill>
        <p:spPr>
          <a:xfrm>
            <a:off x="1452378" y="2474548"/>
            <a:ext cx="3451642" cy="2973656"/>
          </a:xfrm>
          <a:custGeom>
            <a:avLst/>
            <a:gdLst/>
            <a:ahLst/>
            <a:cxnLst>
              <a:cxn ang="3">
                <a:pos x="hc" y="t"/>
              </a:cxn>
              <a:cxn ang="cd2">
                <a:pos x="l" y="vc"/>
              </a:cxn>
              <a:cxn ang="cd4">
                <a:pos x="hc" y="b"/>
              </a:cxn>
              <a:cxn ang="0">
                <a:pos x="r" y="vc"/>
              </a:cxn>
            </a:cxnLst>
            <a:rect l="l" t="t" r="r" b="b"/>
            <a:pathLst>
              <a:path w="5040" h="5040">
                <a:moveTo>
                  <a:pt x="0" y="0"/>
                </a:moveTo>
                <a:lnTo>
                  <a:pt x="5040" y="0"/>
                </a:lnTo>
                <a:lnTo>
                  <a:pt x="5040" y="5040"/>
                </a:lnTo>
                <a:lnTo>
                  <a:pt x="0" y="5040"/>
                </a:lnTo>
                <a:lnTo>
                  <a:pt x="0" y="0"/>
                </a:lnTo>
                <a:close/>
              </a:path>
            </a:pathLst>
          </a:custGeom>
        </p:spPr>
      </p:pic>
    </p:spTree>
    <p:custDataLst>
      <p:tags r:id="rId13"/>
    </p:custData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山东新泰事故经过</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2" name="Title 6"/>
          <p:cNvSpPr txBox="1"/>
          <p:nvPr>
            <p:custDataLst>
              <p:tags r:id="rId7"/>
            </p:custDataLst>
          </p:nvPr>
        </p:nvSpPr>
        <p:spPr>
          <a:xfrm>
            <a:off x="526241" y="2072661"/>
            <a:ext cx="8853518" cy="316993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2011年11月19日7时左右，操作人员发现作为装置换热载体的道生油储罐内压力偏高，怀疑位于四楼平台的道生油冷凝器有泄漏。7时30分左右，三聚氰胺装置停车、道生油降温、在冷凝器气相入口和液相出口加装盲板后，由设备制造厂家对漏点进行焊接并经水压试验合格。为尽快完成维修任务，车间组织两个班的保全工和有关人员共20人（均为企业内部员工）在现场同时进行拆除冷凝器气相入口盲板和冷凝器封头复位作业。14时左右，维修人员在拆除盲板时发生爆燃，造成4人当场死亡、15人受伤，其后受伤人员中又有11人因抢救无效死亡。 </a:t>
            </a:r>
            <a:endPar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矩形 13"/>
          <p:cNvSpPr/>
          <p:nvPr>
            <p:custDataLst>
              <p:tags r:id="rId6"/>
            </p:custDataLst>
          </p:nvPr>
        </p:nvSpPr>
        <p:spPr>
          <a:xfrm>
            <a:off x="2012139" y="1966928"/>
            <a:ext cx="5881731" cy="3838606"/>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sz="1190">
                <a:solidFill>
                  <a:schemeClr val="dk1"/>
                </a:solidFill>
                <a:latin typeface="微软雅黑" panose="020B0503020204020204" pitchFamily="34" charset="-122"/>
                <a:ea typeface="微软雅黑" panose="020B0503020204020204" pitchFamily="34" charset="-122"/>
                <a:sym typeface="+mn-ea"/>
              </a:rPr>
              <a:t>2</a:t>
            </a:r>
            <a:endParaRPr lang="zh-CN" altLang="en-US" sz="1190">
              <a:solidFill>
                <a:schemeClr val="dk1"/>
              </a:solidFill>
              <a:latin typeface="微软雅黑" panose="020B0503020204020204" pitchFamily="34" charset="-122"/>
              <a:ea typeface="微软雅黑" panose="020B0503020204020204" pitchFamily="34" charset="-122"/>
              <a:sym typeface="+mn-ea"/>
            </a:endParaRPr>
          </a:p>
        </p:txBody>
      </p:sp>
      <p:sp>
        <p:nvSpPr>
          <p:cNvPr id="4" name="文本框 3"/>
          <p:cNvSpPr txBox="1"/>
          <p:nvPr>
            <p:custDataLst>
              <p:tags r:id="rId7"/>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山东新泰事故原因分析</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6" name="Title 6"/>
          <p:cNvSpPr txBox="1"/>
          <p:nvPr>
            <p:custDataLst>
              <p:tags r:id="rId8"/>
            </p:custDataLst>
          </p:nvPr>
        </p:nvSpPr>
        <p:spPr>
          <a:xfrm>
            <a:off x="2259791" y="2214580"/>
            <a:ext cx="5386418" cy="3343295"/>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经初步分析，此次事故直接原因是：该公司在对三聚氰胺装置冷凝系统的道生油冷凝器进行紧急维修时，因操作不当，导致冷凝器中壳层的打压用水进入热气冷却器内，与高温道生油（含联苯26.5%、联苯醚73.5%，当时器内温度为246℃）混合后迅速汽化，水蒸汽夹带道生油从道生油冷凝器的进气口和出液口法兰间喷出，与空气形成爆炸性混合物，遇点火源发生爆燃。</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custDataLst>
              <p:tags r:id="rId9"/>
            </p:custDataLst>
          </p:nvPr>
        </p:nvSpPr>
        <p:spPr>
          <a:xfrm>
            <a:off x="8172516"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1" name="矩形 10"/>
          <p:cNvSpPr/>
          <p:nvPr>
            <p:custDataLst>
              <p:tags r:id="rId10"/>
            </p:custDataLst>
          </p:nvPr>
        </p:nvSpPr>
        <p:spPr>
          <a:xfrm>
            <a:off x="0"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2" name="矩形 15"/>
          <p:cNvSpPr/>
          <p:nvPr>
            <p:custDataLst>
              <p:tags r:id="rId6"/>
            </p:custDataLst>
          </p:nvPr>
        </p:nvSpPr>
        <p:spPr>
          <a:xfrm>
            <a:off x="1362046" y="2119329"/>
            <a:ext cx="3095625" cy="3838606"/>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sz="1190">
                <a:solidFill>
                  <a:schemeClr val="dk1"/>
                </a:solidFill>
                <a:latin typeface="微软雅黑" panose="020B0503020204020204" pitchFamily="34" charset="-122"/>
                <a:ea typeface="微软雅黑" panose="020B0503020204020204" pitchFamily="34" charset="-122"/>
              </a:rPr>
              <a:t>2</a:t>
            </a:r>
            <a:endParaRPr lang="en-US" altLang="zh-CN" sz="1190">
              <a:solidFill>
                <a:schemeClr val="dk1"/>
              </a:solidFill>
              <a:latin typeface="微软雅黑" panose="020B0503020204020204" pitchFamily="34" charset="-122"/>
              <a:ea typeface="微软雅黑" panose="020B0503020204020204" pitchFamily="34" charset="-122"/>
            </a:endParaRPr>
          </a:p>
        </p:txBody>
      </p:sp>
      <p:sp>
        <p:nvSpPr>
          <p:cNvPr id="5" name="矩形 15"/>
          <p:cNvSpPr/>
          <p:nvPr>
            <p:custDataLst>
              <p:tags r:id="rId7"/>
            </p:custDataLst>
          </p:nvPr>
        </p:nvSpPr>
        <p:spPr>
          <a:xfrm>
            <a:off x="1114386" y="1814527"/>
            <a:ext cx="3095625" cy="3838606"/>
          </a:xfrm>
          <a:prstGeom prst="rect">
            <a:avLst/>
          </a:prstGeom>
          <a:solidFill>
            <a:schemeClr val="accent1">
              <a:alpha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sz="1190">
                <a:solidFill>
                  <a:schemeClr val="dk1"/>
                </a:solidFill>
                <a:latin typeface="微软雅黑" panose="020B0503020204020204" pitchFamily="34" charset="-122"/>
                <a:ea typeface="微软雅黑" panose="020B0503020204020204" pitchFamily="34" charset="-122"/>
              </a:rPr>
              <a:t>2</a:t>
            </a:r>
            <a:endParaRPr lang="en-US" altLang="zh-CN" sz="1190">
              <a:solidFill>
                <a:schemeClr val="dk1"/>
              </a:solidFill>
              <a:latin typeface="微软雅黑" panose="020B0503020204020204" pitchFamily="34" charset="-122"/>
              <a:ea typeface="微软雅黑" panose="020B0503020204020204" pitchFamily="34" charset="-122"/>
            </a:endParaRPr>
          </a:p>
        </p:txBody>
      </p:sp>
      <p:sp>
        <p:nvSpPr>
          <p:cNvPr id="6" name="任意多边形 5"/>
          <p:cNvSpPr>
            <a:spLocks noChangeAspect="1"/>
          </p:cNvSpPr>
          <p:nvPr>
            <p:custDataLst>
              <p:tags r:id="rId8"/>
            </p:custDataLst>
          </p:nvPr>
        </p:nvSpPr>
        <p:spPr>
          <a:xfrm>
            <a:off x="5695996" y="2447945"/>
            <a:ext cx="580606" cy="825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3" name="任意多边形 12"/>
          <p:cNvSpPr>
            <a:spLocks noChangeAspect="1"/>
          </p:cNvSpPr>
          <p:nvPr>
            <p:custDataLst>
              <p:tags r:id="rId9"/>
            </p:custDataLst>
          </p:nvPr>
        </p:nvSpPr>
        <p:spPr>
          <a:xfrm>
            <a:off x="8048689" y="5038765"/>
            <a:ext cx="580606" cy="825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77" h="210">
                <a:moveTo>
                  <a:pt x="0" y="105"/>
                </a:moveTo>
                <a:cubicBezTo>
                  <a:pt x="0" y="47"/>
                  <a:pt x="47" y="0"/>
                  <a:pt x="105" y="0"/>
                </a:cubicBezTo>
                <a:cubicBezTo>
                  <a:pt x="163" y="0"/>
                  <a:pt x="210" y="47"/>
                  <a:pt x="210" y="105"/>
                </a:cubicBezTo>
                <a:cubicBezTo>
                  <a:pt x="210" y="163"/>
                  <a:pt x="163" y="210"/>
                  <a:pt x="105" y="210"/>
                </a:cubicBezTo>
                <a:cubicBezTo>
                  <a:pt x="47" y="210"/>
                  <a:pt x="0" y="163"/>
                  <a:pt x="0" y="105"/>
                </a:cubicBezTo>
                <a:close/>
                <a:moveTo>
                  <a:pt x="432" y="105"/>
                </a:moveTo>
                <a:cubicBezTo>
                  <a:pt x="432" y="47"/>
                  <a:pt x="479" y="0"/>
                  <a:pt x="537" y="0"/>
                </a:cubicBezTo>
                <a:cubicBezTo>
                  <a:pt x="595" y="0"/>
                  <a:pt x="642" y="47"/>
                  <a:pt x="642" y="105"/>
                </a:cubicBezTo>
                <a:cubicBezTo>
                  <a:pt x="642" y="163"/>
                  <a:pt x="595" y="210"/>
                  <a:pt x="537" y="210"/>
                </a:cubicBezTo>
                <a:cubicBezTo>
                  <a:pt x="479" y="210"/>
                  <a:pt x="432" y="163"/>
                  <a:pt x="432" y="105"/>
                </a:cubicBezTo>
                <a:close/>
                <a:moveTo>
                  <a:pt x="847" y="105"/>
                </a:moveTo>
                <a:cubicBezTo>
                  <a:pt x="847" y="47"/>
                  <a:pt x="894" y="0"/>
                  <a:pt x="952" y="0"/>
                </a:cubicBezTo>
                <a:cubicBezTo>
                  <a:pt x="1010" y="0"/>
                  <a:pt x="1057" y="47"/>
                  <a:pt x="1057" y="105"/>
                </a:cubicBezTo>
                <a:cubicBezTo>
                  <a:pt x="1057" y="163"/>
                  <a:pt x="1010" y="210"/>
                  <a:pt x="952" y="210"/>
                </a:cubicBezTo>
                <a:cubicBezTo>
                  <a:pt x="894" y="210"/>
                  <a:pt x="847" y="163"/>
                  <a:pt x="847" y="105"/>
                </a:cubicBezTo>
                <a:close/>
                <a:moveTo>
                  <a:pt x="1267" y="105"/>
                </a:moveTo>
                <a:cubicBezTo>
                  <a:pt x="1267" y="47"/>
                  <a:pt x="1314" y="0"/>
                  <a:pt x="1372" y="0"/>
                </a:cubicBezTo>
                <a:cubicBezTo>
                  <a:pt x="1430" y="0"/>
                  <a:pt x="1477" y="47"/>
                  <a:pt x="1477" y="105"/>
                </a:cubicBezTo>
                <a:cubicBezTo>
                  <a:pt x="1477" y="163"/>
                  <a:pt x="1430" y="210"/>
                  <a:pt x="1372" y="210"/>
                </a:cubicBezTo>
                <a:cubicBezTo>
                  <a:pt x="1314" y="210"/>
                  <a:pt x="1267" y="163"/>
                  <a:pt x="1267" y="105"/>
                </a:cubicBezTo>
                <a:close/>
              </a:path>
            </a:pathLst>
          </a:cu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7" name="文本框 6"/>
          <p:cNvSpPr txBox="1"/>
          <p:nvPr>
            <p:custDataLst>
              <p:tags r:id="rId10"/>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山东新泰事故原因分析</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11"/>
            </p:custDataLst>
          </p:nvPr>
        </p:nvPicPr>
        <p:blipFill rotWithShape="1">
          <a:blip r:embed="rId12"/>
          <a:srcRect l="29368" r="29368"/>
          <a:stretch>
            <a:fillRect/>
          </a:stretch>
        </p:blipFill>
        <p:spPr>
          <a:xfrm>
            <a:off x="1238220" y="1966927"/>
            <a:ext cx="3095645" cy="3838595"/>
          </a:xfrm>
          <a:custGeom>
            <a:avLst/>
            <a:gdLst/>
            <a:ahLst/>
            <a:cxnLst>
              <a:cxn ang="3">
                <a:pos x="hc" y="t"/>
              </a:cxn>
              <a:cxn ang="cd2">
                <a:pos x="l" y="vc"/>
              </a:cxn>
              <a:cxn ang="cd4">
                <a:pos x="hc" y="b"/>
              </a:cxn>
              <a:cxn ang="0">
                <a:pos x="r" y="vc"/>
              </a:cxn>
            </a:cxnLst>
            <a:rect l="l" t="t" r="r" b="b"/>
            <a:pathLst>
              <a:path w="6000" h="7440">
                <a:moveTo>
                  <a:pt x="0" y="0"/>
                </a:moveTo>
                <a:lnTo>
                  <a:pt x="6000" y="0"/>
                </a:lnTo>
                <a:lnTo>
                  <a:pt x="6000" y="7440"/>
                </a:lnTo>
                <a:lnTo>
                  <a:pt x="0" y="7440"/>
                </a:lnTo>
                <a:lnTo>
                  <a:pt x="0" y="0"/>
                </a:lnTo>
                <a:close/>
              </a:path>
            </a:pathLst>
          </a:custGeom>
        </p:spPr>
      </p:pic>
      <p:sp>
        <p:nvSpPr>
          <p:cNvPr id="11" name="Title 6"/>
          <p:cNvSpPr txBox="1"/>
          <p:nvPr>
            <p:custDataLst>
              <p:tags r:id="rId13"/>
            </p:custDataLst>
          </p:nvPr>
        </p:nvSpPr>
        <p:spPr>
          <a:xfrm>
            <a:off x="5819821" y="3067050"/>
            <a:ext cx="2847995" cy="148590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携带道生油水蒸气喷出点</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4"/>
    </p:custData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5" name="文本框 4"/>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山东新泰事故暴漏出的问题</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6" name="Title 6"/>
          <p:cNvSpPr txBox="1"/>
          <p:nvPr>
            <p:custDataLst>
              <p:tags r:id="rId7"/>
            </p:custDataLst>
          </p:nvPr>
        </p:nvSpPr>
        <p:spPr>
          <a:xfrm>
            <a:off x="1934750" y="1955935"/>
            <a:ext cx="6036500" cy="376429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一是装置的主要设备道生油冷凝器设计制造存在固有缺陷，给生产运行留下安全隐患（该换热器自2011年7月开车以来已泄漏六次）；</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二是对检维修环节的安全管理不严格，没有完善的检维修作业安全规章制度和操作规程，事故现场维修人员多、交叉作业，现场安全管理混乱；</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三是未对装置开车后反复出现的设备异常及时采取有效措施进行彻底整治。</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5" name="文本框 4"/>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山东新泰事故应吸取的教训</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6" name="Title 6"/>
          <p:cNvSpPr txBox="1"/>
          <p:nvPr>
            <p:custDataLst>
              <p:tags r:id="rId7"/>
            </p:custDataLst>
          </p:nvPr>
        </p:nvSpPr>
        <p:spPr>
          <a:xfrm>
            <a:off x="2259791" y="2369841"/>
            <a:ext cx="5386418" cy="257557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严格石油化工装置建设及试运行阶段的安全管理。</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狠抓石油化工企业检维修环节安全管理。</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深入开展隐患排查治理工作，反复出现的问题要彻查隐患并根治。</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江苏连云港12.9爆炸事故</a:t>
            </a:r>
            <a:endParaRPr lang="zh-CN" altLang="en-US"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2017年12月9日凌晨2时03分左右，位于连云港化学工业园区内的聚鑫生物科技有限公司发生爆炸事故，造成10人死亡、1人受伤，爆炸致使事故装置所在的四车间和东侧紧邻的六车间整体坍塌，爆炸点周边的北侧围墙、南侧污水预处理装置及管廊管架严重损毁，厂区其他各车间、仓库、实验楼、锅炉房、办公楼等建筑均有不同程度的损坏。初步估算，爆炸波及范围为6万多平方米；而且事故装置存有12个液氯钢瓶，约12吨液氯，同时四车间西侧18米处液氯仓库停放了3辆液氯罐车，储存了30多吨液氯，事故发生时，液氯仓库屋顶被爆炸飞溅物击穿，一个被炸飞的反应釜封头越过液氯仓库，砸穿了地面水泥地板，如果液氯再发生泄漏，后果不堪设想。这起事故发生在岁末年初，是今年发生的第2起化工重大事故，社会各方高度关注，国务院领导对这起事故做出了重要指示，提出了明确要求。</a:t>
            </a:r>
            <a:endPar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6" name="矩形 7"/>
          <p:cNvSpPr/>
          <p:nvPr>
            <p:custDataLst>
              <p:tags r:id="rId5"/>
            </p:custDataLst>
          </p:nvPr>
        </p:nvSpPr>
        <p:spPr>
          <a:xfrm>
            <a:off x="8543993" y="1581162"/>
            <a:ext cx="1362075" cy="49530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5" name="矩形 6"/>
          <p:cNvSpPr/>
          <p:nvPr>
            <p:custDataLst>
              <p:tags r:id="rId6"/>
            </p:custDataLst>
          </p:nvPr>
        </p:nvSpPr>
        <p:spPr>
          <a:xfrm>
            <a:off x="0" y="5376906"/>
            <a:ext cx="2971824" cy="37147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2" name="文本框 1"/>
          <p:cNvSpPr txBox="1"/>
          <p:nvPr>
            <p:custDataLst>
              <p:tags r:id="rId7"/>
            </p:custDataLst>
          </p:nvPr>
        </p:nvSpPr>
        <p:spPr>
          <a:xfrm>
            <a:off x="371478"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江苏连云港12.9爆炸事故</a:t>
            </a:r>
            <a:endParaRPr lang="zh-CN" altLang="en-US" sz="26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custDataLst>
              <p:tags r:id="rId8"/>
            </p:custDataLst>
          </p:nvPr>
        </p:nvPicPr>
        <p:blipFill rotWithShape="1">
          <a:blip r:embed="rId9"/>
          <a:srcRect l="22246" r="22246"/>
          <a:stretch>
            <a:fillRect/>
          </a:stretch>
        </p:blipFill>
        <p:spPr>
          <a:xfrm>
            <a:off x="495303" y="2114566"/>
            <a:ext cx="2105036" cy="2476511"/>
          </a:xfrm>
          <a:custGeom>
            <a:avLst/>
            <a:gdLst/>
            <a:ahLst/>
            <a:cxnLst>
              <a:cxn ang="3">
                <a:pos x="hc" y="t"/>
              </a:cxn>
              <a:cxn ang="cd2">
                <a:pos x="l" y="vc"/>
              </a:cxn>
              <a:cxn ang="cd4">
                <a:pos x="hc" y="b"/>
              </a:cxn>
              <a:cxn ang="0">
                <a:pos x="r" y="vc"/>
              </a:cxn>
            </a:cxnLst>
            <a:rect l="l" t="t" r="r" b="b"/>
            <a:pathLst>
              <a:path w="4080" h="4800">
                <a:moveTo>
                  <a:pt x="0" y="0"/>
                </a:moveTo>
                <a:lnTo>
                  <a:pt x="4080" y="0"/>
                </a:lnTo>
                <a:lnTo>
                  <a:pt x="4080" y="4800"/>
                </a:lnTo>
                <a:lnTo>
                  <a:pt x="0" y="4800"/>
                </a:lnTo>
                <a:lnTo>
                  <a:pt x="0" y="0"/>
                </a:lnTo>
                <a:close/>
              </a:path>
            </a:pathLst>
          </a:custGeom>
        </p:spPr>
      </p:pic>
      <p:pic>
        <p:nvPicPr>
          <p:cNvPr id="8" name="图片 7"/>
          <p:cNvPicPr>
            <a:picLocks noChangeAspect="1"/>
          </p:cNvPicPr>
          <p:nvPr>
            <p:custDataLst>
              <p:tags r:id="rId10"/>
            </p:custDataLst>
          </p:nvPr>
        </p:nvPicPr>
        <p:blipFill rotWithShape="1">
          <a:blip r:embed="rId11"/>
          <a:srcRect l="22246" r="22246"/>
          <a:stretch>
            <a:fillRect/>
          </a:stretch>
        </p:blipFill>
        <p:spPr>
          <a:xfrm>
            <a:off x="2765446" y="2114566"/>
            <a:ext cx="2105025" cy="2476511"/>
          </a:xfrm>
          <a:custGeom>
            <a:avLst/>
            <a:gdLst/>
            <a:ahLst/>
            <a:cxnLst>
              <a:cxn ang="3">
                <a:pos x="hc" y="t"/>
              </a:cxn>
              <a:cxn ang="cd2">
                <a:pos x="l" y="vc"/>
              </a:cxn>
              <a:cxn ang="cd4">
                <a:pos x="hc" y="b"/>
              </a:cxn>
              <a:cxn ang="0">
                <a:pos x="r" y="vc"/>
              </a:cxn>
            </a:cxnLst>
            <a:rect l="l" t="t" r="r" b="b"/>
            <a:pathLst>
              <a:path w="4080" h="4800">
                <a:moveTo>
                  <a:pt x="0" y="0"/>
                </a:moveTo>
                <a:lnTo>
                  <a:pt x="4080" y="0"/>
                </a:lnTo>
                <a:lnTo>
                  <a:pt x="4080" y="4800"/>
                </a:lnTo>
                <a:lnTo>
                  <a:pt x="0" y="4800"/>
                </a:lnTo>
                <a:lnTo>
                  <a:pt x="0" y="0"/>
                </a:lnTo>
                <a:close/>
              </a:path>
            </a:pathLst>
          </a:custGeom>
        </p:spPr>
      </p:pic>
      <p:pic>
        <p:nvPicPr>
          <p:cNvPr id="9" name="图片 8"/>
          <p:cNvPicPr>
            <a:picLocks noChangeAspect="1"/>
          </p:cNvPicPr>
          <p:nvPr>
            <p:custDataLst>
              <p:tags r:id="rId12"/>
            </p:custDataLst>
          </p:nvPr>
        </p:nvPicPr>
        <p:blipFill rotWithShape="1">
          <a:blip r:embed="rId13"/>
          <a:srcRect l="30173" r="30173"/>
          <a:stretch>
            <a:fillRect/>
          </a:stretch>
        </p:blipFill>
        <p:spPr>
          <a:xfrm>
            <a:off x="5035571" y="2214580"/>
            <a:ext cx="2105025" cy="3343295"/>
          </a:xfrm>
          <a:custGeom>
            <a:avLst/>
            <a:gdLst/>
            <a:ahLst/>
            <a:cxnLst>
              <a:cxn ang="3">
                <a:pos x="hc" y="t"/>
              </a:cxn>
              <a:cxn ang="cd2">
                <a:pos x="l" y="vc"/>
              </a:cxn>
              <a:cxn ang="cd4">
                <a:pos x="hc" y="b"/>
              </a:cxn>
              <a:cxn ang="0">
                <a:pos x="r" y="vc"/>
              </a:cxn>
            </a:cxnLst>
            <a:rect l="l" t="t" r="r" b="b"/>
            <a:pathLst>
              <a:path w="4080" h="6480">
                <a:moveTo>
                  <a:pt x="0" y="0"/>
                </a:moveTo>
                <a:lnTo>
                  <a:pt x="4080" y="0"/>
                </a:lnTo>
                <a:lnTo>
                  <a:pt x="4080" y="6480"/>
                </a:lnTo>
                <a:lnTo>
                  <a:pt x="0" y="6480"/>
                </a:lnTo>
                <a:lnTo>
                  <a:pt x="0" y="0"/>
                </a:lnTo>
                <a:close/>
              </a:path>
            </a:pathLst>
          </a:custGeom>
        </p:spPr>
      </p:pic>
      <p:pic>
        <p:nvPicPr>
          <p:cNvPr id="10" name="图片 9"/>
          <p:cNvPicPr>
            <a:picLocks noChangeAspect="1"/>
          </p:cNvPicPr>
          <p:nvPr>
            <p:custDataLst>
              <p:tags r:id="rId14"/>
            </p:custDataLst>
          </p:nvPr>
        </p:nvPicPr>
        <p:blipFill rotWithShape="1">
          <a:blip r:embed="rId13"/>
          <a:srcRect l="28212" r="28212"/>
          <a:stretch>
            <a:fillRect/>
          </a:stretch>
        </p:blipFill>
        <p:spPr>
          <a:xfrm>
            <a:off x="7305696" y="2214580"/>
            <a:ext cx="2105025" cy="3343295"/>
          </a:xfrm>
          <a:custGeom>
            <a:avLst/>
            <a:gdLst/>
            <a:ahLst/>
            <a:cxnLst>
              <a:cxn ang="3">
                <a:pos x="hc" y="t"/>
              </a:cxn>
              <a:cxn ang="cd2">
                <a:pos x="l" y="vc"/>
              </a:cxn>
              <a:cxn ang="cd4">
                <a:pos x="hc" y="b"/>
              </a:cxn>
              <a:cxn ang="0">
                <a:pos x="r" y="vc"/>
              </a:cxn>
            </a:cxnLst>
            <a:rect l="l" t="t" r="r" b="b"/>
            <a:pathLst>
              <a:path w="4080" h="6480">
                <a:moveTo>
                  <a:pt x="0" y="0"/>
                </a:moveTo>
                <a:lnTo>
                  <a:pt x="4080" y="0"/>
                </a:lnTo>
                <a:lnTo>
                  <a:pt x="4080" y="6480"/>
                </a:lnTo>
                <a:lnTo>
                  <a:pt x="0" y="6480"/>
                </a:lnTo>
                <a:lnTo>
                  <a:pt x="0" y="0"/>
                </a:lnTo>
                <a:close/>
              </a:path>
            </a:pathLst>
          </a:custGeom>
        </p:spPr>
      </p:pic>
    </p:spTree>
    <p:custDataLst>
      <p:tags r:id="rId15"/>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9" name="矩形 8"/>
          <p:cNvSpPr/>
          <p:nvPr>
            <p:custDataLst>
              <p:tags r:id="rId1"/>
            </p:custDataLst>
          </p:nvPr>
        </p:nvSpPr>
        <p:spPr>
          <a:xfrm>
            <a:off x="0" y="1422450"/>
            <a:ext cx="9904050" cy="40130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8481250" y="5104461"/>
            <a:ext cx="1424741" cy="1753527"/>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10802"/>
            <a:ext cx="1424741" cy="1753527"/>
          </a:xfrm>
          <a:prstGeom prst="rect">
            <a:avLst/>
          </a:prstGeom>
        </p:spPr>
      </p:pic>
      <p:sp>
        <p:nvSpPr>
          <p:cNvPr id="11" name="Title 6"/>
          <p:cNvSpPr txBox="1"/>
          <p:nvPr>
            <p:custDataLst>
              <p:tags r:id="rId6"/>
            </p:custDataLst>
          </p:nvPr>
        </p:nvSpPr>
        <p:spPr>
          <a:xfrm>
            <a:off x="990698" y="1629410"/>
            <a:ext cx="7924604" cy="3599180"/>
          </a:xfrm>
          <a:prstGeom prst="rect">
            <a:avLst/>
          </a:prstGeom>
          <a:noFill/>
          <a:ln w="3175">
            <a:noFill/>
            <a:prstDash val="dash"/>
          </a:ln>
        </p:spPr>
        <p:txBody>
          <a:bodyPr wrap="square" lIns="51593" tIns="20637" rIns="51593" bIns="20637"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对欧盟的《塞维索指令Ⅲ》和美国的PSM 加上RMP 构成的管理体系进行比较，两者的管理思路基本相同，管理规定有所不同。《塞维索指令Ⅲ》更全面、严密和完善。据介绍，2013 年，根据美国总统的要求，美国的PSM 和RMP 法规已开始修订。由美国提出的过程安全管理的理念、思想和方法，在全球危险化学品企业得到了普遍认可和应用，并得到不断发展。需要提及的是，欧盟的《塞维索指令Ⅲ》和美国的PSM及RMP，都是针对具有高风险的危险化学品企业制定的，并不要求其他危险化学品企业必须遵守，并给出了明确的划分标准。</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实行区别对待、分级管理，把高风险企业管好，而对其他企业不提过于严厉的要求，以减少企业负担，支持企业发展。这样的做法值得借鉴。</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江苏连云港12.9爆炸事故</a:t>
            </a:r>
            <a:endParaRPr lang="zh-CN" altLang="en-US"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itle 6"/>
          <p:cNvSpPr txBox="1"/>
          <p:nvPr>
            <p:custDataLst>
              <p:tags r:id="rId7"/>
            </p:custDataLst>
          </p:nvPr>
        </p:nvSpPr>
        <p:spPr>
          <a:xfrm>
            <a:off x="526241" y="2221251"/>
            <a:ext cx="8853518" cy="287275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是生产工艺不成熟不可靠。事故企业采用的间二氯苯生产技术，无正规技术来源，是由该企业在同类装置工作仅两年的四车间主任根据自己的经验提供，其对相关技术了解不深不透，知其然不知其所以然，特别是对该技术的安全风险一知半解。事实上，企业采用的苯硝化-高温氯法生产间二氯苯技术，由于在生产间二硝基苯时采用先结晶后漂洗的工艺，结晶体内包裹的残留碱和酚盐不能被完全清除，如果酚盐在进入脱水、保温工序前未得到有效控制，在后续的生产过程中就存在爆炸的重大安全风险。</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江苏连云港12.9爆炸事故</a:t>
            </a:r>
            <a:endParaRPr lang="zh-CN" altLang="en-US"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itle 6"/>
          <p:cNvSpPr txBox="1"/>
          <p:nvPr>
            <p:custDataLst>
              <p:tags r:id="rId7"/>
            </p:custDataLst>
          </p:nvPr>
        </p:nvSpPr>
        <p:spPr>
          <a:xfrm>
            <a:off x="959628" y="2072661"/>
            <a:ext cx="7986743" cy="316993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二是装置未经正规科学设计。事故企业仅委托江苏中建工程设计研究院有限公司为事故装置编制了初步设计和安全设施设计专篇，没有委托进行详细工艺计算和施工图设计，设备选型、装置内部布置、设备安装、管线布局走向全是由车间主任凭经验决定。根据提供的资料，装置竣工图由山东齐阳石化工程有限公司绘制，竣工图虽盖有施工单位印章，有施工单位负责人签字，然而经询问该负责人并不知情，经初步核实，为事故企业人员所签。可以说，企业在事故装置建设过程中，盲目蛮干，属于典型的违法违规。</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江苏连云港12.9爆炸事故</a:t>
            </a:r>
            <a:endParaRPr lang="zh-CN" altLang="en-US"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itle 6"/>
          <p:cNvSpPr txBox="1"/>
          <p:nvPr>
            <p:custDataLst>
              <p:tags r:id="rId7"/>
            </p:custDataLst>
          </p:nvPr>
        </p:nvSpPr>
        <p:spPr>
          <a:xfrm>
            <a:off x="851281" y="1924071"/>
            <a:ext cx="8203437" cy="346711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三是生产过程自动化控制流于形式，完全没有达到自动化减人的目的。间二氯苯生产工艺属于重点监管的危险化工工艺，国家安全监管总局2009年印发的《首批重点监管的危险化工工艺安全控制要求、重点监控参数及推荐的控制方案》，对其自动控制有明确要求。但经初步核实，事故装置仅有氯化釜温度为自动控制，其余生产过程中的工艺参数只有远程显示和部分紧急切断，并且没有温度报警、安全泄放系统、事故状态下氯气吸收中和系统等，保温釜压料、反应釜进料、精制单元操作均为人工操作，正常情况下，仅装置现场操作人员就已达7人之多，根本就没有达到自动化减人的目的。</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矩形 13"/>
          <p:cNvSpPr/>
          <p:nvPr>
            <p:custDataLst>
              <p:tags r:id="rId6"/>
            </p:custDataLst>
          </p:nvPr>
        </p:nvSpPr>
        <p:spPr>
          <a:xfrm>
            <a:off x="1981198" y="1841113"/>
            <a:ext cx="5943612" cy="4087897"/>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sz="1190">
                <a:solidFill>
                  <a:schemeClr val="dk1"/>
                </a:solidFill>
                <a:latin typeface="微软雅黑" panose="020B0503020204020204" pitchFamily="34" charset="-122"/>
                <a:ea typeface="微软雅黑" panose="020B0503020204020204" pitchFamily="34" charset="-122"/>
                <a:sym typeface="+mn-ea"/>
              </a:rPr>
              <a:t>2</a:t>
            </a:r>
            <a:endParaRPr lang="zh-CN" altLang="en-US" sz="1190">
              <a:solidFill>
                <a:schemeClr val="dk1"/>
              </a:solidFill>
              <a:latin typeface="微软雅黑" panose="020B0503020204020204" pitchFamily="34" charset="-122"/>
              <a:ea typeface="微软雅黑" panose="020B0503020204020204" pitchFamily="34" charset="-122"/>
              <a:sym typeface="+mn-ea"/>
            </a:endParaRPr>
          </a:p>
        </p:txBody>
      </p:sp>
      <p:sp>
        <p:nvSpPr>
          <p:cNvPr id="4" name="文本框 3"/>
          <p:cNvSpPr txBox="1"/>
          <p:nvPr>
            <p:custDataLst>
              <p:tags r:id="rId7"/>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4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江苏连云港12.9爆炸事故</a:t>
            </a:r>
            <a:endParaRPr lang="zh-CN" altLang="en-US" sz="24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itle 6"/>
          <p:cNvSpPr txBox="1"/>
          <p:nvPr>
            <p:custDataLst>
              <p:tags r:id="rId8"/>
            </p:custDataLst>
          </p:nvPr>
        </p:nvSpPr>
        <p:spPr>
          <a:xfrm>
            <a:off x="2228850" y="2088765"/>
            <a:ext cx="5448300" cy="3592586"/>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四是安全管理混乱不堪。事故企业安全责任制和安全管理规章制度不健全，特殊作业、变更管理等关键制度缺失；涉及氯化反应的操作规程和安全技术规程不完善，有关保温釜的操作规程和技术要求缺失；交接班制度存在严重漏洞，从来不召开交接班会，仅仅是岗位与岗位点对点的交接，上下班之间的生产信息沟通不畅；变更管理缺失，擅自变更压料介质，将设计的间二硝基苯保温釜压料介质由1.5公斤的氮气随意变更为6公斤的压缩空气；违规在装置现场二楼设置外操休息室，此次事故中，六车间二楼外操休息室就有3名员工死亡；应急处置管理缺失，保温釜温度从12月8日21点09分开始上升，在此后长达4个多小时的时间里，企业竟然没有采取任何有效的应急措施，放任超温现象发展失控，直至爆炸事故发生。</a:t>
            </a:r>
            <a:endPar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custDataLst>
              <p:tags r:id="rId9"/>
            </p:custDataLst>
          </p:nvPr>
        </p:nvSpPr>
        <p:spPr>
          <a:xfrm>
            <a:off x="8172516"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1" name="矩形 10"/>
          <p:cNvSpPr/>
          <p:nvPr>
            <p:custDataLst>
              <p:tags r:id="rId10"/>
            </p:custDataLst>
          </p:nvPr>
        </p:nvSpPr>
        <p:spPr>
          <a:xfrm>
            <a:off x="0"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江苏连云港12.9爆炸事故</a:t>
            </a:r>
            <a:endParaRPr lang="zh-CN" altLang="en-US"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itle 6"/>
          <p:cNvSpPr txBox="1"/>
          <p:nvPr>
            <p:custDataLst>
              <p:tags r:id="rId7"/>
            </p:custDataLst>
          </p:nvPr>
        </p:nvSpPr>
        <p:spPr>
          <a:xfrm>
            <a:off x="959628" y="2072661"/>
            <a:ext cx="7986743" cy="316993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五是操作人员资质严重违反国家有关要求。事故车间共有23名操作工，除1人拥有大专学历、2人高中学历外，其余20人均为初中及以下文化水平，缺乏化工安全生产基本常识，对本岗位生产过程中存在的安全风险不掌握，不能满足化工安全生产的需要，不符合国家对涉及“两重点一重大”装置的操作人员必须具有高中以上文化程度的要求，也违反了国家安全监管总局30号令《特种作业人员安全技术培训考核管理规定》中“危险化学品特种作业人员应当具备高中或者相当于高中及以上文化程度”的规定。</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8" name="AutoShape 3"/>
          <p:cNvSpPr>
            <a:spLocks noChangeAspect="1" noChangeArrowheads="1" noTextEdit="1"/>
          </p:cNvSpPr>
          <p:nvPr>
            <p:custDataLst>
              <p:tags r:id="rId6"/>
            </p:custDataLst>
          </p:nvPr>
        </p:nvSpPr>
        <p:spPr bwMode="auto">
          <a:xfrm rot="10800000">
            <a:off x="8780145" y="5566410"/>
            <a:ext cx="650875" cy="60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7" rIns="74295" bIns="37147" numCol="1" anchor="t" anchorCtr="0" compatLnSpc="1"/>
          <a:p>
            <a:endParaRPr lang="zh-CN" altLang="en-US" sz="1190">
              <a:solidFill>
                <a:schemeClr val="dk1"/>
              </a:solidFill>
              <a:latin typeface="微软雅黑" panose="020B0503020204020204" pitchFamily="34" charset="-122"/>
              <a:ea typeface="微软雅黑" panose="020B0503020204020204" pitchFamily="34" charset="-122"/>
            </a:endParaRPr>
          </a:p>
        </p:txBody>
      </p:sp>
      <p:sp>
        <p:nvSpPr>
          <p:cNvPr id="5" name="Freeform 5"/>
          <p:cNvSpPr>
            <a:spLocks noEditPoints="1"/>
          </p:cNvSpPr>
          <p:nvPr>
            <p:custDataLst>
              <p:tags r:id="rId7"/>
            </p:custDataLst>
          </p:nvPr>
        </p:nvSpPr>
        <p:spPr bwMode="auto">
          <a:xfrm rot="10800000">
            <a:off x="8776970" y="5563870"/>
            <a:ext cx="652145" cy="602615"/>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7" rIns="74295" bIns="37147" numCol="1" anchor="t" anchorCtr="0" compatLnSpc="1"/>
          <a:p>
            <a:endParaRPr lang="zh-CN" altLang="en-US" sz="1190">
              <a:solidFill>
                <a:schemeClr val="dk1"/>
              </a:solidFill>
              <a:latin typeface="微软雅黑" panose="020B0503020204020204" pitchFamily="34" charset="-122"/>
              <a:ea typeface="微软雅黑" panose="020B0503020204020204" pitchFamily="34" charset="-122"/>
            </a:endParaRPr>
          </a:p>
        </p:txBody>
      </p:sp>
      <p:sp>
        <p:nvSpPr>
          <p:cNvPr id="11" name="AutoShape 3"/>
          <p:cNvSpPr>
            <a:spLocks noChangeAspect="1" noChangeArrowheads="1" noTextEdit="1"/>
          </p:cNvSpPr>
          <p:nvPr>
            <p:custDataLst>
              <p:tags r:id="rId8"/>
            </p:custDataLst>
          </p:nvPr>
        </p:nvSpPr>
        <p:spPr bwMode="auto">
          <a:xfrm>
            <a:off x="4820285" y="1609090"/>
            <a:ext cx="650875" cy="60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7" rIns="74295" bIns="37147" numCol="1" anchor="t" anchorCtr="0" compatLnSpc="1"/>
          <a:p>
            <a:endParaRPr lang="zh-CN" altLang="en-US" sz="1190">
              <a:solidFill>
                <a:schemeClr val="dk1"/>
              </a:solidFill>
              <a:latin typeface="微软雅黑" panose="020B0503020204020204" pitchFamily="34" charset="-122"/>
              <a:ea typeface="微软雅黑" panose="020B0503020204020204" pitchFamily="34" charset="-122"/>
            </a:endParaRPr>
          </a:p>
        </p:txBody>
      </p:sp>
      <p:sp>
        <p:nvSpPr>
          <p:cNvPr id="12" name="Freeform 5"/>
          <p:cNvSpPr>
            <a:spLocks noEditPoints="1"/>
          </p:cNvSpPr>
          <p:nvPr>
            <p:custDataLst>
              <p:tags r:id="rId9"/>
            </p:custDataLst>
          </p:nvPr>
        </p:nvSpPr>
        <p:spPr bwMode="auto">
          <a:xfrm>
            <a:off x="4822825" y="1609090"/>
            <a:ext cx="652145" cy="602615"/>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74295" tIns="37147" rIns="74295" bIns="37147" numCol="1" anchor="t" anchorCtr="0" compatLnSpc="1"/>
          <a:p>
            <a:endParaRPr lang="zh-CN" altLang="en-US" sz="1190">
              <a:solidFill>
                <a:schemeClr val="dk1"/>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10"/>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dirty="0">
                <a:solidFill>
                  <a:schemeClr val="accent1"/>
                </a:solidFill>
                <a:latin typeface="微软雅黑" panose="020B0503020204020204" pitchFamily="34" charset="-122"/>
                <a:ea typeface="微软雅黑" panose="020B0503020204020204" pitchFamily="34" charset="-122"/>
              </a:rPr>
              <a:t>做就要安全地做，否则宁可不做！</a:t>
            </a:r>
            <a:endParaRPr lang="zh-CN" altLang="en-US" sz="2500" b="1" spc="160" dirty="0">
              <a:solidFill>
                <a:schemeClr val="accent1"/>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custDataLst>
              <p:tags r:id="rId11"/>
            </p:custDataLst>
          </p:nvPr>
        </p:nvPicPr>
        <p:blipFill rotWithShape="1">
          <a:blip r:embed="rId12"/>
          <a:srcRect t="12626" b="12626"/>
          <a:stretch>
            <a:fillRect/>
          </a:stretch>
        </p:blipFill>
        <p:spPr>
          <a:xfrm>
            <a:off x="866736" y="1966927"/>
            <a:ext cx="3219470" cy="3838595"/>
          </a:xfrm>
          <a:custGeom>
            <a:avLst/>
            <a:gdLst/>
            <a:ahLst/>
            <a:cxnLst>
              <a:cxn ang="3">
                <a:pos x="hc" y="t"/>
              </a:cxn>
              <a:cxn ang="cd2">
                <a:pos x="l" y="vc"/>
              </a:cxn>
              <a:cxn ang="cd4">
                <a:pos x="hc" y="b"/>
              </a:cxn>
              <a:cxn ang="0">
                <a:pos x="r" y="vc"/>
              </a:cxn>
            </a:cxnLst>
            <a:rect l="l" t="t" r="r" b="b"/>
            <a:pathLst>
              <a:path w="6240" h="7440">
                <a:moveTo>
                  <a:pt x="0" y="0"/>
                </a:moveTo>
                <a:lnTo>
                  <a:pt x="6240" y="0"/>
                </a:lnTo>
                <a:lnTo>
                  <a:pt x="6240" y="7440"/>
                </a:lnTo>
                <a:lnTo>
                  <a:pt x="0" y="7440"/>
                </a:lnTo>
                <a:lnTo>
                  <a:pt x="0" y="0"/>
                </a:lnTo>
                <a:close/>
              </a:path>
            </a:pathLst>
          </a:custGeom>
        </p:spPr>
      </p:pic>
      <p:sp>
        <p:nvSpPr>
          <p:cNvPr id="7" name="Title 6"/>
          <p:cNvSpPr txBox="1"/>
          <p:nvPr>
            <p:custDataLst>
              <p:tags r:id="rId13"/>
            </p:custDataLst>
          </p:nvPr>
        </p:nvSpPr>
        <p:spPr>
          <a:xfrm>
            <a:off x="4953000" y="2831713"/>
            <a:ext cx="4210081" cy="2106686"/>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Do it safely or not at all! </a:t>
            </a:r>
            <a:endParaRPr lang="en-US"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我们永远有时间，安全地开展工作！</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We allways have time to do it right!</a:t>
            </a:r>
            <a:endPar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Tree>
    <p:custDataLst>
      <p:tags r:id="rId14"/>
    </p:custData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标题 4"/>
          <p:cNvSpPr>
            <a:spLocks noGrp="1"/>
          </p:cNvSpPr>
          <p:nvPr>
            <p:custDataLst>
              <p:tags r:id="rId1"/>
            </p:custDataLst>
          </p:nvPr>
        </p:nvSpPr>
        <p:spPr>
          <a:xfrm>
            <a:off x="577850" y="2072640"/>
            <a:ext cx="8872220" cy="2132965"/>
          </a:xfrm>
          <a:prstGeom prst="rect">
            <a:avLst/>
          </a:prstGeom>
        </p:spPr>
        <p:txBody>
          <a:bodyPr vert="horz" wrap="square" lIns="0" tIns="0" rIns="0" bIns="0" rtlCol="0" anchor="ctr" anchorCtr="0">
            <a:normAutofit/>
          </a:bodyPr>
          <a:lstStyle>
            <a:lvl1pPr marL="0" marR="0" algn="dist" defTabSz="914400" rtl="0" eaLnBrk="1" fontAlgn="auto" latinLnBrk="0" hangingPunct="1">
              <a:lnSpc>
                <a:spcPct val="100000"/>
              </a:lnSpc>
              <a:spcBef>
                <a:spcPct val="0"/>
              </a:spcBef>
              <a:buClrTx/>
              <a:buSzTx/>
              <a:buFontTx/>
              <a:buNone/>
              <a:defRPr kumimoji="0" lang="zh-CN" altLang="en-US" sz="6990" b="1" i="0" u="none" strike="noStrike" kern="1200" cap="none" spc="1000" normalizeH="0" baseline="0" noProof="1" dirty="0">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marL="0" indent="0" algn="dist">
              <a:lnSpc>
                <a:spcPct val="100000"/>
              </a:lnSpc>
              <a:spcBef>
                <a:spcPts val="0"/>
              </a:spcBef>
              <a:spcAft>
                <a:spcPts val="0"/>
              </a:spcAft>
              <a:buSzPct val="100000"/>
              <a:buNone/>
            </a:pPr>
            <a:r>
              <a:rPr lang="zh-CN" altLang="en-US" sz="6900" dirty="0">
                <a:solidFill>
                  <a:schemeClr val="accent1"/>
                </a:solidFill>
              </a:rPr>
              <a:t>谢谢   Thank you</a:t>
            </a:r>
            <a:endParaRPr lang="zh-CN" altLang="en-US" sz="6900" dirty="0">
              <a:solidFill>
                <a:schemeClr val="accent1"/>
              </a:solidFill>
            </a:endParaRPr>
          </a:p>
        </p:txBody>
      </p:sp>
    </p:spTree>
    <p:custDataLst>
      <p:tags r:id="rId2"/>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矩形 13"/>
          <p:cNvSpPr/>
          <p:nvPr>
            <p:custDataLst>
              <p:tags r:id="rId6"/>
            </p:custDataLst>
          </p:nvPr>
        </p:nvSpPr>
        <p:spPr>
          <a:xfrm>
            <a:off x="1981198" y="1841113"/>
            <a:ext cx="5943612" cy="4087897"/>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sz="1190">
                <a:solidFill>
                  <a:schemeClr val="dk1"/>
                </a:solidFill>
                <a:latin typeface="微软雅黑" panose="020B0503020204020204" pitchFamily="34" charset="-122"/>
                <a:ea typeface="微软雅黑" panose="020B0503020204020204" pitchFamily="34" charset="-122"/>
                <a:sym typeface="+mn-ea"/>
              </a:rPr>
              <a:t>2</a:t>
            </a:r>
            <a:endParaRPr lang="zh-CN" altLang="en-US" sz="1190">
              <a:solidFill>
                <a:schemeClr val="dk1"/>
              </a:solidFill>
              <a:latin typeface="微软雅黑" panose="020B0503020204020204" pitchFamily="34" charset="-122"/>
              <a:ea typeface="微软雅黑" panose="020B0503020204020204" pitchFamily="34" charset="-122"/>
              <a:sym typeface="+mn-ea"/>
            </a:endParaRPr>
          </a:p>
        </p:txBody>
      </p:sp>
      <p:sp>
        <p:nvSpPr>
          <p:cNvPr id="4" name="文本框 3"/>
          <p:cNvSpPr txBox="1"/>
          <p:nvPr>
            <p:custDataLst>
              <p:tags r:id="rId7"/>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过程安全管理的适用范围</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6" name="Title 6"/>
          <p:cNvSpPr txBox="1"/>
          <p:nvPr>
            <p:custDataLst>
              <p:tags r:id="rId8"/>
            </p:custDataLst>
          </p:nvPr>
        </p:nvSpPr>
        <p:spPr>
          <a:xfrm>
            <a:off x="2228850" y="2088765"/>
            <a:ext cx="5448300" cy="3592586"/>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有人把过程的概念等同于传统意义上的化工过程，即化工产品加工制造的过程。由此，把过程安全管理的范围理解为仅适用于化工产品的生产过程，这是不全面的。前已述及，过程安全管理的范围包括危险化学品生产、储存、使用、处置和转移等在厂区内的各种生产经营活动，包括承载这些活动的装置和设施以及运行所需要的设备、建筑物、管道、机械、卸载码头、防波堤、仓库等。我国划定为危险化学品重大危险源的所有装置、设施和场所，如石油库等，均适用于过程安全管理。</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custDataLst>
              <p:tags r:id="rId9"/>
            </p:custDataLst>
          </p:nvPr>
        </p:nvSpPr>
        <p:spPr>
          <a:xfrm>
            <a:off x="8172516"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1" name="矩形 10"/>
          <p:cNvSpPr/>
          <p:nvPr>
            <p:custDataLst>
              <p:tags r:id="rId10"/>
            </p:custDataLst>
          </p:nvPr>
        </p:nvSpPr>
        <p:spPr>
          <a:xfrm>
            <a:off x="0"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153601" name="矩形 1"/>
          <p:cNvSpPr>
            <a:spLocks noChangeArrowheads="1"/>
          </p:cNvSpPr>
          <p:nvPr>
            <p:custDataLst>
              <p:tags r:id="rId5"/>
            </p:custDataLst>
          </p:nvPr>
        </p:nvSpPr>
        <p:spPr bwMode="auto">
          <a:xfrm>
            <a:off x="653521" y="1346200"/>
            <a:ext cx="864367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2000">
                <a:solidFill>
                  <a:schemeClr val="dk1"/>
                </a:solidFill>
                <a:latin typeface="微软雅黑" panose="020B0503020204020204" pitchFamily="34" charset="-122"/>
                <a:ea typeface="微软雅黑" panose="020B0503020204020204" pitchFamily="34" charset="-122"/>
              </a:rPr>
              <a:t>过程安全不同于职业安全。职业安全主要关注人员的安全，强调增强人的安全意识，注重行为安全管理。海因里希法则提示人们控制和减少小的事故，可以减少和消除大事故的发生，就是职业安全管理重要的指导思想。</a:t>
            </a:r>
            <a:endParaRPr lang="zh-CN" altLang="en-US" sz="2000">
              <a:solidFill>
                <a:schemeClr val="dk1"/>
              </a:solidFill>
              <a:latin typeface="微软雅黑" panose="020B0503020204020204" pitchFamily="34" charset="-122"/>
              <a:ea typeface="微软雅黑" panose="020B0503020204020204" pitchFamily="34" charset="-122"/>
            </a:endParaRPr>
          </a:p>
        </p:txBody>
      </p:sp>
      <p:sp>
        <p:nvSpPr>
          <p:cNvPr id="153602" name="矩形 2"/>
          <p:cNvSpPr>
            <a:spLocks noChangeArrowheads="1"/>
          </p:cNvSpPr>
          <p:nvPr/>
        </p:nvSpPr>
        <p:spPr bwMode="auto">
          <a:xfrm>
            <a:off x="4770702" y="592138"/>
            <a:ext cx="3840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过程安全和职业安全的区别</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nvGraphicFramePr>
        <p:xfrm>
          <a:off x="653521" y="3467101"/>
          <a:ext cx="8435579" cy="2602181"/>
        </p:xfrm>
        <a:graphic>
          <a:graphicData uri="http://schemas.openxmlformats.org/drawingml/2006/table">
            <a:tbl>
              <a:tblPr/>
              <a:tblGrid>
                <a:gridCol w="1382713"/>
                <a:gridCol w="687917"/>
                <a:gridCol w="973402"/>
                <a:gridCol w="875374"/>
                <a:gridCol w="944165"/>
                <a:gridCol w="806583"/>
                <a:gridCol w="1028435"/>
                <a:gridCol w="847857"/>
                <a:gridCol w="889133"/>
              </a:tblGrid>
              <a:tr h="215900">
                <a:tc rowSpan="6">
                  <a:txBody>
                    <a:bodyPr/>
                    <a:lstStyle/>
                    <a:p>
                      <a:pPr marL="0" marR="0" lvl="0" indent="0" algn="l" defTabSz="457200" rtl="0" eaLnBrk="1" fontAlgn="ctr"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Severity of consequence</a:t>
                      </a:r>
                      <a:b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（异常</a:t>
                      </a: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事故）后果严重性</a:t>
                      </a:r>
                      <a:endPar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S0</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Extremely Significant</a:t>
                      </a:r>
                      <a:b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特别严重</a:t>
                      </a:r>
                      <a:endPar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E+</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D+</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C+</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B+</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A+</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r>
              <a:tr h="220663">
                <a:tc vMerge="1">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S1</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it-IT"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Significant</a:t>
                      </a:r>
                      <a:br>
                        <a:rPr kumimoji="0" lang="it-IT"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it-IT"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重大的</a:t>
                      </a:r>
                      <a:endParaRPr kumimoji="0" lang="it-IT"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E</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D</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C</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B</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pt-BR"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A </a:t>
                      </a:r>
                      <a:endParaRPr kumimoji="0" lang="pt-BR"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r>
              <a:tr h="220663">
                <a:tc vMerge="1">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is-I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S2</a:t>
                      </a:r>
                      <a:endParaRPr kumimoji="0" lang="is-I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TW"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Severe</a:t>
                      </a:r>
                      <a:br>
                        <a:rPr kumimoji="0" lang="en-US" altLang="zh-TW"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zh-TW"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严重的</a:t>
                      </a:r>
                      <a:endParaRPr kumimoji="0" lang="zh-TW"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E</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D</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C</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B</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r>
              <a:tr h="220663">
                <a:tc vMerge="1">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S3</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TW"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Moderate</a:t>
                      </a:r>
                      <a:br>
                        <a:rPr kumimoji="0" lang="en-US" altLang="zh-TW"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zh-TW"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中度</a:t>
                      </a:r>
                      <a:r>
                        <a:rPr kumimoji="0" lang="en-US" altLang="zh-TW"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zh-TW"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较严重</a:t>
                      </a:r>
                      <a:endParaRPr kumimoji="0" lang="zh-TW"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E</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D</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D</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r>
              <a:tr h="220663">
                <a:tc vMerge="1">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S4</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TW"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Minor</a:t>
                      </a:r>
                      <a:br>
                        <a:rPr kumimoji="0" lang="en-US" altLang="zh-TW"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zh-TW"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轻微的</a:t>
                      </a:r>
                      <a:endParaRPr kumimoji="0" lang="zh-TW"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E</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E</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00"/>
                    </a:solidFill>
                  </a:tcPr>
                </a:tc>
              </a:tr>
              <a:tr h="220663">
                <a:tc vMerge="1">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S5</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it-IT"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Negligable</a:t>
                      </a:r>
                      <a:br>
                        <a:rPr kumimoji="0" lang="it-IT"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it-IT"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可忽略的</a:t>
                      </a:r>
                      <a:endParaRPr kumimoji="0" lang="it-IT"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 </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 </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 </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 </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 </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B050"/>
                    </a:solidFill>
                  </a:tcPr>
                </a:tc>
              </a:tr>
              <a:tr h="220663">
                <a:tc rowSpan="3" gridSpan="3">
                  <a:txBody>
                    <a:bodyPr/>
                    <a:lstStyle/>
                    <a:p>
                      <a:pPr marL="0" marR="0" lvl="0" indent="0" algn="ctr" defTabSz="457200" rtl="0" eaLnBrk="1" fontAlgn="ctr" latinLnBrk="0" hangingPunct="1">
                        <a:lnSpc>
                          <a:spcPct val="100000"/>
                        </a:lnSpc>
                        <a:spcBef>
                          <a:spcPct val="0"/>
                        </a:spcBef>
                        <a:spcAft>
                          <a:spcPct val="0"/>
                        </a:spcAft>
                        <a:buClrTx/>
                        <a:buSzTx/>
                        <a:buFontTx/>
                        <a:buNone/>
                      </a:pPr>
                      <a:r>
                        <a:rPr kumimoji="0" lang="zh-CN" altLang="en-US" sz="11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过程安全风险矩阵</a:t>
                      </a:r>
                      <a:endParaRPr kumimoji="0" lang="zh-CN" altLang="en-US" sz="11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rowSpan="3" hMerge="1">
                  <a:tcPr/>
                </a:tc>
                <a:tc rowSpan="3" hMerge="1">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Implausible</a:t>
                      </a:r>
                      <a:b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肯定不可能</a:t>
                      </a:r>
                      <a:endPar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Extremely unlikely</a:t>
                      </a:r>
                      <a:b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基本不可能</a:t>
                      </a:r>
                      <a:endPar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Very rarely</a:t>
                      </a:r>
                      <a:b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非常低</a:t>
                      </a:r>
                      <a:endPar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Rarely</a:t>
                      </a:r>
                      <a:b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低</a:t>
                      </a:r>
                      <a:endPar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Frequently</a:t>
                      </a:r>
                      <a:b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频繁</a:t>
                      </a:r>
                      <a:endPar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very frequently</a:t>
                      </a:r>
                      <a:b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非常频繁</a:t>
                      </a:r>
                      <a:endPar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0">
                <a:tc vMerge="1" gridSpan="3">
                  <a:tcPr/>
                </a:tc>
                <a:tc vMerge="1" hMerge="1">
                  <a:tcPr/>
                </a:tc>
                <a:tc vMerge="1" hMerge="1">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F5</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F4</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F3</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is-I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F2</a:t>
                      </a:r>
                      <a:endParaRPr kumimoji="0" lang="is-I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ru-RU"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F1 </a:t>
                      </a:r>
                      <a:endParaRPr kumimoji="0" lang="ru-RU"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F0</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8637" marR="8637" marT="7971"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938213">
                <a:tc vMerge="1" gridSpan="3">
                  <a:tcPr/>
                </a:tc>
                <a:tc vMerge="1" hMerge="1">
                  <a:tcPr/>
                </a:tc>
                <a:tc vMerge="1" hMerge="1">
                  <a:tcPr/>
                </a:tc>
                <a:tc gridSpan="6">
                  <a:txBody>
                    <a:bodyPr/>
                    <a:lstStyle/>
                    <a:p>
                      <a:pPr marL="0" marR="0" lvl="0" indent="0" algn="l" defTabSz="457200" rtl="0" eaLnBrk="1" fontAlgn="ctr" latinLnBrk="0" hangingPunct="1">
                        <a:lnSpc>
                          <a:spcPct val="100000"/>
                        </a:lnSpc>
                        <a:spcBef>
                          <a:spcPct val="0"/>
                        </a:spcBef>
                        <a:spcAft>
                          <a:spcPct val="0"/>
                        </a:spcAft>
                        <a:buClrTx/>
                        <a:buSzTx/>
                        <a:buFontTx/>
                        <a:buNone/>
                      </a:pP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Frequency/Probablity of Occurrence of "most reasonable corresponding scenario" triggered by initial event </a:t>
                      </a: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the considered contribution  factor should be defined as "basis of risk ranking" instead of safeguards)</a:t>
                      </a:r>
                      <a:b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b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由初始事件（比如工艺控制层偏离，纳入考量的其他因素被定义为风险定级的基础，不能作为安全防护层）导致的可预见（异常</a:t>
                      </a: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en-US"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事故）最可信场景发生的概率</a:t>
                      </a:r>
                      <a:r>
                        <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 </a:t>
                      </a:r>
                      <a:endParaRPr kumimoji="0" lang="en-US" altLang="zh-CN" sz="7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637" marR="8637" marT="797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tc>
                <a:tc hMerge="1">
                  <a:tcPr/>
                </a:tc>
                <a:tc hMerge="1">
                  <a:tcPr/>
                </a:tc>
                <a:tc hMerge="1">
                  <a:tcPr/>
                </a:tc>
                <a:tc hMerge="1">
                  <a:tcPr/>
                </a:tc>
              </a:tr>
            </a:tbl>
          </a:graphicData>
        </a:graphic>
      </p:graphicFrame>
    </p:spTree>
    <p:custDataLst>
      <p:tags r:id="rId6"/>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5" name="文本框 4"/>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过程安全事故统计范围</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495172" y="1688736"/>
            <a:ext cx="8915586" cy="4088082"/>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工艺安全事故必须是在企业界区内发生的；</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工艺安全事故必须是发生在生产工艺装置区内或与生产工艺有关的辅助生产装置区域内；</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工艺安全事故必须涉及有毒有害化学物质（例如碳氢化合物、氯气等）或造成人员伤害的物理形态（例如热水、带压的空气，蒸汽等）或物质使用的模式（在受限空间内使用的氮气）；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艺安全事故必须涉及实际的或潜在的物质的损失或泄漏，例如有毒有害物质的泄漏，安全阀或防爆膜起跳造成的物质损失等；或者是物质被错误地输送到一个错误的地方（例如储罐、塔或槽等），或者由于误操作造成或可能造成对人员的伤害、财产的损失或环境的破坏(例如设备的损坏、停车、着火、爆炸等)。</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2" name="文本框 11"/>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过程安全管理使企业受益</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3"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过程管理的关键目标是避免灾难性事件的发生，诸如设备的损失、人员的伤亡、环境的破坏和／或健康影响，以及由此引发的赔偿诉讼。</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通过减少停工时间，提高了生产力、节省了费用。</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通过整合各类安全相关活动提高安全工作的效率。</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产品生产不受中断，工艺流程保持在良好的参数区间，起到了提高质量和改善顾客满意度的作用。</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获得政府、周围社区及其他利益相关方对工厂运营的“许可”。 </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PSM系统实施过程需要员工的意见与积极参与，从而改善了劳资关系。</a:t>
            </a:r>
            <a:endPar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保证股东的利益，提高了企业的形象。</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156673" name="矩形 1"/>
          <p:cNvSpPr>
            <a:spLocks noChangeArrowheads="1"/>
          </p:cNvSpPr>
          <p:nvPr>
            <p:custDataLst>
              <p:tags r:id="rId5"/>
            </p:custDataLst>
          </p:nvPr>
        </p:nvSpPr>
        <p:spPr bwMode="auto">
          <a:xfrm>
            <a:off x="653521" y="1404938"/>
            <a:ext cx="8629915"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我国在过程管理方面比较落后，重庆开县井喷、吉林石化爆炸和上海农药厂冲料此类事故的发生，推动了我国“</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AQ/T 3034-2010 </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化工企业工艺安全管理实施导则”的诞生。该细则有</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12</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个要素，与</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OSHA</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颁布的</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PSM</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基本类似。</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2013</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月，国家安监总局又下发了安监总管三</a:t>
            </a:r>
            <a:r>
              <a:rPr lang="zh-CN"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2013】88</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号文“国家安全监管总局关于加强化工过程安全管理的指导意见”，对危化品企业的安全管理提出了进一步的要求。</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6674" name="矩形 2"/>
          <p:cNvSpPr>
            <a:spLocks noChangeArrowheads="1"/>
          </p:cNvSpPr>
          <p:nvPr/>
        </p:nvSpPr>
        <p:spPr bwMode="auto">
          <a:xfrm>
            <a:off x="5257404" y="533401"/>
            <a:ext cx="3535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我国过程安全管理的发展</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
        <p:nvSpPr>
          <p:cNvPr id="2" name="矩形 1"/>
          <p:cNvSpPr/>
          <p:nvPr>
            <p:custDataLst>
              <p:tags r:id="rId6"/>
            </p:custDataLst>
          </p:nvPr>
        </p:nvSpPr>
        <p:spPr>
          <a:xfrm>
            <a:off x="657053" y="4455346"/>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工艺安全信息</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5" name="矩形 4"/>
          <p:cNvSpPr/>
          <p:nvPr>
            <p:custDataLst>
              <p:tags r:id="rId7"/>
            </p:custDataLst>
          </p:nvPr>
        </p:nvSpPr>
        <p:spPr>
          <a:xfrm>
            <a:off x="657053" y="5019764"/>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工艺危害分析</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6" name="矩形 5"/>
          <p:cNvSpPr/>
          <p:nvPr>
            <p:custDataLst>
              <p:tags r:id="rId8"/>
            </p:custDataLst>
          </p:nvPr>
        </p:nvSpPr>
        <p:spPr>
          <a:xfrm>
            <a:off x="657053" y="5558527"/>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操作规程</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矩形 6"/>
          <p:cNvSpPr/>
          <p:nvPr>
            <p:custDataLst>
              <p:tags r:id="rId9"/>
            </p:custDataLst>
          </p:nvPr>
        </p:nvSpPr>
        <p:spPr>
          <a:xfrm>
            <a:off x="2950270" y="4455346"/>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培训</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8" name="矩形 7"/>
          <p:cNvSpPr/>
          <p:nvPr>
            <p:custDataLst>
              <p:tags r:id="rId10"/>
            </p:custDataLst>
          </p:nvPr>
        </p:nvSpPr>
        <p:spPr>
          <a:xfrm>
            <a:off x="2950270" y="5019764"/>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承包商管理</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9" name="矩形 8"/>
          <p:cNvSpPr/>
          <p:nvPr>
            <p:custDataLst>
              <p:tags r:id="rId11"/>
            </p:custDataLst>
          </p:nvPr>
        </p:nvSpPr>
        <p:spPr>
          <a:xfrm>
            <a:off x="2950270" y="5558527"/>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试生产安全检查</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0" name="矩形 9"/>
          <p:cNvSpPr/>
          <p:nvPr>
            <p:custDataLst>
              <p:tags r:id="rId12"/>
            </p:custDataLst>
          </p:nvPr>
        </p:nvSpPr>
        <p:spPr>
          <a:xfrm>
            <a:off x="5271283" y="4455346"/>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设备完整性</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矩形 10"/>
          <p:cNvSpPr/>
          <p:nvPr>
            <p:custDataLst>
              <p:tags r:id="rId13"/>
            </p:custDataLst>
          </p:nvPr>
        </p:nvSpPr>
        <p:spPr>
          <a:xfrm>
            <a:off x="5271283" y="5019764"/>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安全作业许可</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2" name="矩形 11"/>
          <p:cNvSpPr/>
          <p:nvPr>
            <p:custDataLst>
              <p:tags r:id="rId14"/>
            </p:custDataLst>
          </p:nvPr>
        </p:nvSpPr>
        <p:spPr>
          <a:xfrm>
            <a:off x="5271283" y="5558527"/>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变更管理</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3" name="矩形 12"/>
          <p:cNvSpPr/>
          <p:nvPr>
            <p:custDataLst>
              <p:tags r:id="rId15"/>
            </p:custDataLst>
          </p:nvPr>
        </p:nvSpPr>
        <p:spPr>
          <a:xfrm>
            <a:off x="7592296" y="4455346"/>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应急管理</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4" name="矩形 13"/>
          <p:cNvSpPr/>
          <p:nvPr>
            <p:custDataLst>
              <p:tags r:id="rId16"/>
            </p:custDataLst>
          </p:nvPr>
        </p:nvSpPr>
        <p:spPr>
          <a:xfrm>
            <a:off x="7592296" y="5019764"/>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事故事件管理</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5" name="矩形 14"/>
          <p:cNvSpPr/>
          <p:nvPr>
            <p:custDataLst>
              <p:tags r:id="rId17"/>
            </p:custDataLst>
          </p:nvPr>
        </p:nvSpPr>
        <p:spPr>
          <a:xfrm>
            <a:off x="7592296" y="5558527"/>
            <a:ext cx="2025318" cy="368300"/>
          </a:xfrm>
          <a:prstGeom prst="rect">
            <a:avLst/>
          </a:prstGeom>
          <a:solidFill>
            <a:schemeClr val="accent6">
              <a:lumMod val="60000"/>
              <a:lumOff val="40000"/>
            </a:schemeClr>
          </a:solidFill>
        </p:spPr>
        <p:txBody>
          <a:bodyPr>
            <a:spAutoFit/>
          </a:bodyPr>
          <a:lstStyle/>
          <a:p>
            <a:pPr algn="ctr">
              <a:defRPr/>
            </a:pPr>
            <a:r>
              <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符合性审核</a:t>
            </a:r>
            <a:endParaRPr lang="zh-CN" altLang="en-US" sz="1800" b="1" dirty="0">
              <a:ln w="12700">
                <a:solidFill>
                  <a:schemeClr val="dk2">
                    <a:satMod val="155000"/>
                    <a:lumMod val="10000"/>
                  </a:schemeClr>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Tree>
    <p:custDataLst>
      <p:tags r:id="rId18"/>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3673504" y="1765216"/>
            <a:ext cx="993641" cy="402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465" b="0" i="0" spc="200" baseline="0" noProof="0">
              <a:ln>
                <a:noFill/>
              </a:ln>
              <a:solidFill>
                <a:srgbClr val="FFFFFF"/>
              </a:solidFill>
              <a:effectLst/>
              <a:uLnTx/>
              <a:uFillTx/>
              <a:latin typeface="Arial" panose="020B0604020202020204" pitchFamily="34" charset="0"/>
              <a:ea typeface="微软雅黑" panose="020B0503020204020204" pitchFamily="34" charset="-122"/>
              <a:cs typeface="+mn-cs"/>
            </a:endParaRPr>
          </a:p>
        </p:txBody>
      </p:sp>
      <p:sp>
        <p:nvSpPr>
          <p:cNvPr id="2" name="副标题 1"/>
          <p:cNvSpPr/>
          <p:nvPr>
            <p:ph type="subTitle" idx="3"/>
            <p:custDataLst>
              <p:tags r:id="rId2"/>
            </p:custDataLst>
          </p:nvPr>
        </p:nvSpPr>
        <p:spPr>
          <a:xfrm>
            <a:off x="3673504" y="3053973"/>
            <a:ext cx="5571609" cy="670584"/>
          </a:xfrm>
        </p:spPr>
        <p:txBody>
          <a:bodyPr/>
          <a:p>
            <a:r>
              <a:rPr lang="zh-CN" altLang="en-US">
                <a:solidFill>
                  <a:schemeClr val="dk1">
                    <a:lumMod val="65000"/>
                    <a:lumOff val="35000"/>
                  </a:schemeClr>
                </a:solidFill>
              </a:rPr>
              <a:t>单击此处添加副标题内容</a:t>
            </a:r>
            <a:endParaRPr lang="zh-CN" altLang="en-US">
              <a:solidFill>
                <a:schemeClr val="dk1">
                  <a:lumMod val="65000"/>
                  <a:lumOff val="35000"/>
                </a:schemeClr>
              </a:solidFill>
            </a:endParaRPr>
          </a:p>
        </p:txBody>
      </p:sp>
      <p:sp>
        <p:nvSpPr>
          <p:cNvPr id="5" name="标题 4"/>
          <p:cNvSpPr/>
          <p:nvPr>
            <p:ph type="ctrTitle" idx="2"/>
            <p:custDataLst>
              <p:tags r:id="rId3"/>
            </p:custDataLst>
          </p:nvPr>
        </p:nvSpPr>
        <p:spPr>
          <a:xfrm>
            <a:off x="3673504" y="2079899"/>
            <a:ext cx="5572125" cy="687229"/>
          </a:xfrm>
        </p:spPr>
        <p:txBody>
          <a:bodyPr>
            <a:normAutofit fontScale="90000"/>
          </a:bodyPr>
          <a:p>
            <a:pPr marL="0" indent="0" algn="l">
              <a:lnSpc>
                <a:spcPct val="100000"/>
              </a:lnSpc>
              <a:spcBef>
                <a:spcPts val="0"/>
              </a:spcBef>
              <a:spcAft>
                <a:spcPts val="0"/>
              </a:spcAft>
              <a:buSzPct val="100000"/>
              <a:buNone/>
            </a:pPr>
            <a:r>
              <a:rPr lang="zh-CN" altLang="en-US" sz="4000">
                <a:solidFill>
                  <a:schemeClr val="accent1"/>
                </a:solidFill>
                <a:sym typeface="黑体" panose="02010609060101010101" pitchFamily="2" charset="-122"/>
              </a:rPr>
              <a:t>过程安全管理的特点</a:t>
            </a:r>
            <a:endParaRPr lang="zh-CN" altLang="en-US" sz="4000">
              <a:solidFill>
                <a:schemeClr val="accent1"/>
              </a:solidFill>
              <a:sym typeface="黑体" panose="02010609060101010101" pitchFamily="2" charset="-122"/>
            </a:endParaRPr>
          </a:p>
        </p:txBody>
      </p:sp>
      <p:sp>
        <p:nvSpPr>
          <p:cNvPr id="9" name="矩形: 圆角 8"/>
          <p:cNvSpPr/>
          <p:nvPr>
            <p:custDataLst>
              <p:tags r:id="rId4"/>
            </p:custDataLst>
          </p:nvPr>
        </p:nvSpPr>
        <p:spPr>
          <a:xfrm>
            <a:off x="3673504" y="4103506"/>
            <a:ext cx="3504248" cy="8911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algn="ctr" defTabSz="609600">
              <a:buNone/>
            </a:pPr>
            <a:r>
              <a:rPr lang="en-US" altLang="zh-CN" sz="1300" b="1" spc="200" dirty="0">
                <a:solidFill>
                  <a:schemeClr val="lt1"/>
                </a:solidFill>
                <a:latin typeface="Arial" panose="020B0604020202020204" pitchFamily="34" charset="0"/>
                <a:ea typeface="微软雅黑" panose="020B0503020204020204" pitchFamily="34" charset="-122"/>
              </a:rPr>
              <a:t>3</a:t>
            </a:r>
            <a:endParaRPr lang="en-US" altLang="zh-CN" sz="1300" b="1" spc="200" dirty="0">
              <a:solidFill>
                <a:schemeClr val="lt1"/>
              </a:solidFill>
              <a:latin typeface="Arial" panose="020B0604020202020204" pitchFamily="34" charset="0"/>
              <a:ea typeface="微软雅黑" panose="020B0503020204020204" pitchFamily="34" charset="-122"/>
            </a:endParaRPr>
          </a:p>
        </p:txBody>
      </p:sp>
    </p:spTree>
    <p:custDataLst>
      <p:tags r:id="rId5"/>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2" name="内容占位符 2"/>
          <p:cNvSpPr>
            <a:spLocks noGrp="1"/>
          </p:cNvSpPr>
          <p:nvPr/>
        </p:nvSpPr>
        <p:spPr>
          <a:xfrm>
            <a:off x="761869" y="1438276"/>
            <a:ext cx="8573161" cy="4335463"/>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p"/>
            </a:pPr>
            <a:r>
              <a:rPr kumimoji="0"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多专业</a:t>
            </a:r>
            <a:endParaRPr kumimoji="0" lang="en-US" altLang="zh-CN"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Arial" panose="020B0604020202020204" pitchFamily="34" charset="0"/>
              <a:buNone/>
            </a:pPr>
            <a:r>
              <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综合工艺设计、设备管理、生产控制等多方面</a:t>
            </a:r>
            <a:endPar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Arial" panose="020B0604020202020204" pitchFamily="34" charset="0"/>
              <a:buNone/>
            </a:pPr>
            <a:r>
              <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工艺、机械、电气、仪表、安全、操作、维护等多专业协同</a:t>
            </a:r>
            <a:endPar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p"/>
            </a:pPr>
            <a:r>
              <a:rPr kumimoji="0"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以风险管理为基础</a:t>
            </a:r>
            <a:endParaRPr kumimoji="0" lang="en-US" altLang="zh-CN"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Arial" panose="020B0604020202020204" pitchFamily="34" charset="0"/>
              <a:buNone/>
            </a:pPr>
            <a:r>
              <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后果严重的小概率事件</a:t>
            </a:r>
            <a:endPar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Arial" panose="020B0604020202020204" pitchFamily="34" charset="0"/>
              <a:buNone/>
            </a:pPr>
            <a:r>
              <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以风险评估为工具，以风险值为决策依据</a:t>
            </a:r>
            <a:endPar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p"/>
            </a:pPr>
            <a:r>
              <a:rPr kumimoji="0"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整个生命周期的全程管理</a:t>
            </a:r>
            <a:endParaRPr kumimoji="0" lang="en-US" altLang="zh-CN"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Arial" panose="020B0604020202020204" pitchFamily="34" charset="0"/>
              <a:buNone/>
            </a:pPr>
            <a:r>
              <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从设计、建设、生产运行到最终废弃拆除</a:t>
            </a:r>
            <a:endPar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Arial" panose="020B0604020202020204" pitchFamily="34" charset="0"/>
              <a:buNone/>
            </a:pPr>
            <a:r>
              <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采取前置性的策略，保证生产过程从运行的第一刻开始就是安全的</a:t>
            </a:r>
            <a:endPar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p"/>
            </a:pPr>
            <a:endPar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Arial" panose="020B0604020202020204" pitchFamily="34" charset="0"/>
              <a:buNone/>
            </a:pPr>
            <a:endParaRPr kumimoji="0"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a:spLocks noChangeArrowheads="1"/>
          </p:cNvSpPr>
          <p:nvPr/>
        </p:nvSpPr>
        <p:spPr bwMode="auto">
          <a:xfrm>
            <a:off x="5953919" y="528639"/>
            <a:ext cx="2926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过程安全管理的特点</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Tree>
    <p:custDataLst>
      <p:tags r:id="rId5"/>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ENGZHENGYU\Desktop\中国石油广西石化公司+蓝远东----硕果 (2).jpg"/>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6753200" y="1768475"/>
            <a:ext cx="2808312" cy="384304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custDataLst>
              <p:tags r:id="rId3"/>
            </p:custDataLst>
          </p:nvPr>
        </p:nvSpPr>
        <p:spPr>
          <a:xfrm>
            <a:off x="928695" y="557213"/>
            <a:ext cx="1348317" cy="866775"/>
          </a:xfrm>
          <a:prstGeom prst="rect">
            <a:avLst/>
          </a:prstGeom>
          <a:noFill/>
        </p:spPr>
        <p:txBody>
          <a:bodyPr wrap="square" lIns="0" rtlCol="0" anchor="ctr" anchorCtr="0">
            <a:normAutofit fontScale="50000"/>
          </a:bodyPr>
          <a:p>
            <a:pPr marL="0" indent="0" algn="l">
              <a:lnSpc>
                <a:spcPct val="120000"/>
              </a:lnSpc>
              <a:spcBef>
                <a:spcPts val="0"/>
              </a:spcBef>
              <a:spcAft>
                <a:spcPts val="0"/>
              </a:spcAft>
              <a:buSzPct val="100000"/>
              <a:buNone/>
            </a:pPr>
            <a:r>
              <a:rPr lang="zh-CN" altLang="en-US" sz="3900" b="1" spc="600">
                <a:solidFill>
                  <a:schemeClr val="accent1"/>
                </a:solidFill>
                <a:latin typeface="Arial" panose="020B0604020202020204" pitchFamily="34" charset="0"/>
                <a:ea typeface="汉仪旗黑-85S" panose="00020600040101010101" pitchFamily="18" charset="-122"/>
              </a:rPr>
              <a:t>汇报内容</a:t>
            </a:r>
            <a:endParaRPr lang="zh-CN" altLang="en-US" sz="3900" b="1" spc="600">
              <a:solidFill>
                <a:schemeClr val="accent1"/>
              </a:solidFill>
              <a:latin typeface="Arial" panose="020B0604020202020204" pitchFamily="34" charset="0"/>
              <a:ea typeface="汉仪旗黑-85S" panose="00020600040101010101" pitchFamily="18" charset="-122"/>
            </a:endParaRPr>
          </a:p>
        </p:txBody>
      </p:sp>
      <p:sp>
        <p:nvSpPr>
          <p:cNvPr id="4" name="椭圆 3"/>
          <p:cNvSpPr/>
          <p:nvPr>
            <p:custDataLst>
              <p:tags r:id="rId4"/>
            </p:custDataLst>
          </p:nvPr>
        </p:nvSpPr>
        <p:spPr>
          <a:xfrm>
            <a:off x="929135" y="2459139"/>
            <a:ext cx="222839" cy="22283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30000"/>
          </a:bodyPr>
          <a:p>
            <a:pPr algn="ctr"/>
            <a:endParaRPr lang="zh-CN" altLang="en-US" sz="1465" dirty="0">
              <a:solidFill>
                <a:schemeClr val="lt1"/>
              </a:solidFill>
              <a:latin typeface="Arial" panose="020B0604020202020204" pitchFamily="34" charset="0"/>
              <a:ea typeface="微软雅黑" panose="020B0503020204020204" pitchFamily="34" charset="-122"/>
            </a:endParaRPr>
          </a:p>
        </p:txBody>
      </p:sp>
      <p:sp>
        <p:nvSpPr>
          <p:cNvPr id="5" name="文本框 4"/>
          <p:cNvSpPr txBox="1"/>
          <p:nvPr>
            <p:custDataLst>
              <p:tags r:id="rId5"/>
            </p:custDataLst>
          </p:nvPr>
        </p:nvSpPr>
        <p:spPr>
          <a:xfrm>
            <a:off x="1571344" y="2202771"/>
            <a:ext cx="1280291" cy="735058"/>
          </a:xfrm>
          <a:prstGeom prst="rect">
            <a:avLst/>
          </a:prstGeom>
          <a:noFill/>
        </p:spPr>
        <p:txBody>
          <a:bodyPr wrap="square" rtlCol="0">
            <a:normAutofit fontScale="40000"/>
          </a:bodyPr>
          <a:p>
            <a:pPr marL="0" lvl="0" indent="0" algn="l">
              <a:lnSpc>
                <a:spcPct val="100000"/>
              </a:lnSpc>
              <a:spcBef>
                <a:spcPts val="0"/>
              </a:spcBef>
              <a:spcAft>
                <a:spcPts val="0"/>
              </a:spcAft>
              <a:buSzPct val="100000"/>
              <a:buNone/>
            </a:pPr>
            <a:r>
              <a:rPr lang="en-US" altLang="zh-CN" sz="3900">
                <a:solidFill>
                  <a:schemeClr val="dk1"/>
                </a:solidFill>
                <a:latin typeface="Arial" panose="020B0604020202020204" pitchFamily="34" charset="0"/>
                <a:ea typeface="微软雅黑" panose="020B0503020204020204" pitchFamily="34" charset="-122"/>
              </a:rPr>
              <a:t>5分钟安全经验分享</a:t>
            </a:r>
            <a:endParaRPr lang="en-US" altLang="zh-CN" sz="3900">
              <a:solidFill>
                <a:schemeClr val="dk1"/>
              </a:solidFill>
              <a:latin typeface="Arial" panose="020B0604020202020204" pitchFamily="34" charset="0"/>
              <a:ea typeface="微软雅黑" panose="020B0503020204020204" pitchFamily="34" charset="-122"/>
            </a:endParaRPr>
          </a:p>
        </p:txBody>
      </p:sp>
      <p:sp>
        <p:nvSpPr>
          <p:cNvPr id="6" name="矩形 5"/>
          <p:cNvSpPr/>
          <p:nvPr>
            <p:custDataLst>
              <p:tags r:id="rId6"/>
            </p:custDataLst>
          </p:nvPr>
        </p:nvSpPr>
        <p:spPr>
          <a:xfrm>
            <a:off x="1571344" y="2937830"/>
            <a:ext cx="1280291" cy="619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465">
              <a:solidFill>
                <a:schemeClr val="lt1"/>
              </a:solidFill>
              <a:latin typeface="Arial" panose="020B0604020202020204" pitchFamily="34" charset="0"/>
              <a:ea typeface="微软雅黑" panose="020B0503020204020204" pitchFamily="34" charset="-122"/>
            </a:endParaRPr>
          </a:p>
        </p:txBody>
      </p:sp>
      <p:sp>
        <p:nvSpPr>
          <p:cNvPr id="9" name="椭圆 8"/>
          <p:cNvSpPr/>
          <p:nvPr>
            <p:custDataLst>
              <p:tags r:id="rId7"/>
            </p:custDataLst>
          </p:nvPr>
        </p:nvSpPr>
        <p:spPr>
          <a:xfrm>
            <a:off x="3370561" y="2459139"/>
            <a:ext cx="222839" cy="22283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30000"/>
          </a:bodyPr>
          <a:p>
            <a:pPr algn="ctr"/>
            <a:endParaRPr lang="zh-CN" altLang="en-US" sz="1465">
              <a:solidFill>
                <a:schemeClr val="lt1"/>
              </a:solidFill>
              <a:latin typeface="Arial" panose="020B0604020202020204" pitchFamily="34" charset="0"/>
              <a:ea typeface="微软雅黑" panose="020B0503020204020204" pitchFamily="34" charset="-122"/>
            </a:endParaRPr>
          </a:p>
        </p:txBody>
      </p:sp>
      <p:sp>
        <p:nvSpPr>
          <p:cNvPr id="29" name="文本框 28"/>
          <p:cNvSpPr txBox="1"/>
          <p:nvPr>
            <p:custDataLst>
              <p:tags r:id="rId8"/>
            </p:custDataLst>
          </p:nvPr>
        </p:nvSpPr>
        <p:spPr>
          <a:xfrm>
            <a:off x="4012254" y="2202771"/>
            <a:ext cx="1280291" cy="735058"/>
          </a:xfrm>
          <a:prstGeom prst="rect">
            <a:avLst/>
          </a:prstGeom>
          <a:noFill/>
        </p:spPr>
        <p:txBody>
          <a:bodyPr wrap="square" rtlCol="0">
            <a:normAutofit fontScale="40000"/>
          </a:bodyPr>
          <a:p>
            <a:pPr marL="0" lvl="0" indent="0" algn="l">
              <a:lnSpc>
                <a:spcPct val="100000"/>
              </a:lnSpc>
              <a:spcBef>
                <a:spcPts val="0"/>
              </a:spcBef>
              <a:spcAft>
                <a:spcPts val="0"/>
              </a:spcAft>
              <a:buSzPct val="100000"/>
              <a:buNone/>
            </a:pPr>
            <a:r>
              <a:rPr lang="zh-CN" altLang="en-US" sz="3900">
                <a:solidFill>
                  <a:schemeClr val="dk1"/>
                </a:solidFill>
                <a:latin typeface="Arial" panose="020B0604020202020204" pitchFamily="34" charset="0"/>
                <a:ea typeface="微软雅黑" panose="020B0503020204020204" pitchFamily="34" charset="-122"/>
              </a:rPr>
              <a:t>什么是过程安全管理</a:t>
            </a:r>
            <a:endParaRPr lang="zh-CN" altLang="en-US" sz="3900">
              <a:solidFill>
                <a:schemeClr val="dk1"/>
              </a:solidFill>
              <a:latin typeface="Arial" panose="020B0604020202020204" pitchFamily="34" charset="0"/>
              <a:ea typeface="微软雅黑" panose="020B0503020204020204" pitchFamily="34" charset="-122"/>
            </a:endParaRPr>
          </a:p>
        </p:txBody>
      </p:sp>
      <p:sp>
        <p:nvSpPr>
          <p:cNvPr id="11" name="矩形 10"/>
          <p:cNvSpPr/>
          <p:nvPr>
            <p:custDataLst>
              <p:tags r:id="rId9"/>
            </p:custDataLst>
          </p:nvPr>
        </p:nvSpPr>
        <p:spPr>
          <a:xfrm>
            <a:off x="4012254" y="2937830"/>
            <a:ext cx="1280291" cy="619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465">
              <a:solidFill>
                <a:schemeClr val="lt1"/>
              </a:solidFill>
              <a:latin typeface="Arial" panose="020B0604020202020204" pitchFamily="34" charset="0"/>
              <a:ea typeface="微软雅黑" panose="020B0503020204020204" pitchFamily="34" charset="-122"/>
            </a:endParaRPr>
          </a:p>
        </p:txBody>
      </p:sp>
      <p:sp>
        <p:nvSpPr>
          <p:cNvPr id="32" name="椭圆 31"/>
          <p:cNvSpPr/>
          <p:nvPr>
            <p:custDataLst>
              <p:tags r:id="rId10"/>
            </p:custDataLst>
          </p:nvPr>
        </p:nvSpPr>
        <p:spPr>
          <a:xfrm>
            <a:off x="929135" y="3716218"/>
            <a:ext cx="222839" cy="22283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30000"/>
          </a:bodyPr>
          <a:p>
            <a:pPr algn="ctr"/>
            <a:endParaRPr lang="zh-CN" altLang="en-US" sz="1465" dirty="0">
              <a:solidFill>
                <a:schemeClr val="lt1"/>
              </a:solidFill>
              <a:latin typeface="Arial" panose="020B0604020202020204" pitchFamily="34" charset="0"/>
              <a:ea typeface="微软雅黑" panose="020B0503020204020204" pitchFamily="34" charset="-122"/>
            </a:endParaRPr>
          </a:p>
        </p:txBody>
      </p:sp>
      <p:sp>
        <p:nvSpPr>
          <p:cNvPr id="33" name="文本框 32"/>
          <p:cNvSpPr txBox="1"/>
          <p:nvPr>
            <p:custDataLst>
              <p:tags r:id="rId11"/>
            </p:custDataLst>
          </p:nvPr>
        </p:nvSpPr>
        <p:spPr>
          <a:xfrm>
            <a:off x="1571344" y="3459850"/>
            <a:ext cx="1280291" cy="735058"/>
          </a:xfrm>
          <a:prstGeom prst="rect">
            <a:avLst/>
          </a:prstGeom>
          <a:noFill/>
        </p:spPr>
        <p:txBody>
          <a:bodyPr wrap="square" rtlCol="0">
            <a:normAutofit fontScale="40000"/>
          </a:bodyPr>
          <a:p>
            <a:pPr marL="0" lvl="0" indent="0" algn="l">
              <a:lnSpc>
                <a:spcPct val="100000"/>
              </a:lnSpc>
              <a:spcBef>
                <a:spcPts val="0"/>
              </a:spcBef>
              <a:spcAft>
                <a:spcPts val="0"/>
              </a:spcAft>
              <a:buSzPct val="100000"/>
              <a:buNone/>
            </a:pPr>
            <a:r>
              <a:rPr lang="zh-CN" altLang="en-US" sz="3900">
                <a:solidFill>
                  <a:schemeClr val="dk1"/>
                </a:solidFill>
                <a:latin typeface="Arial" panose="020B0604020202020204" pitchFamily="34" charset="0"/>
                <a:ea typeface="微软雅黑" panose="020B0503020204020204" pitchFamily="34" charset="-122"/>
              </a:rPr>
              <a:t>过程安全管理的特点</a:t>
            </a:r>
            <a:endParaRPr lang="zh-CN" altLang="en-US" sz="3900">
              <a:solidFill>
                <a:schemeClr val="dk1"/>
              </a:solidFill>
              <a:latin typeface="Arial" panose="020B0604020202020204" pitchFamily="34" charset="0"/>
              <a:ea typeface="微软雅黑" panose="020B0503020204020204" pitchFamily="34" charset="-122"/>
            </a:endParaRPr>
          </a:p>
        </p:txBody>
      </p:sp>
      <p:sp>
        <p:nvSpPr>
          <p:cNvPr id="34" name="矩形 33"/>
          <p:cNvSpPr/>
          <p:nvPr>
            <p:custDataLst>
              <p:tags r:id="rId12"/>
            </p:custDataLst>
          </p:nvPr>
        </p:nvSpPr>
        <p:spPr>
          <a:xfrm>
            <a:off x="1571344" y="4194909"/>
            <a:ext cx="1280291" cy="619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465">
              <a:solidFill>
                <a:schemeClr val="lt1"/>
              </a:solidFill>
              <a:latin typeface="Arial" panose="020B0604020202020204" pitchFamily="34" charset="0"/>
              <a:ea typeface="微软雅黑" panose="020B0503020204020204" pitchFamily="34" charset="-122"/>
            </a:endParaRPr>
          </a:p>
        </p:txBody>
      </p:sp>
      <p:sp>
        <p:nvSpPr>
          <p:cNvPr id="36" name="椭圆 35"/>
          <p:cNvSpPr/>
          <p:nvPr>
            <p:custDataLst>
              <p:tags r:id="rId13"/>
            </p:custDataLst>
          </p:nvPr>
        </p:nvSpPr>
        <p:spPr>
          <a:xfrm>
            <a:off x="3370045" y="3716218"/>
            <a:ext cx="222839" cy="22283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30000"/>
          </a:bodyPr>
          <a:p>
            <a:pPr algn="ctr"/>
            <a:endParaRPr lang="zh-CN" altLang="en-US" sz="1465" dirty="0">
              <a:solidFill>
                <a:schemeClr val="lt1"/>
              </a:solidFill>
              <a:latin typeface="Arial" panose="020B0604020202020204" pitchFamily="34" charset="0"/>
              <a:ea typeface="微软雅黑" panose="020B0503020204020204" pitchFamily="34" charset="-122"/>
            </a:endParaRPr>
          </a:p>
        </p:txBody>
      </p:sp>
      <p:sp>
        <p:nvSpPr>
          <p:cNvPr id="37" name="文本框 36"/>
          <p:cNvSpPr txBox="1"/>
          <p:nvPr>
            <p:custDataLst>
              <p:tags r:id="rId14"/>
            </p:custDataLst>
          </p:nvPr>
        </p:nvSpPr>
        <p:spPr>
          <a:xfrm>
            <a:off x="4011738" y="3459850"/>
            <a:ext cx="1280291" cy="735058"/>
          </a:xfrm>
          <a:prstGeom prst="rect">
            <a:avLst/>
          </a:prstGeom>
          <a:noFill/>
        </p:spPr>
        <p:txBody>
          <a:bodyPr wrap="square" rtlCol="0">
            <a:normAutofit/>
          </a:bodyPr>
          <a:p>
            <a:pPr marL="0" lvl="0" indent="0" algn="l">
              <a:lnSpc>
                <a:spcPct val="100000"/>
              </a:lnSpc>
              <a:spcBef>
                <a:spcPts val="0"/>
              </a:spcBef>
              <a:spcAft>
                <a:spcPts val="0"/>
              </a:spcAft>
              <a:buSzPct val="100000"/>
              <a:buNone/>
            </a:pPr>
            <a:r>
              <a:rPr lang="zh-CN" altLang="en-US" sz="1600">
                <a:solidFill>
                  <a:schemeClr val="dk1"/>
                </a:solidFill>
                <a:latin typeface="Arial" panose="020B0604020202020204" pitchFamily="34" charset="0"/>
                <a:ea typeface="微软雅黑" panose="020B0503020204020204" pitchFamily="34" charset="-122"/>
              </a:rPr>
              <a:t>过程安全管理要素</a:t>
            </a:r>
            <a:endParaRPr lang="zh-CN" altLang="en-US" sz="1600">
              <a:solidFill>
                <a:schemeClr val="dk1"/>
              </a:solidFill>
              <a:latin typeface="Arial" panose="020B0604020202020204" pitchFamily="34" charset="0"/>
              <a:ea typeface="微软雅黑" panose="020B0503020204020204" pitchFamily="34" charset="-122"/>
            </a:endParaRPr>
          </a:p>
        </p:txBody>
      </p:sp>
      <p:sp>
        <p:nvSpPr>
          <p:cNvPr id="38" name="矩形 37"/>
          <p:cNvSpPr/>
          <p:nvPr>
            <p:custDataLst>
              <p:tags r:id="rId15"/>
            </p:custDataLst>
          </p:nvPr>
        </p:nvSpPr>
        <p:spPr>
          <a:xfrm>
            <a:off x="4011738" y="4194909"/>
            <a:ext cx="1280291" cy="619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465">
              <a:solidFill>
                <a:schemeClr val="lt1"/>
              </a:solidFill>
              <a:latin typeface="Arial" panose="020B0604020202020204" pitchFamily="34" charset="0"/>
              <a:ea typeface="微软雅黑" panose="020B0503020204020204" pitchFamily="34" charset="-122"/>
            </a:endParaRPr>
          </a:p>
        </p:txBody>
      </p:sp>
      <p:sp>
        <p:nvSpPr>
          <p:cNvPr id="40" name="椭圆 39"/>
          <p:cNvSpPr/>
          <p:nvPr>
            <p:custDataLst>
              <p:tags r:id="rId16"/>
            </p:custDataLst>
          </p:nvPr>
        </p:nvSpPr>
        <p:spPr>
          <a:xfrm>
            <a:off x="929135" y="4911397"/>
            <a:ext cx="222839" cy="22283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30000"/>
          </a:bodyPr>
          <a:p>
            <a:pPr algn="ctr"/>
            <a:endParaRPr lang="zh-CN" altLang="en-US" sz="1465" dirty="0">
              <a:solidFill>
                <a:schemeClr val="lt1"/>
              </a:solidFill>
              <a:latin typeface="Arial" panose="020B0604020202020204" pitchFamily="34" charset="0"/>
              <a:ea typeface="微软雅黑" panose="020B0503020204020204" pitchFamily="34" charset="-122"/>
            </a:endParaRPr>
          </a:p>
        </p:txBody>
      </p:sp>
      <p:sp>
        <p:nvSpPr>
          <p:cNvPr id="41" name="文本框 40"/>
          <p:cNvSpPr txBox="1"/>
          <p:nvPr>
            <p:custDataLst>
              <p:tags r:id="rId17"/>
            </p:custDataLst>
          </p:nvPr>
        </p:nvSpPr>
        <p:spPr>
          <a:xfrm>
            <a:off x="1570312" y="4655029"/>
            <a:ext cx="1280291" cy="735058"/>
          </a:xfrm>
          <a:prstGeom prst="rect">
            <a:avLst/>
          </a:prstGeom>
          <a:noFill/>
        </p:spPr>
        <p:txBody>
          <a:bodyPr wrap="square" rtlCol="0">
            <a:normAutofit/>
          </a:bodyPr>
          <a:p>
            <a:pPr marL="0" lvl="0" indent="0" algn="l">
              <a:lnSpc>
                <a:spcPct val="100000"/>
              </a:lnSpc>
              <a:spcBef>
                <a:spcPts val="0"/>
              </a:spcBef>
              <a:spcAft>
                <a:spcPts val="0"/>
              </a:spcAft>
              <a:buSzPct val="100000"/>
              <a:buNone/>
            </a:pPr>
            <a:r>
              <a:rPr lang="zh-CN" altLang="en-US" sz="1600">
                <a:solidFill>
                  <a:schemeClr val="dk1"/>
                </a:solidFill>
                <a:latin typeface="Arial" panose="020B0604020202020204" pitchFamily="34" charset="0"/>
                <a:ea typeface="微软雅黑" panose="020B0503020204020204" pitchFamily="34" charset="-122"/>
              </a:rPr>
              <a:t>过程安全事故分享</a:t>
            </a:r>
            <a:endParaRPr lang="zh-CN" altLang="en-US" sz="1600">
              <a:solidFill>
                <a:schemeClr val="dk1"/>
              </a:solidFill>
              <a:latin typeface="Arial" panose="020B0604020202020204" pitchFamily="34" charset="0"/>
              <a:ea typeface="微软雅黑" panose="020B0503020204020204" pitchFamily="34" charset="-122"/>
            </a:endParaRPr>
          </a:p>
        </p:txBody>
      </p:sp>
      <p:sp>
        <p:nvSpPr>
          <p:cNvPr id="42" name="矩形 41"/>
          <p:cNvSpPr/>
          <p:nvPr>
            <p:custDataLst>
              <p:tags r:id="rId18"/>
            </p:custDataLst>
          </p:nvPr>
        </p:nvSpPr>
        <p:spPr>
          <a:xfrm>
            <a:off x="1571344" y="5390088"/>
            <a:ext cx="1280291" cy="619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465">
              <a:solidFill>
                <a:schemeClr val="lt1"/>
              </a:solidFill>
              <a:latin typeface="Arial" panose="020B0604020202020204" pitchFamily="34" charset="0"/>
              <a:ea typeface="微软雅黑" panose="020B0503020204020204" pitchFamily="34" charset="-122"/>
            </a:endParaRPr>
          </a:p>
        </p:txBody>
      </p:sp>
    </p:spTree>
    <p:custDataLst>
      <p:tags r:id="rId19"/>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159745" name="矩形 2"/>
          <p:cNvSpPr>
            <a:spLocks noChangeArrowheads="1"/>
          </p:cNvSpPr>
          <p:nvPr/>
        </p:nvSpPr>
        <p:spPr bwMode="auto">
          <a:xfrm>
            <a:off x="5300399" y="528639"/>
            <a:ext cx="3535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过程安全管理的基本思路</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
        <p:nvSpPr>
          <p:cNvPr id="48" name="AutoShape 28"/>
          <p:cNvSpPr>
            <a:spLocks noChangeArrowheads="1"/>
          </p:cNvSpPr>
          <p:nvPr>
            <p:custDataLst>
              <p:tags r:id="rId5"/>
            </p:custDataLst>
          </p:nvPr>
        </p:nvSpPr>
        <p:spPr bwMode="auto">
          <a:xfrm>
            <a:off x="3582326" y="2084388"/>
            <a:ext cx="2338917" cy="2159000"/>
          </a:xfrm>
          <a:custGeom>
            <a:avLst/>
            <a:gdLst>
              <a:gd name="T0" fmla="*/ 1079500 w 21600"/>
              <a:gd name="T1" fmla="*/ 0 h 21600"/>
              <a:gd name="T2" fmla="*/ 316154 w 21600"/>
              <a:gd name="T3" fmla="*/ 316154 h 21600"/>
              <a:gd name="T4" fmla="*/ 0 w 21600"/>
              <a:gd name="T5" fmla="*/ 1079500 h 21600"/>
              <a:gd name="T6" fmla="*/ 316154 w 21600"/>
              <a:gd name="T7" fmla="*/ 1842846 h 21600"/>
              <a:gd name="T8" fmla="*/ 1079500 w 21600"/>
              <a:gd name="T9" fmla="*/ 2159000 h 21600"/>
              <a:gd name="T10" fmla="*/ 1842846 w 21600"/>
              <a:gd name="T11" fmla="*/ 1842846 h 21600"/>
              <a:gd name="T12" fmla="*/ 2159000 w 21600"/>
              <a:gd name="T13" fmla="*/ 1079500 h 21600"/>
              <a:gd name="T14" fmla="*/ 1842846 w 21600"/>
              <a:gd name="T15" fmla="*/ 31615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noFill/>
          <a:ln w="25400" cap="rnd">
            <a:solidFill>
              <a:srgbClr val="0070C0"/>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49" name="Oval 53"/>
          <p:cNvSpPr>
            <a:spLocks noChangeArrowheads="1"/>
          </p:cNvSpPr>
          <p:nvPr/>
        </p:nvSpPr>
        <p:spPr bwMode="auto">
          <a:xfrm>
            <a:off x="3681143" y="1796492"/>
            <a:ext cx="830673" cy="767081"/>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50" name="Oval 53"/>
          <p:cNvSpPr>
            <a:spLocks noChangeArrowheads="1"/>
          </p:cNvSpPr>
          <p:nvPr/>
        </p:nvSpPr>
        <p:spPr bwMode="auto">
          <a:xfrm>
            <a:off x="3233509" y="2776376"/>
            <a:ext cx="830673" cy="767080"/>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51" name="Oval 53"/>
          <p:cNvSpPr>
            <a:spLocks noChangeArrowheads="1"/>
          </p:cNvSpPr>
          <p:nvPr/>
        </p:nvSpPr>
        <p:spPr bwMode="auto">
          <a:xfrm>
            <a:off x="3727823" y="3728038"/>
            <a:ext cx="830673" cy="767081"/>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52" name="Oval 53"/>
          <p:cNvSpPr>
            <a:spLocks noChangeArrowheads="1"/>
          </p:cNvSpPr>
          <p:nvPr/>
        </p:nvSpPr>
        <p:spPr bwMode="auto">
          <a:xfrm>
            <a:off x="4902120" y="3728038"/>
            <a:ext cx="830673" cy="767081"/>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53" name="Oval 53"/>
          <p:cNvSpPr>
            <a:spLocks noChangeArrowheads="1"/>
          </p:cNvSpPr>
          <p:nvPr/>
        </p:nvSpPr>
        <p:spPr bwMode="auto">
          <a:xfrm>
            <a:off x="5434269" y="2715654"/>
            <a:ext cx="830673" cy="767081"/>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54" name="Oval 53"/>
          <p:cNvSpPr>
            <a:spLocks noChangeArrowheads="1"/>
          </p:cNvSpPr>
          <p:nvPr/>
        </p:nvSpPr>
        <p:spPr bwMode="auto">
          <a:xfrm>
            <a:off x="4937615" y="1764345"/>
            <a:ext cx="830673" cy="767080"/>
          </a:xfrm>
          <a:prstGeom prst="ellipse">
            <a:avLst/>
          </a:prstGeom>
          <a:solidFill>
            <a:srgbClr val="0070C0"/>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80" tIns="34290" rIns="68580" bIns="34290" anchor="ctr"/>
          <a:lstStyle/>
          <a:p>
            <a:pPr algn="ct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55" name="Line 548"/>
          <p:cNvSpPr>
            <a:spLocks noChangeShapeType="1"/>
          </p:cNvSpPr>
          <p:nvPr/>
        </p:nvSpPr>
        <p:spPr bwMode="auto">
          <a:xfrm flipH="1">
            <a:off x="6265202" y="3370263"/>
            <a:ext cx="1988079"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6" name="Line 548"/>
          <p:cNvSpPr>
            <a:spLocks noChangeShapeType="1"/>
          </p:cNvSpPr>
          <p:nvPr/>
        </p:nvSpPr>
        <p:spPr bwMode="auto">
          <a:xfrm flipH="1">
            <a:off x="5806017" y="4292600"/>
            <a:ext cx="1871133"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7" name="Line 548"/>
          <p:cNvSpPr>
            <a:spLocks noChangeShapeType="1"/>
          </p:cNvSpPr>
          <p:nvPr/>
        </p:nvSpPr>
        <p:spPr bwMode="auto">
          <a:xfrm flipH="1">
            <a:off x="5883408" y="2352675"/>
            <a:ext cx="1988079"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8" name="Line 548"/>
          <p:cNvSpPr>
            <a:spLocks noChangeShapeType="1"/>
          </p:cNvSpPr>
          <p:nvPr/>
        </p:nvSpPr>
        <p:spPr bwMode="auto">
          <a:xfrm>
            <a:off x="1767946" y="2352675"/>
            <a:ext cx="1871133"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59769" name="Rectangle 49"/>
          <p:cNvSpPr>
            <a:spLocks noChangeArrowheads="1"/>
          </p:cNvSpPr>
          <p:nvPr/>
        </p:nvSpPr>
        <p:spPr bwMode="auto">
          <a:xfrm>
            <a:off x="1611446" y="1527175"/>
            <a:ext cx="1970881" cy="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anose="020B0503020204020204" pitchFamily="34" charset="-122"/>
                <a:ea typeface="微软雅黑" panose="020B0503020204020204" pitchFamily="34" charset="-122"/>
              </a:rPr>
              <a:t>全面识别过程可能存在的风险</a:t>
            </a: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159770" name="Rectangle 52"/>
          <p:cNvSpPr>
            <a:spLocks noChangeArrowheads="1"/>
          </p:cNvSpPr>
          <p:nvPr/>
        </p:nvSpPr>
        <p:spPr bwMode="auto">
          <a:xfrm>
            <a:off x="1360356" y="2790825"/>
            <a:ext cx="21187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anose="020B0503020204020204" pitchFamily="34" charset="-122"/>
                <a:ea typeface="微软雅黑" panose="020B0503020204020204" pitchFamily="34" charset="-122"/>
              </a:rPr>
              <a:t>制定安全准则</a:t>
            </a: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65" name="Line 548"/>
          <p:cNvSpPr>
            <a:spLocks noChangeShapeType="1"/>
          </p:cNvSpPr>
          <p:nvPr/>
        </p:nvSpPr>
        <p:spPr bwMode="auto">
          <a:xfrm>
            <a:off x="1360356" y="3392488"/>
            <a:ext cx="1872853"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59772" name="Rectangle 55"/>
          <p:cNvSpPr>
            <a:spLocks noChangeArrowheads="1"/>
          </p:cNvSpPr>
          <p:nvPr/>
        </p:nvSpPr>
        <p:spPr bwMode="auto">
          <a:xfrm>
            <a:off x="2060310" y="3800476"/>
            <a:ext cx="105251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anose="020B0503020204020204" pitchFamily="34" charset="-122"/>
                <a:ea typeface="微软雅黑" panose="020B0503020204020204" pitchFamily="34" charset="-122"/>
              </a:rPr>
              <a:t>评价风险</a:t>
            </a: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159773" name="Rectangle 59"/>
          <p:cNvSpPr>
            <a:spLocks noChangeArrowheads="1"/>
          </p:cNvSpPr>
          <p:nvPr/>
        </p:nvSpPr>
        <p:spPr bwMode="auto">
          <a:xfrm>
            <a:off x="6175772" y="1735138"/>
            <a:ext cx="2302801"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anose="020B0503020204020204" pitchFamily="34" charset="-122"/>
                <a:ea typeface="微软雅黑" panose="020B0503020204020204" pitchFamily="34" charset="-122"/>
              </a:rPr>
              <a:t>效果验证及持续改进</a:t>
            </a: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159774" name="Rectangle 60"/>
          <p:cNvSpPr>
            <a:spLocks noChangeArrowheads="1"/>
          </p:cNvSpPr>
          <p:nvPr/>
        </p:nvSpPr>
        <p:spPr bwMode="auto">
          <a:xfrm>
            <a:off x="6327115" y="2536825"/>
            <a:ext cx="2700073" cy="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anose="020B0503020204020204" pitchFamily="34" charset="-122"/>
                <a:ea typeface="微软雅黑" panose="020B0503020204020204" pitchFamily="34" charset="-122"/>
              </a:rPr>
              <a:t>围绕目标，建立体系，进行预防性、前瞻性管理</a:t>
            </a: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71" name="Freeform 34"/>
          <p:cNvSpPr>
            <a:spLocks noEditPoints="1"/>
          </p:cNvSpPr>
          <p:nvPr/>
        </p:nvSpPr>
        <p:spPr bwMode="auto">
          <a:xfrm>
            <a:off x="3964120" y="2049464"/>
            <a:ext cx="307842" cy="276225"/>
          </a:xfrm>
          <a:custGeom>
            <a:avLst/>
            <a:gdLst>
              <a:gd name="T0" fmla="*/ 353844 w 132"/>
              <a:gd name="T1" fmla="*/ 0 h 128"/>
              <a:gd name="T2" fmla="*/ 210801 w 132"/>
              <a:gd name="T3" fmla="*/ 101798 h 128"/>
              <a:gd name="T4" fmla="*/ 207036 w 132"/>
              <a:gd name="T5" fmla="*/ 101798 h 128"/>
              <a:gd name="T6" fmla="*/ 52700 w 132"/>
              <a:gd name="T7" fmla="*/ 260152 h 128"/>
              <a:gd name="T8" fmla="*/ 3764 w 132"/>
              <a:gd name="T9" fmla="*/ 414734 h 128"/>
              <a:gd name="T10" fmla="*/ 52700 w 132"/>
              <a:gd name="T11" fmla="*/ 482600 h 128"/>
              <a:gd name="T12" fmla="*/ 199508 w 132"/>
              <a:gd name="T13" fmla="*/ 444897 h 128"/>
              <a:gd name="T14" fmla="*/ 451715 w 132"/>
              <a:gd name="T15" fmla="*/ 199827 h 128"/>
              <a:gd name="T16" fmla="*/ 240915 w 132"/>
              <a:gd name="T17" fmla="*/ 358180 h 128"/>
              <a:gd name="T18" fmla="*/ 372665 w 132"/>
              <a:gd name="T19" fmla="*/ 177205 h 128"/>
              <a:gd name="T20" fmla="*/ 357608 w 132"/>
              <a:gd name="T21" fmla="*/ 252611 h 128"/>
              <a:gd name="T22" fmla="*/ 240915 w 132"/>
              <a:gd name="T23" fmla="*/ 369491 h 128"/>
              <a:gd name="T24" fmla="*/ 222093 w 132"/>
              <a:gd name="T25" fmla="*/ 305395 h 128"/>
              <a:gd name="T26" fmla="*/ 173158 w 132"/>
              <a:gd name="T27" fmla="*/ 256381 h 128"/>
              <a:gd name="T28" fmla="*/ 346315 w 132"/>
              <a:gd name="T29" fmla="*/ 135731 h 128"/>
              <a:gd name="T30" fmla="*/ 222093 w 132"/>
              <a:gd name="T31" fmla="*/ 305395 h 128"/>
              <a:gd name="T32" fmla="*/ 112929 w 132"/>
              <a:gd name="T33" fmla="*/ 241300 h 128"/>
              <a:gd name="T34" fmla="*/ 301144 w 132"/>
              <a:gd name="T35" fmla="*/ 109339 h 128"/>
              <a:gd name="T36" fmla="*/ 63993 w 132"/>
              <a:gd name="T37" fmla="*/ 448667 h 128"/>
              <a:gd name="T38" fmla="*/ 30114 w 132"/>
              <a:gd name="T39" fmla="*/ 429816 h 128"/>
              <a:gd name="T40" fmla="*/ 48936 w 132"/>
              <a:gd name="T41" fmla="*/ 361950 h 128"/>
              <a:gd name="T42" fmla="*/ 120457 w 132"/>
              <a:gd name="T43" fmla="*/ 437356 h 128"/>
              <a:gd name="T44" fmla="*/ 131750 w 132"/>
              <a:gd name="T45" fmla="*/ 433586 h 128"/>
              <a:gd name="T46" fmla="*/ 52700 w 132"/>
              <a:gd name="T47" fmla="*/ 346869 h 128"/>
              <a:gd name="T48" fmla="*/ 71522 w 132"/>
              <a:gd name="T49" fmla="*/ 282773 h 128"/>
              <a:gd name="T50" fmla="*/ 195743 w 132"/>
              <a:gd name="T51" fmla="*/ 414734 h 128"/>
              <a:gd name="T52" fmla="*/ 131750 w 132"/>
              <a:gd name="T53" fmla="*/ 433586 h 128"/>
              <a:gd name="T54" fmla="*/ 406544 w 132"/>
              <a:gd name="T55" fmla="*/ 203597 h 128"/>
              <a:gd name="T56" fmla="*/ 368901 w 132"/>
              <a:gd name="T57" fmla="*/ 113109 h 128"/>
              <a:gd name="T58" fmla="*/ 304908 w 132"/>
              <a:gd name="T59" fmla="*/ 49014 h 128"/>
              <a:gd name="T60" fmla="*/ 421601 w 132"/>
              <a:gd name="T61" fmla="*/ 60325 h 128"/>
              <a:gd name="T62" fmla="*/ 432894 w 132"/>
              <a:gd name="T63" fmla="*/ 177205 h 1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128"/>
              <a:gd name="T98" fmla="*/ 132 w 132"/>
              <a:gd name="T99" fmla="*/ 128 h 1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ysClr val="window" lastClr="FFFFFF"/>
          </a:solidFill>
          <a:ln>
            <a:noFill/>
          </a:ln>
        </p:spPr>
        <p:txBody>
          <a:bodyPr lIns="68580" tIns="34290" rIns="68580" bIns="34290"/>
          <a:lstStyle/>
          <a:p>
            <a:pP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159776" name="Group 2"/>
          <p:cNvPicPr>
            <a:picLocks noChangeArrowheads="1"/>
          </p:cNvPicPr>
          <p:nvPr/>
        </p:nvPicPr>
        <p:blipFill>
          <a:blip r:embed="rId6">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479139" y="3000375"/>
            <a:ext cx="345678" cy="323850"/>
          </a:xfrm>
          <a:prstGeom prst="rect">
            <a:avLst/>
          </a:prstGeom>
          <a:noFill/>
          <a:ln>
            <a:noFill/>
          </a:ln>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7" name="Group 22"/>
          <p:cNvPicPr>
            <a:picLocks noChangeArrowheads="1"/>
          </p:cNvPicPr>
          <p:nvPr/>
        </p:nvPicPr>
        <p:blipFill>
          <a:blip r:embed="rId7">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140458" y="3913188"/>
            <a:ext cx="407590" cy="387350"/>
          </a:xfrm>
          <a:prstGeom prst="rect">
            <a:avLst/>
          </a:prstGeom>
          <a:noFill/>
          <a:ln>
            <a:noFill/>
          </a:ln>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8" name="Group 25"/>
          <p:cNvPicPr>
            <a:picLocks noChangeArrowheads="1"/>
          </p:cNvPicPr>
          <p:nvPr/>
        </p:nvPicPr>
        <p:blipFill>
          <a:blip r:embed="rId8">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219569" y="2028825"/>
            <a:ext cx="290644" cy="285750"/>
          </a:xfrm>
          <a:prstGeom prst="rect">
            <a:avLst/>
          </a:prstGeom>
          <a:noFill/>
          <a:ln>
            <a:noFill/>
          </a:ln>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9" name="Group 65"/>
          <p:cNvPicPr>
            <a:picLocks noChangeArrowheads="1"/>
          </p:cNvPicPr>
          <p:nvPr/>
        </p:nvPicPr>
        <p:blipFill>
          <a:blip r:embed="rId9">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915967" y="3951289"/>
            <a:ext cx="400711" cy="301625"/>
          </a:xfrm>
          <a:prstGeom prst="rect">
            <a:avLst/>
          </a:prstGeom>
          <a:noFill/>
          <a:ln>
            <a:noFill/>
          </a:ln>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80" name="Group 30"/>
          <p:cNvPicPr>
            <a:picLocks noChangeArrowheads="1"/>
          </p:cNvPicPr>
          <p:nvPr/>
        </p:nvPicPr>
        <p:blipFill>
          <a:blip r:embed="rId10">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658115" y="2927350"/>
            <a:ext cx="402431" cy="369888"/>
          </a:xfrm>
          <a:prstGeom prst="rect">
            <a:avLst/>
          </a:prstGeom>
          <a:noFill/>
          <a:ln>
            <a:noFill/>
          </a:ln>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781" name="Group 99"/>
          <p:cNvGrpSpPr/>
          <p:nvPr/>
        </p:nvGrpSpPr>
        <p:grpSpPr bwMode="auto">
          <a:xfrm>
            <a:off x="3824817" y="2352676"/>
            <a:ext cx="1914129" cy="1774825"/>
            <a:chOff x="3840" y="1570"/>
            <a:chExt cx="1770" cy="1776"/>
          </a:xfrm>
        </p:grpSpPr>
        <p:grpSp>
          <p:nvGrpSpPr>
            <p:cNvPr id="159785" name="组合 54"/>
            <p:cNvGrpSpPr/>
            <p:nvPr/>
          </p:nvGrpSpPr>
          <p:grpSpPr bwMode="auto">
            <a:xfrm>
              <a:off x="4334" y="1994"/>
              <a:ext cx="776" cy="776"/>
              <a:chOff x="4619504" y="2380975"/>
              <a:chExt cx="3138274" cy="3138274"/>
            </a:xfrm>
          </p:grpSpPr>
          <p:grpSp>
            <p:nvGrpSpPr>
              <p:cNvPr id="159792" name="椭圆 56"/>
              <p:cNvGrpSpPr/>
              <p:nvPr/>
            </p:nvGrpSpPr>
            <p:grpSpPr bwMode="auto">
              <a:xfrm>
                <a:off x="4603676" y="2372160"/>
                <a:ext cx="3169927" cy="3155901"/>
                <a:chOff x="5407152" y="2743200"/>
                <a:chExt cx="1377696" cy="1371600"/>
              </a:xfrm>
            </p:grpSpPr>
            <p:pic>
              <p:nvPicPr>
                <p:cNvPr id="159794" name="椭圆 5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7152" y="2743200"/>
                  <a:ext cx="137769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 Box 103"/>
                <p:cNvSpPr txBox="1">
                  <a:spLocks noChangeArrowheads="1"/>
                </p:cNvSpPr>
                <p:nvPr/>
              </p:nvSpPr>
              <p:spPr bwMode="auto">
                <a:xfrm rot="5400000">
                  <a:off x="5644774" y="2947804"/>
                  <a:ext cx="932568" cy="93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fontAlgn="auto">
                    <a:spcBef>
                      <a:spcPts val="0"/>
                    </a:spcBef>
                    <a:spcAft>
                      <a:spcPts val="0"/>
                    </a:spcAft>
                    <a:defRPr/>
                  </a:pPr>
                  <a:endParaRPr lang="zh-CN" altLang="zh-CN"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88" name="圆角矩形 57"/>
              <p:cNvSpPr>
                <a:spLocks noChangeArrowheads="1"/>
              </p:cNvSpPr>
              <p:nvPr/>
            </p:nvSpPr>
            <p:spPr bwMode="auto">
              <a:xfrm rot="2700000">
                <a:off x="5034743" y="2791447"/>
                <a:ext cx="2312771" cy="2315311"/>
              </a:xfrm>
              <a:prstGeom prst="roundRect">
                <a:avLst>
                  <a:gd name="adj" fmla="val 50000"/>
                </a:avLst>
              </a:prstGeom>
              <a:gradFill rotWithShape="1">
                <a:gsLst>
                  <a:gs pos="0">
                    <a:srgbClr val="B8BBBC"/>
                  </a:gs>
                  <a:gs pos="100000">
                    <a:sysClr val="window" lastClr="FFFFFF"/>
                  </a:gs>
                </a:gsLst>
                <a:lin ang="5400000"/>
              </a:gra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anchor="ctr"/>
              <a:lstStyle/>
              <a:p>
                <a:pPr algn="ctr" defTabSz="914400" fontAlgn="auto">
                  <a:spcBef>
                    <a:spcPts val="0"/>
                  </a:spcBef>
                  <a:spcAft>
                    <a:spcPts val="0"/>
                  </a:spcAft>
                  <a:defRPr/>
                </a:pPr>
                <a:endParaRPr lang="zh-CN" altLang="zh-CN" sz="1800"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79" name="组合 2"/>
            <p:cNvGrpSpPr/>
            <p:nvPr/>
          </p:nvGrpSpPr>
          <p:grpSpPr>
            <a:xfrm>
              <a:off x="4131" y="1792"/>
              <a:ext cx="1188" cy="1187"/>
              <a:chOff x="10012420" y="-396754"/>
              <a:chExt cx="1425600" cy="1425600"/>
            </a:xfrm>
            <a:effectLst>
              <a:outerShdw blurRad="279400" dist="63500" dir="5400000" sx="102000" sy="102000" algn="t" rotWithShape="0">
                <a:prstClr val="black">
                  <a:alpha val="28000"/>
                </a:prstClr>
              </a:outerShdw>
            </a:effectLst>
          </p:grpSpPr>
          <p:sp>
            <p:nvSpPr>
              <p:cNvPr id="85" name="Freeform 15"/>
              <p:cNvSpPr/>
              <p:nvPr/>
            </p:nvSpPr>
            <p:spPr bwMode="auto">
              <a:xfrm>
                <a:off x="10012420" y="-396754"/>
                <a:ext cx="1425600" cy="1425600"/>
              </a:xfrm>
              <a:custGeom>
                <a:avLst/>
                <a:gdLst>
                  <a:gd name="T0" fmla="*/ 744 w 794"/>
                  <a:gd name="T1" fmla="*/ 323 h 794"/>
                  <a:gd name="T2" fmla="*/ 733 w 794"/>
                  <a:gd name="T3" fmla="*/ 284 h 794"/>
                  <a:gd name="T4" fmla="*/ 755 w 794"/>
                  <a:gd name="T5" fmla="*/ 224 h 794"/>
                  <a:gd name="T6" fmla="*/ 696 w 794"/>
                  <a:gd name="T7" fmla="*/ 219 h 794"/>
                  <a:gd name="T8" fmla="*/ 706 w 794"/>
                  <a:gd name="T9" fmla="*/ 157 h 794"/>
                  <a:gd name="T10" fmla="*/ 678 w 794"/>
                  <a:gd name="T11" fmla="*/ 124 h 794"/>
                  <a:gd name="T12" fmla="*/ 614 w 794"/>
                  <a:gd name="T13" fmla="*/ 125 h 794"/>
                  <a:gd name="T14" fmla="*/ 618 w 794"/>
                  <a:gd name="T15" fmla="*/ 67 h 794"/>
                  <a:gd name="T16" fmla="*/ 555 w 794"/>
                  <a:gd name="T17" fmla="*/ 80 h 794"/>
                  <a:gd name="T18" fmla="*/ 518 w 794"/>
                  <a:gd name="T19" fmla="*/ 65 h 794"/>
                  <a:gd name="T20" fmla="*/ 485 w 794"/>
                  <a:gd name="T21" fmla="*/ 10 h 794"/>
                  <a:gd name="T22" fmla="*/ 445 w 794"/>
                  <a:gd name="T23" fmla="*/ 53 h 794"/>
                  <a:gd name="T24" fmla="*/ 402 w 794"/>
                  <a:gd name="T25" fmla="*/ 6 h 794"/>
                  <a:gd name="T26" fmla="*/ 359 w 794"/>
                  <a:gd name="T27" fmla="*/ 8 h 794"/>
                  <a:gd name="T28" fmla="*/ 320 w 794"/>
                  <a:gd name="T29" fmla="*/ 59 h 794"/>
                  <a:gd name="T30" fmla="*/ 276 w 794"/>
                  <a:gd name="T31" fmla="*/ 19 h 794"/>
                  <a:gd name="T32" fmla="*/ 248 w 794"/>
                  <a:gd name="T33" fmla="*/ 77 h 794"/>
                  <a:gd name="T34" fmla="*/ 213 w 794"/>
                  <a:gd name="T35" fmla="*/ 96 h 794"/>
                  <a:gd name="T36" fmla="*/ 149 w 794"/>
                  <a:gd name="T37" fmla="*/ 88 h 794"/>
                  <a:gd name="T38" fmla="*/ 158 w 794"/>
                  <a:gd name="T39" fmla="*/ 146 h 794"/>
                  <a:gd name="T40" fmla="*/ 94 w 794"/>
                  <a:gd name="T41" fmla="*/ 150 h 794"/>
                  <a:gd name="T42" fmla="*/ 69 w 794"/>
                  <a:gd name="T43" fmla="*/ 185 h 794"/>
                  <a:gd name="T44" fmla="*/ 85 w 794"/>
                  <a:gd name="T45" fmla="*/ 247 h 794"/>
                  <a:gd name="T46" fmla="*/ 26 w 794"/>
                  <a:gd name="T47" fmla="*/ 257 h 794"/>
                  <a:gd name="T48" fmla="*/ 54 w 794"/>
                  <a:gd name="T49" fmla="*/ 314 h 794"/>
                  <a:gd name="T50" fmla="*/ 46 w 794"/>
                  <a:gd name="T51" fmla="*/ 354 h 794"/>
                  <a:gd name="T52" fmla="*/ 1 w 794"/>
                  <a:gd name="T53" fmla="*/ 399 h 794"/>
                  <a:gd name="T54" fmla="*/ 52 w 794"/>
                  <a:gd name="T55" fmla="*/ 428 h 794"/>
                  <a:gd name="T56" fmla="*/ 15 w 794"/>
                  <a:gd name="T57" fmla="*/ 480 h 794"/>
                  <a:gd name="T58" fmla="*/ 27 w 794"/>
                  <a:gd name="T59" fmla="*/ 522 h 794"/>
                  <a:gd name="T60" fmla="*/ 85 w 794"/>
                  <a:gd name="T61" fmla="*/ 548 h 794"/>
                  <a:gd name="T62" fmla="*/ 56 w 794"/>
                  <a:gd name="T63" fmla="*/ 600 h 794"/>
                  <a:gd name="T64" fmla="*/ 118 w 794"/>
                  <a:gd name="T65" fmla="*/ 615 h 794"/>
                  <a:gd name="T66" fmla="*/ 145 w 794"/>
                  <a:gd name="T67" fmla="*/ 645 h 794"/>
                  <a:gd name="T68" fmla="*/ 151 w 794"/>
                  <a:gd name="T69" fmla="*/ 709 h 794"/>
                  <a:gd name="T70" fmla="*/ 206 w 794"/>
                  <a:gd name="T71" fmla="*/ 687 h 794"/>
                  <a:gd name="T72" fmla="*/ 224 w 794"/>
                  <a:gd name="T73" fmla="*/ 748 h 794"/>
                  <a:gd name="T74" fmla="*/ 264 w 794"/>
                  <a:gd name="T75" fmla="*/ 765 h 794"/>
                  <a:gd name="T76" fmla="*/ 321 w 794"/>
                  <a:gd name="T77" fmla="*/ 736 h 794"/>
                  <a:gd name="T78" fmla="*/ 343 w 794"/>
                  <a:gd name="T79" fmla="*/ 791 h 794"/>
                  <a:gd name="T80" fmla="*/ 394 w 794"/>
                  <a:gd name="T81" fmla="*/ 751 h 794"/>
                  <a:gd name="T82" fmla="*/ 434 w 794"/>
                  <a:gd name="T83" fmla="*/ 750 h 794"/>
                  <a:gd name="T84" fmla="*/ 487 w 794"/>
                  <a:gd name="T85" fmla="*/ 784 h 794"/>
                  <a:gd name="T86" fmla="*/ 505 w 794"/>
                  <a:gd name="T87" fmla="*/ 728 h 794"/>
                  <a:gd name="T88" fmla="*/ 564 w 794"/>
                  <a:gd name="T89" fmla="*/ 752 h 794"/>
                  <a:gd name="T90" fmla="*/ 602 w 794"/>
                  <a:gd name="T91" fmla="*/ 731 h 794"/>
                  <a:gd name="T92" fmla="*/ 615 w 794"/>
                  <a:gd name="T93" fmla="*/ 669 h 794"/>
                  <a:gd name="T94" fmla="*/ 671 w 794"/>
                  <a:gd name="T95" fmla="*/ 685 h 794"/>
                  <a:gd name="T96" fmla="*/ 672 w 794"/>
                  <a:gd name="T97" fmla="*/ 621 h 794"/>
                  <a:gd name="T98" fmla="*/ 695 w 794"/>
                  <a:gd name="T99" fmla="*/ 589 h 794"/>
                  <a:gd name="T100" fmla="*/ 756 w 794"/>
                  <a:gd name="T101" fmla="*/ 569 h 794"/>
                  <a:gd name="T102" fmla="*/ 723 w 794"/>
                  <a:gd name="T103" fmla="*/ 520 h 794"/>
                  <a:gd name="T104" fmla="*/ 778 w 794"/>
                  <a:gd name="T105" fmla="*/ 488 h 794"/>
                  <a:gd name="T106" fmla="*/ 786 w 794"/>
                  <a:gd name="T107" fmla="*/ 446 h 794"/>
                  <a:gd name="T108" fmla="*/ 745 w 794"/>
                  <a:gd name="T109" fmla="*/ 397 h 794"/>
                  <a:gd name="T110" fmla="*/ 794 w 794"/>
                  <a:gd name="T111" fmla="*/ 363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4" h="794">
                    <a:moveTo>
                      <a:pt x="790" y="337"/>
                    </a:moveTo>
                    <a:cubicBezTo>
                      <a:pt x="790" y="333"/>
                      <a:pt x="787" y="330"/>
                      <a:pt x="783" y="329"/>
                    </a:cubicBezTo>
                    <a:cubicBezTo>
                      <a:pt x="744" y="323"/>
                      <a:pt x="744" y="323"/>
                      <a:pt x="744" y="323"/>
                    </a:cubicBezTo>
                    <a:cubicBezTo>
                      <a:pt x="740" y="322"/>
                      <a:pt x="736" y="319"/>
                      <a:pt x="735" y="315"/>
                    </a:cubicBezTo>
                    <a:cubicBezTo>
                      <a:pt x="730" y="295"/>
                      <a:pt x="730" y="295"/>
                      <a:pt x="730" y="295"/>
                    </a:cubicBezTo>
                    <a:cubicBezTo>
                      <a:pt x="729" y="291"/>
                      <a:pt x="730" y="286"/>
                      <a:pt x="733" y="284"/>
                    </a:cubicBezTo>
                    <a:cubicBezTo>
                      <a:pt x="763" y="258"/>
                      <a:pt x="763" y="258"/>
                      <a:pt x="763" y="258"/>
                    </a:cubicBezTo>
                    <a:cubicBezTo>
                      <a:pt x="766" y="256"/>
                      <a:pt x="767" y="251"/>
                      <a:pt x="766" y="248"/>
                    </a:cubicBezTo>
                    <a:cubicBezTo>
                      <a:pt x="755" y="224"/>
                      <a:pt x="755" y="224"/>
                      <a:pt x="755" y="224"/>
                    </a:cubicBezTo>
                    <a:cubicBezTo>
                      <a:pt x="754" y="221"/>
                      <a:pt x="749" y="218"/>
                      <a:pt x="746" y="219"/>
                    </a:cubicBezTo>
                    <a:cubicBezTo>
                      <a:pt x="706" y="224"/>
                      <a:pt x="706" y="224"/>
                      <a:pt x="706" y="224"/>
                    </a:cubicBezTo>
                    <a:cubicBezTo>
                      <a:pt x="703" y="225"/>
                      <a:pt x="698" y="222"/>
                      <a:pt x="696" y="219"/>
                    </a:cubicBezTo>
                    <a:cubicBezTo>
                      <a:pt x="685" y="201"/>
                      <a:pt x="685" y="201"/>
                      <a:pt x="685" y="201"/>
                    </a:cubicBezTo>
                    <a:cubicBezTo>
                      <a:pt x="683" y="198"/>
                      <a:pt x="683" y="193"/>
                      <a:pt x="685" y="190"/>
                    </a:cubicBezTo>
                    <a:cubicBezTo>
                      <a:pt x="706" y="157"/>
                      <a:pt x="706" y="157"/>
                      <a:pt x="706" y="157"/>
                    </a:cubicBezTo>
                    <a:cubicBezTo>
                      <a:pt x="708" y="154"/>
                      <a:pt x="708" y="149"/>
                      <a:pt x="705" y="146"/>
                    </a:cubicBezTo>
                    <a:cubicBezTo>
                      <a:pt x="688" y="126"/>
                      <a:pt x="688" y="126"/>
                      <a:pt x="688" y="126"/>
                    </a:cubicBezTo>
                    <a:cubicBezTo>
                      <a:pt x="686" y="124"/>
                      <a:pt x="681" y="123"/>
                      <a:pt x="678" y="124"/>
                    </a:cubicBezTo>
                    <a:cubicBezTo>
                      <a:pt x="642" y="141"/>
                      <a:pt x="642" y="141"/>
                      <a:pt x="642" y="141"/>
                    </a:cubicBezTo>
                    <a:cubicBezTo>
                      <a:pt x="638" y="142"/>
                      <a:pt x="633" y="142"/>
                      <a:pt x="631" y="139"/>
                    </a:cubicBezTo>
                    <a:cubicBezTo>
                      <a:pt x="614" y="125"/>
                      <a:pt x="614" y="125"/>
                      <a:pt x="614" y="125"/>
                    </a:cubicBezTo>
                    <a:cubicBezTo>
                      <a:pt x="611" y="123"/>
                      <a:pt x="610" y="118"/>
                      <a:pt x="611" y="115"/>
                    </a:cubicBezTo>
                    <a:cubicBezTo>
                      <a:pt x="622" y="76"/>
                      <a:pt x="622" y="76"/>
                      <a:pt x="622" y="76"/>
                    </a:cubicBezTo>
                    <a:cubicBezTo>
                      <a:pt x="623" y="73"/>
                      <a:pt x="621" y="69"/>
                      <a:pt x="618" y="67"/>
                    </a:cubicBezTo>
                    <a:cubicBezTo>
                      <a:pt x="595" y="53"/>
                      <a:pt x="595" y="53"/>
                      <a:pt x="595" y="53"/>
                    </a:cubicBezTo>
                    <a:cubicBezTo>
                      <a:pt x="592" y="51"/>
                      <a:pt x="587" y="51"/>
                      <a:pt x="585" y="54"/>
                    </a:cubicBezTo>
                    <a:cubicBezTo>
                      <a:pt x="555" y="80"/>
                      <a:pt x="555" y="80"/>
                      <a:pt x="555" y="80"/>
                    </a:cubicBezTo>
                    <a:cubicBezTo>
                      <a:pt x="552" y="83"/>
                      <a:pt x="548" y="84"/>
                      <a:pt x="544" y="82"/>
                    </a:cubicBezTo>
                    <a:cubicBezTo>
                      <a:pt x="524" y="74"/>
                      <a:pt x="524" y="74"/>
                      <a:pt x="524" y="74"/>
                    </a:cubicBezTo>
                    <a:cubicBezTo>
                      <a:pt x="521" y="72"/>
                      <a:pt x="518" y="68"/>
                      <a:pt x="518" y="65"/>
                    </a:cubicBezTo>
                    <a:cubicBezTo>
                      <a:pt x="517" y="25"/>
                      <a:pt x="517" y="25"/>
                      <a:pt x="517" y="25"/>
                    </a:cubicBezTo>
                    <a:cubicBezTo>
                      <a:pt x="517" y="21"/>
                      <a:pt x="514" y="17"/>
                      <a:pt x="510" y="16"/>
                    </a:cubicBezTo>
                    <a:cubicBezTo>
                      <a:pt x="485" y="10"/>
                      <a:pt x="485" y="10"/>
                      <a:pt x="485" y="10"/>
                    </a:cubicBezTo>
                    <a:cubicBezTo>
                      <a:pt x="481" y="9"/>
                      <a:pt x="477" y="11"/>
                      <a:pt x="475" y="14"/>
                    </a:cubicBezTo>
                    <a:cubicBezTo>
                      <a:pt x="455" y="48"/>
                      <a:pt x="455" y="48"/>
                      <a:pt x="455" y="48"/>
                    </a:cubicBezTo>
                    <a:cubicBezTo>
                      <a:pt x="453" y="51"/>
                      <a:pt x="448" y="53"/>
                      <a:pt x="445" y="53"/>
                    </a:cubicBezTo>
                    <a:cubicBezTo>
                      <a:pt x="423" y="51"/>
                      <a:pt x="423" y="51"/>
                      <a:pt x="423" y="51"/>
                    </a:cubicBezTo>
                    <a:cubicBezTo>
                      <a:pt x="420" y="50"/>
                      <a:pt x="416" y="47"/>
                      <a:pt x="415" y="44"/>
                    </a:cubicBezTo>
                    <a:cubicBezTo>
                      <a:pt x="402" y="6"/>
                      <a:pt x="402" y="6"/>
                      <a:pt x="402" y="6"/>
                    </a:cubicBezTo>
                    <a:cubicBezTo>
                      <a:pt x="401" y="3"/>
                      <a:pt x="397" y="0"/>
                      <a:pt x="393" y="0"/>
                    </a:cubicBezTo>
                    <a:cubicBezTo>
                      <a:pt x="367" y="1"/>
                      <a:pt x="367" y="1"/>
                      <a:pt x="367" y="1"/>
                    </a:cubicBezTo>
                    <a:cubicBezTo>
                      <a:pt x="363" y="2"/>
                      <a:pt x="359" y="5"/>
                      <a:pt x="359" y="8"/>
                    </a:cubicBezTo>
                    <a:cubicBezTo>
                      <a:pt x="349" y="47"/>
                      <a:pt x="349" y="47"/>
                      <a:pt x="349" y="47"/>
                    </a:cubicBezTo>
                    <a:cubicBezTo>
                      <a:pt x="348" y="50"/>
                      <a:pt x="345" y="54"/>
                      <a:pt x="341" y="54"/>
                    </a:cubicBezTo>
                    <a:cubicBezTo>
                      <a:pt x="320" y="59"/>
                      <a:pt x="320" y="59"/>
                      <a:pt x="320" y="59"/>
                    </a:cubicBezTo>
                    <a:cubicBezTo>
                      <a:pt x="317" y="59"/>
                      <a:pt x="312" y="57"/>
                      <a:pt x="310" y="55"/>
                    </a:cubicBezTo>
                    <a:cubicBezTo>
                      <a:pt x="286" y="22"/>
                      <a:pt x="286" y="22"/>
                      <a:pt x="286" y="22"/>
                    </a:cubicBezTo>
                    <a:cubicBezTo>
                      <a:pt x="284" y="19"/>
                      <a:pt x="280" y="18"/>
                      <a:pt x="276" y="19"/>
                    </a:cubicBezTo>
                    <a:cubicBezTo>
                      <a:pt x="251" y="28"/>
                      <a:pt x="251" y="28"/>
                      <a:pt x="251" y="28"/>
                    </a:cubicBezTo>
                    <a:cubicBezTo>
                      <a:pt x="248" y="29"/>
                      <a:pt x="245" y="33"/>
                      <a:pt x="246" y="37"/>
                    </a:cubicBezTo>
                    <a:cubicBezTo>
                      <a:pt x="248" y="77"/>
                      <a:pt x="248" y="77"/>
                      <a:pt x="248" y="77"/>
                    </a:cubicBezTo>
                    <a:cubicBezTo>
                      <a:pt x="248" y="80"/>
                      <a:pt x="246" y="85"/>
                      <a:pt x="243" y="86"/>
                    </a:cubicBezTo>
                    <a:cubicBezTo>
                      <a:pt x="224" y="97"/>
                      <a:pt x="224" y="97"/>
                      <a:pt x="224" y="97"/>
                    </a:cubicBezTo>
                    <a:cubicBezTo>
                      <a:pt x="221" y="98"/>
                      <a:pt x="216" y="98"/>
                      <a:pt x="213" y="96"/>
                    </a:cubicBezTo>
                    <a:cubicBezTo>
                      <a:pt x="181" y="72"/>
                      <a:pt x="181" y="72"/>
                      <a:pt x="181" y="72"/>
                    </a:cubicBezTo>
                    <a:cubicBezTo>
                      <a:pt x="178" y="70"/>
                      <a:pt x="173" y="70"/>
                      <a:pt x="170" y="72"/>
                    </a:cubicBezTo>
                    <a:cubicBezTo>
                      <a:pt x="149" y="88"/>
                      <a:pt x="149" y="88"/>
                      <a:pt x="149" y="88"/>
                    </a:cubicBezTo>
                    <a:cubicBezTo>
                      <a:pt x="146" y="90"/>
                      <a:pt x="145" y="94"/>
                      <a:pt x="146" y="98"/>
                    </a:cubicBezTo>
                    <a:cubicBezTo>
                      <a:pt x="160" y="135"/>
                      <a:pt x="160" y="135"/>
                      <a:pt x="160" y="135"/>
                    </a:cubicBezTo>
                    <a:cubicBezTo>
                      <a:pt x="161" y="138"/>
                      <a:pt x="160" y="143"/>
                      <a:pt x="158" y="146"/>
                    </a:cubicBezTo>
                    <a:cubicBezTo>
                      <a:pt x="143" y="161"/>
                      <a:pt x="143" y="161"/>
                      <a:pt x="143" y="161"/>
                    </a:cubicBezTo>
                    <a:cubicBezTo>
                      <a:pt x="140" y="164"/>
                      <a:pt x="135" y="165"/>
                      <a:pt x="132" y="164"/>
                    </a:cubicBezTo>
                    <a:cubicBezTo>
                      <a:pt x="94" y="150"/>
                      <a:pt x="94" y="150"/>
                      <a:pt x="94" y="150"/>
                    </a:cubicBezTo>
                    <a:cubicBezTo>
                      <a:pt x="91" y="149"/>
                      <a:pt x="86" y="150"/>
                      <a:pt x="84" y="153"/>
                    </a:cubicBezTo>
                    <a:cubicBezTo>
                      <a:pt x="69" y="175"/>
                      <a:pt x="69" y="175"/>
                      <a:pt x="69" y="175"/>
                    </a:cubicBezTo>
                    <a:cubicBezTo>
                      <a:pt x="67" y="178"/>
                      <a:pt x="67" y="182"/>
                      <a:pt x="69" y="185"/>
                    </a:cubicBezTo>
                    <a:cubicBezTo>
                      <a:pt x="93" y="217"/>
                      <a:pt x="93" y="217"/>
                      <a:pt x="93" y="217"/>
                    </a:cubicBezTo>
                    <a:cubicBezTo>
                      <a:pt x="96" y="220"/>
                      <a:pt x="96" y="225"/>
                      <a:pt x="94" y="228"/>
                    </a:cubicBezTo>
                    <a:cubicBezTo>
                      <a:pt x="85" y="247"/>
                      <a:pt x="85" y="247"/>
                      <a:pt x="85" y="247"/>
                    </a:cubicBezTo>
                    <a:cubicBezTo>
                      <a:pt x="83" y="250"/>
                      <a:pt x="78" y="253"/>
                      <a:pt x="75" y="252"/>
                    </a:cubicBezTo>
                    <a:cubicBezTo>
                      <a:pt x="35" y="251"/>
                      <a:pt x="35" y="251"/>
                      <a:pt x="35" y="251"/>
                    </a:cubicBezTo>
                    <a:cubicBezTo>
                      <a:pt x="31" y="250"/>
                      <a:pt x="28" y="253"/>
                      <a:pt x="26" y="257"/>
                    </a:cubicBezTo>
                    <a:cubicBezTo>
                      <a:pt x="18" y="282"/>
                      <a:pt x="18" y="282"/>
                      <a:pt x="18" y="282"/>
                    </a:cubicBezTo>
                    <a:cubicBezTo>
                      <a:pt x="17" y="285"/>
                      <a:pt x="18" y="290"/>
                      <a:pt x="21" y="292"/>
                    </a:cubicBezTo>
                    <a:cubicBezTo>
                      <a:pt x="54" y="314"/>
                      <a:pt x="54" y="314"/>
                      <a:pt x="54" y="314"/>
                    </a:cubicBezTo>
                    <a:cubicBezTo>
                      <a:pt x="57" y="317"/>
                      <a:pt x="59" y="321"/>
                      <a:pt x="58" y="325"/>
                    </a:cubicBezTo>
                    <a:cubicBezTo>
                      <a:pt x="54" y="346"/>
                      <a:pt x="54" y="346"/>
                      <a:pt x="54" y="346"/>
                    </a:cubicBezTo>
                    <a:cubicBezTo>
                      <a:pt x="53" y="349"/>
                      <a:pt x="50" y="353"/>
                      <a:pt x="46" y="354"/>
                    </a:cubicBezTo>
                    <a:cubicBezTo>
                      <a:pt x="8" y="364"/>
                      <a:pt x="8" y="364"/>
                      <a:pt x="8" y="364"/>
                    </a:cubicBezTo>
                    <a:cubicBezTo>
                      <a:pt x="4" y="365"/>
                      <a:pt x="1" y="369"/>
                      <a:pt x="1" y="372"/>
                    </a:cubicBezTo>
                    <a:cubicBezTo>
                      <a:pt x="1" y="399"/>
                      <a:pt x="1" y="399"/>
                      <a:pt x="1" y="399"/>
                    </a:cubicBezTo>
                    <a:cubicBezTo>
                      <a:pt x="0" y="402"/>
                      <a:pt x="3" y="406"/>
                      <a:pt x="7" y="407"/>
                    </a:cubicBezTo>
                    <a:cubicBezTo>
                      <a:pt x="45" y="420"/>
                      <a:pt x="45" y="420"/>
                      <a:pt x="45" y="420"/>
                    </a:cubicBezTo>
                    <a:cubicBezTo>
                      <a:pt x="48" y="421"/>
                      <a:pt x="51" y="425"/>
                      <a:pt x="52" y="428"/>
                    </a:cubicBezTo>
                    <a:cubicBezTo>
                      <a:pt x="54" y="449"/>
                      <a:pt x="54" y="449"/>
                      <a:pt x="54" y="449"/>
                    </a:cubicBezTo>
                    <a:cubicBezTo>
                      <a:pt x="55" y="453"/>
                      <a:pt x="52" y="458"/>
                      <a:pt x="49" y="460"/>
                    </a:cubicBezTo>
                    <a:cubicBezTo>
                      <a:pt x="15" y="480"/>
                      <a:pt x="15" y="480"/>
                      <a:pt x="15" y="480"/>
                    </a:cubicBezTo>
                    <a:cubicBezTo>
                      <a:pt x="12" y="482"/>
                      <a:pt x="11" y="487"/>
                      <a:pt x="12" y="490"/>
                    </a:cubicBezTo>
                    <a:cubicBezTo>
                      <a:pt x="19" y="516"/>
                      <a:pt x="19" y="516"/>
                      <a:pt x="19" y="516"/>
                    </a:cubicBezTo>
                    <a:cubicBezTo>
                      <a:pt x="20" y="519"/>
                      <a:pt x="23" y="522"/>
                      <a:pt x="27" y="522"/>
                    </a:cubicBezTo>
                    <a:cubicBezTo>
                      <a:pt x="67" y="523"/>
                      <a:pt x="67" y="523"/>
                      <a:pt x="67" y="523"/>
                    </a:cubicBezTo>
                    <a:cubicBezTo>
                      <a:pt x="70" y="523"/>
                      <a:pt x="75" y="526"/>
                      <a:pt x="76" y="529"/>
                    </a:cubicBezTo>
                    <a:cubicBezTo>
                      <a:pt x="85" y="548"/>
                      <a:pt x="85" y="548"/>
                      <a:pt x="85" y="548"/>
                    </a:cubicBezTo>
                    <a:cubicBezTo>
                      <a:pt x="86" y="552"/>
                      <a:pt x="86" y="557"/>
                      <a:pt x="83" y="559"/>
                    </a:cubicBezTo>
                    <a:cubicBezTo>
                      <a:pt x="57" y="589"/>
                      <a:pt x="57" y="589"/>
                      <a:pt x="57" y="589"/>
                    </a:cubicBezTo>
                    <a:cubicBezTo>
                      <a:pt x="55" y="592"/>
                      <a:pt x="54" y="597"/>
                      <a:pt x="56" y="600"/>
                    </a:cubicBezTo>
                    <a:cubicBezTo>
                      <a:pt x="70" y="622"/>
                      <a:pt x="70" y="622"/>
                      <a:pt x="70" y="622"/>
                    </a:cubicBezTo>
                    <a:cubicBezTo>
                      <a:pt x="72" y="625"/>
                      <a:pt x="77" y="627"/>
                      <a:pt x="80" y="626"/>
                    </a:cubicBezTo>
                    <a:cubicBezTo>
                      <a:pt x="118" y="615"/>
                      <a:pt x="118" y="615"/>
                      <a:pt x="118" y="615"/>
                    </a:cubicBezTo>
                    <a:cubicBezTo>
                      <a:pt x="122" y="614"/>
                      <a:pt x="127" y="615"/>
                      <a:pt x="129" y="618"/>
                    </a:cubicBezTo>
                    <a:cubicBezTo>
                      <a:pt x="143" y="634"/>
                      <a:pt x="143" y="634"/>
                      <a:pt x="143" y="634"/>
                    </a:cubicBezTo>
                    <a:cubicBezTo>
                      <a:pt x="146" y="637"/>
                      <a:pt x="146" y="642"/>
                      <a:pt x="145" y="645"/>
                    </a:cubicBezTo>
                    <a:cubicBezTo>
                      <a:pt x="129" y="681"/>
                      <a:pt x="129" y="681"/>
                      <a:pt x="129" y="681"/>
                    </a:cubicBezTo>
                    <a:cubicBezTo>
                      <a:pt x="127" y="685"/>
                      <a:pt x="128" y="689"/>
                      <a:pt x="131" y="692"/>
                    </a:cubicBezTo>
                    <a:cubicBezTo>
                      <a:pt x="151" y="709"/>
                      <a:pt x="151" y="709"/>
                      <a:pt x="151" y="709"/>
                    </a:cubicBezTo>
                    <a:cubicBezTo>
                      <a:pt x="154" y="711"/>
                      <a:pt x="159" y="711"/>
                      <a:pt x="162" y="709"/>
                    </a:cubicBezTo>
                    <a:cubicBezTo>
                      <a:pt x="195" y="687"/>
                      <a:pt x="195" y="687"/>
                      <a:pt x="195" y="687"/>
                    </a:cubicBezTo>
                    <a:cubicBezTo>
                      <a:pt x="198" y="685"/>
                      <a:pt x="203" y="685"/>
                      <a:pt x="206" y="687"/>
                    </a:cubicBezTo>
                    <a:cubicBezTo>
                      <a:pt x="224" y="699"/>
                      <a:pt x="224" y="699"/>
                      <a:pt x="224" y="699"/>
                    </a:cubicBezTo>
                    <a:cubicBezTo>
                      <a:pt x="227" y="700"/>
                      <a:pt x="230" y="705"/>
                      <a:pt x="229" y="709"/>
                    </a:cubicBezTo>
                    <a:cubicBezTo>
                      <a:pt x="224" y="748"/>
                      <a:pt x="224" y="748"/>
                      <a:pt x="224" y="748"/>
                    </a:cubicBezTo>
                    <a:cubicBezTo>
                      <a:pt x="224" y="752"/>
                      <a:pt x="226" y="756"/>
                      <a:pt x="230" y="757"/>
                    </a:cubicBezTo>
                    <a:cubicBezTo>
                      <a:pt x="254" y="768"/>
                      <a:pt x="254" y="768"/>
                      <a:pt x="254" y="768"/>
                    </a:cubicBezTo>
                    <a:cubicBezTo>
                      <a:pt x="257" y="769"/>
                      <a:pt x="262" y="768"/>
                      <a:pt x="264" y="765"/>
                    </a:cubicBezTo>
                    <a:cubicBezTo>
                      <a:pt x="289" y="734"/>
                      <a:pt x="289" y="734"/>
                      <a:pt x="289" y="734"/>
                    </a:cubicBezTo>
                    <a:cubicBezTo>
                      <a:pt x="292" y="732"/>
                      <a:pt x="296" y="730"/>
                      <a:pt x="300" y="731"/>
                    </a:cubicBezTo>
                    <a:cubicBezTo>
                      <a:pt x="321" y="736"/>
                      <a:pt x="321" y="736"/>
                      <a:pt x="321" y="736"/>
                    </a:cubicBezTo>
                    <a:cubicBezTo>
                      <a:pt x="324" y="737"/>
                      <a:pt x="328" y="741"/>
                      <a:pt x="328" y="744"/>
                    </a:cubicBezTo>
                    <a:cubicBezTo>
                      <a:pt x="335" y="784"/>
                      <a:pt x="335" y="784"/>
                      <a:pt x="335" y="784"/>
                    </a:cubicBezTo>
                    <a:cubicBezTo>
                      <a:pt x="336" y="787"/>
                      <a:pt x="340" y="790"/>
                      <a:pt x="343" y="791"/>
                    </a:cubicBezTo>
                    <a:cubicBezTo>
                      <a:pt x="369" y="794"/>
                      <a:pt x="369" y="794"/>
                      <a:pt x="369" y="794"/>
                    </a:cubicBezTo>
                    <a:cubicBezTo>
                      <a:pt x="373" y="794"/>
                      <a:pt x="377" y="792"/>
                      <a:pt x="378" y="788"/>
                    </a:cubicBezTo>
                    <a:cubicBezTo>
                      <a:pt x="394" y="751"/>
                      <a:pt x="394" y="751"/>
                      <a:pt x="394" y="751"/>
                    </a:cubicBezTo>
                    <a:cubicBezTo>
                      <a:pt x="395" y="748"/>
                      <a:pt x="399" y="745"/>
                      <a:pt x="403" y="745"/>
                    </a:cubicBezTo>
                    <a:cubicBezTo>
                      <a:pt x="424" y="744"/>
                      <a:pt x="424" y="744"/>
                      <a:pt x="424" y="744"/>
                    </a:cubicBezTo>
                    <a:cubicBezTo>
                      <a:pt x="428" y="744"/>
                      <a:pt x="432" y="746"/>
                      <a:pt x="434" y="750"/>
                    </a:cubicBezTo>
                    <a:cubicBezTo>
                      <a:pt x="452" y="785"/>
                      <a:pt x="452" y="785"/>
                      <a:pt x="452" y="785"/>
                    </a:cubicBezTo>
                    <a:cubicBezTo>
                      <a:pt x="454" y="788"/>
                      <a:pt x="458" y="790"/>
                      <a:pt x="462" y="789"/>
                    </a:cubicBezTo>
                    <a:cubicBezTo>
                      <a:pt x="487" y="784"/>
                      <a:pt x="487" y="784"/>
                      <a:pt x="487" y="784"/>
                    </a:cubicBezTo>
                    <a:cubicBezTo>
                      <a:pt x="491" y="784"/>
                      <a:pt x="494" y="780"/>
                      <a:pt x="495" y="776"/>
                    </a:cubicBezTo>
                    <a:cubicBezTo>
                      <a:pt x="498" y="737"/>
                      <a:pt x="498" y="737"/>
                      <a:pt x="498" y="737"/>
                    </a:cubicBezTo>
                    <a:cubicBezTo>
                      <a:pt x="498" y="733"/>
                      <a:pt x="501" y="729"/>
                      <a:pt x="505" y="728"/>
                    </a:cubicBezTo>
                    <a:cubicBezTo>
                      <a:pt x="525" y="721"/>
                      <a:pt x="525" y="721"/>
                      <a:pt x="525" y="721"/>
                    </a:cubicBezTo>
                    <a:cubicBezTo>
                      <a:pt x="528" y="720"/>
                      <a:pt x="533" y="721"/>
                      <a:pt x="536" y="723"/>
                    </a:cubicBezTo>
                    <a:cubicBezTo>
                      <a:pt x="564" y="752"/>
                      <a:pt x="564" y="752"/>
                      <a:pt x="564" y="752"/>
                    </a:cubicBezTo>
                    <a:cubicBezTo>
                      <a:pt x="566" y="754"/>
                      <a:pt x="571" y="755"/>
                      <a:pt x="574" y="753"/>
                    </a:cubicBezTo>
                    <a:cubicBezTo>
                      <a:pt x="597" y="741"/>
                      <a:pt x="597" y="741"/>
                      <a:pt x="597" y="741"/>
                    </a:cubicBezTo>
                    <a:cubicBezTo>
                      <a:pt x="601" y="739"/>
                      <a:pt x="603" y="735"/>
                      <a:pt x="602" y="731"/>
                    </a:cubicBezTo>
                    <a:cubicBezTo>
                      <a:pt x="594" y="692"/>
                      <a:pt x="594" y="692"/>
                      <a:pt x="594" y="692"/>
                    </a:cubicBezTo>
                    <a:cubicBezTo>
                      <a:pt x="593" y="689"/>
                      <a:pt x="595" y="684"/>
                      <a:pt x="598" y="682"/>
                    </a:cubicBezTo>
                    <a:cubicBezTo>
                      <a:pt x="615" y="669"/>
                      <a:pt x="615" y="669"/>
                      <a:pt x="615" y="669"/>
                    </a:cubicBezTo>
                    <a:cubicBezTo>
                      <a:pt x="618" y="667"/>
                      <a:pt x="623" y="666"/>
                      <a:pt x="626" y="668"/>
                    </a:cubicBezTo>
                    <a:cubicBezTo>
                      <a:pt x="661" y="687"/>
                      <a:pt x="661" y="687"/>
                      <a:pt x="661" y="687"/>
                    </a:cubicBezTo>
                    <a:cubicBezTo>
                      <a:pt x="664" y="689"/>
                      <a:pt x="669" y="688"/>
                      <a:pt x="671" y="685"/>
                    </a:cubicBezTo>
                    <a:cubicBezTo>
                      <a:pt x="690" y="667"/>
                      <a:pt x="690" y="667"/>
                      <a:pt x="690" y="667"/>
                    </a:cubicBezTo>
                    <a:cubicBezTo>
                      <a:pt x="692" y="664"/>
                      <a:pt x="693" y="659"/>
                      <a:pt x="691" y="656"/>
                    </a:cubicBezTo>
                    <a:cubicBezTo>
                      <a:pt x="672" y="621"/>
                      <a:pt x="672" y="621"/>
                      <a:pt x="672" y="621"/>
                    </a:cubicBezTo>
                    <a:cubicBezTo>
                      <a:pt x="670" y="618"/>
                      <a:pt x="670" y="613"/>
                      <a:pt x="673" y="610"/>
                    </a:cubicBezTo>
                    <a:cubicBezTo>
                      <a:pt x="685" y="593"/>
                      <a:pt x="685" y="593"/>
                      <a:pt x="685" y="593"/>
                    </a:cubicBezTo>
                    <a:cubicBezTo>
                      <a:pt x="687" y="590"/>
                      <a:pt x="692" y="588"/>
                      <a:pt x="695" y="589"/>
                    </a:cubicBezTo>
                    <a:cubicBezTo>
                      <a:pt x="735" y="597"/>
                      <a:pt x="735" y="597"/>
                      <a:pt x="735" y="597"/>
                    </a:cubicBezTo>
                    <a:cubicBezTo>
                      <a:pt x="738" y="597"/>
                      <a:pt x="742" y="595"/>
                      <a:pt x="744" y="592"/>
                    </a:cubicBezTo>
                    <a:cubicBezTo>
                      <a:pt x="756" y="569"/>
                      <a:pt x="756" y="569"/>
                      <a:pt x="756" y="569"/>
                    </a:cubicBezTo>
                    <a:cubicBezTo>
                      <a:pt x="758" y="565"/>
                      <a:pt x="757" y="561"/>
                      <a:pt x="754" y="558"/>
                    </a:cubicBezTo>
                    <a:cubicBezTo>
                      <a:pt x="726" y="531"/>
                      <a:pt x="726" y="531"/>
                      <a:pt x="726" y="531"/>
                    </a:cubicBezTo>
                    <a:cubicBezTo>
                      <a:pt x="723" y="528"/>
                      <a:pt x="722" y="523"/>
                      <a:pt x="723" y="520"/>
                    </a:cubicBezTo>
                    <a:cubicBezTo>
                      <a:pt x="730" y="500"/>
                      <a:pt x="730" y="500"/>
                      <a:pt x="730" y="500"/>
                    </a:cubicBezTo>
                    <a:cubicBezTo>
                      <a:pt x="731" y="496"/>
                      <a:pt x="735" y="493"/>
                      <a:pt x="739" y="493"/>
                    </a:cubicBezTo>
                    <a:cubicBezTo>
                      <a:pt x="778" y="488"/>
                      <a:pt x="778" y="488"/>
                      <a:pt x="778" y="488"/>
                    </a:cubicBezTo>
                    <a:cubicBezTo>
                      <a:pt x="782" y="488"/>
                      <a:pt x="785" y="485"/>
                      <a:pt x="786" y="481"/>
                    </a:cubicBezTo>
                    <a:cubicBezTo>
                      <a:pt x="791" y="455"/>
                      <a:pt x="791" y="455"/>
                      <a:pt x="791" y="455"/>
                    </a:cubicBezTo>
                    <a:cubicBezTo>
                      <a:pt x="791" y="452"/>
                      <a:pt x="789" y="447"/>
                      <a:pt x="786" y="446"/>
                    </a:cubicBezTo>
                    <a:cubicBezTo>
                      <a:pt x="750" y="428"/>
                      <a:pt x="750" y="428"/>
                      <a:pt x="750" y="428"/>
                    </a:cubicBezTo>
                    <a:cubicBezTo>
                      <a:pt x="747" y="426"/>
                      <a:pt x="745" y="422"/>
                      <a:pt x="745" y="419"/>
                    </a:cubicBezTo>
                    <a:cubicBezTo>
                      <a:pt x="745" y="397"/>
                      <a:pt x="745" y="397"/>
                      <a:pt x="745" y="397"/>
                    </a:cubicBezTo>
                    <a:cubicBezTo>
                      <a:pt x="745" y="393"/>
                      <a:pt x="748" y="389"/>
                      <a:pt x="752" y="388"/>
                    </a:cubicBezTo>
                    <a:cubicBezTo>
                      <a:pt x="788" y="372"/>
                      <a:pt x="788" y="372"/>
                      <a:pt x="788" y="372"/>
                    </a:cubicBezTo>
                    <a:cubicBezTo>
                      <a:pt x="792" y="371"/>
                      <a:pt x="794" y="367"/>
                      <a:pt x="794" y="363"/>
                    </a:cubicBezTo>
                    <a:lnTo>
                      <a:pt x="790" y="337"/>
                    </a:lnTo>
                    <a:close/>
                  </a:path>
                </a:pathLst>
              </a:custGeom>
              <a:gradFill>
                <a:gsLst>
                  <a:gs pos="100000">
                    <a:srgbClr val="D7D7D7"/>
                  </a:gs>
                  <a:gs pos="0">
                    <a:srgbClr val="F9F8FA"/>
                  </a:gs>
                </a:gsLst>
                <a:lin ang="5400000" scaled="1"/>
              </a:gradFill>
              <a:ln w="9525">
                <a:noFill/>
                <a:round/>
              </a:ln>
            </p:spPr>
            <p:txBody>
              <a:bodyPr/>
              <a:lstStyle/>
              <a:p>
                <a:pP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86" name="椭圆 8"/>
              <p:cNvSpPr/>
              <p:nvPr/>
            </p:nvSpPr>
            <p:spPr>
              <a:xfrm>
                <a:off x="10243307" y="-165867"/>
                <a:ext cx="963827" cy="963827"/>
              </a:xfrm>
              <a:prstGeom prst="ellipse">
                <a:avLst/>
              </a:prstGeom>
              <a:solidFill>
                <a:srgbClr val="9FC628"/>
              </a:solidFill>
              <a:ln w="136525" cap="flat" cmpd="sng" algn="ctr">
                <a:gradFill>
                  <a:gsLst>
                    <a:gs pos="0">
                      <a:srgbClr val="C9C7C8"/>
                    </a:gs>
                    <a:gs pos="100000">
                      <a:srgbClr val="F9F9F8"/>
                    </a:gs>
                  </a:gsLst>
                  <a:lin ang="5400000" scaled="1"/>
                </a:gradFill>
                <a:prstDash val="solid"/>
              </a:ln>
              <a:effectLst>
                <a:innerShdw blurRad="215900" dist="88900" dir="16200000">
                  <a:prstClr val="black">
                    <a:alpha val="45000"/>
                  </a:prstClr>
                </a:innerShdw>
              </a:effectLst>
            </p:spPr>
            <p:txBody>
              <a:bodyPr anchor="ctr"/>
              <a:lstStyle/>
              <a:p>
                <a:pPr algn="ct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159787" name="组合 54"/>
            <p:cNvGrpSpPr/>
            <p:nvPr/>
          </p:nvGrpSpPr>
          <p:grpSpPr bwMode="auto">
            <a:xfrm>
              <a:off x="4289" y="1949"/>
              <a:ext cx="866" cy="866"/>
              <a:chOff x="4619504" y="2380975"/>
              <a:chExt cx="3138274" cy="3138274"/>
            </a:xfrm>
          </p:grpSpPr>
          <p:grpSp>
            <p:nvGrpSpPr>
              <p:cNvPr id="159788" name="椭圆 56"/>
              <p:cNvGrpSpPr/>
              <p:nvPr/>
            </p:nvGrpSpPr>
            <p:grpSpPr bwMode="auto">
              <a:xfrm>
                <a:off x="4603676" y="2372160"/>
                <a:ext cx="3169927" cy="3155901"/>
                <a:chOff x="5407152" y="2743200"/>
                <a:chExt cx="1377696" cy="1371600"/>
              </a:xfrm>
            </p:grpSpPr>
            <p:pic>
              <p:nvPicPr>
                <p:cNvPr id="159790" name="椭圆 5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07152" y="2743200"/>
                  <a:ext cx="137769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 Box 109"/>
                <p:cNvSpPr txBox="1">
                  <a:spLocks noChangeArrowheads="1"/>
                </p:cNvSpPr>
                <p:nvPr/>
              </p:nvSpPr>
              <p:spPr bwMode="auto">
                <a:xfrm rot="5400000">
                  <a:off x="5599079" y="2960213"/>
                  <a:ext cx="993274" cy="96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fontAlgn="auto">
                    <a:spcBef>
                      <a:spcPts val="0"/>
                    </a:spcBef>
                    <a:spcAft>
                      <a:spcPts val="0"/>
                    </a:spcAft>
                    <a:defRPr/>
                  </a:pPr>
                  <a:endParaRPr lang="zh-CN" altLang="zh-CN"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82" name="圆角矩形 57"/>
              <p:cNvSpPr>
                <a:spLocks noChangeArrowheads="1"/>
              </p:cNvSpPr>
              <p:nvPr/>
            </p:nvSpPr>
            <p:spPr bwMode="auto">
              <a:xfrm rot="2700000">
                <a:off x="5028006" y="2790836"/>
                <a:ext cx="2319955" cy="2322501"/>
              </a:xfrm>
              <a:prstGeom prst="roundRect">
                <a:avLst>
                  <a:gd name="adj" fmla="val 50000"/>
                </a:avLst>
              </a:prstGeom>
              <a:gradFill rotWithShape="1">
                <a:gsLst>
                  <a:gs pos="0">
                    <a:srgbClr val="B8BBBC"/>
                  </a:gs>
                  <a:gs pos="100000">
                    <a:sysClr val="window" lastClr="FFFFFF"/>
                  </a:gs>
                </a:gsLst>
                <a:lin ang="5400000"/>
              </a:gradFill>
              <a:ln>
                <a:noFill/>
              </a:ln>
              <a:extLst>
                <a:ext uri="{91240B29-F687-4F45-9708-019B960494DF}">
                  <a14:hiddenLine xmlns:a14="http://schemas.microsoft.com/office/drawing/2010/main" w="12700">
                    <a:solidFill>
                      <a:srgbClr val="000000"/>
                    </a:solidFill>
                    <a:miter lim="800000"/>
                    <a:headEnd/>
                    <a:tailEnd/>
                  </a14:hiddenLine>
                </a:ext>
              </a:extLst>
            </p:spPr>
            <p:txBody>
              <a:bodyPr rot="10800000" vert="eaVert" anchor="ctr"/>
              <a:lstStyle/>
              <a:p>
                <a:pPr algn="ctr" defTabSz="914400" fontAlgn="auto">
                  <a:spcBef>
                    <a:spcPts val="0"/>
                  </a:spcBef>
                  <a:spcAft>
                    <a:spcPts val="0"/>
                  </a:spcAft>
                  <a:defRPr/>
                </a:pPr>
                <a:endParaRPr lang="zh-CN" altLang="zh-CN" sz="1800"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sp>
        <p:nvSpPr>
          <p:cNvPr id="91" name="Line 548"/>
          <p:cNvSpPr>
            <a:spLocks noChangeShapeType="1"/>
          </p:cNvSpPr>
          <p:nvPr/>
        </p:nvSpPr>
        <p:spPr bwMode="auto">
          <a:xfrm flipH="1">
            <a:off x="1867694" y="4300538"/>
            <a:ext cx="1872854" cy="0"/>
          </a:xfrm>
          <a:prstGeom prst="line">
            <a:avLst/>
          </a:prstGeom>
          <a:noFill/>
          <a:ln w="19050">
            <a:solidFill>
              <a:srgbClr val="0070C0"/>
            </a:solidFill>
            <a:prstDash val="dash"/>
            <a:round/>
            <a:headEnd type="stealth" w="med" len="med"/>
            <a:tailEnd type="oval" w="med" len="med"/>
          </a:ln>
          <a:extLst>
            <a:ext uri="{909E8E84-426E-40DD-AFC4-6F175D3DCCD1}">
              <a14:hiddenFill xmlns:a14="http://schemas.microsoft.com/office/drawing/2010/main">
                <a:noFill/>
              </a14:hiddenFill>
            </a:ext>
          </a:extLst>
        </p:spPr>
        <p:txBody>
          <a:bodyPr lIns="68580" tIns="34290" rIns="68580" bIns="34290"/>
          <a:lstStyle/>
          <a:p>
            <a:pPr defTabSz="914400" fontAlgn="auto">
              <a:spcBef>
                <a:spcPts val="0"/>
              </a:spcBef>
              <a:spcAft>
                <a:spcPts val="0"/>
              </a:spcAft>
              <a:defRPr/>
            </a:pPr>
            <a:endParaRPr lang="zh-CN" altLang="en-US" sz="1800" kern="0">
              <a:solidFill>
                <a:sysClr val="windowText" lastClr="000000">
                  <a:lumMod val="65000"/>
                  <a:lumOff val="3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59783" name="Rectangle 55"/>
          <p:cNvSpPr>
            <a:spLocks noChangeArrowheads="1"/>
          </p:cNvSpPr>
          <p:nvPr/>
        </p:nvSpPr>
        <p:spPr bwMode="auto">
          <a:xfrm>
            <a:off x="6175773" y="3482975"/>
            <a:ext cx="1989798" cy="80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lnSpc>
                <a:spcPct val="150000"/>
              </a:lnSpc>
            </a:pPr>
            <a:r>
              <a:rPr lang="zh-CN" altLang="en-US" sz="1600" b="1">
                <a:solidFill>
                  <a:srgbClr val="0070C0"/>
                </a:solidFill>
                <a:latin typeface="微软雅黑" panose="020B0503020204020204" pitchFamily="34" charset="-122"/>
                <a:ea typeface="微软雅黑" panose="020B0503020204020204" pitchFamily="34" charset="-122"/>
              </a:rPr>
              <a:t>采取措施消除或者降低风险</a:t>
            </a:r>
            <a:endParaRPr lang="zh-CN" altLang="en-US" sz="1600" b="1">
              <a:solidFill>
                <a:srgbClr val="0070C0"/>
              </a:solidFill>
              <a:latin typeface="微软雅黑" panose="020B0503020204020204" pitchFamily="34" charset="-122"/>
              <a:ea typeface="微软雅黑" panose="020B0503020204020204" pitchFamily="34" charset="-122"/>
            </a:endParaRPr>
          </a:p>
        </p:txBody>
      </p:sp>
      <p:sp>
        <p:nvSpPr>
          <p:cNvPr id="94" name="矩形 93"/>
          <p:cNvSpPr/>
          <p:nvPr>
            <p:custDataLst>
              <p:tags r:id="rId13"/>
            </p:custDataLst>
          </p:nvPr>
        </p:nvSpPr>
        <p:spPr>
          <a:xfrm>
            <a:off x="948784" y="5314801"/>
            <a:ext cx="8252643" cy="645160"/>
          </a:xfrm>
          <a:prstGeom prst="rect">
            <a:avLst/>
          </a:prstGeom>
          <a:solidFill>
            <a:schemeClr val="dk2"/>
          </a:solidFill>
          <a:ln>
            <a:solidFill>
              <a:schemeClr val="accent6">
                <a:lumMod val="20000"/>
                <a:lumOff val="80000"/>
              </a:schemeClr>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a:spAutoFit/>
          </a:bodyPr>
          <a:lstStyle/>
          <a:p>
            <a:pPr algn="ctr">
              <a:defRPr/>
            </a:pPr>
            <a:r>
              <a:rPr lang="zh-CN" altLang="en-US" sz="3600" b="1" dirty="0">
                <a:ln w="12700">
                  <a:solidFill>
                    <a:srgbClr val="FF0000"/>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过程安全管理是基于风险的管理</a:t>
            </a:r>
            <a:endParaRPr lang="zh-CN" altLang="en-US" sz="3600" b="1" dirty="0">
              <a:ln w="12700">
                <a:solidFill>
                  <a:srgbClr val="FF0000"/>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spTree>
    <p:custDataLst>
      <p:tags r:id="rId14"/>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4" name="文本框 3"/>
          <p:cNvSpPr txBox="1"/>
          <p:nvPr>
            <p:custDataLst>
              <p:tags r:id="rId5"/>
            </p:custDataLst>
          </p:nvPr>
        </p:nvSpPr>
        <p:spPr>
          <a:xfrm>
            <a:off x="495269" y="666755"/>
            <a:ext cx="8915462" cy="495300"/>
          </a:xfrm>
          <a:prstGeom prst="rect">
            <a:avLst/>
          </a:prstGeom>
          <a:noFill/>
        </p:spPr>
        <p:txBody>
          <a:bodyPr wrap="square" lIns="51593" tIns="20637" rIns="51593" bIns="20637" rtlCol="0" anchor="t"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风险辨识</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5" name="Title 6"/>
          <p:cNvSpPr txBox="1"/>
          <p:nvPr>
            <p:custDataLst>
              <p:tags r:id="rId6"/>
            </p:custDataLst>
          </p:nvPr>
        </p:nvSpPr>
        <p:spPr>
          <a:xfrm>
            <a:off x="495754" y="1966835"/>
            <a:ext cx="8915643" cy="430841"/>
          </a:xfrm>
          <a:prstGeom prst="rect">
            <a:avLst/>
          </a:prstGeom>
          <a:noFill/>
          <a:ln w="3175">
            <a:noFill/>
            <a:prstDash val="dash"/>
          </a:ln>
        </p:spPr>
        <p:txBody>
          <a:bodyPr wrap="square" lIns="51593" tIns="20637" rIns="51593" bIns="20637"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19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全面识别过程中可能发生的风险（风险辨识）。</a:t>
            </a:r>
            <a:endParaRPr kumimoji="0" lang="zh-CN" altLang="en-US" sz="19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itle 6"/>
          <p:cNvSpPr txBox="1"/>
          <p:nvPr>
            <p:custDataLst>
              <p:tags r:id="rId7"/>
            </p:custDataLst>
          </p:nvPr>
        </p:nvSpPr>
        <p:spPr>
          <a:xfrm>
            <a:off x="495238" y="2454950"/>
            <a:ext cx="8915627" cy="3350842"/>
          </a:xfrm>
          <a:prstGeom prst="rect">
            <a:avLst/>
          </a:prstGeom>
          <a:noFill/>
          <a:ln w="3175">
            <a:noFill/>
            <a:prstDash val="dash"/>
          </a:ln>
        </p:spPr>
        <p:txBody>
          <a:bodyPr wrap="square" lIns="51593" tIns="20637" rIns="51593" bIns="20637"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一般可以从生产工艺、设备设施、作业环境、人员行为和管理体系等五个方面进行辨识。</a:t>
            </a:r>
            <a:endPar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风险辨识一般均采用定性的方法，如工作危害性分析（JHA），安全检查表分析法（LEC），故障假设分析法，危险及可操作分析（HAZOP）等。</a:t>
            </a:r>
            <a:endPar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们从大量实践中体会到，如事先能对装置和设施进行系统深入的风险分析，找出可能存在的危险，并对潜在的危险采取相应措施，能够大大提高生产过程的安全性。如运用适当的危险分析方法对装置和设施的设计、安装、开车、停车、正常运行、检修等阶段进行分析，几乎可以发现过程存在的所有危险。识别出可能存在的危险，安全问题就解决了一半，再加上采取措施，则发生事故的可能性将大为降低。这就是风险分析的意义。</a:t>
            </a:r>
            <a:endPar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0" name="文本框 9"/>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en-US" altLang="zh-CN"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HAZOP分析</a:t>
            </a:r>
            <a:endParaRPr lang="en-US" altLang="zh-CN" sz="2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HAZOP分析能够深入地识别石油化工过程存在的危险，系统性、结构性地揭示可能发生的事故剧情，几乎可以发现各种可能的异常工况。其分析结果不仅可作为改进和完善工艺系统设计的依据，还是企业实施过程安全管理的重要基础资料，是制定操作规程的依据。</a:t>
            </a:r>
            <a:endParaRPr lang="en-US"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HAZOP分析识别出的重大事故剧情，由于已细致分析了事故发生、发展的机理，在此基础上编制的应急预案具有针对性。由于已经查明装置所有潜在危险的部位，可以确定日常安全监管的重点。</a:t>
            </a:r>
            <a:endParaRPr lang="en-US"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开展HAZOP分析，在设计阶段有助提高新建装置的本质安全水平，在运行阶段有助于提升安全管理水平。国外所有涉及危险化学品的大型建设项目，在设计阶段几乎无一例外都要进行HAZOP分析。</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国家安监总局</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5" name="矩形 12"/>
          <p:cNvSpPr/>
          <p:nvPr>
            <p:custDataLst>
              <p:tags r:id="rId6"/>
            </p:custDataLst>
          </p:nvPr>
        </p:nvSpPr>
        <p:spPr>
          <a:xfrm>
            <a:off x="8603258" y="1861483"/>
            <a:ext cx="1302742" cy="283250"/>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6" name="矩形 5"/>
          <p:cNvSpPr/>
          <p:nvPr>
            <p:custDataLst>
              <p:tags r:id="rId7"/>
            </p:custDataLst>
          </p:nvPr>
        </p:nvSpPr>
        <p:spPr>
          <a:xfrm>
            <a:off x="0" y="2828947"/>
            <a:ext cx="1238260" cy="74295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7" name="文本框 6"/>
          <p:cNvSpPr txBox="1"/>
          <p:nvPr>
            <p:custDataLst>
              <p:tags r:id="rId8"/>
            </p:custDataLst>
          </p:nvPr>
        </p:nvSpPr>
        <p:spPr>
          <a:xfrm>
            <a:off x="247614" y="209551"/>
            <a:ext cx="941077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安全准则</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9"/>
            </p:custDataLst>
          </p:nvPr>
        </p:nvPicPr>
        <p:blipFill rotWithShape="1">
          <a:blip r:embed="rId10"/>
          <a:srcRect l="1779" r="1779"/>
          <a:stretch>
            <a:fillRect/>
          </a:stretch>
        </p:blipFill>
        <p:spPr>
          <a:xfrm>
            <a:off x="495262" y="2200292"/>
            <a:ext cx="4953000" cy="3219470"/>
          </a:xfrm>
          <a:custGeom>
            <a:avLst/>
            <a:gdLst/>
            <a:ahLst/>
            <a:cxnLst>
              <a:cxn ang="3">
                <a:pos x="hc" y="t"/>
              </a:cxn>
              <a:cxn ang="cd2">
                <a:pos x="l" y="vc"/>
              </a:cxn>
              <a:cxn ang="cd4">
                <a:pos x="hc" y="b"/>
              </a:cxn>
              <a:cxn ang="0">
                <a:pos x="r" y="vc"/>
              </a:cxn>
            </a:cxnLst>
            <a:rect l="l" t="t" r="r" b="b"/>
            <a:pathLst>
              <a:path w="9600" h="6240">
                <a:moveTo>
                  <a:pt x="0" y="0"/>
                </a:moveTo>
                <a:lnTo>
                  <a:pt x="9600" y="0"/>
                </a:lnTo>
                <a:lnTo>
                  <a:pt x="9600" y="6240"/>
                </a:lnTo>
                <a:lnTo>
                  <a:pt x="0" y="6240"/>
                </a:lnTo>
                <a:lnTo>
                  <a:pt x="0" y="0"/>
                </a:lnTo>
                <a:close/>
              </a:path>
            </a:pathLst>
          </a:custGeom>
        </p:spPr>
      </p:pic>
      <p:sp>
        <p:nvSpPr>
          <p:cNvPr id="11" name="Title 6"/>
          <p:cNvSpPr txBox="1"/>
          <p:nvPr>
            <p:custDataLst>
              <p:tags r:id="rId11"/>
            </p:custDataLst>
          </p:nvPr>
        </p:nvSpPr>
        <p:spPr>
          <a:xfrm>
            <a:off x="6191262" y="3193445"/>
            <a:ext cx="3095645" cy="2602172"/>
          </a:xfrm>
          <a:prstGeom prst="rect">
            <a:avLst/>
          </a:prstGeom>
          <a:noFill/>
          <a:ln w="3175">
            <a:noFill/>
            <a:prstDash val="dash"/>
          </a:ln>
        </p:spPr>
        <p:txBody>
          <a:bodyPr wrap="square" lIns="51593" tIns="20637" rIns="51593" bIns="20637"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制定安全准则。根据法律法规和应当考虑的相关因素，制定一个本企业的评价风险重要程度的标准。通俗来说，就是确定我们对风险的容忍程度，“到底多安全才是足够的安全”。“风险越小越好”并不是企业最佳的选择。</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2"/>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4" name="文本框 3"/>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风险评价</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495762" y="1966689"/>
            <a:ext cx="5151343" cy="430865"/>
          </a:xfrm>
          <a:prstGeom prst="rect">
            <a:avLst/>
          </a:prstGeom>
          <a:noFill/>
          <a:ln w="3175">
            <a:noFill/>
            <a:prstDash val="dash"/>
          </a:ln>
        </p:spPr>
        <p:txBody>
          <a:bodyPr wrap="square" lIns="51593" tIns="20637" rIns="51593" bIns="20637"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19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风险评价</a:t>
            </a:r>
            <a:endParaRPr kumimoji="0" lang="zh-CN" altLang="en-US" sz="19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itle 6"/>
          <p:cNvSpPr txBox="1"/>
          <p:nvPr>
            <p:custDataLst>
              <p:tags r:id="rId8"/>
            </p:custDataLst>
          </p:nvPr>
        </p:nvSpPr>
        <p:spPr>
          <a:xfrm>
            <a:off x="495246" y="2454831"/>
            <a:ext cx="5151328" cy="3350965"/>
          </a:xfrm>
          <a:prstGeom prst="rect">
            <a:avLst/>
          </a:prstGeom>
          <a:noFill/>
          <a:ln w="3175">
            <a:noFill/>
            <a:prstDash val="dash"/>
          </a:ln>
        </p:spPr>
        <p:txBody>
          <a:bodyPr wrap="square" lIns="51593" tIns="20637" rIns="51593" bIns="20637"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罗列出可能存在的风险后，就需要分析危险产生的原因及可能导致的后果，评价风险等级，并与风险准则进行对比。</a:t>
            </a:r>
            <a:endPar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风险分析和风险评价常常要用半定量和定量分析方法。如风险矩阵分析法（LS），作业条件危险性分析法（LEC），保护层分析法（LOPA）等。</a:t>
            </a:r>
            <a:endPar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custDataLst>
              <p:tags r:id="rId9"/>
            </p:custDataLst>
          </p:nvPr>
        </p:nvPicPr>
        <p:blipFill rotWithShape="1">
          <a:blip r:embed="rId10"/>
          <a:srcRect l="7698" r="7698"/>
          <a:stretch>
            <a:fillRect/>
          </a:stretch>
        </p:blipFill>
        <p:spPr>
          <a:xfrm>
            <a:off x="5894097" y="1966913"/>
            <a:ext cx="3516630" cy="3838575"/>
          </a:xfrm>
          <a:custGeom>
            <a:avLst/>
            <a:gdLst/>
            <a:ahLst/>
            <a:cxnLst>
              <a:cxn ang="3">
                <a:pos x="hc" y="t"/>
              </a:cxn>
              <a:cxn ang="cd2">
                <a:pos x="l" y="vc"/>
              </a:cxn>
              <a:cxn ang="cd4">
                <a:pos x="hc" y="b"/>
              </a:cxn>
              <a:cxn ang="0">
                <a:pos x="r" y="vc"/>
              </a:cxn>
            </a:cxnLst>
            <a:rect l="l" t="t" r="r" b="b"/>
            <a:pathLst>
              <a:path w="4320" h="7440">
                <a:moveTo>
                  <a:pt x="0" y="0"/>
                </a:moveTo>
                <a:lnTo>
                  <a:pt x="4320" y="0"/>
                </a:lnTo>
                <a:lnTo>
                  <a:pt x="4320" y="7440"/>
                </a:lnTo>
                <a:lnTo>
                  <a:pt x="0" y="7440"/>
                </a:lnTo>
                <a:lnTo>
                  <a:pt x="0" y="0"/>
                </a:lnTo>
                <a:close/>
              </a:path>
            </a:pathLst>
          </a:custGeom>
        </p:spPr>
      </p:pic>
    </p:spTree>
    <p:custDataLst>
      <p:tags r:id="rId1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风险应对措施</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2" name="Title 6"/>
          <p:cNvSpPr txBox="1"/>
          <p:nvPr>
            <p:custDataLst>
              <p:tags r:id="rId7"/>
            </p:custDataLst>
          </p:nvPr>
        </p:nvSpPr>
        <p:spPr>
          <a:xfrm>
            <a:off x="959628" y="2221251"/>
            <a:ext cx="7986743" cy="287275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选择风险应对措施。根据安全准则，为将风险降低到可接受程度，企业所采取的控制方法和手段。如修改设计、增加保护措施等。需要注意的是，这些措施必须是可行的，安全的，可靠的和经济的。这些措施应包括工程技术措施、管理措施、培训教育措施、个体防护措施、应急处置措施等，且在实施前还应针对措施的可行性和有效性、是否使风险降到可容许的水平、是否会产生新的危险源或者危险有害因素、是否已经选定了最佳的解决方案进行评审。</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165889" name="矩形 2"/>
          <p:cNvSpPr>
            <a:spLocks noChangeArrowheads="1"/>
          </p:cNvSpPr>
          <p:nvPr/>
        </p:nvSpPr>
        <p:spPr bwMode="auto">
          <a:xfrm>
            <a:off x="6968596" y="528638"/>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风险控制层次</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
        <p:nvSpPr>
          <p:cNvPr id="165890" name="Rectangle 3"/>
          <p:cNvSpPr>
            <a:spLocks noChangeArrowheads="1"/>
          </p:cNvSpPr>
          <p:nvPr>
            <p:custDataLst>
              <p:tags r:id="rId5"/>
            </p:custDataLst>
          </p:nvPr>
        </p:nvSpPr>
        <p:spPr bwMode="auto">
          <a:xfrm>
            <a:off x="7761420" y="1989138"/>
            <a:ext cx="1561571" cy="576262"/>
          </a:xfrm>
          <a:prstGeom prst="rect">
            <a:avLst/>
          </a:prstGeom>
          <a:solidFill>
            <a:schemeClr val="lt1"/>
          </a:solidFill>
          <a:ln w="9525">
            <a:solidFill>
              <a:schemeClr val="dk1"/>
            </a:solidFill>
            <a:miter lim="800000"/>
          </a:ln>
        </p:spPr>
        <p:txBody>
          <a:bodyPr wrap="none" anchor="ctr"/>
          <a:lstStyle/>
          <a:p>
            <a:pPr algn="ctr"/>
            <a:r>
              <a:rPr lang="zh-CN" altLang="en-US" sz="2000">
                <a:solidFill>
                  <a:schemeClr val="dk1"/>
                </a:solidFill>
                <a:latin typeface="微软雅黑" panose="020B0503020204020204" pitchFamily="34" charset="-122"/>
                <a:ea typeface="微软雅黑" panose="020B0503020204020204" pitchFamily="34" charset="-122"/>
              </a:rPr>
              <a:t>个体保护</a:t>
            </a:r>
            <a:endParaRPr lang="zh-CN" altLang="en-US" sz="2000">
              <a:solidFill>
                <a:schemeClr val="dk1"/>
              </a:solidFill>
              <a:latin typeface="微软雅黑" panose="020B0503020204020204" pitchFamily="34" charset="-122"/>
              <a:ea typeface="微软雅黑" panose="020B0503020204020204" pitchFamily="34" charset="-122"/>
            </a:endParaRPr>
          </a:p>
        </p:txBody>
      </p:sp>
      <p:sp>
        <p:nvSpPr>
          <p:cNvPr id="165891" name="Rectangle 4"/>
          <p:cNvSpPr>
            <a:spLocks noChangeArrowheads="1"/>
          </p:cNvSpPr>
          <p:nvPr>
            <p:custDataLst>
              <p:tags r:id="rId6"/>
            </p:custDataLst>
          </p:nvPr>
        </p:nvSpPr>
        <p:spPr bwMode="auto">
          <a:xfrm>
            <a:off x="7157774" y="2924176"/>
            <a:ext cx="2165218" cy="576263"/>
          </a:xfrm>
          <a:prstGeom prst="rect">
            <a:avLst/>
          </a:prstGeom>
          <a:solidFill>
            <a:schemeClr val="lt1"/>
          </a:solidFill>
          <a:ln w="9525">
            <a:solidFill>
              <a:schemeClr val="dk1"/>
            </a:solidFill>
            <a:miter lim="800000"/>
          </a:ln>
        </p:spPr>
        <p:txBody>
          <a:bodyPr wrap="none" anchor="ctr"/>
          <a:lstStyle/>
          <a:p>
            <a:pPr algn="ctr"/>
            <a:r>
              <a:rPr lang="zh-CN" altLang="en-US" sz="2000">
                <a:solidFill>
                  <a:schemeClr val="dk1"/>
                </a:solidFill>
                <a:latin typeface="微软雅黑" panose="020B0503020204020204" pitchFamily="34" charset="-122"/>
                <a:ea typeface="微软雅黑" panose="020B0503020204020204" pitchFamily="34" charset="-122"/>
              </a:rPr>
              <a:t>制度管理控制</a:t>
            </a:r>
            <a:endParaRPr lang="zh-CN" altLang="en-US" sz="2000">
              <a:solidFill>
                <a:schemeClr val="dk1"/>
              </a:solidFill>
              <a:latin typeface="微软雅黑" panose="020B0503020204020204" pitchFamily="34" charset="-122"/>
              <a:ea typeface="微软雅黑" panose="020B0503020204020204" pitchFamily="34" charset="-122"/>
            </a:endParaRPr>
          </a:p>
        </p:txBody>
      </p:sp>
      <p:sp>
        <p:nvSpPr>
          <p:cNvPr id="165892" name="Rectangle 5"/>
          <p:cNvSpPr>
            <a:spLocks noChangeArrowheads="1"/>
          </p:cNvSpPr>
          <p:nvPr>
            <p:custDataLst>
              <p:tags r:id="rId7"/>
            </p:custDataLst>
          </p:nvPr>
        </p:nvSpPr>
        <p:spPr bwMode="auto">
          <a:xfrm>
            <a:off x="6375269" y="3860800"/>
            <a:ext cx="2946003" cy="647700"/>
          </a:xfrm>
          <a:prstGeom prst="rect">
            <a:avLst/>
          </a:prstGeom>
          <a:solidFill>
            <a:schemeClr val="lt1"/>
          </a:solidFill>
          <a:ln w="9525">
            <a:solidFill>
              <a:schemeClr val="dk1"/>
            </a:solidFill>
            <a:miter lim="800000"/>
          </a:ln>
        </p:spPr>
        <p:txBody>
          <a:bodyPr wrap="none" anchor="ctr"/>
          <a:lstStyle/>
          <a:p>
            <a:pPr algn="ctr"/>
            <a:r>
              <a:rPr lang="zh-CN" altLang="en-US" sz="2000">
                <a:solidFill>
                  <a:schemeClr val="dk1"/>
                </a:solidFill>
                <a:latin typeface="微软雅黑" panose="020B0503020204020204" pitchFamily="34" charset="-122"/>
                <a:ea typeface="微软雅黑" panose="020B0503020204020204" pitchFamily="34" charset="-122"/>
              </a:rPr>
              <a:t>通过工程控制将</a:t>
            </a:r>
            <a:endParaRPr lang="zh-CN" altLang="en-US" sz="2000">
              <a:solidFill>
                <a:schemeClr val="dk1"/>
              </a:solidFill>
              <a:latin typeface="微软雅黑" panose="020B0503020204020204" pitchFamily="34" charset="-122"/>
              <a:ea typeface="微软雅黑" panose="020B0503020204020204" pitchFamily="34" charset="-122"/>
            </a:endParaRPr>
          </a:p>
          <a:p>
            <a:pPr algn="ctr"/>
            <a:r>
              <a:rPr lang="zh-CN" altLang="en-US" sz="2000">
                <a:solidFill>
                  <a:schemeClr val="dk1"/>
                </a:solidFill>
                <a:latin typeface="微软雅黑" panose="020B0503020204020204" pitchFamily="34" charset="-122"/>
                <a:ea typeface="微软雅黑" panose="020B0503020204020204" pitchFamily="34" charset="-122"/>
              </a:rPr>
              <a:t>危险与人员隔离</a:t>
            </a:r>
            <a:endParaRPr lang="zh-CN" altLang="en-US" sz="2000">
              <a:solidFill>
                <a:schemeClr val="dk1"/>
              </a:solidFill>
              <a:latin typeface="微软雅黑" panose="020B0503020204020204" pitchFamily="34" charset="-122"/>
              <a:ea typeface="微软雅黑" panose="020B0503020204020204" pitchFamily="34" charset="-122"/>
            </a:endParaRPr>
          </a:p>
        </p:txBody>
      </p:sp>
      <p:sp>
        <p:nvSpPr>
          <p:cNvPr id="165893" name="Rectangle 6"/>
          <p:cNvSpPr>
            <a:spLocks noChangeArrowheads="1"/>
          </p:cNvSpPr>
          <p:nvPr>
            <p:custDataLst>
              <p:tags r:id="rId8"/>
            </p:custDataLst>
          </p:nvPr>
        </p:nvSpPr>
        <p:spPr bwMode="auto">
          <a:xfrm>
            <a:off x="5577286" y="4868864"/>
            <a:ext cx="3745706" cy="574675"/>
          </a:xfrm>
          <a:prstGeom prst="rect">
            <a:avLst/>
          </a:prstGeom>
          <a:solidFill>
            <a:schemeClr val="lt1"/>
          </a:solidFill>
          <a:ln w="9525">
            <a:solidFill>
              <a:schemeClr val="dk1"/>
            </a:solidFill>
            <a:miter lim="800000"/>
          </a:ln>
        </p:spPr>
        <p:txBody>
          <a:bodyPr wrap="none" anchor="ctr"/>
          <a:lstStyle/>
          <a:p>
            <a:pPr algn="ctr"/>
            <a:r>
              <a:rPr lang="zh-CN" altLang="en-US" sz="2000">
                <a:solidFill>
                  <a:schemeClr val="dk1"/>
                </a:solidFill>
                <a:latin typeface="微软雅黑" panose="020B0503020204020204" pitchFamily="34" charset="-122"/>
                <a:ea typeface="微软雅黑" panose="020B0503020204020204" pitchFamily="34" charset="-122"/>
              </a:rPr>
              <a:t>改为使用危害性低的物质</a:t>
            </a:r>
            <a:endParaRPr lang="zh-CN" altLang="en-US" sz="2000">
              <a:solidFill>
                <a:schemeClr val="dk1"/>
              </a:solidFill>
              <a:latin typeface="微软雅黑" panose="020B0503020204020204" pitchFamily="34" charset="-122"/>
              <a:ea typeface="微软雅黑" panose="020B0503020204020204" pitchFamily="34" charset="-122"/>
            </a:endParaRPr>
          </a:p>
        </p:txBody>
      </p:sp>
      <p:sp>
        <p:nvSpPr>
          <p:cNvPr id="165894" name="Rectangle 7"/>
          <p:cNvSpPr>
            <a:spLocks noChangeArrowheads="1"/>
          </p:cNvSpPr>
          <p:nvPr>
            <p:custDataLst>
              <p:tags r:id="rId9"/>
            </p:custDataLst>
          </p:nvPr>
        </p:nvSpPr>
        <p:spPr bwMode="auto">
          <a:xfrm>
            <a:off x="4017433" y="5734050"/>
            <a:ext cx="5303838" cy="503238"/>
          </a:xfrm>
          <a:prstGeom prst="rect">
            <a:avLst/>
          </a:prstGeom>
          <a:solidFill>
            <a:schemeClr val="lt1"/>
          </a:solidFill>
          <a:ln w="9525">
            <a:solidFill>
              <a:schemeClr val="dk1"/>
            </a:solidFill>
            <a:miter lim="800000"/>
          </a:ln>
        </p:spPr>
        <p:txBody>
          <a:bodyPr wrap="none" anchor="ctr"/>
          <a:lstStyle/>
          <a:p>
            <a:pPr algn="ctr"/>
            <a:r>
              <a:rPr lang="zh-CN" altLang="en-US" sz="2000">
                <a:solidFill>
                  <a:schemeClr val="dk1"/>
                </a:solidFill>
                <a:latin typeface="微软雅黑" panose="020B0503020204020204" pitchFamily="34" charset="-122"/>
                <a:ea typeface="微软雅黑" panose="020B0503020204020204" pitchFamily="34" charset="-122"/>
              </a:rPr>
              <a:t>停止使用该物质，或以无害物代之</a:t>
            </a:r>
            <a:endParaRPr lang="zh-CN" altLang="en-US" sz="2000">
              <a:solidFill>
                <a:schemeClr val="dk1"/>
              </a:solidFill>
              <a:latin typeface="微软雅黑" panose="020B0503020204020204" pitchFamily="34" charset="-122"/>
              <a:ea typeface="微软雅黑" panose="020B0503020204020204" pitchFamily="34" charset="-122"/>
            </a:endParaRPr>
          </a:p>
        </p:txBody>
      </p:sp>
      <p:sp>
        <p:nvSpPr>
          <p:cNvPr id="165895" name="AutoShape 8"/>
          <p:cNvSpPr>
            <a:spLocks noChangeArrowheads="1"/>
          </p:cNvSpPr>
          <p:nvPr>
            <p:custDataLst>
              <p:tags r:id="rId10"/>
            </p:custDataLst>
          </p:nvPr>
        </p:nvSpPr>
        <p:spPr bwMode="auto">
          <a:xfrm>
            <a:off x="1129904" y="2347913"/>
            <a:ext cx="1246848" cy="793750"/>
          </a:xfrm>
          <a:prstGeom prst="upArrow">
            <a:avLst>
              <a:gd name="adj1" fmla="val 50000"/>
              <a:gd name="adj2" fmla="val 25000"/>
            </a:avLst>
          </a:prstGeom>
          <a:solidFill>
            <a:srgbClr val="FF9933"/>
          </a:solidFill>
          <a:ln w="9525">
            <a:solidFill>
              <a:srgbClr val="FF9933"/>
            </a:solidFill>
            <a:miter lim="800000"/>
          </a:ln>
        </p:spPr>
        <p:txBody>
          <a:bodyPr vert="eaVert" wrap="none" anchor="ct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65896" name="AutoShape 9"/>
          <p:cNvSpPr>
            <a:spLocks noChangeArrowheads="1"/>
          </p:cNvSpPr>
          <p:nvPr>
            <p:custDataLst>
              <p:tags r:id="rId11"/>
            </p:custDataLst>
          </p:nvPr>
        </p:nvSpPr>
        <p:spPr bwMode="auto">
          <a:xfrm>
            <a:off x="1207294" y="4508500"/>
            <a:ext cx="1169458" cy="865188"/>
          </a:xfrm>
          <a:prstGeom prst="upArrow">
            <a:avLst>
              <a:gd name="adj1" fmla="val 50000"/>
              <a:gd name="adj2" fmla="val 25000"/>
            </a:avLst>
          </a:prstGeom>
          <a:solidFill>
            <a:srgbClr val="FF9933"/>
          </a:solidFill>
          <a:ln w="9525">
            <a:solidFill>
              <a:srgbClr val="FF9933"/>
            </a:solidFill>
            <a:miter lim="800000"/>
          </a:ln>
        </p:spPr>
        <p:txBody>
          <a:bodyPr vert="eaVert" wrap="none" anchor="ct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65897" name="Text Box 10"/>
          <p:cNvSpPr txBox="1">
            <a:spLocks noChangeArrowheads="1"/>
          </p:cNvSpPr>
          <p:nvPr>
            <p:custDataLst>
              <p:tags r:id="rId12"/>
            </p:custDataLst>
          </p:nvPr>
        </p:nvSpPr>
        <p:spPr bwMode="auto">
          <a:xfrm>
            <a:off x="975123" y="1773238"/>
            <a:ext cx="187457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a:solidFill>
                  <a:schemeClr val="dk1"/>
                </a:solidFill>
                <a:latin typeface="微软雅黑" panose="020B0503020204020204" pitchFamily="34" charset="-122"/>
                <a:ea typeface="微软雅黑" panose="020B0503020204020204" pitchFamily="34" charset="-122"/>
              </a:rPr>
              <a:t>个体保护</a:t>
            </a:r>
            <a:endParaRPr kumimoji="0" lang="zh-CN" altLang="en-US">
              <a:solidFill>
                <a:schemeClr val="dk1"/>
              </a:solidFill>
              <a:latin typeface="微软雅黑" panose="020B0503020204020204" pitchFamily="34" charset="-122"/>
              <a:ea typeface="微软雅黑" panose="020B0503020204020204" pitchFamily="34" charset="-122"/>
            </a:endParaRPr>
          </a:p>
        </p:txBody>
      </p:sp>
      <p:sp>
        <p:nvSpPr>
          <p:cNvPr id="165898" name="Text Box 11"/>
          <p:cNvSpPr txBox="1">
            <a:spLocks noChangeArrowheads="1"/>
          </p:cNvSpPr>
          <p:nvPr>
            <p:custDataLst>
              <p:tags r:id="rId13"/>
            </p:custDataLst>
          </p:nvPr>
        </p:nvSpPr>
        <p:spPr bwMode="auto">
          <a:xfrm>
            <a:off x="990600" y="3581400"/>
            <a:ext cx="1402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a:solidFill>
                  <a:schemeClr val="dk1"/>
                </a:solidFill>
                <a:latin typeface="微软雅黑" panose="020B0503020204020204" pitchFamily="34" charset="-122"/>
                <a:ea typeface="微软雅黑" panose="020B0503020204020204" pitchFamily="34" charset="-122"/>
              </a:rPr>
              <a:t>降低危险</a:t>
            </a:r>
            <a:endParaRPr kumimoji="0" lang="zh-CN" altLang="en-US">
              <a:solidFill>
                <a:schemeClr val="dk1"/>
              </a:solidFill>
              <a:latin typeface="微软雅黑" panose="020B0503020204020204" pitchFamily="34" charset="-122"/>
              <a:ea typeface="微软雅黑" panose="020B0503020204020204" pitchFamily="34" charset="-122"/>
            </a:endParaRPr>
          </a:p>
        </p:txBody>
      </p:sp>
      <p:sp>
        <p:nvSpPr>
          <p:cNvPr id="165899" name="Text Box 12"/>
          <p:cNvSpPr txBox="1">
            <a:spLocks noChangeArrowheads="1"/>
          </p:cNvSpPr>
          <p:nvPr>
            <p:custDataLst>
              <p:tags r:id="rId14"/>
            </p:custDataLst>
          </p:nvPr>
        </p:nvSpPr>
        <p:spPr bwMode="auto">
          <a:xfrm>
            <a:off x="1052513" y="5445125"/>
            <a:ext cx="1716352" cy="460375"/>
          </a:xfrm>
          <a:prstGeom prst="rect">
            <a:avLst/>
          </a:prstGeom>
          <a:solidFill>
            <a:schemeClr val="lt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kumimoji="0" lang="zh-CN" altLang="en-US">
                <a:solidFill>
                  <a:schemeClr val="dk1"/>
                </a:solidFill>
                <a:latin typeface="微软雅黑" panose="020B0503020204020204" pitchFamily="34" charset="-122"/>
                <a:ea typeface="微软雅黑" panose="020B0503020204020204" pitchFamily="34" charset="-122"/>
              </a:rPr>
              <a:t>消除危险</a:t>
            </a:r>
            <a:endParaRPr kumimoji="0" lang="zh-CN" altLang="en-US">
              <a:solidFill>
                <a:schemeClr val="dk1"/>
              </a:solidFill>
              <a:latin typeface="微软雅黑" panose="020B0503020204020204" pitchFamily="34" charset="-122"/>
              <a:ea typeface="微软雅黑" panose="020B0503020204020204" pitchFamily="34" charset="-122"/>
            </a:endParaRPr>
          </a:p>
        </p:txBody>
      </p:sp>
      <p:sp>
        <p:nvSpPr>
          <p:cNvPr id="165900" name="AutoShape 13"/>
          <p:cNvSpPr>
            <a:spLocks noChangeArrowheads="1"/>
          </p:cNvSpPr>
          <p:nvPr>
            <p:custDataLst>
              <p:tags r:id="rId15"/>
            </p:custDataLst>
          </p:nvPr>
        </p:nvSpPr>
        <p:spPr bwMode="auto">
          <a:xfrm>
            <a:off x="3938323" y="2708276"/>
            <a:ext cx="622565" cy="576263"/>
          </a:xfrm>
          <a:prstGeom prst="flowChartConnector">
            <a:avLst/>
          </a:prstGeom>
          <a:solidFill>
            <a:schemeClr val="lt1"/>
          </a:solidFill>
          <a:ln w="76200">
            <a:solidFill>
              <a:schemeClr val="dk1"/>
            </a:solidFill>
            <a:round/>
          </a:ln>
        </p:spPr>
        <p:txBody>
          <a:bodyPr wrap="none" anchor="ct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65901" name="Line 14"/>
          <p:cNvSpPr>
            <a:spLocks noChangeShapeType="1"/>
          </p:cNvSpPr>
          <p:nvPr>
            <p:custDataLst>
              <p:tags r:id="rId16"/>
            </p:custDataLst>
          </p:nvPr>
        </p:nvSpPr>
        <p:spPr bwMode="auto">
          <a:xfrm>
            <a:off x="4249606" y="3284539"/>
            <a:ext cx="0" cy="2160587"/>
          </a:xfrm>
          <a:prstGeom prst="line">
            <a:avLst/>
          </a:prstGeom>
          <a:noFill/>
          <a:ln w="76200">
            <a:solidFill>
              <a:schemeClr val="dk1"/>
            </a:solidFill>
            <a:roun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65902" name="Line 15"/>
          <p:cNvSpPr>
            <a:spLocks noChangeShapeType="1"/>
          </p:cNvSpPr>
          <p:nvPr>
            <p:custDataLst>
              <p:tags r:id="rId17"/>
            </p:custDataLst>
          </p:nvPr>
        </p:nvSpPr>
        <p:spPr bwMode="auto">
          <a:xfrm>
            <a:off x="4249606" y="5445125"/>
            <a:ext cx="467783" cy="0"/>
          </a:xfrm>
          <a:prstGeom prst="line">
            <a:avLst/>
          </a:prstGeom>
          <a:noFill/>
          <a:ln w="76200">
            <a:solidFill>
              <a:schemeClr val="dk1"/>
            </a:solidFill>
            <a:roun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65903" name="Line 16"/>
          <p:cNvSpPr>
            <a:spLocks noChangeShapeType="1"/>
          </p:cNvSpPr>
          <p:nvPr>
            <p:custDataLst>
              <p:tags r:id="rId18"/>
            </p:custDataLst>
          </p:nvPr>
        </p:nvSpPr>
        <p:spPr bwMode="auto">
          <a:xfrm>
            <a:off x="4249606" y="3500439"/>
            <a:ext cx="546894" cy="287337"/>
          </a:xfrm>
          <a:prstGeom prst="line">
            <a:avLst/>
          </a:prstGeom>
          <a:noFill/>
          <a:ln w="76200">
            <a:solidFill>
              <a:schemeClr val="dk1"/>
            </a:solidFill>
            <a:roun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65904" name="Line 17"/>
          <p:cNvSpPr>
            <a:spLocks noChangeShapeType="1"/>
          </p:cNvSpPr>
          <p:nvPr>
            <p:custDataLst>
              <p:tags r:id="rId19"/>
            </p:custDataLst>
          </p:nvPr>
        </p:nvSpPr>
        <p:spPr bwMode="auto">
          <a:xfrm>
            <a:off x="4796500" y="3716338"/>
            <a:ext cx="0" cy="215900"/>
          </a:xfrm>
          <a:prstGeom prst="line">
            <a:avLst/>
          </a:prstGeom>
          <a:noFill/>
          <a:ln w="76200">
            <a:solidFill>
              <a:schemeClr val="dk1"/>
            </a:solidFill>
            <a:roun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65905" name="Line 18"/>
          <p:cNvSpPr>
            <a:spLocks noChangeShapeType="1"/>
          </p:cNvSpPr>
          <p:nvPr>
            <p:custDataLst>
              <p:tags r:id="rId20"/>
            </p:custDataLst>
          </p:nvPr>
        </p:nvSpPr>
        <p:spPr bwMode="auto">
          <a:xfrm>
            <a:off x="4249606" y="4076700"/>
            <a:ext cx="937286" cy="503238"/>
          </a:xfrm>
          <a:prstGeom prst="line">
            <a:avLst/>
          </a:prstGeom>
          <a:noFill/>
          <a:ln w="76200">
            <a:solidFill>
              <a:schemeClr val="dk1"/>
            </a:solidFill>
            <a:roun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65906" name="Line 19"/>
          <p:cNvSpPr>
            <a:spLocks noChangeShapeType="1"/>
          </p:cNvSpPr>
          <p:nvPr>
            <p:custDataLst>
              <p:tags r:id="rId21"/>
            </p:custDataLst>
          </p:nvPr>
        </p:nvSpPr>
        <p:spPr bwMode="auto">
          <a:xfrm>
            <a:off x="5186892" y="4579939"/>
            <a:ext cx="0" cy="288925"/>
          </a:xfrm>
          <a:prstGeom prst="line">
            <a:avLst/>
          </a:prstGeom>
          <a:noFill/>
          <a:ln w="76200">
            <a:solidFill>
              <a:schemeClr val="dk1"/>
            </a:solidFill>
            <a:roun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65907" name="Line 20"/>
          <p:cNvSpPr>
            <a:spLocks noChangeShapeType="1"/>
          </p:cNvSpPr>
          <p:nvPr>
            <p:custDataLst>
              <p:tags r:id="rId22"/>
            </p:custDataLst>
          </p:nvPr>
        </p:nvSpPr>
        <p:spPr bwMode="auto">
          <a:xfrm>
            <a:off x="5186892" y="4652963"/>
            <a:ext cx="388673" cy="0"/>
          </a:xfrm>
          <a:prstGeom prst="line">
            <a:avLst/>
          </a:prstGeom>
          <a:noFill/>
          <a:ln w="76200">
            <a:solidFill>
              <a:schemeClr val="dk1"/>
            </a:solidFill>
            <a:roun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2" name="矩形 1"/>
          <p:cNvSpPr/>
          <p:nvPr>
            <p:custDataLst>
              <p:tags r:id="rId23"/>
            </p:custDataLst>
          </p:nvPr>
        </p:nvSpPr>
        <p:spPr>
          <a:xfrm>
            <a:off x="3370217" y="1527474"/>
            <a:ext cx="2926080" cy="460375"/>
          </a:xfrm>
          <a:prstGeom prst="rect">
            <a:avLst/>
          </a:prstGeom>
          <a:solidFill>
            <a:srgbClr val="CCFFCC"/>
          </a:solidFill>
          <a:ln>
            <a:noFill/>
          </a:ln>
          <a:effectLst/>
        </p:spPr>
        <p:txBody>
          <a:bodyPr wrap="none">
            <a:spAutoFit/>
          </a:bodyPr>
          <a:lstStyle/>
          <a:p>
            <a:pPr algn="ctr">
              <a:defRPr/>
            </a:pPr>
            <a:r>
              <a:rPr lang="zh-CN" altLang="en-US" sz="2400" b="1" dirty="0">
                <a:ln w="12700">
                  <a:solidFill>
                    <a:srgbClr val="FF0000"/>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rPr>
              <a:t>风险控制措施的层次</a:t>
            </a:r>
            <a:endParaRPr lang="zh-CN" altLang="en-US" sz="2400" b="1" dirty="0">
              <a:ln w="12700">
                <a:solidFill>
                  <a:srgbClr val="FF0000"/>
                </a:solidFill>
                <a:prstDash val="solid"/>
              </a:ln>
              <a:solidFill>
                <a:schemeClr val="lt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cs typeface="宋体" panose="02010600030101010101" pitchFamily="2" charset="-122"/>
            </a:endParaRPr>
          </a:p>
        </p:txBody>
      </p:sp>
    </p:spTree>
    <p:custDataLst>
      <p:tags r:id="rId24"/>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2" name="文本框 1"/>
          <p:cNvSpPr txBox="1"/>
          <p:nvPr>
            <p:custDataLst>
              <p:tags r:id="rId6"/>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100" b="1" spc="160">
                <a:solidFill>
                  <a:schemeClr val="accent1"/>
                </a:solidFill>
                <a:latin typeface="微软雅黑" panose="020B0503020204020204" pitchFamily="34" charset="-122"/>
                <a:ea typeface="微软雅黑" panose="020B0503020204020204" pitchFamily="34" charset="-122"/>
              </a:rPr>
              <a:t>双重预防机制</a:t>
            </a:r>
            <a:endParaRPr lang="zh-CN" altLang="en-US" sz="2100" b="1" spc="160">
              <a:solidFill>
                <a:schemeClr val="accent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7"/>
            </p:custDataLst>
          </p:nvPr>
        </p:nvPicPr>
        <p:blipFill rotWithShape="1">
          <a:blip r:embed="rId8"/>
          <a:srcRect l="36072" r="36072"/>
          <a:stretch>
            <a:fillRect/>
          </a:stretch>
        </p:blipFill>
        <p:spPr>
          <a:xfrm>
            <a:off x="495265" y="1966927"/>
            <a:ext cx="4319034" cy="3838595"/>
          </a:xfrm>
          <a:custGeom>
            <a:avLst/>
            <a:gdLst/>
            <a:ahLst/>
            <a:cxnLst>
              <a:cxn ang="3">
                <a:pos x="hc" y="t"/>
              </a:cxn>
              <a:cxn ang="cd2">
                <a:pos x="l" y="vc"/>
              </a:cxn>
              <a:cxn ang="cd4">
                <a:pos x="hc" y="b"/>
              </a:cxn>
              <a:cxn ang="0">
                <a:pos x="r" y="vc"/>
              </a:cxn>
            </a:cxnLst>
            <a:rect l="l" t="t" r="r" b="b"/>
            <a:pathLst>
              <a:path w="7200" h="7440">
                <a:moveTo>
                  <a:pt x="0" y="0"/>
                </a:moveTo>
                <a:lnTo>
                  <a:pt x="7200" y="0"/>
                </a:lnTo>
                <a:lnTo>
                  <a:pt x="7200" y="7440"/>
                </a:lnTo>
                <a:lnTo>
                  <a:pt x="0" y="7440"/>
                </a:lnTo>
                <a:lnTo>
                  <a:pt x="0" y="0"/>
                </a:lnTo>
                <a:close/>
              </a:path>
            </a:pathLst>
          </a:custGeom>
        </p:spPr>
      </p:pic>
      <p:sp>
        <p:nvSpPr>
          <p:cNvPr id="11" name="Title 6"/>
          <p:cNvSpPr txBox="1"/>
          <p:nvPr>
            <p:custDataLst>
              <p:tags r:id="rId9"/>
            </p:custDataLst>
          </p:nvPr>
        </p:nvSpPr>
        <p:spPr>
          <a:xfrm>
            <a:off x="4581525" y="3184525"/>
            <a:ext cx="4829175" cy="1238250"/>
          </a:xfrm>
          <a:prstGeom prst="rect">
            <a:avLst/>
          </a:prstGeom>
          <a:noFill/>
          <a:ln w="3175">
            <a:noFill/>
            <a:prstDash val="dash"/>
          </a:ln>
        </p:spPr>
        <p:txBody>
          <a:bodyPr wrap="square" lIns="51593" tIns="20637" rIns="51593" bIns="20637" anchor="ctr" anchorCtr="0">
            <a:normAutofit fontScale="8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建立管理系统，控制过程安全风险，通过隐患排查预治理构筑双重预防机制。对风险进行分级管控，并采取有针对性的措施降低风险后，就要进行持续的过程安全管理工作。在这里，隐患排查应该是一个很好的抓手。我们一直说隐患就是没有控制好的风险，累积到一定程度就酿成了事故。国务院安委办2016年10月9日印发《关于实施遏制重特大事故工作指南构建安全分级管控和隐患排查治理双重预防机制的意见》，使安全风险始终属于受控状态。</a:t>
            </a:r>
            <a:endParaRPr lang="zh-CN" altLang="en-US"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rcRect l="9375" r="9375"/>
          <a:stretch>
            <a:fillRect/>
          </a:stretch>
        </p:blipFill>
        <p:spPr>
          <a:xfrm>
            <a:off x="7731444" y="4913207"/>
            <a:ext cx="2174556" cy="1944793"/>
          </a:xfrm>
          <a:prstGeom prst="rect">
            <a:avLst/>
          </a:prstGeom>
        </p:spPr>
      </p:pic>
    </p:spTree>
    <p:custDataLst>
      <p:tags r:id="rId12"/>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4" name="文本框 3"/>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持续改进</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7"/>
            </p:custDataLst>
          </p:nvPr>
        </p:nvPicPr>
        <p:blipFill rotWithShape="1">
          <a:blip r:embed="rId8"/>
          <a:srcRect t="15315" b="15315"/>
          <a:stretch>
            <a:fillRect/>
          </a:stretch>
        </p:blipFill>
        <p:spPr>
          <a:xfrm>
            <a:off x="495268" y="1490674"/>
            <a:ext cx="8915462" cy="2352686"/>
          </a:xfrm>
          <a:custGeom>
            <a:avLst/>
            <a:gdLst/>
            <a:ahLst/>
            <a:cxnLst>
              <a:cxn ang="3">
                <a:pos x="hc" y="t"/>
              </a:cxn>
              <a:cxn ang="cd2">
                <a:pos x="l" y="vc"/>
              </a:cxn>
              <a:cxn ang="cd4">
                <a:pos x="hc" y="b"/>
              </a:cxn>
              <a:cxn ang="0">
                <a:pos x="r" y="vc"/>
              </a:cxn>
            </a:cxnLst>
            <a:rect l="l" t="t" r="r" b="b"/>
            <a:pathLst>
              <a:path w="17280" h="4560">
                <a:moveTo>
                  <a:pt x="0" y="0"/>
                </a:moveTo>
                <a:lnTo>
                  <a:pt x="17280" y="0"/>
                </a:lnTo>
                <a:lnTo>
                  <a:pt x="17280" y="4560"/>
                </a:lnTo>
                <a:lnTo>
                  <a:pt x="0" y="4560"/>
                </a:lnTo>
                <a:lnTo>
                  <a:pt x="0" y="0"/>
                </a:lnTo>
                <a:close/>
              </a:path>
            </a:pathLst>
          </a:custGeom>
        </p:spPr>
      </p:pic>
      <p:sp>
        <p:nvSpPr>
          <p:cNvPr id="7" name="Title 6"/>
          <p:cNvSpPr txBox="1"/>
          <p:nvPr>
            <p:custDataLst>
              <p:tags r:id="rId9"/>
            </p:custDataLst>
          </p:nvPr>
        </p:nvSpPr>
        <p:spPr>
          <a:xfrm>
            <a:off x="495754" y="4621739"/>
            <a:ext cx="8915643" cy="465701"/>
          </a:xfrm>
          <a:prstGeom prst="rect">
            <a:avLst/>
          </a:prstGeom>
          <a:noFill/>
          <a:ln w="3175">
            <a:noFill/>
            <a:prstDash val="dash"/>
          </a:ln>
        </p:spPr>
        <p:txBody>
          <a:bodyPr wrap="square" lIns="51593" tIns="20637" rIns="51593" bIns="20637"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1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效果验证及持续改进</a:t>
            </a:r>
            <a:endParaRPr kumimoji="0" lang="zh-CN" altLang="en-US" sz="21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itle 6"/>
          <p:cNvSpPr txBox="1"/>
          <p:nvPr>
            <p:custDataLst>
              <p:tags r:id="rId10"/>
            </p:custDataLst>
          </p:nvPr>
        </p:nvSpPr>
        <p:spPr>
          <a:xfrm>
            <a:off x="495238" y="5144713"/>
            <a:ext cx="8915627" cy="1245581"/>
          </a:xfrm>
          <a:prstGeom prst="rect">
            <a:avLst/>
          </a:prstGeom>
          <a:noFill/>
          <a:ln w="3175">
            <a:noFill/>
            <a:prstDash val="dash"/>
          </a:ln>
        </p:spPr>
        <p:txBody>
          <a:bodyPr wrap="square" lIns="51593" tIns="20637" rIns="51593" bIns="20637"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pPr>
            <a:r>
              <a:rPr lang="zh-CN" altLang="en-US" sz="18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过上述措施的实施，风险得到了管控，隐患得到了治理，还需要进行定期的效果验证。因为科学技术的日新月异，安全准则也是不断的更新的。而安全准则的更新必然带安全理念的更新、技术措施更新，也必将带来安全水平的持续提高。</a:t>
            </a:r>
            <a:endParaRPr lang="zh-CN" altLang="en-US" sz="18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1"/>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3673504" y="1765216"/>
            <a:ext cx="993641" cy="402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465" b="0" i="0" spc="200" baseline="0" noProof="0">
              <a:ln>
                <a:noFill/>
              </a:ln>
              <a:solidFill>
                <a:srgbClr val="FFFFFF"/>
              </a:solidFill>
              <a:effectLst/>
              <a:uLnTx/>
              <a:uFillTx/>
              <a:latin typeface="Arial" panose="020B0604020202020204" pitchFamily="34" charset="0"/>
              <a:ea typeface="微软雅黑" panose="020B0503020204020204" pitchFamily="34" charset="-122"/>
              <a:cs typeface="+mn-cs"/>
            </a:endParaRPr>
          </a:p>
        </p:txBody>
      </p:sp>
      <p:sp>
        <p:nvSpPr>
          <p:cNvPr id="2" name="副标题 1"/>
          <p:cNvSpPr/>
          <p:nvPr>
            <p:ph type="subTitle" idx="3"/>
            <p:custDataLst>
              <p:tags r:id="rId2"/>
            </p:custDataLst>
          </p:nvPr>
        </p:nvSpPr>
        <p:spPr>
          <a:xfrm>
            <a:off x="3673504" y="3053973"/>
            <a:ext cx="5571609" cy="670584"/>
          </a:xfrm>
        </p:spPr>
        <p:txBody>
          <a:bodyPr/>
          <a:p>
            <a:r>
              <a:rPr lang="zh-CN" altLang="en-US">
                <a:solidFill>
                  <a:schemeClr val="dk1">
                    <a:lumMod val="65000"/>
                    <a:lumOff val="35000"/>
                  </a:schemeClr>
                </a:solidFill>
              </a:rPr>
              <a:t>单击此处添加副标题内容</a:t>
            </a:r>
            <a:endParaRPr lang="zh-CN" altLang="en-US">
              <a:solidFill>
                <a:schemeClr val="dk1">
                  <a:lumMod val="65000"/>
                  <a:lumOff val="35000"/>
                </a:schemeClr>
              </a:solidFill>
            </a:endParaRPr>
          </a:p>
        </p:txBody>
      </p:sp>
      <p:sp>
        <p:nvSpPr>
          <p:cNvPr id="5" name="标题 4"/>
          <p:cNvSpPr/>
          <p:nvPr>
            <p:ph type="ctrTitle" idx="2"/>
            <p:custDataLst>
              <p:tags r:id="rId3"/>
            </p:custDataLst>
          </p:nvPr>
        </p:nvSpPr>
        <p:spPr>
          <a:xfrm>
            <a:off x="3673504" y="2079899"/>
            <a:ext cx="5572125" cy="687229"/>
          </a:xfrm>
        </p:spPr>
        <p:txBody>
          <a:bodyPr>
            <a:normAutofit fontScale="90000"/>
          </a:bodyPr>
          <a:p>
            <a:pPr marL="0" indent="0" algn="l">
              <a:lnSpc>
                <a:spcPct val="100000"/>
              </a:lnSpc>
              <a:spcBef>
                <a:spcPts val="0"/>
              </a:spcBef>
              <a:spcAft>
                <a:spcPts val="0"/>
              </a:spcAft>
              <a:buSzPct val="100000"/>
              <a:buNone/>
            </a:pPr>
            <a:r>
              <a:rPr lang="zh-CN" altLang="en-US" sz="4000">
                <a:solidFill>
                  <a:schemeClr val="accent1"/>
                </a:solidFill>
                <a:sym typeface="黑体" panose="02010609060101010101" pitchFamily="2" charset="-122"/>
              </a:rPr>
              <a:t>过程安全管理要素</a:t>
            </a:r>
            <a:endParaRPr lang="zh-CN" altLang="en-US" sz="4000">
              <a:solidFill>
                <a:schemeClr val="accent1"/>
              </a:solidFill>
              <a:sym typeface="黑体" panose="02010609060101010101" pitchFamily="2" charset="-122"/>
            </a:endParaRPr>
          </a:p>
        </p:txBody>
      </p:sp>
      <p:sp>
        <p:nvSpPr>
          <p:cNvPr id="9" name="矩形: 圆角 8"/>
          <p:cNvSpPr/>
          <p:nvPr>
            <p:custDataLst>
              <p:tags r:id="rId4"/>
            </p:custDataLst>
          </p:nvPr>
        </p:nvSpPr>
        <p:spPr>
          <a:xfrm>
            <a:off x="3673504" y="4103506"/>
            <a:ext cx="3504248" cy="8911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algn="ctr" defTabSz="609600">
              <a:buNone/>
            </a:pPr>
            <a:r>
              <a:rPr lang="en-US" altLang="zh-CN" sz="1300" b="1" spc="200" dirty="0">
                <a:solidFill>
                  <a:schemeClr val="lt1"/>
                </a:solidFill>
                <a:latin typeface="Arial" panose="020B0604020202020204" pitchFamily="34" charset="0"/>
                <a:ea typeface="微软雅黑" panose="020B0503020204020204" pitchFamily="34" charset="-122"/>
              </a:rPr>
              <a:t>4</a:t>
            </a:r>
            <a:endParaRPr lang="en-US" altLang="zh-CN" sz="1300" b="1" spc="200" dirty="0">
              <a:solidFill>
                <a:schemeClr val="lt1"/>
              </a:solidFill>
              <a:latin typeface="Arial" panose="020B0604020202020204" pitchFamily="34" charset="0"/>
              <a:ea typeface="微软雅黑" panose="020B0503020204020204" pitchFamily="34" charset="-122"/>
            </a:endParaRPr>
          </a:p>
        </p:txBody>
      </p:sp>
    </p:spTree>
    <p:custDataLst>
      <p:tags r:id="rId5"/>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3673504" y="1765216"/>
            <a:ext cx="993641" cy="402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465" b="0" i="0" spc="200" baseline="0" noProof="0">
              <a:ln>
                <a:noFill/>
              </a:ln>
              <a:solidFill>
                <a:srgbClr val="FFFFFF"/>
              </a:solidFill>
              <a:effectLst/>
              <a:uLnTx/>
              <a:uFillTx/>
              <a:latin typeface="Arial" panose="020B0604020202020204" pitchFamily="34" charset="0"/>
              <a:ea typeface="微软雅黑" panose="020B0503020204020204" pitchFamily="34" charset="-122"/>
              <a:cs typeface="+mn-cs"/>
            </a:endParaRPr>
          </a:p>
        </p:txBody>
      </p:sp>
      <p:sp>
        <p:nvSpPr>
          <p:cNvPr id="2" name="副标题 1"/>
          <p:cNvSpPr/>
          <p:nvPr>
            <p:ph type="subTitle" idx="3"/>
            <p:custDataLst>
              <p:tags r:id="rId2"/>
            </p:custDataLst>
          </p:nvPr>
        </p:nvSpPr>
        <p:spPr>
          <a:xfrm>
            <a:off x="3673504" y="3053973"/>
            <a:ext cx="5571609" cy="670584"/>
          </a:xfrm>
        </p:spPr>
        <p:txBody>
          <a:bodyPr/>
          <a:p>
            <a:r>
              <a:rPr lang="zh-CN" altLang="en-US">
                <a:solidFill>
                  <a:schemeClr val="dk1">
                    <a:lumMod val="65000"/>
                    <a:lumOff val="35000"/>
                  </a:schemeClr>
                </a:solidFill>
              </a:rPr>
              <a:t>单击此处添加副标题内容</a:t>
            </a:r>
            <a:endParaRPr lang="zh-CN" altLang="en-US">
              <a:solidFill>
                <a:schemeClr val="dk1">
                  <a:lumMod val="65000"/>
                  <a:lumOff val="35000"/>
                </a:schemeClr>
              </a:solidFill>
            </a:endParaRPr>
          </a:p>
        </p:txBody>
      </p:sp>
      <p:sp>
        <p:nvSpPr>
          <p:cNvPr id="5" name="标题 4"/>
          <p:cNvSpPr/>
          <p:nvPr>
            <p:ph type="ctrTitle" idx="2"/>
            <p:custDataLst>
              <p:tags r:id="rId3"/>
            </p:custDataLst>
          </p:nvPr>
        </p:nvSpPr>
        <p:spPr>
          <a:xfrm>
            <a:off x="3673504" y="2079899"/>
            <a:ext cx="5572125" cy="687229"/>
          </a:xfrm>
        </p:spPr>
        <p:txBody>
          <a:bodyPr>
            <a:normAutofit fontScale="90000"/>
          </a:bodyPr>
          <a:p>
            <a:pPr marL="0" indent="0" algn="l">
              <a:lnSpc>
                <a:spcPct val="100000"/>
              </a:lnSpc>
              <a:spcBef>
                <a:spcPts val="0"/>
              </a:spcBef>
              <a:spcAft>
                <a:spcPts val="0"/>
              </a:spcAft>
              <a:buSzPct val="100000"/>
              <a:buNone/>
            </a:pPr>
            <a:r>
              <a:rPr lang="en-US" altLang="zh-CN" sz="4000">
                <a:solidFill>
                  <a:schemeClr val="accent1"/>
                </a:solidFill>
                <a:sym typeface="黑体" panose="02010609060101010101" pitchFamily="2" charset="-122"/>
              </a:rPr>
              <a:t>5 min安全经验分享</a:t>
            </a:r>
            <a:endParaRPr lang="en-US" altLang="zh-CN" sz="4000">
              <a:solidFill>
                <a:schemeClr val="accent1"/>
              </a:solidFill>
              <a:sym typeface="黑体" panose="02010609060101010101" pitchFamily="2" charset="-122"/>
            </a:endParaRPr>
          </a:p>
        </p:txBody>
      </p:sp>
      <p:sp>
        <p:nvSpPr>
          <p:cNvPr id="9" name="矩形: 圆角 8"/>
          <p:cNvSpPr/>
          <p:nvPr>
            <p:custDataLst>
              <p:tags r:id="rId4"/>
            </p:custDataLst>
          </p:nvPr>
        </p:nvSpPr>
        <p:spPr>
          <a:xfrm>
            <a:off x="3673504" y="4103506"/>
            <a:ext cx="3504248" cy="8911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algn="ctr" defTabSz="609600">
              <a:buNone/>
            </a:pPr>
            <a:r>
              <a:rPr lang="en-US" altLang="zh-CN" sz="1300" b="1" spc="200" dirty="0">
                <a:solidFill>
                  <a:schemeClr val="lt1"/>
                </a:solidFill>
                <a:latin typeface="Arial" panose="020B0604020202020204" pitchFamily="34" charset="0"/>
                <a:ea typeface="微软雅黑" panose="020B0503020204020204" pitchFamily="34" charset="-122"/>
              </a:rPr>
              <a:t>1</a:t>
            </a:r>
            <a:endParaRPr lang="en-US" altLang="zh-CN" sz="1300" b="1" spc="200" dirty="0">
              <a:solidFill>
                <a:schemeClr val="lt1"/>
              </a:solidFill>
              <a:latin typeface="Arial" panose="020B0604020202020204" pitchFamily="34" charset="0"/>
              <a:ea typeface="微软雅黑" panose="020B0503020204020204" pitchFamily="34" charset="-122"/>
            </a:endParaRPr>
          </a:p>
        </p:txBody>
      </p:sp>
    </p:spTree>
    <p:custDataLst>
      <p:tags r:id="rId5"/>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100" b="1" spc="160">
                <a:solidFill>
                  <a:schemeClr val="accent1"/>
                </a:solidFill>
                <a:latin typeface="微软雅黑" panose="020B0503020204020204" pitchFamily="34" charset="-122"/>
                <a:ea typeface="微软雅黑" panose="020B0503020204020204" pitchFamily="34" charset="-122"/>
              </a:rPr>
              <a:t>过程管理的关键要素</a:t>
            </a:r>
            <a:endParaRPr lang="zh-CN" altLang="en-US" sz="2100" b="1" spc="160">
              <a:solidFill>
                <a:schemeClr val="accent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7"/>
            </p:custDataLst>
          </p:nvPr>
        </p:nvPicPr>
        <p:blipFill rotWithShape="1">
          <a:blip r:embed="rId8"/>
          <a:srcRect t="367" b="367"/>
          <a:stretch>
            <a:fillRect/>
          </a:stretch>
        </p:blipFill>
        <p:spPr>
          <a:xfrm>
            <a:off x="859020" y="1964709"/>
            <a:ext cx="8187959" cy="3840329"/>
          </a:xfrm>
          <a:custGeom>
            <a:avLst/>
            <a:gdLst/>
            <a:ahLst/>
            <a:cxnLst>
              <a:cxn ang="3">
                <a:pos x="hc" y="t"/>
              </a:cxn>
              <a:cxn ang="cd2">
                <a:pos x="l" y="vc"/>
              </a:cxn>
              <a:cxn ang="cd4">
                <a:pos x="hc" y="b"/>
              </a:cxn>
              <a:cxn ang="0">
                <a:pos x="r" y="vc"/>
              </a:cxn>
            </a:cxnLst>
            <a:rect l="l" t="t" r="r" b="b"/>
            <a:pathLst>
              <a:path w="9600" h="3840">
                <a:moveTo>
                  <a:pt x="0" y="0"/>
                </a:moveTo>
                <a:lnTo>
                  <a:pt x="9600" y="0"/>
                </a:lnTo>
                <a:lnTo>
                  <a:pt x="9600" y="3840"/>
                </a:lnTo>
                <a:lnTo>
                  <a:pt x="0" y="3840"/>
                </a:lnTo>
                <a:lnTo>
                  <a:pt x="0" y="0"/>
                </a:lnTo>
                <a:close/>
              </a:path>
            </a:pathLst>
          </a:custGeom>
        </p:spPr>
      </p:pic>
    </p:spTree>
    <p:custDataLst>
      <p:tags r:id="rId9"/>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技术要素</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graphicFrame>
        <p:nvGraphicFramePr>
          <p:cNvPr id="4" name="Object 8"/>
          <p:cNvGraphicFramePr>
            <a:graphicFrameLocks noChangeAspect="1"/>
          </p:cNvGraphicFramePr>
          <p:nvPr>
            <p:custDataLst>
              <p:tags r:id="rId7"/>
            </p:custDataLst>
          </p:nvPr>
        </p:nvGraphicFramePr>
        <p:xfrm>
          <a:off x="1540058" y="2023269"/>
          <a:ext cx="6825884" cy="3723210"/>
        </p:xfrm>
        <a:graphic>
          <a:graphicData uri="http://schemas.openxmlformats.org/presentationml/2006/ole">
            <mc:AlternateContent xmlns:mc="http://schemas.openxmlformats.org/markup-compatibility/2006">
              <mc:Choice xmlns:v="urn:schemas-microsoft-com:vml" Requires="v">
                <p:oleObj spid="_x0000_s5" name="位图图像" r:id="rId8" imgW="3928110" imgH="2321560" progId="Paint.Picture">
                  <p:embed/>
                </p:oleObj>
              </mc:Choice>
              <mc:Fallback>
                <p:oleObj name="位图图像" r:id="rId8" imgW="3928110" imgH="2321560" progId="Paint.Picture">
                  <p:embed/>
                  <p:pic>
                    <p:nvPicPr>
                      <p:cNvPr id="0" name="图片 10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0058" y="2023269"/>
                        <a:ext cx="6825884" cy="372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ustDataLst>
      <p:tags r:id="rId10"/>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5029200"/>
            <a:ext cx="9904050"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0" y="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9320927" y="-5379"/>
            <a:ext cx="585073" cy="720090"/>
          </a:xfrm>
          <a:prstGeom prst="rect">
            <a:avLst/>
          </a:prstGeom>
        </p:spPr>
      </p:pic>
      <p:sp>
        <p:nvSpPr>
          <p:cNvPr id="3" name="文本框 2"/>
          <p:cNvSpPr txBox="1"/>
          <p:nvPr>
            <p:custDataLst>
              <p:tags r:id="rId6"/>
            </p:custDataLst>
          </p:nvPr>
        </p:nvSpPr>
        <p:spPr>
          <a:xfrm>
            <a:off x="495269" y="681028"/>
            <a:ext cx="8915462" cy="619125"/>
          </a:xfrm>
          <a:prstGeom prst="rect">
            <a:avLst/>
          </a:prstGeom>
          <a:noFill/>
        </p:spPr>
        <p:txBody>
          <a:bodyPr wrap="square" lIns="51593" tIns="20637" rIns="51593" bIns="20637" rtlCol="0" anchor="ctr" anchorCtr="0">
            <a:normAutofit/>
          </a:bodyPr>
          <a:p>
            <a:pPr marL="0" indent="0" algn="ctr">
              <a:lnSpc>
                <a:spcPct val="100000"/>
              </a:lnSpc>
              <a:spcBef>
                <a:spcPts val="0"/>
              </a:spcBef>
              <a:spcAft>
                <a:spcPts val="0"/>
              </a:spcAft>
              <a:buSzPct val="100000"/>
              <a:buNone/>
            </a:pPr>
            <a:r>
              <a:rPr lang="zh-CN" altLang="en-US" sz="3200" b="1" spc="160">
                <a:solidFill>
                  <a:schemeClr val="accent1"/>
                </a:solidFill>
                <a:latin typeface="微软雅黑" panose="020B0503020204020204" pitchFamily="34" charset="-122"/>
                <a:ea typeface="微软雅黑" panose="020B0503020204020204" pitchFamily="34" charset="-122"/>
              </a:rPr>
              <a:t>工艺安全信息</a:t>
            </a:r>
            <a:endParaRPr lang="zh-CN" altLang="en-US" sz="32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495270" y="2933687"/>
            <a:ext cx="2857922" cy="297182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工艺安全信息（PSI）提供了工艺或操作的描述。它提供了识别和了解所包含危险的基础——是工艺安全管理工作中的第一步。PSI一般由三部分组成： </a:t>
            </a:r>
            <a:endParaRPr lang="zh-CN" altLang="en-US" sz="2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4" name="图表 4"/>
          <p:cNvGraphicFramePr/>
          <p:nvPr>
            <p:custDataLst>
              <p:tags r:id="rId8"/>
            </p:custDataLst>
          </p:nvPr>
        </p:nvGraphicFramePr>
        <p:xfrm>
          <a:off x="3848491" y="2933685"/>
          <a:ext cx="5562239" cy="29718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4"/>
    </p:custData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2" name="Rectangle 7"/>
          <p:cNvSpPr>
            <a:spLocks noGrp="1" noChangeArrowheads="1"/>
          </p:cNvSpPr>
          <p:nvPr>
            <p:custDataLst>
              <p:tags r:id="rId5"/>
            </p:custDataLst>
          </p:nvPr>
        </p:nvSpPr>
        <p:spPr>
          <a:xfrm>
            <a:off x="111787" y="1647825"/>
            <a:ext cx="8894763" cy="3086100"/>
          </a:xfrm>
          <a:prstGeom prst="rect">
            <a:avLst/>
          </a:prstGeom>
          <a:noFill/>
          <a:ln>
            <a:noFill/>
          </a:ln>
        </p:spPr>
        <p:txBody>
          <a:bodyPr vert="horz" wrap="square" lIns="99321" tIns="49661" rIns="99321" bIns="49661" numCol="1" anchor="t" anchorCtr="0" compatLnSpc="1"/>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indent="-457200" eaLnBrk="1" hangingPunct="1">
              <a:lnSpc>
                <a:spcPct val="150000"/>
              </a:lnSpc>
              <a:buFont typeface="Wingdings" panose="05000000000000000000" pitchFamily="2" charset="2"/>
              <a:buChar char="Ø"/>
            </a:pPr>
            <a:r>
              <a:rPr lang="zh-CN" altLang="en-US" sz="2800" b="1">
                <a:solidFill>
                  <a:schemeClr val="dk1"/>
                </a:solidFill>
                <a:latin typeface="微软雅黑" panose="020B0503020204020204" pitchFamily="34" charset="-122"/>
                <a:ea typeface="微软雅黑" panose="020B0503020204020204" pitchFamily="34" charset="-122"/>
              </a:rPr>
              <a:t>列出物料的化学及物理数据</a:t>
            </a:r>
            <a:endParaRPr lang="zh-CN" altLang="zh-CN" sz="2800" b="1">
              <a:solidFill>
                <a:schemeClr val="dk1"/>
              </a:solidFill>
              <a:latin typeface="微软雅黑" panose="020B0503020204020204" pitchFamily="34" charset="-122"/>
              <a:ea typeface="微软雅黑" panose="020B0503020204020204" pitchFamily="34" charset="-122"/>
            </a:endParaRPr>
          </a:p>
          <a:p>
            <a:pPr lvl="2" indent="-457200" eaLnBrk="1" hangingPunct="1">
              <a:lnSpc>
                <a:spcPct val="150000"/>
              </a:lnSpc>
              <a:buFont typeface="Wingdings" panose="05000000000000000000" pitchFamily="2" charset="2"/>
              <a:buChar char="Ø"/>
            </a:pPr>
            <a:r>
              <a:rPr lang="zh-CN" altLang="en-US" sz="2800" b="1">
                <a:solidFill>
                  <a:schemeClr val="dk1"/>
                </a:solidFill>
                <a:latin typeface="微软雅黑" panose="020B0503020204020204" pitchFamily="34" charset="-122"/>
                <a:ea typeface="微软雅黑" panose="020B0503020204020204" pitchFamily="34" charset="-122"/>
              </a:rPr>
              <a:t>原材料、中间体、废品、成品都需登记在册</a:t>
            </a:r>
            <a:endParaRPr lang="zh-CN" altLang="en-US" sz="2800" b="1">
              <a:solidFill>
                <a:schemeClr val="dk1"/>
              </a:solidFill>
              <a:latin typeface="微软雅黑" panose="020B0503020204020204" pitchFamily="34" charset="-122"/>
              <a:ea typeface="微软雅黑" panose="020B0503020204020204" pitchFamily="34" charset="-122"/>
            </a:endParaRPr>
          </a:p>
        </p:txBody>
      </p:sp>
      <p:sp>
        <p:nvSpPr>
          <p:cNvPr id="3" name="矩形 2"/>
          <p:cNvSpPr>
            <a:spLocks noChangeArrowheads="1"/>
          </p:cNvSpPr>
          <p:nvPr/>
        </p:nvSpPr>
        <p:spPr bwMode="auto">
          <a:xfrm>
            <a:off x="7023629" y="460376"/>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物质的危险性</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4" name="图片 1" descr="Unknown.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649" y="3421063"/>
            <a:ext cx="391940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descr="u=906269280,3810698617&amp;fm=27&amp;gp=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8931" y="3478213"/>
            <a:ext cx="365111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6" name="装饰 1"/>
          <p:cNvSpPr/>
          <p:nvPr>
            <p:custDataLst>
              <p:tags r:id="rId6"/>
            </p:custDataLst>
          </p:nvPr>
        </p:nvSpPr>
        <p:spPr>
          <a:xfrm>
            <a:off x="1176300" y="3033713"/>
            <a:ext cx="4333875" cy="1857375"/>
          </a:xfrm>
          <a:prstGeom prst="rect">
            <a:avLst/>
          </a:prstGeom>
          <a:noFill/>
          <a:ln w="25400">
            <a:solidFill>
              <a:schemeClr val="accent1">
                <a:alpha val="40000"/>
              </a:schemeClr>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465">
              <a:solidFill>
                <a:schemeClr val="lt1"/>
              </a:solidFill>
              <a:latin typeface="微软雅黑" panose="020B0503020204020204" pitchFamily="34" charset="-122"/>
              <a:ea typeface="微软雅黑" panose="020B0503020204020204" pitchFamily="34" charset="-122"/>
            </a:endParaRPr>
          </a:p>
        </p:txBody>
      </p:sp>
      <p:sp>
        <p:nvSpPr>
          <p:cNvPr id="7" name="文本框 6"/>
          <p:cNvSpPr txBox="1"/>
          <p:nvPr>
            <p:custDataLst>
              <p:tags r:id="rId7"/>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工艺设计依据</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8"/>
            </p:custDataLst>
          </p:nvPr>
        </p:nvSpPr>
        <p:spPr>
          <a:xfrm>
            <a:off x="6934217" y="2335046"/>
            <a:ext cx="2476500" cy="3087432"/>
          </a:xfrm>
          <a:prstGeom prst="rect">
            <a:avLst/>
          </a:prstGeom>
          <a:noFill/>
          <a:ln w="3175">
            <a:noFill/>
            <a:prstDash val="dash"/>
          </a:ln>
        </p:spPr>
        <p:txBody>
          <a:bodyPr wrap="square" lIns="51593" tIns="20637" rIns="51593" bIns="20637" anchor="ctr"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方块流程图或简易工艺流程图、PFD</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描述工艺化学原理（还包括副反应和失控反应）</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描述安全操作的标准条件（SOC）</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包括工艺步骤和限值</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包括偏离极限值的后果</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p:cNvPicPr>
          <p:nvPr>
            <p:custDataLst>
              <p:tags r:id="rId9"/>
            </p:custDataLst>
          </p:nvPr>
        </p:nvPicPr>
        <p:blipFill rotWithShape="1">
          <a:blip r:embed="rId10"/>
          <a:srcRect l="18809" r="18809"/>
          <a:stretch>
            <a:fillRect/>
          </a:stretch>
        </p:blipFill>
        <p:spPr>
          <a:xfrm>
            <a:off x="1052474" y="2874328"/>
            <a:ext cx="4333875" cy="1857375"/>
          </a:xfrm>
          <a:custGeom>
            <a:avLst/>
            <a:gdLst/>
            <a:ahLst/>
            <a:cxnLst>
              <a:cxn ang="3">
                <a:pos x="hc" y="t"/>
              </a:cxn>
              <a:cxn ang="cd2">
                <a:pos x="l" y="vc"/>
              </a:cxn>
              <a:cxn ang="cd4">
                <a:pos x="hc" y="b"/>
              </a:cxn>
              <a:cxn ang="0">
                <a:pos x="r" y="vc"/>
              </a:cxn>
            </a:cxnLst>
            <a:rect l="l" t="t" r="r" b="b"/>
            <a:pathLst>
              <a:path w="8400" h="3600">
                <a:moveTo>
                  <a:pt x="0" y="0"/>
                </a:moveTo>
                <a:lnTo>
                  <a:pt x="8400" y="0"/>
                </a:lnTo>
                <a:lnTo>
                  <a:pt x="8400" y="3600"/>
                </a:lnTo>
                <a:lnTo>
                  <a:pt x="0" y="3600"/>
                </a:lnTo>
                <a:lnTo>
                  <a:pt x="0" y="0"/>
                </a:lnTo>
                <a:close/>
              </a:path>
            </a:pathLst>
          </a:custGeom>
        </p:spPr>
      </p:pic>
    </p:spTree>
    <p:custDataLst>
      <p:tags r:id="rId11"/>
    </p:custData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2" name="Rectangle 7"/>
          <p:cNvSpPr>
            <a:spLocks noGrp="1" noChangeArrowheads="1"/>
          </p:cNvSpPr>
          <p:nvPr>
            <p:custDataLst>
              <p:tags r:id="rId5"/>
            </p:custDataLst>
          </p:nvPr>
        </p:nvSpPr>
        <p:spPr>
          <a:xfrm>
            <a:off x="-98029" y="1327150"/>
            <a:ext cx="9673829" cy="4586288"/>
          </a:xfrm>
          <a:prstGeom prst="rect">
            <a:avLst/>
          </a:prstGeom>
          <a:noFill/>
          <a:ln>
            <a:noFill/>
          </a:ln>
        </p:spPr>
        <p:txBody>
          <a:bodyPr vert="horz" wrap="square" lIns="91440" tIns="45720" rIns="91440" bIns="45720" numCol="1" anchor="t" anchorCtr="0" compatLnSpc="1"/>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eaLnBrk="1" hangingPunct="1">
              <a:lnSpc>
                <a:spcPct val="150000"/>
              </a:lnSpc>
              <a:buFont typeface="Wingdings" panose="05000000000000000000" pitchFamily="2" charset="2"/>
              <a:buChar char="Ø"/>
            </a:pP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确定与工艺安全相关的至关重要的设备</a:t>
            </a:r>
            <a:endParaRPr lang="zh-CN" altLang="zh-CN"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lvl="2" eaLnBrk="1" hangingPunct="1">
              <a:lnSpc>
                <a:spcPct val="150000"/>
              </a:lnSpc>
              <a:buFont typeface="Wingdings" panose="05000000000000000000" pitchFamily="2" charset="2"/>
              <a:buChar char="Ø"/>
            </a:pP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描述至关重要的设备的设计参数</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lvl="3" eaLnBrk="1" hangingPunct="1">
              <a:lnSpc>
                <a:spcPct val="150000"/>
              </a:lnSpc>
              <a:buFont typeface="Wingdings" panose="05000000000000000000" pitchFamily="2" charset="2"/>
              <a:buChar char="Ø"/>
            </a:pPr>
            <a:r>
              <a:rPr lang="zh-CN" altLang="en-US" b="1" i="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构造材料</a:t>
            </a:r>
            <a:r>
              <a:rPr lang="zh-CN" altLang="en-US"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lvl="3" eaLnBrk="1" hangingPunct="1">
              <a:lnSpc>
                <a:spcPct val="150000"/>
              </a:lnSpc>
              <a:buFont typeface="Wingdings" panose="05000000000000000000" pitchFamily="2" charset="2"/>
              <a:buChar char="Ø"/>
            </a:pPr>
            <a:r>
              <a:rPr lang="zh-CN" altLang="en-US" b="1" i="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减压系统设计、设计基础和计算</a:t>
            </a:r>
            <a:r>
              <a:rPr lang="zh-CN" altLang="en-US"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lvl="3" eaLnBrk="1" hangingPunct="1">
              <a:lnSpc>
                <a:spcPct val="150000"/>
              </a:lnSpc>
              <a:buFont typeface="Wingdings" panose="05000000000000000000" pitchFamily="2" charset="2"/>
              <a:buChar char="Ø"/>
            </a:pPr>
            <a:r>
              <a:rPr lang="zh-CN" altLang="en-US" b="1" i="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管道和仪表图（</a:t>
            </a:r>
            <a:r>
              <a:rPr lang="en-US" altLang="zh-CN" b="1" i="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P&amp;ID）</a:t>
            </a:r>
            <a:r>
              <a:rPr lang="en-US" altLang="zh-CN"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lvl="3" eaLnBrk="1" hangingPunct="1">
              <a:lnSpc>
                <a:spcPct val="150000"/>
              </a:lnSpc>
              <a:buFont typeface="Wingdings" panose="05000000000000000000" pitchFamily="2" charset="2"/>
              <a:buChar char="Ø"/>
            </a:pPr>
            <a:r>
              <a:rPr lang="zh-CN" altLang="en-US" b="1" i="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保护安全系统（例如，电气联锁简图/设定、探测和抑制系统）</a:t>
            </a:r>
            <a:r>
              <a:rPr lang="zh-CN" altLang="en-US"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lvl="3" eaLnBrk="1" hangingPunct="1">
              <a:lnSpc>
                <a:spcPct val="150000"/>
              </a:lnSpc>
              <a:buFont typeface="Wingdings" panose="05000000000000000000" pitchFamily="2" charset="2"/>
              <a:buChar char="Ø"/>
            </a:pPr>
            <a:r>
              <a:rPr lang="zh-CN" altLang="en-US" b="1" i="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通风系统设计</a:t>
            </a:r>
            <a:r>
              <a:rPr lang="zh-CN" altLang="en-US"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lvl="3" eaLnBrk="1" hangingPunct="1">
              <a:lnSpc>
                <a:spcPct val="150000"/>
              </a:lnSpc>
              <a:buFont typeface="Wingdings" panose="05000000000000000000" pitchFamily="2" charset="2"/>
              <a:buChar char="Ø"/>
            </a:pPr>
            <a:r>
              <a:rPr lang="zh-CN" altLang="en-US" b="1" i="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设计规范和标准的使用</a:t>
            </a:r>
            <a:r>
              <a:rPr lang="zh-CN" altLang="en-US"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zh-CN"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lvl="2" eaLnBrk="1" hangingPunct="1">
              <a:lnSpc>
                <a:spcPct val="150000"/>
              </a:lnSpc>
              <a:buFont typeface="Wingdings" panose="05000000000000000000" pitchFamily="2" charset="2"/>
              <a:buChar char="Ø"/>
            </a:pP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设计、采购、构造、安装、操作、检查、维护</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a:spLocks noChangeArrowheads="1"/>
          </p:cNvSpPr>
          <p:nvPr/>
        </p:nvSpPr>
        <p:spPr bwMode="auto">
          <a:xfrm>
            <a:off x="7023629" y="460376"/>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设备设计依据</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4" name="Picture 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366" y="1747838"/>
            <a:ext cx="255905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2" name="Rectangle 8"/>
          <p:cNvSpPr>
            <a:spLocks noGrp="1" noChangeArrowheads="1"/>
          </p:cNvSpPr>
          <p:nvPr>
            <p:custDataLst>
              <p:tags r:id="rId5"/>
            </p:custDataLst>
          </p:nvPr>
        </p:nvSpPr>
        <p:spPr>
          <a:xfrm>
            <a:off x="694796" y="1474789"/>
            <a:ext cx="8530167" cy="3881437"/>
          </a:xfrm>
          <a:prstGeom prst="rect">
            <a:avLst/>
          </a:prstGeom>
          <a:noFill/>
          <a:ln>
            <a:noFill/>
          </a:ln>
        </p:spPr>
        <p:txBody>
          <a:bodyPr vert="horz" wrap="square" lIns="99321" tIns="49661" rIns="99321" bIns="49661" numCol="1" anchor="t" anchorCtr="0" compatLnSpc="1"/>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hangingPunct="1">
              <a:lnSpc>
                <a:spcPct val="150000"/>
              </a:lnSpc>
              <a:buFontTx/>
              <a:buNone/>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工艺安全分析（</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PHA）</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用于系统地识别、评估和开发控制重大工艺危险的方法。完整的</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PHA</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用于跟踪已经接受的建议，并传达给受影响的人员。主要内容包括危害识别、后果分析、危险评估、人为因素和设施选址的评估、固有安全工艺评估、建议地提出和管理等。主要的分析方法如下：</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a:spLocks noChangeArrowheads="1"/>
          </p:cNvSpPr>
          <p:nvPr/>
        </p:nvSpPr>
        <p:spPr bwMode="auto">
          <a:xfrm>
            <a:off x="7023629" y="460376"/>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工艺安全分析</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
        <p:nvSpPr>
          <p:cNvPr id="4" name="矩形 43"/>
          <p:cNvSpPr>
            <a:spLocks noChangeArrowheads="1"/>
          </p:cNvSpPr>
          <p:nvPr>
            <p:custDataLst>
              <p:tags r:id="rId6"/>
            </p:custDataLst>
          </p:nvPr>
        </p:nvSpPr>
        <p:spPr bwMode="auto">
          <a:xfrm>
            <a:off x="694796" y="3754438"/>
            <a:ext cx="7658233"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150000"/>
              </a:lnSpc>
              <a:buFont typeface="Wingdings" panose="05000000000000000000" pitchFamily="2" charset="2"/>
              <a:buChar char="Ø"/>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故障假设</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检查表 </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(“What If”/ Checklist</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失效模式和影响分析 </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(FMEA)</a:t>
            </a:r>
            <a:endPar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危险和可操作性研究</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(HAZOP)</a:t>
            </a:r>
            <a:endPar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故障树分析（</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FTA</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事件树分析（</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ETA</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5" descr="Unknown-2.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7552" y="3657600"/>
            <a:ext cx="3026833"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grpSp>
        <p:nvGrpSpPr>
          <p:cNvPr id="182273" name="Group 2"/>
          <p:cNvGrpSpPr/>
          <p:nvPr/>
        </p:nvGrpSpPr>
        <p:grpSpPr bwMode="auto">
          <a:xfrm>
            <a:off x="8727943" y="4227513"/>
            <a:ext cx="853017" cy="1465262"/>
            <a:chOff x="420" y="13050"/>
            <a:chExt cx="2468" cy="1605"/>
          </a:xfrm>
        </p:grpSpPr>
        <p:sp>
          <p:nvSpPr>
            <p:cNvPr id="182314" name="AutoShape 3"/>
            <p:cNvSpPr>
              <a:spLocks noChangeArrowheads="1"/>
            </p:cNvSpPr>
            <p:nvPr>
              <p:custDataLst>
                <p:tags r:id="rId5"/>
              </p:custDataLst>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82315" name="Text Box 4"/>
            <p:cNvSpPr txBox="1">
              <a:spLocks noChangeArrowheads="1"/>
            </p:cNvSpPr>
            <p:nvPr>
              <p:custDataLst>
                <p:tags r:id="rId6"/>
              </p:custDataLst>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26000"/>
                </a:lnSpc>
              </a:pPr>
              <a:r>
                <a:rPr kumimoji="0" lang="zh-CN" altLang="en-US" sz="1400" b="1">
                  <a:solidFill>
                    <a:schemeClr val="folHlink"/>
                  </a:solidFill>
                  <a:latin typeface="微软雅黑" panose="020B0503020204020204" pitchFamily="34" charset="-122"/>
                  <a:ea typeface="微软雅黑" panose="020B0503020204020204" pitchFamily="34" charset="-122"/>
                </a:rPr>
                <a:t>封存、拆除</a:t>
              </a:r>
              <a:endParaRPr kumimoji="0" lang="zh-CN" altLang="en-US" sz="1400" b="1">
                <a:solidFill>
                  <a:schemeClr val="folHlink"/>
                </a:solidFill>
                <a:latin typeface="微软雅黑" panose="020B0503020204020204" pitchFamily="34" charset="-122"/>
                <a:ea typeface="微软雅黑" panose="020B0503020204020204" pitchFamily="34" charset="-122"/>
              </a:endParaRPr>
            </a:p>
          </p:txBody>
        </p:sp>
      </p:grpSp>
      <p:grpSp>
        <p:nvGrpSpPr>
          <p:cNvPr id="182274" name="Group 5"/>
          <p:cNvGrpSpPr>
            <a:grpSpLocks noChangeAspect="1"/>
          </p:cNvGrpSpPr>
          <p:nvPr/>
        </p:nvGrpSpPr>
        <p:grpSpPr bwMode="auto">
          <a:xfrm>
            <a:off x="1286405" y="4233863"/>
            <a:ext cx="911490" cy="1447800"/>
            <a:chOff x="420" y="13050"/>
            <a:chExt cx="2468" cy="1605"/>
          </a:xfrm>
        </p:grpSpPr>
        <p:sp>
          <p:nvSpPr>
            <p:cNvPr id="182312" name="AutoShape 6"/>
            <p:cNvSpPr>
              <a:spLocks noChangeArrowheads="1"/>
            </p:cNvSpPr>
            <p:nvPr>
              <p:custDataLst>
                <p:tags r:id="rId7"/>
              </p:custDataLst>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82313" name="Text Box 7"/>
            <p:cNvSpPr txBox="1">
              <a:spLocks noChangeArrowheads="1"/>
            </p:cNvSpPr>
            <p:nvPr>
              <p:custDataLst>
                <p:tags r:id="rId8"/>
              </p:custDataLst>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26000"/>
                </a:lnSpc>
              </a:pPr>
              <a:r>
                <a:rPr kumimoji="0" lang="zh-CN" altLang="en-US" sz="1400" b="1">
                  <a:solidFill>
                    <a:schemeClr val="folHlink"/>
                  </a:solidFill>
                  <a:latin typeface="微软雅黑" panose="020B0503020204020204" pitchFamily="34" charset="-122"/>
                  <a:ea typeface="微软雅黑" panose="020B0503020204020204" pitchFamily="34" charset="-122"/>
                </a:rPr>
                <a:t>可</a:t>
              </a:r>
              <a:endParaRPr kumimoji="0" lang="zh-CN" altLang="en-US" sz="1400" b="1">
                <a:solidFill>
                  <a:schemeClr val="folHlink"/>
                </a:solidFill>
                <a:latin typeface="微软雅黑" panose="020B0503020204020204" pitchFamily="34" charset="-122"/>
                <a:ea typeface="微软雅黑" panose="020B0503020204020204" pitchFamily="34" charset="-122"/>
              </a:endParaRPr>
            </a:p>
            <a:p>
              <a:pPr algn="ctr">
                <a:lnSpc>
                  <a:spcPct val="126000"/>
                </a:lnSpc>
              </a:pPr>
              <a:r>
                <a:rPr kumimoji="0" lang="zh-CN" altLang="en-US" sz="1400" b="1">
                  <a:solidFill>
                    <a:schemeClr val="folHlink"/>
                  </a:solidFill>
                  <a:latin typeface="微软雅黑" panose="020B0503020204020204" pitchFamily="34" charset="-122"/>
                  <a:ea typeface="微软雅黑" panose="020B0503020204020204" pitchFamily="34" charset="-122"/>
                </a:rPr>
                <a:t>行</a:t>
              </a:r>
              <a:endParaRPr kumimoji="0" lang="zh-CN" altLang="en-US" sz="1400" b="1">
                <a:solidFill>
                  <a:schemeClr val="folHlink"/>
                </a:solidFill>
                <a:latin typeface="微软雅黑" panose="020B0503020204020204" pitchFamily="34" charset="-122"/>
                <a:ea typeface="微软雅黑" panose="020B0503020204020204" pitchFamily="34" charset="-122"/>
              </a:endParaRPr>
            </a:p>
            <a:p>
              <a:pPr algn="ctr">
                <a:lnSpc>
                  <a:spcPct val="126000"/>
                </a:lnSpc>
              </a:pPr>
              <a:r>
                <a:rPr kumimoji="0" lang="zh-CN" altLang="en-US" sz="1400" b="1">
                  <a:solidFill>
                    <a:schemeClr val="folHlink"/>
                  </a:solidFill>
                  <a:latin typeface="微软雅黑" panose="020B0503020204020204" pitchFamily="34" charset="-122"/>
                  <a:ea typeface="微软雅黑" panose="020B0503020204020204" pitchFamily="34" charset="-122"/>
                </a:rPr>
                <a:t>性</a:t>
              </a:r>
              <a:endParaRPr kumimoji="0" lang="zh-CN" altLang="en-US" sz="1400" b="1">
                <a:solidFill>
                  <a:schemeClr val="folHlink"/>
                </a:solidFill>
                <a:latin typeface="微软雅黑" panose="020B0503020204020204" pitchFamily="34" charset="-122"/>
                <a:ea typeface="微软雅黑" panose="020B0503020204020204" pitchFamily="34" charset="-122"/>
              </a:endParaRPr>
            </a:p>
            <a:p>
              <a:pPr algn="ctr">
                <a:lnSpc>
                  <a:spcPct val="126000"/>
                </a:lnSpc>
              </a:pPr>
              <a:r>
                <a:rPr kumimoji="0" lang="zh-CN" altLang="en-US" sz="1400" b="1">
                  <a:solidFill>
                    <a:schemeClr val="folHlink"/>
                  </a:solidFill>
                  <a:latin typeface="微软雅黑" panose="020B0503020204020204" pitchFamily="34" charset="-122"/>
                  <a:ea typeface="微软雅黑" panose="020B0503020204020204" pitchFamily="34" charset="-122"/>
                </a:rPr>
                <a:t>研</a:t>
              </a:r>
              <a:endParaRPr kumimoji="0" lang="zh-CN" altLang="en-US" sz="1400" b="1">
                <a:solidFill>
                  <a:schemeClr val="folHlink"/>
                </a:solidFill>
                <a:latin typeface="微软雅黑" panose="020B0503020204020204" pitchFamily="34" charset="-122"/>
                <a:ea typeface="微软雅黑" panose="020B0503020204020204" pitchFamily="34" charset="-122"/>
              </a:endParaRPr>
            </a:p>
            <a:p>
              <a:pPr algn="ctr">
                <a:lnSpc>
                  <a:spcPct val="126000"/>
                </a:lnSpc>
              </a:pPr>
              <a:r>
                <a:rPr kumimoji="0" lang="zh-CN" altLang="en-US" sz="1400" b="1">
                  <a:solidFill>
                    <a:schemeClr val="folHlink"/>
                  </a:solidFill>
                  <a:latin typeface="微软雅黑" panose="020B0503020204020204" pitchFamily="34" charset="-122"/>
                  <a:ea typeface="微软雅黑" panose="020B0503020204020204" pitchFamily="34" charset="-122"/>
                </a:rPr>
                <a:t>究</a:t>
              </a:r>
              <a:endParaRPr kumimoji="0" lang="zh-CN" altLang="en-US" sz="1400" b="1">
                <a:solidFill>
                  <a:schemeClr val="folHlink"/>
                </a:solidFill>
                <a:latin typeface="微软雅黑" panose="020B0503020204020204" pitchFamily="34" charset="-122"/>
                <a:ea typeface="微软雅黑" panose="020B0503020204020204" pitchFamily="34" charset="-122"/>
              </a:endParaRPr>
            </a:p>
          </p:txBody>
        </p:sp>
      </p:grpSp>
      <p:grpSp>
        <p:nvGrpSpPr>
          <p:cNvPr id="182275" name="Group 8"/>
          <p:cNvGrpSpPr>
            <a:grpSpLocks noChangeAspect="1"/>
          </p:cNvGrpSpPr>
          <p:nvPr/>
        </p:nvGrpSpPr>
        <p:grpSpPr bwMode="auto">
          <a:xfrm>
            <a:off x="2215092" y="4233863"/>
            <a:ext cx="830660" cy="1447800"/>
            <a:chOff x="420" y="13050"/>
            <a:chExt cx="2468" cy="1605"/>
          </a:xfrm>
        </p:grpSpPr>
        <p:sp>
          <p:nvSpPr>
            <p:cNvPr id="182310" name="AutoShape 9"/>
            <p:cNvSpPr>
              <a:spLocks noChangeArrowheads="1"/>
            </p:cNvSpPr>
            <p:nvPr>
              <p:custDataLst>
                <p:tags r:id="rId9"/>
              </p:custDataLst>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82311" name="Text Box 10"/>
            <p:cNvSpPr txBox="1">
              <a:spLocks noChangeArrowheads="1"/>
            </p:cNvSpPr>
            <p:nvPr>
              <p:custDataLst>
                <p:tags r:id="rId10"/>
              </p:custDataLst>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56000"/>
                </a:lnSpc>
              </a:pPr>
              <a:r>
                <a:rPr kumimoji="0" lang="zh-CN" altLang="en-US" sz="1400" b="1">
                  <a:solidFill>
                    <a:schemeClr val="folHlink"/>
                  </a:solidFill>
                  <a:latin typeface="微软雅黑" panose="020B0503020204020204" pitchFamily="34" charset="-122"/>
                  <a:ea typeface="微软雅黑" panose="020B0503020204020204" pitchFamily="34" charset="-122"/>
                </a:rPr>
                <a:t>初步</a:t>
              </a:r>
              <a:endParaRPr kumimoji="0" lang="zh-CN" altLang="en-US" sz="1400" b="1">
                <a:solidFill>
                  <a:schemeClr val="folHlink"/>
                </a:solidFill>
                <a:latin typeface="微软雅黑" panose="020B0503020204020204" pitchFamily="34" charset="-122"/>
                <a:ea typeface="微软雅黑" panose="020B0503020204020204" pitchFamily="34" charset="-122"/>
              </a:endParaRPr>
            </a:p>
            <a:p>
              <a:pPr algn="ctr">
                <a:lnSpc>
                  <a:spcPct val="156000"/>
                </a:lnSpc>
              </a:pPr>
              <a:r>
                <a:rPr kumimoji="0" lang="zh-CN" altLang="en-US" sz="1400" b="1">
                  <a:solidFill>
                    <a:schemeClr val="folHlink"/>
                  </a:solidFill>
                  <a:latin typeface="微软雅黑" panose="020B0503020204020204" pitchFamily="34" charset="-122"/>
                  <a:ea typeface="微软雅黑" panose="020B0503020204020204" pitchFamily="34" charset="-122"/>
                </a:rPr>
                <a:t>设计</a:t>
              </a:r>
              <a:endParaRPr kumimoji="0" lang="zh-CN" altLang="en-US" sz="1400" b="1">
                <a:solidFill>
                  <a:schemeClr val="folHlink"/>
                </a:solidFill>
                <a:latin typeface="微软雅黑" panose="020B0503020204020204" pitchFamily="34" charset="-122"/>
                <a:ea typeface="微软雅黑" panose="020B0503020204020204" pitchFamily="34" charset="-122"/>
              </a:endParaRPr>
            </a:p>
          </p:txBody>
        </p:sp>
      </p:grpSp>
      <p:grpSp>
        <p:nvGrpSpPr>
          <p:cNvPr id="182276" name="Group 11"/>
          <p:cNvGrpSpPr>
            <a:grpSpLocks noChangeAspect="1"/>
          </p:cNvGrpSpPr>
          <p:nvPr/>
        </p:nvGrpSpPr>
        <p:grpSpPr bwMode="auto">
          <a:xfrm>
            <a:off x="3045752" y="4233863"/>
            <a:ext cx="773906" cy="1447800"/>
            <a:chOff x="420" y="13050"/>
            <a:chExt cx="2468" cy="1605"/>
          </a:xfrm>
        </p:grpSpPr>
        <p:sp>
          <p:nvSpPr>
            <p:cNvPr id="182308" name="AutoShape 12"/>
            <p:cNvSpPr>
              <a:spLocks noChangeArrowheads="1"/>
            </p:cNvSpPr>
            <p:nvPr>
              <p:custDataLst>
                <p:tags r:id="rId11"/>
              </p:custDataLst>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82309" name="Text Box 13"/>
            <p:cNvSpPr txBox="1">
              <a:spLocks noChangeArrowheads="1"/>
            </p:cNvSpPr>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06000"/>
                </a:lnSpc>
              </a:pPr>
              <a:r>
                <a:rPr kumimoji="0" lang="zh-CN" altLang="en-US" sz="1400" b="1">
                  <a:solidFill>
                    <a:schemeClr val="dk1"/>
                  </a:solidFill>
                  <a:latin typeface="微软雅黑" panose="020B0503020204020204" pitchFamily="34" charset="-122"/>
                  <a:ea typeface="微软雅黑" panose="020B0503020204020204" pitchFamily="34" charset="-122"/>
                </a:rPr>
                <a:t>下达投资计划</a:t>
              </a:r>
              <a:endParaRPr kumimoji="0" lang="zh-CN" altLang="en-US" sz="1400" b="1">
                <a:solidFill>
                  <a:schemeClr val="dk1"/>
                </a:solidFill>
                <a:latin typeface="微软雅黑" panose="020B0503020204020204" pitchFamily="34" charset="-122"/>
                <a:ea typeface="微软雅黑" panose="020B0503020204020204" pitchFamily="34" charset="-122"/>
              </a:endParaRPr>
            </a:p>
            <a:p>
              <a:pPr algn="just"/>
              <a:endParaRPr kumimoji="0" lang="zh-CN" altLang="en-US" sz="1000">
                <a:solidFill>
                  <a:schemeClr val="dk1"/>
                </a:solidFill>
                <a:latin typeface="微软雅黑" panose="020B0503020204020204" pitchFamily="34" charset="-122"/>
                <a:ea typeface="微软雅黑" panose="020B0503020204020204" pitchFamily="34" charset="-122"/>
              </a:endParaRPr>
            </a:p>
            <a:p>
              <a:endParaRPr kumimoji="0" lang="zh-CN" altLang="en-US" sz="1000" b="1">
                <a:solidFill>
                  <a:schemeClr val="dk1"/>
                </a:solidFill>
                <a:latin typeface="微软雅黑" panose="020B0503020204020204" pitchFamily="34" charset="-122"/>
                <a:ea typeface="微软雅黑" panose="020B0503020204020204" pitchFamily="34" charset="-122"/>
              </a:endParaRPr>
            </a:p>
          </p:txBody>
        </p:sp>
      </p:grpSp>
      <p:grpSp>
        <p:nvGrpSpPr>
          <p:cNvPr id="182277" name="Group 14"/>
          <p:cNvGrpSpPr>
            <a:grpSpLocks noChangeAspect="1"/>
          </p:cNvGrpSpPr>
          <p:nvPr/>
        </p:nvGrpSpPr>
        <p:grpSpPr bwMode="auto">
          <a:xfrm>
            <a:off x="3783542" y="4233863"/>
            <a:ext cx="1148821" cy="1447800"/>
            <a:chOff x="420" y="13050"/>
            <a:chExt cx="2468" cy="1605"/>
          </a:xfrm>
        </p:grpSpPr>
        <p:sp>
          <p:nvSpPr>
            <p:cNvPr id="182306" name="AutoShape 15"/>
            <p:cNvSpPr>
              <a:spLocks noChangeArrowheads="1"/>
            </p:cNvSpPr>
            <p:nvPr>
              <p:custDataLst>
                <p:tags r:id="rId12"/>
              </p:custDataLst>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82307" name="Text Box 16"/>
            <p:cNvSpPr txBox="1">
              <a:spLocks noChangeArrowheads="1"/>
            </p:cNvSpPr>
            <p:nvPr>
              <p:custDataLst>
                <p:tags r:id="rId13"/>
              </p:custDataLst>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56000"/>
                </a:lnSpc>
              </a:pPr>
              <a:r>
                <a:rPr kumimoji="0" lang="zh-CN" altLang="en-US" sz="1400" b="1">
                  <a:solidFill>
                    <a:schemeClr val="folHlink"/>
                  </a:solidFill>
                  <a:latin typeface="微软雅黑" panose="020B0503020204020204" pitchFamily="34" charset="-122"/>
                  <a:ea typeface="微软雅黑" panose="020B0503020204020204" pitchFamily="34" charset="-122"/>
                </a:rPr>
                <a:t>详细设计、施工图设计</a:t>
              </a:r>
              <a:endParaRPr kumimoji="0" lang="zh-CN" altLang="en-US" sz="1400" b="1">
                <a:solidFill>
                  <a:schemeClr val="folHlink"/>
                </a:solidFill>
                <a:latin typeface="微软雅黑" panose="020B0503020204020204" pitchFamily="34" charset="-122"/>
                <a:ea typeface="微软雅黑" panose="020B0503020204020204" pitchFamily="34" charset="-122"/>
              </a:endParaRPr>
            </a:p>
          </p:txBody>
        </p:sp>
      </p:grpSp>
      <p:grpSp>
        <p:nvGrpSpPr>
          <p:cNvPr id="182278" name="Group 17"/>
          <p:cNvGrpSpPr>
            <a:grpSpLocks noChangeAspect="1"/>
          </p:cNvGrpSpPr>
          <p:nvPr/>
        </p:nvGrpSpPr>
        <p:grpSpPr bwMode="auto">
          <a:xfrm>
            <a:off x="5209250" y="4227513"/>
            <a:ext cx="1162579" cy="1465262"/>
            <a:chOff x="420" y="13050"/>
            <a:chExt cx="2468" cy="1605"/>
          </a:xfrm>
        </p:grpSpPr>
        <p:sp>
          <p:nvSpPr>
            <p:cNvPr id="182304" name="AutoShape 18"/>
            <p:cNvSpPr>
              <a:spLocks noChangeArrowheads="1"/>
            </p:cNvSpPr>
            <p:nvPr>
              <p:custDataLst>
                <p:tags r:id="rId14"/>
              </p:custDataLst>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82305" name="Text Box 19"/>
            <p:cNvSpPr txBox="1">
              <a:spLocks noChangeArrowheads="1"/>
            </p:cNvSpPr>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46000"/>
                </a:lnSpc>
              </a:pPr>
              <a:r>
                <a:rPr kumimoji="0" lang="zh-CN" altLang="en-US" sz="1400" b="1">
                  <a:solidFill>
                    <a:schemeClr val="dk1"/>
                  </a:solidFill>
                  <a:latin typeface="微软雅黑" panose="020B0503020204020204" pitchFamily="34" charset="-122"/>
                  <a:ea typeface="微软雅黑" panose="020B0503020204020204" pitchFamily="34" charset="-122"/>
                </a:rPr>
                <a:t>启动前安全检查、开车</a:t>
              </a:r>
              <a:endParaRPr kumimoji="0" lang="zh-CN" altLang="en-US" sz="1400" b="1">
                <a:solidFill>
                  <a:schemeClr val="dk1"/>
                </a:solidFill>
                <a:latin typeface="微软雅黑" panose="020B0503020204020204" pitchFamily="34" charset="-122"/>
                <a:ea typeface="微软雅黑" panose="020B0503020204020204" pitchFamily="34" charset="-122"/>
              </a:endParaRPr>
            </a:p>
            <a:p>
              <a:pPr algn="just"/>
              <a:endParaRPr kumimoji="0" lang="zh-CN" altLang="en-US" sz="1000">
                <a:solidFill>
                  <a:schemeClr val="dk1"/>
                </a:solidFill>
                <a:latin typeface="微软雅黑" panose="020B0503020204020204" pitchFamily="34" charset="-122"/>
                <a:ea typeface="微软雅黑" panose="020B0503020204020204" pitchFamily="34" charset="-122"/>
              </a:endParaRPr>
            </a:p>
            <a:p>
              <a:endParaRPr kumimoji="0" lang="zh-CN" altLang="en-US" sz="1000" b="1">
                <a:solidFill>
                  <a:schemeClr val="dk1"/>
                </a:solidFill>
                <a:latin typeface="微软雅黑" panose="020B0503020204020204" pitchFamily="34" charset="-122"/>
                <a:ea typeface="微软雅黑" panose="020B0503020204020204" pitchFamily="34" charset="-122"/>
              </a:endParaRPr>
            </a:p>
          </p:txBody>
        </p:sp>
      </p:grpSp>
      <p:sp>
        <p:nvSpPr>
          <p:cNvPr id="182279" name="AutoShape 20"/>
          <p:cNvSpPr>
            <a:spLocks noChangeAspect="1" noChangeArrowheads="1"/>
          </p:cNvSpPr>
          <p:nvPr>
            <p:custDataLst>
              <p:tags r:id="rId15"/>
            </p:custDataLst>
          </p:nvPr>
        </p:nvSpPr>
        <p:spPr bwMode="auto">
          <a:xfrm>
            <a:off x="4899688" y="4254500"/>
            <a:ext cx="297523" cy="1430338"/>
          </a:xfrm>
          <a:prstGeom prst="chevron">
            <a:avLst>
              <a:gd name="adj" fmla="val 42319"/>
            </a:avLst>
          </a:prstGeom>
          <a:solidFill>
            <a:srgbClr val="FFFFFF"/>
          </a:solidFill>
          <a:ln w="9525">
            <a:solidFill>
              <a:srgbClr val="000000"/>
            </a:solidFill>
            <a:miter lim="800000"/>
          </a:ln>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grpSp>
        <p:nvGrpSpPr>
          <p:cNvPr id="182280" name="Group 21"/>
          <p:cNvGrpSpPr>
            <a:grpSpLocks noChangeAspect="1"/>
          </p:cNvGrpSpPr>
          <p:nvPr/>
        </p:nvGrpSpPr>
        <p:grpSpPr bwMode="auto">
          <a:xfrm>
            <a:off x="6299598" y="4227513"/>
            <a:ext cx="2431785" cy="1465262"/>
            <a:chOff x="15600" y="13050"/>
            <a:chExt cx="3698" cy="1605"/>
          </a:xfrm>
        </p:grpSpPr>
        <p:sp>
          <p:nvSpPr>
            <p:cNvPr id="182302" name="AutoShape 22"/>
            <p:cNvSpPr>
              <a:spLocks noChangeArrowheads="1"/>
            </p:cNvSpPr>
            <p:nvPr>
              <p:custDataLst>
                <p:tags r:id="rId16"/>
              </p:custDataLst>
            </p:nvPr>
          </p:nvSpPr>
          <p:spPr bwMode="auto">
            <a:xfrm>
              <a:off x="15600" y="13080"/>
              <a:ext cx="3698" cy="1575"/>
            </a:xfrm>
            <a:prstGeom prst="chevron">
              <a:avLst>
                <a:gd name="adj" fmla="val 19305"/>
              </a:avLst>
            </a:prstGeom>
            <a:solidFill>
              <a:srgbClr val="FFFFFF"/>
            </a:solidFill>
            <a:ln w="9525">
              <a:solidFill>
                <a:srgbClr val="000000"/>
              </a:solidFill>
              <a:miter lim="800000"/>
            </a:ln>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82303" name="Text Box 23"/>
            <p:cNvSpPr txBox="1">
              <a:spLocks noChangeArrowheads="1"/>
            </p:cNvSpPr>
            <p:nvPr>
              <p:custDataLst>
                <p:tags r:id="rId17"/>
              </p:custDataLst>
            </p:nvPr>
          </p:nvSpPr>
          <p:spPr bwMode="auto">
            <a:xfrm>
              <a:off x="16364" y="13050"/>
              <a:ext cx="2517"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76000"/>
                </a:lnSpc>
              </a:pPr>
              <a:endParaRPr kumimoji="0" lang="zh-CN" altLang="en-US" sz="1400">
                <a:solidFill>
                  <a:schemeClr val="folHlink"/>
                </a:solidFill>
                <a:latin typeface="微软雅黑" panose="020B0503020204020204" pitchFamily="34" charset="-122"/>
                <a:ea typeface="微软雅黑" panose="020B0503020204020204" pitchFamily="34" charset="-122"/>
              </a:endParaRPr>
            </a:p>
            <a:p>
              <a:pPr algn="ctr">
                <a:lnSpc>
                  <a:spcPct val="206000"/>
                </a:lnSpc>
              </a:pPr>
              <a:r>
                <a:rPr kumimoji="0" lang="zh-CN" altLang="en-US" sz="1400" b="1">
                  <a:solidFill>
                    <a:schemeClr val="folHlink"/>
                  </a:solidFill>
                  <a:latin typeface="微软雅黑" panose="020B0503020204020204" pitchFamily="34" charset="-122"/>
                  <a:ea typeface="微软雅黑" panose="020B0503020204020204" pitchFamily="34" charset="-122"/>
                </a:rPr>
                <a:t>投产运行</a:t>
              </a:r>
              <a:endParaRPr kumimoji="0" lang="zh-CN" altLang="en-US" sz="1400" b="1">
                <a:solidFill>
                  <a:schemeClr val="folHlink"/>
                </a:solidFill>
                <a:latin typeface="微软雅黑" panose="020B0503020204020204" pitchFamily="34" charset="-122"/>
                <a:ea typeface="微软雅黑" panose="020B0503020204020204" pitchFamily="34" charset="-122"/>
              </a:endParaRPr>
            </a:p>
          </p:txBody>
        </p:sp>
      </p:grpSp>
      <p:grpSp>
        <p:nvGrpSpPr>
          <p:cNvPr id="182281" name="Group 24"/>
          <p:cNvGrpSpPr>
            <a:grpSpLocks noChangeAspect="1"/>
          </p:cNvGrpSpPr>
          <p:nvPr/>
        </p:nvGrpSpPr>
        <p:grpSpPr bwMode="auto">
          <a:xfrm>
            <a:off x="316441" y="4233863"/>
            <a:ext cx="957925" cy="1447800"/>
            <a:chOff x="420" y="13050"/>
            <a:chExt cx="2468" cy="1605"/>
          </a:xfrm>
        </p:grpSpPr>
        <p:sp>
          <p:nvSpPr>
            <p:cNvPr id="182300" name="AutoShape 25"/>
            <p:cNvSpPr>
              <a:spLocks noChangeArrowheads="1"/>
            </p:cNvSpPr>
            <p:nvPr>
              <p:custDataLst>
                <p:tags r:id="rId18"/>
              </p:custDataLst>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82301" name="Text Box 26"/>
            <p:cNvSpPr txBox="1">
              <a:spLocks noChangeArrowheads="1"/>
            </p:cNvSpPr>
            <p:nvPr>
              <p:custDataLst>
                <p:tags r:id="rId19"/>
              </p:custDataLst>
            </p:nvPr>
          </p:nvSpPr>
          <p:spPr bwMode="auto">
            <a:xfrm>
              <a:off x="930" y="13050"/>
              <a:ext cx="1680"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26000"/>
                </a:lnSpc>
              </a:pPr>
              <a:r>
                <a:rPr kumimoji="0" lang="zh-CN" altLang="en-US" sz="1400" b="1">
                  <a:solidFill>
                    <a:schemeClr val="folHlink"/>
                  </a:solidFill>
                  <a:latin typeface="微软雅黑" panose="020B0503020204020204" pitchFamily="34" charset="-122"/>
                  <a:ea typeface="微软雅黑" panose="020B0503020204020204" pitchFamily="34" charset="-122"/>
                </a:rPr>
                <a:t>项</a:t>
              </a:r>
              <a:endParaRPr kumimoji="0" lang="zh-CN" altLang="en-US" sz="1400" b="1">
                <a:solidFill>
                  <a:schemeClr val="folHlink"/>
                </a:solidFill>
                <a:latin typeface="微软雅黑" panose="020B0503020204020204" pitchFamily="34" charset="-122"/>
                <a:ea typeface="微软雅黑" panose="020B0503020204020204" pitchFamily="34" charset="-122"/>
              </a:endParaRPr>
            </a:p>
            <a:p>
              <a:pPr algn="ctr">
                <a:lnSpc>
                  <a:spcPct val="126000"/>
                </a:lnSpc>
              </a:pPr>
              <a:r>
                <a:rPr kumimoji="0" lang="zh-CN" altLang="en-US" sz="1400" b="1">
                  <a:solidFill>
                    <a:schemeClr val="folHlink"/>
                  </a:solidFill>
                  <a:latin typeface="微软雅黑" panose="020B0503020204020204" pitchFamily="34" charset="-122"/>
                  <a:ea typeface="微软雅黑" panose="020B0503020204020204" pitchFamily="34" charset="-122"/>
                </a:rPr>
                <a:t>目</a:t>
              </a:r>
              <a:endParaRPr kumimoji="0" lang="zh-CN" altLang="en-US" sz="1400" b="1">
                <a:solidFill>
                  <a:schemeClr val="folHlink"/>
                </a:solidFill>
                <a:latin typeface="微软雅黑" panose="020B0503020204020204" pitchFamily="34" charset="-122"/>
                <a:ea typeface="微软雅黑" panose="020B0503020204020204" pitchFamily="34" charset="-122"/>
              </a:endParaRPr>
            </a:p>
            <a:p>
              <a:pPr algn="ctr">
                <a:lnSpc>
                  <a:spcPct val="126000"/>
                </a:lnSpc>
              </a:pPr>
              <a:r>
                <a:rPr kumimoji="0" lang="zh-CN" altLang="en-US" sz="1400" b="1">
                  <a:solidFill>
                    <a:schemeClr val="folHlink"/>
                  </a:solidFill>
                  <a:latin typeface="微软雅黑" panose="020B0503020204020204" pitchFamily="34" charset="-122"/>
                  <a:ea typeface="微软雅黑" panose="020B0503020204020204" pitchFamily="34" charset="-122"/>
                </a:rPr>
                <a:t>建</a:t>
              </a:r>
              <a:endParaRPr kumimoji="0" lang="zh-CN" altLang="en-US" sz="1400" b="1">
                <a:solidFill>
                  <a:schemeClr val="folHlink"/>
                </a:solidFill>
                <a:latin typeface="微软雅黑" panose="020B0503020204020204" pitchFamily="34" charset="-122"/>
                <a:ea typeface="微软雅黑" panose="020B0503020204020204" pitchFamily="34" charset="-122"/>
              </a:endParaRPr>
            </a:p>
            <a:p>
              <a:pPr algn="ctr">
                <a:lnSpc>
                  <a:spcPct val="126000"/>
                </a:lnSpc>
              </a:pPr>
              <a:r>
                <a:rPr kumimoji="0" lang="zh-CN" altLang="en-US" sz="1400" b="1">
                  <a:solidFill>
                    <a:schemeClr val="folHlink"/>
                  </a:solidFill>
                  <a:latin typeface="微软雅黑" panose="020B0503020204020204" pitchFamily="34" charset="-122"/>
                  <a:ea typeface="微软雅黑" panose="020B0503020204020204" pitchFamily="34" charset="-122"/>
                </a:rPr>
                <a:t>议</a:t>
              </a:r>
              <a:endParaRPr kumimoji="0" lang="zh-CN" altLang="en-US" sz="1400" b="1">
                <a:solidFill>
                  <a:schemeClr val="folHlink"/>
                </a:solidFill>
                <a:latin typeface="微软雅黑" panose="020B0503020204020204" pitchFamily="34" charset="-122"/>
                <a:ea typeface="微软雅黑" panose="020B0503020204020204" pitchFamily="34" charset="-122"/>
              </a:endParaRPr>
            </a:p>
            <a:p>
              <a:pPr algn="ctr">
                <a:lnSpc>
                  <a:spcPct val="126000"/>
                </a:lnSpc>
              </a:pPr>
              <a:r>
                <a:rPr kumimoji="0" lang="zh-CN" altLang="en-US" sz="1400" b="1">
                  <a:solidFill>
                    <a:schemeClr val="folHlink"/>
                  </a:solidFill>
                  <a:latin typeface="微软雅黑" panose="020B0503020204020204" pitchFamily="34" charset="-122"/>
                  <a:ea typeface="微软雅黑" panose="020B0503020204020204" pitchFamily="34" charset="-122"/>
                </a:rPr>
                <a:t>书</a:t>
              </a:r>
              <a:endParaRPr kumimoji="0" lang="zh-CN" altLang="en-US" sz="1400" b="1">
                <a:solidFill>
                  <a:schemeClr val="folHlink"/>
                </a:solidFill>
                <a:latin typeface="微软雅黑" panose="020B0503020204020204" pitchFamily="34" charset="-122"/>
                <a:ea typeface="微软雅黑" panose="020B0503020204020204" pitchFamily="34" charset="-122"/>
              </a:endParaRPr>
            </a:p>
          </p:txBody>
        </p:sp>
      </p:grpSp>
      <p:sp>
        <p:nvSpPr>
          <p:cNvPr id="616475" name="Text Box 27"/>
          <p:cNvSpPr txBox="1">
            <a:spLocks noChangeAspect="1" noChangeArrowheads="1"/>
          </p:cNvSpPr>
          <p:nvPr/>
        </p:nvSpPr>
        <p:spPr bwMode="auto">
          <a:xfrm>
            <a:off x="409311" y="1751014"/>
            <a:ext cx="787665" cy="1055687"/>
          </a:xfrm>
          <a:prstGeom prst="rect">
            <a:avLst/>
          </a:prstGeom>
          <a:solidFill>
            <a:srgbClr val="FFFFFF"/>
          </a:solidFill>
          <a:ln w="9525">
            <a:solidFill>
              <a:srgbClr val="000000"/>
            </a:solidFill>
            <a:miter lim="800000"/>
          </a:ln>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46000"/>
              </a:lnSpc>
            </a:pPr>
            <a:r>
              <a:rPr kumimoji="0" lang="zh-CN" altLang="en-US" sz="1400" b="1">
                <a:solidFill>
                  <a:srgbClr val="10BA28"/>
                </a:solidFill>
                <a:latin typeface="微软雅黑" panose="020B0503020204020204" pitchFamily="34" charset="-122"/>
                <a:ea typeface="微软雅黑" panose="020B0503020204020204" pitchFamily="34" charset="-122"/>
              </a:rPr>
              <a:t>筛选性工艺安全评审</a:t>
            </a:r>
            <a:endParaRPr kumimoji="0" lang="zh-CN" altLang="en-US" sz="1400" b="1">
              <a:solidFill>
                <a:srgbClr val="10BA28"/>
              </a:solidFill>
              <a:latin typeface="微软雅黑" panose="020B0503020204020204" pitchFamily="34" charset="-122"/>
              <a:ea typeface="微软雅黑" panose="020B0503020204020204" pitchFamily="34" charset="-122"/>
            </a:endParaRPr>
          </a:p>
        </p:txBody>
      </p:sp>
      <p:sp>
        <p:nvSpPr>
          <p:cNvPr id="616476" name="Line 28"/>
          <p:cNvSpPr>
            <a:spLocks noChangeAspect="1" noChangeShapeType="1"/>
          </p:cNvSpPr>
          <p:nvPr>
            <p:custDataLst>
              <p:tags r:id="rId20"/>
            </p:custDataLst>
          </p:nvPr>
        </p:nvSpPr>
        <p:spPr bwMode="auto">
          <a:xfrm>
            <a:off x="765308" y="2814638"/>
            <a:ext cx="0" cy="1452562"/>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616477" name="Text Box 29"/>
          <p:cNvSpPr txBox="1">
            <a:spLocks noChangeAspect="1" noChangeArrowheads="1"/>
          </p:cNvSpPr>
          <p:nvPr/>
        </p:nvSpPr>
        <p:spPr bwMode="auto">
          <a:xfrm>
            <a:off x="2378472" y="1768476"/>
            <a:ext cx="789384" cy="1044575"/>
          </a:xfrm>
          <a:prstGeom prst="rect">
            <a:avLst/>
          </a:prstGeom>
          <a:solidFill>
            <a:srgbClr val="FFFFFF"/>
          </a:solidFill>
          <a:ln w="9525">
            <a:solidFill>
              <a:srgbClr val="000000"/>
            </a:solidFill>
            <a:miter lim="800000"/>
          </a:ln>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46000"/>
              </a:lnSpc>
            </a:pPr>
            <a:r>
              <a:rPr kumimoji="0" lang="zh-CN" altLang="en-US" sz="1400" b="1">
                <a:solidFill>
                  <a:srgbClr val="10BA28"/>
                </a:solidFill>
                <a:latin typeface="微软雅黑" panose="020B0503020204020204" pitchFamily="34" charset="-122"/>
                <a:ea typeface="微软雅黑" panose="020B0503020204020204" pitchFamily="34" charset="-122"/>
              </a:rPr>
              <a:t>详细工艺安全分析</a:t>
            </a:r>
            <a:endParaRPr kumimoji="0" lang="zh-CN" altLang="en-US" sz="1400" b="1">
              <a:solidFill>
                <a:srgbClr val="10BA28"/>
              </a:solidFill>
              <a:latin typeface="微软雅黑" panose="020B0503020204020204" pitchFamily="34" charset="-122"/>
              <a:ea typeface="微软雅黑" panose="020B0503020204020204" pitchFamily="34" charset="-122"/>
            </a:endParaRPr>
          </a:p>
        </p:txBody>
      </p:sp>
      <p:sp>
        <p:nvSpPr>
          <p:cNvPr id="616478" name="Text Box 30"/>
          <p:cNvSpPr txBox="1">
            <a:spLocks noChangeAspect="1" noChangeArrowheads="1"/>
          </p:cNvSpPr>
          <p:nvPr/>
        </p:nvSpPr>
        <p:spPr bwMode="auto">
          <a:xfrm>
            <a:off x="4461140" y="1741488"/>
            <a:ext cx="992320" cy="1046162"/>
          </a:xfrm>
          <a:prstGeom prst="rect">
            <a:avLst/>
          </a:prstGeom>
          <a:solidFill>
            <a:srgbClr val="FFFFFF"/>
          </a:solidFill>
          <a:ln w="9525">
            <a:solidFill>
              <a:srgbClr val="000000"/>
            </a:solidFill>
            <a:miter lim="800000"/>
          </a:ln>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46000"/>
              </a:lnSpc>
            </a:pPr>
            <a:r>
              <a:rPr kumimoji="0" lang="zh-CN" altLang="en-US" sz="1400" b="1">
                <a:solidFill>
                  <a:srgbClr val="1520B5"/>
                </a:solidFill>
                <a:latin typeface="微软雅黑" panose="020B0503020204020204" pitchFamily="34" charset="-122"/>
                <a:ea typeface="微软雅黑" panose="020B0503020204020204" pitchFamily="34" charset="-122"/>
              </a:rPr>
              <a:t>最终项目工艺安全报告</a:t>
            </a:r>
            <a:endParaRPr kumimoji="0" lang="zh-CN" altLang="en-US" sz="1400" b="1">
              <a:solidFill>
                <a:srgbClr val="1520B5"/>
              </a:solidFill>
              <a:latin typeface="微软雅黑" panose="020B0503020204020204" pitchFamily="34" charset="-122"/>
              <a:ea typeface="微软雅黑" panose="020B0503020204020204" pitchFamily="34" charset="-122"/>
            </a:endParaRPr>
          </a:p>
        </p:txBody>
      </p:sp>
      <p:sp>
        <p:nvSpPr>
          <p:cNvPr id="616479" name="Text Box 31"/>
          <p:cNvSpPr txBox="1">
            <a:spLocks noChangeAspect="1" noChangeArrowheads="1"/>
          </p:cNvSpPr>
          <p:nvPr/>
        </p:nvSpPr>
        <p:spPr bwMode="auto">
          <a:xfrm>
            <a:off x="6984075" y="1751014"/>
            <a:ext cx="1530615" cy="1057275"/>
          </a:xfrm>
          <a:prstGeom prst="rect">
            <a:avLst/>
          </a:prstGeom>
          <a:solidFill>
            <a:srgbClr val="FFFFFF"/>
          </a:solidFill>
          <a:ln w="9525">
            <a:solidFill>
              <a:srgbClr val="000000"/>
            </a:solidFill>
            <a:miter lim="800000"/>
          </a:ln>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46000"/>
              </a:lnSpc>
            </a:pPr>
            <a:r>
              <a:rPr kumimoji="0" lang="zh-CN" altLang="en-US" sz="1400" b="1">
                <a:solidFill>
                  <a:srgbClr val="1520B5"/>
                </a:solidFill>
                <a:latin typeface="微软雅黑" panose="020B0503020204020204" pitchFamily="34" charset="-122"/>
                <a:ea typeface="微软雅黑" panose="020B0503020204020204" pitchFamily="34" charset="-122"/>
                <a:cs typeface="微软雅黑" panose="020B0503020204020204" pitchFamily="34" charset="-122"/>
              </a:rPr>
              <a:t>周期性工艺安全分析</a:t>
            </a:r>
            <a:endParaRPr kumimoji="0" lang="zh-CN" altLang="en-US" sz="1400" b="1">
              <a:solidFill>
                <a:srgbClr val="1520B5"/>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46000"/>
              </a:lnSpc>
            </a:pPr>
            <a:r>
              <a:rPr kumimoji="0" lang="zh-CN" altLang="en-US" sz="1400" b="1">
                <a:solidFill>
                  <a:srgbClr val="1520B5"/>
                </a:solidFill>
                <a:latin typeface="微软雅黑" panose="020B0503020204020204" pitchFamily="34" charset="-122"/>
                <a:ea typeface="微软雅黑" panose="020B0503020204020204" pitchFamily="34" charset="-122"/>
                <a:cs typeface="微软雅黑" panose="020B0503020204020204" pitchFamily="34" charset="-122"/>
              </a:rPr>
              <a:t>（每</a:t>
            </a:r>
            <a:r>
              <a:rPr kumimoji="0" lang="en-US" altLang="zh-CN" sz="1400" b="1">
                <a:solidFill>
                  <a:srgbClr val="1520B5"/>
                </a:solidFill>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400" b="1">
                <a:solidFill>
                  <a:srgbClr val="1520B5"/>
                </a:solidFill>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1400" b="1">
                <a:solidFill>
                  <a:srgbClr val="1520B5"/>
                </a:solidFill>
                <a:latin typeface="微软雅黑" panose="020B0503020204020204" pitchFamily="34" charset="-122"/>
                <a:ea typeface="微软雅黑" panose="020B0503020204020204" pitchFamily="34" charset="-122"/>
                <a:cs typeface="微软雅黑" panose="020B0503020204020204" pitchFamily="34" charset="-122"/>
              </a:rPr>
              <a:t>5</a:t>
            </a:r>
            <a:r>
              <a:rPr kumimoji="0" lang="zh-CN" altLang="en-US" sz="1400" b="1">
                <a:solidFill>
                  <a:srgbClr val="1520B5"/>
                </a:solidFill>
                <a:latin typeface="微软雅黑" panose="020B0503020204020204" pitchFamily="34" charset="-122"/>
                <a:ea typeface="微软雅黑" panose="020B0503020204020204" pitchFamily="34" charset="-122"/>
                <a:cs typeface="微软雅黑" panose="020B0503020204020204" pitchFamily="34" charset="-122"/>
              </a:rPr>
              <a:t>年）</a:t>
            </a:r>
            <a:endParaRPr kumimoji="0" lang="zh-CN" altLang="en-US" sz="1400" b="1">
              <a:solidFill>
                <a:srgbClr val="1520B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6480" name="Line 32"/>
          <p:cNvSpPr>
            <a:spLocks noChangeAspect="1" noChangeShapeType="1"/>
          </p:cNvSpPr>
          <p:nvPr>
            <p:custDataLst>
              <p:tags r:id="rId21"/>
            </p:custDataLst>
          </p:nvPr>
        </p:nvSpPr>
        <p:spPr bwMode="auto">
          <a:xfrm>
            <a:off x="7044267" y="2801938"/>
            <a:ext cx="0" cy="1452562"/>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616481" name="Line 33"/>
          <p:cNvSpPr>
            <a:spLocks noChangeAspect="1" noChangeShapeType="1"/>
          </p:cNvSpPr>
          <p:nvPr>
            <p:custDataLst>
              <p:tags r:id="rId22"/>
            </p:custDataLst>
          </p:nvPr>
        </p:nvSpPr>
        <p:spPr bwMode="auto">
          <a:xfrm>
            <a:off x="7510331" y="2801938"/>
            <a:ext cx="0" cy="1452562"/>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616482" name="Line 34"/>
          <p:cNvSpPr>
            <a:spLocks noChangeAspect="1" noChangeShapeType="1"/>
          </p:cNvSpPr>
          <p:nvPr>
            <p:custDataLst>
              <p:tags r:id="rId23"/>
            </p:custDataLst>
          </p:nvPr>
        </p:nvSpPr>
        <p:spPr bwMode="auto">
          <a:xfrm>
            <a:off x="7974675" y="2832100"/>
            <a:ext cx="0" cy="1422400"/>
          </a:xfrm>
          <a:prstGeom prst="line">
            <a:avLst/>
          </a:prstGeom>
          <a:noFill/>
          <a:ln w="9525">
            <a:solidFill>
              <a:srgbClr val="000000"/>
            </a:solidFill>
            <a:prstDash val="dash"/>
            <a:round/>
            <a:tailEnd type="triangle" w="med" len="me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616483" name="Line 35"/>
          <p:cNvSpPr>
            <a:spLocks noChangeAspect="1" noChangeShapeType="1"/>
          </p:cNvSpPr>
          <p:nvPr>
            <p:custDataLst>
              <p:tags r:id="rId24"/>
            </p:custDataLst>
          </p:nvPr>
        </p:nvSpPr>
        <p:spPr bwMode="auto">
          <a:xfrm>
            <a:off x="8439018" y="2830514"/>
            <a:ext cx="0" cy="1423987"/>
          </a:xfrm>
          <a:prstGeom prst="line">
            <a:avLst/>
          </a:prstGeom>
          <a:noFill/>
          <a:ln w="9525">
            <a:solidFill>
              <a:srgbClr val="000000"/>
            </a:solidFill>
            <a:prstDash val="dash"/>
            <a:round/>
            <a:tailEnd type="triangle" w="med" len="me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616484" name="Text Box 36"/>
          <p:cNvSpPr txBox="1">
            <a:spLocks noChangeAspect="1" noChangeArrowheads="1"/>
          </p:cNvSpPr>
          <p:nvPr/>
        </p:nvSpPr>
        <p:spPr bwMode="auto">
          <a:xfrm>
            <a:off x="1401631" y="1768475"/>
            <a:ext cx="787665" cy="1042988"/>
          </a:xfrm>
          <a:prstGeom prst="rect">
            <a:avLst/>
          </a:prstGeom>
          <a:solidFill>
            <a:srgbClr val="FFFFFF"/>
          </a:solidFill>
          <a:ln w="9525">
            <a:solidFill>
              <a:srgbClr val="000000"/>
            </a:solidFill>
            <a:miter lim="800000"/>
          </a:ln>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16000"/>
              </a:lnSpc>
            </a:pPr>
            <a:r>
              <a:rPr kumimoji="0" lang="zh-CN" altLang="en-US" sz="1400" b="1">
                <a:solidFill>
                  <a:srgbClr val="1520B5"/>
                </a:solidFill>
                <a:latin typeface="微软雅黑" panose="020B0503020204020204" pitchFamily="34" charset="-122"/>
                <a:ea typeface="微软雅黑" panose="020B0503020204020204" pitchFamily="34" charset="-122"/>
              </a:rPr>
              <a:t>项目批准前工艺安全评审</a:t>
            </a:r>
            <a:endParaRPr kumimoji="0" lang="zh-CN" altLang="en-US" sz="1400" b="1">
              <a:solidFill>
                <a:srgbClr val="1520B5"/>
              </a:solidFill>
              <a:latin typeface="微软雅黑" panose="020B0503020204020204" pitchFamily="34" charset="-122"/>
              <a:ea typeface="微软雅黑" panose="020B0503020204020204" pitchFamily="34" charset="-122"/>
            </a:endParaRPr>
          </a:p>
        </p:txBody>
      </p:sp>
      <p:sp>
        <p:nvSpPr>
          <p:cNvPr id="616485" name="Line 37"/>
          <p:cNvSpPr>
            <a:spLocks noChangeAspect="1" noChangeShapeType="1"/>
          </p:cNvSpPr>
          <p:nvPr>
            <p:custDataLst>
              <p:tags r:id="rId25"/>
            </p:custDataLst>
          </p:nvPr>
        </p:nvSpPr>
        <p:spPr bwMode="auto">
          <a:xfrm>
            <a:off x="9044385" y="2784475"/>
            <a:ext cx="0" cy="1466850"/>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616486" name="Text Box 38"/>
          <p:cNvSpPr txBox="1">
            <a:spLocks noChangeAspect="1" noChangeArrowheads="1"/>
          </p:cNvSpPr>
          <p:nvPr/>
        </p:nvSpPr>
        <p:spPr bwMode="auto">
          <a:xfrm>
            <a:off x="8681509" y="1746250"/>
            <a:ext cx="787665" cy="1042988"/>
          </a:xfrm>
          <a:prstGeom prst="rect">
            <a:avLst/>
          </a:prstGeom>
          <a:solidFill>
            <a:srgbClr val="FFFFFF"/>
          </a:solidFill>
          <a:ln w="9525">
            <a:solidFill>
              <a:srgbClr val="000000"/>
            </a:solidFill>
            <a:miter lim="800000"/>
          </a:ln>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46000"/>
              </a:lnSpc>
            </a:pPr>
            <a:r>
              <a:rPr kumimoji="0" lang="zh-CN" altLang="en-US" sz="1400" b="1">
                <a:solidFill>
                  <a:srgbClr val="10BA28"/>
                </a:solidFill>
                <a:latin typeface="微软雅黑" panose="020B0503020204020204" pitchFamily="34" charset="-122"/>
                <a:ea typeface="微软雅黑" panose="020B0503020204020204" pitchFamily="34" charset="-122"/>
              </a:rPr>
              <a:t>封存、拆除安全分析</a:t>
            </a:r>
            <a:endParaRPr kumimoji="0" lang="zh-CN" altLang="en-US" sz="1400" b="1">
              <a:solidFill>
                <a:srgbClr val="10BA28"/>
              </a:solidFill>
              <a:latin typeface="微软雅黑" panose="020B0503020204020204" pitchFamily="34" charset="-122"/>
              <a:ea typeface="微软雅黑" panose="020B0503020204020204" pitchFamily="34" charset="-122"/>
            </a:endParaRPr>
          </a:p>
        </p:txBody>
      </p:sp>
      <p:sp>
        <p:nvSpPr>
          <p:cNvPr id="616487" name="Text Box 39"/>
          <p:cNvSpPr txBox="1">
            <a:spLocks noChangeAspect="1" noChangeArrowheads="1"/>
          </p:cNvSpPr>
          <p:nvPr/>
        </p:nvSpPr>
        <p:spPr bwMode="auto">
          <a:xfrm>
            <a:off x="5995194" y="1747839"/>
            <a:ext cx="787665" cy="1042987"/>
          </a:xfrm>
          <a:prstGeom prst="rect">
            <a:avLst/>
          </a:prstGeom>
          <a:solidFill>
            <a:srgbClr val="FFFFFF"/>
          </a:solidFill>
          <a:ln w="9525">
            <a:solidFill>
              <a:srgbClr val="000000"/>
            </a:solidFill>
            <a:miter lim="800000"/>
          </a:ln>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ctr">
              <a:lnSpc>
                <a:spcPct val="146000"/>
              </a:lnSpc>
            </a:pPr>
            <a:r>
              <a:rPr kumimoji="0" lang="zh-CN" altLang="en-US" sz="1400" b="1">
                <a:solidFill>
                  <a:srgbClr val="10BA28"/>
                </a:solidFill>
                <a:latin typeface="微软雅黑" panose="020B0503020204020204" pitchFamily="34" charset="-122"/>
                <a:ea typeface="微软雅黑" panose="020B0503020204020204" pitchFamily="34" charset="-122"/>
              </a:rPr>
              <a:t>基准工艺安全分析</a:t>
            </a:r>
            <a:endParaRPr kumimoji="0" lang="zh-CN" altLang="en-US" sz="1400" b="1">
              <a:solidFill>
                <a:srgbClr val="10BA28"/>
              </a:solidFill>
              <a:latin typeface="微软雅黑" panose="020B0503020204020204" pitchFamily="34" charset="-122"/>
              <a:ea typeface="微软雅黑" panose="020B0503020204020204" pitchFamily="34" charset="-122"/>
            </a:endParaRPr>
          </a:p>
        </p:txBody>
      </p:sp>
      <p:sp>
        <p:nvSpPr>
          <p:cNvPr id="616488" name="Line 40"/>
          <p:cNvSpPr>
            <a:spLocks noChangeAspect="1" noChangeShapeType="1"/>
          </p:cNvSpPr>
          <p:nvPr>
            <p:custDataLst>
              <p:tags r:id="rId26"/>
            </p:custDataLst>
          </p:nvPr>
        </p:nvSpPr>
        <p:spPr bwMode="auto">
          <a:xfrm>
            <a:off x="1766227" y="2809876"/>
            <a:ext cx="0" cy="1452563"/>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616489" name="Line 41"/>
          <p:cNvSpPr>
            <a:spLocks noChangeAspect="1" noChangeShapeType="1"/>
          </p:cNvSpPr>
          <p:nvPr>
            <p:custDataLst>
              <p:tags r:id="rId27"/>
            </p:custDataLst>
          </p:nvPr>
        </p:nvSpPr>
        <p:spPr bwMode="auto">
          <a:xfrm>
            <a:off x="2772304" y="2809876"/>
            <a:ext cx="0" cy="1452563"/>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616490" name="Line 42"/>
          <p:cNvSpPr>
            <a:spLocks noChangeAspect="1" noChangeShapeType="1"/>
          </p:cNvSpPr>
          <p:nvPr>
            <p:custDataLst>
              <p:tags r:id="rId28"/>
            </p:custDataLst>
          </p:nvPr>
        </p:nvSpPr>
        <p:spPr bwMode="auto">
          <a:xfrm>
            <a:off x="4994275" y="2808288"/>
            <a:ext cx="0" cy="1452562"/>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616491" name="Line 43"/>
          <p:cNvSpPr>
            <a:spLocks noChangeAspect="1" noChangeShapeType="1"/>
          </p:cNvSpPr>
          <p:nvPr>
            <p:custDataLst>
              <p:tags r:id="rId29"/>
            </p:custDataLst>
          </p:nvPr>
        </p:nvSpPr>
        <p:spPr bwMode="auto">
          <a:xfrm>
            <a:off x="6397625" y="2803526"/>
            <a:ext cx="0" cy="1452563"/>
          </a:xfrm>
          <a:prstGeom prst="line">
            <a:avLst/>
          </a:prstGeom>
          <a:noFill/>
          <a:ln w="952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182299" name="矩形 2"/>
          <p:cNvSpPr>
            <a:spLocks noChangeArrowheads="1"/>
          </p:cNvSpPr>
          <p:nvPr/>
        </p:nvSpPr>
        <p:spPr bwMode="auto">
          <a:xfrm>
            <a:off x="5742385" y="446089"/>
            <a:ext cx="32308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何时进行工艺安全分析</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Tree>
    <p:custDataLst>
      <p:tags r:id="rId3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6475"/>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616476"/>
                                        </p:tgtEl>
                                        <p:attrNameLst>
                                          <p:attrName>style.visibility</p:attrName>
                                        </p:attrNameLst>
                                      </p:cBhvr>
                                      <p:to>
                                        <p:strVal val="visible"/>
                                      </p:to>
                                    </p:set>
                                    <p:animEffect transition="in" filter="blinds(horizontal)">
                                      <p:cBhvr>
                                        <p:cTn id="9" dur="500"/>
                                        <p:tgtEl>
                                          <p:spTgt spid="61647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16484"/>
                                        </p:tgtEl>
                                        <p:attrNameLst>
                                          <p:attrName>style.visibility</p:attrName>
                                        </p:attrNameLst>
                                      </p:cBhvr>
                                      <p:to>
                                        <p:strVal val="visible"/>
                                      </p:to>
                                    </p:set>
                                  </p:childTnLst>
                                </p:cTn>
                              </p:par>
                              <p:par>
                                <p:cTn id="14" presetID="3" presetClass="entr" presetSubtype="10" fill="hold" grpId="0" nodeType="withEffect">
                                  <p:stCondLst>
                                    <p:cond delay="0"/>
                                  </p:stCondLst>
                                  <p:childTnLst>
                                    <p:set>
                                      <p:cBhvr>
                                        <p:cTn id="15" dur="1" fill="hold">
                                          <p:stCondLst>
                                            <p:cond delay="0"/>
                                          </p:stCondLst>
                                        </p:cTn>
                                        <p:tgtEl>
                                          <p:spTgt spid="616488"/>
                                        </p:tgtEl>
                                        <p:attrNameLst>
                                          <p:attrName>style.visibility</p:attrName>
                                        </p:attrNameLst>
                                      </p:cBhvr>
                                      <p:to>
                                        <p:strVal val="visible"/>
                                      </p:to>
                                    </p:set>
                                    <p:animEffect transition="in" filter="blinds(horizontal)">
                                      <p:cBhvr>
                                        <p:cTn id="16" dur="500"/>
                                        <p:tgtEl>
                                          <p:spTgt spid="61648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6477"/>
                                        </p:tgtEl>
                                        <p:attrNameLst>
                                          <p:attrName>style.visibility</p:attrName>
                                        </p:attrNameLst>
                                      </p:cBhvr>
                                      <p:to>
                                        <p:strVal val="visible"/>
                                      </p:to>
                                    </p:set>
                                  </p:childTnLst>
                                </p:cTn>
                              </p:par>
                              <p:par>
                                <p:cTn id="21" presetID="3" presetClass="entr" presetSubtype="10" fill="hold" grpId="0" nodeType="withEffect">
                                  <p:stCondLst>
                                    <p:cond delay="0"/>
                                  </p:stCondLst>
                                  <p:childTnLst>
                                    <p:set>
                                      <p:cBhvr>
                                        <p:cTn id="22" dur="1" fill="hold">
                                          <p:stCondLst>
                                            <p:cond delay="0"/>
                                          </p:stCondLst>
                                        </p:cTn>
                                        <p:tgtEl>
                                          <p:spTgt spid="616489"/>
                                        </p:tgtEl>
                                        <p:attrNameLst>
                                          <p:attrName>style.visibility</p:attrName>
                                        </p:attrNameLst>
                                      </p:cBhvr>
                                      <p:to>
                                        <p:strVal val="visible"/>
                                      </p:to>
                                    </p:set>
                                    <p:animEffect transition="in" filter="blinds(horizontal)">
                                      <p:cBhvr>
                                        <p:cTn id="23" dur="500"/>
                                        <p:tgtEl>
                                          <p:spTgt spid="61648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16478"/>
                                        </p:tgtEl>
                                        <p:attrNameLst>
                                          <p:attrName>style.visibility</p:attrName>
                                        </p:attrNameLst>
                                      </p:cBhvr>
                                      <p:to>
                                        <p:strVal val="visible"/>
                                      </p:to>
                                    </p:set>
                                  </p:childTnLst>
                                </p:cTn>
                              </p:par>
                              <p:par>
                                <p:cTn id="28" presetID="3" presetClass="entr" presetSubtype="10" fill="hold" grpId="0" nodeType="withEffect">
                                  <p:stCondLst>
                                    <p:cond delay="0"/>
                                  </p:stCondLst>
                                  <p:childTnLst>
                                    <p:set>
                                      <p:cBhvr>
                                        <p:cTn id="29" dur="1" fill="hold">
                                          <p:stCondLst>
                                            <p:cond delay="0"/>
                                          </p:stCondLst>
                                        </p:cTn>
                                        <p:tgtEl>
                                          <p:spTgt spid="616490"/>
                                        </p:tgtEl>
                                        <p:attrNameLst>
                                          <p:attrName>style.visibility</p:attrName>
                                        </p:attrNameLst>
                                      </p:cBhvr>
                                      <p:to>
                                        <p:strVal val="visible"/>
                                      </p:to>
                                    </p:set>
                                    <p:animEffect transition="in" filter="blinds(horizontal)">
                                      <p:cBhvr>
                                        <p:cTn id="30" dur="500"/>
                                        <p:tgtEl>
                                          <p:spTgt spid="61649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6487"/>
                                        </p:tgtEl>
                                        <p:attrNameLst>
                                          <p:attrName>style.visibility</p:attrName>
                                        </p:attrNameLst>
                                      </p:cBhvr>
                                      <p:to>
                                        <p:strVal val="visible"/>
                                      </p:to>
                                    </p:set>
                                  </p:childTnLst>
                                </p:cTn>
                              </p:par>
                              <p:par>
                                <p:cTn id="35" presetID="3" presetClass="entr" presetSubtype="10" fill="hold" grpId="0" nodeType="withEffect">
                                  <p:stCondLst>
                                    <p:cond delay="0"/>
                                  </p:stCondLst>
                                  <p:childTnLst>
                                    <p:set>
                                      <p:cBhvr>
                                        <p:cTn id="36" dur="1" fill="hold">
                                          <p:stCondLst>
                                            <p:cond delay="0"/>
                                          </p:stCondLst>
                                        </p:cTn>
                                        <p:tgtEl>
                                          <p:spTgt spid="616491"/>
                                        </p:tgtEl>
                                        <p:attrNameLst>
                                          <p:attrName>style.visibility</p:attrName>
                                        </p:attrNameLst>
                                      </p:cBhvr>
                                      <p:to>
                                        <p:strVal val="visible"/>
                                      </p:to>
                                    </p:set>
                                    <p:animEffect transition="in" filter="blinds(horizontal)">
                                      <p:cBhvr>
                                        <p:cTn id="37" dur="500"/>
                                        <p:tgtEl>
                                          <p:spTgt spid="61649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16479"/>
                                        </p:tgtEl>
                                        <p:attrNameLst>
                                          <p:attrName>style.visibility</p:attrName>
                                        </p:attrNameLst>
                                      </p:cBhvr>
                                      <p:to>
                                        <p:strVal val="visible"/>
                                      </p:to>
                                    </p:set>
                                  </p:childTnLst>
                                </p:cTn>
                              </p:par>
                              <p:par>
                                <p:cTn id="42" presetID="3" presetClass="entr" presetSubtype="10" fill="hold" grpId="0" nodeType="withEffect">
                                  <p:stCondLst>
                                    <p:cond delay="0"/>
                                  </p:stCondLst>
                                  <p:childTnLst>
                                    <p:set>
                                      <p:cBhvr>
                                        <p:cTn id="43" dur="1" fill="hold">
                                          <p:stCondLst>
                                            <p:cond delay="0"/>
                                          </p:stCondLst>
                                        </p:cTn>
                                        <p:tgtEl>
                                          <p:spTgt spid="616480"/>
                                        </p:tgtEl>
                                        <p:attrNameLst>
                                          <p:attrName>style.visibility</p:attrName>
                                        </p:attrNameLst>
                                      </p:cBhvr>
                                      <p:to>
                                        <p:strVal val="visible"/>
                                      </p:to>
                                    </p:set>
                                    <p:animEffect transition="in" filter="blinds(horizontal)">
                                      <p:cBhvr>
                                        <p:cTn id="44" dur="500"/>
                                        <p:tgtEl>
                                          <p:spTgt spid="61648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616481"/>
                                        </p:tgtEl>
                                        <p:attrNameLst>
                                          <p:attrName>style.visibility</p:attrName>
                                        </p:attrNameLst>
                                      </p:cBhvr>
                                      <p:to>
                                        <p:strVal val="visible"/>
                                      </p:to>
                                    </p:set>
                                    <p:animEffect transition="in" filter="blinds(horizontal)">
                                      <p:cBhvr>
                                        <p:cTn id="47" dur="500"/>
                                        <p:tgtEl>
                                          <p:spTgt spid="61648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616482"/>
                                        </p:tgtEl>
                                        <p:attrNameLst>
                                          <p:attrName>style.visibility</p:attrName>
                                        </p:attrNameLst>
                                      </p:cBhvr>
                                      <p:to>
                                        <p:strVal val="visible"/>
                                      </p:to>
                                    </p:set>
                                    <p:animEffect transition="in" filter="blinds(horizontal)">
                                      <p:cBhvr>
                                        <p:cTn id="50" dur="500"/>
                                        <p:tgtEl>
                                          <p:spTgt spid="616482"/>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616483"/>
                                        </p:tgtEl>
                                        <p:attrNameLst>
                                          <p:attrName>style.visibility</p:attrName>
                                        </p:attrNameLst>
                                      </p:cBhvr>
                                      <p:to>
                                        <p:strVal val="visible"/>
                                      </p:to>
                                    </p:set>
                                    <p:animEffect transition="in" filter="blinds(horizontal)">
                                      <p:cBhvr>
                                        <p:cTn id="53" dur="500"/>
                                        <p:tgtEl>
                                          <p:spTgt spid="616483"/>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16486"/>
                                        </p:tgtEl>
                                        <p:attrNameLst>
                                          <p:attrName>style.visibility</p:attrName>
                                        </p:attrNameLst>
                                      </p:cBhvr>
                                      <p:to>
                                        <p:strVal val="visible"/>
                                      </p:to>
                                    </p:set>
                                  </p:childTnLst>
                                </p:cTn>
                              </p:par>
                              <p:par>
                                <p:cTn id="58" presetID="3" presetClass="entr" presetSubtype="10" fill="hold" grpId="0" nodeType="withEffect">
                                  <p:stCondLst>
                                    <p:cond delay="0"/>
                                  </p:stCondLst>
                                  <p:childTnLst>
                                    <p:set>
                                      <p:cBhvr>
                                        <p:cTn id="59" dur="1" fill="hold">
                                          <p:stCondLst>
                                            <p:cond delay="0"/>
                                          </p:stCondLst>
                                        </p:cTn>
                                        <p:tgtEl>
                                          <p:spTgt spid="616485"/>
                                        </p:tgtEl>
                                        <p:attrNameLst>
                                          <p:attrName>style.visibility</p:attrName>
                                        </p:attrNameLst>
                                      </p:cBhvr>
                                      <p:to>
                                        <p:strVal val="visible"/>
                                      </p:to>
                                    </p:set>
                                    <p:animEffect transition="in" filter="blinds(horizontal)">
                                      <p:cBhvr>
                                        <p:cTn id="60" dur="500"/>
                                        <p:tgtEl>
                                          <p:spTgt spid="616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75" grpId="0" bldLvl="0" animBg="1"/>
      <p:bldP spid="616476" grpId="0" bldLvl="0" animBg="1"/>
      <p:bldP spid="616477" grpId="0" bldLvl="0" animBg="1"/>
      <p:bldP spid="616478" grpId="0" bldLvl="0" animBg="1"/>
      <p:bldP spid="616479" grpId="0" bldLvl="0" animBg="1"/>
      <p:bldP spid="616480" grpId="0" bldLvl="0" animBg="1"/>
      <p:bldP spid="616481" grpId="0" bldLvl="0" animBg="1"/>
      <p:bldP spid="616482" grpId="0" bldLvl="0" animBg="1"/>
      <p:bldP spid="616483" grpId="0" bldLvl="0" animBg="1"/>
      <p:bldP spid="616484" grpId="0" bldLvl="0" animBg="1"/>
      <p:bldP spid="616485" grpId="0" bldLvl="0" animBg="1"/>
      <p:bldP spid="616486" grpId="0" bldLvl="0" animBg="1"/>
      <p:bldP spid="616487" grpId="0" bldLvl="0" animBg="1"/>
      <p:bldP spid="616488" grpId="0" bldLvl="0" animBg="1"/>
      <p:bldP spid="616489" grpId="0" bldLvl="0" animBg="1"/>
      <p:bldP spid="616490" grpId="0" bldLvl="0" animBg="1"/>
      <p:bldP spid="616491"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4" name="Rectangle 2"/>
          <p:cNvSpPr>
            <a:spLocks noGrp="1" noChangeArrowheads="1"/>
          </p:cNvSpPr>
          <p:nvPr>
            <p:custDataLst>
              <p:tags r:id="rId5"/>
            </p:custDataLst>
          </p:nvPr>
        </p:nvSpPr>
        <p:spPr>
          <a:xfrm>
            <a:off x="753269" y="1289051"/>
            <a:ext cx="8113977" cy="4054475"/>
          </a:xfrm>
          <a:prstGeom prst="rect">
            <a:avLst/>
          </a:prstGeom>
          <a:noFill/>
          <a:ln>
            <a:noFill/>
          </a:ln>
        </p:spPr>
        <p:txBody>
          <a:bodyPr vert="horz" wrap="square" lIns="99321" tIns="49661" rIns="99321" bIns="49661" numCol="1" anchor="t" anchorCtr="0" compatLnSpc="1"/>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hangingPunct="1">
              <a:lnSpc>
                <a:spcPct val="150000"/>
              </a:lnSpc>
              <a:buFont typeface="Arial" panose="020B0604020202020204" pitchFamily="34" charset="0"/>
              <a:buNone/>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操作程序为工艺操作人员解释安全操作参数的确切含意。其中还阐述了违背工艺限制的操作对安全、健康、和环境的影响并说明了用以纠正或避免偏差的步骤。 </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矩形 2"/>
          <p:cNvSpPr>
            <a:spLocks noChangeArrowheads="1"/>
          </p:cNvSpPr>
          <p:nvPr/>
        </p:nvSpPr>
        <p:spPr bwMode="auto">
          <a:xfrm>
            <a:off x="7023629" y="460376"/>
            <a:ext cx="1402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操作程序</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
        <p:nvSpPr>
          <p:cNvPr id="6" name="矩形 5"/>
          <p:cNvSpPr/>
          <p:nvPr>
            <p:custDataLst>
              <p:tags r:id="rId6"/>
            </p:custDataLst>
          </p:nvPr>
        </p:nvSpPr>
        <p:spPr>
          <a:xfrm>
            <a:off x="753269" y="2932114"/>
            <a:ext cx="4462860" cy="2922905"/>
          </a:xfrm>
          <a:prstGeom prst="rect">
            <a:avLst/>
          </a:prstGeom>
          <a:solidFill>
            <a:schemeClr val="accent6">
              <a:lumMod val="20000"/>
              <a:lumOff val="80000"/>
            </a:schemeClr>
          </a:solidFill>
        </p:spPr>
        <p:txBody>
          <a:bodyPr>
            <a:spAutoFit/>
          </a:bodyPr>
          <a:lstStyle/>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制定每一个工艺操作程序并形成文件 </a:t>
            </a:r>
            <a:endPar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符合</a:t>
            </a:r>
            <a:r>
              <a:rPr lang="en-US" altLang="zh-CN"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PSI </a:t>
            </a:r>
            <a:endPar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全面的安全、职业健康与环境控制 </a:t>
            </a:r>
            <a:endPar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记载所有的工艺步骤和阶段 </a:t>
            </a:r>
            <a:endParaRPr lang="zh-CN" altLang="zh-CN"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列明每一步骤的标准操作条件 </a:t>
            </a:r>
            <a:endParaRPr lang="zh-CN" altLang="zh-CN"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列明原材料及其它关乎工艺安全材料 </a:t>
            </a:r>
            <a:endPar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custDataLst>
              <p:tags r:id="rId7"/>
            </p:custDataLst>
          </p:nvPr>
        </p:nvSpPr>
        <p:spPr>
          <a:xfrm>
            <a:off x="5216129" y="2932114"/>
            <a:ext cx="4280561" cy="2922905"/>
          </a:xfrm>
          <a:prstGeom prst="rect">
            <a:avLst/>
          </a:prstGeom>
          <a:solidFill>
            <a:schemeClr val="accent6">
              <a:lumMod val="20000"/>
              <a:lumOff val="80000"/>
            </a:schemeClr>
          </a:solidFill>
        </p:spPr>
        <p:txBody>
          <a:bodyPr>
            <a:spAutoFit/>
          </a:bodyPr>
          <a:lstStyle/>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规定库存限量（按</a:t>
            </a:r>
            <a:r>
              <a:rPr lang="en-US" altLang="zh-CN"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PSI） </a:t>
            </a:r>
            <a:endPar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描述安全系统及其功能 </a:t>
            </a:r>
            <a:endPar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描述仪表控制 </a:t>
            </a:r>
            <a:endPar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随时更新 </a:t>
            </a:r>
            <a:endPar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便于操作与维护人员获取 </a:t>
            </a:r>
            <a:endPar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571500" lvl="1" indent="-292100">
              <a:lnSpc>
                <a:spcPct val="150000"/>
              </a:lnSpc>
              <a:spcBef>
                <a:spcPct val="50000"/>
              </a:spcBef>
              <a:buSzPct val="75000"/>
              <a:buFont typeface="Wingdings" panose="05000000000000000000" pitchFamily="2" charset="2"/>
              <a:buChar char="q"/>
            </a:pPr>
            <a:r>
              <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提供附加文件，如设备的草图清单 </a:t>
            </a:r>
            <a:endParaRPr lang="zh-CN" altLang="en-US" sz="16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1" name="图片 20"/>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22" name="图片 21"/>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3" name="Rectangle 2"/>
          <p:cNvSpPr>
            <a:spLocks noGrp="1" noChangeArrowheads="1"/>
          </p:cNvSpPr>
          <p:nvPr>
            <p:custDataLst>
              <p:tags r:id="rId5"/>
            </p:custDataLst>
          </p:nvPr>
        </p:nvSpPr>
        <p:spPr>
          <a:xfrm>
            <a:off x="722313" y="1243013"/>
            <a:ext cx="8504370" cy="2887662"/>
          </a:xfrm>
          <a:prstGeom prst="rect">
            <a:avLst/>
          </a:prstGeom>
          <a:solidFill>
            <a:schemeClr val="lt1">
              <a:lumMod val="95000"/>
            </a:schemeClr>
          </a:solidFill>
          <a:ln>
            <a:noFill/>
          </a:ln>
        </p:spPr>
        <p:txBody>
          <a:bodyPr vert="horz" wrap="square" lIns="99321" tIns="49661" rIns="99321" bIns="49661" numCol="1" anchor="t" anchorCtr="0" compatLnSpc="1"/>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eaLnBrk="1" hangingPunct="1">
              <a:lnSpc>
                <a:spcPct val="150000"/>
              </a:lnSpc>
              <a:buFontTx/>
              <a:buNone/>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安全惯例提供精心规划的程序制度，并/或准许在进行非常规作业前对工艺区域进行的相关检查和核准。 </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628650" lvl="1" indent="-400050" eaLnBrk="1" hangingPunct="1">
              <a:lnSpc>
                <a:spcPct val="150000"/>
              </a:lnSpc>
              <a:spcBef>
                <a:spcPct val="50000"/>
              </a:spcBef>
              <a:buFont typeface="Wingdings" panose="05000000000000000000" pitchFamily="2" charset="2"/>
              <a:buChar char="q"/>
            </a:pP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为确保非常规作业中操作和维护工作的安全进行而制定。 </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628650" lvl="1" indent="-400050" eaLnBrk="1" hangingPunct="1">
              <a:lnSpc>
                <a:spcPct val="150000"/>
              </a:lnSpc>
              <a:spcBef>
                <a:spcPct val="50000"/>
              </a:spcBef>
              <a:buFont typeface="Wingdings" panose="05000000000000000000" pitchFamily="2" charset="2"/>
              <a:buChar char="q"/>
            </a:pP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同时适用于工厂员工和承包商员工 </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628650" lvl="1" indent="-400050" eaLnBrk="1" hangingPunct="1">
              <a:lnSpc>
                <a:spcPct val="150000"/>
              </a:lnSpc>
              <a:spcBef>
                <a:spcPct val="50000"/>
              </a:spcBef>
              <a:buFont typeface="Wingdings" panose="05000000000000000000" pitchFamily="2" charset="2"/>
              <a:buChar char="q"/>
            </a:pPr>
            <a:r>
              <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包含针对以下操作的工作许可证/授权条款。</a:t>
            </a:r>
            <a:endParaRPr lang="zh-CN" altLang="en-US" sz="2000" b="1">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2"/>
          <p:cNvSpPr>
            <a:spLocks noChangeArrowheads="1"/>
          </p:cNvSpPr>
          <p:nvPr/>
        </p:nvSpPr>
        <p:spPr bwMode="auto">
          <a:xfrm>
            <a:off x="7137136" y="484188"/>
            <a:ext cx="1402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安全惯例</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5" name="Picture 5" descr="挂签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2162" y="3303589"/>
            <a:ext cx="2180696"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圆角矩形 5"/>
          <p:cNvSpPr>
            <a:spLocks noChangeArrowheads="1"/>
          </p:cNvSpPr>
          <p:nvPr/>
        </p:nvSpPr>
        <p:spPr bwMode="auto">
          <a:xfrm>
            <a:off x="2540133" y="4216400"/>
            <a:ext cx="990600" cy="914400"/>
          </a:xfrm>
          <a:prstGeom prst="roundRect">
            <a:avLst>
              <a:gd name="adj" fmla="val 16667"/>
            </a:avLst>
          </a:prstGeom>
          <a:solidFill>
            <a:srgbClr val="558ED5"/>
          </a:solidFill>
          <a:ln w="9525">
            <a:solidFill>
              <a:srgbClr val="4A7EBB"/>
            </a:solidFill>
            <a:round/>
          </a:ln>
          <a:effectLst>
            <a:outerShdw blurRad="40000" dist="23000" dir="5400000" rotWithShape="0">
              <a:srgbClr val="808080">
                <a:alpha val="34999"/>
              </a:srgbClr>
            </a:outerShdw>
          </a:effectLst>
        </p:spPr>
        <p:txBody>
          <a:bodyPr anchor="ctr"/>
          <a:lstStyle/>
          <a:p>
            <a:pPr algn="ctr"/>
            <a:r>
              <a:rPr kumimoji="1" lang="zh-CN" altLang="en-US" sz="1800">
                <a:solidFill>
                  <a:srgbClr val="FFFFFF"/>
                </a:solidFill>
                <a:latin typeface="微软雅黑" panose="020B0503020204020204" pitchFamily="34" charset="-122"/>
                <a:ea typeface="微软雅黑" panose="020B0503020204020204" pitchFamily="34" charset="-122"/>
              </a:rPr>
              <a:t>登高作业</a:t>
            </a:r>
            <a:endParaRPr kumimoji="1" lang="zh-CN" altLang="en-US" sz="1800">
              <a:solidFill>
                <a:srgbClr val="FFFFFF"/>
              </a:solidFill>
              <a:latin typeface="微软雅黑" panose="020B0503020204020204" pitchFamily="34" charset="-122"/>
              <a:ea typeface="微软雅黑" panose="020B0503020204020204" pitchFamily="34" charset="-122"/>
            </a:endParaRPr>
          </a:p>
        </p:txBody>
      </p:sp>
      <p:sp>
        <p:nvSpPr>
          <p:cNvPr id="7" name="圆角矩形 6"/>
          <p:cNvSpPr>
            <a:spLocks noChangeArrowheads="1"/>
          </p:cNvSpPr>
          <p:nvPr/>
        </p:nvSpPr>
        <p:spPr bwMode="auto">
          <a:xfrm>
            <a:off x="1344877" y="4216400"/>
            <a:ext cx="990600" cy="914400"/>
          </a:xfrm>
          <a:prstGeom prst="roundRect">
            <a:avLst>
              <a:gd name="adj" fmla="val 16667"/>
            </a:avLst>
          </a:prstGeom>
          <a:solidFill>
            <a:srgbClr val="558ED5"/>
          </a:solidFill>
          <a:ln w="9525">
            <a:solidFill>
              <a:srgbClr val="4A7EBB"/>
            </a:solidFill>
            <a:round/>
          </a:ln>
          <a:effectLst>
            <a:outerShdw blurRad="40000" dist="23000" dir="5400000" rotWithShape="0">
              <a:srgbClr val="808080">
                <a:alpha val="34999"/>
              </a:srgbClr>
            </a:outerShdw>
          </a:effectLst>
        </p:spPr>
        <p:txBody>
          <a:bodyPr anchor="ctr"/>
          <a:lstStyle/>
          <a:p>
            <a:pPr algn="ctr"/>
            <a:r>
              <a:rPr kumimoji="1" lang="zh-CN" altLang="en-US" sz="1800">
                <a:solidFill>
                  <a:srgbClr val="FFFFFF"/>
                </a:solidFill>
                <a:latin typeface="微软雅黑" panose="020B0503020204020204" pitchFamily="34" charset="-122"/>
                <a:ea typeface="微软雅黑" panose="020B0503020204020204" pitchFamily="34" charset="-122"/>
              </a:rPr>
              <a:t>受限空间</a:t>
            </a:r>
            <a:endParaRPr kumimoji="1" lang="zh-CN" altLang="en-US" sz="1800">
              <a:solidFill>
                <a:srgbClr val="FFFFFF"/>
              </a:solidFill>
              <a:latin typeface="微软雅黑" panose="020B0503020204020204" pitchFamily="34" charset="-122"/>
              <a:ea typeface="微软雅黑" panose="020B0503020204020204" pitchFamily="34" charset="-122"/>
            </a:endParaRPr>
          </a:p>
        </p:txBody>
      </p:sp>
      <p:sp>
        <p:nvSpPr>
          <p:cNvPr id="8" name="圆角矩形 7"/>
          <p:cNvSpPr>
            <a:spLocks noChangeArrowheads="1"/>
          </p:cNvSpPr>
          <p:nvPr/>
        </p:nvSpPr>
        <p:spPr bwMode="auto">
          <a:xfrm>
            <a:off x="4971918" y="4216400"/>
            <a:ext cx="990600" cy="914400"/>
          </a:xfrm>
          <a:prstGeom prst="roundRect">
            <a:avLst>
              <a:gd name="adj" fmla="val 16667"/>
            </a:avLst>
          </a:prstGeom>
          <a:solidFill>
            <a:srgbClr val="558ED5"/>
          </a:solidFill>
          <a:ln w="9525">
            <a:solidFill>
              <a:srgbClr val="4A7EBB"/>
            </a:solidFill>
            <a:round/>
          </a:ln>
          <a:effectLst>
            <a:outerShdw blurRad="40000" dist="23000" dir="5400000" rotWithShape="0">
              <a:srgbClr val="808080">
                <a:alpha val="34999"/>
              </a:srgbClr>
            </a:outerShdw>
          </a:effectLst>
        </p:spPr>
        <p:txBody>
          <a:bodyPr anchor="ctr"/>
          <a:lstStyle/>
          <a:p>
            <a:pPr algn="ctr"/>
            <a:r>
              <a:rPr kumimoji="1" lang="zh-CN" altLang="en-US" sz="1800">
                <a:solidFill>
                  <a:srgbClr val="FFFFFF"/>
                </a:solidFill>
                <a:latin typeface="微软雅黑" panose="020B0503020204020204" pitchFamily="34" charset="-122"/>
                <a:ea typeface="微软雅黑" panose="020B0503020204020204" pitchFamily="34" charset="-122"/>
              </a:rPr>
              <a:t>临时用电</a:t>
            </a:r>
            <a:endParaRPr kumimoji="1" lang="zh-CN" altLang="en-US" sz="1800">
              <a:solidFill>
                <a:srgbClr val="FFFFFF"/>
              </a:solidFill>
              <a:latin typeface="微软雅黑" panose="020B0503020204020204" pitchFamily="34" charset="-122"/>
              <a:ea typeface="微软雅黑" panose="020B0503020204020204" pitchFamily="34" charset="-122"/>
            </a:endParaRPr>
          </a:p>
        </p:txBody>
      </p:sp>
      <p:sp>
        <p:nvSpPr>
          <p:cNvPr id="16" name="圆角矩形 15"/>
          <p:cNvSpPr>
            <a:spLocks noChangeArrowheads="1"/>
          </p:cNvSpPr>
          <p:nvPr/>
        </p:nvSpPr>
        <p:spPr bwMode="auto">
          <a:xfrm>
            <a:off x="3776663" y="4216400"/>
            <a:ext cx="990600" cy="914400"/>
          </a:xfrm>
          <a:prstGeom prst="roundRect">
            <a:avLst>
              <a:gd name="adj" fmla="val 16667"/>
            </a:avLst>
          </a:prstGeom>
          <a:solidFill>
            <a:srgbClr val="558ED5"/>
          </a:solidFill>
          <a:ln w="9525">
            <a:solidFill>
              <a:srgbClr val="4A7EBB"/>
            </a:solidFill>
            <a:round/>
          </a:ln>
          <a:effectLst>
            <a:outerShdw blurRad="40000" dist="23000" dir="5400000" rotWithShape="0">
              <a:srgbClr val="808080">
                <a:alpha val="34999"/>
              </a:srgbClr>
            </a:outerShdw>
          </a:effectLst>
        </p:spPr>
        <p:txBody>
          <a:bodyPr anchor="ctr"/>
          <a:lstStyle/>
          <a:p>
            <a:pPr algn="ctr"/>
            <a:r>
              <a:rPr kumimoji="1" lang="zh-CN" altLang="en-US" sz="1800">
                <a:solidFill>
                  <a:srgbClr val="FFFFFF"/>
                </a:solidFill>
                <a:latin typeface="微软雅黑" panose="020B0503020204020204" pitchFamily="34" charset="-122"/>
                <a:ea typeface="微软雅黑" panose="020B0503020204020204" pitchFamily="34" charset="-122"/>
              </a:rPr>
              <a:t>吊装作业</a:t>
            </a:r>
            <a:endParaRPr kumimoji="1" lang="zh-CN" altLang="en-US" sz="1800">
              <a:solidFill>
                <a:srgbClr val="FFFFFF"/>
              </a:solidFill>
              <a:latin typeface="微软雅黑" panose="020B0503020204020204" pitchFamily="34" charset="-122"/>
              <a:ea typeface="微软雅黑" panose="020B0503020204020204" pitchFamily="34" charset="-122"/>
            </a:endParaRPr>
          </a:p>
        </p:txBody>
      </p:sp>
      <p:sp>
        <p:nvSpPr>
          <p:cNvPr id="17" name="圆角矩形 16"/>
          <p:cNvSpPr>
            <a:spLocks noChangeArrowheads="1"/>
          </p:cNvSpPr>
          <p:nvPr/>
        </p:nvSpPr>
        <p:spPr bwMode="auto">
          <a:xfrm>
            <a:off x="2540133" y="5319713"/>
            <a:ext cx="990600" cy="914400"/>
          </a:xfrm>
          <a:prstGeom prst="roundRect">
            <a:avLst>
              <a:gd name="adj" fmla="val 16667"/>
            </a:avLst>
          </a:prstGeom>
          <a:solidFill>
            <a:srgbClr val="558ED5"/>
          </a:solidFill>
          <a:ln w="9525">
            <a:solidFill>
              <a:srgbClr val="4A7EBB"/>
            </a:solidFill>
            <a:round/>
          </a:ln>
          <a:effectLst>
            <a:outerShdw blurRad="40000" dist="23000" dir="5400000" rotWithShape="0">
              <a:srgbClr val="808080">
                <a:alpha val="34999"/>
              </a:srgbClr>
            </a:outerShdw>
          </a:effectLst>
        </p:spPr>
        <p:txBody>
          <a:bodyPr anchor="ctr"/>
          <a:lstStyle/>
          <a:p>
            <a:pPr algn="ctr"/>
            <a:r>
              <a:rPr kumimoji="1" lang="zh-CN" altLang="en-US" sz="1800">
                <a:solidFill>
                  <a:srgbClr val="FFFFFF"/>
                </a:solidFill>
                <a:latin typeface="微软雅黑" panose="020B0503020204020204" pitchFamily="34" charset="-122"/>
                <a:ea typeface="微软雅黑" panose="020B0503020204020204" pitchFamily="34" charset="-122"/>
              </a:rPr>
              <a:t>开挖管线</a:t>
            </a:r>
            <a:endParaRPr kumimoji="1" lang="zh-CN" altLang="en-US" sz="1800">
              <a:solidFill>
                <a:srgbClr val="FFFFFF"/>
              </a:solidFill>
              <a:latin typeface="微软雅黑" panose="020B0503020204020204" pitchFamily="34" charset="-122"/>
              <a:ea typeface="微软雅黑" panose="020B0503020204020204" pitchFamily="34" charset="-122"/>
            </a:endParaRPr>
          </a:p>
        </p:txBody>
      </p:sp>
      <p:sp>
        <p:nvSpPr>
          <p:cNvPr id="18" name="圆角矩形 17"/>
          <p:cNvSpPr>
            <a:spLocks noChangeArrowheads="1"/>
          </p:cNvSpPr>
          <p:nvPr/>
        </p:nvSpPr>
        <p:spPr bwMode="auto">
          <a:xfrm>
            <a:off x="1344877" y="5319713"/>
            <a:ext cx="990600" cy="914400"/>
          </a:xfrm>
          <a:prstGeom prst="roundRect">
            <a:avLst>
              <a:gd name="adj" fmla="val 16667"/>
            </a:avLst>
          </a:prstGeom>
          <a:solidFill>
            <a:srgbClr val="558ED5"/>
          </a:solidFill>
          <a:ln w="9525">
            <a:solidFill>
              <a:srgbClr val="4A7EBB"/>
            </a:solidFill>
            <a:round/>
          </a:ln>
          <a:effectLst>
            <a:outerShdw blurRad="40000" dist="23000" dir="5400000" rotWithShape="0">
              <a:srgbClr val="808080">
                <a:alpha val="34999"/>
              </a:srgbClr>
            </a:outerShdw>
          </a:effectLst>
        </p:spPr>
        <p:txBody>
          <a:bodyPr anchor="ctr"/>
          <a:lstStyle/>
          <a:p>
            <a:pPr algn="ctr"/>
            <a:r>
              <a:rPr kumimoji="1" lang="zh-CN" altLang="en-US" sz="1800">
                <a:solidFill>
                  <a:srgbClr val="FFFFFF"/>
                </a:solidFill>
                <a:latin typeface="微软雅黑" panose="020B0503020204020204" pitchFamily="34" charset="-122"/>
                <a:ea typeface="微软雅黑" panose="020B0503020204020204" pitchFamily="34" charset="-122"/>
              </a:rPr>
              <a:t>动土作业</a:t>
            </a:r>
            <a:endParaRPr kumimoji="1" lang="zh-CN" altLang="en-US" sz="1800">
              <a:solidFill>
                <a:srgbClr val="FFFFFF"/>
              </a:solidFill>
              <a:latin typeface="微软雅黑" panose="020B0503020204020204" pitchFamily="34" charset="-122"/>
              <a:ea typeface="微软雅黑" panose="020B0503020204020204" pitchFamily="34" charset="-122"/>
            </a:endParaRPr>
          </a:p>
        </p:txBody>
      </p:sp>
      <p:sp>
        <p:nvSpPr>
          <p:cNvPr id="19" name="圆角矩形 18"/>
          <p:cNvSpPr>
            <a:spLocks noChangeArrowheads="1"/>
          </p:cNvSpPr>
          <p:nvPr/>
        </p:nvSpPr>
        <p:spPr bwMode="auto">
          <a:xfrm>
            <a:off x="4971918" y="5319713"/>
            <a:ext cx="990600" cy="914400"/>
          </a:xfrm>
          <a:prstGeom prst="roundRect">
            <a:avLst>
              <a:gd name="adj" fmla="val 16667"/>
            </a:avLst>
          </a:prstGeom>
          <a:solidFill>
            <a:srgbClr val="558ED5"/>
          </a:solidFill>
          <a:ln w="9525">
            <a:solidFill>
              <a:srgbClr val="4A7EBB"/>
            </a:solidFill>
            <a:round/>
          </a:ln>
          <a:effectLst>
            <a:outerShdw blurRad="40000" dist="23000" dir="5400000" rotWithShape="0">
              <a:srgbClr val="808080">
                <a:alpha val="34999"/>
              </a:srgbClr>
            </a:outerShdw>
          </a:effectLst>
        </p:spPr>
        <p:txBody>
          <a:bodyPr anchor="ctr"/>
          <a:lstStyle/>
          <a:p>
            <a:pPr algn="ctr"/>
            <a:r>
              <a:rPr kumimoji="1" lang="zh-CN" altLang="en-US" sz="1800">
                <a:solidFill>
                  <a:srgbClr val="FFFFFF"/>
                </a:solidFill>
                <a:latin typeface="微软雅黑" panose="020B0503020204020204" pitchFamily="34" charset="-122"/>
                <a:ea typeface="微软雅黑" panose="020B0503020204020204" pitchFamily="34" charset="-122"/>
              </a:rPr>
              <a:t>射线作业</a:t>
            </a:r>
            <a:endParaRPr kumimoji="1" lang="zh-CN" altLang="en-US" sz="1800">
              <a:solidFill>
                <a:srgbClr val="FFFFFF"/>
              </a:solidFill>
              <a:latin typeface="微软雅黑" panose="020B0503020204020204" pitchFamily="34" charset="-122"/>
              <a:ea typeface="微软雅黑" panose="020B0503020204020204" pitchFamily="34" charset="-122"/>
            </a:endParaRPr>
          </a:p>
        </p:txBody>
      </p:sp>
      <p:sp>
        <p:nvSpPr>
          <p:cNvPr id="20" name="圆角矩形 19"/>
          <p:cNvSpPr>
            <a:spLocks noChangeArrowheads="1"/>
          </p:cNvSpPr>
          <p:nvPr/>
        </p:nvSpPr>
        <p:spPr bwMode="auto">
          <a:xfrm>
            <a:off x="3776663" y="5319713"/>
            <a:ext cx="990600" cy="914400"/>
          </a:xfrm>
          <a:prstGeom prst="roundRect">
            <a:avLst>
              <a:gd name="adj" fmla="val 16667"/>
            </a:avLst>
          </a:prstGeom>
          <a:solidFill>
            <a:srgbClr val="558ED5"/>
          </a:solidFill>
          <a:ln w="9525">
            <a:solidFill>
              <a:srgbClr val="4A7EBB"/>
            </a:solidFill>
            <a:round/>
          </a:ln>
          <a:effectLst>
            <a:outerShdw blurRad="40000" dist="23000" dir="5400000" rotWithShape="0">
              <a:srgbClr val="808080">
                <a:alpha val="34999"/>
              </a:srgbClr>
            </a:outerShdw>
          </a:effectLst>
        </p:spPr>
        <p:txBody>
          <a:bodyPr anchor="ctr"/>
          <a:lstStyle/>
          <a:p>
            <a:pPr algn="ctr"/>
            <a:r>
              <a:rPr kumimoji="1" lang="zh-CN" altLang="en-US" sz="1800">
                <a:solidFill>
                  <a:srgbClr val="FFFFFF"/>
                </a:solidFill>
                <a:latin typeface="微软雅黑" panose="020B0503020204020204" pitchFamily="34" charset="-122"/>
                <a:ea typeface="微软雅黑" panose="020B0503020204020204" pitchFamily="34" charset="-122"/>
              </a:rPr>
              <a:t>管线打开</a:t>
            </a:r>
            <a:endParaRPr kumimoji="1" lang="zh-CN" altLang="en-US" sz="1800">
              <a:solidFill>
                <a:srgbClr val="FFFFFF"/>
              </a:solidFill>
              <a:latin typeface="微软雅黑" panose="020B0503020204020204" pitchFamily="34" charset="-122"/>
              <a:ea typeface="微软雅黑" panose="020B0503020204020204" pitchFamily="34" charset="-122"/>
            </a:endParaRPr>
          </a:p>
        </p:txBody>
      </p:sp>
    </p:spTree>
    <p:custDataLst>
      <p:tags r:id="rId7"/>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2" name="灯片编号占位符 1"/>
          <p:cNvSpPr>
            <a:spLocks noGrp="1"/>
          </p:cNvSpPr>
          <p:nvPr/>
        </p:nvSpPr>
        <p:spPr bwMode="auto">
          <a:xfrm>
            <a:off x="7099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37F9B366-0201-4E00-A543-34FBC26047F4}" type="slidenum">
              <a:rPr lang="zh-CN" altLang="en-US" sz="1200">
                <a:solidFill>
                  <a:srgbClr val="898989"/>
                </a:solidFill>
                <a:latin typeface="微软雅黑" panose="020B0503020204020204" pitchFamily="34" charset="-122"/>
                <a:ea typeface="微软雅黑" panose="020B0503020204020204" pitchFamily="34" charset="-122"/>
              </a:rPr>
            </a:fld>
            <a:endParaRPr lang="zh-CN" altLang="en-US" sz="1200">
              <a:solidFill>
                <a:srgbClr val="898989"/>
              </a:solidFill>
              <a:latin typeface="微软雅黑" panose="020B0503020204020204" pitchFamily="34" charset="-122"/>
              <a:ea typeface="微软雅黑" panose="020B0503020204020204" pitchFamily="34" charset="-122"/>
            </a:endParaRPr>
          </a:p>
        </p:txBody>
      </p:sp>
      <p:sp>
        <p:nvSpPr>
          <p:cNvPr id="3" name="Picture 5" descr="\\ja-nas\JTPeiXunSheng\15007986\PersonalData\Desktop\timg.jpg"/>
          <p:cNvSpPr>
            <a:spLocks noChangeAspect="1" noChangeArrowheads="1"/>
          </p:cNvSpPr>
          <p:nvPr>
            <p:custDataLst>
              <p:tags r:id="rId5"/>
            </p:custDataLst>
          </p:nvPr>
        </p:nvSpPr>
        <p:spPr bwMode="auto">
          <a:xfrm>
            <a:off x="104908" y="1774826"/>
            <a:ext cx="2524654"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graphicFrame>
        <p:nvGraphicFramePr>
          <p:cNvPr id="4" name="内容占位符 4"/>
          <p:cNvGraphicFramePr/>
          <p:nvPr/>
        </p:nvGraphicFramePr>
        <p:xfrm>
          <a:off x="2629983" y="1774888"/>
          <a:ext cx="6919416" cy="37530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Picture 5" descr="\\ja-nas\JTPeiXunSheng\15007986\PersonalData\Desktop\timg.jpg"/>
          <p:cNvPicPr>
            <a:picLocks noChangeAspect="1" noChangeArrowheads="1"/>
          </p:cNvPicPr>
          <p:nvPr>
            <p:custDataLst>
              <p:tags r:id="rId11"/>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48061" t="11885" r="22537" b="8846"/>
          <a:stretch>
            <a:fillRect/>
          </a:stretch>
        </p:blipFill>
        <p:spPr bwMode="auto">
          <a:xfrm>
            <a:off x="319882" y="1774826"/>
            <a:ext cx="230968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3"/>
    </p:custData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8" name="文本框 17"/>
          <p:cNvSpPr txBox="1"/>
          <p:nvPr>
            <p:custDataLst>
              <p:tags r:id="rId6"/>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工艺技术变更</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19" name="Title 6"/>
          <p:cNvSpPr txBox="1"/>
          <p:nvPr>
            <p:custDataLst>
              <p:tags r:id="rId7"/>
            </p:custDataLst>
          </p:nvPr>
        </p:nvSpPr>
        <p:spPr>
          <a:xfrm>
            <a:off x="619091" y="1950433"/>
            <a:ext cx="2724170" cy="3716607"/>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工艺变更可能会使原先的危险评估失效，并带来新的危险；因此，所有对于已形成技术文件的工艺变更必须进行审核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Title 6"/>
          <p:cNvSpPr txBox="1"/>
          <p:nvPr>
            <p:custDataLst>
              <p:tags r:id="rId8"/>
            </p:custDataLst>
          </p:nvPr>
        </p:nvSpPr>
        <p:spPr>
          <a:xfrm>
            <a:off x="3590915" y="1950433"/>
            <a:ext cx="2724170" cy="3716607"/>
          </a:xfrm>
          <a:prstGeom prst="rect">
            <a:avLst/>
          </a:prstGeom>
          <a:noFill/>
          <a:ln w="3175">
            <a:noFill/>
            <a:prstDash val="dash"/>
          </a:ln>
        </p:spPr>
        <p:txBody>
          <a:bodyPr wrap="square" lIns="51593" tIns="20637" rIns="51593" bIns="20637"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将授权变更记录在案 </a:t>
            </a:r>
            <a:endPar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目的</a:t>
            </a:r>
            <a:endPar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技术基准</a:t>
            </a:r>
            <a:endPar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安全、健康和环境影响 </a:t>
            </a:r>
            <a:endPar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变更说明 </a:t>
            </a:r>
            <a:endPar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操作程序的变更 </a:t>
            </a:r>
            <a:endPar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培训和沟通的需求 </a:t>
            </a:r>
            <a:endPar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时间和数量的限制 </a:t>
            </a:r>
            <a:endPar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批准和授权 </a:t>
            </a:r>
            <a:endParaRPr lang="zh-CN" altLang="en-US" sz="16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Title 6"/>
          <p:cNvSpPr txBox="1"/>
          <p:nvPr>
            <p:custDataLst>
              <p:tags r:id="rId9"/>
            </p:custDataLst>
          </p:nvPr>
        </p:nvSpPr>
        <p:spPr>
          <a:xfrm>
            <a:off x="6562738" y="1950433"/>
            <a:ext cx="2724170" cy="3716607"/>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将试验结果记录在案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授权范围内的结果和建议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如何变更PSI(工艺技术)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操作程序的变更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由相应PHA引出的未完成建议的状态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建立后续跟进机制以确保结束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0"/>
    </p:custData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custDataLst>
              <p:tags r:id="rId1"/>
            </p:custDataLst>
          </p:nvPr>
        </p:nvGraphicFramePr>
        <p:xfrm>
          <a:off x="225293" y="2584450"/>
          <a:ext cx="9451975" cy="2457450"/>
        </p:xfrm>
        <a:graphic>
          <a:graphicData uri="http://schemas.openxmlformats.org/presentationml/2006/ole">
            <mc:AlternateContent xmlns:mc="http://schemas.openxmlformats.org/markup-compatibility/2006">
              <mc:Choice xmlns:v="urn:schemas-microsoft-com:vml" Requires="v">
                <p:oleObj spid="_x0000_s3" name="位图图像" r:id="rId2" imgW="5581650" imgH="1438910" progId="Paint.Picture">
                  <p:embed/>
                </p:oleObj>
              </mc:Choice>
              <mc:Fallback>
                <p:oleObj name="位图图像" r:id="rId2" imgW="5581650" imgH="1438910" progId="Paint.Picture">
                  <p:embed/>
                  <p:pic>
                    <p:nvPicPr>
                      <p:cNvPr id="0" name="图片 20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93" y="2584450"/>
                        <a:ext cx="94519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 name="矩形 11"/>
          <p:cNvSpPr/>
          <p:nvPr>
            <p:custDataLst>
              <p:tags r:id="rId4"/>
            </p:custDataLst>
          </p:nvPr>
        </p:nvSpPr>
        <p:spPr>
          <a:xfrm>
            <a:off x="3673504" y="1765216"/>
            <a:ext cx="993641" cy="402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465" b="0" i="0" spc="200" baseline="0" noProof="0">
              <a:ln>
                <a:noFill/>
              </a:ln>
              <a:solidFill>
                <a:srgbClr val="FFFFFF"/>
              </a:solidFill>
              <a:effectLst/>
              <a:uLnTx/>
              <a:uFillTx/>
              <a:latin typeface="Arial" panose="020B0604020202020204" pitchFamily="34" charset="0"/>
              <a:ea typeface="微软雅黑" panose="020B0503020204020204" pitchFamily="34" charset="-122"/>
              <a:cs typeface="+mn-cs"/>
            </a:endParaRPr>
          </a:p>
        </p:txBody>
      </p:sp>
      <p:sp>
        <p:nvSpPr>
          <p:cNvPr id="4" name="副标题 3"/>
          <p:cNvSpPr/>
          <p:nvPr>
            <p:ph type="subTitle" idx="3"/>
            <p:custDataLst>
              <p:tags r:id="rId5"/>
            </p:custDataLst>
          </p:nvPr>
        </p:nvSpPr>
        <p:spPr>
          <a:xfrm>
            <a:off x="3673504" y="3053973"/>
            <a:ext cx="5571609" cy="670584"/>
          </a:xfrm>
        </p:spPr>
        <p:txBody>
          <a:bodyPr/>
          <a:p>
            <a:r>
              <a:rPr lang="zh-CN" altLang="en-US">
                <a:solidFill>
                  <a:schemeClr val="lt1"/>
                </a:solidFill>
              </a:rPr>
              <a:t>单击此处添加副标题内容</a:t>
            </a:r>
            <a:endParaRPr lang="zh-CN" altLang="en-US">
              <a:solidFill>
                <a:schemeClr val="lt1"/>
              </a:solidFill>
            </a:endParaRPr>
          </a:p>
        </p:txBody>
      </p:sp>
      <p:sp>
        <p:nvSpPr>
          <p:cNvPr id="5" name="标题 4"/>
          <p:cNvSpPr/>
          <p:nvPr>
            <p:ph type="ctrTitle" idx="2"/>
            <p:custDataLst>
              <p:tags r:id="rId6"/>
            </p:custDataLst>
          </p:nvPr>
        </p:nvSpPr>
        <p:spPr>
          <a:xfrm>
            <a:off x="3673504" y="2079899"/>
            <a:ext cx="5572125" cy="687229"/>
          </a:xfrm>
        </p:spPr>
        <p:txBody>
          <a:bodyPr>
            <a:normAutofit fontScale="90000"/>
          </a:bodyPr>
          <a:p>
            <a:pPr marL="0" indent="0" algn="l">
              <a:lnSpc>
                <a:spcPct val="100000"/>
              </a:lnSpc>
              <a:spcBef>
                <a:spcPts val="0"/>
              </a:spcBef>
              <a:spcAft>
                <a:spcPts val="0"/>
              </a:spcAft>
              <a:buSzPct val="100000"/>
              <a:buNone/>
            </a:pPr>
            <a:r>
              <a:rPr lang="zh-CN" altLang="en-US" sz="4000">
                <a:solidFill>
                  <a:schemeClr val="accent1"/>
                </a:solidFill>
              </a:rPr>
              <a:t>设备因素</a:t>
            </a:r>
            <a:endParaRPr lang="zh-CN" altLang="en-US" sz="4000">
              <a:solidFill>
                <a:schemeClr val="accent1"/>
              </a:solidFill>
            </a:endParaRPr>
          </a:p>
        </p:txBody>
      </p:sp>
      <p:sp>
        <p:nvSpPr>
          <p:cNvPr id="9" name="矩形: 圆角 8"/>
          <p:cNvSpPr/>
          <p:nvPr>
            <p:custDataLst>
              <p:tags r:id="rId7"/>
            </p:custDataLst>
          </p:nvPr>
        </p:nvSpPr>
        <p:spPr>
          <a:xfrm>
            <a:off x="3673504" y="4103506"/>
            <a:ext cx="3504248" cy="8911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00"/>
            <a:r>
              <a:rPr lang="en-US" altLang="zh-CN" sz="1300" b="1" spc="200" dirty="0">
                <a:solidFill>
                  <a:schemeClr val="lt1"/>
                </a:solidFill>
                <a:latin typeface="Arial" panose="020B0604020202020204" pitchFamily="34" charset="0"/>
                <a:ea typeface="微软雅黑" panose="020B0503020204020204" pitchFamily="34" charset="-122"/>
              </a:rPr>
              <a:t>PART ONE</a:t>
            </a:r>
            <a:endParaRPr lang="en-US" altLang="zh-CN" sz="1300" b="1" spc="200" dirty="0">
              <a:solidFill>
                <a:schemeClr val="lt1"/>
              </a:solidFill>
              <a:latin typeface="Arial" panose="020B0604020202020204" pitchFamily="34" charset="0"/>
              <a:ea typeface="微软雅黑" panose="020B0503020204020204" pitchFamily="34" charset="-122"/>
            </a:endParaRPr>
          </a:p>
        </p:txBody>
      </p:sp>
    </p:spTree>
    <p:custDataLst>
      <p:tags r:id="rId8"/>
    </p:custData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质量保证</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pic>
        <p:nvPicPr>
          <p:cNvPr id="5" name="图片 4" descr="placingpictureplaceholder"/>
          <p:cNvPicPr>
            <a:picLocks noChangeAspect="1"/>
          </p:cNvPicPr>
          <p:nvPr>
            <p:custDataLst>
              <p:tags r:id="rId7"/>
            </p:custDataLst>
          </p:nvPr>
        </p:nvPicPr>
        <p:blipFill>
          <a:blip r:embed="rId8"/>
          <a:srcRect t="30466" b="30466"/>
          <a:stretch>
            <a:fillRect/>
          </a:stretch>
        </p:blipFill>
        <p:spPr>
          <a:xfrm>
            <a:off x="495265" y="1966927"/>
            <a:ext cx="3498077" cy="2527313"/>
          </a:xfrm>
          <a:prstGeom prst="rect">
            <a:avLst/>
          </a:prstGeom>
        </p:spPr>
      </p:pic>
      <p:pic>
        <p:nvPicPr>
          <p:cNvPr id="6" name="图片 5" descr="placingpictureplaceholder"/>
          <p:cNvPicPr>
            <a:picLocks noChangeAspect="1"/>
          </p:cNvPicPr>
          <p:nvPr>
            <p:custDataLst>
              <p:tags r:id="rId9"/>
            </p:custDataLst>
          </p:nvPr>
        </p:nvPicPr>
        <p:blipFill>
          <a:blip r:embed="rId10"/>
          <a:srcRect t="19261" b="19261"/>
          <a:stretch>
            <a:fillRect/>
          </a:stretch>
        </p:blipFill>
        <p:spPr>
          <a:xfrm>
            <a:off x="495265" y="4589490"/>
            <a:ext cx="3498077" cy="1216032"/>
          </a:xfrm>
          <a:prstGeom prst="rect">
            <a:avLst/>
          </a:prstGeom>
        </p:spPr>
      </p:pic>
      <p:sp>
        <p:nvSpPr>
          <p:cNvPr id="11" name="Title 6"/>
          <p:cNvSpPr txBox="1"/>
          <p:nvPr>
            <p:custDataLst>
              <p:tags r:id="rId11"/>
            </p:custDataLst>
          </p:nvPr>
        </p:nvSpPr>
        <p:spPr>
          <a:xfrm>
            <a:off x="4581525" y="3184525"/>
            <a:ext cx="4829175" cy="123825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eaLnBrk="1" fontAlgn="auto" hangingPunct="1">
              <a:lnSpc>
                <a:spcPct val="120000"/>
              </a:lnSpc>
              <a:spcBef>
                <a:spcPts val="0"/>
              </a:spcBef>
              <a:spcAft>
                <a:spcPts val="800"/>
              </a:spcAft>
              <a:buSzPct val="100000"/>
              <a:buFontTx/>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质量保证的工作集中在确保工艺设备符合以下说明： </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根据设计的规格制造 </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正确装配和安装 </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rcRect l="9375" r="9375"/>
          <a:stretch>
            <a:fillRect/>
          </a:stretch>
        </p:blipFill>
        <p:spPr>
          <a:xfrm>
            <a:off x="7731444" y="4913207"/>
            <a:ext cx="2174556" cy="1944793"/>
          </a:xfrm>
          <a:prstGeom prst="rect">
            <a:avLst/>
          </a:prstGeom>
        </p:spPr>
      </p:pic>
    </p:spTree>
    <p:custDataLst>
      <p:tags r:id="rId14"/>
    </p:custData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8" name="矩形 12"/>
          <p:cNvSpPr/>
          <p:nvPr>
            <p:custDataLst>
              <p:tags r:id="rId6"/>
            </p:custDataLst>
          </p:nvPr>
        </p:nvSpPr>
        <p:spPr>
          <a:xfrm rot="240000">
            <a:off x="1238260" y="2600346"/>
            <a:ext cx="7553385" cy="2724172"/>
          </a:xfrm>
          <a:prstGeom prst="rect">
            <a:avLst/>
          </a:prstGeom>
          <a:noFill/>
          <a:ln w="254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2" name="矩形 11"/>
          <p:cNvSpPr/>
          <p:nvPr>
            <p:custDataLst>
              <p:tags r:id="rId7"/>
            </p:custDataLst>
          </p:nvPr>
        </p:nvSpPr>
        <p:spPr>
          <a:xfrm>
            <a:off x="1609738" y="2462232"/>
            <a:ext cx="6810429" cy="2847998"/>
          </a:xfrm>
          <a:prstGeom prst="rect">
            <a:avLst/>
          </a:prstGeom>
          <a:solidFill>
            <a:schemeClr val="lt2"/>
          </a:solidFill>
          <a:ln>
            <a:noFill/>
          </a:ln>
          <a:effectLst>
            <a:outerShdw blurRad="127000" dir="5400000" algn="ctr" rotWithShape="0">
              <a:schemeClr val="lt1">
                <a:lumMod val="5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5" name="椭圆 14"/>
          <p:cNvSpPr/>
          <p:nvPr>
            <p:custDataLst>
              <p:tags r:id="rId8"/>
            </p:custDataLst>
          </p:nvPr>
        </p:nvSpPr>
        <p:spPr>
          <a:xfrm>
            <a:off x="9193530" y="1537970"/>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7" name="椭圆 16"/>
          <p:cNvSpPr/>
          <p:nvPr>
            <p:custDataLst>
              <p:tags r:id="rId9"/>
            </p:custDataLst>
          </p:nvPr>
        </p:nvSpPr>
        <p:spPr>
          <a:xfrm>
            <a:off x="9333230" y="1537970"/>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8" name="椭圆 17"/>
          <p:cNvSpPr/>
          <p:nvPr>
            <p:custDataLst>
              <p:tags r:id="rId10"/>
            </p:custDataLst>
          </p:nvPr>
        </p:nvSpPr>
        <p:spPr>
          <a:xfrm>
            <a:off x="9472930" y="1537970"/>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20" name="椭圆 19"/>
          <p:cNvSpPr/>
          <p:nvPr>
            <p:custDataLst>
              <p:tags r:id="rId11"/>
            </p:custDataLst>
          </p:nvPr>
        </p:nvSpPr>
        <p:spPr>
          <a:xfrm>
            <a:off x="371475" y="6102985"/>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24" name="椭圆 23"/>
          <p:cNvSpPr/>
          <p:nvPr>
            <p:custDataLst>
              <p:tags r:id="rId12"/>
            </p:custDataLst>
          </p:nvPr>
        </p:nvSpPr>
        <p:spPr>
          <a:xfrm>
            <a:off x="511175" y="6102985"/>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25" name="椭圆 24"/>
          <p:cNvSpPr/>
          <p:nvPr>
            <p:custDataLst>
              <p:tags r:id="rId13"/>
            </p:custDataLst>
          </p:nvPr>
        </p:nvSpPr>
        <p:spPr>
          <a:xfrm>
            <a:off x="650875" y="6102985"/>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4"/>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质量保证</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15"/>
            </p:custDataLst>
          </p:nvPr>
        </p:nvSpPr>
        <p:spPr>
          <a:xfrm>
            <a:off x="2105003" y="2707703"/>
            <a:ext cx="5819816" cy="2354718"/>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设计基础和标准文件化，并与供应商和操作/维护人员进行沟通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在制造过程中引入书面质量控制程序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适当地检查和检验以确保关键设备的制造和安装符合设计规格 。可以引进第三方驻场检查</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6"/>
    </p:custData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8" name="文本框 7"/>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质量保证计划</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0" name="Title 6"/>
          <p:cNvSpPr txBox="1"/>
          <p:nvPr>
            <p:custDataLst>
              <p:tags r:id="rId7"/>
            </p:custDataLst>
          </p:nvPr>
        </p:nvSpPr>
        <p:spPr>
          <a:xfrm>
            <a:off x="1718056" y="1964709"/>
            <a:ext cx="6469887"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eaLnBrk="1" fontAlgn="auto" hangingPunct="1">
              <a:lnSpc>
                <a:spcPct val="120000"/>
              </a:lnSpc>
              <a:spcBef>
                <a:spcPts val="0"/>
              </a:spcBef>
              <a:spcAft>
                <a:spcPts val="800"/>
              </a:spcAft>
              <a:buSzPct val="100000"/>
              <a:buFontTx/>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质量保证计划的有效步骤 </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确定工艺安全的至关重要的设备</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采用现有和正确的规格 </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聘用有资质的检验员 </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采用质量保证标准 </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使用质量保证程序来准备质量保证检查表 </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使用质量保证检查表来进行检验 </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2" name="Rectangle 3"/>
          <p:cNvSpPr>
            <a:spLocks noGrp="1" noChangeArrowheads="1"/>
          </p:cNvSpPr>
          <p:nvPr>
            <p:custDataLst>
              <p:tags r:id="rId5"/>
            </p:custDataLst>
          </p:nvPr>
        </p:nvSpPr>
        <p:spPr>
          <a:xfrm>
            <a:off x="787664" y="1268413"/>
            <a:ext cx="8530167" cy="4859337"/>
          </a:xfrm>
          <a:prstGeom prst="rect">
            <a:avLst/>
          </a:prstGeom>
          <a:solidFill>
            <a:schemeClr val="lt1">
              <a:lumMod val="95000"/>
            </a:schemeClr>
          </a:solidFill>
          <a:ln>
            <a:noFill/>
          </a:ln>
        </p:spPr>
        <p:txBody>
          <a:bodyPr vert="horz" wrap="square" lIns="91440" tIns="45720" rIns="91440" bIns="45720" numCol="1" anchor="t" anchorCtr="0" compatLnSpc="1"/>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压力容器和罐（包括储罐）</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管道系统（包括如阀、软管和膨胀波纹管</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接头等等的管道部件）</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压力释放（即安全阀）及通风系统和装置</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联锁，警报器，仪表和传感器</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紧急装置，包括停机系统和隔离系统</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灭火系统（如消防水管，消防泵，自动喷淋系统，消防栓等等）和防火隔离系统（如：防火墙，防火门，阻火器等）</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电气接地和跨接</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紧急报警</a:t>
            </a:r>
            <a:r>
              <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通迅系统</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监测装置和传感器</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泵</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a:spLocks noChangeArrowheads="1"/>
          </p:cNvSpPr>
          <p:nvPr/>
        </p:nvSpPr>
        <p:spPr bwMode="auto">
          <a:xfrm>
            <a:off x="4524773" y="576263"/>
            <a:ext cx="47548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与工艺安全相关的关键设备、设施</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4" name="Picture 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5097" y="4960938"/>
            <a:ext cx="189865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2" descr="sprinklers_small">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8152" y="4960938"/>
            <a:ext cx="1927887"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9"/>
    </p:custData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5" name="文本框 4"/>
          <p:cNvSpPr txBox="1"/>
          <p:nvPr>
            <p:custDataLst>
              <p:tags r:id="rId6"/>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100" b="1" spc="160">
                <a:solidFill>
                  <a:schemeClr val="accent1"/>
                </a:solidFill>
                <a:latin typeface="微软雅黑" panose="020B0503020204020204" pitchFamily="34" charset="-122"/>
                <a:ea typeface="微软雅黑" panose="020B0503020204020204" pitchFamily="34" charset="-122"/>
              </a:rPr>
              <a:t>设备质量文件</a:t>
            </a:r>
            <a:endParaRPr lang="zh-CN" altLang="en-US" sz="2100" b="1" spc="160">
              <a:solidFill>
                <a:schemeClr val="accent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7"/>
            </p:custDataLst>
          </p:nvPr>
        </p:nvPicPr>
        <p:blipFill rotWithShape="1">
          <a:blip r:embed="rId8"/>
          <a:srcRect l="11071" r="11071"/>
          <a:stretch>
            <a:fillRect/>
          </a:stretch>
        </p:blipFill>
        <p:spPr>
          <a:xfrm>
            <a:off x="495265" y="1966927"/>
            <a:ext cx="4319034" cy="3838595"/>
          </a:xfrm>
          <a:custGeom>
            <a:avLst/>
            <a:gdLst/>
            <a:ahLst/>
            <a:cxnLst>
              <a:cxn ang="3">
                <a:pos x="hc" y="t"/>
              </a:cxn>
              <a:cxn ang="cd2">
                <a:pos x="l" y="vc"/>
              </a:cxn>
              <a:cxn ang="cd4">
                <a:pos x="hc" y="b"/>
              </a:cxn>
              <a:cxn ang="0">
                <a:pos x="r" y="vc"/>
              </a:cxn>
            </a:cxnLst>
            <a:rect l="l" t="t" r="r" b="b"/>
            <a:pathLst>
              <a:path w="7200" h="7440">
                <a:moveTo>
                  <a:pt x="0" y="0"/>
                </a:moveTo>
                <a:lnTo>
                  <a:pt x="7200" y="0"/>
                </a:lnTo>
                <a:lnTo>
                  <a:pt x="7200" y="7440"/>
                </a:lnTo>
                <a:lnTo>
                  <a:pt x="0" y="7440"/>
                </a:lnTo>
                <a:lnTo>
                  <a:pt x="0" y="0"/>
                </a:lnTo>
                <a:close/>
              </a:path>
            </a:pathLst>
          </a:custGeom>
        </p:spPr>
      </p:pic>
      <p:sp>
        <p:nvSpPr>
          <p:cNvPr id="11" name="Title 6"/>
          <p:cNvSpPr txBox="1"/>
          <p:nvPr>
            <p:custDataLst>
              <p:tags r:id="rId9"/>
            </p:custDataLst>
          </p:nvPr>
        </p:nvSpPr>
        <p:spPr>
          <a:xfrm>
            <a:off x="4581525" y="3184525"/>
            <a:ext cx="4829175" cy="1238250"/>
          </a:xfrm>
          <a:prstGeom prst="rect">
            <a:avLst/>
          </a:prstGeom>
          <a:noFill/>
          <a:ln w="3175">
            <a:noFill/>
            <a:prstDash val="dash"/>
          </a:ln>
        </p:spPr>
        <p:txBody>
          <a:bodyPr wrap="square" lIns="51593" tIns="20637" rIns="51593" bIns="20637" anchor="ctr" anchorCtr="0">
            <a:normAutofit fontScale="8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企业应注重设备前期管理，确保设备的现场安装符合设备设计规格要求和制造商提出的安装指南，如防止材质误用、安装过程中的检验和测试。严格按规范安装和调试；检验和测试应形成报告，并予以留存。</a:t>
            </a:r>
            <a:endParaRPr lang="zh-CN" altLang="en-US"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压力容器、压力管道、特种设备等国家有强制的设计、制造、安装、登记要求的，必须满足法规要求，并保留相关证明文件和记录。</a:t>
            </a:r>
            <a:endParaRPr lang="zh-CN" altLang="en-US"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rcRect l="9375" r="9375"/>
          <a:stretch>
            <a:fillRect/>
          </a:stretch>
        </p:blipFill>
        <p:spPr>
          <a:xfrm>
            <a:off x="7731444" y="4913207"/>
            <a:ext cx="2174556" cy="1944793"/>
          </a:xfrm>
          <a:prstGeom prst="rect">
            <a:avLst/>
          </a:prstGeom>
        </p:spPr>
      </p:pic>
    </p:spTree>
    <p:custDataLst>
      <p:tags r:id="rId12"/>
    </p:custData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矩形 2"/>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2" name="矩形 12"/>
          <p:cNvSpPr/>
          <p:nvPr>
            <p:custDataLst>
              <p:tags r:id="rId6"/>
            </p:custDataLst>
          </p:nvPr>
        </p:nvSpPr>
        <p:spPr>
          <a:xfrm>
            <a:off x="495304" y="2476519"/>
            <a:ext cx="2971824" cy="2971824"/>
          </a:xfrm>
          <a:prstGeom prst="rect">
            <a:avLst/>
          </a:prstGeom>
          <a:solidFill>
            <a:srgbClr val="000000">
              <a:alpha val="0"/>
            </a:srgbClr>
          </a:solidFill>
          <a:ln w="4445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7"/>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机械完整性</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7" name="Title 6"/>
          <p:cNvSpPr txBox="1"/>
          <p:nvPr>
            <p:custDataLst>
              <p:tags r:id="rId8"/>
            </p:custDataLst>
          </p:nvPr>
        </p:nvSpPr>
        <p:spPr>
          <a:xfrm>
            <a:off x="742921" y="2721974"/>
            <a:ext cx="2471537" cy="2478450"/>
          </a:xfrm>
          <a:prstGeom prst="rect">
            <a:avLst/>
          </a:prstGeom>
          <a:noFill/>
          <a:ln w="3175">
            <a:noFill/>
            <a:prstDash val="dash"/>
          </a:ln>
        </p:spPr>
        <p:txBody>
          <a:bodyPr wrap="square" lIns="51593" tIns="20637" rIns="51593" bIns="20637" anchor="ctr"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理解：这个完整性是包含两个方面，一个是项目建设完成后的机械完工检查，中石化一般把这个程序称之为中交检查，另一个就是装置在正常运行过程中的检维修，包括必要的检验检测。如国家要求的压力容器检测，防雷检测等等。</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itle 6"/>
          <p:cNvSpPr txBox="1"/>
          <p:nvPr>
            <p:custDataLst>
              <p:tags r:id="rId9"/>
            </p:custDataLst>
          </p:nvPr>
        </p:nvSpPr>
        <p:spPr>
          <a:xfrm>
            <a:off x="3838566" y="3219451"/>
            <a:ext cx="5572125" cy="1485911"/>
          </a:xfrm>
          <a:prstGeom prst="rect">
            <a:avLst/>
          </a:prstGeom>
          <a:noFill/>
          <a:ln w="3175">
            <a:noFill/>
            <a:prstDash val="dash"/>
          </a:ln>
        </p:spPr>
        <p:txBody>
          <a:bodyPr wrap="square" lIns="51593" tIns="20637" rIns="51593" bIns="20637"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在设施初始安装直至拆除的整个使用期间，确保涉及危害物质的系统的完整性得以保持，一个全面的机械完整性系统是有必要的。</a:t>
            </a:r>
            <a:endPar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0"/>
    </p:custData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2" name="Rectangle 2"/>
          <p:cNvSpPr>
            <a:spLocks noGrp="1" noChangeArrowheads="1"/>
          </p:cNvSpPr>
          <p:nvPr>
            <p:custDataLst>
              <p:tags r:id="rId5"/>
            </p:custDataLst>
          </p:nvPr>
        </p:nvSpPr>
        <p:spPr>
          <a:xfrm>
            <a:off x="632520" y="1338264"/>
            <a:ext cx="8712968" cy="4394992"/>
          </a:xfrm>
          <a:prstGeom prst="rect">
            <a:avLst/>
          </a:prstGeom>
          <a:noFill/>
          <a:ln>
            <a:noFill/>
          </a:ln>
        </p:spPr>
        <p:txBody>
          <a:bodyPr vert="horz" wrap="square" lIns="99321" tIns="49661" rIns="99321" bIns="49661" numCol="1" anchor="t" anchorCtr="0" compatLnSpc="1"/>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2400" dirty="0">
                <a:solidFill>
                  <a:schemeClr val="dk1"/>
                </a:solidFill>
                <a:latin typeface="微软雅黑" panose="020B0503020204020204" pitchFamily="34" charset="-122"/>
                <a:ea typeface="微软雅黑" panose="020B0503020204020204" pitchFamily="34" charset="-122"/>
              </a:rPr>
              <a:t>根据集团公司</a:t>
            </a:r>
            <a:r>
              <a:rPr lang="zh-CN" altLang="zh-CN" sz="2400" dirty="0">
                <a:solidFill>
                  <a:schemeClr val="dk1"/>
                </a:solidFill>
                <a:latin typeface="微软雅黑" panose="020B0503020204020204" pitchFamily="34" charset="-122"/>
                <a:ea typeface="微软雅黑" panose="020B0503020204020204" pitchFamily="34" charset="-122"/>
              </a:rPr>
              <a:t>石油化工大、中型建设项目试车工作暂行规定</a:t>
            </a:r>
            <a:r>
              <a:rPr lang="zh-CN" altLang="en-US" sz="2400" dirty="0">
                <a:solidFill>
                  <a:schemeClr val="dk1"/>
                </a:solidFill>
                <a:latin typeface="微软雅黑" panose="020B0503020204020204" pitchFamily="34" charset="-122"/>
                <a:ea typeface="微软雅黑" panose="020B0503020204020204" pitchFamily="34" charset="-122"/>
              </a:rPr>
              <a:t>，</a:t>
            </a:r>
            <a:endParaRPr lang="zh-CN" altLang="zh-CN" sz="2400" dirty="0">
              <a:solidFill>
                <a:schemeClr val="dk1"/>
              </a:solidFill>
              <a:latin typeface="微软雅黑" panose="020B0503020204020204" pitchFamily="34" charset="-122"/>
              <a:ea typeface="微软雅黑" panose="020B0503020204020204" pitchFamily="34" charset="-122"/>
            </a:endParaRPr>
          </a:p>
          <a:p>
            <a:pPr marL="0" indent="0">
              <a:buNone/>
            </a:pPr>
            <a:r>
              <a:rPr lang="zh-CN" altLang="zh-CN" sz="2400" dirty="0">
                <a:solidFill>
                  <a:schemeClr val="dk1"/>
                </a:solidFill>
                <a:latin typeface="微软雅黑" panose="020B0503020204020204" pitchFamily="34" charset="-122"/>
                <a:ea typeface="微软雅黑" panose="020B0503020204020204" pitchFamily="34" charset="-122"/>
              </a:rPr>
              <a:t>工程中间交接应具备的条件如下：</a:t>
            </a:r>
            <a:endParaRPr lang="zh-CN" altLang="zh-CN" sz="2400" dirty="0">
              <a:solidFill>
                <a:schemeClr val="dk1"/>
              </a:solidFill>
              <a:latin typeface="微软雅黑" panose="020B0503020204020204" pitchFamily="34" charset="-122"/>
              <a:ea typeface="微软雅黑" panose="020B0503020204020204" pitchFamily="34" charset="-122"/>
            </a:endParaRPr>
          </a:p>
          <a:p>
            <a:pPr marL="0" indent="0">
              <a:buNone/>
            </a:pPr>
            <a:r>
              <a:rPr lang="zh-CN" altLang="zh-CN" sz="1800" dirty="0">
                <a:solidFill>
                  <a:schemeClr val="dk1"/>
                </a:solidFill>
                <a:latin typeface="微软雅黑" panose="020B0503020204020204" pitchFamily="34" charset="-122"/>
                <a:ea typeface="微软雅黑" panose="020B0503020204020204" pitchFamily="34" charset="-122"/>
              </a:rPr>
              <a:t>一、工程按设计内容施工完；</a:t>
            </a:r>
            <a:endParaRPr lang="zh-CN" altLang="zh-CN" sz="1800" dirty="0">
              <a:solidFill>
                <a:schemeClr val="dk1"/>
              </a:solidFill>
              <a:latin typeface="微软雅黑" panose="020B0503020204020204" pitchFamily="34" charset="-122"/>
              <a:ea typeface="微软雅黑" panose="020B0503020204020204" pitchFamily="34" charset="-122"/>
            </a:endParaRPr>
          </a:p>
          <a:p>
            <a:pPr marL="0" indent="0">
              <a:buNone/>
            </a:pPr>
            <a:r>
              <a:rPr lang="zh-CN" altLang="zh-CN" sz="1800" dirty="0">
                <a:solidFill>
                  <a:schemeClr val="dk1"/>
                </a:solidFill>
                <a:latin typeface="微软雅黑" panose="020B0503020204020204" pitchFamily="34" charset="-122"/>
                <a:ea typeface="微软雅黑" panose="020B0503020204020204" pitchFamily="34" charset="-122"/>
              </a:rPr>
              <a:t>二、工程质量初评合格；</a:t>
            </a:r>
            <a:endParaRPr lang="zh-CN" altLang="zh-CN" sz="1800" dirty="0">
              <a:solidFill>
                <a:schemeClr val="dk1"/>
              </a:solidFill>
              <a:latin typeface="微软雅黑" panose="020B0503020204020204" pitchFamily="34" charset="-122"/>
              <a:ea typeface="微软雅黑" panose="020B0503020204020204" pitchFamily="34" charset="-122"/>
            </a:endParaRPr>
          </a:p>
          <a:p>
            <a:pPr marL="0" indent="0">
              <a:buNone/>
            </a:pPr>
            <a:r>
              <a:rPr lang="zh-CN" altLang="zh-CN" sz="1800" dirty="0">
                <a:solidFill>
                  <a:schemeClr val="dk1"/>
                </a:solidFill>
                <a:latin typeface="微软雅黑" panose="020B0503020204020204" pitchFamily="34" charset="-122"/>
                <a:ea typeface="微软雅黑" panose="020B0503020204020204" pitchFamily="34" charset="-122"/>
              </a:rPr>
              <a:t>三、工艺、动力管道的试压、吹扫、清洗、严密性试验完；</a:t>
            </a:r>
            <a:endParaRPr lang="zh-CN" altLang="zh-CN" sz="1800" dirty="0">
              <a:solidFill>
                <a:schemeClr val="dk1"/>
              </a:solidFill>
              <a:latin typeface="微软雅黑" panose="020B0503020204020204" pitchFamily="34" charset="-122"/>
              <a:ea typeface="微软雅黑" panose="020B0503020204020204" pitchFamily="34" charset="-122"/>
            </a:endParaRPr>
          </a:p>
          <a:p>
            <a:pPr marL="0" indent="0">
              <a:buNone/>
            </a:pPr>
            <a:r>
              <a:rPr lang="zh-CN" altLang="zh-CN" sz="1800" dirty="0">
                <a:solidFill>
                  <a:schemeClr val="dk1"/>
                </a:solidFill>
                <a:latin typeface="微软雅黑" panose="020B0503020204020204" pitchFamily="34" charset="-122"/>
                <a:ea typeface="微软雅黑" panose="020B0503020204020204" pitchFamily="34" charset="-122"/>
              </a:rPr>
              <a:t>四、静设备强度试验、无损检验、清扫完；</a:t>
            </a:r>
            <a:endParaRPr lang="zh-CN" altLang="zh-CN" sz="1800" dirty="0">
              <a:solidFill>
                <a:schemeClr val="dk1"/>
              </a:solidFill>
              <a:latin typeface="微软雅黑" panose="020B0503020204020204" pitchFamily="34" charset="-122"/>
              <a:ea typeface="微软雅黑" panose="020B0503020204020204" pitchFamily="34" charset="-122"/>
            </a:endParaRPr>
          </a:p>
          <a:p>
            <a:pPr marL="0" indent="0">
              <a:buNone/>
            </a:pPr>
            <a:r>
              <a:rPr lang="zh-CN" altLang="zh-CN" sz="1800" dirty="0">
                <a:solidFill>
                  <a:schemeClr val="dk1"/>
                </a:solidFill>
                <a:latin typeface="微软雅黑" panose="020B0503020204020204" pitchFamily="34" charset="-122"/>
                <a:ea typeface="微软雅黑" panose="020B0503020204020204" pitchFamily="34" charset="-122"/>
              </a:rPr>
              <a:t>五、动设备单机试车合格；</a:t>
            </a:r>
            <a:endParaRPr lang="zh-CN" altLang="zh-CN" sz="1800" dirty="0">
              <a:solidFill>
                <a:schemeClr val="dk1"/>
              </a:solidFill>
              <a:latin typeface="微软雅黑" panose="020B0503020204020204" pitchFamily="34" charset="-122"/>
              <a:ea typeface="微软雅黑" panose="020B0503020204020204" pitchFamily="34" charset="-122"/>
            </a:endParaRPr>
          </a:p>
          <a:p>
            <a:pPr marL="0" indent="0">
              <a:buNone/>
            </a:pPr>
            <a:r>
              <a:rPr lang="zh-CN" altLang="zh-CN" sz="1800" dirty="0">
                <a:solidFill>
                  <a:schemeClr val="dk1"/>
                </a:solidFill>
                <a:latin typeface="微软雅黑" panose="020B0503020204020204" pitchFamily="34" charset="-122"/>
                <a:ea typeface="微软雅黑" panose="020B0503020204020204" pitchFamily="34" charset="-122"/>
              </a:rPr>
              <a:t>六、电气、仪表调试合格；</a:t>
            </a:r>
            <a:endParaRPr lang="zh-CN" altLang="zh-CN" sz="1800" dirty="0">
              <a:solidFill>
                <a:schemeClr val="dk1"/>
              </a:solidFill>
              <a:latin typeface="微软雅黑" panose="020B0503020204020204" pitchFamily="34" charset="-122"/>
              <a:ea typeface="微软雅黑" panose="020B0503020204020204" pitchFamily="34" charset="-122"/>
            </a:endParaRPr>
          </a:p>
          <a:p>
            <a:pPr marL="0" indent="0">
              <a:buNone/>
            </a:pPr>
            <a:r>
              <a:rPr lang="zh-CN" altLang="zh-CN" sz="1800" dirty="0">
                <a:solidFill>
                  <a:schemeClr val="dk1"/>
                </a:solidFill>
                <a:latin typeface="微软雅黑" panose="020B0503020204020204" pitchFamily="34" charset="-122"/>
                <a:ea typeface="微软雅黑" panose="020B0503020204020204" pitchFamily="34" charset="-122"/>
              </a:rPr>
              <a:t>七、装置区施工临时设施已拆除，竖向工程施工完，防腐、保温基本完；</a:t>
            </a:r>
            <a:endParaRPr lang="zh-CN" altLang="zh-CN" sz="1800" dirty="0">
              <a:solidFill>
                <a:schemeClr val="dk1"/>
              </a:solidFill>
              <a:latin typeface="微软雅黑" panose="020B0503020204020204" pitchFamily="34" charset="-122"/>
              <a:ea typeface="微软雅黑" panose="020B0503020204020204" pitchFamily="34" charset="-122"/>
            </a:endParaRPr>
          </a:p>
          <a:p>
            <a:pPr marL="0" indent="0">
              <a:buNone/>
            </a:pPr>
            <a:r>
              <a:rPr lang="zh-CN" altLang="zh-CN" sz="1800" dirty="0">
                <a:solidFill>
                  <a:schemeClr val="dk1"/>
                </a:solidFill>
                <a:latin typeface="微软雅黑" panose="020B0503020204020204" pitchFamily="34" charset="-122"/>
                <a:ea typeface="微软雅黑" panose="020B0503020204020204" pitchFamily="34" charset="-122"/>
              </a:rPr>
              <a:t>八、对联动试车有影响的设计变更和工程尾项处理完，其它未完项目的责任已明确；</a:t>
            </a:r>
            <a:endParaRPr lang="zh-CN" altLang="zh-CN" sz="1800" dirty="0">
              <a:solidFill>
                <a:schemeClr val="dk1"/>
              </a:solidFill>
              <a:latin typeface="微软雅黑" panose="020B0503020204020204" pitchFamily="34" charset="-122"/>
              <a:ea typeface="微软雅黑" panose="020B0503020204020204" pitchFamily="34" charset="-122"/>
            </a:endParaRPr>
          </a:p>
          <a:p>
            <a:pPr marL="0" indent="0">
              <a:buNone/>
            </a:pPr>
            <a:r>
              <a:rPr lang="zh-CN" altLang="zh-CN" sz="1800" dirty="0">
                <a:solidFill>
                  <a:schemeClr val="dk1"/>
                </a:solidFill>
                <a:latin typeface="微软雅黑" panose="020B0503020204020204" pitchFamily="34" charset="-122"/>
                <a:ea typeface="微软雅黑" panose="020B0503020204020204" pitchFamily="34" charset="-122"/>
              </a:rPr>
              <a:t>九、施工现场工完、料尽、场地清。</a:t>
            </a:r>
            <a:endParaRPr lang="zh-CN" altLang="zh-CN" sz="1800" dirty="0">
              <a:solidFill>
                <a:schemeClr val="dk1"/>
              </a:solidFill>
              <a:latin typeface="微软雅黑" panose="020B0503020204020204" pitchFamily="34" charset="-122"/>
              <a:ea typeface="微软雅黑" panose="020B0503020204020204" pitchFamily="34" charset="-122"/>
            </a:endParaRPr>
          </a:p>
        </p:txBody>
      </p:sp>
      <p:sp>
        <p:nvSpPr>
          <p:cNvPr id="3" name="矩形 2"/>
          <p:cNvSpPr>
            <a:spLocks noChangeArrowheads="1"/>
          </p:cNvSpPr>
          <p:nvPr/>
        </p:nvSpPr>
        <p:spPr bwMode="auto">
          <a:xfrm>
            <a:off x="7276439" y="576263"/>
            <a:ext cx="1402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中交检查</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Tree>
    <p:custDataLst>
      <p:tags r:id="rId6"/>
    </p:custData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1" name="文本框 10"/>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中交检查</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2" name="Title 6"/>
          <p:cNvSpPr txBox="1"/>
          <p:nvPr>
            <p:custDataLst>
              <p:tags r:id="rId7"/>
            </p:custDataLst>
          </p:nvPr>
        </p:nvSpPr>
        <p:spPr>
          <a:xfrm>
            <a:off x="557106" y="1688736"/>
            <a:ext cx="8915586" cy="4088082"/>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工程中间交接的内容包括：</a:t>
            </a:r>
            <a:endPar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749300" lvl="1" indent="-304800" algn="l" fontAlgn="ctr">
              <a:lnSpc>
                <a:spcPct val="130000"/>
              </a:lnSpc>
              <a:spcBef>
                <a:spcPts val="0"/>
              </a:spcBef>
              <a:spcAft>
                <a:spcPts val="0"/>
              </a:spcAft>
              <a:buSzPct val="100000"/>
              <a:buFont typeface="Calibri Light" panose="020F0302020204030204" charset="0"/>
              <a:buAutoNum type="arabicPeriod"/>
            </a:pPr>
            <a:r>
              <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按设计内容对工程实物量的核实交接；</a:t>
            </a:r>
            <a:endPar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749300" lvl="1" indent="-304800" algn="l" fontAlgn="ctr">
              <a:lnSpc>
                <a:spcPct val="130000"/>
              </a:lnSpc>
              <a:spcBef>
                <a:spcPts val="0"/>
              </a:spcBef>
              <a:spcAft>
                <a:spcPts val="0"/>
              </a:spcAft>
              <a:buSzPct val="100000"/>
              <a:buFont typeface="Calibri Light" panose="020F0302020204030204" charset="0"/>
              <a:buAutoNum type="arabicPeriod"/>
            </a:pPr>
            <a:r>
              <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工程质量的初评资料及有关调试记录的交审与验证；</a:t>
            </a:r>
            <a:endPar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749300" lvl="1" indent="-304800" algn="l" fontAlgn="ctr">
              <a:lnSpc>
                <a:spcPct val="130000"/>
              </a:lnSpc>
              <a:spcBef>
                <a:spcPts val="0"/>
              </a:spcBef>
              <a:spcAft>
                <a:spcPts val="0"/>
              </a:spcAft>
              <a:buSzPct val="100000"/>
              <a:buFont typeface="Calibri Light" panose="020F0302020204030204" charset="0"/>
              <a:buAutoNum type="arabicPeriod"/>
            </a:pPr>
            <a:r>
              <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安装专用工具和剩余随机备件、材料的交接；</a:t>
            </a:r>
            <a:endPar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749300" lvl="1" indent="-304800" algn="l" fontAlgn="ctr">
              <a:lnSpc>
                <a:spcPct val="130000"/>
              </a:lnSpc>
              <a:spcBef>
                <a:spcPts val="0"/>
              </a:spcBef>
              <a:spcAft>
                <a:spcPts val="0"/>
              </a:spcAft>
              <a:buSzPct val="100000"/>
              <a:buFont typeface="Calibri Light" panose="020F0302020204030204" charset="0"/>
              <a:buAutoNum type="arabicPeriod"/>
            </a:pPr>
            <a:r>
              <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工程尾项清理及完成时间的确认；</a:t>
            </a:r>
            <a:endPar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749300" lvl="1" indent="-304800" algn="l" fontAlgn="ctr">
              <a:lnSpc>
                <a:spcPct val="130000"/>
              </a:lnSpc>
              <a:spcBef>
                <a:spcPts val="0"/>
              </a:spcBef>
              <a:spcAft>
                <a:spcPts val="0"/>
              </a:spcAft>
              <a:buSzPct val="100000"/>
              <a:buFont typeface="Calibri Light" panose="020F0302020204030204" charset="0"/>
              <a:buAutoNum type="arabicPeriod"/>
            </a:pPr>
            <a:r>
              <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随机技术资料的交接。</a:t>
            </a:r>
            <a:endParaRPr lang="zh-CN" altLang="zh-CN"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项目承包方在项目具备工程中间交接条件后方可向公司职能部门提出中交申请，由公司职能部门组织相关单位进行现场检查和资料检查。</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8" name="文本框 7"/>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火灾频发           </a:t>
            </a:r>
            <a:endParaRPr lang="zh-CN" altLang="en-US" sz="26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2017年12月13日凌晨1时18分，北京朝阳区一村民自建房发生火灾，致5人死亡9人伤，经初步勘查是电动自行车引发火灾；</a:t>
            </a:r>
            <a:endPar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2017年12月9日凌晨3时30分，广东海丰县公平镇一社区发生火灾，共造成8人死亡，火灾原因正在进一步调查中；</a:t>
            </a:r>
            <a:endPar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2017年12月1日凌晨4点07分，天津河西区，一大厦38层突发火灾，致10人死亡，5人受轻伤；</a:t>
            </a:r>
            <a:endPar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2017年11月18日18时许，北京市大兴区西红门镇新建村发生火灾。火灾共造成19人死亡，8人受伤。经公安部门勘察起火原因系埋在聚氨酯保温材料内的电气线路故障所致。</a:t>
            </a:r>
            <a:endPar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en-US" altLang="zh-CN"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11-12月 4起火灾，42人死亡！它们有个共同的教训</a:t>
            </a:r>
            <a:endParaRPr lang="en-US" altLang="zh-CN"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endParaRPr>
          </a:p>
        </p:txBody>
      </p:sp>
    </p:spTree>
    <p:custDataLst>
      <p:tags r:id="rId8"/>
    </p:custData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203777" name="矩形 2"/>
          <p:cNvSpPr>
            <a:spLocks noChangeArrowheads="1"/>
          </p:cNvSpPr>
          <p:nvPr/>
        </p:nvSpPr>
        <p:spPr bwMode="auto">
          <a:xfrm>
            <a:off x="6929041" y="561976"/>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中交文件清单</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graphicFrame>
        <p:nvGraphicFramePr>
          <p:cNvPr id="6" name="表格 5"/>
          <p:cNvGraphicFramePr>
            <a:graphicFrameLocks noGrp="1"/>
          </p:cNvGraphicFramePr>
          <p:nvPr/>
        </p:nvGraphicFramePr>
        <p:xfrm>
          <a:off x="770466" y="1430338"/>
          <a:ext cx="8358187" cy="4737102"/>
        </p:xfrm>
        <a:graphic>
          <a:graphicData uri="http://schemas.openxmlformats.org/drawingml/2006/table">
            <a:tbl>
              <a:tblPr/>
              <a:tblGrid>
                <a:gridCol w="1239970"/>
                <a:gridCol w="7118217"/>
              </a:tblGrid>
              <a:tr h="27781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1</a:t>
                      </a:r>
                      <a:endParaRPr kumimoji="0" lang="en-US" altLang="zh-CN" sz="1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工程建设项目中间交接管理规定</a:t>
                      </a:r>
                      <a:endPar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781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2</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项目“三查四定”程序文件</a:t>
                      </a:r>
                      <a:endPar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3</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中间交接申请报告</a:t>
                      </a:r>
                      <a:endPar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4</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工程建设项目中间交接申请表</a:t>
                      </a:r>
                      <a:endPar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5</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中间交接验收单位工程名称</a:t>
                      </a:r>
                      <a:endPar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55588">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6</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施工单位自查报告</a:t>
                      </a:r>
                      <a:endPar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7</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施工单位总结报告</a:t>
                      </a:r>
                      <a:endPar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8</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监理单位总结</a:t>
                      </a:r>
                      <a:endPar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5876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9</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项目总结报告</a:t>
                      </a:r>
                      <a:endPar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10</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监理单位预评估报告</a:t>
                      </a:r>
                      <a:endPar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11</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建设单位总结报告</a:t>
                      </a:r>
                      <a:endPar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12</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项目竣工资料编制计划</a:t>
                      </a:r>
                      <a:endPar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13</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项目结算资料提交计划</a:t>
                      </a:r>
                      <a:endPar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14</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中间交接验收附表  </a:t>
                      </a:r>
                      <a:endPar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15</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分部分项工程划分表</a:t>
                      </a:r>
                      <a:endPar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16</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中交单体照片</a:t>
                      </a: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                                                           </a:t>
                      </a:r>
                      <a:endPar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17</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中间交接验收会议签到表</a:t>
                      </a:r>
                      <a:endPar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18</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中间预验收会议日程表</a:t>
                      </a:r>
                      <a:endParaRPr kumimoji="0" lang="zh-CN" altLang="en-US"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19</a:t>
                      </a:r>
                      <a:endParaRPr kumimoji="0" lang="en-US" altLang="zh-CN" sz="1000" b="1"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中间交接验收会议纪要</a:t>
                      </a:r>
                      <a:endParaRPr kumimoji="0" lang="zh-CN" altLang="en-US" sz="10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txBody>
                  <a:tcPr marL="99060" marR="990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ustDataLst>
      <p:tags r:id="rId5"/>
    </p:custData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7" name="文本框 6"/>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装置检维修</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8" name="Title 6"/>
          <p:cNvSpPr txBox="1"/>
          <p:nvPr>
            <p:custDataLst>
              <p:tags r:id="rId7"/>
            </p:custDataLst>
          </p:nvPr>
        </p:nvSpPr>
        <p:spPr>
          <a:xfrm>
            <a:off x="2476485" y="2072661"/>
            <a:ext cx="4953031" cy="316993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建立书面的维修程序</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维修人员的培训</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建立维修、备件和设备的质量控制程序</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确保关键性设备的持续性可靠性分析, 建立预见性/预防性维护程序</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可聘请顾问确保设备的完整性</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pic>
        <p:nvPicPr>
          <p:cNvPr id="20787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32" y="1257300"/>
            <a:ext cx="8987631"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Text Box 3"/>
          <p:cNvSpPr txBox="1">
            <a:spLocks noChangeArrowheads="1"/>
          </p:cNvSpPr>
          <p:nvPr/>
        </p:nvSpPr>
        <p:spPr bwMode="auto">
          <a:xfrm>
            <a:off x="2958042" y="6116639"/>
            <a:ext cx="142742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FF0000"/>
                </a:solidFill>
                <a:latin typeface="微软雅黑" panose="020B0503020204020204" pitchFamily="34" charset="-122"/>
                <a:ea typeface="微软雅黑" panose="020B0503020204020204" pitchFamily="34" charset="-122"/>
              </a:rPr>
              <a:t>关注成本</a:t>
            </a:r>
            <a:endParaRPr kumimoji="0" lang="zh-CN" altLang="en-US" sz="1300" b="1">
              <a:solidFill>
                <a:srgbClr val="FF0000"/>
              </a:solidFill>
              <a:latin typeface="微软雅黑" panose="020B0503020204020204" pitchFamily="34" charset="-122"/>
              <a:ea typeface="微软雅黑" panose="020B0503020204020204" pitchFamily="34" charset="-122"/>
            </a:endParaRPr>
          </a:p>
        </p:txBody>
      </p:sp>
      <p:sp>
        <p:nvSpPr>
          <p:cNvPr id="207875" name="Text Box 4"/>
          <p:cNvSpPr txBox="1">
            <a:spLocks noChangeArrowheads="1"/>
          </p:cNvSpPr>
          <p:nvPr/>
        </p:nvSpPr>
        <p:spPr bwMode="auto">
          <a:xfrm>
            <a:off x="1532335" y="6116639"/>
            <a:ext cx="142570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FF0000"/>
                </a:solidFill>
                <a:latin typeface="微软雅黑" panose="020B0503020204020204" pitchFamily="34" charset="-122"/>
                <a:ea typeface="微软雅黑" panose="020B0503020204020204" pitchFamily="34" charset="-122"/>
              </a:rPr>
              <a:t>关注生存</a:t>
            </a:r>
            <a:endParaRPr kumimoji="0" lang="zh-CN" altLang="en-US" sz="1300" b="1">
              <a:solidFill>
                <a:srgbClr val="FF0000"/>
              </a:solidFill>
              <a:latin typeface="微软雅黑" panose="020B0503020204020204" pitchFamily="34" charset="-122"/>
              <a:ea typeface="微软雅黑" panose="020B0503020204020204" pitchFamily="34" charset="-122"/>
            </a:endParaRPr>
          </a:p>
        </p:txBody>
      </p:sp>
      <p:sp>
        <p:nvSpPr>
          <p:cNvPr id="207876" name="Text Box 5"/>
          <p:cNvSpPr txBox="1">
            <a:spLocks noChangeArrowheads="1"/>
          </p:cNvSpPr>
          <p:nvPr/>
        </p:nvSpPr>
        <p:spPr bwMode="auto">
          <a:xfrm>
            <a:off x="4206611" y="6116639"/>
            <a:ext cx="1604566"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FF0000"/>
                </a:solidFill>
                <a:latin typeface="微软雅黑" panose="020B0503020204020204" pitchFamily="34" charset="-122"/>
                <a:ea typeface="微软雅黑" panose="020B0503020204020204" pitchFamily="34" charset="-122"/>
              </a:rPr>
              <a:t>关注生产率</a:t>
            </a:r>
            <a:endParaRPr kumimoji="0" lang="zh-CN" altLang="en-US" sz="1300" b="1">
              <a:solidFill>
                <a:srgbClr val="FF0000"/>
              </a:solidFill>
              <a:latin typeface="微软雅黑" panose="020B0503020204020204" pitchFamily="34" charset="-122"/>
              <a:ea typeface="微软雅黑" panose="020B0503020204020204" pitchFamily="34" charset="-122"/>
            </a:endParaRPr>
          </a:p>
        </p:txBody>
      </p:sp>
      <p:sp>
        <p:nvSpPr>
          <p:cNvPr id="207877" name="Text Box 6"/>
          <p:cNvSpPr txBox="1">
            <a:spLocks noChangeArrowheads="1"/>
          </p:cNvSpPr>
          <p:nvPr/>
        </p:nvSpPr>
        <p:spPr bwMode="auto">
          <a:xfrm>
            <a:off x="5811177" y="6124575"/>
            <a:ext cx="160628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FF0000"/>
                </a:solidFill>
                <a:latin typeface="微软雅黑" panose="020B0503020204020204" pitchFamily="34" charset="-122"/>
                <a:ea typeface="微软雅黑" panose="020B0503020204020204" pitchFamily="34" charset="-122"/>
              </a:rPr>
              <a:t>关注效益</a:t>
            </a:r>
            <a:endParaRPr kumimoji="0" lang="zh-CN" altLang="en-US" sz="1300" b="1">
              <a:solidFill>
                <a:srgbClr val="FF0000"/>
              </a:solidFill>
              <a:latin typeface="微软雅黑" panose="020B0503020204020204" pitchFamily="34" charset="-122"/>
              <a:ea typeface="微软雅黑" panose="020B0503020204020204" pitchFamily="34" charset="-122"/>
            </a:endParaRPr>
          </a:p>
        </p:txBody>
      </p:sp>
      <p:sp>
        <p:nvSpPr>
          <p:cNvPr id="207878" name="Text Box 7"/>
          <p:cNvSpPr txBox="1">
            <a:spLocks noChangeArrowheads="1"/>
          </p:cNvSpPr>
          <p:nvPr/>
        </p:nvSpPr>
        <p:spPr bwMode="auto">
          <a:xfrm>
            <a:off x="7417463" y="6116639"/>
            <a:ext cx="160456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FF0000"/>
                </a:solidFill>
                <a:latin typeface="微软雅黑" panose="020B0503020204020204" pitchFamily="34" charset="-122"/>
                <a:ea typeface="微软雅黑" panose="020B0503020204020204" pitchFamily="34" charset="-122"/>
              </a:rPr>
              <a:t>关注优化</a:t>
            </a:r>
            <a:endParaRPr kumimoji="0" lang="zh-CN" altLang="en-US" sz="1300" b="1">
              <a:solidFill>
                <a:srgbClr val="FF0000"/>
              </a:solidFill>
              <a:latin typeface="微软雅黑" panose="020B0503020204020204" pitchFamily="34" charset="-122"/>
              <a:ea typeface="微软雅黑" panose="020B0503020204020204" pitchFamily="34" charset="-122"/>
            </a:endParaRPr>
          </a:p>
        </p:txBody>
      </p:sp>
      <p:sp>
        <p:nvSpPr>
          <p:cNvPr id="207879" name="Text Box 8"/>
          <p:cNvSpPr txBox="1">
            <a:spLocks noChangeArrowheads="1"/>
          </p:cNvSpPr>
          <p:nvPr/>
        </p:nvSpPr>
        <p:spPr bwMode="auto">
          <a:xfrm>
            <a:off x="1850497" y="5394325"/>
            <a:ext cx="160628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800000"/>
                </a:solidFill>
                <a:latin typeface="微软雅黑" panose="020B0503020204020204" pitchFamily="34" charset="-122"/>
                <a:ea typeface="微软雅黑" panose="020B0503020204020204" pitchFamily="34" charset="-122"/>
              </a:rPr>
              <a:t>后退</a:t>
            </a:r>
            <a:endParaRPr kumimoji="0" lang="zh-CN" altLang="en-US" sz="1300" b="1">
              <a:solidFill>
                <a:srgbClr val="800000"/>
              </a:solidFill>
              <a:latin typeface="微软雅黑" panose="020B0503020204020204" pitchFamily="34" charset="-122"/>
              <a:ea typeface="微软雅黑" panose="020B0503020204020204" pitchFamily="34" charset="-122"/>
            </a:endParaRPr>
          </a:p>
        </p:txBody>
      </p:sp>
      <p:sp>
        <p:nvSpPr>
          <p:cNvPr id="207880" name="Text Box 9"/>
          <p:cNvSpPr txBox="1">
            <a:spLocks noChangeArrowheads="1"/>
          </p:cNvSpPr>
          <p:nvPr>
            <p:custDataLst>
              <p:tags r:id="rId6"/>
            </p:custDataLst>
          </p:nvPr>
        </p:nvSpPr>
        <p:spPr bwMode="auto">
          <a:xfrm>
            <a:off x="828940" y="4262438"/>
            <a:ext cx="21342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chemeClr val="dk1"/>
                </a:solidFill>
                <a:latin typeface="微软雅黑" panose="020B0503020204020204" pitchFamily="34" charset="-122"/>
                <a:ea typeface="微软雅黑" panose="020B0503020204020204" pitchFamily="34" charset="-122"/>
              </a:rPr>
              <a:t>不修理，能拖则拖</a:t>
            </a:r>
            <a:endParaRPr kumimoji="0" lang="zh-CN" altLang="en-US" sz="1300" b="1">
              <a:solidFill>
                <a:schemeClr val="dk1"/>
              </a:solidFill>
              <a:latin typeface="微软雅黑" panose="020B0503020204020204" pitchFamily="34" charset="-122"/>
              <a:ea typeface="微软雅黑" panose="020B0503020204020204" pitchFamily="34" charset="-122"/>
            </a:endParaRPr>
          </a:p>
        </p:txBody>
      </p:sp>
      <p:sp>
        <p:nvSpPr>
          <p:cNvPr id="207881" name="Text Box 10"/>
          <p:cNvSpPr txBox="1">
            <a:spLocks noChangeArrowheads="1"/>
          </p:cNvSpPr>
          <p:nvPr/>
        </p:nvSpPr>
        <p:spPr bwMode="auto">
          <a:xfrm>
            <a:off x="3001038" y="5141914"/>
            <a:ext cx="160628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800000"/>
                </a:solidFill>
                <a:latin typeface="微软雅黑" panose="020B0503020204020204" pitchFamily="34" charset="-122"/>
                <a:ea typeface="微软雅黑" panose="020B0503020204020204" pitchFamily="34" charset="-122"/>
              </a:rPr>
              <a:t>被动</a:t>
            </a:r>
            <a:endParaRPr kumimoji="0" lang="zh-CN" altLang="en-US" sz="1300" b="1">
              <a:solidFill>
                <a:srgbClr val="800000"/>
              </a:solidFill>
              <a:latin typeface="微软雅黑" panose="020B0503020204020204" pitchFamily="34" charset="-122"/>
              <a:ea typeface="微软雅黑" panose="020B0503020204020204" pitchFamily="34" charset="-122"/>
            </a:endParaRPr>
          </a:p>
        </p:txBody>
      </p:sp>
      <p:sp>
        <p:nvSpPr>
          <p:cNvPr id="207882" name="Text Box 11"/>
          <p:cNvSpPr txBox="1">
            <a:spLocks noChangeArrowheads="1"/>
          </p:cNvSpPr>
          <p:nvPr/>
        </p:nvSpPr>
        <p:spPr bwMode="auto">
          <a:xfrm>
            <a:off x="4251325" y="4573589"/>
            <a:ext cx="1604566"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800000"/>
                </a:solidFill>
                <a:latin typeface="微软雅黑" panose="020B0503020204020204" pitchFamily="34" charset="-122"/>
                <a:ea typeface="微软雅黑" panose="020B0503020204020204" pitchFamily="34" charset="-122"/>
              </a:rPr>
              <a:t>计划</a:t>
            </a:r>
            <a:endParaRPr kumimoji="0" lang="zh-CN" altLang="en-US" sz="1300" b="1">
              <a:solidFill>
                <a:srgbClr val="800000"/>
              </a:solidFill>
              <a:latin typeface="微软雅黑" panose="020B0503020204020204" pitchFamily="34" charset="-122"/>
              <a:ea typeface="微软雅黑" panose="020B0503020204020204" pitchFamily="34" charset="-122"/>
            </a:endParaRPr>
          </a:p>
        </p:txBody>
      </p:sp>
      <p:sp>
        <p:nvSpPr>
          <p:cNvPr id="207883" name="Text Box 12"/>
          <p:cNvSpPr txBox="1">
            <a:spLocks noChangeArrowheads="1"/>
          </p:cNvSpPr>
          <p:nvPr/>
        </p:nvSpPr>
        <p:spPr bwMode="auto">
          <a:xfrm>
            <a:off x="5649517" y="4225925"/>
            <a:ext cx="160456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800000"/>
                </a:solidFill>
                <a:latin typeface="微软雅黑" panose="020B0503020204020204" pitchFamily="34" charset="-122"/>
                <a:ea typeface="微软雅黑" panose="020B0503020204020204" pitchFamily="34" charset="-122"/>
              </a:rPr>
              <a:t>消除缺陷</a:t>
            </a:r>
            <a:endParaRPr kumimoji="0" lang="zh-CN" altLang="en-US" sz="1300" b="1">
              <a:solidFill>
                <a:srgbClr val="800000"/>
              </a:solidFill>
              <a:latin typeface="微软雅黑" panose="020B0503020204020204" pitchFamily="34" charset="-122"/>
              <a:ea typeface="微软雅黑" panose="020B0503020204020204" pitchFamily="34" charset="-122"/>
            </a:endParaRPr>
          </a:p>
        </p:txBody>
      </p:sp>
      <p:sp>
        <p:nvSpPr>
          <p:cNvPr id="207884" name="Text Box 13"/>
          <p:cNvSpPr txBox="1">
            <a:spLocks noChangeArrowheads="1"/>
          </p:cNvSpPr>
          <p:nvPr/>
        </p:nvSpPr>
        <p:spPr bwMode="auto">
          <a:xfrm>
            <a:off x="7145736" y="3702050"/>
            <a:ext cx="160456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800000"/>
                </a:solidFill>
                <a:latin typeface="微软雅黑" panose="020B0503020204020204" pitchFamily="34" charset="-122"/>
                <a:ea typeface="微软雅黑" panose="020B0503020204020204" pitchFamily="34" charset="-122"/>
              </a:rPr>
              <a:t>资产优化</a:t>
            </a:r>
            <a:endParaRPr kumimoji="0" lang="zh-CN" altLang="en-US" sz="1300" b="1">
              <a:solidFill>
                <a:srgbClr val="800000"/>
              </a:solidFill>
              <a:latin typeface="微软雅黑" panose="020B0503020204020204" pitchFamily="34" charset="-122"/>
              <a:ea typeface="微软雅黑" panose="020B0503020204020204" pitchFamily="34" charset="-122"/>
            </a:endParaRPr>
          </a:p>
        </p:txBody>
      </p:sp>
      <p:sp>
        <p:nvSpPr>
          <p:cNvPr id="207885" name="Text Box 14"/>
          <p:cNvSpPr txBox="1">
            <a:spLocks noChangeArrowheads="1"/>
          </p:cNvSpPr>
          <p:nvPr/>
        </p:nvSpPr>
        <p:spPr bwMode="auto">
          <a:xfrm>
            <a:off x="2390510" y="3819525"/>
            <a:ext cx="196744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000000"/>
                </a:solidFill>
                <a:latin typeface="微软雅黑" panose="020B0503020204020204" pitchFamily="34" charset="-122"/>
                <a:ea typeface="微软雅黑" panose="020B0503020204020204" pitchFamily="34" charset="-122"/>
              </a:rPr>
              <a:t>损坏了再修</a:t>
            </a:r>
            <a:endParaRPr kumimoji="0" lang="zh-CN" altLang="en-US" sz="1300" b="1">
              <a:solidFill>
                <a:srgbClr val="000000"/>
              </a:solidFill>
              <a:latin typeface="微软雅黑" panose="020B0503020204020204" pitchFamily="34" charset="-122"/>
              <a:ea typeface="微软雅黑" panose="020B0503020204020204" pitchFamily="34" charset="-122"/>
            </a:endParaRPr>
          </a:p>
        </p:txBody>
      </p:sp>
      <p:sp>
        <p:nvSpPr>
          <p:cNvPr id="207886" name="Text Box 15"/>
          <p:cNvSpPr txBox="1">
            <a:spLocks noChangeArrowheads="1"/>
          </p:cNvSpPr>
          <p:nvPr/>
        </p:nvSpPr>
        <p:spPr bwMode="auto">
          <a:xfrm>
            <a:off x="3565129" y="3341688"/>
            <a:ext cx="181438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000000"/>
                </a:solidFill>
                <a:latin typeface="微软雅黑" panose="020B0503020204020204" pitchFamily="34" charset="-122"/>
                <a:ea typeface="微软雅黑" panose="020B0503020204020204" pitchFamily="34" charset="-122"/>
              </a:rPr>
              <a:t>损坏之前修理</a:t>
            </a:r>
            <a:endParaRPr kumimoji="0" lang="zh-CN" altLang="en-US" sz="1300" b="1">
              <a:solidFill>
                <a:srgbClr val="000000"/>
              </a:solidFill>
              <a:latin typeface="微软雅黑" panose="020B0503020204020204" pitchFamily="34" charset="-122"/>
              <a:ea typeface="微软雅黑" panose="020B0503020204020204" pitchFamily="34" charset="-122"/>
            </a:endParaRPr>
          </a:p>
        </p:txBody>
      </p:sp>
      <p:sp>
        <p:nvSpPr>
          <p:cNvPr id="207887" name="Text Box 16"/>
          <p:cNvSpPr txBox="1">
            <a:spLocks noChangeArrowheads="1"/>
          </p:cNvSpPr>
          <p:nvPr/>
        </p:nvSpPr>
        <p:spPr bwMode="auto">
          <a:xfrm>
            <a:off x="4400948" y="2798764"/>
            <a:ext cx="2318279"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000000"/>
                </a:solidFill>
                <a:latin typeface="微软雅黑" panose="020B0503020204020204" pitchFamily="34" charset="-122"/>
                <a:ea typeface="微软雅黑" panose="020B0503020204020204" pitchFamily="34" charset="-122"/>
              </a:rPr>
              <a:t>不仅修理，还要改善</a:t>
            </a:r>
            <a:endParaRPr kumimoji="0" lang="zh-CN" altLang="en-US" sz="1300" b="1">
              <a:solidFill>
                <a:srgbClr val="000000"/>
              </a:solidFill>
              <a:latin typeface="微软雅黑" panose="020B0503020204020204" pitchFamily="34" charset="-122"/>
              <a:ea typeface="微软雅黑" panose="020B0503020204020204" pitchFamily="34" charset="-122"/>
            </a:endParaRPr>
          </a:p>
        </p:txBody>
      </p:sp>
      <p:sp>
        <p:nvSpPr>
          <p:cNvPr id="207888" name="Text Box 17"/>
          <p:cNvSpPr txBox="1">
            <a:spLocks noChangeArrowheads="1"/>
          </p:cNvSpPr>
          <p:nvPr/>
        </p:nvSpPr>
        <p:spPr bwMode="auto">
          <a:xfrm>
            <a:off x="6376988" y="2479675"/>
            <a:ext cx="2318279"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000000"/>
                </a:solidFill>
                <a:latin typeface="微软雅黑" panose="020B0503020204020204" pitchFamily="34" charset="-122"/>
                <a:ea typeface="微软雅黑" panose="020B0503020204020204" pitchFamily="34" charset="-122"/>
              </a:rPr>
              <a:t>不仅改善，还要优化</a:t>
            </a:r>
            <a:endParaRPr kumimoji="0" lang="zh-CN" altLang="en-US" sz="1300" b="1">
              <a:solidFill>
                <a:srgbClr val="000000"/>
              </a:solidFill>
              <a:latin typeface="微软雅黑" panose="020B0503020204020204" pitchFamily="34" charset="-122"/>
              <a:ea typeface="微软雅黑" panose="020B0503020204020204" pitchFamily="34" charset="-122"/>
            </a:endParaRPr>
          </a:p>
        </p:txBody>
      </p:sp>
      <p:sp>
        <p:nvSpPr>
          <p:cNvPr id="207889" name="Text Box 18"/>
          <p:cNvSpPr txBox="1">
            <a:spLocks noChangeArrowheads="1"/>
          </p:cNvSpPr>
          <p:nvPr/>
        </p:nvSpPr>
        <p:spPr bwMode="auto">
          <a:xfrm>
            <a:off x="1516856" y="2608263"/>
            <a:ext cx="24971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0050" indent="-285750">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lgn="just">
              <a:spcBef>
                <a:spcPct val="20000"/>
              </a:spcBef>
              <a:spcAft>
                <a:spcPts val="600"/>
              </a:spcAft>
              <a:buClr>
                <a:srgbClr val="ED171F"/>
              </a:buClr>
              <a:buFontTx/>
              <a:buChar char="•"/>
            </a:pPr>
            <a:r>
              <a:rPr kumimoji="0" lang="zh-CN" altLang="en-US" sz="1300" b="1">
                <a:solidFill>
                  <a:srgbClr val="993300"/>
                </a:solidFill>
                <a:latin typeface="微软雅黑" panose="020B0503020204020204" pitchFamily="34" charset="-122"/>
                <a:ea typeface="微软雅黑" panose="020B0503020204020204" pitchFamily="34" charset="-122"/>
              </a:rPr>
              <a:t>稳定运行分布图</a:t>
            </a:r>
            <a:endParaRPr kumimoji="0" lang="zh-CN" altLang="en-US" sz="1300" b="1">
              <a:solidFill>
                <a:srgbClr val="993300"/>
              </a:solidFill>
              <a:latin typeface="微软雅黑" panose="020B0503020204020204" pitchFamily="34" charset="-122"/>
              <a:ea typeface="微软雅黑" panose="020B0503020204020204" pitchFamily="34" charset="-122"/>
            </a:endParaRPr>
          </a:p>
        </p:txBody>
      </p:sp>
      <p:sp>
        <p:nvSpPr>
          <p:cNvPr id="207890" name="矩形 2"/>
          <p:cNvSpPr>
            <a:spLocks noChangeArrowheads="1"/>
          </p:cNvSpPr>
          <p:nvPr/>
        </p:nvSpPr>
        <p:spPr bwMode="auto">
          <a:xfrm>
            <a:off x="7021910" y="576263"/>
            <a:ext cx="23164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设备可靠性理念</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Tree>
    <p:custDataLst>
      <p:tags r:id="rId7"/>
    </p:custData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8" name="文本框 7"/>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启动前的安全审查</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0"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启动前安全审核为新的和改造过的设备提供最终检查，以确保所有适当的工艺安全要素的处理都符合要求，并且设备可以安全操作。 </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公司也有这方面的规定，新开工装置在完成试生产准备后，将由公司职能部门组织相关单位进行试生产检查，内容涉及合规性检查（如安全／环保／消防／职业卫生等验收批复）、工艺方面、设备方面、人员培训方面、应急演练方面等53项检查内容，只有这些项目均已完成，方可进行试生产。 </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改造和检修后的重启，一般由企业自行组织专业人员进行相关确认。有变更的项目参照变更管理执行。</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于一些危险工艺和操作，一般都有专项确认表，在启动前由相关责任人员确认。比如检修后装置引入可燃气体，生产、设备、电气、仪表、安全等部门必须会签，比如聚丙烯单元投料，有23项确认表格需要内操、外操、班长共同确认后投料。</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en-US" altLang="zh-CN" sz="26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1、生产准备</a:t>
            </a:r>
            <a:endParaRPr lang="en-US" altLang="zh-CN" sz="26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 name="表格 1"/>
          <p:cNvGraphicFramePr>
            <a:graphicFrameLocks noGrp="1"/>
          </p:cNvGraphicFramePr>
          <p:nvPr>
            <p:custDataLst>
              <p:tags r:id="rId7"/>
            </p:custDataLst>
          </p:nvPr>
        </p:nvGraphicFramePr>
        <p:xfrm>
          <a:off x="641654" y="2136070"/>
          <a:ext cx="8746490" cy="3193415"/>
        </p:xfrm>
        <a:graphic>
          <a:graphicData uri="http://schemas.openxmlformats.org/drawingml/2006/table">
            <a:tbl>
              <a:tblPr/>
              <a:tblGrid>
                <a:gridCol w="478790"/>
                <a:gridCol w="8267700"/>
              </a:tblGrid>
              <a:tr h="400050">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300" b="1" spc="120">
                          <a:solidFill>
                            <a:srgbClr val="FFFFFF"/>
                          </a:solidFill>
                          <a:latin typeface="微软雅黑" panose="020B0503020204020204" pitchFamily="34" charset="-122"/>
                          <a:ea typeface="微软雅黑" panose="020B0503020204020204" pitchFamily="34" charset="-122"/>
                        </a:rPr>
                        <a:t>序号</a:t>
                      </a:r>
                      <a:endParaRPr lang="zh-CN" altLang="en-US" sz="1300" b="1" spc="12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9050">
                      <a:solidFill>
                        <a:srgbClr val="FFFFFF"/>
                      </a:solidFill>
                      <a:prstDash val="solid"/>
                    </a:lnR>
                    <a:lnT>
                      <a:noFill/>
                    </a:lnT>
                    <a:lnB>
                      <a:noFill/>
                    </a:lnB>
                    <a:lnTlToBr>
                      <a:noFill/>
                    </a:lnTlToBr>
                    <a:lnBlToTr>
                      <a:noFill/>
                    </a:lnBlToTr>
                    <a:solidFill>
                      <a:srgbClr val="404040"/>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300" b="1" spc="120">
                          <a:solidFill>
                            <a:srgbClr val="FFFFFF"/>
                          </a:solidFill>
                          <a:latin typeface="微软雅黑" panose="020B0503020204020204" pitchFamily="34" charset="-122"/>
                          <a:ea typeface="微软雅黑" panose="020B0503020204020204" pitchFamily="34" charset="-122"/>
                        </a:rPr>
                        <a:t>检查内容</a:t>
                      </a:r>
                      <a:endParaRPr lang="zh-CN" altLang="en-US" sz="1300" b="1" spc="12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a:noFill/>
                    </a:lnR>
                    <a:lnT>
                      <a:noFill/>
                    </a:lnT>
                    <a:lnB>
                      <a:noFill/>
                    </a:lnB>
                    <a:lnTlToBr>
                      <a:noFill/>
                    </a:lnTlToBr>
                    <a:lnBlToTr>
                      <a:noFill/>
                    </a:lnBlToTr>
                    <a:solidFill>
                      <a:srgbClr val="277EB1"/>
                    </a:solidFill>
                  </a:tcPr>
                </a:tc>
              </a:tr>
              <a:tr h="34925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1</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9050">
                      <a:solidFill>
                        <a:srgbClr val="FFFFFF"/>
                      </a:solidFill>
                      <a:prstDash val="solid"/>
                    </a:lnR>
                    <a:lnT>
                      <a:noFill/>
                    </a:lnT>
                    <a:lnB>
                      <a:noFill/>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试生产组织已建立，各项工作计划已制定并如期实施。</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a:noFill/>
                    </a:lnR>
                    <a:lnT>
                      <a:noFill/>
                    </a:lnT>
                    <a:lnB>
                      <a:noFill/>
                    </a:lnB>
                    <a:lnTlToBr>
                      <a:noFill/>
                    </a:lnTlToBr>
                    <a:lnBlToTr>
                      <a:noFill/>
                    </a:lnBlToTr>
                    <a:solidFill>
                      <a:srgbClr val="FFFFFF"/>
                    </a:solidFill>
                  </a:tcPr>
                </a:tc>
              </a:tr>
              <a:tr h="34925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2</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9050">
                      <a:solidFill>
                        <a:srgbClr val="FFFFFF"/>
                      </a:solidFill>
                      <a:prstDash val="solid"/>
                    </a:lnR>
                    <a:lnT>
                      <a:noFill/>
                    </a:lnT>
                    <a:lnB>
                      <a:noFill/>
                    </a:lnB>
                    <a:lnTlToBr>
                      <a:noFill/>
                    </a:lnTlToBr>
                    <a:lnBlToTr>
                      <a:noFill/>
                    </a:lnBlToTr>
                    <a:solidFill>
                      <a:srgbClr val="F2F2F2"/>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按岗位编制要求已配备齐全各类人员，对相关人员进行针对试生产装置的专题培训并考试合格。</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a:noFill/>
                    </a:lnR>
                    <a:lnT>
                      <a:noFill/>
                    </a:lnT>
                    <a:lnB>
                      <a:noFill/>
                    </a:lnB>
                    <a:lnTlToBr>
                      <a:noFill/>
                    </a:lnTlToBr>
                    <a:lnBlToTr>
                      <a:noFill/>
                    </a:lnBlToTr>
                    <a:solidFill>
                      <a:srgbClr val="F2F2F2"/>
                    </a:solidFill>
                  </a:tcPr>
                </a:tc>
              </a:tr>
              <a:tr h="34925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3</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9050">
                      <a:solidFill>
                        <a:srgbClr val="FFFFFF"/>
                      </a:solidFill>
                      <a:prstDash val="solid"/>
                    </a:lnR>
                    <a:lnT>
                      <a:noFill/>
                    </a:lnT>
                    <a:lnB>
                      <a:noFill/>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各试生产装置、公用工程已具备同步开车条件。</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a:noFill/>
                    </a:lnR>
                    <a:lnT>
                      <a:noFill/>
                    </a:lnT>
                    <a:lnB>
                      <a:noFill/>
                    </a:lnB>
                    <a:lnTlToBr>
                      <a:noFill/>
                    </a:lnTlToBr>
                    <a:lnBlToTr>
                      <a:noFill/>
                    </a:lnBlToTr>
                    <a:solidFill>
                      <a:srgbClr val="FFFFFF"/>
                    </a:solidFill>
                  </a:tcPr>
                </a:tc>
              </a:tr>
              <a:tr h="34925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4</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9050">
                      <a:solidFill>
                        <a:srgbClr val="FFFFFF"/>
                      </a:solidFill>
                      <a:prstDash val="solid"/>
                    </a:lnR>
                    <a:lnT>
                      <a:noFill/>
                    </a:lnT>
                    <a:lnB>
                      <a:noFill/>
                    </a:lnB>
                    <a:lnTlToBr>
                      <a:noFill/>
                    </a:lnTlToBr>
                    <a:lnBlToTr>
                      <a:noFill/>
                    </a:lnBlToTr>
                    <a:solidFill>
                      <a:srgbClr val="F2F2F2"/>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试生产运行系统的通讯已畅通。信息化管理条件已具备。</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a:noFill/>
                    </a:lnR>
                    <a:lnT>
                      <a:noFill/>
                    </a:lnT>
                    <a:lnB>
                      <a:noFill/>
                    </a:lnB>
                    <a:lnTlToBr>
                      <a:noFill/>
                    </a:lnTlToBr>
                    <a:lnBlToTr>
                      <a:noFill/>
                    </a:lnBlToTr>
                    <a:solidFill>
                      <a:srgbClr val="F2F2F2"/>
                    </a:solidFill>
                  </a:tcPr>
                </a:tc>
              </a:tr>
              <a:tr h="34925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5</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9050">
                      <a:solidFill>
                        <a:srgbClr val="FFFFFF"/>
                      </a:solidFill>
                      <a:prstDash val="solid"/>
                    </a:lnR>
                    <a:lnT>
                      <a:noFill/>
                    </a:lnT>
                    <a:lnB>
                      <a:noFill/>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试生产所需的原、辅材料已备齐，质量符合要求并已在指定地存放。</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a:noFill/>
                    </a:lnR>
                    <a:lnT>
                      <a:noFill/>
                    </a:lnT>
                    <a:lnB>
                      <a:noFill/>
                    </a:lnB>
                    <a:lnTlToBr>
                      <a:noFill/>
                    </a:lnTlToBr>
                    <a:lnBlToTr>
                      <a:noFill/>
                    </a:lnBlToTr>
                    <a:solidFill>
                      <a:srgbClr val="FFFFFF"/>
                    </a:solidFill>
                  </a:tcPr>
                </a:tc>
              </a:tr>
              <a:tr h="34861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6</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9050">
                      <a:solidFill>
                        <a:srgbClr val="FFFFFF"/>
                      </a:solidFill>
                      <a:prstDash val="solid"/>
                    </a:lnR>
                    <a:lnT>
                      <a:noFill/>
                    </a:lnT>
                    <a:lnB>
                      <a:noFill/>
                    </a:lnB>
                    <a:lnTlToBr>
                      <a:noFill/>
                    </a:lnTlToBr>
                    <a:lnBlToTr>
                      <a:noFill/>
                    </a:lnBlToTr>
                    <a:solidFill>
                      <a:srgbClr val="F2F2F2"/>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试生产所需的各类备品、备件，专用工、器具等已备齐。</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a:noFill/>
                    </a:lnR>
                    <a:lnT>
                      <a:noFill/>
                    </a:lnT>
                    <a:lnB>
                      <a:noFill/>
                    </a:lnB>
                    <a:lnTlToBr>
                      <a:noFill/>
                    </a:lnTlToBr>
                    <a:lnBlToTr>
                      <a:noFill/>
                    </a:lnBlToTr>
                    <a:solidFill>
                      <a:srgbClr val="F2F2F2"/>
                    </a:solidFill>
                  </a:tcPr>
                </a:tc>
              </a:tr>
              <a:tr h="34925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7</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9050">
                      <a:solidFill>
                        <a:srgbClr val="FFFFFF"/>
                      </a:solidFill>
                      <a:prstDash val="solid"/>
                    </a:lnR>
                    <a:lnT>
                      <a:noFill/>
                    </a:lnT>
                    <a:lnB>
                      <a:noFill/>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机电仪修理设施已能交付使用，已组成与试生产相匹配的运保队伍。制定运保队伍的管理制度，对运保人员进行培训。</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a:noFill/>
                    </a:lnR>
                    <a:lnT>
                      <a:noFill/>
                    </a:lnT>
                    <a:lnB>
                      <a:noFill/>
                    </a:lnB>
                    <a:lnTlToBr>
                      <a:noFill/>
                    </a:lnTlToBr>
                    <a:lnBlToTr>
                      <a:noFill/>
                    </a:lnBlToTr>
                    <a:solidFill>
                      <a:srgbClr val="FFFFFF"/>
                    </a:solidFill>
                  </a:tcPr>
                </a:tc>
              </a:tr>
              <a:tr h="34925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8</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9050">
                      <a:solidFill>
                        <a:srgbClr val="FFFFFF"/>
                      </a:solidFill>
                      <a:prstDash val="solid"/>
                    </a:lnR>
                    <a:lnT>
                      <a:noFill/>
                    </a:lnT>
                    <a:lnB w="19050">
                      <a:solidFill>
                        <a:srgbClr val="277EB1"/>
                      </a:solidFill>
                      <a:prstDash val="solid"/>
                    </a:lnB>
                    <a:lnTlToBr>
                      <a:noFill/>
                    </a:lnTlToBr>
                    <a:lnBlToTr>
                      <a:noFill/>
                    </a:lnBlToTr>
                    <a:solidFill>
                      <a:srgbClr val="F2F2F2"/>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各种图、表、原始记录、试生产专用表格、考核记录等准备齐全，各项管理制度已经建立。符合化工生产操作室文件管理要求。</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a:noFill/>
                    </a:lnR>
                    <a:lnT>
                      <a:noFill/>
                    </a:lnT>
                    <a:lnB w="19050">
                      <a:solidFill>
                        <a:srgbClr val="277EB1"/>
                      </a:solidFill>
                      <a:prstDash val="solid"/>
                    </a:lnB>
                    <a:lnTlToBr>
                      <a:noFill/>
                    </a:lnTlToBr>
                    <a:lnBlToTr>
                      <a:noFill/>
                    </a:lnBlToTr>
                    <a:solidFill>
                      <a:srgbClr val="F2F2F2"/>
                    </a:solidFill>
                  </a:tcPr>
                </a:tc>
              </a:tr>
            </a:tbl>
          </a:graphicData>
        </a:graphic>
      </p:graphicFrame>
    </p:spTree>
    <p:custDataLst>
      <p:tags r:id="rId8"/>
    </p:custData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3" name="文本框 2"/>
          <p:cNvSpPr txBox="1"/>
          <p:nvPr>
            <p:custDataLst>
              <p:tags r:id="rId5"/>
            </p:custDataLst>
          </p:nvPr>
        </p:nvSpPr>
        <p:spPr>
          <a:xfrm>
            <a:off x="495302" y="2723203"/>
            <a:ext cx="2154575" cy="1411595"/>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en-US" altLang="zh-CN" sz="3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2、工艺</a:t>
            </a:r>
            <a:endParaRPr lang="en-US" altLang="zh-CN" sz="35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 name="表格 1"/>
          <p:cNvGraphicFramePr>
            <a:graphicFrameLocks noGrp="1"/>
          </p:cNvGraphicFramePr>
          <p:nvPr>
            <p:custDataLst>
              <p:tags r:id="rId6"/>
            </p:custDataLst>
          </p:nvPr>
        </p:nvGraphicFramePr>
        <p:xfrm>
          <a:off x="3085780" y="1639253"/>
          <a:ext cx="6260465" cy="3579495"/>
        </p:xfrm>
        <a:graphic>
          <a:graphicData uri="http://schemas.openxmlformats.org/drawingml/2006/table">
            <a:tbl>
              <a:tblPr/>
              <a:tblGrid>
                <a:gridCol w="456565"/>
                <a:gridCol w="5803900"/>
              </a:tblGrid>
              <a:tr h="314325">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200" b="1" spc="120">
                          <a:solidFill>
                            <a:srgbClr val="FFFFFF"/>
                          </a:solidFill>
                          <a:latin typeface="微软雅黑" panose="020B0503020204020204" pitchFamily="34" charset="-122"/>
                          <a:ea typeface="微软雅黑" panose="020B0503020204020204" pitchFamily="34" charset="-122"/>
                        </a:rPr>
                        <a:t>序号</a:t>
                      </a:r>
                      <a:endParaRPr lang="zh-CN" altLang="en-US" sz="1200" b="1" spc="12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277EB1"/>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200" b="1" spc="120">
                          <a:solidFill>
                            <a:srgbClr val="FFFFFF"/>
                          </a:solidFill>
                          <a:latin typeface="微软雅黑" panose="020B0503020204020204" pitchFamily="34" charset="-122"/>
                          <a:ea typeface="微软雅黑" panose="020B0503020204020204" pitchFamily="34" charset="-122"/>
                        </a:rPr>
                        <a:t>检查内容</a:t>
                      </a:r>
                      <a:endParaRPr lang="zh-CN" altLang="en-US" sz="1200" b="1" spc="12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21699D"/>
                    </a:solidFill>
                  </a:tcPr>
                </a:tc>
              </a:tr>
              <a:tr h="27178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1</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工艺管理制度齐全并符合规范要求。</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FFFFF"/>
                    </a:solidFill>
                  </a:tcPr>
                </a:tc>
              </a:tr>
              <a:tr h="27241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2</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工艺规程、分析规程、岗位操作法等均已按照规范编制、审核、批准并颁发至相关岗位。</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2F2F2"/>
                    </a:solidFill>
                  </a:tcPr>
                </a:tc>
              </a:tr>
              <a:tr h="27178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3</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试车方案和应急预案均经批准并颁发至操作岗位。</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FFFFF"/>
                    </a:solidFill>
                  </a:tcPr>
                </a:tc>
              </a:tr>
              <a:tr h="27241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4</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装置控制系统已按工艺规程和岗位操作法要求设定好报警和联锁值并已调试完成，有调试记录。</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2F2F2"/>
                    </a:solidFill>
                  </a:tcPr>
                </a:tc>
              </a:tr>
              <a:tr h="27178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5</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操作人员均已培训合格并具备上岗证。</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FFFFF"/>
                    </a:solidFill>
                  </a:tcPr>
                </a:tc>
              </a:tr>
              <a:tr h="27241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6</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分析仪器（包括试剂）、计量仪器等已校验调试完成具备使用条件。</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2F2F2"/>
                    </a:solidFill>
                  </a:tcPr>
                </a:tc>
              </a:tr>
              <a:tr h="27178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7</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各种需要进行酸洗、吹扫、钝化、假聚、干燥等工作已完成。</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FFFFF"/>
                    </a:solidFill>
                  </a:tcPr>
                </a:tc>
              </a:tr>
              <a:tr h="27241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8</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装置已实施联动试车或热态调试，并有记录和总结。</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2F2F2"/>
                    </a:solidFill>
                  </a:tcPr>
                </a:tc>
              </a:tr>
              <a:tr h="27178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9</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主要设备、仪器的位号和介质管道的流向等色标工作已完成。</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FFFFF"/>
                    </a:solidFill>
                  </a:tcPr>
                </a:tc>
              </a:tr>
              <a:tr h="27241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10</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催化剂、助剂、干燥剂等的装填和预处理工作已经完成。</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2F2F2"/>
                    </a:solidFill>
                  </a:tcPr>
                </a:tc>
              </a:tr>
              <a:tr h="27178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11</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装置现场已设置岗位巡检牌。</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FFFFF"/>
                    </a:solidFill>
                  </a:tcPr>
                </a:tc>
              </a:tr>
              <a:tr h="27241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404040"/>
                          </a:solidFill>
                          <a:latin typeface="微软雅黑" panose="020B0503020204020204" pitchFamily="34" charset="-122"/>
                          <a:ea typeface="微软雅黑" panose="020B0503020204020204" pitchFamily="34" charset="-122"/>
                        </a:rPr>
                        <a:t>12</a:t>
                      </a:r>
                      <a:endParaRPr lang="en-US" altLang="zh-CN"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w="19050">
                      <a:solidFill>
                        <a:srgbClr val="595959"/>
                      </a:solidFill>
                      <a:prstDash val="solid"/>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000" b="0" spc="60">
                          <a:solidFill>
                            <a:srgbClr val="404040"/>
                          </a:solidFill>
                          <a:latin typeface="微软雅黑" panose="020B0503020204020204" pitchFamily="34" charset="-122"/>
                          <a:ea typeface="微软雅黑" panose="020B0503020204020204" pitchFamily="34" charset="-122"/>
                        </a:rPr>
                        <a:t>交接班、巡回检查、原始记录等相关规定均已落实到位。</a:t>
                      </a:r>
                      <a:endParaRPr lang="zh-CN" altLang="en-US" sz="10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w="19050">
                      <a:solidFill>
                        <a:srgbClr val="595959"/>
                      </a:solidFill>
                      <a:prstDash val="solid"/>
                    </a:lnB>
                    <a:lnTlToBr>
                      <a:noFill/>
                    </a:lnTlToBr>
                    <a:lnBlToTr>
                      <a:noFill/>
                    </a:lnBlToTr>
                    <a:solidFill>
                      <a:srgbClr val="F2F2F2"/>
                    </a:solidFill>
                  </a:tcPr>
                </a:tc>
              </a:tr>
            </a:tbl>
          </a:graphicData>
        </a:graphic>
      </p:graphicFrame>
    </p:spTree>
    <p:custDataLst>
      <p:tags r:id="rId7"/>
    </p:custData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矩形 6"/>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2" name="矩形 1"/>
          <p:cNvSpPr/>
          <p:nvPr>
            <p:custDataLst>
              <p:tags r:id="rId6"/>
            </p:custDataLst>
          </p:nvPr>
        </p:nvSpPr>
        <p:spPr>
          <a:xfrm>
            <a:off x="0" y="0"/>
            <a:ext cx="9905484" cy="914400"/>
          </a:xfrm>
          <a:prstGeom prst="rect">
            <a:avLst/>
          </a:prstGeom>
          <a:solidFill>
            <a:schemeClr val="l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21" name="矩形 5"/>
          <p:cNvSpPr/>
          <p:nvPr>
            <p:custDataLst>
              <p:tags r:id="rId7"/>
            </p:custDataLst>
          </p:nvPr>
        </p:nvSpPr>
        <p:spPr>
          <a:xfrm>
            <a:off x="1400731" y="1775758"/>
            <a:ext cx="7228284" cy="3915450"/>
          </a:xfrm>
          <a:prstGeom prst="rect">
            <a:avLst/>
          </a:prstGeom>
          <a:solidFill>
            <a:schemeClr val="lt1"/>
          </a:solidFill>
          <a:ln>
            <a:noFill/>
          </a:ln>
          <a:effectLst>
            <a:outerShdw blurRad="2159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465">
              <a:solidFill>
                <a:schemeClr val="lt1"/>
              </a:solidFill>
              <a:latin typeface="微软雅黑" panose="020B0503020204020204" pitchFamily="34" charset="-122"/>
              <a:ea typeface="微软雅黑" panose="020B0503020204020204" pitchFamily="34" charset="-122"/>
            </a:endParaRPr>
          </a:p>
        </p:txBody>
      </p:sp>
      <p:sp>
        <p:nvSpPr>
          <p:cNvPr id="3" name="矩形 4"/>
          <p:cNvSpPr/>
          <p:nvPr>
            <p:custDataLst>
              <p:tags r:id="rId8"/>
            </p:custDataLst>
          </p:nvPr>
        </p:nvSpPr>
        <p:spPr>
          <a:xfrm>
            <a:off x="6524042" y="6051597"/>
            <a:ext cx="2105042" cy="8255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6" name="矩形 3"/>
          <p:cNvSpPr/>
          <p:nvPr>
            <p:custDataLst>
              <p:tags r:id="rId9"/>
            </p:custDataLst>
          </p:nvPr>
        </p:nvSpPr>
        <p:spPr>
          <a:xfrm>
            <a:off x="1400987" y="1333183"/>
            <a:ext cx="2105042" cy="8255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0"/>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en-US" altLang="zh-CN" sz="2600" b="1" spc="16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3、设备</a:t>
            </a:r>
            <a:endParaRPr lang="en-US" altLang="zh-CN" sz="2600" b="1" spc="16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5" name="表格 4"/>
          <p:cNvGraphicFramePr>
            <a:graphicFrameLocks noGrp="1"/>
          </p:cNvGraphicFramePr>
          <p:nvPr>
            <p:custDataLst>
              <p:tags r:id="rId11"/>
            </p:custDataLst>
          </p:nvPr>
        </p:nvGraphicFramePr>
        <p:xfrm>
          <a:off x="1749412" y="2194877"/>
          <a:ext cx="6530975" cy="3077845"/>
        </p:xfrm>
        <a:graphic>
          <a:graphicData uri="http://schemas.openxmlformats.org/drawingml/2006/table">
            <a:tbl>
              <a:tblPr/>
              <a:tblGrid>
                <a:gridCol w="527050"/>
                <a:gridCol w="6003925"/>
              </a:tblGrid>
              <a:tr h="344805">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400" b="1" spc="120">
                          <a:solidFill>
                            <a:srgbClr val="FFFFFF"/>
                          </a:solidFill>
                          <a:latin typeface="微软雅黑" panose="020B0503020204020204" pitchFamily="34" charset="-122"/>
                          <a:ea typeface="微软雅黑" panose="020B0503020204020204" pitchFamily="34" charset="-122"/>
                        </a:rPr>
                        <a:t>序号</a:t>
                      </a:r>
                      <a:endParaRPr lang="zh-CN" altLang="en-US" sz="1400" b="1" spc="12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cap="rnd">
                      <a:solidFill>
                        <a:srgbClr val="277EB1"/>
                      </a:solidFill>
                      <a:prstDash val="solid"/>
                    </a:lnL>
                    <a:lnR w="3175">
                      <a:solidFill>
                        <a:srgbClr val="FFFFFF"/>
                      </a:solidFill>
                      <a:prstDash val="dot"/>
                    </a:lnR>
                    <a:lnT w="19050" cap="rnd">
                      <a:solidFill>
                        <a:srgbClr val="277EB1"/>
                      </a:solidFill>
                      <a:prstDash val="solid"/>
                    </a:lnT>
                    <a:lnB w="19050">
                      <a:solidFill>
                        <a:srgbClr val="277EB1"/>
                      </a:solidFill>
                      <a:prstDash val="solid"/>
                    </a:lnB>
                    <a:lnTlToBr>
                      <a:noFill/>
                    </a:lnTlToBr>
                    <a:lnBlToTr>
                      <a:noFill/>
                    </a:lnBlToTr>
                    <a:solidFill>
                      <a:srgbClr val="277EB1"/>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400" b="1" spc="120">
                          <a:solidFill>
                            <a:srgbClr val="FFFFFF"/>
                          </a:solidFill>
                          <a:latin typeface="微软雅黑" panose="020B0503020204020204" pitchFamily="34" charset="-122"/>
                          <a:ea typeface="微软雅黑" panose="020B0503020204020204" pitchFamily="34" charset="-122"/>
                        </a:rPr>
                        <a:t>检查内容</a:t>
                      </a:r>
                      <a:endParaRPr lang="zh-CN" altLang="en-US" sz="1400" b="1" spc="12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3175">
                      <a:solidFill>
                        <a:srgbClr val="FFFFFF"/>
                      </a:solidFill>
                      <a:prstDash val="dot"/>
                    </a:lnL>
                    <a:lnR w="19050" cap="rnd">
                      <a:solidFill>
                        <a:srgbClr val="277EB1"/>
                      </a:solidFill>
                      <a:prstDash val="solid"/>
                    </a:lnR>
                    <a:lnT w="19050" cap="rnd">
                      <a:solidFill>
                        <a:srgbClr val="277EB1"/>
                      </a:solidFill>
                      <a:prstDash val="solid"/>
                    </a:lnT>
                    <a:lnB w="19050">
                      <a:solidFill>
                        <a:srgbClr val="277EB1"/>
                      </a:solidFill>
                      <a:prstDash val="solid"/>
                    </a:lnB>
                    <a:lnTlToBr>
                      <a:noFill/>
                    </a:lnTlToBr>
                    <a:lnBlToTr>
                      <a:noFill/>
                    </a:lnBlToTr>
                    <a:solidFill>
                      <a:srgbClr val="277EB1"/>
                    </a:solidFill>
                  </a:tcPr>
                </a:tc>
              </a:tr>
              <a:tr h="30416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200" b="0" spc="120">
                          <a:solidFill>
                            <a:srgbClr val="404040"/>
                          </a:solidFill>
                          <a:latin typeface="微软雅黑" panose="020B0503020204020204" pitchFamily="34" charset="-122"/>
                          <a:ea typeface="微软雅黑" panose="020B0503020204020204" pitchFamily="34" charset="-122"/>
                        </a:rPr>
                        <a:t>1</a:t>
                      </a:r>
                      <a:endParaRPr lang="en-US" altLang="zh-CN"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cap="rnd">
                      <a:solidFill>
                        <a:srgbClr val="277EB1"/>
                      </a:solidFill>
                      <a:prstDash val="solid"/>
                    </a:lnL>
                    <a:lnR w="3175">
                      <a:solidFill>
                        <a:srgbClr val="277EB1"/>
                      </a:solidFill>
                      <a:prstDash val="dot"/>
                    </a:lnR>
                    <a:lnT w="19050">
                      <a:solidFill>
                        <a:srgbClr val="277EB1"/>
                      </a:solidFill>
                      <a:prstDash val="solid"/>
                    </a:lnT>
                    <a:lnB w="3175">
                      <a:solidFill>
                        <a:srgbClr val="277EB1"/>
                      </a:solidFill>
                      <a:prstDash val="dot"/>
                    </a:lnB>
                    <a:lnTlToBr>
                      <a:noFill/>
                    </a:lnTlToBr>
                    <a:lnBlToTr>
                      <a:noFill/>
                    </a:lnBlToTr>
                    <a:solidFill>
                      <a:srgbClr val="F2F2F2"/>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200" b="0" spc="12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“三查四定”自查的等问题是否已经全部整改，其他问题的整改计划是否制定。</a:t>
                      </a:r>
                      <a:endParaRPr lang="zh-CN" altLang="en-US" sz="1200" b="0" spc="12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25400" marB="25400" anchor="ctr" horzOverflow="overflow">
                    <a:lnL w="3175">
                      <a:solidFill>
                        <a:srgbClr val="277EB1"/>
                      </a:solidFill>
                      <a:prstDash val="dot"/>
                    </a:lnL>
                    <a:lnR w="19050" cap="rnd">
                      <a:solidFill>
                        <a:srgbClr val="277EB1"/>
                      </a:solidFill>
                      <a:prstDash val="solid"/>
                    </a:lnR>
                    <a:lnT w="19050">
                      <a:solidFill>
                        <a:srgbClr val="277EB1"/>
                      </a:solidFill>
                      <a:prstDash val="solid"/>
                    </a:lnT>
                    <a:lnB w="3175">
                      <a:solidFill>
                        <a:srgbClr val="277EB1"/>
                      </a:solidFill>
                      <a:prstDash val="dot"/>
                    </a:lnB>
                    <a:lnTlToBr>
                      <a:noFill/>
                    </a:lnTlToBr>
                    <a:lnBlToTr>
                      <a:noFill/>
                    </a:lnBlToTr>
                    <a:solidFill>
                      <a:srgbClr val="F2F2F2"/>
                    </a:solidFill>
                  </a:tcPr>
                </a:tc>
              </a:tr>
              <a:tr h="30353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200" b="0" spc="120">
                          <a:solidFill>
                            <a:srgbClr val="404040"/>
                          </a:solidFill>
                          <a:latin typeface="微软雅黑" panose="020B0503020204020204" pitchFamily="34" charset="-122"/>
                          <a:ea typeface="微软雅黑" panose="020B0503020204020204" pitchFamily="34" charset="-122"/>
                        </a:rPr>
                        <a:t>2</a:t>
                      </a:r>
                      <a:endParaRPr lang="en-US" altLang="zh-CN"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cap="rnd">
                      <a:solidFill>
                        <a:srgbClr val="277EB1"/>
                      </a:solidFill>
                      <a:prstDash val="solid"/>
                    </a:lnL>
                    <a:lnR w="3175">
                      <a:solidFill>
                        <a:srgbClr val="277EB1"/>
                      </a:solidFill>
                      <a:prstDash val="dot"/>
                    </a:lnR>
                    <a:lnT w="3175">
                      <a:solidFill>
                        <a:srgbClr val="277EB1"/>
                      </a:solidFill>
                      <a:prstDash val="dot"/>
                    </a:lnT>
                    <a:lnB w="3175">
                      <a:solidFill>
                        <a:srgbClr val="277EB1"/>
                      </a:solidFill>
                      <a:prstDash val="dot"/>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200" b="0" spc="120">
                          <a:solidFill>
                            <a:srgbClr val="404040"/>
                          </a:solidFill>
                          <a:latin typeface="微软雅黑" panose="020B0503020204020204" pitchFamily="34" charset="-122"/>
                          <a:ea typeface="微软雅黑" panose="020B0503020204020204" pitchFamily="34" charset="-122"/>
                        </a:rPr>
                        <a:t>施工、监理及监检单位确认设备安装质量合格。</a:t>
                      </a:r>
                      <a:endParaRPr lang="zh-CN" altLang="en-US"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3175">
                      <a:solidFill>
                        <a:srgbClr val="277EB1"/>
                      </a:solidFill>
                      <a:prstDash val="dot"/>
                    </a:lnL>
                    <a:lnR w="19050" cap="rnd">
                      <a:solidFill>
                        <a:srgbClr val="277EB1"/>
                      </a:solidFill>
                      <a:prstDash val="solid"/>
                    </a:lnR>
                    <a:lnT w="3175">
                      <a:solidFill>
                        <a:srgbClr val="277EB1"/>
                      </a:solidFill>
                      <a:prstDash val="dot"/>
                    </a:lnT>
                    <a:lnB w="3175">
                      <a:solidFill>
                        <a:srgbClr val="277EB1"/>
                      </a:solidFill>
                      <a:prstDash val="dot"/>
                    </a:lnB>
                    <a:lnTlToBr>
                      <a:noFill/>
                    </a:lnTlToBr>
                    <a:lnBlToTr>
                      <a:noFill/>
                    </a:lnBlToTr>
                    <a:solidFill>
                      <a:srgbClr val="FFFFFF"/>
                    </a:solidFill>
                  </a:tcPr>
                </a:tc>
              </a:tr>
              <a:tr h="30353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200" b="0" spc="120">
                          <a:solidFill>
                            <a:srgbClr val="404040"/>
                          </a:solidFill>
                          <a:latin typeface="微软雅黑" panose="020B0503020204020204" pitchFamily="34" charset="-122"/>
                          <a:ea typeface="微软雅黑" panose="020B0503020204020204" pitchFamily="34" charset="-122"/>
                        </a:rPr>
                        <a:t>3</a:t>
                      </a:r>
                      <a:endParaRPr lang="en-US" altLang="zh-CN"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cap="rnd">
                      <a:solidFill>
                        <a:srgbClr val="277EB1"/>
                      </a:solidFill>
                      <a:prstDash val="solid"/>
                    </a:lnL>
                    <a:lnR w="3175">
                      <a:solidFill>
                        <a:srgbClr val="277EB1"/>
                      </a:solidFill>
                      <a:prstDash val="dot"/>
                    </a:lnR>
                    <a:lnT w="3175">
                      <a:solidFill>
                        <a:srgbClr val="277EB1"/>
                      </a:solidFill>
                      <a:prstDash val="dot"/>
                    </a:lnT>
                    <a:lnB w="3175">
                      <a:solidFill>
                        <a:srgbClr val="277EB1"/>
                      </a:solidFill>
                      <a:prstDash val="dot"/>
                    </a:lnB>
                    <a:lnTlToBr>
                      <a:noFill/>
                    </a:lnTlToBr>
                    <a:lnBlToTr>
                      <a:noFill/>
                    </a:lnBlToTr>
                    <a:solidFill>
                      <a:srgbClr val="F2F2F2"/>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200" b="0" spc="120">
                          <a:solidFill>
                            <a:srgbClr val="404040"/>
                          </a:solidFill>
                          <a:latin typeface="微软雅黑" panose="020B0503020204020204" pitchFamily="34" charset="-122"/>
                          <a:ea typeface="微软雅黑" panose="020B0503020204020204" pitchFamily="34" charset="-122"/>
                        </a:rPr>
                        <a:t>技监部门颁发的特种设备的使用证。</a:t>
                      </a:r>
                      <a:endParaRPr lang="zh-CN" altLang="en-US"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3175">
                      <a:solidFill>
                        <a:srgbClr val="277EB1"/>
                      </a:solidFill>
                      <a:prstDash val="dot"/>
                    </a:lnL>
                    <a:lnR w="19050" cap="rnd">
                      <a:solidFill>
                        <a:srgbClr val="277EB1"/>
                      </a:solidFill>
                      <a:prstDash val="solid"/>
                    </a:lnR>
                    <a:lnT w="3175">
                      <a:solidFill>
                        <a:srgbClr val="277EB1"/>
                      </a:solidFill>
                      <a:prstDash val="dot"/>
                    </a:lnT>
                    <a:lnB w="3175">
                      <a:solidFill>
                        <a:srgbClr val="277EB1"/>
                      </a:solidFill>
                      <a:prstDash val="dot"/>
                    </a:lnB>
                    <a:lnTlToBr>
                      <a:noFill/>
                    </a:lnTlToBr>
                    <a:lnBlToTr>
                      <a:noFill/>
                    </a:lnBlToTr>
                    <a:solidFill>
                      <a:srgbClr val="F2F2F2"/>
                    </a:solidFill>
                  </a:tcPr>
                </a:tc>
              </a:tr>
              <a:tr h="30353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200" b="0" spc="120">
                          <a:solidFill>
                            <a:srgbClr val="404040"/>
                          </a:solidFill>
                          <a:latin typeface="微软雅黑" panose="020B0503020204020204" pitchFamily="34" charset="-122"/>
                          <a:ea typeface="微软雅黑" panose="020B0503020204020204" pitchFamily="34" charset="-122"/>
                        </a:rPr>
                        <a:t>4</a:t>
                      </a:r>
                      <a:endParaRPr lang="en-US" altLang="zh-CN"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cap="rnd">
                      <a:solidFill>
                        <a:srgbClr val="277EB1"/>
                      </a:solidFill>
                      <a:prstDash val="solid"/>
                    </a:lnL>
                    <a:lnR w="3175">
                      <a:solidFill>
                        <a:srgbClr val="277EB1"/>
                      </a:solidFill>
                      <a:prstDash val="dot"/>
                    </a:lnR>
                    <a:lnT w="3175">
                      <a:solidFill>
                        <a:srgbClr val="277EB1"/>
                      </a:solidFill>
                      <a:prstDash val="dot"/>
                    </a:lnT>
                    <a:lnB w="3175">
                      <a:solidFill>
                        <a:srgbClr val="277EB1"/>
                      </a:solidFill>
                      <a:prstDash val="dot"/>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200" b="0" spc="120">
                          <a:solidFill>
                            <a:srgbClr val="404040"/>
                          </a:solidFill>
                          <a:latin typeface="微软雅黑" panose="020B0503020204020204" pitchFamily="34" charset="-122"/>
                          <a:ea typeface="微软雅黑" panose="020B0503020204020204" pitchFamily="34" charset="-122"/>
                        </a:rPr>
                        <a:t>特种设备操作人员有技监部门颁发的上岗证。</a:t>
                      </a:r>
                      <a:endParaRPr lang="zh-CN" altLang="en-US"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3175">
                      <a:solidFill>
                        <a:srgbClr val="277EB1"/>
                      </a:solidFill>
                      <a:prstDash val="dot"/>
                    </a:lnL>
                    <a:lnR w="19050" cap="rnd">
                      <a:solidFill>
                        <a:srgbClr val="277EB1"/>
                      </a:solidFill>
                      <a:prstDash val="solid"/>
                    </a:lnR>
                    <a:lnT w="3175">
                      <a:solidFill>
                        <a:srgbClr val="277EB1"/>
                      </a:solidFill>
                      <a:prstDash val="dot"/>
                    </a:lnT>
                    <a:lnB w="3175">
                      <a:solidFill>
                        <a:srgbClr val="277EB1"/>
                      </a:solidFill>
                      <a:prstDash val="dot"/>
                    </a:lnB>
                    <a:lnTlToBr>
                      <a:noFill/>
                    </a:lnTlToBr>
                    <a:lnBlToTr>
                      <a:noFill/>
                    </a:lnBlToTr>
                    <a:solidFill>
                      <a:srgbClr val="FFFFFF"/>
                    </a:solidFill>
                  </a:tcPr>
                </a:tc>
              </a:tr>
              <a:tr h="30353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200" b="0" spc="120">
                          <a:solidFill>
                            <a:srgbClr val="404040"/>
                          </a:solidFill>
                          <a:latin typeface="微软雅黑" panose="020B0503020204020204" pitchFamily="34" charset="-122"/>
                          <a:ea typeface="微软雅黑" panose="020B0503020204020204" pitchFamily="34" charset="-122"/>
                        </a:rPr>
                        <a:t>5</a:t>
                      </a:r>
                      <a:endParaRPr lang="en-US" altLang="zh-CN"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cap="rnd">
                      <a:solidFill>
                        <a:srgbClr val="277EB1"/>
                      </a:solidFill>
                      <a:prstDash val="solid"/>
                    </a:lnL>
                    <a:lnR w="3175">
                      <a:solidFill>
                        <a:srgbClr val="277EB1"/>
                      </a:solidFill>
                      <a:prstDash val="dot"/>
                    </a:lnR>
                    <a:lnT w="3175">
                      <a:solidFill>
                        <a:srgbClr val="277EB1"/>
                      </a:solidFill>
                      <a:prstDash val="dot"/>
                    </a:lnT>
                    <a:lnB w="3175">
                      <a:solidFill>
                        <a:srgbClr val="277EB1"/>
                      </a:solidFill>
                      <a:prstDash val="dot"/>
                    </a:lnB>
                    <a:lnTlToBr>
                      <a:noFill/>
                    </a:lnTlToBr>
                    <a:lnBlToTr>
                      <a:noFill/>
                    </a:lnBlToTr>
                    <a:solidFill>
                      <a:srgbClr val="F2F2F2"/>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200" b="0" spc="120">
                          <a:solidFill>
                            <a:srgbClr val="404040"/>
                          </a:solidFill>
                          <a:latin typeface="微软雅黑" panose="020B0503020204020204" pitchFamily="34" charset="-122"/>
                          <a:ea typeface="微软雅黑" panose="020B0503020204020204" pitchFamily="34" charset="-122"/>
                        </a:rPr>
                        <a:t>设备管理制度齐备。</a:t>
                      </a:r>
                      <a:endParaRPr lang="zh-CN" altLang="en-US"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3175">
                      <a:solidFill>
                        <a:srgbClr val="277EB1"/>
                      </a:solidFill>
                      <a:prstDash val="dot"/>
                    </a:lnL>
                    <a:lnR w="19050" cap="rnd">
                      <a:solidFill>
                        <a:srgbClr val="277EB1"/>
                      </a:solidFill>
                      <a:prstDash val="solid"/>
                    </a:lnR>
                    <a:lnT w="3175">
                      <a:solidFill>
                        <a:srgbClr val="277EB1"/>
                      </a:solidFill>
                      <a:prstDash val="dot"/>
                    </a:lnT>
                    <a:lnB w="3175">
                      <a:solidFill>
                        <a:srgbClr val="277EB1"/>
                      </a:solidFill>
                      <a:prstDash val="dot"/>
                    </a:lnB>
                    <a:lnTlToBr>
                      <a:noFill/>
                    </a:lnTlToBr>
                    <a:lnBlToTr>
                      <a:noFill/>
                    </a:lnBlToTr>
                    <a:solidFill>
                      <a:srgbClr val="F2F2F2"/>
                    </a:solidFill>
                  </a:tcPr>
                </a:tc>
              </a:tr>
              <a:tr h="30353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200" b="0" spc="120">
                          <a:solidFill>
                            <a:srgbClr val="404040"/>
                          </a:solidFill>
                          <a:latin typeface="微软雅黑" panose="020B0503020204020204" pitchFamily="34" charset="-122"/>
                          <a:ea typeface="微软雅黑" panose="020B0503020204020204" pitchFamily="34" charset="-122"/>
                        </a:rPr>
                        <a:t>6</a:t>
                      </a:r>
                      <a:endParaRPr lang="en-US" altLang="zh-CN"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cap="rnd">
                      <a:solidFill>
                        <a:srgbClr val="277EB1"/>
                      </a:solidFill>
                      <a:prstDash val="solid"/>
                    </a:lnL>
                    <a:lnR w="3175">
                      <a:solidFill>
                        <a:srgbClr val="277EB1"/>
                      </a:solidFill>
                      <a:prstDash val="dot"/>
                    </a:lnR>
                    <a:lnT w="3175">
                      <a:solidFill>
                        <a:srgbClr val="277EB1"/>
                      </a:solidFill>
                      <a:prstDash val="dot"/>
                    </a:lnT>
                    <a:lnB w="3175">
                      <a:solidFill>
                        <a:srgbClr val="277EB1"/>
                      </a:solidFill>
                      <a:prstDash val="dot"/>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200" b="0" spc="120">
                          <a:solidFill>
                            <a:srgbClr val="404040"/>
                          </a:solidFill>
                          <a:latin typeface="微软雅黑" panose="020B0503020204020204" pitchFamily="34" charset="-122"/>
                          <a:ea typeface="微软雅黑" panose="020B0503020204020204" pitchFamily="34" charset="-122"/>
                        </a:rPr>
                        <a:t>设备操作法或操作规程齐备。</a:t>
                      </a:r>
                      <a:endParaRPr lang="zh-CN" altLang="en-US"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3175">
                      <a:solidFill>
                        <a:srgbClr val="277EB1"/>
                      </a:solidFill>
                      <a:prstDash val="dot"/>
                    </a:lnL>
                    <a:lnR w="19050" cap="rnd">
                      <a:solidFill>
                        <a:srgbClr val="277EB1"/>
                      </a:solidFill>
                      <a:prstDash val="solid"/>
                    </a:lnR>
                    <a:lnT w="3175">
                      <a:solidFill>
                        <a:srgbClr val="277EB1"/>
                      </a:solidFill>
                      <a:prstDash val="dot"/>
                    </a:lnT>
                    <a:lnB w="3175">
                      <a:solidFill>
                        <a:srgbClr val="277EB1"/>
                      </a:solidFill>
                      <a:prstDash val="dot"/>
                    </a:lnB>
                    <a:lnTlToBr>
                      <a:noFill/>
                    </a:lnTlToBr>
                    <a:lnBlToTr>
                      <a:noFill/>
                    </a:lnBlToTr>
                    <a:solidFill>
                      <a:srgbClr val="FFFFFF"/>
                    </a:solidFill>
                  </a:tcPr>
                </a:tc>
              </a:tr>
              <a:tr h="30416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200" b="0" spc="120">
                          <a:solidFill>
                            <a:srgbClr val="404040"/>
                          </a:solidFill>
                          <a:latin typeface="微软雅黑" panose="020B0503020204020204" pitchFamily="34" charset="-122"/>
                          <a:ea typeface="微软雅黑" panose="020B0503020204020204" pitchFamily="34" charset="-122"/>
                        </a:rPr>
                        <a:t>7</a:t>
                      </a:r>
                      <a:endParaRPr lang="en-US" altLang="zh-CN"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cap="rnd">
                      <a:solidFill>
                        <a:srgbClr val="277EB1"/>
                      </a:solidFill>
                      <a:prstDash val="solid"/>
                    </a:lnL>
                    <a:lnR w="3175">
                      <a:solidFill>
                        <a:srgbClr val="277EB1"/>
                      </a:solidFill>
                      <a:prstDash val="dot"/>
                    </a:lnR>
                    <a:lnT w="3175">
                      <a:solidFill>
                        <a:srgbClr val="277EB1"/>
                      </a:solidFill>
                      <a:prstDash val="dot"/>
                    </a:lnT>
                    <a:lnB w="3175">
                      <a:solidFill>
                        <a:srgbClr val="277EB1"/>
                      </a:solidFill>
                      <a:prstDash val="dot"/>
                    </a:lnB>
                    <a:lnTlToBr>
                      <a:noFill/>
                    </a:lnTlToBr>
                    <a:lnBlToTr>
                      <a:noFill/>
                    </a:lnBlToTr>
                    <a:solidFill>
                      <a:srgbClr val="F2F2F2"/>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200" b="0" spc="120">
                          <a:solidFill>
                            <a:srgbClr val="404040"/>
                          </a:solidFill>
                          <a:latin typeface="微软雅黑" panose="020B0503020204020204" pitchFamily="34" charset="-122"/>
                          <a:ea typeface="微软雅黑" panose="020B0503020204020204" pitchFamily="34" charset="-122"/>
                        </a:rPr>
                        <a:t>按试车方案组织设备单机试车，并验收合格。</a:t>
                      </a:r>
                      <a:endParaRPr lang="zh-CN" altLang="en-US"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3175">
                      <a:solidFill>
                        <a:srgbClr val="277EB1"/>
                      </a:solidFill>
                      <a:prstDash val="dot"/>
                    </a:lnL>
                    <a:lnR w="19050" cap="rnd">
                      <a:solidFill>
                        <a:srgbClr val="277EB1"/>
                      </a:solidFill>
                      <a:prstDash val="solid"/>
                    </a:lnR>
                    <a:lnT w="3175">
                      <a:solidFill>
                        <a:srgbClr val="277EB1"/>
                      </a:solidFill>
                      <a:prstDash val="dot"/>
                    </a:lnT>
                    <a:lnB w="3175">
                      <a:solidFill>
                        <a:srgbClr val="277EB1"/>
                      </a:solidFill>
                      <a:prstDash val="dot"/>
                    </a:lnB>
                    <a:lnTlToBr>
                      <a:noFill/>
                    </a:lnTlToBr>
                    <a:lnBlToTr>
                      <a:noFill/>
                    </a:lnBlToTr>
                    <a:solidFill>
                      <a:srgbClr val="F2F2F2"/>
                    </a:solidFill>
                  </a:tcPr>
                </a:tc>
              </a:tr>
              <a:tr h="30353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200" b="0" spc="120">
                          <a:solidFill>
                            <a:srgbClr val="404040"/>
                          </a:solidFill>
                          <a:latin typeface="微软雅黑" panose="020B0503020204020204" pitchFamily="34" charset="-122"/>
                          <a:ea typeface="微软雅黑" panose="020B0503020204020204" pitchFamily="34" charset="-122"/>
                        </a:rPr>
                        <a:t>8</a:t>
                      </a:r>
                      <a:endParaRPr lang="en-US" altLang="zh-CN"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cap="rnd">
                      <a:solidFill>
                        <a:srgbClr val="277EB1"/>
                      </a:solidFill>
                      <a:prstDash val="solid"/>
                    </a:lnL>
                    <a:lnR w="3175">
                      <a:solidFill>
                        <a:srgbClr val="277EB1"/>
                      </a:solidFill>
                      <a:prstDash val="dot"/>
                    </a:lnR>
                    <a:lnT w="3175">
                      <a:solidFill>
                        <a:srgbClr val="277EB1"/>
                      </a:solidFill>
                      <a:prstDash val="dot"/>
                    </a:lnT>
                    <a:lnB w="3175">
                      <a:solidFill>
                        <a:srgbClr val="277EB1"/>
                      </a:solidFill>
                      <a:prstDash val="dot"/>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200" b="0" spc="120">
                          <a:solidFill>
                            <a:srgbClr val="404040"/>
                          </a:solidFill>
                          <a:latin typeface="微软雅黑" panose="020B0503020204020204" pitchFamily="34" charset="-122"/>
                          <a:ea typeface="微软雅黑" panose="020B0503020204020204" pitchFamily="34" charset="-122"/>
                        </a:rPr>
                        <a:t>仪表安装及质量检查记录。</a:t>
                      </a:r>
                      <a:endParaRPr lang="zh-CN" altLang="en-US"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3175">
                      <a:solidFill>
                        <a:srgbClr val="277EB1"/>
                      </a:solidFill>
                      <a:prstDash val="dot"/>
                    </a:lnL>
                    <a:lnR w="19050" cap="rnd">
                      <a:solidFill>
                        <a:srgbClr val="277EB1"/>
                      </a:solidFill>
                      <a:prstDash val="solid"/>
                    </a:lnR>
                    <a:lnT w="3175">
                      <a:solidFill>
                        <a:srgbClr val="277EB1"/>
                      </a:solidFill>
                      <a:prstDash val="dot"/>
                    </a:lnT>
                    <a:lnB w="3175">
                      <a:solidFill>
                        <a:srgbClr val="277EB1"/>
                      </a:solidFill>
                      <a:prstDash val="dot"/>
                    </a:lnB>
                    <a:lnTlToBr>
                      <a:noFill/>
                    </a:lnTlToBr>
                    <a:lnBlToTr>
                      <a:noFill/>
                    </a:lnBlToTr>
                    <a:solidFill>
                      <a:srgbClr val="FFFFFF"/>
                    </a:solidFill>
                  </a:tcPr>
                </a:tc>
              </a:tr>
              <a:tr h="30353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200" b="0" spc="120">
                          <a:solidFill>
                            <a:srgbClr val="404040"/>
                          </a:solidFill>
                          <a:latin typeface="微软雅黑" panose="020B0503020204020204" pitchFamily="34" charset="-122"/>
                          <a:ea typeface="微软雅黑" panose="020B0503020204020204" pitchFamily="34" charset="-122"/>
                        </a:rPr>
                        <a:t>9</a:t>
                      </a:r>
                      <a:endParaRPr lang="en-US" altLang="zh-CN"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cap="rnd">
                      <a:solidFill>
                        <a:srgbClr val="277EB1"/>
                      </a:solidFill>
                      <a:prstDash val="solid"/>
                    </a:lnL>
                    <a:lnR w="3175">
                      <a:solidFill>
                        <a:srgbClr val="277EB1"/>
                      </a:solidFill>
                      <a:prstDash val="dot"/>
                    </a:lnR>
                    <a:lnT w="3175">
                      <a:solidFill>
                        <a:srgbClr val="277EB1"/>
                      </a:solidFill>
                      <a:prstDash val="dot"/>
                    </a:lnT>
                    <a:lnB w="19050" cap="rnd">
                      <a:solidFill>
                        <a:srgbClr val="277EB1"/>
                      </a:solidFill>
                      <a:prstDash val="solid"/>
                    </a:lnB>
                    <a:lnTlToBr>
                      <a:noFill/>
                    </a:lnTlToBr>
                    <a:lnBlToTr>
                      <a:noFill/>
                    </a:lnBlToTr>
                    <a:solidFill>
                      <a:srgbClr val="F2F2F2"/>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200" b="0" spc="120">
                          <a:solidFill>
                            <a:srgbClr val="404040"/>
                          </a:solidFill>
                          <a:latin typeface="微软雅黑" panose="020B0503020204020204" pitchFamily="34" charset="-122"/>
                          <a:ea typeface="微软雅黑" panose="020B0503020204020204" pitchFamily="34" charset="-122"/>
                        </a:rPr>
                        <a:t>集散系统各有关装置的接地电阻测试合格。</a:t>
                      </a:r>
                      <a:endParaRPr lang="zh-CN" altLang="en-US" sz="1200" b="0" spc="12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3175">
                      <a:solidFill>
                        <a:srgbClr val="277EB1"/>
                      </a:solidFill>
                      <a:prstDash val="dot"/>
                    </a:lnL>
                    <a:lnR w="19050" cap="rnd">
                      <a:solidFill>
                        <a:srgbClr val="277EB1"/>
                      </a:solidFill>
                      <a:prstDash val="solid"/>
                    </a:lnR>
                    <a:lnT w="3175">
                      <a:solidFill>
                        <a:srgbClr val="277EB1"/>
                      </a:solidFill>
                      <a:prstDash val="dot"/>
                    </a:lnT>
                    <a:lnB w="19050" cap="rnd">
                      <a:solidFill>
                        <a:srgbClr val="277EB1"/>
                      </a:solidFill>
                      <a:prstDash val="solid"/>
                    </a:lnB>
                    <a:lnTlToBr>
                      <a:noFill/>
                    </a:lnTlToBr>
                    <a:lnBlToTr>
                      <a:noFill/>
                    </a:lnBlToTr>
                    <a:solidFill>
                      <a:srgbClr val="F2F2F2"/>
                    </a:solidFill>
                  </a:tcPr>
                </a:tc>
              </a:tr>
            </a:tbl>
          </a:graphicData>
        </a:graphic>
      </p:graphicFrame>
    </p:spTree>
    <p:custDataLst>
      <p:tags r:id="rId12"/>
    </p:custData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en-US" altLang="zh-CN" sz="21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3、设备</a:t>
            </a:r>
            <a:endParaRPr lang="en-US" altLang="zh-CN" sz="21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 name="表格 1"/>
          <p:cNvGraphicFramePr>
            <a:graphicFrameLocks noGrp="1"/>
          </p:cNvGraphicFramePr>
          <p:nvPr>
            <p:custDataLst>
              <p:tags r:id="rId7"/>
            </p:custDataLst>
          </p:nvPr>
        </p:nvGraphicFramePr>
        <p:xfrm>
          <a:off x="1434452" y="1979320"/>
          <a:ext cx="7160895" cy="3509010"/>
        </p:xfrm>
        <a:graphic>
          <a:graphicData uri="http://schemas.openxmlformats.org/drawingml/2006/table">
            <a:tbl>
              <a:tblPr/>
              <a:tblGrid>
                <a:gridCol w="887095"/>
                <a:gridCol w="6273800"/>
              </a:tblGrid>
              <a:tr h="387985">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600" b="1" spc="120">
                          <a:solidFill>
                            <a:srgbClr val="FFFFFF"/>
                          </a:solidFill>
                          <a:latin typeface="微软雅黑" panose="020B0503020204020204" pitchFamily="34" charset="-122"/>
                          <a:ea typeface="微软雅黑" panose="020B0503020204020204" pitchFamily="34" charset="-122"/>
                        </a:rPr>
                        <a:t>序号</a:t>
                      </a:r>
                      <a:endParaRPr lang="zh-CN" altLang="en-US" sz="1600" b="1" spc="120">
                        <a:solidFill>
                          <a:srgbClr val="FFFFFF"/>
                        </a:solidFill>
                        <a:latin typeface="微软雅黑" panose="020B0503020204020204" pitchFamily="34" charset="-122"/>
                        <a:ea typeface="微软雅黑" panose="020B0503020204020204" pitchFamily="34" charset="-122"/>
                      </a:endParaRPr>
                    </a:p>
                  </a:txBody>
                  <a:tcPr marL="177800" marR="177800" marT="25400" marB="25400" anchor="ctr" horzOverflow="overflow">
                    <a:lnL>
                      <a:noFill/>
                    </a:lnL>
                    <a:lnR w="19050">
                      <a:solidFill>
                        <a:srgbClr val="FFFFFF"/>
                      </a:solidFill>
                      <a:prstDash val="solid"/>
                    </a:lnR>
                    <a:lnT>
                      <a:noFill/>
                    </a:lnT>
                    <a:lnB>
                      <a:noFill/>
                    </a:lnB>
                    <a:lnTlToBr>
                      <a:noFill/>
                    </a:lnTlToBr>
                    <a:lnBlToTr>
                      <a:noFill/>
                    </a:lnBlToTr>
                    <a:solidFill>
                      <a:srgbClr val="404040"/>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600" b="1" spc="120">
                          <a:solidFill>
                            <a:srgbClr val="FFFFFF"/>
                          </a:solidFill>
                          <a:latin typeface="微软雅黑" panose="020B0503020204020204" pitchFamily="34" charset="-122"/>
                          <a:ea typeface="微软雅黑" panose="020B0503020204020204" pitchFamily="34" charset="-122"/>
                        </a:rPr>
                        <a:t>检查内容</a:t>
                      </a:r>
                      <a:endParaRPr lang="zh-CN" altLang="en-US" sz="1600" b="1" spc="120">
                        <a:solidFill>
                          <a:srgbClr val="FFFFFF"/>
                        </a:solidFill>
                        <a:latin typeface="微软雅黑" panose="020B0503020204020204" pitchFamily="34" charset="-122"/>
                        <a:ea typeface="微软雅黑" panose="020B0503020204020204" pitchFamily="34" charset="-122"/>
                      </a:endParaRPr>
                    </a:p>
                  </a:txBody>
                  <a:tcPr marL="177800" marR="177800" marT="25400" marB="25400" anchor="ctr" horzOverflow="overflow">
                    <a:lnL w="19050">
                      <a:solidFill>
                        <a:srgbClr val="FFFFFF"/>
                      </a:solidFill>
                      <a:prstDash val="solid"/>
                    </a:lnL>
                    <a:lnR>
                      <a:noFill/>
                    </a:lnR>
                    <a:lnT>
                      <a:noFill/>
                    </a:lnT>
                    <a:lnB>
                      <a:noFill/>
                    </a:lnB>
                    <a:lnTlToBr>
                      <a:noFill/>
                    </a:lnTlToBr>
                    <a:lnBlToTr>
                      <a:noFill/>
                    </a:lnBlToTr>
                    <a:solidFill>
                      <a:srgbClr val="277EB1"/>
                    </a:solidFill>
                  </a:tcPr>
                </a:tc>
              </a:tr>
              <a:tr h="34671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400" b="0" spc="120">
                          <a:solidFill>
                            <a:srgbClr val="404040"/>
                          </a:solidFill>
                          <a:latin typeface="微软雅黑" panose="020B0503020204020204" pitchFamily="34" charset="-122"/>
                          <a:ea typeface="微软雅黑" panose="020B0503020204020204" pitchFamily="34" charset="-122"/>
                        </a:rPr>
                        <a:t>10</a:t>
                      </a:r>
                      <a:endParaRPr lang="en-US" altLang="zh-CN"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a:noFill/>
                    </a:lnL>
                    <a:lnR w="19050">
                      <a:solidFill>
                        <a:srgbClr val="FFFFFF"/>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400" b="0" spc="120">
                          <a:solidFill>
                            <a:srgbClr val="404040"/>
                          </a:solidFill>
                          <a:latin typeface="微软雅黑" panose="020B0503020204020204" pitchFamily="34" charset="-122"/>
                          <a:ea typeface="微软雅黑" panose="020B0503020204020204" pitchFamily="34" charset="-122"/>
                        </a:rPr>
                        <a:t>仪表风和导压管等扫线、试压、试漏记录。</a:t>
                      </a:r>
                      <a:endParaRPr lang="zh-CN" altLang="en-US"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w="19050">
                      <a:solidFill>
                        <a:srgbClr val="FFFFFF"/>
                      </a:solidFill>
                      <a:prstDash val="solid"/>
                    </a:lnL>
                    <a:lnR>
                      <a:noFill/>
                    </a:lnR>
                    <a:lnT>
                      <a:noFill/>
                    </a:lnT>
                    <a:lnB>
                      <a:noFill/>
                    </a:lnB>
                    <a:lnTlToBr>
                      <a:noFill/>
                    </a:lnTlToBr>
                    <a:lnBlToTr>
                      <a:noFill/>
                    </a:lnBlToTr>
                    <a:solidFill>
                      <a:srgbClr val="FFFFFF"/>
                    </a:solidFill>
                  </a:tcPr>
                </a:tc>
              </a:tr>
              <a:tr h="34671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400" b="0" spc="120">
                          <a:solidFill>
                            <a:srgbClr val="404040"/>
                          </a:solidFill>
                          <a:latin typeface="微软雅黑" panose="020B0503020204020204" pitchFamily="34" charset="-122"/>
                          <a:ea typeface="微软雅黑" panose="020B0503020204020204" pitchFamily="34" charset="-122"/>
                        </a:rPr>
                        <a:t>11</a:t>
                      </a:r>
                      <a:endParaRPr lang="en-US" altLang="zh-CN"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a:noFill/>
                    </a:lnL>
                    <a:lnR w="19050">
                      <a:solidFill>
                        <a:srgbClr val="FFFFFF"/>
                      </a:solidFill>
                      <a:prstDash val="solid"/>
                    </a:lnR>
                    <a:lnT>
                      <a:noFill/>
                    </a:lnT>
                    <a:lnB>
                      <a:noFill/>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400" b="0" spc="120">
                          <a:solidFill>
                            <a:srgbClr val="404040"/>
                          </a:solidFill>
                          <a:latin typeface="微软雅黑" panose="020B0503020204020204" pitchFamily="34" charset="-122"/>
                          <a:ea typeface="微软雅黑" panose="020B0503020204020204" pitchFamily="34" charset="-122"/>
                        </a:rPr>
                        <a:t>回路试验和系统试验记录。</a:t>
                      </a:r>
                      <a:endParaRPr lang="zh-CN" altLang="en-US"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w="19050">
                      <a:solidFill>
                        <a:srgbClr val="FFFFFF"/>
                      </a:solidFill>
                      <a:prstDash val="solid"/>
                    </a:lnL>
                    <a:lnR>
                      <a:noFill/>
                    </a:lnR>
                    <a:lnT>
                      <a:noFill/>
                    </a:lnT>
                    <a:lnB>
                      <a:noFill/>
                    </a:lnB>
                    <a:lnTlToBr>
                      <a:noFill/>
                    </a:lnTlToBr>
                    <a:lnBlToTr>
                      <a:noFill/>
                    </a:lnBlToTr>
                    <a:solidFill>
                      <a:srgbClr val="F2F2F2"/>
                    </a:solidFill>
                  </a:tcPr>
                </a:tc>
              </a:tr>
              <a:tr h="34671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400" b="0" spc="120">
                          <a:solidFill>
                            <a:srgbClr val="404040"/>
                          </a:solidFill>
                          <a:latin typeface="微软雅黑" panose="020B0503020204020204" pitchFamily="34" charset="-122"/>
                          <a:ea typeface="微软雅黑" panose="020B0503020204020204" pitchFamily="34" charset="-122"/>
                        </a:rPr>
                        <a:t>12</a:t>
                      </a:r>
                      <a:endParaRPr lang="en-US" altLang="zh-CN"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a:noFill/>
                    </a:lnL>
                    <a:lnR w="19050">
                      <a:solidFill>
                        <a:srgbClr val="FFFFFF"/>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400" b="0" spc="120">
                          <a:solidFill>
                            <a:srgbClr val="404040"/>
                          </a:solidFill>
                          <a:latin typeface="微软雅黑" panose="020B0503020204020204" pitchFamily="34" charset="-122"/>
                          <a:ea typeface="微软雅黑" panose="020B0503020204020204" pitchFamily="34" charset="-122"/>
                        </a:rPr>
                        <a:t>报警、联锁系统调试记录。</a:t>
                      </a:r>
                      <a:endParaRPr lang="zh-CN" altLang="en-US"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w="19050">
                      <a:solidFill>
                        <a:srgbClr val="FFFFFF"/>
                      </a:solidFill>
                      <a:prstDash val="solid"/>
                    </a:lnL>
                    <a:lnR>
                      <a:noFill/>
                    </a:lnR>
                    <a:lnT>
                      <a:noFill/>
                    </a:lnT>
                    <a:lnB>
                      <a:noFill/>
                    </a:lnB>
                    <a:lnTlToBr>
                      <a:noFill/>
                    </a:lnTlToBr>
                    <a:lnBlToTr>
                      <a:noFill/>
                    </a:lnBlToTr>
                    <a:solidFill>
                      <a:srgbClr val="FFFFFF"/>
                    </a:solidFill>
                  </a:tcPr>
                </a:tc>
              </a:tr>
              <a:tr h="34671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400" b="0" spc="120">
                          <a:solidFill>
                            <a:srgbClr val="404040"/>
                          </a:solidFill>
                          <a:latin typeface="微软雅黑" panose="020B0503020204020204" pitchFamily="34" charset="-122"/>
                          <a:ea typeface="微软雅黑" panose="020B0503020204020204" pitchFamily="34" charset="-122"/>
                        </a:rPr>
                        <a:t>13</a:t>
                      </a:r>
                      <a:endParaRPr lang="en-US" altLang="zh-CN"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a:noFill/>
                    </a:lnL>
                    <a:lnR w="19050">
                      <a:solidFill>
                        <a:srgbClr val="FFFFFF"/>
                      </a:solidFill>
                      <a:prstDash val="solid"/>
                    </a:lnR>
                    <a:lnT>
                      <a:noFill/>
                    </a:lnT>
                    <a:lnB>
                      <a:noFill/>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400" b="0" spc="120">
                          <a:solidFill>
                            <a:srgbClr val="404040"/>
                          </a:solidFill>
                          <a:latin typeface="微软雅黑" panose="020B0503020204020204" pitchFamily="34" charset="-122"/>
                          <a:ea typeface="微软雅黑" panose="020B0503020204020204" pitchFamily="34" charset="-122"/>
                        </a:rPr>
                        <a:t>电气一次系统图、二次原理图、电缆走向图。</a:t>
                      </a:r>
                      <a:endParaRPr lang="zh-CN" altLang="en-US"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w="19050">
                      <a:solidFill>
                        <a:srgbClr val="FFFFFF"/>
                      </a:solidFill>
                      <a:prstDash val="solid"/>
                    </a:lnL>
                    <a:lnR>
                      <a:noFill/>
                    </a:lnR>
                    <a:lnT>
                      <a:noFill/>
                    </a:lnT>
                    <a:lnB>
                      <a:noFill/>
                    </a:lnB>
                    <a:lnTlToBr>
                      <a:noFill/>
                    </a:lnTlToBr>
                    <a:lnBlToTr>
                      <a:noFill/>
                    </a:lnBlToTr>
                    <a:solidFill>
                      <a:srgbClr val="F2F2F2"/>
                    </a:solidFill>
                  </a:tcPr>
                </a:tc>
              </a:tr>
              <a:tr h="34671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400" b="0" spc="120">
                          <a:solidFill>
                            <a:srgbClr val="404040"/>
                          </a:solidFill>
                          <a:latin typeface="微软雅黑" panose="020B0503020204020204" pitchFamily="34" charset="-122"/>
                          <a:ea typeface="微软雅黑" panose="020B0503020204020204" pitchFamily="34" charset="-122"/>
                        </a:rPr>
                        <a:t>14</a:t>
                      </a:r>
                      <a:endParaRPr lang="en-US" altLang="zh-CN"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a:noFill/>
                    </a:lnL>
                    <a:lnR w="19050">
                      <a:solidFill>
                        <a:srgbClr val="FFFFFF"/>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400" b="0" spc="120">
                          <a:solidFill>
                            <a:srgbClr val="404040"/>
                          </a:solidFill>
                          <a:latin typeface="微软雅黑" panose="020B0503020204020204" pitchFamily="34" charset="-122"/>
                          <a:ea typeface="微软雅黑" panose="020B0503020204020204" pitchFamily="34" charset="-122"/>
                        </a:rPr>
                        <a:t>重要设备（包括机、电、仪）的安装记录。</a:t>
                      </a:r>
                      <a:endParaRPr lang="zh-CN" altLang="en-US"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w="19050">
                      <a:solidFill>
                        <a:srgbClr val="FFFFFF"/>
                      </a:solidFill>
                      <a:prstDash val="solid"/>
                    </a:lnL>
                    <a:lnR>
                      <a:noFill/>
                    </a:lnR>
                    <a:lnT>
                      <a:noFill/>
                    </a:lnT>
                    <a:lnB>
                      <a:noFill/>
                    </a:lnB>
                    <a:lnTlToBr>
                      <a:noFill/>
                    </a:lnTlToBr>
                    <a:lnBlToTr>
                      <a:noFill/>
                    </a:lnBlToTr>
                    <a:solidFill>
                      <a:srgbClr val="FFFFFF"/>
                    </a:solidFill>
                  </a:tcPr>
                </a:tc>
              </a:tr>
              <a:tr h="34734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400" b="0" spc="120">
                          <a:solidFill>
                            <a:srgbClr val="404040"/>
                          </a:solidFill>
                          <a:latin typeface="微软雅黑" panose="020B0503020204020204" pitchFamily="34" charset="-122"/>
                          <a:ea typeface="微软雅黑" panose="020B0503020204020204" pitchFamily="34" charset="-122"/>
                        </a:rPr>
                        <a:t>15</a:t>
                      </a:r>
                      <a:endParaRPr lang="en-US" altLang="zh-CN"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a:noFill/>
                    </a:lnL>
                    <a:lnR w="19050">
                      <a:solidFill>
                        <a:srgbClr val="FFFFFF"/>
                      </a:solidFill>
                      <a:prstDash val="solid"/>
                    </a:lnR>
                    <a:lnT>
                      <a:noFill/>
                    </a:lnT>
                    <a:lnB>
                      <a:noFill/>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400" b="0" spc="120">
                          <a:solidFill>
                            <a:srgbClr val="404040"/>
                          </a:solidFill>
                          <a:latin typeface="微软雅黑" panose="020B0503020204020204" pitchFamily="34" charset="-122"/>
                          <a:ea typeface="微软雅黑" panose="020B0503020204020204" pitchFamily="34" charset="-122"/>
                        </a:rPr>
                        <a:t>电气设备的试验记录、调试报告及电气设备的绝缘试验合格记录。</a:t>
                      </a:r>
                      <a:endParaRPr lang="zh-CN" altLang="en-US"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w="19050">
                      <a:solidFill>
                        <a:srgbClr val="FFFFFF"/>
                      </a:solidFill>
                      <a:prstDash val="solid"/>
                    </a:lnL>
                    <a:lnR>
                      <a:noFill/>
                    </a:lnR>
                    <a:lnT>
                      <a:noFill/>
                    </a:lnT>
                    <a:lnB>
                      <a:noFill/>
                    </a:lnB>
                    <a:lnTlToBr>
                      <a:noFill/>
                    </a:lnTlToBr>
                    <a:lnBlToTr>
                      <a:noFill/>
                    </a:lnBlToTr>
                    <a:solidFill>
                      <a:srgbClr val="F2F2F2"/>
                    </a:solidFill>
                  </a:tcPr>
                </a:tc>
              </a:tr>
              <a:tr h="34671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400" b="0" spc="120">
                          <a:solidFill>
                            <a:srgbClr val="404040"/>
                          </a:solidFill>
                          <a:latin typeface="微软雅黑" panose="020B0503020204020204" pitchFamily="34" charset="-122"/>
                          <a:ea typeface="微软雅黑" panose="020B0503020204020204" pitchFamily="34" charset="-122"/>
                        </a:rPr>
                        <a:t>16</a:t>
                      </a:r>
                      <a:endParaRPr lang="en-US" altLang="zh-CN"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a:noFill/>
                    </a:lnL>
                    <a:lnR w="19050">
                      <a:solidFill>
                        <a:srgbClr val="FFFFFF"/>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400" b="0" spc="120">
                          <a:solidFill>
                            <a:srgbClr val="404040"/>
                          </a:solidFill>
                          <a:latin typeface="微软雅黑" panose="020B0503020204020204" pitchFamily="34" charset="-122"/>
                          <a:ea typeface="微软雅黑" panose="020B0503020204020204" pitchFamily="34" charset="-122"/>
                        </a:rPr>
                        <a:t>机泵电源、保护、信号、自启动、自停等电气信号、动作检查记录。</a:t>
                      </a:r>
                      <a:endParaRPr lang="zh-CN" altLang="en-US"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w="19050">
                      <a:solidFill>
                        <a:srgbClr val="FFFFFF"/>
                      </a:solidFill>
                      <a:prstDash val="solid"/>
                    </a:lnL>
                    <a:lnR>
                      <a:noFill/>
                    </a:lnR>
                    <a:lnT>
                      <a:noFill/>
                    </a:lnT>
                    <a:lnB>
                      <a:noFill/>
                    </a:lnB>
                    <a:lnTlToBr>
                      <a:noFill/>
                    </a:lnTlToBr>
                    <a:lnBlToTr>
                      <a:noFill/>
                    </a:lnBlToTr>
                    <a:solidFill>
                      <a:srgbClr val="FFFFFF"/>
                    </a:solidFill>
                  </a:tcPr>
                </a:tc>
              </a:tr>
              <a:tr h="34671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400" b="0" spc="120">
                          <a:solidFill>
                            <a:srgbClr val="404040"/>
                          </a:solidFill>
                          <a:latin typeface="微软雅黑" panose="020B0503020204020204" pitchFamily="34" charset="-122"/>
                          <a:ea typeface="微软雅黑" panose="020B0503020204020204" pitchFamily="34" charset="-122"/>
                        </a:rPr>
                        <a:t>17</a:t>
                      </a:r>
                      <a:endParaRPr lang="en-US" altLang="zh-CN"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a:noFill/>
                    </a:lnL>
                    <a:lnR w="19050">
                      <a:solidFill>
                        <a:srgbClr val="FFFFFF"/>
                      </a:solidFill>
                      <a:prstDash val="solid"/>
                    </a:lnR>
                    <a:lnT>
                      <a:noFill/>
                    </a:lnT>
                    <a:lnB>
                      <a:noFill/>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400" b="0" spc="120">
                          <a:solidFill>
                            <a:srgbClr val="404040"/>
                          </a:solidFill>
                          <a:latin typeface="微软雅黑" panose="020B0503020204020204" pitchFamily="34" charset="-122"/>
                          <a:ea typeface="微软雅黑" panose="020B0503020204020204" pitchFamily="34" charset="-122"/>
                        </a:rPr>
                        <a:t>机泵电动机整定值按要求进行设定。</a:t>
                      </a:r>
                      <a:endParaRPr lang="zh-CN" altLang="en-US"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w="19050">
                      <a:solidFill>
                        <a:srgbClr val="FFFFFF"/>
                      </a:solidFill>
                      <a:prstDash val="solid"/>
                    </a:lnL>
                    <a:lnR>
                      <a:noFill/>
                    </a:lnR>
                    <a:lnT>
                      <a:noFill/>
                    </a:lnT>
                    <a:lnB>
                      <a:noFill/>
                    </a:lnB>
                    <a:lnTlToBr>
                      <a:noFill/>
                    </a:lnTlToBr>
                    <a:lnBlToTr>
                      <a:noFill/>
                    </a:lnBlToTr>
                    <a:solidFill>
                      <a:srgbClr val="F2F2F2"/>
                    </a:solidFill>
                  </a:tcPr>
                </a:tc>
              </a:tr>
              <a:tr h="34671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400" b="0" spc="120">
                          <a:solidFill>
                            <a:srgbClr val="404040"/>
                          </a:solidFill>
                          <a:latin typeface="微软雅黑" panose="020B0503020204020204" pitchFamily="34" charset="-122"/>
                          <a:ea typeface="微软雅黑" panose="020B0503020204020204" pitchFamily="34" charset="-122"/>
                        </a:rPr>
                        <a:t>18</a:t>
                      </a:r>
                      <a:endParaRPr lang="en-US" altLang="zh-CN"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a:noFill/>
                    </a:lnL>
                    <a:lnR w="19050">
                      <a:solidFill>
                        <a:srgbClr val="FFFFFF"/>
                      </a:solidFill>
                      <a:prstDash val="solid"/>
                    </a:lnR>
                    <a:lnT>
                      <a:noFill/>
                    </a:lnT>
                    <a:lnB w="19050">
                      <a:solidFill>
                        <a:srgbClr val="277EB1"/>
                      </a:solidFill>
                      <a:prstDash val="solid"/>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400" b="0" spc="120">
                          <a:solidFill>
                            <a:srgbClr val="404040"/>
                          </a:solidFill>
                          <a:latin typeface="微软雅黑" panose="020B0503020204020204" pitchFamily="34" charset="-122"/>
                          <a:ea typeface="微软雅黑" panose="020B0503020204020204" pitchFamily="34" charset="-122"/>
                        </a:rPr>
                        <a:t>机、电、仪专业的巡检记录表式已制定。</a:t>
                      </a:r>
                      <a:endParaRPr lang="zh-CN" altLang="en-US" sz="1400" b="0" spc="120">
                        <a:solidFill>
                          <a:srgbClr val="404040"/>
                        </a:solidFill>
                        <a:latin typeface="微软雅黑" panose="020B0503020204020204" pitchFamily="34" charset="-122"/>
                        <a:ea typeface="微软雅黑" panose="020B0503020204020204" pitchFamily="34" charset="-122"/>
                      </a:endParaRPr>
                    </a:p>
                  </a:txBody>
                  <a:tcPr marL="177800" marR="177800" marT="25400" marB="25400" anchor="ctr" horzOverflow="overflow">
                    <a:lnL w="19050">
                      <a:solidFill>
                        <a:srgbClr val="FFFFFF"/>
                      </a:solidFill>
                      <a:prstDash val="solid"/>
                    </a:lnL>
                    <a:lnR>
                      <a:noFill/>
                    </a:lnR>
                    <a:lnT>
                      <a:noFill/>
                    </a:lnT>
                    <a:lnB w="19050">
                      <a:solidFill>
                        <a:srgbClr val="277EB1"/>
                      </a:solidFill>
                      <a:prstDash val="solid"/>
                    </a:lnB>
                    <a:lnTlToBr>
                      <a:noFill/>
                    </a:lnTlToBr>
                    <a:lnBlToTr>
                      <a:noFill/>
                    </a:lnBlToTr>
                    <a:solidFill>
                      <a:srgbClr val="FFFFFF"/>
                    </a:solidFill>
                  </a:tcPr>
                </a:tc>
              </a:tr>
            </a:tbl>
          </a:graphicData>
        </a:graphic>
      </p:graphicFrame>
    </p:spTree>
    <p:custDataLst>
      <p:tags r:id="rId8"/>
    </p:custData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矩形 6"/>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2" name="矩形 1"/>
          <p:cNvSpPr/>
          <p:nvPr>
            <p:custDataLst>
              <p:tags r:id="rId6"/>
            </p:custDataLst>
          </p:nvPr>
        </p:nvSpPr>
        <p:spPr>
          <a:xfrm>
            <a:off x="0" y="0"/>
            <a:ext cx="9905484" cy="914400"/>
          </a:xfrm>
          <a:prstGeom prst="rect">
            <a:avLst/>
          </a:prstGeom>
          <a:solidFill>
            <a:schemeClr val="l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21" name="矩形 5"/>
          <p:cNvSpPr/>
          <p:nvPr>
            <p:custDataLst>
              <p:tags r:id="rId7"/>
            </p:custDataLst>
          </p:nvPr>
        </p:nvSpPr>
        <p:spPr>
          <a:xfrm>
            <a:off x="1230472" y="1688453"/>
            <a:ext cx="7568803" cy="4087659"/>
          </a:xfrm>
          <a:prstGeom prst="rect">
            <a:avLst/>
          </a:prstGeom>
          <a:solidFill>
            <a:schemeClr val="lt1"/>
          </a:solidFill>
          <a:ln>
            <a:noFill/>
          </a:ln>
          <a:effectLst>
            <a:outerShdw blurRad="2159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190">
              <a:solidFill>
                <a:schemeClr val="lt1"/>
              </a:solidFill>
              <a:latin typeface="微软雅黑" panose="020B0503020204020204" pitchFamily="34" charset="-122"/>
              <a:ea typeface="微软雅黑" panose="020B0503020204020204" pitchFamily="34" charset="-122"/>
            </a:endParaRPr>
          </a:p>
        </p:txBody>
      </p:sp>
      <p:sp>
        <p:nvSpPr>
          <p:cNvPr id="3" name="矩形 4"/>
          <p:cNvSpPr/>
          <p:nvPr>
            <p:custDataLst>
              <p:tags r:id="rId8"/>
            </p:custDataLst>
          </p:nvPr>
        </p:nvSpPr>
        <p:spPr>
          <a:xfrm>
            <a:off x="6694302" y="6156372"/>
            <a:ext cx="2105042" cy="8255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6" name="矩形 3"/>
          <p:cNvSpPr/>
          <p:nvPr>
            <p:custDataLst>
              <p:tags r:id="rId9"/>
            </p:custDataLst>
          </p:nvPr>
        </p:nvSpPr>
        <p:spPr>
          <a:xfrm>
            <a:off x="1230727" y="1226008"/>
            <a:ext cx="2105042" cy="8255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0"/>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en-US" altLang="zh-CN" sz="2100" b="1" spc="16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4、安全、环保、消防</a:t>
            </a:r>
            <a:endParaRPr lang="en-US" altLang="zh-CN" sz="2100" b="1" spc="16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5" name="表格 4"/>
          <p:cNvGraphicFramePr>
            <a:graphicFrameLocks noGrp="1"/>
          </p:cNvGraphicFramePr>
          <p:nvPr>
            <p:custDataLst>
              <p:tags r:id="rId11"/>
            </p:custDataLst>
          </p:nvPr>
        </p:nvGraphicFramePr>
        <p:xfrm>
          <a:off x="1478267" y="2137162"/>
          <a:ext cx="7073265" cy="3190875"/>
        </p:xfrm>
        <a:graphic>
          <a:graphicData uri="http://schemas.openxmlformats.org/drawingml/2006/table">
            <a:tbl>
              <a:tblPr/>
              <a:tblGrid>
                <a:gridCol w="447040"/>
                <a:gridCol w="6626225"/>
              </a:tblGrid>
              <a:tr h="308610">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200" b="1" spc="120">
                          <a:solidFill>
                            <a:srgbClr val="277EB1"/>
                          </a:solidFill>
                          <a:latin typeface="微软雅黑" panose="020B0503020204020204" pitchFamily="34" charset="-122"/>
                          <a:ea typeface="微软雅黑" panose="020B0503020204020204" pitchFamily="34" charset="-122"/>
                        </a:rPr>
                        <a:t>序号</a:t>
                      </a:r>
                      <a:endParaRPr lang="zh-CN" altLang="en-US" sz="1200" b="1" spc="12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w="19050">
                      <a:solidFill>
                        <a:srgbClr val="277EB1"/>
                      </a:solidFill>
                      <a:prstDash val="solid"/>
                    </a:lnT>
                    <a:lnB w="19050">
                      <a:solidFill>
                        <a:srgbClr val="277EB1"/>
                      </a:solidFill>
                      <a:prstDash val="solid"/>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200" b="1" spc="120">
                          <a:solidFill>
                            <a:srgbClr val="277EB1"/>
                          </a:solidFill>
                          <a:latin typeface="微软雅黑" panose="020B0503020204020204" pitchFamily="34" charset="-122"/>
                          <a:ea typeface="微软雅黑" panose="020B0503020204020204" pitchFamily="34" charset="-122"/>
                        </a:rPr>
                        <a:t>检查内容</a:t>
                      </a:r>
                      <a:endParaRPr lang="zh-CN" altLang="en-US" sz="1200" b="1" spc="12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w="19050">
                      <a:solidFill>
                        <a:srgbClr val="277EB1"/>
                      </a:solidFill>
                      <a:prstDash val="solid"/>
                    </a:lnT>
                    <a:lnB w="19050">
                      <a:solidFill>
                        <a:srgbClr val="277EB1"/>
                      </a:solidFill>
                      <a:prstDash val="solid"/>
                    </a:lnB>
                    <a:lnTlToBr>
                      <a:noFill/>
                    </a:lnTlToBr>
                    <a:lnBlToTr>
                      <a:noFill/>
                    </a:lnBlToTr>
                    <a:solidFill>
                      <a:srgbClr val="FFFFFF"/>
                    </a:solidFill>
                  </a:tcPr>
                </a:tc>
              </a:tr>
              <a:tr h="26733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277EB1"/>
                          </a:solidFill>
                          <a:latin typeface="微软雅黑" panose="020B0503020204020204" pitchFamily="34" charset="-122"/>
                          <a:ea typeface="微软雅黑" panose="020B0503020204020204" pitchFamily="34" charset="-122"/>
                        </a:rPr>
                        <a:t>1</a:t>
                      </a:r>
                      <a:endParaRPr lang="en-US" altLang="zh-CN"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w="19050">
                      <a:solidFill>
                        <a:srgbClr val="277EB1"/>
                      </a:solidFill>
                      <a:prstDash val="solid"/>
                    </a:lnT>
                    <a:lnB>
                      <a:noFill/>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000" b="0" spc="60">
                          <a:solidFill>
                            <a:srgbClr val="277EB1"/>
                          </a:solidFill>
                          <a:latin typeface="微软雅黑" panose="020B0503020204020204" pitchFamily="34" charset="-122"/>
                          <a:ea typeface="微软雅黑" panose="020B0503020204020204" pitchFamily="34" charset="-122"/>
                        </a:rPr>
                        <a:t>政府消防、环保等部门验收意见或试生产备案证明。</a:t>
                      </a:r>
                      <a:endParaRPr lang="zh-CN" altLang="en-US"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w="19050">
                      <a:solidFill>
                        <a:srgbClr val="277EB1"/>
                      </a:solidFill>
                      <a:prstDash val="solid"/>
                    </a:lnT>
                    <a:lnB>
                      <a:noFill/>
                    </a:lnB>
                    <a:lnTlToBr>
                      <a:noFill/>
                    </a:lnTlToBr>
                    <a:lnBlToTr>
                      <a:noFill/>
                    </a:lnBlToTr>
                    <a:solidFill>
                      <a:srgbClr val="FFFFFF"/>
                    </a:solidFill>
                  </a:tcPr>
                </a:tc>
              </a:tr>
              <a:tr h="26733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277EB1"/>
                          </a:solidFill>
                          <a:latin typeface="微软雅黑" panose="020B0503020204020204" pitchFamily="34" charset="-122"/>
                          <a:ea typeface="微软雅黑" panose="020B0503020204020204" pitchFamily="34" charset="-122"/>
                        </a:rPr>
                        <a:t>2</a:t>
                      </a:r>
                      <a:endParaRPr lang="en-US" altLang="zh-CN"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CEE7F5"/>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000" b="0" spc="60">
                          <a:solidFill>
                            <a:srgbClr val="277EB1"/>
                          </a:solidFill>
                          <a:latin typeface="微软雅黑" panose="020B0503020204020204" pitchFamily="34" charset="-122"/>
                          <a:ea typeface="微软雅黑" panose="020B0503020204020204" pitchFamily="34" charset="-122"/>
                        </a:rPr>
                        <a:t>防雷、防静电设施和所有设备、管架的接地线要安装完善，测试合格。</a:t>
                      </a:r>
                      <a:endParaRPr lang="zh-CN" altLang="en-US"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CEE7F5"/>
                    </a:solidFill>
                  </a:tcPr>
                </a:tc>
              </a:tr>
              <a:tr h="26733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277EB1"/>
                          </a:solidFill>
                          <a:latin typeface="微软雅黑" panose="020B0503020204020204" pitchFamily="34" charset="-122"/>
                          <a:ea typeface="微软雅黑" panose="020B0503020204020204" pitchFamily="34" charset="-122"/>
                        </a:rPr>
                        <a:t>3</a:t>
                      </a:r>
                      <a:endParaRPr lang="en-US" altLang="zh-CN"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000" b="0" spc="60">
                          <a:solidFill>
                            <a:srgbClr val="277EB1"/>
                          </a:solidFill>
                          <a:latin typeface="微软雅黑" panose="020B0503020204020204" pitchFamily="34" charset="-122"/>
                          <a:ea typeface="微软雅黑" panose="020B0503020204020204" pitchFamily="34" charset="-122"/>
                        </a:rPr>
                        <a:t>可燃气体探测仪、有毒气体探测仪等已安装完毕并投入使用，并有专业主管部门检测合格的强检报告。</a:t>
                      </a:r>
                      <a:endParaRPr lang="zh-CN" altLang="en-US"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FFFFFF"/>
                    </a:solidFill>
                  </a:tcPr>
                </a:tc>
              </a:tr>
              <a:tr h="26733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277EB1"/>
                          </a:solidFill>
                          <a:latin typeface="微软雅黑" panose="020B0503020204020204" pitchFamily="34" charset="-122"/>
                          <a:ea typeface="微软雅黑" panose="020B0503020204020204" pitchFamily="34" charset="-122"/>
                        </a:rPr>
                        <a:t>4</a:t>
                      </a:r>
                      <a:endParaRPr lang="en-US" altLang="zh-CN"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CEE7F5"/>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000" b="0" spc="60">
                          <a:solidFill>
                            <a:srgbClr val="277EB1"/>
                          </a:solidFill>
                          <a:latin typeface="微软雅黑" panose="020B0503020204020204" pitchFamily="34" charset="-122"/>
                          <a:ea typeface="微软雅黑" panose="020B0503020204020204" pitchFamily="34" charset="-122"/>
                        </a:rPr>
                        <a:t>消防设施、火灾报警系统安装完毕，应经有资质单位进行检测及出具检测合格报告。</a:t>
                      </a:r>
                      <a:endParaRPr lang="zh-CN" altLang="en-US"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CEE7F5"/>
                    </a:solidFill>
                  </a:tcPr>
                </a:tc>
              </a:tr>
              <a:tr h="26733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277EB1"/>
                          </a:solidFill>
                          <a:latin typeface="微软雅黑" panose="020B0503020204020204" pitchFamily="34" charset="-122"/>
                          <a:ea typeface="微软雅黑" panose="020B0503020204020204" pitchFamily="34" charset="-122"/>
                        </a:rPr>
                        <a:t>5</a:t>
                      </a:r>
                      <a:endParaRPr lang="en-US" altLang="zh-CN"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000" b="0" spc="60">
                          <a:solidFill>
                            <a:srgbClr val="277EB1"/>
                          </a:solidFill>
                          <a:latin typeface="微软雅黑" panose="020B0503020204020204" pitchFamily="34" charset="-122"/>
                          <a:ea typeface="微软雅黑" panose="020B0503020204020204" pitchFamily="34" charset="-122"/>
                        </a:rPr>
                        <a:t>三废处理装置调试合格并投运，事故急救设施、器材、药品配备齐全、到岗。</a:t>
                      </a:r>
                      <a:endParaRPr lang="zh-CN" altLang="en-US"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FFFFFF"/>
                    </a:solidFill>
                  </a:tcPr>
                </a:tc>
              </a:tr>
              <a:tr h="26733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277EB1"/>
                          </a:solidFill>
                          <a:latin typeface="微软雅黑" panose="020B0503020204020204" pitchFamily="34" charset="-122"/>
                          <a:ea typeface="微软雅黑" panose="020B0503020204020204" pitchFamily="34" charset="-122"/>
                        </a:rPr>
                        <a:t>6</a:t>
                      </a:r>
                      <a:endParaRPr lang="en-US" altLang="zh-CN"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CEE7F5"/>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000" b="0" spc="60">
                          <a:solidFill>
                            <a:srgbClr val="277EB1"/>
                          </a:solidFill>
                          <a:latin typeface="微软雅黑" panose="020B0503020204020204" pitchFamily="34" charset="-122"/>
                          <a:ea typeface="微软雅黑" panose="020B0503020204020204" pitchFamily="34" charset="-122"/>
                        </a:rPr>
                        <a:t>环评文件和环评批文中所提及的其他环保措施已落实。</a:t>
                      </a:r>
                      <a:endParaRPr lang="zh-CN" altLang="en-US"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CEE7F5"/>
                    </a:solidFill>
                  </a:tcPr>
                </a:tc>
              </a:tr>
              <a:tr h="47625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277EB1"/>
                          </a:solidFill>
                          <a:latin typeface="微软雅黑" panose="020B0503020204020204" pitchFamily="34" charset="-122"/>
                          <a:ea typeface="微软雅黑" panose="020B0503020204020204" pitchFamily="34" charset="-122"/>
                        </a:rPr>
                        <a:t>7</a:t>
                      </a:r>
                      <a:endParaRPr lang="en-US" altLang="zh-CN"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000" b="0" spc="60">
                          <a:solidFill>
                            <a:srgbClr val="277EB1"/>
                          </a:solidFill>
                          <a:latin typeface="微软雅黑" panose="020B0503020204020204" pitchFamily="34" charset="-122"/>
                          <a:ea typeface="微软雅黑" panose="020B0503020204020204" pitchFamily="34" charset="-122"/>
                        </a:rPr>
                        <a:t>项目废（污）水纳管或委托处理的，需提供相关协议证明；项目产生危险废弃物品，应有上海市危险废弃物管理（转移）计划备案表。</a:t>
                      </a:r>
                      <a:endParaRPr lang="zh-CN" altLang="en-US"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FFFFFF"/>
                    </a:solidFill>
                  </a:tcPr>
                </a:tc>
              </a:tr>
              <a:tr h="26733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277EB1"/>
                          </a:solidFill>
                          <a:latin typeface="微软雅黑" panose="020B0503020204020204" pitchFamily="34" charset="-122"/>
                          <a:ea typeface="微软雅黑" panose="020B0503020204020204" pitchFamily="34" charset="-122"/>
                        </a:rPr>
                        <a:t>8</a:t>
                      </a:r>
                      <a:endParaRPr lang="en-US" altLang="zh-CN"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CEE7F5"/>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000" b="0" spc="60">
                          <a:solidFill>
                            <a:srgbClr val="277EB1"/>
                          </a:solidFill>
                          <a:latin typeface="微软雅黑" panose="020B0503020204020204" pitchFamily="34" charset="-122"/>
                          <a:ea typeface="微软雅黑" panose="020B0503020204020204" pitchFamily="34" charset="-122"/>
                        </a:rPr>
                        <a:t>凡设计要求防爆的电气设备和照明灯具等均应符合防爆标准。</a:t>
                      </a:r>
                      <a:endParaRPr lang="zh-CN" altLang="en-US"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CEE7F5"/>
                    </a:solidFill>
                  </a:tcPr>
                </a:tc>
              </a:tr>
              <a:tr h="26733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277EB1"/>
                          </a:solidFill>
                          <a:latin typeface="微软雅黑" panose="020B0503020204020204" pitchFamily="34" charset="-122"/>
                          <a:ea typeface="微软雅黑" panose="020B0503020204020204" pitchFamily="34" charset="-122"/>
                        </a:rPr>
                        <a:t>9</a:t>
                      </a:r>
                      <a:endParaRPr lang="en-US" altLang="zh-CN"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FFFFFF"/>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000" b="0" spc="60">
                          <a:solidFill>
                            <a:srgbClr val="277EB1"/>
                          </a:solidFill>
                          <a:latin typeface="微软雅黑" panose="020B0503020204020204" pitchFamily="34" charset="-122"/>
                          <a:ea typeface="微软雅黑" panose="020B0503020204020204" pitchFamily="34" charset="-122"/>
                        </a:rPr>
                        <a:t>设备标志、物料流向、标识齐全，四牌一图、交通禁令等标志齐全醒目。</a:t>
                      </a:r>
                      <a:endParaRPr lang="zh-CN" altLang="en-US"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FFFFFF"/>
                    </a:solidFill>
                  </a:tcPr>
                </a:tc>
              </a:tr>
              <a:tr h="26733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000" b="0" spc="60">
                          <a:solidFill>
                            <a:srgbClr val="277EB1"/>
                          </a:solidFill>
                          <a:latin typeface="微软雅黑" panose="020B0503020204020204" pitchFamily="34" charset="-122"/>
                          <a:ea typeface="微软雅黑" panose="020B0503020204020204" pitchFamily="34" charset="-122"/>
                        </a:rPr>
                        <a:t>10</a:t>
                      </a:r>
                      <a:endParaRPr lang="en-US" altLang="zh-CN"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w="19050">
                      <a:solidFill>
                        <a:srgbClr val="277EB1"/>
                      </a:solidFill>
                      <a:prstDash val="solid"/>
                    </a:lnB>
                    <a:lnTlToBr>
                      <a:noFill/>
                    </a:lnTlToBr>
                    <a:lnBlToTr>
                      <a:noFill/>
                    </a:lnBlToTr>
                    <a:solidFill>
                      <a:srgbClr val="CEE7F5"/>
                    </a:solidFill>
                  </a:tcPr>
                </a:tc>
                <a:tc>
                  <a:txBody>
                    <a:bodyPr/>
                    <a:p>
                      <a:pPr marR="0" lvl="0" indent="0" algn="l" defTabSz="457200" rtl="0" eaLnBrk="1" fontAlgn="base" latinLnBrk="0" hangingPunct="1">
                        <a:lnSpc>
                          <a:spcPct val="120000"/>
                        </a:lnSpc>
                        <a:spcBef>
                          <a:spcPts val="0"/>
                        </a:spcBef>
                        <a:spcAft>
                          <a:spcPts val="0"/>
                        </a:spcAft>
                        <a:buClrTx/>
                        <a:buSzTx/>
                        <a:buFontTx/>
                        <a:buNone/>
                      </a:pPr>
                      <a:r>
                        <a:rPr lang="zh-CN" altLang="en-US" sz="1000" b="0" spc="60">
                          <a:solidFill>
                            <a:srgbClr val="277EB1"/>
                          </a:solidFill>
                          <a:latin typeface="微软雅黑" panose="020B0503020204020204" pitchFamily="34" charset="-122"/>
                          <a:ea typeface="微软雅黑" panose="020B0503020204020204" pitchFamily="34" charset="-122"/>
                        </a:rPr>
                        <a:t>现场洗眼冲淋器须安装完成，投入使用。</a:t>
                      </a:r>
                      <a:endParaRPr lang="zh-CN" altLang="en-US" sz="1000" b="0" spc="60">
                        <a:solidFill>
                          <a:srgbClr val="277EB1"/>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w="19050">
                      <a:solidFill>
                        <a:srgbClr val="277EB1"/>
                      </a:solidFill>
                      <a:prstDash val="solid"/>
                    </a:lnB>
                    <a:lnTlToBr>
                      <a:noFill/>
                    </a:lnTlToBr>
                    <a:lnBlToTr>
                      <a:noFill/>
                    </a:lnBlToTr>
                    <a:solidFill>
                      <a:srgbClr val="CEE7F5"/>
                    </a:solidFill>
                  </a:tcPr>
                </a:tc>
              </a:tr>
            </a:tbl>
          </a:graphicData>
        </a:graphic>
      </p:graphicFrame>
    </p:spTree>
    <p:custDataLst>
      <p:tags r:id="rId12"/>
    </p:custData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8" name="矩形 11"/>
          <p:cNvSpPr/>
          <p:nvPr>
            <p:custDataLst>
              <p:tags r:id="rId6"/>
            </p:custDataLst>
          </p:nvPr>
        </p:nvSpPr>
        <p:spPr>
          <a:xfrm>
            <a:off x="1143632" y="2052457"/>
            <a:ext cx="7618737" cy="3055404"/>
          </a:xfrm>
          <a:prstGeom prst="rect">
            <a:avLst/>
          </a:prstGeom>
          <a:solidFill>
            <a:schemeClr val="lt2"/>
          </a:solidFill>
          <a:ln>
            <a:noFill/>
          </a:ln>
          <a:effectLst>
            <a:outerShdw blurRad="381000" dir="5400000" algn="ctr" rotWithShape="0">
              <a:schemeClr val="lt1">
                <a:lumMod val="5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7"/>
            </p:custDataLst>
          </p:nvPr>
        </p:nvSpPr>
        <p:spPr>
          <a:xfrm>
            <a:off x="371439" y="20828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en-US" altLang="zh-CN" sz="26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4、安全、环保、消防</a:t>
            </a:r>
            <a:endParaRPr lang="en-US" altLang="zh-CN" sz="2600" b="1" spc="16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 name="表格 1"/>
          <p:cNvGraphicFramePr>
            <a:graphicFrameLocks noGrp="1"/>
          </p:cNvGraphicFramePr>
          <p:nvPr>
            <p:custDataLst>
              <p:tags r:id="rId8"/>
            </p:custDataLst>
          </p:nvPr>
        </p:nvGraphicFramePr>
        <p:xfrm>
          <a:off x="1715136" y="2648294"/>
          <a:ext cx="6475730" cy="1863725"/>
        </p:xfrm>
        <a:graphic>
          <a:graphicData uri="http://schemas.openxmlformats.org/drawingml/2006/table">
            <a:tbl>
              <a:tblPr/>
              <a:tblGrid>
                <a:gridCol w="508635"/>
                <a:gridCol w="5967095"/>
              </a:tblGrid>
              <a:tr h="347345">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300" b="1" spc="120">
                          <a:solidFill>
                            <a:srgbClr val="FFFFFF"/>
                          </a:solidFill>
                          <a:latin typeface="微软雅黑" panose="020B0503020204020204" pitchFamily="34" charset="-122"/>
                          <a:ea typeface="微软雅黑" panose="020B0503020204020204" pitchFamily="34" charset="-122"/>
                        </a:rPr>
                        <a:t>序号</a:t>
                      </a:r>
                      <a:endParaRPr lang="zh-CN" altLang="en-US" sz="1300" b="1" spc="12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277EB1"/>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300" b="1" spc="120">
                          <a:solidFill>
                            <a:srgbClr val="FFFFFF"/>
                          </a:solidFill>
                          <a:latin typeface="微软雅黑" panose="020B0503020204020204" pitchFamily="34" charset="-122"/>
                          <a:ea typeface="微软雅黑" panose="020B0503020204020204" pitchFamily="34" charset="-122"/>
                        </a:rPr>
                        <a:t>检查内容</a:t>
                      </a:r>
                      <a:endParaRPr lang="zh-CN" altLang="en-US" sz="1300" b="1" spc="12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a:noFill/>
                    </a:lnR>
                    <a:lnT>
                      <a:noFill/>
                    </a:lnT>
                    <a:lnB>
                      <a:noFill/>
                    </a:lnB>
                    <a:lnTlToBr>
                      <a:noFill/>
                    </a:lnTlToBr>
                    <a:lnBlToTr>
                      <a:noFill/>
                    </a:lnBlToTr>
                    <a:solidFill>
                      <a:srgbClr val="21699D"/>
                    </a:solidFill>
                  </a:tcPr>
                </a:tc>
              </a:tr>
              <a:tr h="30353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11</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沟坑、阴井、楼板穿孔处等盖板齐全完整，地面平整无障碍，道路无杂物、畅通无阻。</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FFFFF"/>
                    </a:solidFill>
                  </a:tcPr>
                </a:tc>
              </a:tr>
              <a:tr h="30289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12</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按标准配备相应的工器具及劳动防护用品，在防爆区域应符合防爆要求。</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2F2F2"/>
                    </a:solidFill>
                  </a:tcPr>
                </a:tc>
              </a:tr>
              <a:tr h="30353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13</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设立</a:t>
                      </a:r>
                      <a:r>
                        <a:rPr lang="en-US" altLang="zh-CN" sz="11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HSE</a:t>
                      </a:r>
                      <a:r>
                        <a:rPr lang="zh-CN" altLang="en-US" sz="11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组织机构，配备专职</a:t>
                      </a:r>
                      <a:r>
                        <a:rPr lang="en-US" altLang="zh-CN" sz="11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HSE</a:t>
                      </a:r>
                      <a:r>
                        <a:rPr lang="zh-CN" altLang="en-US" sz="11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rPr>
                        <a:t>管理人员，并取得相关资格证书。</a:t>
                      </a:r>
                      <a:endParaRPr lang="zh-CN" altLang="en-US" sz="1100" b="0" spc="60">
                        <a:solidFill>
                          <a:srgbClr val="40404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FFFFF"/>
                    </a:solidFill>
                  </a:tcPr>
                </a:tc>
              </a:tr>
              <a:tr h="302895">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14</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a:noFill/>
                    </a:lnB>
                    <a:lnTlToBr>
                      <a:noFill/>
                    </a:lnTlToBr>
                    <a:lnBlToTr>
                      <a:noFill/>
                    </a:lnBlToTr>
                    <a:solidFill>
                      <a:srgbClr val="F2F2F2"/>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生产管理人员、操作人员经安全技术教育培训，考核合格，取得相关资格证书。</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a:noFill/>
                    </a:lnB>
                    <a:lnTlToBr>
                      <a:noFill/>
                    </a:lnTlToBr>
                    <a:lnBlToTr>
                      <a:noFill/>
                    </a:lnBlToTr>
                    <a:solidFill>
                      <a:srgbClr val="F2F2F2"/>
                    </a:solidFill>
                  </a:tcPr>
                </a:tc>
              </a:tr>
              <a:tr h="303530">
                <a:tc>
                  <a:txBody>
                    <a:bodyPr/>
                    <a:p>
                      <a:pPr marR="0" lvl="0" indent="0" algn="ctr" defTabSz="457200" rtl="0" eaLnBrk="1" fontAlgn="base" latinLnBrk="0" hangingPunct="1">
                        <a:lnSpc>
                          <a:spcPct val="120000"/>
                        </a:lnSpc>
                        <a:spcBef>
                          <a:spcPts val="0"/>
                        </a:spcBef>
                        <a:spcAft>
                          <a:spcPts val="0"/>
                        </a:spcAft>
                        <a:buClrTx/>
                        <a:buSzTx/>
                        <a:buFontTx/>
                        <a:buNone/>
                      </a:pPr>
                      <a:r>
                        <a:rPr lang="en-US" altLang="zh-CN" sz="1100" b="0" spc="60">
                          <a:solidFill>
                            <a:srgbClr val="404040"/>
                          </a:solidFill>
                          <a:latin typeface="微软雅黑" panose="020B0503020204020204" pitchFamily="34" charset="-122"/>
                          <a:ea typeface="微软雅黑" panose="020B0503020204020204" pitchFamily="34" charset="-122"/>
                        </a:rPr>
                        <a:t>15</a:t>
                      </a:r>
                      <a:endParaRPr lang="en-US" altLang="zh-CN"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270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p>
                      <a:pPr marR="0" lvl="0" indent="0" algn="ctr" defTabSz="457200" rtl="0" eaLnBrk="1" fontAlgn="base" latinLnBrk="0" hangingPunct="1">
                        <a:lnSpc>
                          <a:spcPct val="120000"/>
                        </a:lnSpc>
                        <a:spcBef>
                          <a:spcPts val="0"/>
                        </a:spcBef>
                        <a:spcAft>
                          <a:spcPts val="0"/>
                        </a:spcAft>
                        <a:buClrTx/>
                        <a:buSzTx/>
                        <a:buFontTx/>
                        <a:buNone/>
                      </a:pPr>
                      <a:r>
                        <a:rPr lang="zh-CN" altLang="en-US" sz="1100" b="0" spc="60">
                          <a:solidFill>
                            <a:srgbClr val="404040"/>
                          </a:solidFill>
                          <a:latin typeface="微软雅黑" panose="020B0503020204020204" pitchFamily="34" charset="-122"/>
                          <a:ea typeface="微软雅黑" panose="020B0503020204020204" pitchFamily="34" charset="-122"/>
                        </a:rPr>
                        <a:t>建立健全各种规章制度，制定应急预案并已组织演练。</a:t>
                      </a:r>
                      <a:endParaRPr lang="zh-CN" altLang="en-US" sz="11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1270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bl>
          </a:graphicData>
        </a:graphic>
      </p:graphicFrame>
    </p:spTree>
    <p:custDataLst>
      <p:tags r:id="rId9"/>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5" name="文本框 4"/>
          <p:cNvSpPr txBox="1"/>
          <p:nvPr>
            <p:custDataLst>
              <p:tags r:id="rId6"/>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事故共性</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pic>
        <p:nvPicPr>
          <p:cNvPr id="6" name="图片 5" descr="placingpictureplaceholder"/>
          <p:cNvPicPr>
            <a:picLocks noChangeAspect="1"/>
          </p:cNvPicPr>
          <p:nvPr>
            <p:custDataLst>
              <p:tags r:id="rId7"/>
            </p:custDataLst>
          </p:nvPr>
        </p:nvPicPr>
        <p:blipFill>
          <a:blip r:embed="rId8"/>
          <a:srcRect/>
          <a:stretch>
            <a:fillRect/>
          </a:stretch>
        </p:blipFill>
        <p:spPr>
          <a:xfrm>
            <a:off x="495302" y="2917032"/>
            <a:ext cx="1966870" cy="1933324"/>
          </a:xfrm>
          <a:prstGeom prst="rect">
            <a:avLst/>
          </a:prstGeom>
        </p:spPr>
      </p:pic>
      <p:pic>
        <p:nvPicPr>
          <p:cNvPr id="8" name="图片 7" descr="placingpictureplaceholder"/>
          <p:cNvPicPr>
            <a:picLocks noChangeAspect="1"/>
          </p:cNvPicPr>
          <p:nvPr>
            <p:custDataLst>
              <p:tags r:id="rId9"/>
            </p:custDataLst>
          </p:nvPr>
        </p:nvPicPr>
        <p:blipFill>
          <a:blip r:embed="rId10"/>
          <a:srcRect/>
          <a:stretch>
            <a:fillRect/>
          </a:stretch>
        </p:blipFill>
        <p:spPr>
          <a:xfrm>
            <a:off x="2557422" y="2917032"/>
            <a:ext cx="3386200" cy="1933324"/>
          </a:xfrm>
          <a:prstGeom prst="rect">
            <a:avLst/>
          </a:prstGeom>
        </p:spPr>
      </p:pic>
      <p:sp>
        <p:nvSpPr>
          <p:cNvPr id="11" name="Title 6"/>
          <p:cNvSpPr txBox="1"/>
          <p:nvPr>
            <p:custDataLst>
              <p:tags r:id="rId11"/>
            </p:custDataLst>
          </p:nvPr>
        </p:nvSpPr>
        <p:spPr>
          <a:xfrm>
            <a:off x="6315073" y="1958527"/>
            <a:ext cx="3095625" cy="384619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n-ea"/>
              <a:buAutoNum type="ea1JpnChsDbPeriod"/>
            </a:pPr>
            <a:r>
              <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发时间多在凌晨！</a:t>
            </a:r>
            <a:endPar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a:pPr>
            <a:r>
              <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春冬季，天干物燥，且用火、用电频率增加，当熟睡的人被浓   </a:t>
            </a:r>
            <a:endPar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烟呛醒时，火灾可能已蔓延到无法控制的地步，易造成群死群伤。</a:t>
            </a:r>
            <a:endParaRPr lang="zh-CN" altLang="en-US"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a:pPr>
            <a:r>
              <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冬季夜间火灾有发现晚、报警迟、成灾率高的特点。</a:t>
            </a:r>
            <a:endPar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rcRect l="9375" r="9375"/>
          <a:stretch>
            <a:fillRect/>
          </a:stretch>
        </p:blipFill>
        <p:spPr>
          <a:xfrm>
            <a:off x="7731444" y="4913207"/>
            <a:ext cx="2174556" cy="1944793"/>
          </a:xfrm>
          <a:prstGeom prst="rect">
            <a:avLst/>
          </a:prstGeom>
        </p:spPr>
      </p:pic>
    </p:spTree>
    <p:custDataLst>
      <p:tags r:id="rId14"/>
    </p:custData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cxnSp>
        <p:nvCxnSpPr>
          <p:cNvPr id="7" name="直接连接符 6"/>
          <p:cNvCxnSpPr/>
          <p:nvPr>
            <p:custDataLst>
              <p:tags r:id="rId5"/>
            </p:custDataLst>
          </p:nvPr>
        </p:nvCxnSpPr>
        <p:spPr>
          <a:xfrm rot="5400000" flipH="1">
            <a:off x="7646452" y="317"/>
            <a:ext cx="2747645" cy="2259806"/>
          </a:xfrm>
          <a:prstGeom prst="line">
            <a:avLst/>
          </a:prstGeom>
          <a:ln w="9525" cmpd="sng">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直角三角形 7"/>
          <p:cNvSpPr/>
          <p:nvPr>
            <p:custDataLst>
              <p:tags r:id="rId6"/>
            </p:custDataLst>
          </p:nvPr>
        </p:nvSpPr>
        <p:spPr>
          <a:xfrm flipH="1" flipV="1">
            <a:off x="8062555" y="635"/>
            <a:ext cx="1843445" cy="2284730"/>
          </a:xfrm>
          <a:prstGeom prst="rtTriangl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0" name="直角三角形 9"/>
          <p:cNvSpPr/>
          <p:nvPr>
            <p:custDataLst>
              <p:tags r:id="rId7"/>
            </p:custDataLst>
          </p:nvPr>
        </p:nvSpPr>
        <p:spPr>
          <a:xfrm>
            <a:off x="0" y="5401945"/>
            <a:ext cx="1186140" cy="1456055"/>
          </a:xfrm>
          <a:prstGeom prst="rtTriangl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cxnSp>
        <p:nvCxnSpPr>
          <p:cNvPr id="11" name="直接连接符 10"/>
          <p:cNvCxnSpPr/>
          <p:nvPr>
            <p:custDataLst>
              <p:tags r:id="rId8"/>
            </p:custDataLst>
          </p:nvPr>
        </p:nvCxnSpPr>
        <p:spPr>
          <a:xfrm flipH="1" flipV="1">
            <a:off x="8255" y="4983480"/>
            <a:ext cx="1609209" cy="1905000"/>
          </a:xfrm>
          <a:prstGeom prst="line">
            <a:avLst/>
          </a:prstGeom>
          <a:ln w="1270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Object 901"/>
          <p:cNvSpPr txBox="1"/>
          <p:nvPr>
            <p:custDataLst>
              <p:tags r:id="rId9"/>
            </p:custDataLst>
          </p:nvPr>
        </p:nvSpPr>
        <p:spPr>
          <a:xfrm>
            <a:off x="495269" y="679986"/>
            <a:ext cx="8915462" cy="611504"/>
          </a:xfrm>
          <a:prstGeom prst="rect">
            <a:avLst/>
          </a:prstGeom>
        </p:spPr>
        <p:txBody>
          <a:bodyPr vert="horz" lIns="51593" tIns="20637" rIns="51593" bIns="20637" rtlCol="0" anchor="b" anchorCtr="0">
            <a:normAutofit/>
          </a:bodyPr>
          <a:p>
            <a:pPr marL="0" indent="0" algn="ctr" fontAlgn="auto">
              <a:lnSpc>
                <a:spcPct val="100000"/>
              </a:lnSpc>
              <a:spcBef>
                <a:spcPts val="0"/>
              </a:spcBef>
              <a:spcAft>
                <a:spcPts val="0"/>
              </a:spcAft>
              <a:buSzPct val="100000"/>
              <a:buNone/>
            </a:pPr>
            <a:r>
              <a:rPr lang="zh-CN" altLang="en-US" sz="3500" b="1" i="0" spc="320">
                <a:solidFill>
                  <a:schemeClr val="accent1"/>
                </a:solidFill>
                <a:latin typeface="微软雅黑" panose="020B0503020204020204" pitchFamily="34" charset="-122"/>
                <a:ea typeface="微软雅黑" panose="020B0503020204020204" pitchFamily="34" charset="-122"/>
              </a:rPr>
              <a:t>设备微小变更管理</a:t>
            </a:r>
            <a:endParaRPr lang="zh-CN" altLang="en-US" sz="3500" b="1" i="0" spc="320">
              <a:solidFill>
                <a:schemeClr val="accent1"/>
              </a:solidFill>
              <a:latin typeface="微软雅黑" panose="020B0503020204020204" pitchFamily="34" charset="-122"/>
              <a:ea typeface="微软雅黑" panose="020B0503020204020204" pitchFamily="34" charset="-122"/>
            </a:endParaRPr>
          </a:p>
        </p:txBody>
      </p:sp>
      <p:sp>
        <p:nvSpPr>
          <p:cNvPr id="13" name="Object 902"/>
          <p:cNvSpPr txBox="1"/>
          <p:nvPr>
            <p:custDataLst>
              <p:tags r:id="rId10"/>
            </p:custDataLst>
          </p:nvPr>
        </p:nvSpPr>
        <p:spPr>
          <a:xfrm>
            <a:off x="495269" y="1428928"/>
            <a:ext cx="8915462" cy="359550"/>
          </a:xfrm>
          <a:prstGeom prst="rect">
            <a:avLst/>
          </a:prstGeom>
        </p:spPr>
        <p:txBody>
          <a:bodyPr vert="horz" lIns="51593" tIns="20637" rIns="51593" bIns="20637" rtlCol="0" anchor="t" anchorCtr="0">
            <a:normAutofit fontScale="70000"/>
          </a:bodyPr>
          <a:p>
            <a:pPr marL="0" indent="0" algn="l" fontAlgn="auto">
              <a:lnSpc>
                <a:spcPct val="100000"/>
              </a:lnSpc>
              <a:spcBef>
                <a:spcPts val="0"/>
              </a:spcBef>
              <a:spcAft>
                <a:spcPts val="0"/>
              </a:spcAft>
              <a:buSzPct val="100000"/>
            </a:pPr>
            <a:r>
              <a:rPr lang="zh-CN" altLang="en-US" sz="1900" spc="8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所有那些在文件化工艺技术范围（PSI）内的，而非同类型更换的变更都必须在实施改变前接受适当的评审和授权。</a:t>
            </a:r>
            <a:endParaRPr lang="zh-CN" altLang="en-US" sz="1900" spc="8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itle 6"/>
          <p:cNvSpPr txBox="1"/>
          <p:nvPr>
            <p:custDataLst>
              <p:tags r:id="rId11"/>
            </p:custDataLst>
          </p:nvPr>
        </p:nvSpPr>
        <p:spPr>
          <a:xfrm>
            <a:off x="1516856" y="2420826"/>
            <a:ext cx="6872288" cy="3158375"/>
          </a:xfrm>
          <a:prstGeom prst="rect">
            <a:avLst/>
          </a:prstGeom>
          <a:noFill/>
          <a:ln w="3175">
            <a:noFill/>
            <a:prstDash val="dash"/>
          </a:ln>
        </p:spPr>
        <p:txBody>
          <a:bodyPr wrap="square" lIns="51593" tIns="20637" rIns="51593" bIns="20637"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了解变更什么</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制定书面程序管理对设备的微小变更</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所有对设备的变更而非同类型更换应接受评审和授权</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在执行变更前，工艺安全管理的要求已预先建立和完成</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在执行变更前，按要求更新操作程序并培训员工</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建立跟进系统确保所有工艺安全管理要素在执行变更前均已完成</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2"/>
    </p:custData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矩形 17"/>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20" name="图片 19"/>
          <p:cNvPicPr>
            <a:picLocks noChangeAspect="1"/>
          </p:cNvPicPr>
          <p:nvPr>
            <p:custDataLst>
              <p:tags r:id="rId4"/>
            </p:custDataLst>
          </p:nvPr>
        </p:nvPicPr>
        <p:blipFill>
          <a:blip r:embed="rId5"/>
          <a:stretch>
            <a:fillRect/>
          </a:stretch>
        </p:blipFill>
        <p:spPr>
          <a:xfrm>
            <a:off x="0" y="6137910"/>
            <a:ext cx="585073" cy="720090"/>
          </a:xfrm>
          <a:prstGeom prst="rect">
            <a:avLst/>
          </a:prstGeom>
        </p:spPr>
      </p:pic>
      <p:grpSp>
        <p:nvGrpSpPr>
          <p:cNvPr id="2" name="Group 4"/>
          <p:cNvGrpSpPr/>
          <p:nvPr/>
        </p:nvGrpSpPr>
        <p:grpSpPr bwMode="auto">
          <a:xfrm>
            <a:off x="2552171" y="1430338"/>
            <a:ext cx="6129338" cy="3494088"/>
            <a:chOff x="1496" y="920"/>
            <a:chExt cx="3564" cy="2201"/>
          </a:xfrm>
        </p:grpSpPr>
        <p:grpSp>
          <p:nvGrpSpPr>
            <p:cNvPr id="3" name="Group 5"/>
            <p:cNvGrpSpPr/>
            <p:nvPr/>
          </p:nvGrpSpPr>
          <p:grpSpPr bwMode="auto">
            <a:xfrm>
              <a:off x="3099" y="920"/>
              <a:ext cx="1961" cy="2201"/>
              <a:chOff x="3099" y="920"/>
              <a:chExt cx="1961" cy="2201"/>
            </a:xfrm>
          </p:grpSpPr>
          <p:graphicFrame>
            <p:nvGraphicFramePr>
              <p:cNvPr id="4" name="Object 6"/>
              <p:cNvGraphicFramePr>
                <a:graphicFrameLocks noChangeAspect="1"/>
              </p:cNvGraphicFramePr>
              <p:nvPr>
                <p:custDataLst>
                  <p:tags r:id="rId6"/>
                </p:custDataLst>
              </p:nvPr>
            </p:nvGraphicFramePr>
            <p:xfrm>
              <a:off x="3099" y="1717"/>
              <a:ext cx="1961" cy="1404"/>
            </p:xfrm>
            <a:graphic>
              <a:graphicData uri="http://schemas.openxmlformats.org/presentationml/2006/ole">
                <mc:AlternateContent xmlns:mc="http://schemas.openxmlformats.org/markup-compatibility/2006">
                  <mc:Choice xmlns:v="urn:schemas-microsoft-com:vml" Requires="v">
                    <p:oleObj spid="_x0000_s5" name="位图图像" r:id="rId7" imgW="3665855" imgH="2623820" progId="Paint.Picture">
                      <p:embed/>
                    </p:oleObj>
                  </mc:Choice>
                  <mc:Fallback>
                    <p:oleObj name="位图图像" r:id="rId7" imgW="3665855" imgH="2623820" progId="Paint.Picture">
                      <p:embed/>
                      <p:pic>
                        <p:nvPicPr>
                          <p:cNvPr id="0" name="图片 309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9" y="1717"/>
                            <a:ext cx="1961" cy="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Text Box 7"/>
              <p:cNvSpPr txBox="1">
                <a:spLocks noChangeArrowheads="1"/>
              </p:cNvSpPr>
              <p:nvPr>
                <p:custDataLst>
                  <p:tags r:id="rId9"/>
                </p:custDataLst>
              </p:nvPr>
            </p:nvSpPr>
            <p:spPr bwMode="auto">
              <a:xfrm>
                <a:off x="3250" y="920"/>
                <a:ext cx="1152" cy="291"/>
              </a:xfrm>
              <a:prstGeom prst="rect">
                <a:avLst/>
              </a:prstGeom>
              <a:solidFill>
                <a:schemeClr val="lt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spcBef>
                    <a:spcPct val="50000"/>
                  </a:spcBef>
                </a:pPr>
                <a:r>
                  <a:rPr kumimoji="0" lang="zh-CN" altLang="en-US" b="1">
                    <a:solidFill>
                      <a:schemeClr val="dk1"/>
                    </a:solidFill>
                    <a:latin typeface="微软雅黑" panose="020B0503020204020204" pitchFamily="34" charset="-122"/>
                    <a:ea typeface="微软雅黑" panose="020B0503020204020204" pitchFamily="34" charset="-122"/>
                  </a:rPr>
                  <a:t>系统审核</a:t>
                </a:r>
                <a:endParaRPr kumimoji="0" lang="zh-CN" altLang="en-US" b="1">
                  <a:solidFill>
                    <a:schemeClr val="dk1"/>
                  </a:solidFill>
                  <a:latin typeface="微软雅黑" panose="020B0503020204020204" pitchFamily="34" charset="-122"/>
                  <a:ea typeface="微软雅黑" panose="020B0503020204020204" pitchFamily="34" charset="-122"/>
                </a:endParaRPr>
              </a:p>
            </p:txBody>
          </p:sp>
        </p:grpSp>
        <p:sp>
          <p:nvSpPr>
            <p:cNvPr id="8" name="Text Box 8"/>
            <p:cNvSpPr txBox="1">
              <a:spLocks noChangeArrowheads="1"/>
            </p:cNvSpPr>
            <p:nvPr>
              <p:custDataLst>
                <p:tags r:id="rId10"/>
              </p:custDataLst>
            </p:nvPr>
          </p:nvSpPr>
          <p:spPr bwMode="auto">
            <a:xfrm>
              <a:off x="1496" y="1083"/>
              <a:ext cx="1745" cy="291"/>
            </a:xfrm>
            <a:prstGeom prst="rect">
              <a:avLst/>
            </a:prstGeom>
            <a:solidFill>
              <a:schemeClr val="lt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pPr>
                <a:spcBef>
                  <a:spcPct val="50000"/>
                </a:spcBef>
              </a:pPr>
              <a:r>
                <a:rPr kumimoji="0" lang="zh-CN" altLang="en-US" b="1">
                  <a:solidFill>
                    <a:schemeClr val="dk1"/>
                  </a:solidFill>
                  <a:latin typeface="微软雅黑" panose="020B0503020204020204" pitchFamily="34" charset="-122"/>
                  <a:ea typeface="微软雅黑" panose="020B0503020204020204" pitchFamily="34" charset="-122"/>
                </a:rPr>
                <a:t>应急准备和响应</a:t>
              </a:r>
              <a:endParaRPr kumimoji="0" lang="zh-CN" altLang="en-US" b="1">
                <a:solidFill>
                  <a:schemeClr val="dk1"/>
                </a:solidFill>
                <a:latin typeface="微软雅黑" panose="020B0503020204020204" pitchFamily="34" charset="-122"/>
                <a:ea typeface="微软雅黑" panose="020B0503020204020204" pitchFamily="34" charset="-122"/>
              </a:endParaRPr>
            </a:p>
          </p:txBody>
        </p:sp>
      </p:grpSp>
      <p:sp>
        <p:nvSpPr>
          <p:cNvPr id="12" name="L 形 11"/>
          <p:cNvSpPr/>
          <p:nvPr>
            <p:custDataLst>
              <p:tags r:id="rId11"/>
            </p:custDataLst>
          </p:nvPr>
        </p:nvSpPr>
        <p:spPr>
          <a:xfrm rot="10800000">
            <a:off x="9163123" y="2169336"/>
            <a:ext cx="309565" cy="309565"/>
          </a:xfrm>
          <a:prstGeom prst="corner">
            <a:avLst>
              <a:gd name="adj1" fmla="val 25619"/>
              <a:gd name="adj2" fmla="val 284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1" name="L 形 10"/>
          <p:cNvSpPr/>
          <p:nvPr>
            <p:custDataLst>
              <p:tags r:id="rId12"/>
            </p:custDataLst>
          </p:nvPr>
        </p:nvSpPr>
        <p:spPr>
          <a:xfrm>
            <a:off x="4581562" y="5217360"/>
            <a:ext cx="309565" cy="309565"/>
          </a:xfrm>
          <a:prstGeom prst="corner">
            <a:avLst>
              <a:gd name="adj1" fmla="val 25619"/>
              <a:gd name="adj2" fmla="val 284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7" name="矩形 10"/>
          <p:cNvSpPr/>
          <p:nvPr>
            <p:custDataLst>
              <p:tags r:id="rId13"/>
            </p:custDataLst>
          </p:nvPr>
        </p:nvSpPr>
        <p:spPr>
          <a:xfrm>
            <a:off x="619130" y="1966928"/>
            <a:ext cx="3467128" cy="3838606"/>
          </a:xfrm>
          <a:prstGeom prst="rect">
            <a:avLst/>
          </a:prstGeom>
          <a:solidFill>
            <a:schemeClr val="lt1"/>
          </a:solidFill>
          <a:ln>
            <a:noFill/>
          </a:ln>
          <a:effectLst>
            <a:outerShdw blurRad="254000" dir="5400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14"/>
            </p:custDataLst>
          </p:nvPr>
        </p:nvSpPr>
        <p:spPr>
          <a:xfrm>
            <a:off x="247614" y="209551"/>
            <a:ext cx="941077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人员因素</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10" name="Title 6"/>
          <p:cNvSpPr txBox="1"/>
          <p:nvPr>
            <p:custDataLst>
              <p:tags r:id="rId15"/>
            </p:custDataLst>
          </p:nvPr>
        </p:nvSpPr>
        <p:spPr>
          <a:xfrm>
            <a:off x="991058" y="2152945"/>
            <a:ext cx="2724309" cy="736585"/>
          </a:xfrm>
          <a:prstGeom prst="rect">
            <a:avLst/>
          </a:prstGeom>
          <a:noFill/>
          <a:ln w="3175">
            <a:noFill/>
            <a:prstDash val="dash"/>
          </a:ln>
        </p:spPr>
        <p:txBody>
          <a:bodyPr wrap="square" lIns="51593" tIns="20637" rIns="51593" bIns="20637"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3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系统审核</a:t>
            </a:r>
            <a:endParaRPr kumimoji="0" lang="zh-CN" altLang="en-US" sz="23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itle 6"/>
          <p:cNvSpPr txBox="1"/>
          <p:nvPr>
            <p:custDataLst>
              <p:tags r:id="rId16"/>
            </p:custDataLst>
          </p:nvPr>
        </p:nvSpPr>
        <p:spPr>
          <a:xfrm>
            <a:off x="990542" y="2946812"/>
            <a:ext cx="2724293" cy="697241"/>
          </a:xfrm>
          <a:prstGeom prst="rect">
            <a:avLst/>
          </a:prstGeom>
          <a:noFill/>
          <a:ln w="3175">
            <a:noFill/>
            <a:prstDash val="dash"/>
          </a:ln>
        </p:spPr>
        <p:txBody>
          <a:bodyPr wrap="square" lIns="51593" tIns="20637" rIns="51593" bIns="20637"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buNone/>
            </a:pPr>
            <a:r>
              <a:rPr lang="zh-CN" altLang="en-US" sz="15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系统审核</a:t>
            </a:r>
            <a:endParaRPr lang="zh-CN" altLang="en-US" sz="15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Title 6"/>
          <p:cNvSpPr txBox="1"/>
          <p:nvPr>
            <p:custDataLst>
              <p:tags r:id="rId17"/>
            </p:custDataLst>
          </p:nvPr>
        </p:nvSpPr>
        <p:spPr>
          <a:xfrm>
            <a:off x="991119" y="4415622"/>
            <a:ext cx="2724186" cy="502904"/>
          </a:xfrm>
          <a:prstGeom prst="rect">
            <a:avLst/>
          </a:prstGeom>
          <a:noFill/>
          <a:ln w="3175">
            <a:noFill/>
            <a:prstDash val="dash"/>
          </a:ln>
        </p:spPr>
        <p:txBody>
          <a:bodyPr wrap="square" lIns="51593" tIns="20637" rIns="51593" bIns="20637"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23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应急准备和响应</a:t>
            </a:r>
            <a:endParaRPr kumimoji="0" lang="zh-CN" altLang="en-US" sz="23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Title 6"/>
          <p:cNvSpPr txBox="1"/>
          <p:nvPr>
            <p:custDataLst>
              <p:tags r:id="rId18"/>
            </p:custDataLst>
          </p:nvPr>
        </p:nvSpPr>
        <p:spPr>
          <a:xfrm>
            <a:off x="990604" y="4975807"/>
            <a:ext cx="2724170" cy="673467"/>
          </a:xfrm>
          <a:prstGeom prst="rect">
            <a:avLst/>
          </a:prstGeom>
          <a:noFill/>
          <a:ln w="3175">
            <a:noFill/>
            <a:prstDash val="dash"/>
          </a:ln>
        </p:spPr>
        <p:txBody>
          <a:bodyPr wrap="square" lIns="51593" tIns="20637" rIns="51593" bIns="20637"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buNone/>
            </a:pPr>
            <a:r>
              <a:rPr lang="zh-CN" altLang="en-US" sz="15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应急准备和响应</a:t>
            </a:r>
            <a:endParaRPr lang="zh-CN" altLang="en-US" sz="15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3" name="直接连接符 12"/>
          <p:cNvCxnSpPr/>
          <p:nvPr>
            <p:custDataLst>
              <p:tags r:id="rId19"/>
            </p:custDataLst>
          </p:nvPr>
        </p:nvCxnSpPr>
        <p:spPr>
          <a:xfrm>
            <a:off x="990570" y="4044594"/>
            <a:ext cx="2724172"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custDataLst>
      <p:tags r:id="rId20"/>
    </p:custData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8" name="矩形 11"/>
          <p:cNvSpPr/>
          <p:nvPr>
            <p:custDataLst>
              <p:tags r:id="rId6"/>
            </p:custDataLst>
          </p:nvPr>
        </p:nvSpPr>
        <p:spPr>
          <a:xfrm>
            <a:off x="997450" y="1905118"/>
            <a:ext cx="7911101" cy="3744492"/>
          </a:xfrm>
          <a:prstGeom prst="rect">
            <a:avLst/>
          </a:prstGeom>
          <a:solidFill>
            <a:schemeClr val="lt2"/>
          </a:solidFill>
          <a:ln>
            <a:noFill/>
          </a:ln>
          <a:effectLst>
            <a:outerShdw blurRad="381000" dir="5400000" algn="ctr" rotWithShape="0">
              <a:schemeClr val="lt1">
                <a:lumMod val="5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7"/>
            </p:custDataLst>
          </p:nvPr>
        </p:nvSpPr>
        <p:spPr>
          <a:xfrm>
            <a:off x="371439" y="20828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培训和状态表现</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8"/>
            </p:custDataLst>
          </p:nvPr>
        </p:nvSpPr>
        <p:spPr>
          <a:xfrm>
            <a:off x="1393005" y="2440045"/>
            <a:ext cx="7119990" cy="267463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只有经过适当培训的和有能力执行工作的员工才能安全的操作工艺设备和机器。同样员工必须体格健全、头脑灵活和有良好的判断力，只有这样才能完全地遵照规定工作。</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即使所有其他的工艺安全管理要素都执行到位，但如果没有经过适当培训的和有能力执行工作的员工，安全操作的机会将大打折扣。</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9"/>
    </p:custData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0" name="文本框 9"/>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培训和状态表现</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526241" y="1964709"/>
            <a:ext cx="8853518"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初始培训</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员工在从事新的工艺岗位前，必须接受整体工艺概念的培训，以及安全和健康、操作程序（包括紧急操作和关闭）、安全惯例的详细培训</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重复培训</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按适当的周期进行复习培训，频率不超过三年</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技能与培训需求矩阵</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依据岗位的工作模式和工作技能要求制定各个岗位的培训与技能需求</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100" b="1" spc="160">
                <a:solidFill>
                  <a:schemeClr val="accent1"/>
                </a:solidFill>
                <a:latin typeface="微软雅黑" panose="020B0503020204020204" pitchFamily="34" charset="-122"/>
                <a:ea typeface="微软雅黑" panose="020B0503020204020204" pitchFamily="34" charset="-122"/>
              </a:rPr>
              <a:t>技能与培训需求矩阵</a:t>
            </a:r>
            <a:endParaRPr lang="zh-CN" altLang="en-US" sz="2100" b="1" spc="160">
              <a:solidFill>
                <a:schemeClr val="accent1"/>
              </a:solidFill>
              <a:latin typeface="微软雅黑" panose="020B0503020204020204" pitchFamily="34" charset="-122"/>
              <a:ea typeface="微软雅黑" panose="020B0503020204020204" pitchFamily="34" charset="-122"/>
            </a:endParaRPr>
          </a:p>
        </p:txBody>
      </p:sp>
      <p:graphicFrame>
        <p:nvGraphicFramePr>
          <p:cNvPr id="2" name="Group 5"/>
          <p:cNvGraphicFramePr>
            <a:graphicFrameLocks noGrp="1"/>
          </p:cNvGraphicFramePr>
          <p:nvPr>
            <p:custDataLst>
              <p:tags r:id="rId7"/>
            </p:custDataLst>
          </p:nvPr>
        </p:nvGraphicFramePr>
        <p:xfrm>
          <a:off x="1797672" y="1963127"/>
          <a:ext cx="6434455" cy="3541395"/>
        </p:xfrm>
        <a:graphic>
          <a:graphicData uri="http://schemas.openxmlformats.org/drawingml/2006/table">
            <a:tbl>
              <a:tblPr/>
              <a:tblGrid>
                <a:gridCol w="1042670"/>
                <a:gridCol w="1590675"/>
                <a:gridCol w="237490"/>
                <a:gridCol w="237490"/>
                <a:gridCol w="238125"/>
                <a:gridCol w="237490"/>
                <a:gridCol w="237490"/>
                <a:gridCol w="237490"/>
                <a:gridCol w="237490"/>
                <a:gridCol w="237490"/>
                <a:gridCol w="237490"/>
                <a:gridCol w="237490"/>
                <a:gridCol w="237490"/>
                <a:gridCol w="238125"/>
                <a:gridCol w="237490"/>
                <a:gridCol w="237490"/>
                <a:gridCol w="237490"/>
                <a:gridCol w="237490"/>
              </a:tblGrid>
              <a:tr h="1078865">
                <a:tc gridSpan="2">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技能和培训需求</a:t>
                      </a:r>
                      <a:r>
                        <a:rPr lang="en-US" altLang="zh-CN" sz="1000" b="1" spc="6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00" b="1" spc="6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岗位</a:t>
                      </a:r>
                      <a:endParaRPr lang="zh-CN" altLang="en-US" sz="1000" b="1" spc="6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5400" marR="25400" marT="25400" marB="25400" anchor="ctr" horzOverflow="overflow">
                    <a:lnL>
                      <a:noFill/>
                    </a:lnL>
                    <a:lnR w="19050">
                      <a:solidFill>
                        <a:srgbClr val="FFFFFF"/>
                      </a:solidFill>
                      <a:prstDash val="solid"/>
                    </a:lnR>
                    <a:lnT>
                      <a:noFill/>
                    </a:lnT>
                    <a:lnB w="19050">
                      <a:solidFill>
                        <a:srgbClr val="FFFFFF"/>
                      </a:solidFill>
                      <a:prstDash val="solid"/>
                    </a:lnB>
                    <a:lnTlToBr>
                      <a:noFill/>
                    </a:lnTlToBr>
                    <a:lnBlToTr>
                      <a:noFill/>
                    </a:lnBlToTr>
                    <a:solidFill>
                      <a:srgbClr val="404040"/>
                    </a:solidFill>
                  </a:tcPr>
                </a:tc>
                <a:tc hMerge="1">
                  <a:tcPr>
                    <a:lnR w="19050">
                      <a:solidFill>
                        <a:srgbClr val="FFFFFF"/>
                      </a:solidFill>
                      <a:prstDash val="solid"/>
                    </a:lnR>
                    <a:lnT>
                      <a:noFill/>
                    </a:lnT>
                    <a:lnB w="19050">
                      <a:solidFill>
                        <a:srgbClr val="FFFFFF"/>
                      </a:solidFill>
                      <a:prstDash val="solid"/>
                    </a:lnB>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厂长</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生产厂长</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总工程师</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安全监督</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工艺管理</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设备管理</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调度</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车间主任</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车间副主任</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工艺工程师</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设备工程师</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电气工程师</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仪表工程师</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主操</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主控</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a:noFill/>
                    </a:lnT>
                    <a:lnB w="19050">
                      <a:solidFill>
                        <a:srgbClr val="FFFFFF"/>
                      </a:solidFill>
                      <a:prstDash val="solid"/>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副操</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a:noFill/>
                    </a:lnR>
                    <a:lnT>
                      <a:noFill/>
                    </a:lnT>
                    <a:lnB w="19050">
                      <a:solidFill>
                        <a:srgbClr val="FFFFFF"/>
                      </a:solidFill>
                      <a:prstDash val="solid"/>
                    </a:lnB>
                    <a:lnTlToBr>
                      <a:noFill/>
                    </a:lnTlToBr>
                    <a:lnBlToTr>
                      <a:noFill/>
                    </a:lnBlToTr>
                    <a:solidFill>
                      <a:srgbClr val="277EB1"/>
                    </a:solidFill>
                  </a:tcPr>
                </a:tc>
              </a:tr>
              <a:tr h="261620">
                <a:tc rowSpan="4">
                  <a:txBody>
                    <a:bodyPr/>
                    <a:p>
                      <a:pPr marR="0" lvl="0" indent="0" algn="l" defTabSz="914400" rtl="0" eaLnBrk="1" fontAlgn="ctr" latinLnBrk="0" hangingPunct="1">
                        <a:lnSpc>
                          <a:spcPct val="120000"/>
                        </a:lnSpc>
                        <a:spcBef>
                          <a:spcPts val="0"/>
                        </a:spcBef>
                        <a:spcAft>
                          <a:spcPts val="0"/>
                        </a:spcAft>
                        <a:buClrTx/>
                        <a:buSzTx/>
                        <a:buFontTx/>
                        <a:buNone/>
                      </a:pPr>
                      <a:r>
                        <a:rPr lang="zh-CN" altLang="en-US" sz="1000" b="1" spc="60">
                          <a:solidFill>
                            <a:srgbClr val="404040"/>
                          </a:solidFill>
                          <a:latin typeface="微软雅黑" panose="020B0503020204020204" pitchFamily="34" charset="-122"/>
                          <a:ea typeface="微软雅黑" panose="020B0503020204020204" pitchFamily="34" charset="-122"/>
                        </a:rPr>
                        <a:t>安全管理技能</a:t>
                      </a:r>
                      <a:endParaRPr lang="zh-CN" altLang="en-US" sz="1000" b="1"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19050">
                      <a:solidFill>
                        <a:srgbClr val="FFFFFF"/>
                      </a:solidFill>
                      <a:prstDash val="solid"/>
                    </a:lnR>
                    <a:lnT w="19050">
                      <a:solidFill>
                        <a:srgbClr val="FFFFFF"/>
                      </a:solidFill>
                      <a:prstDash val="solid"/>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base" latinLnBrk="0" hangingPunct="1">
                        <a:lnSpc>
                          <a:spcPct val="120000"/>
                        </a:lnSpc>
                        <a:spcBef>
                          <a:spcPts val="0"/>
                        </a:spcBef>
                        <a:spcAft>
                          <a:spcPts val="0"/>
                        </a:spcAft>
                        <a:buClrTx/>
                        <a:buSzTx/>
                        <a:buFontTx/>
                        <a:buNone/>
                      </a:pPr>
                      <a:r>
                        <a:rPr lang="zh-CN" altLang="en-US" sz="1000" b="1" spc="60">
                          <a:solidFill>
                            <a:srgbClr val="FFFFFF"/>
                          </a:solidFill>
                          <a:latin typeface="微软雅黑" panose="020B0503020204020204" pitchFamily="34" charset="-122"/>
                          <a:ea typeface="微软雅黑" panose="020B0503020204020204" pitchFamily="34" charset="-122"/>
                        </a:rPr>
                        <a:t>行为安全审核</a:t>
                      </a:r>
                      <a:endParaRPr lang="zh-CN" altLang="en-US"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404040"/>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3</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3</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2</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3</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2</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2</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2</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2</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2</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2</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2</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2</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2</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1</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1</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w="19050">
                      <a:solidFill>
                        <a:srgbClr val="FFFFFF"/>
                      </a:solidFill>
                      <a:prstDash val="solid"/>
                    </a:lnR>
                    <a:lnT w="19050">
                      <a:solidFill>
                        <a:srgbClr val="FFFFFF"/>
                      </a:solidFill>
                      <a:prstDash val="solid"/>
                    </a:lnT>
                    <a:lnB>
                      <a:noFill/>
                    </a:lnB>
                    <a:lnTlToBr>
                      <a:noFill/>
                    </a:lnTlToBr>
                    <a:lnBlToTr>
                      <a:noFill/>
                    </a:lnBlToTr>
                    <a:solidFill>
                      <a:srgbClr val="277EB1"/>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1000" b="1" spc="60">
                          <a:solidFill>
                            <a:srgbClr val="FFFFFF"/>
                          </a:solidFill>
                          <a:latin typeface="微软雅黑" panose="020B0503020204020204" pitchFamily="34" charset="-122"/>
                          <a:ea typeface="微软雅黑" panose="020B0503020204020204" pitchFamily="34" charset="-122"/>
                        </a:rPr>
                        <a:t>1</a:t>
                      </a:r>
                      <a:endParaRPr lang="en-US" altLang="zh-CN" sz="1000" b="1" spc="60">
                        <a:solidFill>
                          <a:srgbClr val="FFFFFF"/>
                        </a:solidFill>
                        <a:latin typeface="微软雅黑" panose="020B0503020204020204" pitchFamily="34" charset="-122"/>
                        <a:ea typeface="微软雅黑" panose="020B0503020204020204" pitchFamily="34" charset="-122"/>
                      </a:endParaRPr>
                    </a:p>
                  </a:txBody>
                  <a:tcPr marL="25400" marR="25400" marT="25400" marB="25400" anchor="ctr" horzOverflow="overflow">
                    <a:lnL w="19050">
                      <a:solidFill>
                        <a:srgbClr val="FFFFFF"/>
                      </a:solidFill>
                      <a:prstDash val="solid"/>
                    </a:lnL>
                    <a:lnR>
                      <a:noFill/>
                    </a:lnR>
                    <a:lnT w="19050">
                      <a:solidFill>
                        <a:srgbClr val="FFFFFF"/>
                      </a:solidFill>
                      <a:prstDash val="solid"/>
                    </a:lnT>
                    <a:lnB>
                      <a:noFill/>
                    </a:lnB>
                    <a:lnTlToBr>
                      <a:noFill/>
                    </a:lnTlToBr>
                    <a:lnBlToTr>
                      <a:noFill/>
                    </a:lnBlToTr>
                    <a:solidFill>
                      <a:srgbClr val="277EB1"/>
                    </a:solidFill>
                  </a:tcPr>
                </a:tc>
              </a:tr>
              <a:tr h="220345">
                <a:tc vMerge="1">
                  <a:tcPr>
                    <a:lnL>
                      <a:noFill/>
                    </a:lnL>
                    <a:lnR w="6350">
                      <a:solidFill>
                        <a:srgbClr val="D9D9D9"/>
                      </a:solidFill>
                      <a:prstDash val="dash"/>
                    </a:lnR>
                  </a:tcPr>
                </a:tc>
                <a:tc>
                  <a:txBody>
                    <a:bodyPr/>
                    <a:p>
                      <a:pPr marR="0" lvl="0" indent="0" algn="l" defTabSz="914400" rtl="0" eaLnBrk="1" fontAlgn="ctr" latinLnBrk="0" hangingPunct="1">
                        <a:lnSpc>
                          <a:spcPct val="120000"/>
                        </a:lnSpc>
                        <a:spcBef>
                          <a:spcPts val="0"/>
                        </a:spcBef>
                        <a:spcAft>
                          <a:spcPts val="0"/>
                        </a:spcAft>
                        <a:buClrTx/>
                        <a:buSzTx/>
                        <a:buFontTx/>
                        <a:buNone/>
                      </a:pPr>
                      <a:r>
                        <a:rPr lang="zh-CN" altLang="en-US" sz="800" b="0" spc="60">
                          <a:solidFill>
                            <a:srgbClr val="404040"/>
                          </a:solidFill>
                          <a:latin typeface="微软雅黑" panose="020B0503020204020204" pitchFamily="34" charset="-122"/>
                          <a:ea typeface="微软雅黑" panose="020B0503020204020204" pitchFamily="34" charset="-122"/>
                        </a:rPr>
                        <a:t>工作安全分析</a:t>
                      </a:r>
                      <a:endParaRPr lang="zh-CN" altLang="en-US"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a:noFill/>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a:noFill/>
                    </a:lnR>
                    <a:lnT>
                      <a:noFill/>
                    </a:lnT>
                    <a:lnB w="6350">
                      <a:solidFill>
                        <a:srgbClr val="D9D9D9"/>
                      </a:solidFill>
                      <a:prstDash val="dash"/>
                    </a:lnB>
                    <a:lnTlToBr>
                      <a:noFill/>
                    </a:lnTlToBr>
                    <a:lnBlToTr>
                      <a:noFill/>
                    </a:lnBlToTr>
                    <a:solidFill>
                      <a:srgbClr val="FFFFFF"/>
                    </a:solidFill>
                  </a:tcPr>
                </a:tc>
              </a:tr>
              <a:tr h="219710">
                <a:tc vMerge="1">
                  <a:tcPr>
                    <a:lnL>
                      <a:noFill/>
                    </a:lnL>
                    <a:lnR w="6350">
                      <a:solidFill>
                        <a:srgbClr val="D9D9D9"/>
                      </a:solidFill>
                      <a:prstDash val="dash"/>
                    </a:lnR>
                  </a:tcPr>
                </a:tc>
                <a:tc>
                  <a:txBody>
                    <a:bodyPr/>
                    <a:p>
                      <a:pPr marR="0" lvl="0" indent="0" algn="l" defTabSz="914400" rtl="0" eaLnBrk="1" fontAlgn="ctr" latinLnBrk="0" hangingPunct="1">
                        <a:lnSpc>
                          <a:spcPct val="120000"/>
                        </a:lnSpc>
                        <a:spcBef>
                          <a:spcPts val="0"/>
                        </a:spcBef>
                        <a:spcAft>
                          <a:spcPts val="0"/>
                        </a:spcAft>
                        <a:buClrTx/>
                        <a:buSzTx/>
                        <a:buFontTx/>
                        <a:buNone/>
                      </a:pPr>
                      <a:r>
                        <a:rPr lang="zh-CN" altLang="en-US" sz="800" b="0" spc="60">
                          <a:solidFill>
                            <a:srgbClr val="404040"/>
                          </a:solidFill>
                          <a:latin typeface="微软雅黑" panose="020B0503020204020204" pitchFamily="34" charset="-122"/>
                          <a:ea typeface="微软雅黑" panose="020B0503020204020204" pitchFamily="34" charset="-122"/>
                        </a:rPr>
                        <a:t>事故调查</a:t>
                      </a:r>
                      <a:endParaRPr lang="zh-CN" altLang="en-US"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a:noFill/>
                    </a:lnR>
                    <a:lnT w="6350">
                      <a:solidFill>
                        <a:srgbClr val="D9D9D9"/>
                      </a:solidFill>
                      <a:prstDash val="dash"/>
                    </a:lnT>
                    <a:lnB w="6350">
                      <a:solidFill>
                        <a:srgbClr val="D9D9D9"/>
                      </a:solidFill>
                      <a:prstDash val="dash"/>
                    </a:lnB>
                    <a:lnTlToBr>
                      <a:noFill/>
                    </a:lnTlToBr>
                    <a:lnBlToTr>
                      <a:noFill/>
                    </a:lnBlToTr>
                    <a:solidFill>
                      <a:srgbClr val="FFFFFF"/>
                    </a:solidFill>
                  </a:tcPr>
                </a:tc>
              </a:tr>
              <a:tr h="220345">
                <a:tc vMerge="1">
                  <a:tcPr>
                    <a:lnL>
                      <a:noFill/>
                    </a:lnL>
                    <a:lnR w="6350">
                      <a:solidFill>
                        <a:srgbClr val="D9D9D9"/>
                      </a:solidFill>
                      <a:prstDash val="dash"/>
                    </a:lnR>
                    <a:lnB w="6350">
                      <a:solidFill>
                        <a:srgbClr val="D9D9D9"/>
                      </a:solidFill>
                      <a:prstDash val="dash"/>
                    </a:lnB>
                  </a:tcPr>
                </a:tc>
                <a:tc>
                  <a:txBody>
                    <a:bodyPr/>
                    <a:p>
                      <a:pPr marR="0" lvl="0" indent="0" algn="l" defTabSz="914400" rtl="0" eaLnBrk="1" fontAlgn="ctr" latinLnBrk="0" hangingPunct="1">
                        <a:lnSpc>
                          <a:spcPct val="120000"/>
                        </a:lnSpc>
                        <a:spcBef>
                          <a:spcPts val="0"/>
                        </a:spcBef>
                        <a:spcAft>
                          <a:spcPts val="0"/>
                        </a:spcAft>
                        <a:buClrTx/>
                        <a:buSzTx/>
                        <a:buFontTx/>
                        <a:buNone/>
                      </a:pPr>
                      <a:r>
                        <a:rPr lang="zh-CN" altLang="en-US" sz="800" b="0" spc="60">
                          <a:solidFill>
                            <a:srgbClr val="404040"/>
                          </a:solidFill>
                          <a:latin typeface="微软雅黑" panose="020B0503020204020204" pitchFamily="34" charset="-122"/>
                          <a:ea typeface="微软雅黑" panose="020B0503020204020204" pitchFamily="34" charset="-122"/>
                        </a:rPr>
                        <a:t>承包商安全管理</a:t>
                      </a:r>
                      <a:endParaRPr lang="zh-CN" altLang="en-US"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a:noFill/>
                    </a:lnR>
                    <a:lnT w="6350">
                      <a:solidFill>
                        <a:srgbClr val="D9D9D9"/>
                      </a:solidFill>
                      <a:prstDash val="dash"/>
                    </a:lnT>
                    <a:lnB w="6350">
                      <a:solidFill>
                        <a:srgbClr val="D9D9D9"/>
                      </a:solidFill>
                      <a:prstDash val="dash"/>
                    </a:lnB>
                    <a:lnTlToBr>
                      <a:noFill/>
                    </a:lnTlToBr>
                    <a:lnBlToTr>
                      <a:noFill/>
                    </a:lnBlToTr>
                    <a:solidFill>
                      <a:srgbClr val="FFFFFF"/>
                    </a:solidFill>
                  </a:tcPr>
                </a:tc>
              </a:tr>
              <a:tr h="219710">
                <a:tc rowSpan="7">
                  <a:txBody>
                    <a:bodyPr/>
                    <a:p>
                      <a:pPr marR="0" lvl="0" indent="0" algn="l" defTabSz="914400" rtl="0" eaLnBrk="1" fontAlgn="ctr" latinLnBrk="0" hangingPunct="1">
                        <a:lnSpc>
                          <a:spcPct val="120000"/>
                        </a:lnSpc>
                        <a:spcBef>
                          <a:spcPts val="0"/>
                        </a:spcBef>
                        <a:spcAft>
                          <a:spcPts val="0"/>
                        </a:spcAft>
                        <a:buClrTx/>
                        <a:buSzTx/>
                        <a:buFontTx/>
                        <a:buNone/>
                      </a:pPr>
                      <a:r>
                        <a:rPr lang="zh-CN" altLang="en-US" sz="800" b="0" spc="60">
                          <a:solidFill>
                            <a:srgbClr val="404040"/>
                          </a:solidFill>
                          <a:latin typeface="微软雅黑" panose="020B0503020204020204" pitchFamily="34" charset="-122"/>
                          <a:ea typeface="微软雅黑" panose="020B0503020204020204" pitchFamily="34" charset="-122"/>
                        </a:rPr>
                        <a:t>工艺安全管理</a:t>
                      </a:r>
                      <a:endParaRPr lang="zh-CN" altLang="en-US"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a:noFill/>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l" defTabSz="914400" rtl="0" eaLnBrk="1" fontAlgn="ctr" latinLnBrk="0" hangingPunct="1">
                        <a:lnSpc>
                          <a:spcPct val="120000"/>
                        </a:lnSpc>
                        <a:spcBef>
                          <a:spcPts val="0"/>
                        </a:spcBef>
                        <a:spcAft>
                          <a:spcPts val="0"/>
                        </a:spcAft>
                        <a:buClrTx/>
                        <a:buSzTx/>
                        <a:buFontTx/>
                        <a:buNone/>
                      </a:pPr>
                      <a:r>
                        <a:rPr lang="zh-CN" altLang="en-US" sz="800" b="0" spc="60">
                          <a:solidFill>
                            <a:srgbClr val="404040"/>
                          </a:solidFill>
                          <a:latin typeface="微软雅黑" panose="020B0503020204020204" pitchFamily="34" charset="-122"/>
                          <a:ea typeface="微软雅黑" panose="020B0503020204020204" pitchFamily="34" charset="-122"/>
                        </a:rPr>
                        <a:t>工艺安全管理基础</a:t>
                      </a:r>
                      <a:endParaRPr lang="zh-CN" altLang="en-US"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a:noFill/>
                    </a:lnR>
                    <a:lnT w="6350">
                      <a:solidFill>
                        <a:srgbClr val="D9D9D9"/>
                      </a:solidFill>
                      <a:prstDash val="dash"/>
                    </a:lnT>
                    <a:lnB w="6350">
                      <a:solidFill>
                        <a:srgbClr val="D9D9D9"/>
                      </a:solidFill>
                      <a:prstDash val="dash"/>
                    </a:lnB>
                    <a:lnTlToBr>
                      <a:noFill/>
                    </a:lnTlToBr>
                    <a:lnBlToTr>
                      <a:noFill/>
                    </a:lnBlToTr>
                    <a:solidFill>
                      <a:srgbClr val="FFFFFF"/>
                    </a:solidFill>
                  </a:tcPr>
                </a:tc>
              </a:tr>
              <a:tr h="220345">
                <a:tc vMerge="1">
                  <a:tcPr>
                    <a:lnL>
                      <a:noFill/>
                    </a:lnL>
                    <a:lnR w="6350">
                      <a:solidFill>
                        <a:srgbClr val="D9D9D9"/>
                      </a:solidFill>
                      <a:prstDash val="dash"/>
                    </a:lnR>
                  </a:tcPr>
                </a:tc>
                <a:tc>
                  <a:txBody>
                    <a:bodyPr/>
                    <a:p>
                      <a:pPr marR="0" lvl="0" indent="0" algn="l" defTabSz="914400" rtl="0" eaLnBrk="1" fontAlgn="ctr" latinLnBrk="0" hangingPunct="1">
                        <a:lnSpc>
                          <a:spcPct val="120000"/>
                        </a:lnSpc>
                        <a:spcBef>
                          <a:spcPts val="0"/>
                        </a:spcBef>
                        <a:spcAft>
                          <a:spcPts val="0"/>
                        </a:spcAft>
                        <a:buClrTx/>
                        <a:buSzTx/>
                        <a:buFontTx/>
                        <a:buNone/>
                      </a:pPr>
                      <a:r>
                        <a:rPr lang="zh-CN" altLang="en-US" sz="800" b="0" spc="60">
                          <a:solidFill>
                            <a:srgbClr val="404040"/>
                          </a:solidFill>
                          <a:latin typeface="微软雅黑" panose="020B0503020204020204" pitchFamily="34" charset="-122"/>
                          <a:ea typeface="微软雅黑" panose="020B0503020204020204" pitchFamily="34" charset="-122"/>
                        </a:rPr>
                        <a:t>工艺危害分析</a:t>
                      </a:r>
                      <a:endParaRPr lang="zh-CN" altLang="en-US"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a:noFill/>
                    </a:lnR>
                    <a:lnT w="6350">
                      <a:solidFill>
                        <a:srgbClr val="D9D9D9"/>
                      </a:solidFill>
                      <a:prstDash val="dash"/>
                    </a:lnT>
                    <a:lnB w="6350">
                      <a:solidFill>
                        <a:srgbClr val="D9D9D9"/>
                      </a:solidFill>
                      <a:prstDash val="dash"/>
                    </a:lnB>
                    <a:lnTlToBr>
                      <a:noFill/>
                    </a:lnTlToBr>
                    <a:lnBlToTr>
                      <a:noFill/>
                    </a:lnBlToTr>
                    <a:solidFill>
                      <a:srgbClr val="FFFFFF"/>
                    </a:solidFill>
                  </a:tcPr>
                </a:tc>
              </a:tr>
              <a:tr h="220345">
                <a:tc vMerge="1">
                  <a:tcPr>
                    <a:lnL>
                      <a:noFill/>
                    </a:lnL>
                    <a:lnR w="6350">
                      <a:solidFill>
                        <a:srgbClr val="D9D9D9"/>
                      </a:solidFill>
                      <a:prstDash val="dash"/>
                    </a:lnR>
                  </a:tcPr>
                </a:tc>
                <a:tc>
                  <a:txBody>
                    <a:bodyPr/>
                    <a:p>
                      <a:pPr marR="0" lvl="0" indent="0" algn="l" defTabSz="914400" rtl="0" eaLnBrk="1" fontAlgn="ctr" latinLnBrk="0" hangingPunct="1">
                        <a:lnSpc>
                          <a:spcPct val="120000"/>
                        </a:lnSpc>
                        <a:spcBef>
                          <a:spcPts val="0"/>
                        </a:spcBef>
                        <a:spcAft>
                          <a:spcPts val="0"/>
                        </a:spcAft>
                        <a:buClrTx/>
                        <a:buSzTx/>
                        <a:buFontTx/>
                        <a:buNone/>
                      </a:pPr>
                      <a:r>
                        <a:rPr lang="zh-CN" altLang="en-US" sz="800" b="0" spc="60">
                          <a:solidFill>
                            <a:srgbClr val="404040"/>
                          </a:solidFill>
                          <a:latin typeface="微软雅黑" panose="020B0503020204020204" pitchFamily="34" charset="-122"/>
                          <a:ea typeface="微软雅黑" panose="020B0503020204020204" pitchFamily="34" charset="-122"/>
                        </a:rPr>
                        <a:t>工艺设备投运前安全审查</a:t>
                      </a:r>
                      <a:endParaRPr lang="zh-CN" altLang="en-US"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a:noFill/>
                    </a:lnR>
                    <a:lnT w="6350">
                      <a:solidFill>
                        <a:srgbClr val="D9D9D9"/>
                      </a:solidFill>
                      <a:prstDash val="dash"/>
                    </a:lnT>
                    <a:lnB w="6350">
                      <a:solidFill>
                        <a:srgbClr val="D9D9D9"/>
                      </a:solidFill>
                      <a:prstDash val="dash"/>
                    </a:lnB>
                    <a:lnTlToBr>
                      <a:noFill/>
                    </a:lnTlToBr>
                    <a:lnBlToTr>
                      <a:noFill/>
                    </a:lnBlToTr>
                    <a:solidFill>
                      <a:srgbClr val="FFFFFF"/>
                    </a:solidFill>
                  </a:tcPr>
                </a:tc>
              </a:tr>
              <a:tr h="219710">
                <a:tc vMerge="1">
                  <a:tcPr>
                    <a:lnL>
                      <a:noFill/>
                    </a:lnL>
                    <a:lnR w="6350">
                      <a:solidFill>
                        <a:srgbClr val="D9D9D9"/>
                      </a:solidFill>
                      <a:prstDash val="dash"/>
                    </a:lnR>
                  </a:tcPr>
                </a:tc>
                <a:tc>
                  <a:txBody>
                    <a:bodyPr/>
                    <a:p>
                      <a:pPr marR="0" lvl="0" indent="0" algn="l" defTabSz="914400" rtl="0" eaLnBrk="1" fontAlgn="ctr" latinLnBrk="0" hangingPunct="1">
                        <a:lnSpc>
                          <a:spcPct val="120000"/>
                        </a:lnSpc>
                        <a:spcBef>
                          <a:spcPts val="0"/>
                        </a:spcBef>
                        <a:spcAft>
                          <a:spcPts val="0"/>
                        </a:spcAft>
                        <a:buClrTx/>
                        <a:buSzTx/>
                        <a:buFontTx/>
                        <a:buNone/>
                      </a:pPr>
                      <a:r>
                        <a:rPr lang="zh-CN" altLang="en-US" sz="800" b="0" spc="60">
                          <a:solidFill>
                            <a:srgbClr val="404040"/>
                          </a:solidFill>
                          <a:latin typeface="微软雅黑" panose="020B0503020204020204" pitchFamily="34" charset="-122"/>
                          <a:ea typeface="微软雅黑" panose="020B0503020204020204" pitchFamily="34" charset="-122"/>
                        </a:rPr>
                        <a:t>工艺设备变更</a:t>
                      </a:r>
                      <a:endParaRPr lang="zh-CN" altLang="en-US"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a:noFill/>
                    </a:lnR>
                    <a:lnT w="6350">
                      <a:solidFill>
                        <a:srgbClr val="D9D9D9"/>
                      </a:solidFill>
                      <a:prstDash val="dash"/>
                    </a:lnT>
                    <a:lnB w="6350">
                      <a:solidFill>
                        <a:srgbClr val="D9D9D9"/>
                      </a:solidFill>
                      <a:prstDash val="dash"/>
                    </a:lnB>
                    <a:lnTlToBr>
                      <a:noFill/>
                    </a:lnTlToBr>
                    <a:lnBlToTr>
                      <a:noFill/>
                    </a:lnBlToTr>
                    <a:solidFill>
                      <a:srgbClr val="FFFFFF"/>
                    </a:solidFill>
                  </a:tcPr>
                </a:tc>
              </a:tr>
              <a:tr h="220345">
                <a:tc vMerge="1">
                  <a:tcPr>
                    <a:lnL>
                      <a:noFill/>
                    </a:lnL>
                    <a:lnR w="6350">
                      <a:solidFill>
                        <a:srgbClr val="D9D9D9"/>
                      </a:solidFill>
                      <a:prstDash val="dash"/>
                    </a:lnR>
                  </a:tcPr>
                </a:tc>
                <a:tc>
                  <a:txBody>
                    <a:bodyPr/>
                    <a:p>
                      <a:pPr marR="0" lvl="0" indent="0" algn="l" defTabSz="914400" rtl="0" eaLnBrk="1" fontAlgn="ctr" latinLnBrk="0" hangingPunct="1">
                        <a:lnSpc>
                          <a:spcPct val="120000"/>
                        </a:lnSpc>
                        <a:spcBef>
                          <a:spcPts val="0"/>
                        </a:spcBef>
                        <a:spcAft>
                          <a:spcPts val="0"/>
                        </a:spcAft>
                        <a:buClrTx/>
                        <a:buSzTx/>
                        <a:buFontTx/>
                        <a:buNone/>
                      </a:pPr>
                      <a:r>
                        <a:rPr lang="zh-CN" altLang="en-US" sz="800" b="0" spc="60">
                          <a:solidFill>
                            <a:srgbClr val="404040"/>
                          </a:solidFill>
                          <a:latin typeface="微软雅黑" panose="020B0503020204020204" pitchFamily="34" charset="-122"/>
                          <a:ea typeface="微软雅黑" panose="020B0503020204020204" pitchFamily="34" charset="-122"/>
                        </a:rPr>
                        <a:t>人员变更</a:t>
                      </a:r>
                      <a:endParaRPr lang="zh-CN" altLang="en-US"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a:noFill/>
                    </a:lnR>
                    <a:lnT w="6350">
                      <a:solidFill>
                        <a:srgbClr val="D9D9D9"/>
                      </a:solidFill>
                      <a:prstDash val="dash"/>
                    </a:lnT>
                    <a:lnB w="6350">
                      <a:solidFill>
                        <a:srgbClr val="D9D9D9"/>
                      </a:solidFill>
                      <a:prstDash val="dash"/>
                    </a:lnB>
                    <a:lnTlToBr>
                      <a:noFill/>
                    </a:lnTlToBr>
                    <a:lnBlToTr>
                      <a:noFill/>
                    </a:lnBlToTr>
                    <a:solidFill>
                      <a:srgbClr val="FFFFFF"/>
                    </a:solidFill>
                  </a:tcPr>
                </a:tc>
              </a:tr>
              <a:tr h="219710">
                <a:tc vMerge="1">
                  <a:tcPr>
                    <a:lnL>
                      <a:noFill/>
                    </a:lnL>
                    <a:lnR w="6350">
                      <a:solidFill>
                        <a:srgbClr val="D9D9D9"/>
                      </a:solidFill>
                      <a:prstDash val="dash"/>
                    </a:lnR>
                  </a:tcPr>
                </a:tc>
                <a:tc>
                  <a:txBody>
                    <a:bodyPr/>
                    <a:p>
                      <a:pPr marR="0" lvl="0" indent="0" algn="l" defTabSz="914400" rtl="0" eaLnBrk="1" fontAlgn="ctr" latinLnBrk="0" hangingPunct="1">
                        <a:lnSpc>
                          <a:spcPct val="120000"/>
                        </a:lnSpc>
                        <a:spcBef>
                          <a:spcPts val="0"/>
                        </a:spcBef>
                        <a:spcAft>
                          <a:spcPts val="0"/>
                        </a:spcAft>
                        <a:buClrTx/>
                        <a:buSzTx/>
                        <a:buFontTx/>
                        <a:buNone/>
                      </a:pPr>
                      <a:r>
                        <a:rPr lang="zh-CN" altLang="en-US" sz="800" b="0" spc="60">
                          <a:solidFill>
                            <a:srgbClr val="404040"/>
                          </a:solidFill>
                          <a:latin typeface="微软雅黑" panose="020B0503020204020204" pitchFamily="34" charset="-122"/>
                          <a:ea typeface="微软雅黑" panose="020B0503020204020204" pitchFamily="34" charset="-122"/>
                        </a:rPr>
                        <a:t>质量保证</a:t>
                      </a:r>
                      <a:endParaRPr lang="zh-CN" altLang="en-US"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6350">
                      <a:solidFill>
                        <a:srgbClr val="D9D9D9"/>
                      </a:solidFill>
                      <a:prstDash val="dash"/>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a:noFill/>
                    </a:lnR>
                    <a:lnT w="6350">
                      <a:solidFill>
                        <a:srgbClr val="D9D9D9"/>
                      </a:solidFill>
                      <a:prstDash val="dash"/>
                    </a:lnT>
                    <a:lnB w="6350">
                      <a:solidFill>
                        <a:srgbClr val="D9D9D9"/>
                      </a:solidFill>
                      <a:prstDash val="dash"/>
                    </a:lnB>
                    <a:lnTlToBr>
                      <a:noFill/>
                    </a:lnTlToBr>
                    <a:lnBlToTr>
                      <a:noFill/>
                    </a:lnBlToTr>
                    <a:solidFill>
                      <a:srgbClr val="FFFFFF"/>
                    </a:solidFill>
                  </a:tcPr>
                </a:tc>
              </a:tr>
              <a:tr h="220345">
                <a:tc vMerge="1">
                  <a:tcPr>
                    <a:lnL>
                      <a:noFill/>
                    </a:lnL>
                    <a:lnR w="6350">
                      <a:solidFill>
                        <a:srgbClr val="D9D9D9"/>
                      </a:solidFill>
                      <a:prstDash val="dash"/>
                    </a:lnR>
                    <a:lnB w="19050">
                      <a:solidFill>
                        <a:srgbClr val="277EB1"/>
                      </a:solidFill>
                      <a:prstDash val="solid"/>
                    </a:lnB>
                  </a:tcPr>
                </a:tc>
                <a:tc>
                  <a:txBody>
                    <a:bodyPr/>
                    <a:p>
                      <a:pPr marR="0" lvl="0" indent="0" algn="l" defTabSz="914400" rtl="0" eaLnBrk="1" fontAlgn="ctr" latinLnBrk="0" hangingPunct="1">
                        <a:lnSpc>
                          <a:spcPct val="120000"/>
                        </a:lnSpc>
                        <a:spcBef>
                          <a:spcPts val="0"/>
                        </a:spcBef>
                        <a:spcAft>
                          <a:spcPts val="0"/>
                        </a:spcAft>
                        <a:buClrTx/>
                        <a:buSzTx/>
                        <a:buFontTx/>
                        <a:buNone/>
                      </a:pPr>
                      <a:r>
                        <a:rPr lang="zh-CN" altLang="en-US" sz="800" b="0" spc="60">
                          <a:solidFill>
                            <a:srgbClr val="404040"/>
                          </a:solidFill>
                          <a:latin typeface="微软雅黑" panose="020B0503020204020204" pitchFamily="34" charset="-122"/>
                          <a:ea typeface="微软雅黑" panose="020B0503020204020204" pitchFamily="34" charset="-122"/>
                        </a:rPr>
                        <a:t>设备、设施完整性</a:t>
                      </a:r>
                      <a:endParaRPr lang="zh-CN" altLang="en-US"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3</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2</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w="6350">
                      <a:solidFill>
                        <a:srgbClr val="D9D9D9"/>
                      </a:solidFill>
                      <a:prstDash val="dash"/>
                    </a:lnR>
                    <a:lnT w="6350">
                      <a:solidFill>
                        <a:srgbClr val="D9D9D9"/>
                      </a:solidFill>
                      <a:prstDash val="dash"/>
                    </a:lnT>
                    <a:lnB w="19050">
                      <a:solidFill>
                        <a:srgbClr val="277EB1"/>
                      </a:solidFill>
                      <a:prstDash val="solid"/>
                    </a:lnB>
                    <a:lnTlToBr>
                      <a:noFill/>
                    </a:lnTlToBr>
                    <a:lnBlToTr>
                      <a:noFill/>
                    </a:lnBlToTr>
                    <a:solidFill>
                      <a:srgbClr val="FFFFFF"/>
                    </a:solidFill>
                  </a:tcPr>
                </a:tc>
                <a:tc>
                  <a:txBody>
                    <a:bodyPr/>
                    <a:p>
                      <a:pPr marR="0" lvl="0" indent="0" algn="ctr" defTabSz="914400" rtl="0" eaLnBrk="1" fontAlgn="ctr" latinLnBrk="0" hangingPunct="1">
                        <a:lnSpc>
                          <a:spcPct val="120000"/>
                        </a:lnSpc>
                        <a:spcBef>
                          <a:spcPts val="0"/>
                        </a:spcBef>
                        <a:spcAft>
                          <a:spcPts val="0"/>
                        </a:spcAft>
                        <a:buClrTx/>
                        <a:buSzTx/>
                        <a:buFontTx/>
                        <a:buNone/>
                      </a:pPr>
                      <a:r>
                        <a:rPr lang="en-US" altLang="zh-CN" sz="800" b="0" spc="60">
                          <a:solidFill>
                            <a:srgbClr val="404040"/>
                          </a:solidFill>
                          <a:latin typeface="微软雅黑" panose="020B0503020204020204" pitchFamily="34" charset="-122"/>
                          <a:ea typeface="微软雅黑" panose="020B0503020204020204" pitchFamily="34" charset="-122"/>
                        </a:rPr>
                        <a:t>1</a:t>
                      </a:r>
                      <a:endParaRPr lang="en-US" altLang="zh-CN" sz="800" b="0" spc="60">
                        <a:solidFill>
                          <a:srgbClr val="404040"/>
                        </a:solidFill>
                        <a:latin typeface="微软雅黑" panose="020B0503020204020204" pitchFamily="34" charset="-122"/>
                        <a:ea typeface="微软雅黑" panose="020B0503020204020204" pitchFamily="34" charset="-122"/>
                      </a:endParaRPr>
                    </a:p>
                  </a:txBody>
                  <a:tcPr marL="25400" marR="25400" marT="25400" marB="25400" anchor="ctr" horzOverflow="overflow">
                    <a:lnL w="6350">
                      <a:solidFill>
                        <a:srgbClr val="D9D9D9"/>
                      </a:solidFill>
                      <a:prstDash val="dash"/>
                    </a:lnL>
                    <a:lnR>
                      <a:noFill/>
                    </a:lnR>
                    <a:lnT w="6350">
                      <a:solidFill>
                        <a:srgbClr val="D9D9D9"/>
                      </a:solidFill>
                      <a:prstDash val="dash"/>
                    </a:lnT>
                    <a:lnB w="19050">
                      <a:solidFill>
                        <a:srgbClr val="277EB1"/>
                      </a:solidFill>
                      <a:prstDash val="solid"/>
                    </a:lnB>
                    <a:lnTlToBr>
                      <a:noFill/>
                    </a:lnTlToBr>
                    <a:lnBlToTr>
                      <a:noFill/>
                    </a:lnBlToTr>
                    <a:solidFill>
                      <a:srgbClr val="FFFFFF"/>
                    </a:solidFill>
                  </a:tcPr>
                </a:tc>
              </a:tr>
            </a:tbl>
          </a:graphicData>
        </a:graphic>
      </p:graphicFrame>
    </p:spTree>
    <p:custDataLst>
      <p:tags r:id="rId8"/>
    </p:custData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3" name="文本框 12"/>
          <p:cNvSpPr txBox="1"/>
          <p:nvPr>
            <p:custDataLst>
              <p:tags r:id="rId6"/>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100" b="1" spc="160">
                <a:solidFill>
                  <a:schemeClr val="accent1"/>
                </a:solidFill>
                <a:latin typeface="微软雅黑" panose="020B0503020204020204" pitchFamily="34" charset="-122"/>
                <a:ea typeface="微软雅黑" panose="020B0503020204020204" pitchFamily="34" charset="-122"/>
              </a:rPr>
              <a:t>培训计划</a:t>
            </a:r>
            <a:endParaRPr lang="zh-CN" altLang="en-US" sz="2100" b="1" spc="160">
              <a:solidFill>
                <a:schemeClr val="accent1"/>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custDataLst>
              <p:tags r:id="rId7"/>
            </p:custDataLst>
          </p:nvPr>
        </p:nvPicPr>
        <p:blipFill rotWithShape="1">
          <a:blip r:embed="rId8"/>
          <a:srcRect l="11037" r="11037"/>
          <a:stretch>
            <a:fillRect/>
          </a:stretch>
        </p:blipFill>
        <p:spPr>
          <a:xfrm>
            <a:off x="495265" y="1966927"/>
            <a:ext cx="4319034" cy="3838595"/>
          </a:xfrm>
          <a:custGeom>
            <a:avLst/>
            <a:gdLst/>
            <a:ahLst/>
            <a:cxnLst>
              <a:cxn ang="3">
                <a:pos x="hc" y="t"/>
              </a:cxn>
              <a:cxn ang="cd2">
                <a:pos x="l" y="vc"/>
              </a:cxn>
              <a:cxn ang="cd4">
                <a:pos x="hc" y="b"/>
              </a:cxn>
              <a:cxn ang="0">
                <a:pos x="r" y="vc"/>
              </a:cxn>
            </a:cxnLst>
            <a:rect l="l" t="t" r="r" b="b"/>
            <a:pathLst>
              <a:path w="7200" h="7440">
                <a:moveTo>
                  <a:pt x="0" y="0"/>
                </a:moveTo>
                <a:lnTo>
                  <a:pt x="7200" y="0"/>
                </a:lnTo>
                <a:lnTo>
                  <a:pt x="7200" y="7440"/>
                </a:lnTo>
                <a:lnTo>
                  <a:pt x="0" y="7440"/>
                </a:lnTo>
                <a:lnTo>
                  <a:pt x="0" y="0"/>
                </a:lnTo>
                <a:close/>
              </a:path>
            </a:pathLst>
          </a:custGeom>
        </p:spPr>
      </p:pic>
      <p:sp>
        <p:nvSpPr>
          <p:cNvPr id="15" name="Title 6"/>
          <p:cNvSpPr txBox="1"/>
          <p:nvPr>
            <p:custDataLst>
              <p:tags r:id="rId9"/>
            </p:custDataLst>
          </p:nvPr>
        </p:nvSpPr>
        <p:spPr>
          <a:xfrm>
            <a:off x="4581525" y="3184525"/>
            <a:ext cx="4829175" cy="1238250"/>
          </a:xfrm>
          <a:prstGeom prst="rect">
            <a:avLst/>
          </a:prstGeom>
          <a:noFill/>
          <a:ln w="3175">
            <a:noFill/>
            <a:prstDash val="dash"/>
          </a:ln>
        </p:spPr>
        <p:txBody>
          <a:bodyPr wrap="square" lIns="51593" tIns="20637" rIns="51593" bIns="20637" anchor="ctr" anchorCtr="0">
            <a:normAutofit fontScale="25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足够的经费预算</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合格的讲师</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足够的受训人员</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方式可以采用教室，现场，</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技能演示</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合格性测试</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培训记录</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基本知识和技能培训，特定工作任务培训，法律法规要求培训项目</a:t>
            </a:r>
            <a:endParaRPr lang="zh-CN" altLang="en-US" sz="10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图片 11"/>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rcRect l="9375" r="9375"/>
          <a:stretch>
            <a:fillRect/>
          </a:stretch>
        </p:blipFill>
        <p:spPr>
          <a:xfrm>
            <a:off x="7731444" y="4913207"/>
            <a:ext cx="2174556" cy="1944793"/>
          </a:xfrm>
          <a:prstGeom prst="rect">
            <a:avLst/>
          </a:prstGeom>
        </p:spPr>
      </p:pic>
    </p:spTree>
    <p:custDataLst>
      <p:tags r:id="rId12"/>
    </p:custData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矩形 5"/>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2" name="文本框 1"/>
          <p:cNvSpPr txBox="1"/>
          <p:nvPr>
            <p:custDataLst>
              <p:tags r:id="rId6"/>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承包商管理</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pic>
        <p:nvPicPr>
          <p:cNvPr id="3" name="图片 2" descr="placingpictureplaceholder"/>
          <p:cNvPicPr>
            <a:picLocks noChangeAspect="1"/>
          </p:cNvPicPr>
          <p:nvPr>
            <p:custDataLst>
              <p:tags r:id="rId7"/>
            </p:custDataLst>
          </p:nvPr>
        </p:nvPicPr>
        <p:blipFill>
          <a:blip r:embed="rId8"/>
          <a:srcRect t="7704" b="7704"/>
          <a:stretch>
            <a:fillRect/>
          </a:stretch>
        </p:blipFill>
        <p:spPr>
          <a:xfrm>
            <a:off x="495265" y="1966927"/>
            <a:ext cx="4319036" cy="2527313"/>
          </a:xfrm>
          <a:prstGeom prst="rect">
            <a:avLst/>
          </a:prstGeom>
        </p:spPr>
      </p:pic>
      <p:pic>
        <p:nvPicPr>
          <p:cNvPr id="5" name="图片 4" descr="placingpictureplaceholder"/>
          <p:cNvPicPr>
            <a:picLocks noChangeAspect="1"/>
          </p:cNvPicPr>
          <p:nvPr>
            <p:custDataLst>
              <p:tags r:id="rId9"/>
            </p:custDataLst>
          </p:nvPr>
        </p:nvPicPr>
        <p:blipFill>
          <a:blip r:embed="rId10"/>
          <a:srcRect t="30223" b="30223"/>
          <a:stretch>
            <a:fillRect/>
          </a:stretch>
        </p:blipFill>
        <p:spPr>
          <a:xfrm>
            <a:off x="495265" y="4589490"/>
            <a:ext cx="4319036" cy="1216032"/>
          </a:xfrm>
          <a:prstGeom prst="rect">
            <a:avLst/>
          </a:prstGeom>
        </p:spPr>
      </p:pic>
      <p:sp>
        <p:nvSpPr>
          <p:cNvPr id="11" name="Title 6"/>
          <p:cNvSpPr txBox="1"/>
          <p:nvPr>
            <p:custDataLst>
              <p:tags r:id="rId11"/>
            </p:custDataLst>
          </p:nvPr>
        </p:nvSpPr>
        <p:spPr>
          <a:xfrm>
            <a:off x="4581525" y="3184525"/>
            <a:ext cx="4829175" cy="123825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所有的任务都必须完全地按照制定的程序和/或安全工作规则来完成，并与工艺安全管理的原则相一致，无论该工作是由工厂员工还是承包商的员工来完成。</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rcRect l="9375" r="9375"/>
          <a:stretch>
            <a:fillRect/>
          </a:stretch>
        </p:blipFill>
        <p:spPr>
          <a:xfrm>
            <a:off x="7731444" y="4913207"/>
            <a:ext cx="2174556" cy="1944793"/>
          </a:xfrm>
          <a:prstGeom prst="rect">
            <a:avLst/>
          </a:prstGeom>
        </p:spPr>
      </p:pic>
    </p:spTree>
    <p:custDataLst>
      <p:tags r:id="rId14"/>
    </p:custData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3" name="Rectangle 2"/>
          <p:cNvSpPr>
            <a:spLocks noGrp="1" noChangeArrowheads="1"/>
          </p:cNvSpPr>
          <p:nvPr>
            <p:custDataLst>
              <p:tags r:id="rId5"/>
            </p:custDataLst>
          </p:nvPr>
        </p:nvSpPr>
        <p:spPr>
          <a:xfrm>
            <a:off x="495300" y="274638"/>
            <a:ext cx="8915400" cy="1143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2pPr>
            <a:lvl3pPr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3pPr>
            <a:lvl4pPr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4pPr>
            <a:lvl5pPr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5pPr>
            <a:lvl6pPr marL="4572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6pPr>
            <a:lvl7pPr marL="9144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7pPr>
            <a:lvl8pPr marL="13716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8pPr>
            <a:lvl9pPr marL="1828800" algn="ctr" rtl="0" fontAlgn="base">
              <a:spcBef>
                <a:spcPct val="0"/>
              </a:spcBef>
              <a:spcAft>
                <a:spcPct val="0"/>
              </a:spcAft>
              <a:defRPr sz="4400">
                <a:solidFill>
                  <a:schemeClr val="tx1"/>
                </a:solidFill>
                <a:latin typeface="Franklin Gothic Medium" panose="020B0603020102020204" pitchFamily="34" charset="0"/>
                <a:ea typeface="微软雅黑" panose="020B0503020204020204" pitchFamily="34" charset="-122"/>
              </a:defRPr>
            </a:lvl9pPr>
          </a:lstStyle>
          <a:p>
            <a:pPr eaLnBrk="1" hangingPunct="1"/>
            <a:br>
              <a:rPr lang="zh-CN" altLang="en-US">
                <a:solidFill>
                  <a:schemeClr val="dk1"/>
                </a:solidFill>
                <a:latin typeface="微软雅黑" panose="020B0503020204020204" pitchFamily="34" charset="-122"/>
                <a:ea typeface="微软雅黑" panose="020B0503020204020204" pitchFamily="34" charset="-122"/>
              </a:rPr>
            </a:br>
            <a:endParaRPr lang="zh-CN" altLang="en-US">
              <a:solidFill>
                <a:schemeClr val="dk1"/>
              </a:solidFill>
              <a:latin typeface="微软雅黑" panose="020B0503020204020204" pitchFamily="34" charset="-122"/>
              <a:ea typeface="微软雅黑" panose="020B0503020204020204" pitchFamily="34" charset="-122"/>
            </a:endParaRPr>
          </a:p>
        </p:txBody>
      </p:sp>
      <p:pic>
        <p:nvPicPr>
          <p:cNvPr id="4" name="Picture 4" descr="DSC02423"/>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a:off x="5544608" y="1417638"/>
            <a:ext cx="344818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694796" y="1306513"/>
            <a:ext cx="4600443" cy="5262245"/>
          </a:xfrm>
          <a:prstGeom prst="rect">
            <a:avLst/>
          </a:prstGeom>
        </p:spPr>
        <p:txBody>
          <a:bodyPr>
            <a:spAutoFit/>
          </a:bodyPr>
          <a:lstStyle/>
          <a:p>
            <a:pPr>
              <a:lnSpc>
                <a:spcPct val="150000"/>
              </a:lnSpc>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设备供应商调试人员使用非标工具。现场管理人员认为这是供应商的事，没有将其纳入作业区的管理范围 。</a:t>
            </a:r>
            <a:endParaRPr lang="en-US" alt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工程技术类</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设备检（维）修类</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操作运行类</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油田建设类</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运输类</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物资供应类</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p"/>
            </a:pP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其它服务类的承包商</a:t>
            </a: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2"/>
          <p:cNvSpPr>
            <a:spLocks noChangeArrowheads="1"/>
          </p:cNvSpPr>
          <p:nvPr/>
        </p:nvSpPr>
        <p:spPr bwMode="auto">
          <a:xfrm>
            <a:off x="6683111" y="574676"/>
            <a:ext cx="17068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承包商管理</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Tree>
    <p:custDataLst>
      <p:tags r:id="rId8"/>
    </p:custData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5" name="矩形 12"/>
          <p:cNvSpPr/>
          <p:nvPr>
            <p:custDataLst>
              <p:tags r:id="rId6"/>
            </p:custDataLst>
          </p:nvPr>
        </p:nvSpPr>
        <p:spPr>
          <a:xfrm>
            <a:off x="495304" y="2476519"/>
            <a:ext cx="2971824" cy="2971824"/>
          </a:xfrm>
          <a:prstGeom prst="rect">
            <a:avLst/>
          </a:prstGeom>
          <a:solidFill>
            <a:srgbClr val="000000">
              <a:alpha val="0"/>
            </a:srgbClr>
          </a:solidFill>
          <a:ln w="4445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28" name="文本框 27"/>
          <p:cNvSpPr txBox="1"/>
          <p:nvPr>
            <p:custDataLst>
              <p:tags r:id="rId7"/>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承包商管理</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29" name="Title 6"/>
          <p:cNvSpPr txBox="1"/>
          <p:nvPr>
            <p:custDataLst>
              <p:tags r:id="rId8"/>
            </p:custDataLst>
          </p:nvPr>
        </p:nvSpPr>
        <p:spPr>
          <a:xfrm>
            <a:off x="745404" y="2721974"/>
            <a:ext cx="2471537" cy="247845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承包商选择</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合同准备</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合同签定</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指导&amp;培训</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现场管理</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合同后的评价</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Title 6"/>
          <p:cNvSpPr txBox="1"/>
          <p:nvPr>
            <p:custDataLst>
              <p:tags r:id="rId9"/>
            </p:custDataLst>
          </p:nvPr>
        </p:nvSpPr>
        <p:spPr>
          <a:xfrm>
            <a:off x="3838566" y="3219451"/>
            <a:ext cx="5572125" cy="148591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ctr" fontAlgn="ctr">
              <a:lnSpc>
                <a:spcPct val="130000"/>
              </a:lnSpc>
              <a:spcBef>
                <a:spcPts val="1000"/>
              </a:spcBef>
              <a:spcAft>
                <a:spcPts val="0"/>
              </a:spcAft>
              <a:buSzPct val="100000"/>
              <a:buFont typeface="Wingdings" panose="05000000000000000000" charset="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承包商安全管理</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ctr" fontAlgn="ctr">
              <a:lnSpc>
                <a:spcPct val="130000"/>
              </a:lnSpc>
              <a:spcBef>
                <a:spcPts val="1000"/>
              </a:spcBef>
              <a:spcAft>
                <a:spcPts val="0"/>
              </a:spcAft>
              <a:buSzPct val="100000"/>
              <a:buFont typeface="Wingdings" panose="05000000000000000000" charset="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六步法</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16" name="Object 10"/>
          <p:cNvGraphicFramePr>
            <a:graphicFrameLocks noChangeAspect="1"/>
          </p:cNvGraphicFramePr>
          <p:nvPr/>
        </p:nvGraphicFramePr>
        <p:xfrm>
          <a:off x="1162580" y="1400175"/>
          <a:ext cx="638043" cy="679450"/>
        </p:xfrm>
        <a:graphic>
          <a:graphicData uri="http://schemas.openxmlformats.org/presentationml/2006/ole">
            <mc:AlternateContent xmlns:mc="http://schemas.openxmlformats.org/markup-compatibility/2006">
              <mc:Choice xmlns:v="urn:schemas-microsoft-com:vml" Requires="v">
                <p:oleObj spid="_x0000_s17" name="Clip" r:id="rId10" imgW="1646555" imgH="1802765" progId="MS_ClipArt_Gallery.2">
                  <p:embed/>
                </p:oleObj>
              </mc:Choice>
              <mc:Fallback>
                <p:oleObj name="Clip" r:id="rId10" imgW="1646555" imgH="1802765" progId="MS_ClipArt_Gallery.2">
                  <p:embed/>
                  <p:pic>
                    <p:nvPicPr>
                      <p:cNvPr id="0" name="图片 41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2580" y="1400175"/>
                        <a:ext cx="638043"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1"/>
          <p:cNvGraphicFramePr>
            <a:graphicFrameLocks noChangeAspect="1"/>
          </p:cNvGraphicFramePr>
          <p:nvPr/>
        </p:nvGraphicFramePr>
        <p:xfrm>
          <a:off x="1202135" y="2989264"/>
          <a:ext cx="598488" cy="581025"/>
        </p:xfrm>
        <a:graphic>
          <a:graphicData uri="http://schemas.openxmlformats.org/presentationml/2006/ole">
            <mc:AlternateContent xmlns:mc="http://schemas.openxmlformats.org/markup-compatibility/2006">
              <mc:Choice xmlns:v="urn:schemas-microsoft-com:vml" Requires="v">
                <p:oleObj spid="_x0000_s19" name="Clip" r:id="rId12" imgW="3293745" imgH="3469005" progId="MS_ClipArt_Gallery.2">
                  <p:embed/>
                </p:oleObj>
              </mc:Choice>
              <mc:Fallback>
                <p:oleObj name="Clip" r:id="rId12" imgW="3293745" imgH="3469005" progId="MS_ClipArt_Gallery.2">
                  <p:embed/>
                  <p:pic>
                    <p:nvPicPr>
                      <p:cNvPr id="0" name="图片 414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2135" y="2989264"/>
                        <a:ext cx="598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2"/>
          <p:cNvGraphicFramePr>
            <a:graphicFrameLocks noChangeAspect="1"/>
          </p:cNvGraphicFramePr>
          <p:nvPr/>
        </p:nvGraphicFramePr>
        <p:xfrm>
          <a:off x="1181498" y="2309814"/>
          <a:ext cx="675878" cy="458787"/>
        </p:xfrm>
        <a:graphic>
          <a:graphicData uri="http://schemas.openxmlformats.org/presentationml/2006/ole">
            <mc:AlternateContent xmlns:mc="http://schemas.openxmlformats.org/markup-compatibility/2006">
              <mc:Choice xmlns:v="urn:schemas-microsoft-com:vml" Requires="v">
                <p:oleObj spid="_x0000_s21" name="Clip" r:id="rId14" imgW="1810385" imgH="1182370" progId="MS_ClipArt_Gallery.2">
                  <p:embed/>
                </p:oleObj>
              </mc:Choice>
              <mc:Fallback>
                <p:oleObj name="Clip" r:id="rId14" imgW="1810385" imgH="1182370" progId="MS_ClipArt_Gallery.2">
                  <p:embed/>
                  <p:pic>
                    <p:nvPicPr>
                      <p:cNvPr id="0" name="图片 414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81498" y="2309814"/>
                        <a:ext cx="67587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13"/>
          <p:cNvGraphicFramePr>
            <a:graphicFrameLocks noChangeAspect="1"/>
          </p:cNvGraphicFramePr>
          <p:nvPr/>
        </p:nvGraphicFramePr>
        <p:xfrm>
          <a:off x="1181497" y="4430714"/>
          <a:ext cx="722313" cy="668337"/>
        </p:xfrm>
        <a:graphic>
          <a:graphicData uri="http://schemas.openxmlformats.org/presentationml/2006/ole">
            <mc:AlternateContent xmlns:mc="http://schemas.openxmlformats.org/markup-compatibility/2006">
              <mc:Choice xmlns:v="urn:schemas-microsoft-com:vml" Requires="v">
                <p:oleObj spid="_x0000_s23" name="Clip" r:id="rId16" imgW="4036060" imgH="3469005" progId="MS_ClipArt_Gallery.2">
                  <p:embed/>
                </p:oleObj>
              </mc:Choice>
              <mc:Fallback>
                <p:oleObj name="Clip" r:id="rId16" imgW="4036060" imgH="3469005" progId="MS_ClipArt_Gallery.2">
                  <p:embed/>
                  <p:pic>
                    <p:nvPicPr>
                      <p:cNvPr id="0" name="图片 414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81497" y="4430714"/>
                        <a:ext cx="72231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7"/>
          <p:cNvGraphicFramePr>
            <a:graphicFrameLocks noChangeAspect="1"/>
          </p:cNvGraphicFramePr>
          <p:nvPr/>
        </p:nvGraphicFramePr>
        <p:xfrm>
          <a:off x="1174619" y="5265738"/>
          <a:ext cx="703394" cy="520700"/>
        </p:xfrm>
        <a:graphic>
          <a:graphicData uri="http://schemas.openxmlformats.org/presentationml/2006/ole">
            <mc:AlternateContent xmlns:mc="http://schemas.openxmlformats.org/markup-compatibility/2006">
              <mc:Choice xmlns:v="urn:schemas-microsoft-com:vml" Requires="v">
                <p:oleObj spid="_x0000_s25" name="Clip" r:id="rId18" imgW="3281680" imgH="3469005" progId="MS_ClipArt_Gallery.2">
                  <p:embed/>
                </p:oleObj>
              </mc:Choice>
              <mc:Fallback>
                <p:oleObj name="Clip" r:id="rId18" imgW="3281680" imgH="3469005" progId="MS_ClipArt_Gallery.2">
                  <p:embed/>
                  <p:pic>
                    <p:nvPicPr>
                      <p:cNvPr id="0" name="图片 414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74619" y="5265738"/>
                        <a:ext cx="703394"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8"/>
          <p:cNvGraphicFramePr>
            <a:graphicFrameLocks noChangeAspect="1"/>
          </p:cNvGraphicFramePr>
          <p:nvPr/>
        </p:nvGraphicFramePr>
        <p:xfrm>
          <a:off x="1174619" y="3754438"/>
          <a:ext cx="663840" cy="520700"/>
        </p:xfrm>
        <a:graphic>
          <a:graphicData uri="http://schemas.openxmlformats.org/presentationml/2006/ole">
            <mc:AlternateContent xmlns:mc="http://schemas.openxmlformats.org/markup-compatibility/2006">
              <mc:Choice xmlns:v="urn:schemas-microsoft-com:vml" Requires="v">
                <p:oleObj spid="_x0000_s27" name="Clip" r:id="rId20" imgW="1877060" imgH="1362710" progId="MS_ClipArt_Gallery.2">
                  <p:embed/>
                </p:oleObj>
              </mc:Choice>
              <mc:Fallback>
                <p:oleObj name="Clip" r:id="rId20" imgW="1877060" imgH="1362710" progId="MS_ClipArt_Gallery.2">
                  <p:embed/>
                  <p:pic>
                    <p:nvPicPr>
                      <p:cNvPr id="0" name="图片 415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74619" y="3754438"/>
                        <a:ext cx="66384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2"/>
    </p:custDataLst>
  </p:cSld>
  <p:clrMapOvr>
    <a:masterClrMapping/>
  </p:clrMapOvr>
  <p:transition>
    <p:randomBa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0" name="文本框 9"/>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承包商管理</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851281" y="1955935"/>
            <a:ext cx="8203437" cy="376429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对选定的工艺，评估承包商员工安全表现，并在其后做定期评估。</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在工厂合同管理员与承包商之间建立明确的沟通途径</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将工艺危害告诉承包商员工</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向承包商解释相关的安全惯例，程序和作法</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解释紧急响应和控制计划</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保存承包商员工的伤害和疾病记录</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定期评估承包商在履行其职责的表现，并时常地进行现场巡视</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矩形 5"/>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12" name="图片 11"/>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4" name="任意多边形: 形状 27"/>
          <p:cNvSpPr/>
          <p:nvPr>
            <p:custDataLst>
              <p:tags r:id="rId6"/>
            </p:custDataLst>
          </p:nvPr>
        </p:nvSpPr>
        <p:spPr>
          <a:xfrm rot="10800000">
            <a:off x="8742045" y="1678980"/>
            <a:ext cx="791448" cy="457121"/>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1534" h="886">
                <a:moveTo>
                  <a:pt x="372" y="0"/>
                </a:moveTo>
                <a:lnTo>
                  <a:pt x="725" y="0"/>
                </a:lnTo>
                <a:lnTo>
                  <a:pt x="514" y="886"/>
                </a:lnTo>
                <a:lnTo>
                  <a:pt x="0" y="886"/>
                </a:lnTo>
                <a:lnTo>
                  <a:pt x="372" y="0"/>
                </a:lnTo>
                <a:close/>
                <a:moveTo>
                  <a:pt x="1181" y="0"/>
                </a:moveTo>
                <a:lnTo>
                  <a:pt x="1534" y="0"/>
                </a:lnTo>
                <a:lnTo>
                  <a:pt x="1323" y="886"/>
                </a:lnTo>
                <a:lnTo>
                  <a:pt x="809" y="886"/>
                </a:lnTo>
                <a:lnTo>
                  <a:pt x="1181" y="0"/>
                </a:lnTo>
                <a:close/>
              </a:path>
            </a:pathLst>
          </a:cu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095">
              <a:solidFill>
                <a:schemeClr val="lt1"/>
              </a:solidFill>
              <a:latin typeface="微软雅黑" panose="020B0503020204020204" pitchFamily="34" charset="-122"/>
              <a:ea typeface="微软雅黑" panose="020B0503020204020204" pitchFamily="34" charset="-122"/>
            </a:endParaRPr>
          </a:p>
        </p:txBody>
      </p:sp>
      <p:sp>
        <p:nvSpPr>
          <p:cNvPr id="2" name="文本框 1"/>
          <p:cNvSpPr txBox="1"/>
          <p:nvPr>
            <p:custDataLst>
              <p:tags r:id="rId7"/>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防火常识</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pic>
        <p:nvPicPr>
          <p:cNvPr id="3" name="图片 2" descr="placingpictureplaceholder"/>
          <p:cNvPicPr>
            <a:picLocks noChangeAspect="1"/>
          </p:cNvPicPr>
          <p:nvPr>
            <p:custDataLst>
              <p:tags r:id="rId8"/>
            </p:custDataLst>
          </p:nvPr>
        </p:nvPicPr>
        <p:blipFill>
          <a:blip r:embed="rId9"/>
          <a:srcRect t="45652" b="45652"/>
          <a:stretch>
            <a:fillRect/>
          </a:stretch>
        </p:blipFill>
        <p:spPr>
          <a:xfrm>
            <a:off x="1772225" y="2031402"/>
            <a:ext cx="3133150" cy="1200554"/>
          </a:xfrm>
          <a:prstGeom prst="rect">
            <a:avLst/>
          </a:prstGeom>
        </p:spPr>
      </p:pic>
      <p:pic>
        <p:nvPicPr>
          <p:cNvPr id="5" name="图片 4" descr="placingpictureplaceholder"/>
          <p:cNvPicPr>
            <a:picLocks noChangeAspect="1"/>
          </p:cNvPicPr>
          <p:nvPr>
            <p:custDataLst>
              <p:tags r:id="rId10"/>
            </p:custDataLst>
          </p:nvPr>
        </p:nvPicPr>
        <p:blipFill>
          <a:blip r:embed="rId9"/>
          <a:srcRect t="45652" b="45652"/>
          <a:stretch>
            <a:fillRect/>
          </a:stretch>
        </p:blipFill>
        <p:spPr>
          <a:xfrm>
            <a:off x="1772225" y="3327206"/>
            <a:ext cx="3133150" cy="1200554"/>
          </a:xfrm>
          <a:prstGeom prst="rect">
            <a:avLst/>
          </a:prstGeom>
        </p:spPr>
      </p:pic>
      <p:pic>
        <p:nvPicPr>
          <p:cNvPr id="7" name="图片 6" descr="placingpictureplaceholder"/>
          <p:cNvPicPr>
            <a:picLocks noChangeAspect="1"/>
          </p:cNvPicPr>
          <p:nvPr>
            <p:custDataLst>
              <p:tags r:id="rId11"/>
            </p:custDataLst>
          </p:nvPr>
        </p:nvPicPr>
        <p:blipFill>
          <a:blip r:embed="rId9"/>
          <a:srcRect t="45652" b="45652"/>
          <a:stretch>
            <a:fillRect/>
          </a:stretch>
        </p:blipFill>
        <p:spPr>
          <a:xfrm>
            <a:off x="1772225" y="4623009"/>
            <a:ext cx="3133150" cy="1200554"/>
          </a:xfrm>
          <a:prstGeom prst="rect">
            <a:avLst/>
          </a:prstGeom>
        </p:spPr>
      </p:pic>
      <p:pic>
        <p:nvPicPr>
          <p:cNvPr id="8" name="图片 7" descr="placingpictureplaceholder"/>
          <p:cNvPicPr>
            <a:picLocks noChangeAspect="1"/>
          </p:cNvPicPr>
          <p:nvPr>
            <p:custDataLst>
              <p:tags r:id="rId12"/>
            </p:custDataLst>
          </p:nvPr>
        </p:nvPicPr>
        <p:blipFill>
          <a:blip r:embed="rId9"/>
          <a:srcRect t="43305" b="43305"/>
          <a:stretch>
            <a:fillRect/>
          </a:stretch>
        </p:blipFill>
        <p:spPr>
          <a:xfrm>
            <a:off x="5000625" y="2031402"/>
            <a:ext cx="3133150" cy="1848456"/>
          </a:xfrm>
          <a:prstGeom prst="rect">
            <a:avLst/>
          </a:prstGeom>
        </p:spPr>
      </p:pic>
      <p:pic>
        <p:nvPicPr>
          <p:cNvPr id="9" name="图片 8" descr="placingpictureplaceholder"/>
          <p:cNvPicPr>
            <a:picLocks noChangeAspect="1"/>
          </p:cNvPicPr>
          <p:nvPr>
            <p:custDataLst>
              <p:tags r:id="rId13"/>
            </p:custDataLst>
          </p:nvPr>
        </p:nvPicPr>
        <p:blipFill>
          <a:blip r:embed="rId9"/>
          <a:srcRect t="43305" b="43305"/>
          <a:stretch>
            <a:fillRect/>
          </a:stretch>
        </p:blipFill>
        <p:spPr>
          <a:xfrm>
            <a:off x="5000625" y="3975108"/>
            <a:ext cx="3133150" cy="1848456"/>
          </a:xfrm>
          <a:prstGeom prst="rect">
            <a:avLst/>
          </a:prstGeom>
        </p:spPr>
      </p:pic>
    </p:spTree>
    <p:custDataLst>
      <p:tags r:id="rId14"/>
    </p:custData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8" name="矩形 12"/>
          <p:cNvSpPr/>
          <p:nvPr>
            <p:custDataLst>
              <p:tags r:id="rId6"/>
            </p:custDataLst>
          </p:nvPr>
        </p:nvSpPr>
        <p:spPr>
          <a:xfrm rot="240000">
            <a:off x="1238260" y="2600346"/>
            <a:ext cx="7553385" cy="2724172"/>
          </a:xfrm>
          <a:prstGeom prst="rect">
            <a:avLst/>
          </a:prstGeom>
          <a:noFill/>
          <a:ln w="254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2" name="矩形 11"/>
          <p:cNvSpPr/>
          <p:nvPr>
            <p:custDataLst>
              <p:tags r:id="rId7"/>
            </p:custDataLst>
          </p:nvPr>
        </p:nvSpPr>
        <p:spPr>
          <a:xfrm>
            <a:off x="1609738" y="2462232"/>
            <a:ext cx="6810429" cy="2847998"/>
          </a:xfrm>
          <a:prstGeom prst="rect">
            <a:avLst/>
          </a:prstGeom>
          <a:solidFill>
            <a:schemeClr val="lt2"/>
          </a:solidFill>
          <a:ln>
            <a:noFill/>
          </a:ln>
          <a:effectLst>
            <a:outerShdw blurRad="127000" dir="5400000" algn="ctr" rotWithShape="0">
              <a:schemeClr val="lt1">
                <a:lumMod val="5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5" name="椭圆 14"/>
          <p:cNvSpPr/>
          <p:nvPr>
            <p:custDataLst>
              <p:tags r:id="rId8"/>
            </p:custDataLst>
          </p:nvPr>
        </p:nvSpPr>
        <p:spPr>
          <a:xfrm>
            <a:off x="9193530" y="1537970"/>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7" name="椭圆 16"/>
          <p:cNvSpPr/>
          <p:nvPr>
            <p:custDataLst>
              <p:tags r:id="rId9"/>
            </p:custDataLst>
          </p:nvPr>
        </p:nvSpPr>
        <p:spPr>
          <a:xfrm>
            <a:off x="9333230" y="1537970"/>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8" name="椭圆 17"/>
          <p:cNvSpPr/>
          <p:nvPr>
            <p:custDataLst>
              <p:tags r:id="rId10"/>
            </p:custDataLst>
          </p:nvPr>
        </p:nvSpPr>
        <p:spPr>
          <a:xfrm>
            <a:off x="9472930" y="1537970"/>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20" name="椭圆 19"/>
          <p:cNvSpPr/>
          <p:nvPr>
            <p:custDataLst>
              <p:tags r:id="rId11"/>
            </p:custDataLst>
          </p:nvPr>
        </p:nvSpPr>
        <p:spPr>
          <a:xfrm>
            <a:off x="371475" y="6102985"/>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24" name="椭圆 23"/>
          <p:cNvSpPr/>
          <p:nvPr>
            <p:custDataLst>
              <p:tags r:id="rId12"/>
            </p:custDataLst>
          </p:nvPr>
        </p:nvSpPr>
        <p:spPr>
          <a:xfrm>
            <a:off x="511175" y="6102985"/>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25" name="椭圆 24"/>
          <p:cNvSpPr/>
          <p:nvPr>
            <p:custDataLst>
              <p:tags r:id="rId13"/>
            </p:custDataLst>
          </p:nvPr>
        </p:nvSpPr>
        <p:spPr>
          <a:xfrm>
            <a:off x="650875" y="6102985"/>
            <a:ext cx="62230" cy="622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14"/>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承包商管理</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15"/>
            </p:custDataLst>
          </p:nvPr>
        </p:nvSpPr>
        <p:spPr>
          <a:xfrm>
            <a:off x="2105003" y="2707703"/>
            <a:ext cx="5819816" cy="2354718"/>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确保每个承包商员工具有必要的技能和资格来安全地从事合同规定的工作</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确保每个承包商员工都已获悉有关工艺的危害</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确保每个承包商员工都已接受培训并理解工厂的安全惯例、紧急响应程序和安全工作的方法</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6"/>
    </p:custData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矩形 4"/>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2" name="文本框 1"/>
          <p:cNvSpPr txBox="1"/>
          <p:nvPr>
            <p:custDataLst>
              <p:tags r:id="rId6"/>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事故调查</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pic>
        <p:nvPicPr>
          <p:cNvPr id="3" name="图片 2" descr="placingpictureplaceholder"/>
          <p:cNvPicPr>
            <a:picLocks noChangeAspect="1"/>
          </p:cNvPicPr>
          <p:nvPr>
            <p:custDataLst>
              <p:tags r:id="rId7"/>
            </p:custDataLst>
          </p:nvPr>
        </p:nvPicPr>
        <p:blipFill>
          <a:blip r:embed="rId8"/>
          <a:srcRect l="22181" r="22181"/>
          <a:stretch>
            <a:fillRect/>
          </a:stretch>
        </p:blipFill>
        <p:spPr>
          <a:xfrm>
            <a:off x="495265" y="1966927"/>
            <a:ext cx="2847607" cy="3838595"/>
          </a:xfrm>
          <a:prstGeom prst="rect">
            <a:avLst/>
          </a:prstGeom>
        </p:spPr>
      </p:pic>
      <p:pic>
        <p:nvPicPr>
          <p:cNvPr id="7" name="图片 6" descr="placingpictureplaceholder"/>
          <p:cNvPicPr>
            <a:picLocks noChangeAspect="1"/>
          </p:cNvPicPr>
          <p:nvPr>
            <p:custDataLst>
              <p:tags r:id="rId9"/>
            </p:custDataLst>
          </p:nvPr>
        </p:nvPicPr>
        <p:blipFill>
          <a:blip r:embed="rId10"/>
          <a:srcRect l="23112" r="23112"/>
          <a:stretch>
            <a:fillRect/>
          </a:stretch>
        </p:blipFill>
        <p:spPr>
          <a:xfrm>
            <a:off x="3438122" y="1966927"/>
            <a:ext cx="1376179" cy="3838595"/>
          </a:xfrm>
          <a:prstGeom prst="rect">
            <a:avLst/>
          </a:prstGeom>
        </p:spPr>
      </p:pic>
      <p:sp>
        <p:nvSpPr>
          <p:cNvPr id="11" name="Title 6"/>
          <p:cNvSpPr txBox="1"/>
          <p:nvPr>
            <p:custDataLst>
              <p:tags r:id="rId11"/>
            </p:custDataLst>
          </p:nvPr>
        </p:nvSpPr>
        <p:spPr>
          <a:xfrm>
            <a:off x="4581525" y="3184525"/>
            <a:ext cx="4829175" cy="123825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除非严重事故和严重潜在事故的关键原因已被确定和纠正，否则它们将会再次发生。持续不断地改进安全表现，彻底地和坚持地调查所有严重的和严重的潜在事故是必要的。</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12"/>
            </p:custDataLst>
          </p:nvPr>
        </p:nvPicPr>
        <p:blipFill>
          <a:blip r:embed="rId13">
            <a:extLst>
              <a:ext uri="{28A0092B-C50C-407E-A947-70E740481C1C}">
                <a14:useLocalDpi xmlns:a14="http://schemas.microsoft.com/office/drawing/2010/main" val="0"/>
              </a:ext>
            </a:extLst>
          </a:blip>
          <a:srcRect l="9375" r="9375"/>
          <a:stretch>
            <a:fillRect/>
          </a:stretch>
        </p:blipFill>
        <p:spPr>
          <a:xfrm>
            <a:off x="7731444" y="4913207"/>
            <a:ext cx="2174556" cy="1944793"/>
          </a:xfrm>
          <a:prstGeom prst="rect">
            <a:avLst/>
          </a:prstGeom>
        </p:spPr>
      </p:pic>
    </p:spTree>
    <p:custDataLst>
      <p:tags r:id="rId14"/>
    </p:custData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8" name="矩形 13"/>
          <p:cNvSpPr/>
          <p:nvPr>
            <p:custDataLst>
              <p:tags r:id="rId6"/>
            </p:custDataLst>
          </p:nvPr>
        </p:nvSpPr>
        <p:spPr>
          <a:xfrm>
            <a:off x="2228833" y="1841113"/>
            <a:ext cx="5448343" cy="4087897"/>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sz="1190">
                <a:solidFill>
                  <a:schemeClr val="dk1"/>
                </a:solidFill>
                <a:latin typeface="微软雅黑" panose="020B0503020204020204" pitchFamily="34" charset="-122"/>
                <a:ea typeface="微软雅黑" panose="020B0503020204020204" pitchFamily="34" charset="-122"/>
                <a:sym typeface="+mn-ea"/>
              </a:rPr>
              <a:t>2</a:t>
            </a:r>
            <a:endParaRPr lang="zh-CN" altLang="en-US" sz="1190">
              <a:solidFill>
                <a:schemeClr val="dk1"/>
              </a:solidFill>
              <a:latin typeface="微软雅黑" panose="020B0503020204020204" pitchFamily="34" charset="-122"/>
              <a:ea typeface="微软雅黑" panose="020B0503020204020204" pitchFamily="34" charset="-122"/>
              <a:sym typeface="+mn-ea"/>
            </a:endParaRPr>
          </a:p>
        </p:txBody>
      </p:sp>
      <p:sp>
        <p:nvSpPr>
          <p:cNvPr id="13" name="文本框 12"/>
          <p:cNvSpPr txBox="1"/>
          <p:nvPr>
            <p:custDataLst>
              <p:tags r:id="rId7"/>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事故的定义</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4" name="Title 6"/>
          <p:cNvSpPr txBox="1"/>
          <p:nvPr>
            <p:custDataLst>
              <p:tags r:id="rId8"/>
            </p:custDataLst>
          </p:nvPr>
        </p:nvSpPr>
        <p:spPr>
          <a:xfrm>
            <a:off x="2476485" y="2088765"/>
            <a:ext cx="4953031" cy="3592586"/>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eaLnBrk="1" fontAlgn="auto" hangingPunct="1">
              <a:lnSpc>
                <a:spcPct val="120000"/>
              </a:lnSpc>
              <a:spcBef>
                <a:spcPts val="0"/>
              </a:spcBef>
              <a:spcAft>
                <a:spcPts val="800"/>
              </a:spcAft>
              <a:buSzPct val="100000"/>
              <a:buFontTx/>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可能导致或已经导致以下一件或多件后果的事件：</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员工受伤或疾病</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重大的环境影响</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对公众不利的影响</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重大的财产损失</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业务中断</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未遂事件</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custDataLst>
              <p:tags r:id="rId9"/>
            </p:custDataLst>
          </p:nvPr>
        </p:nvSpPr>
        <p:spPr>
          <a:xfrm>
            <a:off x="8172516"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1" name="矩形 10"/>
          <p:cNvSpPr/>
          <p:nvPr>
            <p:custDataLst>
              <p:tags r:id="rId10"/>
            </p:custDataLst>
          </p:nvPr>
        </p:nvSpPr>
        <p:spPr>
          <a:xfrm>
            <a:off x="0"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p:transition spd="med">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7" name="文本框 6"/>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为什么调查事故</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8" name="Title 6"/>
          <p:cNvSpPr txBox="1"/>
          <p:nvPr>
            <p:custDataLst>
              <p:tags r:id="rId7"/>
            </p:custDataLst>
          </p:nvPr>
        </p:nvSpPr>
        <p:spPr>
          <a:xfrm>
            <a:off x="2476485" y="2369841"/>
            <a:ext cx="4953031" cy="257557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避免再次发生</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分享事故经验</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确定相关问题</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确定安全系统的弱点</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引导标准的制定</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矩形 4"/>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0" name="矩形 10"/>
          <p:cNvSpPr/>
          <p:nvPr>
            <p:custDataLst>
              <p:tags r:id="rId6"/>
            </p:custDataLst>
          </p:nvPr>
        </p:nvSpPr>
        <p:spPr>
          <a:xfrm>
            <a:off x="866782" y="1952640"/>
            <a:ext cx="8048689" cy="3714779"/>
          </a:xfrm>
          <a:prstGeom prst="rect">
            <a:avLst/>
          </a:prstGeom>
          <a:solidFill>
            <a:schemeClr val="lt2"/>
          </a:solidFill>
          <a:ln w="25400">
            <a:solidFill>
              <a:schemeClr val="accent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5" name="矩形 13"/>
          <p:cNvSpPr/>
          <p:nvPr>
            <p:custDataLst>
              <p:tags r:id="rId7"/>
            </p:custDataLst>
          </p:nvPr>
        </p:nvSpPr>
        <p:spPr>
          <a:xfrm>
            <a:off x="990608" y="2105041"/>
            <a:ext cx="8048689" cy="3714779"/>
          </a:xfrm>
          <a:prstGeom prst="rect">
            <a:avLst/>
          </a:prstGeom>
          <a:noFill/>
          <a:ln w="254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8"/>
            </p:custDataLst>
          </p:nvPr>
        </p:nvSpPr>
        <p:spPr>
          <a:xfrm>
            <a:off x="247614" y="209551"/>
            <a:ext cx="941077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人员变更管理</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9"/>
            </p:custDataLst>
          </p:nvPr>
        </p:nvSpPr>
        <p:spPr>
          <a:xfrm>
            <a:off x="1362196" y="3067436"/>
            <a:ext cx="7181458" cy="430796"/>
          </a:xfrm>
          <a:prstGeom prst="rect">
            <a:avLst/>
          </a:prstGeom>
          <a:noFill/>
          <a:ln w="3175">
            <a:noFill/>
            <a:prstDash val="dash"/>
          </a:ln>
        </p:spPr>
        <p:txBody>
          <a:bodyPr wrap="square" lIns="51593" tIns="20637" rIns="51593" bIns="20637"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1900" b="1" i="0" spc="120" noProof="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确保那些在工艺区域工作的操作人员</a:t>
            </a:r>
            <a:endParaRPr kumimoji="0" lang="zh-CN" altLang="en-US" sz="1900" b="1" i="0" spc="120" noProof="0" dirty="0">
              <a:ln w="3175">
                <a:noFill/>
                <a:prstDash val="dash"/>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itle 6"/>
          <p:cNvSpPr txBox="1"/>
          <p:nvPr>
            <p:custDataLst>
              <p:tags r:id="rId10"/>
            </p:custDataLst>
          </p:nvPr>
        </p:nvSpPr>
        <p:spPr>
          <a:xfrm>
            <a:off x="1362201" y="3555500"/>
            <a:ext cx="7181453" cy="997806"/>
          </a:xfrm>
          <a:prstGeom prst="rect">
            <a:avLst/>
          </a:prstGeom>
          <a:noFill/>
          <a:ln w="3175">
            <a:noFill/>
            <a:prstDash val="dash"/>
          </a:ln>
        </p:spPr>
        <p:txBody>
          <a:bodyPr wrap="square" lIns="51593" tIns="20637" rIns="51593" bIns="20637"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pPr>
            <a:r>
              <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维护和技术人员能够保持经验和知识的最低水平，从而为可能影响工艺安全的决策提供一个可靠的基础。</a:t>
            </a:r>
            <a:endParaRPr lang="zh-CN" altLang="en-US" sz="1600" spc="6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1"/>
    </p:custData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0" name="文本框 9"/>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人员变更管理</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1934750" y="1924071"/>
            <a:ext cx="6036500" cy="346711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为工艺团体维持最低的经验和知识水平建立指引</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就以下方面，对新指派的人员进行培训</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工艺安全的原则和要点</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其工作区域的工艺安全信息</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评估新员工在接受培训之后的熟练程度</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如果有经验知识的员工的流失失去控制，就需提供额外的措施</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5" name="L 形 4"/>
          <p:cNvSpPr/>
          <p:nvPr>
            <p:custDataLst>
              <p:tags r:id="rId6"/>
            </p:custDataLst>
          </p:nvPr>
        </p:nvSpPr>
        <p:spPr>
          <a:xfrm rot="18900000">
            <a:off x="619092" y="3593533"/>
            <a:ext cx="123825" cy="123825"/>
          </a:xfrm>
          <a:prstGeom prst="corner">
            <a:avLst>
              <a:gd name="adj1" fmla="val 29613"/>
              <a:gd name="adj2" fmla="val 308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6" name="L 形 5"/>
          <p:cNvSpPr/>
          <p:nvPr>
            <p:custDataLst>
              <p:tags r:id="rId7"/>
            </p:custDataLst>
          </p:nvPr>
        </p:nvSpPr>
        <p:spPr>
          <a:xfrm rot="18900000">
            <a:off x="855391" y="3593533"/>
            <a:ext cx="123825" cy="123825"/>
          </a:xfrm>
          <a:prstGeom prst="corner">
            <a:avLst>
              <a:gd name="adj1" fmla="val 29613"/>
              <a:gd name="adj2" fmla="val 308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7" name="L 形 6"/>
          <p:cNvSpPr/>
          <p:nvPr>
            <p:custDataLst>
              <p:tags r:id="rId8"/>
            </p:custDataLst>
          </p:nvPr>
        </p:nvSpPr>
        <p:spPr>
          <a:xfrm rot="18900000">
            <a:off x="1091691" y="3593533"/>
            <a:ext cx="123825" cy="123825"/>
          </a:xfrm>
          <a:prstGeom prst="corner">
            <a:avLst>
              <a:gd name="adj1" fmla="val 29613"/>
              <a:gd name="adj2" fmla="val 308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3" name="十字形 12"/>
          <p:cNvSpPr/>
          <p:nvPr>
            <p:custDataLst>
              <p:tags r:id="rId9"/>
            </p:custDataLst>
          </p:nvPr>
        </p:nvSpPr>
        <p:spPr>
          <a:xfrm>
            <a:off x="8563562" y="1717106"/>
            <a:ext cx="371478" cy="371478"/>
          </a:xfrm>
          <a:prstGeom prst="plus">
            <a:avLst>
              <a:gd name="adj" fmla="val 390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10"/>
            </p:custDataLst>
          </p:nvPr>
        </p:nvSpPr>
        <p:spPr>
          <a:xfrm>
            <a:off x="247614" y="209551"/>
            <a:ext cx="941077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应急管理</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11"/>
            </p:custDataLst>
          </p:nvPr>
        </p:nvSpPr>
        <p:spPr>
          <a:xfrm>
            <a:off x="495266" y="1831406"/>
            <a:ext cx="5448341" cy="1362075"/>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需要拥有深入的计划来处理潜在的紧急事件；这样，现场的有效响应以及来自社会的适当的帮助，能够减轻对人、环境和设施的影响。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Title 6"/>
          <p:cNvSpPr txBox="1"/>
          <p:nvPr>
            <p:custDataLst>
              <p:tags r:id="rId12"/>
            </p:custDataLst>
          </p:nvPr>
        </p:nvSpPr>
        <p:spPr>
          <a:xfrm>
            <a:off x="495266" y="4151226"/>
            <a:ext cx="8791637" cy="1743477"/>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现场    事件管理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厂区      应急管理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公司　　危机管理 </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应急计划和响应就是避免事件的升级</a:t>
            </a:r>
            <a:endParaRPr lang="zh-CN" altLang="en-US" sz="13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3"/>
    </p:custData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3" name="文本框 1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应急管理</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4" name="Title 6"/>
          <p:cNvSpPr txBox="1"/>
          <p:nvPr>
            <p:custDataLst>
              <p:tags r:id="rId7"/>
            </p:custDataLst>
          </p:nvPr>
        </p:nvSpPr>
        <p:spPr>
          <a:xfrm>
            <a:off x="727432" y="1688736"/>
            <a:ext cx="8574933" cy="4088082"/>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开展后果分析（也称之为危害评估）</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制定应急准备和响应计划，以减轻潜在的后果，该计划应包括如下：</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通知相关的紧急反应组织</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通知受影响的人员</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通知相关的政府机构</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逃生和撤离的路线及计划</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人员清点</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救援行动和医疗救助</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指点首选的和可选的紧急控制中心</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0" name="文本框 9"/>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应急管理</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eaLnBrk="1" fontAlgn="auto" hangingPunct="1">
              <a:lnSpc>
                <a:spcPct val="120000"/>
              </a:lnSpc>
              <a:spcBef>
                <a:spcPts val="0"/>
              </a:spcBef>
              <a:spcAft>
                <a:spcPts val="800"/>
              </a:spcAft>
              <a:buSzPct val="100000"/>
              <a:buFont typeface="Wingdings" panose="05000000000000000000" pitchFamily="2" charset="2"/>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通过以下措施，制定应急准备和响应计划终止释放和/或控制住火灾/爆炸</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紧急关闭程序</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启动应急系统</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启用消防队和/或通知当地的消防部门</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关闭临近的设施</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隔离临近的设施</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使用可接受的紧急修复程序</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启用溢出清洗程序</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3" name="矩形 13"/>
          <p:cNvSpPr/>
          <p:nvPr>
            <p:custDataLst>
              <p:tags r:id="rId6"/>
            </p:custDataLst>
          </p:nvPr>
        </p:nvSpPr>
        <p:spPr>
          <a:xfrm>
            <a:off x="2012139" y="1841113"/>
            <a:ext cx="5881731" cy="4087897"/>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sz="1190">
                <a:solidFill>
                  <a:schemeClr val="dk1"/>
                </a:solidFill>
                <a:latin typeface="微软雅黑" panose="020B0503020204020204" pitchFamily="34" charset="-122"/>
                <a:ea typeface="微软雅黑" panose="020B0503020204020204" pitchFamily="34" charset="-122"/>
                <a:sym typeface="+mn-ea"/>
              </a:rPr>
              <a:t>2</a:t>
            </a:r>
            <a:endParaRPr lang="zh-CN" altLang="en-US" sz="1190">
              <a:solidFill>
                <a:schemeClr val="dk1"/>
              </a:solidFill>
              <a:latin typeface="微软雅黑" panose="020B0503020204020204" pitchFamily="34" charset="-122"/>
              <a:ea typeface="微软雅黑" panose="020B0503020204020204" pitchFamily="34" charset="-122"/>
              <a:sym typeface="+mn-ea"/>
            </a:endParaRPr>
          </a:p>
        </p:txBody>
      </p:sp>
      <p:sp>
        <p:nvSpPr>
          <p:cNvPr id="16" name="文本框 15"/>
          <p:cNvSpPr txBox="1"/>
          <p:nvPr>
            <p:custDataLst>
              <p:tags r:id="rId7"/>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应急管理</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7" name="Title 6"/>
          <p:cNvSpPr txBox="1"/>
          <p:nvPr>
            <p:custDataLst>
              <p:tags r:id="rId8"/>
            </p:custDataLst>
          </p:nvPr>
        </p:nvSpPr>
        <p:spPr>
          <a:xfrm>
            <a:off x="2259791" y="2088765"/>
            <a:ext cx="5386418" cy="3592586"/>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开展训练活动包括本地紧急反应组织共同参与的定期演习</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确定负责执行和协调该计划的人员和职位</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充分熟练的紧急计划将</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减轻影响</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终止释放和紧急情况的立即控制</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符合法律法规</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p:nvPr>
            <p:custDataLst>
              <p:tags r:id="rId9"/>
            </p:custDataLst>
          </p:nvPr>
        </p:nvSpPr>
        <p:spPr>
          <a:xfrm>
            <a:off x="8172516"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5" name="矩形 14"/>
          <p:cNvSpPr/>
          <p:nvPr>
            <p:custDataLst>
              <p:tags r:id="rId10"/>
            </p:custDataLst>
          </p:nvPr>
        </p:nvSpPr>
        <p:spPr>
          <a:xfrm>
            <a:off x="0"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3673504" y="1765216"/>
            <a:ext cx="993641" cy="402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465" b="0" i="0" spc="200" baseline="0" noProof="0">
              <a:ln>
                <a:noFill/>
              </a:ln>
              <a:solidFill>
                <a:srgbClr val="FFFFFF"/>
              </a:solidFill>
              <a:effectLst/>
              <a:uLnTx/>
              <a:uFillTx/>
              <a:latin typeface="Arial" panose="020B0604020202020204" pitchFamily="34" charset="0"/>
              <a:ea typeface="微软雅黑" panose="020B0503020204020204" pitchFamily="34" charset="-122"/>
              <a:cs typeface="+mn-cs"/>
            </a:endParaRPr>
          </a:p>
        </p:txBody>
      </p:sp>
      <p:sp>
        <p:nvSpPr>
          <p:cNvPr id="2" name="副标题 1"/>
          <p:cNvSpPr/>
          <p:nvPr>
            <p:ph type="subTitle" idx="3"/>
            <p:custDataLst>
              <p:tags r:id="rId2"/>
            </p:custDataLst>
          </p:nvPr>
        </p:nvSpPr>
        <p:spPr>
          <a:xfrm>
            <a:off x="3673504" y="3053973"/>
            <a:ext cx="5571609" cy="670584"/>
          </a:xfrm>
        </p:spPr>
        <p:txBody>
          <a:bodyPr/>
          <a:p>
            <a:r>
              <a:rPr lang="zh-CN" altLang="en-US">
                <a:solidFill>
                  <a:schemeClr val="dk1">
                    <a:lumMod val="65000"/>
                    <a:lumOff val="35000"/>
                  </a:schemeClr>
                </a:solidFill>
              </a:rPr>
              <a:t>单击此处添加副标题内容</a:t>
            </a:r>
            <a:endParaRPr lang="zh-CN" altLang="en-US">
              <a:solidFill>
                <a:schemeClr val="dk1">
                  <a:lumMod val="65000"/>
                  <a:lumOff val="35000"/>
                </a:schemeClr>
              </a:solidFill>
            </a:endParaRPr>
          </a:p>
        </p:txBody>
      </p:sp>
      <p:sp>
        <p:nvSpPr>
          <p:cNvPr id="5" name="标题 4"/>
          <p:cNvSpPr/>
          <p:nvPr>
            <p:ph type="ctrTitle" idx="2"/>
            <p:custDataLst>
              <p:tags r:id="rId3"/>
            </p:custDataLst>
          </p:nvPr>
        </p:nvSpPr>
        <p:spPr>
          <a:xfrm>
            <a:off x="3673504" y="2079899"/>
            <a:ext cx="5572125" cy="687229"/>
          </a:xfrm>
        </p:spPr>
        <p:txBody>
          <a:bodyPr>
            <a:normAutofit fontScale="90000"/>
          </a:bodyPr>
          <a:p>
            <a:pPr marL="0" indent="0" algn="l">
              <a:lnSpc>
                <a:spcPct val="100000"/>
              </a:lnSpc>
              <a:spcBef>
                <a:spcPts val="0"/>
              </a:spcBef>
              <a:spcAft>
                <a:spcPts val="0"/>
              </a:spcAft>
              <a:buSzPct val="100000"/>
              <a:buNone/>
            </a:pPr>
            <a:r>
              <a:rPr lang="zh-CN" altLang="en-US" sz="4000">
                <a:solidFill>
                  <a:schemeClr val="accent1"/>
                </a:solidFill>
                <a:sym typeface="黑体" panose="02010609060101010101" pitchFamily="2" charset="-122"/>
              </a:rPr>
              <a:t>什么是过程安全管理</a:t>
            </a:r>
            <a:endParaRPr lang="zh-CN" altLang="en-US" sz="4000">
              <a:solidFill>
                <a:schemeClr val="accent1"/>
              </a:solidFill>
              <a:sym typeface="黑体" panose="02010609060101010101" pitchFamily="2" charset="-122"/>
            </a:endParaRPr>
          </a:p>
        </p:txBody>
      </p:sp>
      <p:sp>
        <p:nvSpPr>
          <p:cNvPr id="9" name="矩形: 圆角 8"/>
          <p:cNvSpPr/>
          <p:nvPr>
            <p:custDataLst>
              <p:tags r:id="rId4"/>
            </p:custDataLst>
          </p:nvPr>
        </p:nvSpPr>
        <p:spPr>
          <a:xfrm>
            <a:off x="3673504" y="4103506"/>
            <a:ext cx="3504248" cy="8911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algn="ctr" defTabSz="609600">
              <a:buNone/>
            </a:pPr>
            <a:r>
              <a:rPr lang="en-US" altLang="zh-CN" sz="1300" b="1" spc="200" dirty="0">
                <a:solidFill>
                  <a:schemeClr val="lt1"/>
                </a:solidFill>
                <a:latin typeface="Arial" panose="020B0604020202020204" pitchFamily="34" charset="0"/>
                <a:ea typeface="微软雅黑" panose="020B0503020204020204" pitchFamily="34" charset="-122"/>
              </a:rPr>
              <a:t>2</a:t>
            </a:r>
            <a:endParaRPr lang="en-US" altLang="zh-CN" sz="1300" b="1" spc="200" dirty="0">
              <a:solidFill>
                <a:schemeClr val="lt1"/>
              </a:solidFill>
              <a:latin typeface="Arial" panose="020B0604020202020204" pitchFamily="34" charset="0"/>
              <a:ea typeface="微软雅黑" panose="020B0503020204020204" pitchFamily="34" charset="-122"/>
            </a:endParaRPr>
          </a:p>
        </p:txBody>
      </p:sp>
    </p:spTree>
    <p:custDataLst>
      <p:tags r:id="rId5"/>
    </p:custData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cxnSp>
        <p:nvCxnSpPr>
          <p:cNvPr id="8" name="直接连接符 7"/>
          <p:cNvCxnSpPr/>
          <p:nvPr>
            <p:custDataLst>
              <p:tags r:id="rId5"/>
            </p:custDataLst>
          </p:nvPr>
        </p:nvCxnSpPr>
        <p:spPr>
          <a:xfrm rot="5400000" flipH="1">
            <a:off x="7646452" y="317"/>
            <a:ext cx="2747645" cy="2259806"/>
          </a:xfrm>
          <a:prstGeom prst="line">
            <a:avLst/>
          </a:prstGeom>
          <a:ln w="9525" cmpd="sng">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直角三角形 9"/>
          <p:cNvSpPr/>
          <p:nvPr>
            <p:custDataLst>
              <p:tags r:id="rId6"/>
            </p:custDataLst>
          </p:nvPr>
        </p:nvSpPr>
        <p:spPr>
          <a:xfrm flipH="1" flipV="1">
            <a:off x="8062555" y="635"/>
            <a:ext cx="1843445" cy="2284730"/>
          </a:xfrm>
          <a:prstGeom prst="rtTriangl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1" name="直角三角形 10"/>
          <p:cNvSpPr/>
          <p:nvPr>
            <p:custDataLst>
              <p:tags r:id="rId7"/>
            </p:custDataLst>
          </p:nvPr>
        </p:nvSpPr>
        <p:spPr>
          <a:xfrm>
            <a:off x="0" y="5401945"/>
            <a:ext cx="1186140" cy="1456055"/>
          </a:xfrm>
          <a:prstGeom prst="rtTriangl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cxnSp>
        <p:nvCxnSpPr>
          <p:cNvPr id="12" name="直接连接符 11"/>
          <p:cNvCxnSpPr/>
          <p:nvPr>
            <p:custDataLst>
              <p:tags r:id="rId8"/>
            </p:custDataLst>
          </p:nvPr>
        </p:nvCxnSpPr>
        <p:spPr>
          <a:xfrm flipH="1" flipV="1">
            <a:off x="8255" y="4983480"/>
            <a:ext cx="1609209" cy="1905000"/>
          </a:xfrm>
          <a:prstGeom prst="line">
            <a:avLst/>
          </a:prstGeom>
          <a:ln w="1270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Object 901"/>
          <p:cNvSpPr txBox="1"/>
          <p:nvPr>
            <p:custDataLst>
              <p:tags r:id="rId9"/>
            </p:custDataLst>
          </p:nvPr>
        </p:nvSpPr>
        <p:spPr>
          <a:xfrm>
            <a:off x="495269" y="667761"/>
            <a:ext cx="8915462" cy="505102"/>
          </a:xfrm>
          <a:prstGeom prst="rect">
            <a:avLst/>
          </a:prstGeom>
        </p:spPr>
        <p:txBody>
          <a:bodyPr vert="horz" lIns="51593" tIns="20637" rIns="51593" bIns="20637" rtlCol="0" anchor="b" anchorCtr="0">
            <a:normAutofit fontScale="90000"/>
          </a:bodyPr>
          <a:p>
            <a:pPr marL="0" indent="0" algn="ctr" fontAlgn="auto">
              <a:lnSpc>
                <a:spcPct val="100000"/>
              </a:lnSpc>
              <a:spcBef>
                <a:spcPts val="0"/>
              </a:spcBef>
              <a:spcAft>
                <a:spcPts val="0"/>
              </a:spcAft>
              <a:buSzPct val="100000"/>
              <a:buNone/>
            </a:pPr>
            <a:r>
              <a:rPr lang="zh-CN" altLang="en-US" sz="3100" b="1" i="0" spc="320">
                <a:solidFill>
                  <a:schemeClr val="accent1"/>
                </a:solidFill>
                <a:latin typeface="微软雅黑" panose="020B0503020204020204" pitchFamily="34" charset="-122"/>
                <a:ea typeface="微软雅黑" panose="020B0503020204020204" pitchFamily="34" charset="-122"/>
              </a:rPr>
              <a:t>系统审核</a:t>
            </a:r>
            <a:endParaRPr lang="zh-CN" altLang="en-US" sz="3100" b="1" i="0" spc="320">
              <a:solidFill>
                <a:schemeClr val="accent1"/>
              </a:solidFill>
              <a:latin typeface="微软雅黑" panose="020B0503020204020204" pitchFamily="34" charset="-122"/>
              <a:ea typeface="微软雅黑" panose="020B0503020204020204" pitchFamily="34" charset="-122"/>
            </a:endParaRPr>
          </a:p>
        </p:txBody>
      </p:sp>
      <p:sp>
        <p:nvSpPr>
          <p:cNvPr id="14" name="Object 902"/>
          <p:cNvSpPr txBox="1"/>
          <p:nvPr>
            <p:custDataLst>
              <p:tags r:id="rId10"/>
            </p:custDataLst>
          </p:nvPr>
        </p:nvSpPr>
        <p:spPr>
          <a:xfrm>
            <a:off x="495264" y="1477894"/>
            <a:ext cx="8915462" cy="465479"/>
          </a:xfrm>
          <a:prstGeom prst="rect">
            <a:avLst/>
          </a:prstGeom>
        </p:spPr>
        <p:txBody>
          <a:bodyPr vert="horz" lIns="51593" tIns="20637" rIns="51593" bIns="20637" rtlCol="0" anchor="t" anchorCtr="0">
            <a:normAutofit lnSpcReduction="20000"/>
          </a:bodyPr>
          <a:p>
            <a:pPr marL="0" indent="0" algn="l" fontAlgn="auto">
              <a:lnSpc>
                <a:spcPct val="100000"/>
              </a:lnSpc>
              <a:spcBef>
                <a:spcPts val="0"/>
              </a:spcBef>
              <a:spcAft>
                <a:spcPts val="0"/>
              </a:spcAft>
              <a:buSzPct val="100000"/>
            </a:pPr>
            <a:r>
              <a:rPr lang="zh-CN" altLang="en-US" sz="1500" spc="80">
                <a:solidFill>
                  <a:schemeClr val="dk1"/>
                </a:solidFill>
                <a:latin typeface="微软雅黑" panose="020B0503020204020204" pitchFamily="34" charset="-122"/>
                <a:ea typeface="微软雅黑" panose="020B0503020204020204" pitchFamily="34" charset="-122"/>
              </a:rPr>
              <a:t>审核为衡量实际工作情况是否符合已建立的工艺安全管理体系提供一种手段，现场观察的信息用来比较其相对已建立的标准的表现。</a:t>
            </a:r>
            <a:endParaRPr lang="zh-CN" altLang="en-US" sz="1500" spc="80">
              <a:solidFill>
                <a:schemeClr val="dk1"/>
              </a:solidFill>
              <a:latin typeface="微软雅黑" panose="020B0503020204020204" pitchFamily="34" charset="-122"/>
              <a:ea typeface="微软雅黑" panose="020B0503020204020204" pitchFamily="34" charset="-122"/>
            </a:endParaRPr>
          </a:p>
        </p:txBody>
      </p:sp>
      <p:sp>
        <p:nvSpPr>
          <p:cNvPr id="15" name="Title 6"/>
          <p:cNvSpPr txBox="1"/>
          <p:nvPr>
            <p:custDataLst>
              <p:tags r:id="rId11"/>
            </p:custDataLst>
          </p:nvPr>
        </p:nvSpPr>
        <p:spPr>
          <a:xfrm>
            <a:off x="588169" y="2141600"/>
            <a:ext cx="8729663" cy="3408715"/>
          </a:xfrm>
          <a:prstGeom prst="rect">
            <a:avLst/>
          </a:prstGeom>
          <a:noFill/>
          <a:ln w="3175">
            <a:noFill/>
            <a:prstDash val="dash"/>
          </a:ln>
        </p:spPr>
        <p:txBody>
          <a:bodyPr wrap="square" lIns="51593" tIns="20637" rIns="51593" bIns="20637"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定期审核工艺安全管理体系的所有要素</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建立审核频率并施行</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自上而下各级管理部门的参与和支持</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外部独立审核由安全专职人员，工厂和/或总公司的工艺安全团队参与</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使用检查清单并审阅文件</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记录审核结果并获取回溃意见</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符合性审核至少每三/五年一次</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2"/>
    </p:custData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11" name="文本框 10"/>
          <p:cNvSpPr txBox="1"/>
          <p:nvPr>
            <p:custDataLst>
              <p:tags r:id="rId5"/>
            </p:custDataLst>
          </p:nvPr>
        </p:nvSpPr>
        <p:spPr>
          <a:xfrm>
            <a:off x="619095" y="1443026"/>
            <a:ext cx="4581556" cy="619125"/>
          </a:xfrm>
          <a:prstGeom prst="rect">
            <a:avLst/>
          </a:prstGeom>
          <a:noFill/>
        </p:spPr>
        <p:txBody>
          <a:bodyPr wrap="square" lIns="51593" tIns="20637" rIns="51593" bIns="20637" rtlCol="0" anchor="b" anchorCtr="0">
            <a:normAutofit/>
          </a:bodyPr>
          <a:p>
            <a:pPr marL="0" indent="0" algn="l">
              <a:lnSpc>
                <a:spcPct val="100000"/>
              </a:lnSpc>
              <a:spcBef>
                <a:spcPts val="0"/>
              </a:spcBef>
              <a:spcAft>
                <a:spcPts val="0"/>
              </a:spcAft>
              <a:buSzPct val="100000"/>
              <a:buNone/>
            </a:pPr>
            <a:r>
              <a:rPr lang="zh-CN" altLang="en-US" sz="3200" b="1" spc="160">
                <a:solidFill>
                  <a:schemeClr val="accent1"/>
                </a:solidFill>
                <a:latin typeface="微软雅黑" panose="020B0503020204020204" pitchFamily="34" charset="-122"/>
                <a:ea typeface="微软雅黑" panose="020B0503020204020204" pitchFamily="34" charset="-122"/>
              </a:rPr>
              <a:t>安全现状审核目的</a:t>
            </a:r>
            <a:endParaRPr lang="zh-CN" altLang="en-US" sz="3200" b="1" spc="160">
              <a:solidFill>
                <a:schemeClr val="accent1"/>
              </a:solidFill>
              <a:latin typeface="微软雅黑" panose="020B0503020204020204" pitchFamily="34" charset="-122"/>
              <a:ea typeface="微软雅黑" panose="020B0503020204020204" pitchFamily="34" charset="-122"/>
            </a:endParaRPr>
          </a:p>
        </p:txBody>
      </p:sp>
      <p:sp>
        <p:nvSpPr>
          <p:cNvPr id="12" name="Title 6"/>
          <p:cNvSpPr txBox="1"/>
          <p:nvPr>
            <p:custDataLst>
              <p:tags r:id="rId6"/>
            </p:custDataLst>
          </p:nvPr>
        </p:nvSpPr>
        <p:spPr>
          <a:xfrm>
            <a:off x="619095" y="2724149"/>
            <a:ext cx="4581525" cy="2476511"/>
          </a:xfrm>
          <a:prstGeom prst="rect">
            <a:avLst/>
          </a:prstGeom>
          <a:noFill/>
          <a:ln w="3175">
            <a:noFill/>
            <a:prstDash val="dash"/>
          </a:ln>
        </p:spPr>
        <p:txBody>
          <a:bodyPr wrap="square" lIns="51593" tIns="20637" rIns="51593" bIns="20637" anchor="t"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S4</a:t>
            </a:r>
            <a:endParaRPr lang="en-US" altLang="zh-CN"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Title 6"/>
          <p:cNvSpPr txBox="1"/>
          <p:nvPr>
            <p:custDataLst>
              <p:tags r:id="rId7"/>
            </p:custDataLst>
          </p:nvPr>
        </p:nvSpPr>
        <p:spPr>
          <a:xfrm>
            <a:off x="5572135" y="1014413"/>
            <a:ext cx="3714770" cy="4829175"/>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关注安全管理工作</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督促安全管理制度的落实</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检查对安全的理解和制度执行程度</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确定安全管理体系的哪些部分运作良好</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帮助识别体系中的薄弱环节</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帮助明确安全标准</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提高对安全问题的认识</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确定存在危险因素的场所</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预防事故            </a:t>
            </a:r>
            <a:endParaRPr lang="zh-CN" altLang="en-US" sz="17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733187" name="Rectangle 3"/>
          <p:cNvSpPr>
            <a:spLocks noChangeArrowheads="1"/>
          </p:cNvSpPr>
          <p:nvPr>
            <p:custDataLst>
              <p:tags r:id="rId5"/>
            </p:custDataLst>
          </p:nvPr>
        </p:nvSpPr>
        <p:spPr bwMode="auto">
          <a:xfrm>
            <a:off x="570971" y="1371601"/>
            <a:ext cx="4285721" cy="2041525"/>
          </a:xfrm>
          <a:prstGeom prst="rect">
            <a:avLst/>
          </a:prstGeom>
          <a:solidFill>
            <a:srgbClr val="FFCCCC"/>
          </a:solidFill>
          <a:ln w="12700">
            <a:solidFill>
              <a:schemeClr val="dk1"/>
            </a:solidFill>
            <a:miter lim="800000"/>
          </a:ln>
          <a:effectLst>
            <a:outerShdw dist="107763" dir="2700000" algn="ctr" rotWithShape="0">
              <a:srgbClr val="0B0B0B"/>
            </a:outerShdw>
          </a:effectLst>
        </p:spPr>
        <p:txBody>
          <a:bodyPr wrap="none" lIns="92075" tIns="46038" rIns="92075" bIns="46038" anchor="ctr"/>
          <a:lstStyle/>
          <a:p>
            <a:pPr eaLnBrk="0" hangingPunct="0">
              <a:lnSpc>
                <a:spcPct val="80000"/>
              </a:lnSpc>
            </a:pPr>
            <a:r>
              <a:rPr lang="en-US" altLang="zh-CN" sz="18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r>
              <a:rPr lang="en-US" altLang="zh-CN"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8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审核前 ：</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确定审核原则</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选择审核组长</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成立审核小组和分配职责</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确定审核范围和时间（沟通）</a:t>
            </a:r>
            <a:r>
              <a:rPr lang="en-US" altLang="zh-CN"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90000"/>
              </a:lnSpc>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收集审核前资料</a:t>
            </a:r>
            <a:endParaRPr lang="en-US" altLang="zh-CN"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90000"/>
              </a:lnSpc>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召开审核前会议，落实细节</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Group 4"/>
          <p:cNvGrpSpPr/>
          <p:nvPr/>
        </p:nvGrpSpPr>
        <p:grpSpPr bwMode="auto">
          <a:xfrm>
            <a:off x="4763823" y="1698626"/>
            <a:ext cx="4292600" cy="3370263"/>
            <a:chOff x="2828" y="1296"/>
            <a:chExt cx="2496" cy="1872"/>
          </a:xfrm>
        </p:grpSpPr>
        <p:grpSp>
          <p:nvGrpSpPr>
            <p:cNvPr id="258062" name="Group 5"/>
            <p:cNvGrpSpPr/>
            <p:nvPr/>
          </p:nvGrpSpPr>
          <p:grpSpPr bwMode="auto">
            <a:xfrm>
              <a:off x="2828" y="1296"/>
              <a:ext cx="2496" cy="1872"/>
              <a:chOff x="2828" y="1296"/>
              <a:chExt cx="2496" cy="1872"/>
            </a:xfrm>
          </p:grpSpPr>
          <p:sp>
            <p:nvSpPr>
              <p:cNvPr id="258064" name="Rectangle 6"/>
              <p:cNvSpPr>
                <a:spLocks noChangeArrowheads="1"/>
              </p:cNvSpPr>
              <p:nvPr>
                <p:custDataLst>
                  <p:tags r:id="rId6"/>
                </p:custDataLst>
              </p:nvPr>
            </p:nvSpPr>
            <p:spPr bwMode="auto">
              <a:xfrm>
                <a:off x="3068" y="1392"/>
                <a:ext cx="2256" cy="1776"/>
              </a:xfrm>
              <a:prstGeom prst="rect">
                <a:avLst/>
              </a:prstGeom>
              <a:solidFill>
                <a:srgbClr val="66FF99"/>
              </a:solidFill>
              <a:ln w="12700">
                <a:solidFill>
                  <a:schemeClr val="dk1"/>
                </a:solidFill>
                <a:miter lim="800000"/>
              </a:ln>
              <a:effectLst>
                <a:outerShdw dist="107763" dir="2700000" algn="ctr" rotWithShape="0">
                  <a:srgbClr val="0B0B0B"/>
                </a:outerShdw>
              </a:effectLst>
            </p:spPr>
            <p:txBody>
              <a:bodyPr wrap="none" lIns="92075" tIns="46038" rIns="92075" bIns="46038" anchor="ctr"/>
              <a:lstStyle/>
              <a:p>
                <a:pPr eaLnBrk="0" hangingPunct="0"/>
                <a:r>
                  <a:rPr lang="en-US" altLang="zh-CN" sz="18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8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审核过程</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50000"/>
                  </a:lnSpc>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首次会议</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50000"/>
                  </a:lnSpc>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现场察看</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50000"/>
                  </a:lnSpc>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现场审核</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50000"/>
                  </a:lnSpc>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核实发现问题</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50000"/>
                  </a:lnSpc>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问题分析分级</a:t>
                </a:r>
                <a:endParaRPr lang="en-US" altLang="zh-CN"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50000"/>
                  </a:lnSpc>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末次会议</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50000"/>
                  </a:lnSpc>
                  <a:buFontTx/>
                  <a:buChar char="•"/>
                </a:pPr>
                <a:r>
                  <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审核评估</a:t>
                </a:r>
                <a:endParaRPr lang="zh-CN" altLang="en-US" sz="18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8065" name="Line 7"/>
              <p:cNvSpPr>
                <a:spLocks noChangeShapeType="1"/>
              </p:cNvSpPr>
              <p:nvPr>
                <p:custDataLst>
                  <p:tags r:id="rId7"/>
                </p:custDataLst>
              </p:nvPr>
            </p:nvSpPr>
            <p:spPr bwMode="auto">
              <a:xfrm flipV="1">
                <a:off x="2828" y="1296"/>
                <a:ext cx="960" cy="1"/>
              </a:xfrm>
              <a:prstGeom prst="line">
                <a:avLst/>
              </a:prstGeom>
              <a:noFill/>
              <a:ln w="38100">
                <a:solidFill>
                  <a:srgbClr val="0B0B0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grpSp>
        <p:sp>
          <p:nvSpPr>
            <p:cNvPr id="258063" name="Line 8"/>
            <p:cNvSpPr>
              <a:spLocks noChangeShapeType="1"/>
            </p:cNvSpPr>
            <p:nvPr>
              <p:custDataLst>
                <p:tags r:id="rId8"/>
              </p:custDataLst>
            </p:nvPr>
          </p:nvSpPr>
          <p:spPr bwMode="auto">
            <a:xfrm>
              <a:off x="3788" y="1296"/>
              <a:ext cx="96" cy="96"/>
            </a:xfrm>
            <a:prstGeom prst="line">
              <a:avLst/>
            </a:prstGeom>
            <a:noFill/>
            <a:ln w="28575">
              <a:solidFill>
                <a:srgbClr val="0B0B0B"/>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grpSp>
      <p:grpSp>
        <p:nvGrpSpPr>
          <p:cNvPr id="4" name="Group 9"/>
          <p:cNvGrpSpPr/>
          <p:nvPr/>
        </p:nvGrpSpPr>
        <p:grpSpPr bwMode="auto">
          <a:xfrm>
            <a:off x="605367" y="3686176"/>
            <a:ext cx="4614202" cy="2079625"/>
            <a:chOff x="352" y="2322"/>
            <a:chExt cx="2683" cy="1310"/>
          </a:xfrm>
        </p:grpSpPr>
        <p:sp>
          <p:nvSpPr>
            <p:cNvPr id="258059" name="Rectangle 10"/>
            <p:cNvSpPr>
              <a:spLocks noChangeArrowheads="1"/>
            </p:cNvSpPr>
            <p:nvPr>
              <p:custDataLst>
                <p:tags r:id="rId9"/>
              </p:custDataLst>
            </p:nvPr>
          </p:nvSpPr>
          <p:spPr bwMode="auto">
            <a:xfrm>
              <a:off x="352" y="2436"/>
              <a:ext cx="1954" cy="1196"/>
            </a:xfrm>
            <a:prstGeom prst="rect">
              <a:avLst/>
            </a:prstGeom>
            <a:solidFill>
              <a:srgbClr val="33CCFF"/>
            </a:solidFill>
            <a:ln w="12700">
              <a:solidFill>
                <a:schemeClr val="dk1"/>
              </a:solidFill>
              <a:miter lim="800000"/>
            </a:ln>
            <a:effectLst>
              <a:outerShdw dist="107763" dir="2700000" algn="ctr" rotWithShape="0">
                <a:srgbClr val="0B0B0B"/>
              </a:outerShdw>
            </a:effectLst>
          </p:spPr>
          <p:txBody>
            <a:bodyPr wrap="none" lIns="92075" tIns="46038" rIns="92075" bIns="46038" anchor="ctr"/>
            <a:lstStyle/>
            <a:p>
              <a:pPr eaLnBrk="0" hangingPunct="0">
                <a:lnSpc>
                  <a:spcPct val="150000"/>
                </a:lnSpc>
              </a:pPr>
              <a:r>
                <a:rPr lang="en-US" altLang="zh-CN" sz="18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en-US" altLang="zh-CN" sz="16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6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审核后</a:t>
              </a:r>
              <a:endParaRPr lang="zh-CN" alt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50000"/>
                </a:lnSpc>
              </a:pPr>
              <a:r>
                <a:rPr lang="zh-CN" alt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完成审核报告</a:t>
              </a:r>
              <a:endParaRPr lang="zh-CN" alt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lnSpc>
                  <a:spcPct val="150000"/>
                </a:lnSpc>
              </a:pPr>
              <a:r>
                <a:rPr lang="zh-CN" alt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发给被审核单位核对</a:t>
              </a:r>
              <a:endParaRPr lang="zh-CN" alt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8060" name="Line 11"/>
            <p:cNvSpPr>
              <a:spLocks noChangeShapeType="1"/>
            </p:cNvSpPr>
            <p:nvPr>
              <p:custDataLst>
                <p:tags r:id="rId10"/>
              </p:custDataLst>
            </p:nvPr>
          </p:nvSpPr>
          <p:spPr bwMode="auto">
            <a:xfrm flipH="1" flipV="1">
              <a:off x="1799" y="2322"/>
              <a:ext cx="1236" cy="1"/>
            </a:xfrm>
            <a:prstGeom prst="line">
              <a:avLst/>
            </a:prstGeom>
            <a:noFill/>
            <a:ln w="38100">
              <a:solidFill>
                <a:srgbClr val="0B0B0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sp>
          <p:nvSpPr>
            <p:cNvPr id="258061" name="Line 12"/>
            <p:cNvSpPr>
              <a:spLocks noChangeShapeType="1"/>
            </p:cNvSpPr>
            <p:nvPr>
              <p:custDataLst>
                <p:tags r:id="rId11"/>
              </p:custDataLst>
            </p:nvPr>
          </p:nvSpPr>
          <p:spPr bwMode="auto">
            <a:xfrm flipH="1">
              <a:off x="1711" y="2330"/>
              <a:ext cx="96" cy="73"/>
            </a:xfrm>
            <a:prstGeom prst="line">
              <a:avLst/>
            </a:prstGeom>
            <a:noFill/>
            <a:ln w="28575">
              <a:solidFill>
                <a:srgbClr val="0B0B0B"/>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grpSp>
      <p:grpSp>
        <p:nvGrpSpPr>
          <p:cNvPr id="5" name="Group 13"/>
          <p:cNvGrpSpPr/>
          <p:nvPr/>
        </p:nvGrpSpPr>
        <p:grpSpPr bwMode="auto">
          <a:xfrm>
            <a:off x="4070747" y="5268913"/>
            <a:ext cx="4044950" cy="533400"/>
            <a:chOff x="2492" y="3312"/>
            <a:chExt cx="2352" cy="336"/>
          </a:xfrm>
        </p:grpSpPr>
        <p:sp>
          <p:nvSpPr>
            <p:cNvPr id="258057" name="Oval 14"/>
            <p:cNvSpPr>
              <a:spLocks noChangeArrowheads="1"/>
            </p:cNvSpPr>
            <p:nvPr>
              <p:custDataLst>
                <p:tags r:id="rId12"/>
              </p:custDataLst>
            </p:nvPr>
          </p:nvSpPr>
          <p:spPr bwMode="auto">
            <a:xfrm>
              <a:off x="2880" y="3312"/>
              <a:ext cx="1964" cy="336"/>
            </a:xfrm>
            <a:prstGeom prst="ellipse">
              <a:avLst/>
            </a:prstGeom>
            <a:solidFill>
              <a:srgbClr val="B8BA9B"/>
            </a:solidFill>
            <a:ln w="12700">
              <a:solidFill>
                <a:schemeClr val="dk1"/>
              </a:solidFill>
              <a:round/>
            </a:ln>
            <a:effectLst>
              <a:outerShdw dist="107763" dir="2700000" algn="ctr" rotWithShape="0">
                <a:srgbClr val="0B0B0B"/>
              </a:outerShdw>
            </a:effectLst>
          </p:spPr>
          <p:txBody>
            <a:bodyPr wrap="none" lIns="92075" tIns="46038" rIns="92075" bIns="46038" anchor="ctr"/>
            <a:lstStyle/>
            <a:p>
              <a:pPr algn="ctr" eaLnBrk="0" hangingPunct="0"/>
              <a:r>
                <a:rPr lang="en-US" altLang="zh-CN" sz="18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18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各单位行动计划</a:t>
              </a:r>
              <a:endParaRPr lang="zh-CN" altLang="en-US" sz="18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8058" name="Line 15"/>
            <p:cNvSpPr>
              <a:spLocks noChangeShapeType="1"/>
            </p:cNvSpPr>
            <p:nvPr>
              <p:custDataLst>
                <p:tags r:id="rId13"/>
              </p:custDataLst>
            </p:nvPr>
          </p:nvSpPr>
          <p:spPr bwMode="auto">
            <a:xfrm>
              <a:off x="2492" y="3504"/>
              <a:ext cx="384" cy="1"/>
            </a:xfrm>
            <a:prstGeom prst="line">
              <a:avLst/>
            </a:prstGeom>
            <a:noFill/>
            <a:ln w="38100">
              <a:solidFill>
                <a:srgbClr val="00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grpSp>
      <p:grpSp>
        <p:nvGrpSpPr>
          <p:cNvPr id="6" name="Group 16"/>
          <p:cNvGrpSpPr/>
          <p:nvPr/>
        </p:nvGrpSpPr>
        <p:grpSpPr bwMode="auto">
          <a:xfrm>
            <a:off x="4681273" y="5867400"/>
            <a:ext cx="3377671" cy="762000"/>
            <a:chOff x="2880" y="3696"/>
            <a:chExt cx="1964" cy="480"/>
          </a:xfrm>
        </p:grpSpPr>
        <p:sp>
          <p:nvSpPr>
            <p:cNvPr id="258055" name="Oval 17"/>
            <p:cNvSpPr>
              <a:spLocks noChangeArrowheads="1"/>
            </p:cNvSpPr>
            <p:nvPr>
              <p:custDataLst>
                <p:tags r:id="rId14"/>
              </p:custDataLst>
            </p:nvPr>
          </p:nvSpPr>
          <p:spPr bwMode="auto">
            <a:xfrm>
              <a:off x="2880" y="3840"/>
              <a:ext cx="1964" cy="336"/>
            </a:xfrm>
            <a:prstGeom prst="ellipse">
              <a:avLst/>
            </a:prstGeom>
            <a:solidFill>
              <a:srgbClr val="B8BA9B"/>
            </a:solidFill>
            <a:ln w="12700">
              <a:solidFill>
                <a:schemeClr val="dk1"/>
              </a:solidFill>
              <a:round/>
            </a:ln>
            <a:effectLst>
              <a:outerShdw dist="107763" dir="2700000" algn="ctr" rotWithShape="0">
                <a:srgbClr val="0B0B0B"/>
              </a:outerShdw>
            </a:effectLst>
          </p:spPr>
          <p:txBody>
            <a:bodyPr wrap="none" lIns="92075" tIns="46038" rIns="92075" bIns="46038" anchor="ctr"/>
            <a:lstStyle/>
            <a:p>
              <a:pPr algn="ctr" eaLnBrk="0" hangingPunct="0"/>
              <a:r>
                <a:rPr lang="en-US" altLang="zh-CN" sz="18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18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跟踪报告</a:t>
              </a:r>
              <a:endParaRPr lang="zh-CN" altLang="en-US" sz="1800" i="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8056" name="Line 18"/>
            <p:cNvSpPr>
              <a:spLocks noChangeShapeType="1"/>
            </p:cNvSpPr>
            <p:nvPr>
              <p:custDataLst>
                <p:tags r:id="rId15"/>
              </p:custDataLst>
            </p:nvPr>
          </p:nvSpPr>
          <p:spPr bwMode="auto">
            <a:xfrm>
              <a:off x="3932" y="3696"/>
              <a:ext cx="1" cy="144"/>
            </a:xfrm>
            <a:prstGeom prst="line">
              <a:avLst/>
            </a:prstGeom>
            <a:noFill/>
            <a:ln w="38100">
              <a:solidFill>
                <a:srgbClr val="00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zh-CN" altLang="en-US" sz="1800">
                <a:solidFill>
                  <a:schemeClr val="dk1"/>
                </a:solidFill>
                <a:latin typeface="微软雅黑" panose="020B0503020204020204" pitchFamily="34" charset="-122"/>
                <a:ea typeface="微软雅黑" panose="020B0503020204020204" pitchFamily="34" charset="-122"/>
              </a:endParaRPr>
            </a:p>
          </p:txBody>
        </p:sp>
      </p:grpSp>
      <p:sp>
        <p:nvSpPr>
          <p:cNvPr id="258054" name="矩形 2"/>
          <p:cNvSpPr>
            <a:spLocks noChangeArrowheads="1"/>
          </p:cNvSpPr>
          <p:nvPr/>
        </p:nvSpPr>
        <p:spPr bwMode="auto">
          <a:xfrm>
            <a:off x="7508610" y="579438"/>
            <a:ext cx="14020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1" lang="zh-CN" altLang="en-US" sz="2400" b="1">
                <a:solidFill>
                  <a:srgbClr val="FF0000"/>
                </a:solidFill>
                <a:latin typeface="微软雅黑" panose="020B0503020204020204" pitchFamily="34" charset="-122"/>
                <a:ea typeface="微软雅黑" panose="020B0503020204020204" pitchFamily="34" charset="-122"/>
              </a:rPr>
              <a:t>审核流程</a:t>
            </a:r>
            <a:endParaRPr kumimoji="1" lang="zh-CN" altLang="en-US" sz="2400" b="1">
              <a:solidFill>
                <a:srgbClr val="FF0000"/>
              </a:solidFill>
              <a:latin typeface="微软雅黑" panose="020B0503020204020204" pitchFamily="34" charset="-122"/>
              <a:ea typeface="微软雅黑" panose="020B0503020204020204" pitchFamily="34" charset="-122"/>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3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7"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3673504" y="1765216"/>
            <a:ext cx="993641" cy="402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25000" lnSpcReduction="2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465" b="0" i="0" spc="200" baseline="0" noProof="0">
              <a:ln>
                <a:noFill/>
              </a:ln>
              <a:solidFill>
                <a:srgbClr val="FFFFFF"/>
              </a:solidFill>
              <a:effectLst/>
              <a:uLnTx/>
              <a:uFillTx/>
              <a:latin typeface="Arial" panose="020B0604020202020204" pitchFamily="34" charset="0"/>
              <a:ea typeface="微软雅黑" panose="020B0503020204020204" pitchFamily="34" charset="-122"/>
              <a:cs typeface="+mn-cs"/>
            </a:endParaRPr>
          </a:p>
        </p:txBody>
      </p:sp>
      <p:sp>
        <p:nvSpPr>
          <p:cNvPr id="2" name="副标题 1"/>
          <p:cNvSpPr/>
          <p:nvPr>
            <p:ph type="subTitle" idx="3"/>
            <p:custDataLst>
              <p:tags r:id="rId2"/>
            </p:custDataLst>
          </p:nvPr>
        </p:nvSpPr>
        <p:spPr>
          <a:xfrm>
            <a:off x="3673504" y="3053973"/>
            <a:ext cx="5571609" cy="670584"/>
          </a:xfrm>
        </p:spPr>
        <p:txBody>
          <a:bodyPr/>
          <a:p>
            <a:r>
              <a:rPr lang="zh-CN" altLang="en-US">
                <a:solidFill>
                  <a:schemeClr val="dk1">
                    <a:lumMod val="65000"/>
                    <a:lumOff val="35000"/>
                  </a:schemeClr>
                </a:solidFill>
              </a:rPr>
              <a:t>单击此处添加副标题内容</a:t>
            </a:r>
            <a:endParaRPr lang="zh-CN" altLang="en-US">
              <a:solidFill>
                <a:schemeClr val="dk1">
                  <a:lumMod val="65000"/>
                  <a:lumOff val="35000"/>
                </a:schemeClr>
              </a:solidFill>
            </a:endParaRPr>
          </a:p>
        </p:txBody>
      </p:sp>
      <p:sp>
        <p:nvSpPr>
          <p:cNvPr id="5" name="标题 4"/>
          <p:cNvSpPr/>
          <p:nvPr>
            <p:ph type="ctrTitle" idx="2"/>
            <p:custDataLst>
              <p:tags r:id="rId3"/>
            </p:custDataLst>
          </p:nvPr>
        </p:nvSpPr>
        <p:spPr>
          <a:xfrm>
            <a:off x="3673504" y="2079899"/>
            <a:ext cx="5572125" cy="687229"/>
          </a:xfrm>
        </p:spPr>
        <p:txBody>
          <a:bodyPr>
            <a:normAutofit fontScale="90000"/>
          </a:bodyPr>
          <a:p>
            <a:pPr marL="0" indent="0" algn="l">
              <a:lnSpc>
                <a:spcPct val="100000"/>
              </a:lnSpc>
              <a:spcBef>
                <a:spcPts val="0"/>
              </a:spcBef>
              <a:spcAft>
                <a:spcPts val="0"/>
              </a:spcAft>
              <a:buSzPct val="100000"/>
              <a:buNone/>
            </a:pPr>
            <a:r>
              <a:rPr lang="zh-CN" altLang="en-US" sz="4000">
                <a:solidFill>
                  <a:schemeClr val="accent1"/>
                </a:solidFill>
                <a:sym typeface="黑体" panose="02010609060101010101" pitchFamily="2" charset="-122"/>
              </a:rPr>
              <a:t>过程安全事故分享</a:t>
            </a:r>
            <a:endParaRPr lang="zh-CN" altLang="en-US" sz="4000">
              <a:solidFill>
                <a:schemeClr val="accent1"/>
              </a:solidFill>
              <a:sym typeface="黑体" panose="02010609060101010101" pitchFamily="2" charset="-122"/>
            </a:endParaRPr>
          </a:p>
        </p:txBody>
      </p:sp>
      <p:sp>
        <p:nvSpPr>
          <p:cNvPr id="9" name="矩形: 圆角 8"/>
          <p:cNvSpPr/>
          <p:nvPr>
            <p:custDataLst>
              <p:tags r:id="rId4"/>
            </p:custDataLst>
          </p:nvPr>
        </p:nvSpPr>
        <p:spPr>
          <a:xfrm>
            <a:off x="3673504" y="4103506"/>
            <a:ext cx="3504248" cy="8911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algn="ctr" defTabSz="609600">
              <a:buNone/>
            </a:pPr>
            <a:r>
              <a:rPr lang="en-US" altLang="zh-CN" sz="1300" b="1" spc="200" dirty="0">
                <a:solidFill>
                  <a:schemeClr val="lt1"/>
                </a:solidFill>
                <a:latin typeface="Arial" panose="020B0604020202020204" pitchFamily="34" charset="0"/>
                <a:ea typeface="微软雅黑" panose="020B0503020204020204" pitchFamily="34" charset="-122"/>
              </a:rPr>
              <a:t>5</a:t>
            </a:r>
            <a:endParaRPr lang="en-US" altLang="zh-CN" sz="1300" b="1" spc="200" dirty="0">
              <a:solidFill>
                <a:schemeClr val="lt1"/>
              </a:solidFill>
              <a:latin typeface="Arial" panose="020B0604020202020204" pitchFamily="34" charset="0"/>
              <a:ea typeface="微软雅黑" panose="020B0503020204020204" pitchFamily="34" charset="-122"/>
            </a:endParaRPr>
          </a:p>
        </p:txBody>
      </p:sp>
    </p:spTree>
    <p:custDataLst>
      <p:tags r:id="rId5"/>
    </p:custData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6137910"/>
            <a:ext cx="585073" cy="72009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9320927" y="6132531"/>
            <a:ext cx="585073" cy="720090"/>
          </a:xfrm>
          <a:prstGeom prst="rect">
            <a:avLst/>
          </a:prstGeom>
        </p:spPr>
      </p:pic>
      <p:sp>
        <p:nvSpPr>
          <p:cNvPr id="9" name="矩形 8"/>
          <p:cNvSpPr/>
          <p:nvPr>
            <p:custDataLst>
              <p:tags r:id="rId5"/>
            </p:custDataLst>
          </p:nvPr>
        </p:nvSpPr>
        <p:spPr>
          <a:xfrm>
            <a:off x="469770" y="1025902"/>
            <a:ext cx="8966462" cy="4806198"/>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465">
              <a:solidFill>
                <a:schemeClr val="lt1"/>
              </a:solidFill>
              <a:latin typeface="微软雅黑" panose="020B0503020204020204" pitchFamily="34" charset="-122"/>
              <a:ea typeface="微软雅黑" panose="020B0503020204020204" pitchFamily="34" charset="-122"/>
              <a:cs typeface="+mn-ea"/>
              <a:sym typeface="+mn-lt"/>
            </a:endParaRPr>
          </a:p>
        </p:txBody>
      </p:sp>
      <p:cxnSp>
        <p:nvCxnSpPr>
          <p:cNvPr id="10" name="直接连接符 9"/>
          <p:cNvCxnSpPr/>
          <p:nvPr>
            <p:custDataLst>
              <p:tags r:id="rId6"/>
            </p:custDataLst>
          </p:nvPr>
        </p:nvCxnSpPr>
        <p:spPr>
          <a:xfrm>
            <a:off x="616649" y="174308"/>
            <a:ext cx="401193" cy="40119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7"/>
            </p:custDataLst>
          </p:nvPr>
        </p:nvCxnSpPr>
        <p:spPr>
          <a:xfrm>
            <a:off x="469768" y="259455"/>
            <a:ext cx="401193" cy="40119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9058091" y="6197355"/>
            <a:ext cx="401193" cy="40119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9"/>
            </p:custDataLst>
          </p:nvPr>
        </p:nvCxnSpPr>
        <p:spPr>
          <a:xfrm>
            <a:off x="8911211" y="6282502"/>
            <a:ext cx="401193" cy="40119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itle 6"/>
          <p:cNvSpPr txBox="1"/>
          <p:nvPr>
            <p:custDataLst>
              <p:tags r:id="rId10"/>
            </p:custDataLst>
          </p:nvPr>
        </p:nvSpPr>
        <p:spPr>
          <a:xfrm>
            <a:off x="794513" y="1376080"/>
            <a:ext cx="8316974" cy="410584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n-ea"/>
              <a:buAutoNum type="ea1JpnChsDbPeriod"/>
            </a:pPr>
            <a:r>
              <a:rPr lang="en-US"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印度博帕尔事故--------伤亡最多的事故</a:t>
            </a:r>
            <a:endParaRPr lang="en-US"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a:pPr>
            <a:r>
              <a:rPr lang="en-US"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美国德克萨斯化肥厂爆炸事故克–最发达国家最近发生的事故</a:t>
            </a:r>
            <a:endParaRPr lang="en-US"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a:pPr>
            <a:r>
              <a:rPr lang="en-US"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重庆市天原化工总厂“4•16”氯气泄漏爆炸事故---疏散群众最多的事故</a:t>
            </a:r>
            <a:endParaRPr lang="en-US"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a:pPr>
            <a:r>
              <a:rPr lang="en-US"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河北克尔化工“2.28”爆炸事故----国内近年来死亡人数最多的生产企业事故</a:t>
            </a:r>
            <a:endParaRPr lang="en-US"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a:pPr>
            <a:r>
              <a:rPr lang="en-US"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山东新泰联合化工有限公司“11•19”重大爆燃事故-----检修环节伤亡人数较多的事故 </a:t>
            </a:r>
            <a:endParaRPr lang="en-US"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a:pPr>
            <a:r>
              <a:rPr lang="zh-CN"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2017年12月9日，江苏连云港聚鑫生物科技有限公司爆炸事故</a:t>
            </a:r>
            <a:endParaRPr lang="zh-CN" altLang="zh-CN" sz="19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1"/>
    </p:custData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博帕尔事故</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2" name="Title 6"/>
          <p:cNvSpPr txBox="1"/>
          <p:nvPr>
            <p:custDataLst>
              <p:tags r:id="rId7"/>
            </p:custDataLst>
          </p:nvPr>
        </p:nvSpPr>
        <p:spPr>
          <a:xfrm>
            <a:off x="742935" y="1924071"/>
            <a:ext cx="8420131" cy="346711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1984年12月3日凌晨，印度位于中央联邦首府博帕尔市的美国联合碳化公司农药厂发生毒气泄漏事故。有近40吨剧毒的甲基异氰酸酯(MIC)及其反应物在2小时内排向天空，顺着每小时7.4公里的西北风，向东南方向扩散，瞬时间毒气弥漫，覆盖了相当部分市区(约64.7平方公里)。高温且密度大于空气的MIC蒸气，迅速凝聚成毒雾，贴近地面层飘散，许多人在睡梦中就离开了人世。而更多的人则被毒气熏呛后惊醒，涌上街头，惊慌失措、晕头转向。博帕尔市顿时变成了一座恐怖、死亡之城，一座座房屋完好无损，满街遍野到处是人、畜和飞鸟的尸体，像是刚刚经历了一场化学武器战争，场景惨不忍睹。</a:t>
            </a:r>
            <a:endPar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博帕尔事故</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2" name="Title 6"/>
          <p:cNvSpPr txBox="1"/>
          <p:nvPr>
            <p:custDataLst>
              <p:tags r:id="rId7"/>
            </p:custDataLst>
          </p:nvPr>
        </p:nvSpPr>
        <p:spPr>
          <a:xfrm>
            <a:off x="851281" y="2518431"/>
            <a:ext cx="8203437" cy="2278391"/>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事故发生后的短短几天之内就造成3000多人死亡，5万多人双目失明，15万人受到伤害，20多万人受伤需要治疗。孕妇流产、胎儿畸形、肺功能受损者不计其数。根据ILO 2004年4月28日在其网站发布报告，截至2004年，死亡人数已上升至2万人，成为迄今为止世界上最严重的危险化学品事故灾难，当地现在出生的婴儿畸形发病率非常高，事故的影响至今未能完全消除。</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6" name="矩形 5"/>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2" name="文本框 1"/>
          <p:cNvSpPr txBox="1"/>
          <p:nvPr>
            <p:custDataLst>
              <p:tags r:id="rId6"/>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400" b="1" spc="160">
                <a:solidFill>
                  <a:schemeClr val="accent1"/>
                </a:solidFill>
                <a:latin typeface="微软雅黑" panose="020B0503020204020204" pitchFamily="34" charset="-122"/>
                <a:ea typeface="微软雅黑" panose="020B0503020204020204" pitchFamily="34" charset="-122"/>
              </a:rPr>
              <a:t>博帕尔事故</a:t>
            </a:r>
            <a:endParaRPr lang="zh-CN" altLang="en-US" sz="2400" b="1" spc="160">
              <a:solidFill>
                <a:schemeClr val="accent1"/>
              </a:solidFill>
              <a:latin typeface="微软雅黑" panose="020B0503020204020204" pitchFamily="34" charset="-122"/>
              <a:ea typeface="微软雅黑" panose="020B0503020204020204" pitchFamily="34" charset="-122"/>
            </a:endParaRPr>
          </a:p>
        </p:txBody>
      </p:sp>
      <p:pic>
        <p:nvPicPr>
          <p:cNvPr id="3" name="图片 2" descr="placingpictureplaceholder"/>
          <p:cNvPicPr>
            <a:picLocks noChangeAspect="1"/>
          </p:cNvPicPr>
          <p:nvPr>
            <p:custDataLst>
              <p:tags r:id="rId7"/>
            </p:custDataLst>
          </p:nvPr>
        </p:nvPicPr>
        <p:blipFill>
          <a:blip r:link="rId8"/>
          <a:srcRect t="27792" b="27792"/>
          <a:stretch>
            <a:fillRect/>
          </a:stretch>
        </p:blipFill>
        <p:spPr>
          <a:xfrm>
            <a:off x="495265" y="1966927"/>
            <a:ext cx="4148158" cy="1216032"/>
          </a:xfrm>
          <a:prstGeom prst="rect">
            <a:avLst/>
          </a:prstGeom>
        </p:spPr>
      </p:pic>
      <p:pic>
        <p:nvPicPr>
          <p:cNvPr id="5" name="图片 4" descr="placingpictureplaceholder"/>
          <p:cNvPicPr>
            <a:picLocks noChangeAspect="1"/>
          </p:cNvPicPr>
          <p:nvPr>
            <p:custDataLst>
              <p:tags r:id="rId9"/>
            </p:custDataLst>
          </p:nvPr>
        </p:nvPicPr>
        <p:blipFill>
          <a:blip r:link="rId8"/>
          <a:srcRect t="4191" b="4191"/>
          <a:stretch>
            <a:fillRect/>
          </a:stretch>
        </p:blipFill>
        <p:spPr>
          <a:xfrm>
            <a:off x="495265" y="3278209"/>
            <a:ext cx="4148158" cy="2527313"/>
          </a:xfrm>
          <a:prstGeom prst="rect">
            <a:avLst/>
          </a:prstGeom>
        </p:spPr>
      </p:pic>
      <p:sp>
        <p:nvSpPr>
          <p:cNvPr id="11" name="Title 6"/>
          <p:cNvSpPr txBox="1"/>
          <p:nvPr>
            <p:custDataLst>
              <p:tags r:id="rId10"/>
            </p:custDataLst>
          </p:nvPr>
        </p:nvSpPr>
        <p:spPr>
          <a:xfrm>
            <a:off x="4581525" y="3184525"/>
            <a:ext cx="4829175" cy="123825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1985年1月，印度博帕尔，袋子中满是博帕尔毒气泄漏事件中遇难民众的尸骨。 </a:t>
            </a:r>
            <a:endPar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l" fontAlgn="auto">
              <a:lnSpc>
                <a:spcPct val="120000"/>
              </a:lnSpc>
              <a:spcBef>
                <a:spcPts val="0"/>
              </a:spcBef>
              <a:spcAft>
                <a:spcPts val="800"/>
              </a:spcAft>
              <a:buSzPct val="100000"/>
              <a:buNone/>
            </a:pPr>
            <a:r>
              <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虽然距毒气泄漏事件已有25年，但时至今日那里的儿童一出生就遭受着各种病痛和身体畸形的困扰。 </a:t>
            </a:r>
            <a:endParaRPr lang="zh-CN" altLang="en-US" sz="14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l="9375" r="9375"/>
          <a:stretch>
            <a:fillRect/>
          </a:stretch>
        </p:blipFill>
        <p:spPr>
          <a:xfrm>
            <a:off x="7731444" y="4913207"/>
            <a:ext cx="2174556" cy="1944793"/>
          </a:xfrm>
          <a:prstGeom prst="rect">
            <a:avLst/>
          </a:prstGeom>
        </p:spPr>
      </p:pic>
    </p:spTree>
    <p:custDataLst>
      <p:tags r:id="rId13"/>
    </p:custData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7" name="矩形 6"/>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L 形 2"/>
          <p:cNvSpPr/>
          <p:nvPr>
            <p:custDataLst>
              <p:tags r:id="rId6"/>
            </p:custDataLst>
          </p:nvPr>
        </p:nvSpPr>
        <p:spPr>
          <a:xfrm rot="18900000">
            <a:off x="619130" y="3748117"/>
            <a:ext cx="123825" cy="123825"/>
          </a:xfrm>
          <a:prstGeom prst="corner">
            <a:avLst>
              <a:gd name="adj1" fmla="val 29613"/>
              <a:gd name="adj2" fmla="val 308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4" name="L 形 3"/>
          <p:cNvSpPr/>
          <p:nvPr>
            <p:custDataLst>
              <p:tags r:id="rId7"/>
            </p:custDataLst>
          </p:nvPr>
        </p:nvSpPr>
        <p:spPr>
          <a:xfrm rot="18900000">
            <a:off x="855429" y="3748117"/>
            <a:ext cx="123825" cy="123825"/>
          </a:xfrm>
          <a:prstGeom prst="corner">
            <a:avLst>
              <a:gd name="adj1" fmla="val 29613"/>
              <a:gd name="adj2" fmla="val 308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5" name="L 形 4"/>
          <p:cNvSpPr/>
          <p:nvPr>
            <p:custDataLst>
              <p:tags r:id="rId8"/>
            </p:custDataLst>
          </p:nvPr>
        </p:nvSpPr>
        <p:spPr>
          <a:xfrm rot="18900000">
            <a:off x="1091729" y="3748117"/>
            <a:ext cx="123825" cy="123825"/>
          </a:xfrm>
          <a:prstGeom prst="corner">
            <a:avLst>
              <a:gd name="adj1" fmla="val 29613"/>
              <a:gd name="adj2" fmla="val 308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13" name="十字形 12"/>
          <p:cNvSpPr/>
          <p:nvPr>
            <p:custDataLst>
              <p:tags r:id="rId9"/>
            </p:custDataLst>
          </p:nvPr>
        </p:nvSpPr>
        <p:spPr>
          <a:xfrm>
            <a:off x="8563600" y="1871678"/>
            <a:ext cx="371478" cy="371478"/>
          </a:xfrm>
          <a:prstGeom prst="plus">
            <a:avLst>
              <a:gd name="adj" fmla="val 390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190">
              <a:solidFill>
                <a:schemeClr val="lt1"/>
              </a:solidFill>
              <a:latin typeface="微软雅黑" panose="020B0503020204020204" pitchFamily="34" charset="-122"/>
              <a:ea typeface="微软雅黑" panose="020B0503020204020204" pitchFamily="34" charset="-122"/>
            </a:endParaRPr>
          </a:p>
        </p:txBody>
      </p:sp>
      <p:sp>
        <p:nvSpPr>
          <p:cNvPr id="2" name="文本框 1"/>
          <p:cNvSpPr txBox="1"/>
          <p:nvPr>
            <p:custDataLst>
              <p:tags r:id="rId10"/>
            </p:custDataLst>
          </p:nvPr>
        </p:nvSpPr>
        <p:spPr>
          <a:xfrm>
            <a:off x="247614" y="209551"/>
            <a:ext cx="941077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400" b="1" spc="160">
                <a:solidFill>
                  <a:schemeClr val="accent1"/>
                </a:solidFill>
                <a:latin typeface="微软雅黑" panose="020B0503020204020204" pitchFamily="34" charset="-122"/>
                <a:ea typeface="微软雅黑" panose="020B0503020204020204" pitchFamily="34" charset="-122"/>
              </a:rPr>
              <a:t>事故经过</a:t>
            </a:r>
            <a:endParaRPr lang="zh-CN" altLang="en-US" sz="24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11"/>
            </p:custDataLst>
          </p:nvPr>
        </p:nvSpPr>
        <p:spPr>
          <a:xfrm>
            <a:off x="495304" y="1985979"/>
            <a:ext cx="5448341" cy="1362086"/>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en-US" altLang="zh-CN" sz="14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1984年12月2日，当事故企业用氮气将MIC从储罐E610（储存了约40吨MIC）向反应罐压送物料时发现管道堵塞，部门负责人命令工人对管道进行清洗。按操作规程要求，应在管道与储罐连接处加盲板，但实际作业时并没有按要求加盲板，由于阀门内漏，致使清洗水进入储罐E610。</a:t>
            </a:r>
            <a:endParaRPr lang="en-US" altLang="zh-CN" sz="14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itle 6"/>
          <p:cNvSpPr txBox="1"/>
          <p:nvPr>
            <p:custDataLst>
              <p:tags r:id="rId12"/>
            </p:custDataLst>
          </p:nvPr>
        </p:nvSpPr>
        <p:spPr>
          <a:xfrm>
            <a:off x="495266" y="4220301"/>
            <a:ext cx="8791637" cy="1617877"/>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zh-CN" altLang="en-US" sz="14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清洗水进入储罐E610后，与MIC发生反应，生成甲胺 （CH3NH2，无色气体，易燃、易爆、有强烈刺激性）和二氧化碳（CO2），并放出热量。这类反应在20℃时进行缓慢，但为了降低成本，原本用于冷却MIC的氟利昂制冷系统在当年6月已被关闭，制冷系统中的氟利昂转而用于其它工厂。</a:t>
            </a:r>
            <a:endParaRPr lang="zh-CN" altLang="en-US" sz="14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3"/>
    </p:custData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矩形 2"/>
          <p:cNvSpPr/>
          <p:nvPr>
            <p:custDataLst>
              <p:tags r:id="rId6"/>
            </p:custDataLst>
          </p:nvPr>
        </p:nvSpPr>
        <p:spPr>
          <a:xfrm>
            <a:off x="0" y="0"/>
            <a:ext cx="9905484" cy="914400"/>
          </a:xfrm>
          <a:prstGeom prst="rect">
            <a:avLst/>
          </a:prstGeom>
          <a:solidFill>
            <a:schemeClr val="l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21" name="矩形 5"/>
          <p:cNvSpPr/>
          <p:nvPr>
            <p:custDataLst>
              <p:tags r:id="rId7"/>
            </p:custDataLst>
          </p:nvPr>
        </p:nvSpPr>
        <p:spPr>
          <a:xfrm>
            <a:off x="495265" y="1688453"/>
            <a:ext cx="8915343" cy="4087659"/>
          </a:xfrm>
          <a:prstGeom prst="rect">
            <a:avLst/>
          </a:prstGeom>
          <a:solidFill>
            <a:schemeClr val="lt1"/>
          </a:solidFill>
          <a:ln>
            <a:noFill/>
          </a:ln>
          <a:effectLst>
            <a:outerShdw blurRad="2159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465">
              <a:solidFill>
                <a:schemeClr val="lt1"/>
              </a:solidFill>
              <a:latin typeface="微软雅黑" panose="020B0503020204020204" pitchFamily="34" charset="-122"/>
              <a:ea typeface="微软雅黑" panose="020B0503020204020204" pitchFamily="34" charset="-122"/>
            </a:endParaRPr>
          </a:p>
        </p:txBody>
      </p:sp>
      <p:sp>
        <p:nvSpPr>
          <p:cNvPr id="4" name="矩形 4"/>
          <p:cNvSpPr/>
          <p:nvPr>
            <p:custDataLst>
              <p:tags r:id="rId8"/>
            </p:custDataLst>
          </p:nvPr>
        </p:nvSpPr>
        <p:spPr>
          <a:xfrm>
            <a:off x="7305636" y="6156372"/>
            <a:ext cx="2105042" cy="8255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6" name="矩形 3"/>
          <p:cNvSpPr/>
          <p:nvPr>
            <p:custDataLst>
              <p:tags r:id="rId9"/>
            </p:custDataLst>
          </p:nvPr>
        </p:nvSpPr>
        <p:spPr>
          <a:xfrm>
            <a:off x="495521" y="1226008"/>
            <a:ext cx="2105042" cy="8255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5" name="文本框 4"/>
          <p:cNvSpPr txBox="1"/>
          <p:nvPr>
            <p:custDataLst>
              <p:tags r:id="rId10"/>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lumMod val="50000"/>
                  </a:schemeClr>
                </a:solidFill>
                <a:latin typeface="微软雅黑" panose="020B0503020204020204" pitchFamily="34" charset="-122"/>
                <a:ea typeface="微软雅黑" panose="020B0503020204020204" pitchFamily="34" charset="-122"/>
              </a:rPr>
              <a:t>事故经过</a:t>
            </a:r>
            <a:endParaRPr lang="zh-CN" altLang="en-US" sz="2600" b="1" spc="16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1" name="Title 6"/>
          <p:cNvSpPr txBox="1"/>
          <p:nvPr>
            <p:custDataLst>
              <p:tags r:id="rId11"/>
            </p:custDataLst>
          </p:nvPr>
        </p:nvSpPr>
        <p:spPr>
          <a:xfrm>
            <a:off x="742886" y="1936776"/>
            <a:ext cx="8420085" cy="1002342"/>
          </a:xfrm>
          <a:prstGeom prst="rect">
            <a:avLst/>
          </a:prstGeom>
          <a:noFill/>
          <a:ln w="3175">
            <a:noFill/>
            <a:prstDash val="dash"/>
          </a:ln>
        </p:spPr>
        <p:txBody>
          <a:bodyPr wrap="square" lIns="51593" tIns="20637" rIns="51593" bIns="20637"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30000"/>
              </a:lnSpc>
              <a:spcBef>
                <a:spcPts val="0"/>
              </a:spcBef>
              <a:spcAft>
                <a:spcPts val="800"/>
              </a:spcAft>
              <a:buSzPct val="100000"/>
              <a:buFontTx/>
              <a:buNone/>
            </a:pPr>
            <a:r>
              <a:rPr kumimoji="0" lang="zh-CN" altLang="en-US" sz="1900" b="1" i="0" spc="12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反应产生的热量在储罐E610中逐渐积累，加之储罐E610中存在的杂质——氯仿和光气提供的氯离子起催化作用，加速了水与MIC之间的反应。</a:t>
            </a:r>
            <a:endParaRPr kumimoji="0" lang="zh-CN" altLang="en-US" sz="1900" b="1" i="0" spc="120" noProof="0" dirty="0">
              <a:ln w="3175">
                <a:noFill/>
                <a:prstDash val="dash"/>
              </a:ln>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itle 6"/>
          <p:cNvSpPr txBox="1"/>
          <p:nvPr>
            <p:custDataLst>
              <p:tags r:id="rId12"/>
            </p:custDataLst>
          </p:nvPr>
        </p:nvSpPr>
        <p:spPr>
          <a:xfrm>
            <a:off x="742881" y="2996387"/>
            <a:ext cx="8420091" cy="2533262"/>
          </a:xfrm>
          <a:prstGeom prst="rect">
            <a:avLst/>
          </a:prstGeom>
          <a:noFill/>
          <a:ln w="3175">
            <a:noFill/>
            <a:prstDash val="dash"/>
          </a:ln>
        </p:spPr>
        <p:txBody>
          <a:bodyPr wrap="square" lIns="51593" tIns="20637" rIns="51593" bIns="20637"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当天晚上11时，一名维修工巡检时，发现储罐E610上的温度表指示的温度已达38℃（当时的室温只有17℃），而储罐E610上的温度报警器没有发出报警信号！（MIC根据其纯度的不同，沸点应在39-44℃之间，此时储罐E610中的MIC已近沸腾）。</a:t>
            </a:r>
            <a:endParaRPr lang="zh-CN" altLang="en-US" sz="1600" spc="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en-US" altLang="zh-CN" sz="1600" spc="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MIC储罐上装有紧急排放阀，压力增高时它可以自动打开。但是那天恰巧紧急排放阀失灵了。维修工想打开手动泄压阀泄压，结果没成功。</a:t>
            </a:r>
            <a:endParaRPr lang="en-US" altLang="zh-CN" sz="1600" spc="6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3"/>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4" name="矩形 13"/>
          <p:cNvSpPr/>
          <p:nvPr>
            <p:custDataLst>
              <p:tags r:id="rId6"/>
            </p:custDataLst>
          </p:nvPr>
        </p:nvSpPr>
        <p:spPr>
          <a:xfrm>
            <a:off x="1981198" y="1841113"/>
            <a:ext cx="5943612" cy="4087897"/>
          </a:xfrm>
          <a:prstGeom prst="rect">
            <a:avLst/>
          </a:prstGeom>
          <a:solidFill>
            <a:schemeClr val="lt2"/>
          </a:solidFill>
          <a:ln>
            <a:noFill/>
          </a:ln>
          <a:effectLst>
            <a:outerShdw blurRad="254000" dir="5400000" algn="ctr" rotWithShape="0">
              <a:schemeClr val="lt2">
                <a:lumMod val="7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r>
              <a:rPr lang="zh-CN" altLang="en-US" sz="1465">
                <a:solidFill>
                  <a:schemeClr val="dk1"/>
                </a:solidFill>
                <a:latin typeface="微软雅黑" panose="020B0503020204020204" pitchFamily="34" charset="-122"/>
                <a:ea typeface="微软雅黑" panose="020B0503020204020204" pitchFamily="34" charset="-122"/>
                <a:sym typeface="+mn-ea"/>
              </a:rPr>
              <a:t>2</a:t>
            </a:r>
            <a:endParaRPr lang="zh-CN" altLang="en-US" sz="1465">
              <a:solidFill>
                <a:schemeClr val="dk1"/>
              </a:solidFill>
              <a:latin typeface="微软雅黑" panose="020B0503020204020204" pitchFamily="34" charset="-122"/>
              <a:ea typeface="微软雅黑" panose="020B0503020204020204" pitchFamily="34" charset="-122"/>
              <a:sym typeface="+mn-ea"/>
            </a:endParaRPr>
          </a:p>
        </p:txBody>
      </p:sp>
      <p:sp>
        <p:nvSpPr>
          <p:cNvPr id="5" name="文本框 4"/>
          <p:cNvSpPr txBox="1"/>
          <p:nvPr>
            <p:custDataLst>
              <p:tags r:id="rId7"/>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什么是过程安全和过程安全管理</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6" name="Title 6"/>
          <p:cNvSpPr txBox="1"/>
          <p:nvPr>
            <p:custDataLst>
              <p:tags r:id="rId8"/>
            </p:custDataLst>
          </p:nvPr>
        </p:nvSpPr>
        <p:spPr>
          <a:xfrm>
            <a:off x="2228850" y="2088765"/>
            <a:ext cx="5448300" cy="3592586"/>
          </a:xfrm>
          <a:prstGeom prst="rect">
            <a:avLst/>
          </a:prstGeom>
          <a:noFill/>
          <a:ln w="3175">
            <a:noFill/>
            <a:prstDash val="dash"/>
          </a:ln>
        </p:spPr>
        <p:txBody>
          <a:bodyPr wrap="square" lIns="51593" tIns="20637" rIns="51593" bIns="20637" anchor="ctr"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过程安全（Process Safety），也有人把它翻译为“工艺安全”。是指：在危险化学品的生产、储存、使用、处置和转移等生产经营活动中，如何预防装置和设施可能发生的危险化学品意外泄漏及可能引发的火灾和爆炸事故，造成对企业员工和社区居民的伤害以及环境的破坏和财产的损失。过程安全主要关注的是承载危险化学品的装置和设施本身是否存在影响安全的设计缺陷。</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过程安全管理（Process Safety Management，PSM）就是运用风险管理和系统管理思想、方法建立管理体系，在对过程系统进行全面风险分析的基础上，主动地、前瞻性地管理和控制过程风险，预防重大事故发生。</a:t>
            </a:r>
            <a:endParaRPr lang="zh-CN" altLang="en-US"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custDataLst>
              <p:tags r:id="rId9"/>
            </p:custDataLst>
          </p:nvPr>
        </p:nvSpPr>
        <p:spPr>
          <a:xfrm>
            <a:off x="8172516"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1" name="矩形 10"/>
          <p:cNvSpPr/>
          <p:nvPr>
            <p:custDataLst>
              <p:tags r:id="rId10"/>
            </p:custDataLst>
          </p:nvPr>
        </p:nvSpPr>
        <p:spPr>
          <a:xfrm>
            <a:off x="0" y="2986111"/>
            <a:ext cx="1733564" cy="210504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5" name="文本框 4"/>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事故经过</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6"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储罐温度继续上升；使MIC蒸发和反应加剧，储罐E610中的压力越来越高。情急之下，维修工急忙向农药厂有关负责人报告。</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农药厂负责人迅速指派了2个人用水管用对储罐E610进行喷淋，希望借此对储罐E610进行冷却。但储罐E610内的压力继续上升……</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508000" lvl="1" indent="-222250" algn="l" fontAlgn="ctr">
              <a:lnSpc>
                <a:spcPct val="130000"/>
              </a:lnSpc>
              <a:spcBef>
                <a:spcPts val="0"/>
              </a:spcBef>
              <a:spcAft>
                <a:spcPts val="0"/>
              </a:spcAft>
              <a:buSzPct val="100000"/>
              <a:buFont typeface="Arial" panose="020B0604020202020204" pitchFamily="34" charset="0"/>
              <a:buChar char="○"/>
            </a:pPr>
            <a:r>
              <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12月3日午夜零时56分，储罐E610的安全阀起跳，有毒气体大量进入排放吸收塔。排放吸收塔原本可通过碱溶液对有毒气体进行中和，破坏毒性。但当时排放吸收塔正在检修。事发后调查发现，即使事发时排放吸收塔能正常运转，但设计的处理能力远远不能满足处理这样极端事故的需要。</a:t>
            </a:r>
            <a:endPar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事故经过</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557106" y="1688736"/>
            <a:ext cx="8915586" cy="4088082"/>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未中和的有毒气体从排放吸收塔排出，进入最后一道安全防线——火炬。但是，当时火炬因一处管道腐蚀需维修更换而停用。</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1" indent="0" algn="l" eaLnBrk="0" fontAlgn="auto" latinLnBrk="1" hangingPunct="0">
              <a:lnSpc>
                <a:spcPct val="120000"/>
              </a:lnSpc>
              <a:spcBef>
                <a:spcPts val="0"/>
              </a:spcBef>
              <a:spcAft>
                <a:spcPts val="800"/>
              </a:spcAft>
              <a:buSzPct val="100000"/>
              <a:buNone/>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股股浓烈的毒气云团从安全阀处喷射出来，形成一个蘑菇状气团，并迅速向四周扩散开来，开始笼罩厂区。当晚上夜班的120名工人，在毒气的驱赶下纷纷逃命。大约1个小时后，厂区报警的铃声响了。博帕尔市政府当局立即从巴哈拉特重型电器有限公司调来了大批技术人员。</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经过1个多小时的努力，技术人员封堵住了储罐E610的排放，但储罐中的40吨异氰酸甲酯已泄漏殆尽。外泄的有毒气体正扑向熟睡的居民。比空气重2倍的有毒气体，像晨雾一样依附在地面上，它随着每小时7.4公里的西北风，无声无息地进入当地破烂不堪居民区，吞噬着贫苦居民们的生命。</a:t>
            </a:r>
            <a:endParaRPr lang="zh-CN" altLang="en-US" sz="1500" spc="100" dirty="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5" name="矩形 4"/>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10" name="矩形 10"/>
          <p:cNvSpPr/>
          <p:nvPr>
            <p:custDataLst>
              <p:tags r:id="rId6"/>
            </p:custDataLst>
          </p:nvPr>
        </p:nvSpPr>
        <p:spPr>
          <a:xfrm>
            <a:off x="866782" y="1952640"/>
            <a:ext cx="8048689" cy="3714779"/>
          </a:xfrm>
          <a:prstGeom prst="rect">
            <a:avLst/>
          </a:prstGeom>
          <a:solidFill>
            <a:schemeClr val="lt2"/>
          </a:solidFill>
          <a:ln w="25400">
            <a:solidFill>
              <a:schemeClr val="accent1">
                <a:alpha val="2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5" name="矩形 13"/>
          <p:cNvSpPr/>
          <p:nvPr>
            <p:custDataLst>
              <p:tags r:id="rId7"/>
            </p:custDataLst>
          </p:nvPr>
        </p:nvSpPr>
        <p:spPr>
          <a:xfrm>
            <a:off x="990608" y="2105041"/>
            <a:ext cx="8048689" cy="3714779"/>
          </a:xfrm>
          <a:prstGeom prst="rect">
            <a:avLst/>
          </a:prstGeom>
          <a:noFill/>
          <a:ln w="254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8"/>
            </p:custDataLst>
          </p:nvPr>
        </p:nvSpPr>
        <p:spPr>
          <a:xfrm>
            <a:off x="247614" y="209551"/>
            <a:ext cx="941077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事故经过</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9"/>
            </p:custDataLst>
          </p:nvPr>
        </p:nvPicPr>
        <p:blipFill rotWithShape="1">
          <a:blip r:embed="rId10"/>
          <a:srcRect t="9239" b="9239"/>
          <a:stretch>
            <a:fillRect/>
          </a:stretch>
        </p:blipFill>
        <p:spPr>
          <a:xfrm>
            <a:off x="2012137" y="2452904"/>
            <a:ext cx="6129379" cy="2786073"/>
          </a:xfrm>
          <a:custGeom>
            <a:avLst/>
            <a:gdLst/>
            <a:ahLst/>
            <a:cxnLst>
              <a:cxn ang="3">
                <a:pos x="hc" y="t"/>
              </a:cxn>
              <a:cxn ang="cd2">
                <a:pos x="l" y="vc"/>
              </a:cxn>
              <a:cxn ang="cd4">
                <a:pos x="hc" y="b"/>
              </a:cxn>
              <a:cxn ang="0">
                <a:pos x="r" y="vc"/>
              </a:cxn>
            </a:cxnLst>
            <a:rect l="l" t="t" r="r" b="b"/>
            <a:pathLst>
              <a:path w="10560" h="2880">
                <a:moveTo>
                  <a:pt x="0" y="0"/>
                </a:moveTo>
                <a:lnTo>
                  <a:pt x="10560" y="0"/>
                </a:lnTo>
                <a:lnTo>
                  <a:pt x="10560" y="2880"/>
                </a:lnTo>
                <a:lnTo>
                  <a:pt x="0" y="2880"/>
                </a:lnTo>
                <a:lnTo>
                  <a:pt x="0" y="0"/>
                </a:lnTo>
                <a:close/>
              </a:path>
            </a:pathLst>
          </a:custGeom>
        </p:spPr>
      </p:pic>
    </p:spTree>
    <p:custDataLst>
      <p:tags r:id="rId11"/>
    </p:custData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7" name="文本框 6"/>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事故教训</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7"/>
            </p:custDataLst>
          </p:nvPr>
        </p:nvSpPr>
        <p:spPr>
          <a:xfrm>
            <a:off x="557106" y="1688736"/>
            <a:ext cx="8915586" cy="4088082"/>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对MIC危险特性缺乏足够认识。</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违章操作，没有按操作规程加盲板。</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设备管理不到位。制冷系统和排放吸收系统不完好，火炬管道腐蚀正在维修，紧急排放阀和手动排放阀失灵，储罐温度报警失灵。</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工厂设计存在先天不足。博帕尔农药厂涉及剧毒的MIC，却只有一般性的安全措施，未装备先进自动报警装置。用来消减MIC气雾的水幕设计高度只有50英尺，而这次MIC 毒气喷射高度达到100英尺，难以起到效果。</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员工安全培训不够。工人清洗管道时未能严格遵行安全操作规程的要求，致使清洗水进入MIC储罐。</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6" name="文本框 5"/>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事故教训</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7" name="Title 6"/>
          <p:cNvSpPr txBox="1"/>
          <p:nvPr>
            <p:custDataLst>
              <p:tags r:id="rId7"/>
            </p:custDataLst>
          </p:nvPr>
        </p:nvSpPr>
        <p:spPr>
          <a:xfrm>
            <a:off x="495207" y="1964709"/>
            <a:ext cx="8915586" cy="3840329"/>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面对储罐E610内温度高达38℃时，工人缺乏有效的应变能力，在手动泄压阀失效后，未能立即采取其它紧急处置措施。</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应急管理薄弱，缺乏跟当地政府应急动。</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未能认真吸取事故教训。事故后调查发现，博帕尔农药厂此次事故之前已发生光气、氯气、MIC等泄漏事故，但没有对这些事故进行认真调查和分析原因，更没有认真吸取这些事故教训。 </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周边安全距离丧失。当地居民因受博帕尔农药厂周围交通方便、水源充足的吸引，纷纷来此安家落户，最后竟与工厂一街之隔形成了两个贫民聚居的小镇，在这次事故中，由于两个小镇位于工厂的下风口，导致两个小镇的居民死伤最多，受害最重。</a:t>
            </a:r>
            <a:endParaRPr lang="zh-CN" altLang="en-US"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文本框 2"/>
          <p:cNvSpPr txBox="1"/>
          <p:nvPr>
            <p:custDataLst>
              <p:tags r:id="rId6"/>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100" b="1" spc="160">
                <a:solidFill>
                  <a:schemeClr val="accent1"/>
                </a:solidFill>
                <a:latin typeface="微软雅黑" panose="020B0503020204020204" pitchFamily="34" charset="-122"/>
                <a:ea typeface="微软雅黑" panose="020B0503020204020204" pitchFamily="34" charset="-122"/>
              </a:rPr>
              <a:t>事故图片</a:t>
            </a:r>
            <a:endParaRPr lang="zh-CN" altLang="en-US" sz="2100" b="1" spc="160">
              <a:solidFill>
                <a:schemeClr val="accent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7"/>
            </p:custDataLst>
          </p:nvPr>
        </p:nvPicPr>
        <p:blipFill rotWithShape="1">
          <a:blip r:embed="rId8"/>
          <a:srcRect l="319" r="319"/>
          <a:stretch>
            <a:fillRect/>
          </a:stretch>
        </p:blipFill>
        <p:spPr>
          <a:xfrm>
            <a:off x="1795446" y="1964709"/>
            <a:ext cx="6315106" cy="3840329"/>
          </a:xfrm>
          <a:custGeom>
            <a:avLst/>
            <a:gdLst/>
            <a:ahLst/>
            <a:cxnLst>
              <a:cxn ang="3">
                <a:pos x="hc" y="t"/>
              </a:cxn>
              <a:cxn ang="cd2">
                <a:pos x="l" y="vc"/>
              </a:cxn>
              <a:cxn ang="cd4">
                <a:pos x="hc" y="b"/>
              </a:cxn>
              <a:cxn ang="0">
                <a:pos x="r" y="vc"/>
              </a:cxn>
            </a:cxnLst>
            <a:rect l="l" t="t" r="r" b="b"/>
            <a:pathLst>
              <a:path w="9600" h="3840">
                <a:moveTo>
                  <a:pt x="0" y="0"/>
                </a:moveTo>
                <a:lnTo>
                  <a:pt x="9600" y="0"/>
                </a:lnTo>
                <a:lnTo>
                  <a:pt x="9600" y="3840"/>
                </a:lnTo>
                <a:lnTo>
                  <a:pt x="0" y="3840"/>
                </a:lnTo>
                <a:lnTo>
                  <a:pt x="0" y="0"/>
                </a:lnTo>
                <a:close/>
              </a:path>
            </a:pathLst>
          </a:custGeom>
        </p:spPr>
      </p:pic>
    </p:spTree>
    <p:custDataLst>
      <p:tags r:id="rId9"/>
    </p:custData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3" name="装饰 1"/>
          <p:cNvSpPr/>
          <p:nvPr>
            <p:custDataLst>
              <p:tags r:id="rId6"/>
            </p:custDataLst>
          </p:nvPr>
        </p:nvSpPr>
        <p:spPr>
          <a:xfrm>
            <a:off x="1176300" y="3033713"/>
            <a:ext cx="4333875" cy="1857375"/>
          </a:xfrm>
          <a:prstGeom prst="rect">
            <a:avLst/>
          </a:prstGeom>
          <a:noFill/>
          <a:ln w="25400">
            <a:solidFill>
              <a:schemeClr val="accent1">
                <a:alpha val="40000"/>
              </a:schemeClr>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465">
              <a:solidFill>
                <a:schemeClr val="lt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7"/>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事故图片</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8"/>
            </p:custDataLst>
          </p:nvPr>
        </p:nvPicPr>
        <p:blipFill rotWithShape="1">
          <a:blip r:embed="rId9"/>
          <a:srcRect t="930" b="930"/>
          <a:stretch>
            <a:fillRect/>
          </a:stretch>
        </p:blipFill>
        <p:spPr>
          <a:xfrm>
            <a:off x="6934216" y="2522957"/>
            <a:ext cx="2476500" cy="2878942"/>
          </a:xfrm>
          <a:custGeom>
            <a:avLst/>
            <a:gdLst/>
            <a:ahLst/>
            <a:cxnLst>
              <a:cxn ang="3">
                <a:pos x="hc" y="t"/>
              </a:cxn>
              <a:cxn ang="cd2">
                <a:pos x="l" y="vc"/>
              </a:cxn>
              <a:cxn ang="cd4">
                <a:pos x="hc" y="b"/>
              </a:cxn>
              <a:cxn ang="0">
                <a:pos x="r" y="vc"/>
              </a:cxn>
            </a:cxnLst>
            <a:rect l="l" t="t" r="r" b="b"/>
            <a:pathLst>
              <a:path w="4800" h="4320">
                <a:moveTo>
                  <a:pt x="0" y="0"/>
                </a:moveTo>
                <a:lnTo>
                  <a:pt x="4800" y="0"/>
                </a:lnTo>
                <a:lnTo>
                  <a:pt x="4800" y="4320"/>
                </a:lnTo>
                <a:lnTo>
                  <a:pt x="0" y="4320"/>
                </a:lnTo>
                <a:lnTo>
                  <a:pt x="0" y="0"/>
                </a:lnTo>
                <a:close/>
              </a:path>
            </a:pathLst>
          </a:custGeom>
        </p:spPr>
      </p:pic>
      <p:pic>
        <p:nvPicPr>
          <p:cNvPr id="6" name="图片 5"/>
          <p:cNvPicPr>
            <a:picLocks noChangeAspect="1"/>
          </p:cNvPicPr>
          <p:nvPr>
            <p:custDataLst>
              <p:tags r:id="rId10"/>
            </p:custDataLst>
          </p:nvPr>
        </p:nvPicPr>
        <p:blipFill rotWithShape="1">
          <a:blip r:embed="rId11"/>
          <a:srcRect t="31154" b="31154"/>
          <a:stretch>
            <a:fillRect/>
          </a:stretch>
        </p:blipFill>
        <p:spPr>
          <a:xfrm>
            <a:off x="1052474" y="2874328"/>
            <a:ext cx="4333875" cy="1857375"/>
          </a:xfrm>
          <a:custGeom>
            <a:avLst/>
            <a:gdLst/>
            <a:ahLst/>
            <a:cxnLst>
              <a:cxn ang="3">
                <a:pos x="hc" y="t"/>
              </a:cxn>
              <a:cxn ang="cd2">
                <a:pos x="l" y="vc"/>
              </a:cxn>
              <a:cxn ang="cd4">
                <a:pos x="hc" y="b"/>
              </a:cxn>
              <a:cxn ang="0">
                <a:pos x="r" y="vc"/>
              </a:cxn>
            </a:cxnLst>
            <a:rect l="l" t="t" r="r" b="b"/>
            <a:pathLst>
              <a:path w="8400" h="3600">
                <a:moveTo>
                  <a:pt x="0" y="0"/>
                </a:moveTo>
                <a:lnTo>
                  <a:pt x="8400" y="0"/>
                </a:lnTo>
                <a:lnTo>
                  <a:pt x="8400" y="3600"/>
                </a:lnTo>
                <a:lnTo>
                  <a:pt x="0" y="3600"/>
                </a:lnTo>
                <a:lnTo>
                  <a:pt x="0" y="0"/>
                </a:lnTo>
                <a:close/>
              </a:path>
            </a:pathLst>
          </a:custGeom>
        </p:spPr>
      </p:pic>
    </p:spTree>
    <p:custDataLst>
      <p:tags r:id="rId12"/>
    </p:custData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cxnSp>
        <p:nvCxnSpPr>
          <p:cNvPr id="7" name="直接连接符 6"/>
          <p:cNvCxnSpPr/>
          <p:nvPr>
            <p:custDataLst>
              <p:tags r:id="rId6"/>
            </p:custDataLst>
          </p:nvPr>
        </p:nvCxnSpPr>
        <p:spPr>
          <a:xfrm flipH="1">
            <a:off x="490930" y="3581400"/>
            <a:ext cx="8924139" cy="0"/>
          </a:xfrm>
          <a:prstGeom prst="line">
            <a:avLst/>
          </a:prstGeom>
          <a:ln w="12700">
            <a:solidFill>
              <a:schemeClr val="dk1"/>
            </a:solidFill>
            <a:prstDash val="lgDashDot"/>
          </a:ln>
        </p:spPr>
        <p:style>
          <a:lnRef idx="1">
            <a:schemeClr val="dk1"/>
          </a:lnRef>
          <a:fillRef idx="0">
            <a:schemeClr val="dk1"/>
          </a:fillRef>
          <a:effectRef idx="0">
            <a:schemeClr val="dk1"/>
          </a:effectRef>
          <a:fontRef idx="minor">
            <a:schemeClr val="tx1"/>
          </a:fontRef>
        </p:style>
      </p:cxnSp>
      <p:sp>
        <p:nvSpPr>
          <p:cNvPr id="3" name="文本框 2"/>
          <p:cNvSpPr txBox="1"/>
          <p:nvPr>
            <p:custDataLst>
              <p:tags r:id="rId7"/>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solidFill>
                <a:latin typeface="微软雅黑" panose="020B0503020204020204" pitchFamily="34" charset="-122"/>
                <a:ea typeface="微软雅黑" panose="020B0503020204020204" pitchFamily="34" charset="-122"/>
              </a:rPr>
              <a:t>德州事故</a:t>
            </a:r>
            <a:endParaRPr lang="zh-CN" altLang="en-US" sz="26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8"/>
            </p:custDataLst>
          </p:nvPr>
        </p:nvSpPr>
        <p:spPr>
          <a:xfrm>
            <a:off x="495218" y="2219008"/>
            <a:ext cx="7893896" cy="619125"/>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2.美国德克萨斯化肥厂爆炸事故克–最发达国家最近发生的事故</a:t>
            </a:r>
            <a:endPar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itle 6"/>
          <p:cNvSpPr txBox="1"/>
          <p:nvPr>
            <p:custDataLst>
              <p:tags r:id="rId9"/>
            </p:custDataLst>
          </p:nvPr>
        </p:nvSpPr>
        <p:spPr>
          <a:xfrm>
            <a:off x="495320" y="4025812"/>
            <a:ext cx="8915462" cy="185592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2013年4月17日19点50分，美国德克萨斯州韦斯特化肥公司（West Fertilizer Co）储运与销售设施发生爆炸，截至4月22日，事故已造成14人死亡、60人下落不明，经确认，死亡的14人中，10人是义务消防员（包括首批救火的4人），其余4人，是协助消防员灭火的当地居民，超过200人受伤，60-80栋房屋被炸毁，50-75栋房屋不同程度损坏，50栋2层的公寓楼被炸毁，1家养老院和1所学校严重受损。</a:t>
            </a:r>
            <a:endParaRPr lang="en-US" altLang="zh-CN"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AutoShape 3"/>
          <p:cNvSpPr>
            <a:spLocks noChangeAspect="1" noChangeArrowheads="1" noTextEdit="1"/>
          </p:cNvSpPr>
          <p:nvPr>
            <p:custDataLst>
              <p:tags r:id="rId10"/>
            </p:custDataLst>
          </p:nvPr>
        </p:nvSpPr>
        <p:spPr bwMode="auto">
          <a:xfrm rot="10800000">
            <a:off x="8746490" y="2130425"/>
            <a:ext cx="671195" cy="61912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74295" tIns="37147" rIns="74295" bIns="37147" numCol="1" anchor="t" anchorCtr="0" compatLnSpc="1"/>
          <a:p>
            <a:endParaRPr lang="zh-CN" altLang="en-US" sz="1465">
              <a:solidFill>
                <a:schemeClr val="dk1"/>
              </a:solidFill>
              <a:latin typeface="微软雅黑" panose="020B0503020204020204" pitchFamily="34" charset="-122"/>
              <a:ea typeface="微软雅黑" panose="020B0503020204020204" pitchFamily="34" charset="-122"/>
            </a:endParaRPr>
          </a:p>
        </p:txBody>
      </p:sp>
      <p:sp>
        <p:nvSpPr>
          <p:cNvPr id="25" name="Freeform 5"/>
          <p:cNvSpPr>
            <a:spLocks noEditPoints="1"/>
          </p:cNvSpPr>
          <p:nvPr>
            <p:custDataLst>
              <p:tags r:id="rId11"/>
            </p:custDataLst>
          </p:nvPr>
        </p:nvSpPr>
        <p:spPr bwMode="auto">
          <a:xfrm rot="10800000">
            <a:off x="8743315" y="2127885"/>
            <a:ext cx="672465" cy="621665"/>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50000"/>
            </a:schemeClr>
          </a:solidFill>
          <a:ln w="9525">
            <a:noFill/>
            <a:round/>
          </a:ln>
        </p:spPr>
        <p:txBody>
          <a:bodyPr vert="horz" wrap="square" lIns="74295" tIns="37147" rIns="74295" bIns="37147" numCol="1" anchor="t" anchorCtr="0" compatLnSpc="1"/>
          <a:p>
            <a:endParaRPr lang="zh-CN" altLang="en-US" sz="1465">
              <a:solidFill>
                <a:schemeClr val="dk1"/>
              </a:solidFill>
              <a:latin typeface="微软雅黑" panose="020B0503020204020204" pitchFamily="34" charset="-122"/>
              <a:ea typeface="微软雅黑" panose="020B0503020204020204" pitchFamily="34" charset="-122"/>
            </a:endParaRPr>
          </a:p>
        </p:txBody>
      </p:sp>
    </p:spTree>
    <p:custDataLst>
      <p:tags r:id="rId12"/>
    </p:custData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4" name="矩形 3"/>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0" y="6137910"/>
            <a:ext cx="585073" cy="720090"/>
          </a:xfrm>
          <a:prstGeom prst="rect">
            <a:avLst/>
          </a:prstGeom>
        </p:spPr>
      </p:pic>
      <p:cxnSp>
        <p:nvCxnSpPr>
          <p:cNvPr id="7" name="直接连接符 6"/>
          <p:cNvCxnSpPr/>
          <p:nvPr>
            <p:custDataLst>
              <p:tags r:id="rId6"/>
            </p:custDataLst>
          </p:nvPr>
        </p:nvCxnSpPr>
        <p:spPr>
          <a:xfrm flipH="1">
            <a:off x="490930" y="3581400"/>
            <a:ext cx="8924139" cy="0"/>
          </a:xfrm>
          <a:prstGeom prst="line">
            <a:avLst/>
          </a:prstGeom>
          <a:ln w="12700">
            <a:solidFill>
              <a:schemeClr val="dk1"/>
            </a:solidFill>
            <a:prstDash val="lgDashDot"/>
          </a:ln>
        </p:spPr>
        <p:style>
          <a:lnRef idx="1">
            <a:schemeClr val="dk1"/>
          </a:lnRef>
          <a:fillRef idx="0">
            <a:schemeClr val="dk1"/>
          </a:fillRef>
          <a:effectRef idx="0">
            <a:schemeClr val="dk1"/>
          </a:effectRef>
          <a:fontRef idx="minor">
            <a:schemeClr val="tx1"/>
          </a:fontRef>
        </p:style>
      </p:cxnSp>
      <p:sp>
        <p:nvSpPr>
          <p:cNvPr id="3" name="文本框 2"/>
          <p:cNvSpPr txBox="1"/>
          <p:nvPr>
            <p:custDataLst>
              <p:tags r:id="rId7"/>
            </p:custDataLst>
          </p:nvPr>
        </p:nvSpPr>
        <p:spPr>
          <a:xfrm>
            <a:off x="371439" y="209550"/>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500" b="1" spc="160">
                <a:solidFill>
                  <a:schemeClr val="accent1"/>
                </a:solidFill>
                <a:latin typeface="微软雅黑" panose="020B0503020204020204" pitchFamily="34" charset="-122"/>
                <a:ea typeface="微软雅黑" panose="020B0503020204020204" pitchFamily="34" charset="-122"/>
              </a:rPr>
              <a:t>德州事故</a:t>
            </a:r>
            <a:endParaRPr lang="zh-CN" altLang="en-US" sz="2500" b="1" spc="160">
              <a:solidFill>
                <a:schemeClr val="accent1"/>
              </a:solidFill>
              <a:latin typeface="微软雅黑" panose="020B0503020204020204" pitchFamily="34" charset="-122"/>
              <a:ea typeface="微软雅黑" panose="020B0503020204020204" pitchFamily="34" charset="-122"/>
            </a:endParaRPr>
          </a:p>
        </p:txBody>
      </p:sp>
      <p:sp>
        <p:nvSpPr>
          <p:cNvPr id="11" name="Title 6"/>
          <p:cNvSpPr txBox="1"/>
          <p:nvPr>
            <p:custDataLst>
              <p:tags r:id="rId8"/>
            </p:custDataLst>
          </p:nvPr>
        </p:nvSpPr>
        <p:spPr>
          <a:xfrm>
            <a:off x="448793" y="2219008"/>
            <a:ext cx="7893896" cy="619125"/>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2.美国德克萨斯化肥厂爆炸事故克–最发达国家最近发生的事故</a:t>
            </a:r>
            <a:endPar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itle 6"/>
          <p:cNvSpPr txBox="1"/>
          <p:nvPr>
            <p:custDataLst>
              <p:tags r:id="rId9"/>
            </p:custDataLst>
          </p:nvPr>
        </p:nvSpPr>
        <p:spPr>
          <a:xfrm>
            <a:off x="541745" y="4025812"/>
            <a:ext cx="8915462" cy="1855920"/>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2013年4月17日19点50分，美国德克萨斯州韦斯特化肥公司（West Fertilizer Co）储运与销售设施发生爆炸，截至4月22日，事故已造成14人死亡、60人下落不明，经确认，死亡的15人中，10人是义务消防员（包括首批救火的4人），其余5人，是协助消防员灭火的当地居民，超过200人受伤，60-80栋房屋被炸毁，50-75栋房屋不同程度损坏，50栋2层的公寓楼被炸毁，1家养老院和1所学校严重受损。</a:t>
            </a:r>
            <a:endParaRPr lang="en-US" altLang="zh-CN" sz="15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AutoShape 3"/>
          <p:cNvSpPr>
            <a:spLocks noChangeAspect="1" noChangeArrowheads="1" noTextEdit="1"/>
          </p:cNvSpPr>
          <p:nvPr>
            <p:custDataLst>
              <p:tags r:id="rId10"/>
            </p:custDataLst>
          </p:nvPr>
        </p:nvSpPr>
        <p:spPr bwMode="auto">
          <a:xfrm rot="10800000">
            <a:off x="8746490" y="2130425"/>
            <a:ext cx="671195" cy="61912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horz" wrap="square" lIns="74295" tIns="37147" rIns="74295" bIns="37147" numCol="1" anchor="t" anchorCtr="0" compatLnSpc="1"/>
          <a:p>
            <a:endParaRPr lang="zh-CN" altLang="en-US" sz="1190">
              <a:solidFill>
                <a:schemeClr val="dk1"/>
              </a:solidFill>
              <a:latin typeface="微软雅黑" panose="020B0503020204020204" pitchFamily="34" charset="-122"/>
              <a:ea typeface="微软雅黑" panose="020B0503020204020204" pitchFamily="34" charset="-122"/>
            </a:endParaRPr>
          </a:p>
        </p:txBody>
      </p:sp>
      <p:sp>
        <p:nvSpPr>
          <p:cNvPr id="25" name="Freeform 5"/>
          <p:cNvSpPr>
            <a:spLocks noEditPoints="1"/>
          </p:cNvSpPr>
          <p:nvPr>
            <p:custDataLst>
              <p:tags r:id="rId11"/>
            </p:custDataLst>
          </p:nvPr>
        </p:nvSpPr>
        <p:spPr bwMode="auto">
          <a:xfrm rot="10800000">
            <a:off x="8743315" y="2127885"/>
            <a:ext cx="672465" cy="621665"/>
          </a:xfrm>
          <a:custGeom>
            <a:avLst/>
            <a:gdLst>
              <a:gd name="T0" fmla="*/ 87 w 234"/>
              <a:gd name="T1" fmla="*/ 122 h 217"/>
              <a:gd name="T2" fmla="*/ 87 w 234"/>
              <a:gd name="T3" fmla="*/ 217 h 217"/>
              <a:gd name="T4" fmla="*/ 0 w 234"/>
              <a:gd name="T5" fmla="*/ 217 h 217"/>
              <a:gd name="T6" fmla="*/ 0 w 234"/>
              <a:gd name="T7" fmla="*/ 142 h 217"/>
              <a:gd name="T8" fmla="*/ 14 w 234"/>
              <a:gd name="T9" fmla="*/ 55 h 217"/>
              <a:gd name="T10" fmla="*/ 74 w 234"/>
              <a:gd name="T11" fmla="*/ 0 h 217"/>
              <a:gd name="T12" fmla="*/ 94 w 234"/>
              <a:gd name="T13" fmla="*/ 32 h 217"/>
              <a:gd name="T14" fmla="*/ 58 w 234"/>
              <a:gd name="T15" fmla="*/ 63 h 217"/>
              <a:gd name="T16" fmla="*/ 44 w 234"/>
              <a:gd name="T17" fmla="*/ 122 h 217"/>
              <a:gd name="T18" fmla="*/ 87 w 234"/>
              <a:gd name="T19" fmla="*/ 122 h 217"/>
              <a:gd name="T20" fmla="*/ 227 w 234"/>
              <a:gd name="T21" fmla="*/ 122 h 217"/>
              <a:gd name="T22" fmla="*/ 227 w 234"/>
              <a:gd name="T23" fmla="*/ 217 h 217"/>
              <a:gd name="T24" fmla="*/ 140 w 234"/>
              <a:gd name="T25" fmla="*/ 217 h 217"/>
              <a:gd name="T26" fmla="*/ 140 w 234"/>
              <a:gd name="T27" fmla="*/ 142 h 217"/>
              <a:gd name="T28" fmla="*/ 154 w 234"/>
              <a:gd name="T29" fmla="*/ 55 h 217"/>
              <a:gd name="T30" fmla="*/ 214 w 234"/>
              <a:gd name="T31" fmla="*/ 0 h 217"/>
              <a:gd name="T32" fmla="*/ 234 w 234"/>
              <a:gd name="T33" fmla="*/ 32 h 217"/>
              <a:gd name="T34" fmla="*/ 198 w 234"/>
              <a:gd name="T35" fmla="*/ 63 h 217"/>
              <a:gd name="T36" fmla="*/ 185 w 234"/>
              <a:gd name="T37" fmla="*/ 122 h 217"/>
              <a:gd name="T38" fmla="*/ 227 w 234"/>
              <a:gd name="T39" fmla="*/ 12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217">
                <a:moveTo>
                  <a:pt x="87" y="122"/>
                </a:moveTo>
                <a:cubicBezTo>
                  <a:pt x="87" y="217"/>
                  <a:pt x="87" y="217"/>
                  <a:pt x="87" y="217"/>
                </a:cubicBezTo>
                <a:cubicBezTo>
                  <a:pt x="0" y="217"/>
                  <a:pt x="0" y="217"/>
                  <a:pt x="0" y="217"/>
                </a:cubicBezTo>
                <a:cubicBezTo>
                  <a:pt x="0" y="142"/>
                  <a:pt x="0" y="142"/>
                  <a:pt x="0" y="142"/>
                </a:cubicBezTo>
                <a:cubicBezTo>
                  <a:pt x="0" y="102"/>
                  <a:pt x="5" y="73"/>
                  <a:pt x="14" y="55"/>
                </a:cubicBezTo>
                <a:cubicBezTo>
                  <a:pt x="27" y="30"/>
                  <a:pt x="47" y="12"/>
                  <a:pt x="74" y="0"/>
                </a:cubicBezTo>
                <a:cubicBezTo>
                  <a:pt x="94" y="32"/>
                  <a:pt x="94" y="32"/>
                  <a:pt x="94" y="32"/>
                </a:cubicBezTo>
                <a:cubicBezTo>
                  <a:pt x="78" y="38"/>
                  <a:pt x="65" y="49"/>
                  <a:pt x="58" y="63"/>
                </a:cubicBezTo>
                <a:cubicBezTo>
                  <a:pt x="50" y="76"/>
                  <a:pt x="45" y="96"/>
                  <a:pt x="44" y="122"/>
                </a:cubicBezTo>
                <a:lnTo>
                  <a:pt x="87" y="122"/>
                </a:lnTo>
                <a:close/>
                <a:moveTo>
                  <a:pt x="227" y="122"/>
                </a:moveTo>
                <a:cubicBezTo>
                  <a:pt x="227" y="217"/>
                  <a:pt x="227" y="217"/>
                  <a:pt x="227" y="217"/>
                </a:cubicBezTo>
                <a:cubicBezTo>
                  <a:pt x="140" y="217"/>
                  <a:pt x="140" y="217"/>
                  <a:pt x="140" y="217"/>
                </a:cubicBezTo>
                <a:cubicBezTo>
                  <a:pt x="140" y="142"/>
                  <a:pt x="140" y="142"/>
                  <a:pt x="140" y="142"/>
                </a:cubicBezTo>
                <a:cubicBezTo>
                  <a:pt x="140" y="102"/>
                  <a:pt x="145" y="73"/>
                  <a:pt x="154" y="55"/>
                </a:cubicBezTo>
                <a:cubicBezTo>
                  <a:pt x="167" y="30"/>
                  <a:pt x="187" y="12"/>
                  <a:pt x="214" y="0"/>
                </a:cubicBezTo>
                <a:cubicBezTo>
                  <a:pt x="234" y="32"/>
                  <a:pt x="234" y="32"/>
                  <a:pt x="234" y="32"/>
                </a:cubicBezTo>
                <a:cubicBezTo>
                  <a:pt x="218" y="38"/>
                  <a:pt x="206" y="49"/>
                  <a:pt x="198" y="63"/>
                </a:cubicBezTo>
                <a:cubicBezTo>
                  <a:pt x="190" y="76"/>
                  <a:pt x="185" y="96"/>
                  <a:pt x="185" y="122"/>
                </a:cubicBezTo>
                <a:lnTo>
                  <a:pt x="227" y="122"/>
                </a:lnTo>
                <a:close/>
              </a:path>
            </a:pathLst>
          </a:custGeom>
          <a:solidFill>
            <a:schemeClr val="accent1">
              <a:alpha val="50000"/>
            </a:schemeClr>
          </a:solidFill>
          <a:ln w="9525">
            <a:noFill/>
            <a:round/>
          </a:ln>
        </p:spPr>
        <p:txBody>
          <a:bodyPr vert="horz" wrap="square" lIns="74295" tIns="37147" rIns="74295" bIns="37147" numCol="1" anchor="t" anchorCtr="0" compatLnSpc="1"/>
          <a:p>
            <a:endParaRPr lang="zh-CN" altLang="en-US" sz="1190">
              <a:solidFill>
                <a:schemeClr val="dk1"/>
              </a:solidFill>
              <a:latin typeface="微软雅黑" panose="020B0503020204020204" pitchFamily="34" charset="-122"/>
              <a:ea typeface="微软雅黑" panose="020B0503020204020204" pitchFamily="34" charset="-122"/>
            </a:endParaRPr>
          </a:p>
        </p:txBody>
      </p:sp>
    </p:spTree>
    <p:custDataLst>
      <p:tags r:id="rId12"/>
    </p:custData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 name="矩形 1"/>
          <p:cNvSpPr/>
          <p:nvPr>
            <p:custDataLst>
              <p:tags r:id="rId1"/>
            </p:custDataLst>
          </p:nvPr>
        </p:nvSpPr>
        <p:spPr>
          <a:xfrm>
            <a:off x="0" y="-10800"/>
            <a:ext cx="990405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dirty="0">
              <a:solidFill>
                <a:schemeClr val="lt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
            </p:custDataLst>
          </p:nvPr>
        </p:nvPicPr>
        <p:blipFill>
          <a:blip r:embed="rId3"/>
          <a:stretch>
            <a:fillRect/>
          </a:stretch>
        </p:blipFill>
        <p:spPr>
          <a:xfrm>
            <a:off x="9318977" y="-10800"/>
            <a:ext cx="585073" cy="72009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0" y="6137910"/>
            <a:ext cx="585073" cy="720090"/>
          </a:xfrm>
          <a:prstGeom prst="rect">
            <a:avLst/>
          </a:prstGeom>
        </p:spPr>
      </p:pic>
      <p:sp>
        <p:nvSpPr>
          <p:cNvPr id="6" name="矩形 5"/>
          <p:cNvSpPr/>
          <p:nvPr>
            <p:custDataLst>
              <p:tags r:id="rId6"/>
            </p:custDataLst>
          </p:nvPr>
        </p:nvSpPr>
        <p:spPr>
          <a:xfrm>
            <a:off x="0" y="0"/>
            <a:ext cx="9905484" cy="914400"/>
          </a:xfrm>
          <a:prstGeom prst="rect">
            <a:avLst/>
          </a:prstGeom>
          <a:solidFill>
            <a:schemeClr val="l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21" name="矩形 5"/>
          <p:cNvSpPr/>
          <p:nvPr>
            <p:custDataLst>
              <p:tags r:id="rId7"/>
            </p:custDataLst>
          </p:nvPr>
        </p:nvSpPr>
        <p:spPr>
          <a:xfrm>
            <a:off x="495270" y="1688453"/>
            <a:ext cx="8915338" cy="4087659"/>
          </a:xfrm>
          <a:prstGeom prst="rect">
            <a:avLst/>
          </a:prstGeom>
          <a:solidFill>
            <a:schemeClr val="lt1"/>
          </a:solidFill>
          <a:ln>
            <a:noFill/>
          </a:ln>
          <a:effectLst>
            <a:outerShdw blurRad="2159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465">
              <a:solidFill>
                <a:schemeClr val="lt1"/>
              </a:solidFill>
              <a:latin typeface="微软雅黑" panose="020B0503020204020204" pitchFamily="34" charset="-122"/>
              <a:ea typeface="微软雅黑" panose="020B0503020204020204" pitchFamily="34" charset="-122"/>
            </a:endParaRPr>
          </a:p>
        </p:txBody>
      </p:sp>
      <p:sp>
        <p:nvSpPr>
          <p:cNvPr id="8" name="矩形 4"/>
          <p:cNvSpPr/>
          <p:nvPr>
            <p:custDataLst>
              <p:tags r:id="rId8"/>
            </p:custDataLst>
          </p:nvPr>
        </p:nvSpPr>
        <p:spPr>
          <a:xfrm>
            <a:off x="7305636" y="6156372"/>
            <a:ext cx="2105042" cy="8255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1" name="矩形 3"/>
          <p:cNvSpPr/>
          <p:nvPr>
            <p:custDataLst>
              <p:tags r:id="rId9"/>
            </p:custDataLst>
          </p:nvPr>
        </p:nvSpPr>
        <p:spPr>
          <a:xfrm>
            <a:off x="495526" y="1226008"/>
            <a:ext cx="2105042" cy="8255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65">
              <a:solidFill>
                <a:schemeClr val="lt1"/>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10"/>
            </p:custDataLst>
          </p:nvPr>
        </p:nvSpPr>
        <p:spPr>
          <a:xfrm>
            <a:off x="371439" y="209551"/>
            <a:ext cx="9163122" cy="495300"/>
          </a:xfrm>
          <a:prstGeom prst="rect">
            <a:avLst/>
          </a:prstGeom>
          <a:noFill/>
        </p:spPr>
        <p:txBody>
          <a:bodyPr wrap="square" lIns="51593" tIns="20637" rIns="51593" bIns="20637" rtlCol="0" anchor="ctr" anchorCtr="0">
            <a:normAutofit/>
          </a:bodyPr>
          <a:p>
            <a:pPr marL="0" indent="0" algn="l">
              <a:lnSpc>
                <a:spcPct val="100000"/>
              </a:lnSpc>
              <a:spcBef>
                <a:spcPts val="0"/>
              </a:spcBef>
              <a:spcAft>
                <a:spcPts val="0"/>
              </a:spcAft>
              <a:buSzPct val="100000"/>
              <a:buNone/>
            </a:pPr>
            <a:r>
              <a:rPr lang="zh-CN" altLang="en-US" sz="2600" b="1" spc="160">
                <a:solidFill>
                  <a:schemeClr val="accent1">
                    <a:lumMod val="50000"/>
                  </a:schemeClr>
                </a:solidFill>
                <a:latin typeface="微软雅黑" panose="020B0503020204020204" pitchFamily="34" charset="-122"/>
                <a:ea typeface="微软雅黑" panose="020B0503020204020204" pitchFamily="34" charset="-122"/>
              </a:rPr>
              <a:t>德州事故原因分析</a:t>
            </a:r>
            <a:endParaRPr lang="zh-CN" altLang="en-US" sz="2600" b="1" spc="16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3" name="Title 6"/>
          <p:cNvSpPr txBox="1"/>
          <p:nvPr>
            <p:custDataLst>
              <p:tags r:id="rId11"/>
            </p:custDataLst>
          </p:nvPr>
        </p:nvSpPr>
        <p:spPr>
          <a:xfrm>
            <a:off x="742920" y="1936162"/>
            <a:ext cx="8420090" cy="3592875"/>
          </a:xfrm>
          <a:prstGeom prst="rect">
            <a:avLst/>
          </a:prstGeom>
          <a:noFill/>
          <a:ln w="3175">
            <a:noFill/>
            <a:prstDash val="dash"/>
          </a:ln>
        </p:spPr>
        <p:txBody>
          <a:bodyPr wrap="square" lIns="51593" tIns="20637" rIns="51593" bIns="20637"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00050" lvl="0" indent="-400050" algn="l" fontAlgn="ctr">
              <a:lnSpc>
                <a:spcPct val="130000"/>
              </a:lnSpc>
              <a:spcBef>
                <a:spcPts val="1000"/>
              </a:spcBef>
              <a:spcAft>
                <a:spcPts val="0"/>
              </a:spcAft>
              <a:buSzPct val="100000"/>
              <a:buFont typeface="+mn-ea"/>
              <a:buAutoNum type="ea1JpnChsDbPeriod"/>
            </a:pPr>
            <a:r>
              <a:rPr lang="en-US" altLang="zh-TW"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技术原因</a:t>
            </a:r>
            <a:endParaRPr lang="en-US" altLang="zh-TW"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a:pPr>
            <a:r>
              <a:rPr lang="en-US" altLang="zh-TW"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抽余油塔上的液位控制阀能够将液体从塔内转移到储罐中。但是，装置开车时，液位控制阀被一名工人关闭，塔里不断加入物料，却没有产品出来。</a:t>
            </a:r>
            <a:endParaRPr lang="en-US" altLang="zh-TW"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a:pPr>
            <a:r>
              <a:rPr lang="en-US" altLang="zh-TW"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尽管早先已报告该塔的液位计、液位观察孔和压力控制阀出现故障，但装置仍按原计划开车。</a:t>
            </a:r>
            <a:endParaRPr lang="en-US" altLang="zh-TW"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a:pPr>
            <a:r>
              <a:rPr lang="en-US" altLang="zh-TW"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放空罐设计不合理，排放气没有连接到火炬系统。在事故发生前的1年间，已经发生过8起严重的可燃物料泄漏事故，但阿莫科公司和BP公司都没有对其进行整改。</a:t>
            </a:r>
            <a:endParaRPr lang="en-US" altLang="zh-TW"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400050" lvl="0" indent="-400050" algn="l" fontAlgn="ctr">
              <a:lnSpc>
                <a:spcPct val="130000"/>
              </a:lnSpc>
              <a:spcBef>
                <a:spcPts val="1000"/>
              </a:spcBef>
              <a:spcAft>
                <a:spcPts val="0"/>
              </a:spcAft>
              <a:buSzPct val="100000"/>
              <a:buFont typeface="+mn-ea"/>
              <a:buAutoNum type="ea1JpnChsDbPeriod"/>
            </a:pPr>
            <a:r>
              <a:rPr lang="en-US" altLang="zh-TW"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未熄火的汽车距离有燃爆危险性的装置太近。开车过程非常危险，BP公司德州炼厂的管理人员没有遵从安全要求，未将无关人员从附近区域撤出。</a:t>
            </a:r>
            <a:endParaRPr lang="en-US" altLang="zh-TW" sz="1600" spc="100">
              <a:ln w="3175">
                <a:noFill/>
                <a:prstDash val="dash"/>
              </a:ln>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2"/>
    </p:custDataLst>
  </p:cSld>
  <p:clrMapOvr>
    <a:masterClrMapping/>
  </p:clrMapOvr>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3885_1*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4"/>
  <p:tag name="KSO_WM_UNIT_DEC_AREA_ID" val="d14ccd3aa20a48df89a105b395dd17b9"/>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ce76bc8d886f4a1993b0cf29e3a454bb"/>
</p:tagLst>
</file>

<file path=ppt/tags/tag10.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3885_1*a*1"/>
  <p:tag name="KSO_WM_TEMPLATE_CATEGORY" val="custom"/>
  <p:tag name="KSO_WM_TEMPLATE_INDEX" val="20203885"/>
  <p:tag name="KSO_WM_UNIT_LAYERLEVEL" val="1"/>
  <p:tag name="KSO_WM_TAG_VERSION" val="1.0"/>
  <p:tag name="KSO_WM_BEAUTIFY_FLAG" val="#wm#"/>
  <p:tag name="KSO_WM_UNIT_PRESET_TEXT" val="单击添加大标题"/>
  <p:tag name="KSO_WM_UNIT_DEFAULT_FONT" val="40;56;4"/>
  <p:tag name="KSO_WM_UNIT_BLOCK" val="0"/>
  <p:tag name="KSO_WM_UNIT_DEC_AREA_ID" val="c1a47c151a1d4b079877f7ee5e45b33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15"/>
  <p:tag name="KSO_WM_UNIT_TEXT_FILL_FORE_SCHEMECOLOR_INDEX" val="13"/>
  <p:tag name="KSO_WM_UNIT_TEXT_FILL_TYPE" val="1"/>
  <p:tag name="KSO_WM_TEMPLATE_ASSEMBLE_XID" val="5f978c13e01a7e847d6e542e"/>
  <p:tag name="KSO_WM_TEMPLATE_ASSEMBLE_GROUPID" val="5f895717a61ec3b552848d33"/>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03885_5*l_h_i*1_2_1"/>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c0743bf73b0e4a2480768f2dcfd7503e"/>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FILL_FORE_SCHEMECOLOR_INDEX_BRIGHTNESS" val="0.4"/>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0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9752eccc-c3a4-40ab-b7cb-690cb082374c}"/>
</p:tagLst>
</file>

<file path=ppt/tags/tag100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00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003.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0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8ec8f526-9b9e-40ea-a70f-6db1031a4c11}"/>
</p:tagLst>
</file>

<file path=ppt/tags/tag10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b2ffe5b0-a66c-4ace-82f0-ab75b8f788f7}"/>
</p:tagLst>
</file>

<file path=ppt/tags/tag10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223566f6-eb19-4de0-b52b-cdb8238e0412}"/>
</p:tagLst>
</file>

<file path=ppt/tags/tag100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00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009.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01.xml><?xml version="1.0" encoding="utf-8"?>
<p:tagLst xmlns:p="http://schemas.openxmlformats.org/presentationml/2006/main">
  <p:tag name="KSO_WM_UNIT_ISCONTENTSTITLE" val="0"/>
  <p:tag name="KSO_WM_UNIT_ISNUMDGMTITLE" val="0"/>
  <p:tag name="KSO_WM_UNIT_SUBTYPE" val="a"/>
  <p:tag name="KSO_WM_UNIT_PRESET_TEXT" val="标题"/>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03885_5*l_h_f*1_2_1"/>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6c67074a62b943328f2181664d31e840"/>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TEXT_FILL_FORE_SCHEMECOLOR_INDEX_BRIGHTNESS" val="0"/>
  <p:tag name="KSO_WM_UNIT_TEXT_FILL_FORE_SCHEMECOLOR_INDEX" val="13"/>
  <p:tag name="KSO_WM_UNIT_TEXT_FILL_TYPE" val="1"/>
  <p:tag name="KSO_WM_UNIT_USESOURCEFORMAT_APPLY" val="1"/>
</p:tagLst>
</file>

<file path=ppt/tags/tag10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e58bbe49-bca4-4ff5-8541-064a32def7ae}"/>
</p:tagLst>
</file>

<file path=ppt/tags/tag10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96bb0355-f13b-41d8-b3d2-b9c4e03fbffb}"/>
</p:tagLst>
</file>

<file path=ppt/tags/tag10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809cb667-a8dd-44d1-acf4-61de3f3bcd70}"/>
</p:tagLst>
</file>

<file path=ppt/tags/tag101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01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015.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0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a68252ac-8450-4f7a-9362-68338425c237}"/>
</p:tagLst>
</file>

<file path=ppt/tags/tag10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7b98c6ee-ff43-4ee8-8f12-abea6589a0c0}"/>
</p:tagLst>
</file>

<file path=ppt/tags/tag10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133_1*i*1"/>
  <p:tag name="KSO_WM_TEMPLATE_CATEGORY" val="diagram"/>
  <p:tag name="KSO_WM_TEMPLATE_INDEX" val="20211133"/>
  <p:tag name="KSO_WM_UNIT_LAYERLEVEL" val="1"/>
  <p:tag name="KSO_WM_TAG_VERSION" val="1.0"/>
  <p:tag name="KSO_WM_BEAUTIFY_FLAG" val="#wm#"/>
  <p:tag name="KSO_WM_UNIT_BLOCK" val="0"/>
  <p:tag name="KSO_WM_UNIT_SM_LIMIT_TYPE" val="0"/>
  <p:tag name="KSO_WM_UNIT_DEC_AREA_ID" val="fadfbc8266814db5803084abc2dd23f7"/>
  <p:tag name="KSO_WM_UNIT_DECORATE_INFO" val="{&quot;DecorateInfoH&quot;:{&quot;IsAbs&quot;:true},&quot;DecorateInfoW&quot;:{&quot;IsAbs&quot;:true},&quot;DecorateInfoX&quot;:{&quot;IsAbs&quot;:true,&quot;Pos&quot;:0},&quot;DecorateInfoY&quot;:{&quot;IsAbs&quot;:true,&quot;Pos&quot;:2},&quot;ReferentInfo&quot;:{&quot;Id&quot;:&quot;af9653414433424480adc4145f2f7034&quot;,&quot;X&quot;:{&quot;Pos&quot;:2},&quot;Y&quot;:{&quot;Pos&quot;:0}},&quot;whChangeMode&quot;:0}"/>
  <p:tag name="KSO_WM_CHIP_GROUPID" val="5f5ee1ca4d6848d78f644aeb"/>
  <p:tag name="KSO_WM_CHIP_XID" val="5f5f3baa8e478fb0c58a949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
  <p:tag name="KSO_WM_TEMPLATE_ASSEMBLE_XID" val="5fd0b6d71fa9d42129dd3b03"/>
  <p:tag name="KSO_WM_TEMPLATE_ASSEMBLE_GROUPID" val="5fd0b6d71fa9d42129dd3b03"/>
</p:tagLst>
</file>

<file path=ppt/tags/tag10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33_1*i*2"/>
  <p:tag name="KSO_WM_TEMPLATE_CATEGORY" val="diagram"/>
  <p:tag name="KSO_WM_TEMPLATE_INDEX" val="20211133"/>
  <p:tag name="KSO_WM_UNIT_LAYERLEVEL" val="1"/>
  <p:tag name="KSO_WM_TAG_VERSION" val="1.0"/>
  <p:tag name="KSO_WM_BEAUTIFY_FLAG" val="#wm#"/>
  <p:tag name="KSO_WM_UNIT_BLOCK" val="0"/>
  <p:tag name="KSO_WM_UNIT_SM_LIMIT_TYPE" val="0"/>
  <p:tag name="KSO_WM_UNIT_DEC_AREA_ID" val="a9e01146a5244f24beb9a9628a0aa68d"/>
  <p:tag name="KSO_WM_UNIT_DECORATE_INFO" val="{&quot;DecorateInfoH&quot;:{&quot;IsAbs&quot;:true},&quot;DecorateInfoW&quot;:{&quot;IsAbs&quot;:true},&quot;DecorateInfoX&quot;:{&quot;IsAbs&quot;:true,&quot;Pos&quot;:0},&quot;DecorateInfoY&quot;:{&quot;IsAbs&quot;:true,&quot;Pos&quot;:0},&quot;ReferentInfo&quot;:{&quot;Id&quot;:&quot;83aa8e24368746a1a6436912be148b06;81a4914119364908891b12aa83f2b85a&quot;,&quot;X&quot;:{&quot;Pos&quot;:0},&quot;Y&quot;:{&quot;Pos&quot;:2}},&quot;whChangeMode&quot;:0}"/>
  <p:tag name="KSO_WM_CHIP_GROUPID" val="5f5ee1ca4d6848d78f644aeb"/>
  <p:tag name="KSO_WM_CHIP_XID" val="5f5f3baa8e478fb0c58a949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6"/>
  <p:tag name="KSO_WM_TEMPLATE_ASSEMBLE_XID" val="5fd0b6d71fa9d42129dd3b03"/>
  <p:tag name="KSO_WM_TEMPLATE_ASSEMBLE_GROUPID" val="5fd0b6d71fa9d42129dd3b03"/>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custom20203885_5*l_h_i*1_2_2"/>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f7122ed9181d4db991d8547989f4d681"/>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6"/>
  <p:tag name="KSO_WM_UNIT_USESOURCEFORMAT_APPLY" val="1"/>
</p:tagLst>
</file>

<file path=ppt/tags/tag102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33_1*a*1"/>
  <p:tag name="KSO_WM_TEMPLATE_CATEGORY" val="diagram"/>
  <p:tag name="KSO_WM_TEMPLATE_INDEX" val="2021113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598147e467247e19846b47a2edd72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530ddb0dca948c98b39135739dd3e71"/>
  <p:tag name="KSO_WM_UNIT_TEXT_FILL_FORE_SCHEMECOLOR_INDEX_BRIGHTNESS" val="0"/>
  <p:tag name="KSO_WM_UNIT_TEXT_FILL_FORE_SCHEMECOLOR_INDEX" val="13"/>
  <p:tag name="KSO_WM_UNIT_TEXT_FILL_TYPE" val="1"/>
  <p:tag name="KSO_WM_TEMPLATE_ASSEMBLE_XID" val="5fd0b6d71fa9d42129dd3b03"/>
  <p:tag name="KSO_WM_TEMPLATE_ASSEMBLE_GROUPID" val="5fd0b6d71fa9d42129dd3b03"/>
</p:tagLst>
</file>

<file path=ppt/tags/tag1021.xml><?xml version="1.0" encoding="utf-8"?>
<p:tagLst xmlns:p="http://schemas.openxmlformats.org/presentationml/2006/main">
  <p:tag name="KSO_WM_UNIT_VALUE" val="846*719"/>
  <p:tag name="KSO_WM_UNIT_HIGHLIGHT" val="0"/>
  <p:tag name="KSO_WM_UNIT_COMPATIBLE" val="0"/>
  <p:tag name="KSO_WM_UNIT_DIAGRAM_ISNUMVISUAL" val="0"/>
  <p:tag name="KSO_WM_UNIT_DIAGRAM_ISREFERUNIT" val="0"/>
  <p:tag name="KSO_WM_UNIT_TYPE" val="d"/>
  <p:tag name="KSO_WM_UNIT_INDEX" val="2"/>
  <p:tag name="KSO_WM_UNIT_ID" val="diagram20211133_1*d*2"/>
  <p:tag name="KSO_WM_TEMPLATE_CATEGORY" val="diagram"/>
  <p:tag name="KSO_WM_TEMPLATE_INDEX" val="20211133"/>
  <p:tag name="KSO_WM_UNIT_LAYERLEVEL" val="1"/>
  <p:tag name="KSO_WM_TAG_VERSION" val="1.0"/>
  <p:tag name="KSO_WM_BEAUTIFY_FLAG" val="#wm#"/>
  <p:tag name="KSO_WM_CHIP_GROUPID" val="5e7310da9a230a26b9e88a19"/>
  <p:tag name="KSO_WM_CHIP_XID" val="5e7310da9a230a26b9e88a1a"/>
  <p:tag name="KSO_WM_UNIT_DEC_AREA_ID" val="83aa8e24368746a1a6436912be148b0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9e89ff0e987a4f99b19b37de71a91647"/>
  <p:tag name="KSO_WM_UNIT_PLACING_PICTURE" val="9e89ff0e987a4f99b19b37de71a91647"/>
  <p:tag name="KSO_WM_TEMPLATE_ASSEMBLE_XID" val="5fd0b6d71fa9d42129dd3b03"/>
  <p:tag name="KSO_WM_TEMPLATE_ASSEMBLE_GROUPID" val="5fd0b6d71fa9d42129dd3b03"/>
</p:tagLst>
</file>

<file path=ppt/tags/tag1022.xml><?xml version="1.0" encoding="utf-8"?>
<p:tagLst xmlns:p="http://schemas.openxmlformats.org/presentationml/2006/main">
  <p:tag name="KSO_WM_UNIT_VALUE" val="846*719"/>
  <p:tag name="KSO_WM_UNIT_HIGHLIGHT" val="0"/>
  <p:tag name="KSO_WM_UNIT_COMPATIBLE" val="0"/>
  <p:tag name="KSO_WM_UNIT_DIAGRAM_ISNUMVISUAL" val="0"/>
  <p:tag name="KSO_WM_UNIT_DIAGRAM_ISREFERUNIT" val="0"/>
  <p:tag name="KSO_WM_UNIT_TYPE" val="d"/>
  <p:tag name="KSO_WM_UNIT_INDEX" val="3"/>
  <p:tag name="KSO_WM_UNIT_ID" val="diagram20211133_1*d*3"/>
  <p:tag name="KSO_WM_TEMPLATE_CATEGORY" val="diagram"/>
  <p:tag name="KSO_WM_TEMPLATE_INDEX" val="20211133"/>
  <p:tag name="KSO_WM_UNIT_LAYERLEVEL" val="1"/>
  <p:tag name="KSO_WM_TAG_VERSION" val="1.0"/>
  <p:tag name="KSO_WM_BEAUTIFY_FLAG" val="#wm#"/>
  <p:tag name="KSO_WM_CHIP_GROUPID" val="5e7310da9a230a26b9e88a19"/>
  <p:tag name="KSO_WM_CHIP_XID" val="5e7310da9a230a26b9e88a1a"/>
  <p:tag name="KSO_WM_UNIT_DEC_AREA_ID" val="81a4914119364908891b12aa83f2b85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d056268548db4641b13380d1a7f01f56"/>
  <p:tag name="KSO_WM_UNIT_PLACING_PICTURE" val="d056268548db4641b13380d1a7f01f56"/>
  <p:tag name="KSO_WM_TEMPLATE_ASSEMBLE_XID" val="5fd0b6d71fa9d42129dd3b03"/>
  <p:tag name="KSO_WM_TEMPLATE_ASSEMBLE_GROUPID" val="5fd0b6d71fa9d42129dd3b03"/>
</p:tagLst>
</file>

<file path=ppt/tags/tag1023.xml><?xml version="1.0" encoding="utf-8"?>
<p:tagLst xmlns:p="http://schemas.openxmlformats.org/presentationml/2006/main">
  <p:tag name="KSO_WM_UNIT_VALUE" val="1142*719"/>
  <p:tag name="KSO_WM_UNIT_HIGHLIGHT" val="0"/>
  <p:tag name="KSO_WM_UNIT_COMPATIBLE" val="0"/>
  <p:tag name="KSO_WM_UNIT_DIAGRAM_ISNUMVISUAL" val="0"/>
  <p:tag name="KSO_WM_UNIT_DIAGRAM_ISREFERUNIT" val="0"/>
  <p:tag name="KSO_WM_UNIT_TYPE" val="d"/>
  <p:tag name="KSO_WM_UNIT_INDEX" val="4"/>
  <p:tag name="KSO_WM_UNIT_ID" val="diagram20211133_1*d*4"/>
  <p:tag name="KSO_WM_TEMPLATE_CATEGORY" val="diagram"/>
  <p:tag name="KSO_WM_TEMPLATE_INDEX" val="20211133"/>
  <p:tag name="KSO_WM_UNIT_LAYERLEVEL" val="1"/>
  <p:tag name="KSO_WM_TAG_VERSION" val="1.0"/>
  <p:tag name="KSO_WM_BEAUTIFY_FLAG" val="#wm#"/>
  <p:tag name="KSO_WM_CHIP_GROUPID" val="5e7310da9a230a26b9e88a19"/>
  <p:tag name="KSO_WM_CHIP_XID" val="5e7310da9a230a26b9e88a1a"/>
  <p:tag name="KSO_WM_UNIT_DEC_AREA_ID" val="3bebf0c1bfce4ba892630b942b5390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db5e182f708740c884d622873dfbdca6"/>
  <p:tag name="KSO_WM_UNIT_PLACING_PICTURE" val="db5e182f708740c884d622873dfbdca6"/>
  <p:tag name="KSO_WM_TEMPLATE_ASSEMBLE_XID" val="5fd0b6d71fa9d42129dd3b03"/>
  <p:tag name="KSO_WM_TEMPLATE_ASSEMBLE_GROUPID" val="5fd0b6d71fa9d42129dd3b03"/>
</p:tagLst>
</file>

<file path=ppt/tags/tag1024.xml><?xml version="1.0" encoding="utf-8"?>
<p:tagLst xmlns:p="http://schemas.openxmlformats.org/presentationml/2006/main">
  <p:tag name="KSO_WM_UNIT_VALUE" val="1142*719"/>
  <p:tag name="KSO_WM_UNIT_HIGHLIGHT" val="0"/>
  <p:tag name="KSO_WM_UNIT_COMPATIBLE" val="0"/>
  <p:tag name="KSO_WM_UNIT_DIAGRAM_ISNUMVISUAL" val="0"/>
  <p:tag name="KSO_WM_UNIT_DIAGRAM_ISREFERUNIT" val="0"/>
  <p:tag name="KSO_WM_UNIT_TYPE" val="d"/>
  <p:tag name="KSO_WM_UNIT_INDEX" val="1"/>
  <p:tag name="KSO_WM_UNIT_ID" val="diagram20211133_1*d*1"/>
  <p:tag name="KSO_WM_TEMPLATE_CATEGORY" val="diagram"/>
  <p:tag name="KSO_WM_TEMPLATE_INDEX" val="20211133"/>
  <p:tag name="KSO_WM_UNIT_LAYERLEVEL" val="1"/>
  <p:tag name="KSO_WM_TAG_VERSION" val="1.0"/>
  <p:tag name="KSO_WM_BEAUTIFY_FLAG" val="#wm#"/>
  <p:tag name="KSO_WM_CHIP_GROUPID" val="5e7310da9a230a26b9e88a19"/>
  <p:tag name="KSO_WM_CHIP_XID" val="5e7310da9a230a26b9e88a1a"/>
  <p:tag name="KSO_WM_UNIT_DEC_AREA_ID" val="af9653414433424480adc4145f2f703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69d94af642864112a75aeb757ec31470"/>
  <p:tag name="KSO_WM_UNIT_PLACING_PICTURE" val="69d94af642864112a75aeb757ec31470"/>
  <p:tag name="KSO_WM_TEMPLATE_ASSEMBLE_XID" val="5fd0b6d71fa9d42129dd3b03"/>
  <p:tag name="KSO_WM_TEMPLATE_ASSEMBLE_GROUPID" val="5fd0b6d71fa9d42129dd3b03"/>
</p:tagLst>
</file>

<file path=ppt/tags/tag1025.xml><?xml version="1.0" encoding="utf-8"?>
<p:tagLst xmlns:p="http://schemas.openxmlformats.org/presentationml/2006/main">
  <p:tag name="KSO_WM_SLIDE_ID" val="diagram2021113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1133"/>
  <p:tag name="KSO_WM_SLIDE_LAYOUT" val="a_d"/>
  <p:tag name="KSO_WM_SLIDE_LAYOUT_CNT" val="1_4"/>
  <p:tag name="KSO_WM_TEMPLATE_THUMBS_INDEX" val="1、4、7、12、13、14、15、16、17、18、20、24、25、28、33、36、40、43、44"/>
  <p:tag name="KSO_WM_SLIDE_SIZE" val="960*468"/>
  <p:tag name="KSO_WM_SLIDE_POSITION" val="0*0"/>
  <p:tag name="KSO_WM_SLIDE_LAYOUT_INFO" val="{&quot;backgroundInfo&quot;:[{&quot;bottom&quot;:0,&quot;bottomAbs&quot;:false,&quot;left&quot;:0,&quot;leftAbs&quot;:false,&quot;right&quot;:0,&quot;rightAbs&quot;:false,&quot;top&quot;:0,&quot;topAbs&quot;:false,&quot;type&quot;:&quot;general&quot;}],&quot;id&quot;:&quot;2020-12-09T19:36:55&quot;,&quot;maxSize&quot;:{&quot;size1&quot;:13.300000000000001},&quot;minSize&quot;:{&quot;size1&quot;:13.300000000000001},&quot;normalSize&quot;:{&quot;size1&quot;:13.300000000000001},&quot;subLayout&quot;:[{&quot;id&quot;:&quot;2020-12-09T19:36:55&quot;,&quot;margin&quot;:{&quot;bottom&quot;:0.42300000786781311,&quot;left&quot;:1.0318750143051147,&quot;right&quot;:1.0318750143051147,&quot;top&quot;:0.42300000786781311},&quot;type&quot;:0},{&quot;direction&quot;:1,&quot;id&quot;:&quot;2020-12-09T19:36:55&quot;,&quot;maxSize&quot;:{&quot;size1&quot;:27.399999999999999},&quot;minSize&quot;:{&quot;size1&quot;:27.399999999999999},&quot;normalSize&quot;:{&quot;size1&quot;:27.399999999999999},&quot;subLayout&quot;:[{&quot;id&quot;:&quot;2020-12-09T19:36:55&quot;,&quot;margin&quot;:{&quot;bottom&quot;:4.2329998016357422,&quot;left&quot;:1.3755624294281006,&quot;right&quot;:0.32256251573562622,&quot;top&quot;:2.1170001029968262},&quot;type&quot;:0},{&quot;direction&quot;:1,&quot;id&quot;:&quot;2020-12-09T19:36:55&quot;,&quot;maxSize&quot;:{&quot;size1&quot;:31.100000000000001},&quot;minSize&quot;:{&quot;size1&quot;:31.100000000000001},&quot;normalSize&quot;:{&quot;size1&quot;:31.100000000000001},&quot;subLayout&quot;:[{&quot;id&quot;:&quot;2020-12-09T19:36:55&quot;,&quot;margin&quot;:{&quot;bottom&quot;:4.2329998016357422,&quot;left&quot;:0.13650000095367432,&quot;right&quot;:0.2291250079870224,&quot;top&quot;:2.1170001029968262},&quot;type&quot;:0},{&quot;direction&quot;:1,&quot;id&quot;:&quot;2020-12-09T19:36:55&quot;,&quot;maxSize&quot;:{&quot;size1&quot;:45.200000000000003},&quot;minSize&quot;:{&quot;size1&quot;:45.200000000000003},&quot;normalSize&quot;:{&quot;size1&quot;:45.200000000000003},&quot;subLayout&quot;:[{&quot;id&quot;:&quot;2020-12-09T19:36:55&quot;,&quot;margin&quot;:{&quot;bottom&quot;:2.1170001029968262,&quot;left&quot;:0.2291250079870224,&quot;right&quot;:0.13568748533725739,&quot;top&quot;:2.1170001029968262},&quot;type&quot;:0},{&quot;id&quot;:&quot;2020-12-09T19:36:55&quot;,&quot;margin&quot;:{&quot;bottom&quot;:2.1170001029968262,&quot;left&quot;:0.32256251573562622,&quot;right&quot;:1.3755624294281006,&quot;top&quot;:2.1170001029968262},&quot;type&quot;:0}],&quot;type&quot;:0}],&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aa8e478fb0c58a9490"/>
  <p:tag name="KSO_WM_CHIP_FILLPROP" val="[[{&quot;text_align&quot;:&quot;lm&quot;,&quot;text_direction&quot;:&quot;horizontal&quot;,&quot;support_big_font&quot;:false,&quot;fill_id&quot;:&quot;c934b58042b44607bfcc30469ccc57d1&quot;,&quot;fill_align&quot;:&quot;lm&quot;,&quot;chip_types&quot;:[&quot;header&quot;]},{&quot;text_align&quot;:&quot;ct&quot;,&quot;text_direction&quot;:&quot;horizontal&quot;,&quot;support_big_font&quot;:false,&quot;fill_id&quot;:&quot;81a8eb79b7624b73b6c23e7e8c78fc7b&quot;,&quot;fill_align&quot;:&quot;ct&quot;,&quot;chip_types&quot;:[&quot;picture&quot;]},{&quot;text_align&quot;:&quot;ct&quot;,&quot;text_direction&quot;:&quot;horizontal&quot;,&quot;support_big_font&quot;:false,&quot;fill_id&quot;:&quot;aa507c3c8e3b481687f372a9ce6be667&quot;,&quot;fill_align&quot;:&quot;ct&quot;,&quot;chip_types&quot;:[&quot;picture&quot;]},{&quot;text_align&quot;:&quot;ct&quot;,&quot;text_direction&quot;:&quot;horizontal&quot;,&quot;support_big_font&quot;:false,&quot;fill_id&quot;:&quot;81ac0a0531d648dba56e301cdefe81a2&quot;,&quot;fill_align&quot;:&quot;ct&quot;,&quot;chip_types&quot;:[&quot;picture&quot;]},{&quot;text_align&quot;:&quot;ct&quot;,&quot;text_direction&quot;:&quot;horizontal&quot;,&quot;support_big_font&quot;:false,&quot;fill_id&quot;:&quot;f8e0fbbc6bd74803acdf77458e7b47c5&quot;,&quot;fill_align&quot;:&quot;ct&quot;,&quot;chip_types&quot;:[&quot;picture&quot;]}]]"/>
  <p:tag name="FIXED_XID_TMP" val="5f5ee1ca4d6848d78f644aeb"/>
  <p:tag name="KSO_WM_CHIP_DECFILLPROP" val="[]"/>
  <p:tag name="KSO_WM_SPECIAL_SOURCE" val="bdnull"/>
  <p:tag name="KSO_WM_SLIDE_CAN_ADD_NAVIGATION" val="1"/>
  <p:tag name="KSO_WM_CHIP_GROUPID" val="5f5ee1ca4d6848d78f644aeb"/>
  <p:tag name="KSO_WM_SLIDE_BK_DARK_LIGHT" val=""/>
  <p:tag name="KSO_WM_SLIDE_BACKGROUND_TYPE" val="general"/>
  <p:tag name="KSO_WM_SLIDE_SUPPORT_FEATURE_TYPE" val="0"/>
  <p:tag name="KSO_WM_TEMPLATE_ASSEMBLE_XID" val="5fd0b6d71fa9d42129dd3b03"/>
  <p:tag name="KSO_WM_TEMPLATE_ASSEMBLE_GROUPID" val="5fd0b6d71fa9d42129dd3b03"/>
</p:tagLst>
</file>

<file path=ppt/tags/tag10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12d6e81d-4ece-4320-a176-b1e2ef8e850f}"/>
</p:tagLst>
</file>

<file path=ppt/tags/tag10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3bbba42-6033-4692-b6a4-d33c96e1d0ac}"/>
</p:tagLst>
</file>

<file path=ppt/tags/tag10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aa53735c-8aad-4a7f-8012-89dc67db85ad}"/>
</p:tagLst>
</file>

<file path=ppt/tags/tag102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03885_5*l_h_i*1_3_1"/>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630393b7a5324a9386ae1cd5b8e42fbd"/>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FILL_FORE_SCHEMECOLOR_INDEX_BRIGHTNESS" val="0.4"/>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03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031.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0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3cec5b45-f2cf-47e5-8c4c-dedbf2e7b56a}"/>
</p:tagLst>
</file>

<file path=ppt/tags/tag10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41ada7ca-5d6e-4fba-bbce-e6ae584c8ae2}"/>
</p:tagLst>
</file>

<file path=ppt/tags/tag10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b82acf0d-f632-4a9d-a48d-61b6171aee49}"/>
</p:tagLst>
</file>

<file path=ppt/tags/tag103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03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037.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0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fc71c420-2424-4a72-95aa-812d35a9dc4d}"/>
</p:tagLst>
</file>

<file path=ppt/tags/tag10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9d2d8548-5b51-483c-ba99-b8acbe238838}"/>
</p:tagLst>
</file>

<file path=ppt/tags/tag104.xml><?xml version="1.0" encoding="utf-8"?>
<p:tagLst xmlns:p="http://schemas.openxmlformats.org/presentationml/2006/main">
  <p:tag name="KSO_WM_UNIT_ISCONTENTSTITLE" val="0"/>
  <p:tag name="KSO_WM_UNIT_ISNUMDGMTITLE" val="0"/>
  <p:tag name="KSO_WM_UNIT_SUBTYPE" val="a"/>
  <p:tag name="KSO_WM_UNIT_PRESET_TEXT" val="标题"/>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03885_5*l_h_f*1_3_1"/>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f6f8aed67b7441518ea11273776ff571"/>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TEXT_FILL_FORE_SCHEMECOLOR_INDEX_BRIGHTNESS" val="0"/>
  <p:tag name="KSO_WM_UNIT_TEXT_FILL_FORE_SCHEMECOLOR_INDEX" val="13"/>
  <p:tag name="KSO_WM_UNIT_TEXT_FILL_TYPE" val="1"/>
  <p:tag name="KSO_WM_UNIT_USESOURCEFORMAT_APPLY" val="1"/>
</p:tagLst>
</file>

<file path=ppt/tags/tag10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81bcbffd-8054-4885-88a6-40ba089a1b9f}"/>
</p:tagLst>
</file>

<file path=ppt/tags/tag104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04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043.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0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08c33cc7-0ddb-4505-86d4-9c7c664d38f5}"/>
</p:tagLst>
</file>

<file path=ppt/tags/tag10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3c800d3e-9f0d-4e9f-a94e-70aa571accfd}"/>
</p:tagLst>
</file>

<file path=ppt/tags/tag10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bfcb105e-0256-47d6-888e-6b4d8d29ba9d}"/>
</p:tagLst>
</file>

<file path=ppt/tags/tag10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5835_1*i*2"/>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b58dab4db15d44bcb1df66e0f5ffd97f"/>
  <p:tag name="KSO_WM_UNIT_DECORATE_INFO" val="{&quot;DecorateInfoH&quot;:{&quot;IsAbs&quot;:true},&quot;DecorateInfoW&quot;:{&quot;IsAbs&quot;:true},&quot;DecorateInfoX&quot;:{&quot;IsAbs&quot;:true,&quot;Pos&quot;:1},&quot;DecorateInfoY&quot;:{&quot;IsAbs&quot;:true,&quot;Pos&quot;:1},&quot;ReferentInfo&quot;:{&quot;Id&quot;:&quot;ef6761cd67fa49c2a3d5580c2a48da6e&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bf1fa9d42129dd358a"/>
  <p:tag name="KSO_WM_TEMPLATE_ASSEMBLE_GROUPID" val="5fd0b3bf1fa9d42129dd358a"/>
</p:tagLst>
</file>

<file path=ppt/tags/tag104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35_1*a*1"/>
  <p:tag name="KSO_WM_TEMPLATE_CATEGORY" val="diagram"/>
  <p:tag name="KSO_WM_TEMPLATE_INDEX" val="2021583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a7998df9823b421b97221ad29063bc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2865ca10d6c4303b0cccf6aad2c9a58"/>
  <p:tag name="KSO_WM_UNIT_TEXT_FILL_FORE_SCHEMECOLOR_INDEX_BRIGHTNESS" val="0"/>
  <p:tag name="KSO_WM_UNIT_TEXT_FILL_FORE_SCHEMECOLOR_INDEX" val="13"/>
  <p:tag name="KSO_WM_UNIT_TEXT_FILL_TYPE" val="1"/>
  <p:tag name="KSO_WM_TEMPLATE_ASSEMBLE_XID" val="5fd0b3bf1fa9d42129dd358a"/>
  <p:tag name="KSO_WM_TEMPLATE_ASSEMBLE_GROUPID" val="5fd0b3bf1fa9d42129dd358a"/>
</p:tagLst>
</file>

<file path=ppt/tags/tag104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35_1*f*1"/>
  <p:tag name="KSO_WM_TEMPLATE_CATEGORY" val="diagram"/>
  <p:tag name="KSO_WM_TEMPLATE_INDEX" val="20215835"/>
  <p:tag name="KSO_WM_UNIT_LAYERLEVEL" val="1"/>
  <p:tag name="KSO_WM_TAG_VERSION" val="1.0"/>
  <p:tag name="KSO_WM_BEAUTIFY_FLAG" val="#wm#"/>
  <p:tag name="KSO_WM_UNIT_DEFAULT_FONT" val="14;20;2"/>
  <p:tag name="KSO_WM_UNIT_BLOCK" val="0"/>
  <p:tag name="KSO_WM_UNIT_VALUE" val="264"/>
  <p:tag name="KSO_WM_UNIT_SHOW_EDIT_AREA_INDICATION" val="1"/>
  <p:tag name="KSO_WM_CHIP_GROUPID" val="5e6b05596848fb12bee65ac8"/>
  <p:tag name="KSO_WM_CHIP_XID" val="5e6b05596848fb12bee65aca"/>
  <p:tag name="KSO_WM_UNIT_DEC_AREA_ID" val="ef6761cd67fa49c2a3d5580c2a48da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1ca3833dcea442d878f36bede2b180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d0b3bf1fa9d42129dd358a"/>
  <p:tag name="KSO_WM_TEMPLATE_ASSEMBLE_GROUPID" val="5fd0b3bf1fa9d42129dd358a"/>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custom20203885_5*l_h_i*1_3_2"/>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fccd52a44a6a4b0ba694be6f965aa7d4"/>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FILL_FORE_SCHEMECOLOR_INDEX_BRIGHTNESS" val="0.6"/>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VALUE" val="6"/>
  <p:tag name="KSO_WM_UNIT_USESOURCEFORMAT_APPLY" val="1"/>
</p:tagLst>
</file>

<file path=ppt/tags/tag10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3"/>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10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4"/>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1052.xml><?xml version="1.0" encoding="utf-8"?>
<p:tagLst xmlns:p="http://schemas.openxmlformats.org/presentationml/2006/main">
  <p:tag name="KSO_WM_SLIDE_ID" val="diagram2021583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5835"/>
  <p:tag name="KSO_WM_SLIDE_LAYOUT" val="a_f"/>
  <p:tag name="KSO_WM_SLIDE_LAYOUT_CNT" val="1_1"/>
  <p:tag name="KSO_WM_SLIDE_LAYOUT_INFO" val="{&quot;id&quot;:&quot;2020-12-09T19:23:4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43&quot;,&quot;margin&quot;:{&quot;bottom&quot;:0.42300000786781311,&quot;left&quot;:0.83839845657348633,&quot;right&quot;:0.83839845657348633,&quot;top&quot;:0.42300000786781311},&quot;type&quot;:0},{&quot;id&quot;:&quot;2020-12-09T19:23:44&quot;,&quot;margin&quot;:{&quot;bottom&quot;:2.1170001029968262,&quot;left&quot;:5.030390739440918,&quot;right&quot;:5.030390739440918,&quot;top&quot;:2.1170001029968262},&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f1fa9d42129dd358a"/>
  <p:tag name="KSO_WM_TEMPLATE_ASSEMBLE_GROUPID" val="5fd0b3bf1fa9d42129dd358a"/>
</p:tagLst>
</file>

<file path=ppt/tags/tag10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45febc58-8aae-436d-a720-81f3851000c3}"/>
</p:tagLst>
</file>

<file path=ppt/tags/tag10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e721088d-2f64-44d2-a915-a71fcc65d97c}"/>
</p:tagLst>
</file>

<file path=ppt/tags/tag10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24565d4f-a489-4dc6-8921-f5451c525951}"/>
</p:tagLst>
</file>

<file path=ppt/tags/tag105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05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058.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0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b1a67d90-2146-409c-8d6a-b89637593e2a}"/>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03885_5*l_h_i*1_4_1"/>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5b21761b76fd4c52a10ab504e2bf39ac"/>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FILL_FORE_SCHEMECOLOR_INDEX_BRIGHTNESS" val="0.4"/>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0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57318255-8331-46f8-b0ce-98620db4672b}"/>
</p:tagLst>
</file>

<file path=ppt/tags/tag10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5ae2ee74-6659-42c8-ac46-cc8cfbc66d0a}"/>
</p:tagLst>
</file>

<file path=ppt/tags/tag10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18_1*i*3"/>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10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218_1*i*4"/>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10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1218_1*i*6"/>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10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1218_1*i*7"/>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106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18_1*a*1"/>
  <p:tag name="KSO_WM_TEMPLATE_CATEGORY" val="diagram"/>
  <p:tag name="KSO_WM_TEMPLATE_INDEX" val="2021121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0f0e58ac25b48baad3c8a05ab28f11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c97f5f4e86c4b4f91aa77b4907daf54"/>
  <p:tag name="KSO_WM_UNIT_TEXT_FILL_FORE_SCHEMECOLOR_INDEX_BRIGHTNESS" val="0"/>
  <p:tag name="KSO_WM_UNIT_TEXT_FILL_FORE_SCHEMECOLOR_INDEX" val="13"/>
  <p:tag name="KSO_WM_UNIT_TEXT_FILL_TYPE" val="1"/>
  <p:tag name="KSO_WM_TEMPLATE_ASSEMBLE_XID" val="5fd0b6481fa9d42129dd3a5e"/>
  <p:tag name="KSO_WM_TEMPLATE_ASSEMBLE_GROUPID" val="5fd0b6481fa9d42129dd3a5e"/>
</p:tagLst>
</file>

<file path=ppt/tags/tag1067.xml><?xml version="1.0" encoding="utf-8"?>
<p:tagLst xmlns:p="http://schemas.openxmlformats.org/presentationml/2006/main">
  <p:tag name="KSO_WM_UNIT_VALUE" val="1311*1100"/>
  <p:tag name="KSO_WM_UNIT_HIGHLIGHT" val="0"/>
  <p:tag name="KSO_WM_UNIT_COMPATIBLE" val="0"/>
  <p:tag name="KSO_WM_UNIT_DIAGRAM_ISNUMVISUAL" val="0"/>
  <p:tag name="KSO_WM_UNIT_DIAGRAM_ISREFERUNIT" val="0"/>
  <p:tag name="KSO_WM_UNIT_TYPE" val="d"/>
  <p:tag name="KSO_WM_UNIT_INDEX" val="1"/>
  <p:tag name="KSO_WM_UNIT_ID" val="diagram20211218_1*d*1"/>
  <p:tag name="KSO_WM_TEMPLATE_CATEGORY" val="diagram"/>
  <p:tag name="KSO_WM_TEMPLATE_INDEX" val="20211218"/>
  <p:tag name="KSO_WM_UNIT_LAYERLEVEL" val="1"/>
  <p:tag name="KSO_WM_TAG_VERSION" val="1.0"/>
  <p:tag name="KSO_WM_BEAUTIFY_FLAG" val="#wm#"/>
  <p:tag name="KSO_WM_CHIP_GROUPID" val="5e7310da9a230a26b9e88a19"/>
  <p:tag name="KSO_WM_CHIP_XID" val="5e7310da9a230a26b9e88a1a"/>
  <p:tag name="KSO_WM_UNIT_DEC_AREA_ID" val="f89a6fb11013425fa06f0d6b60f718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701f0822024410c90a75da753c27a1d"/>
  <p:tag name="KSO_WM_UNIT_PLACING_PICTURE" val="8701f0822024410c90a75da753c27a1d"/>
  <p:tag name="KSO_WM_UNIT_SUPPORT_UNIT_TYPE" val="[&quot;l&quot;,&quot;m&quot;,&quot;n&quot;,&quot;o&quot;,&quot;p&quot;,&quot;q&quot;,&quot;r&quot;,&quot;δ&quot;,&quot;ε&quot;,&quot;ζ&quot;,&quot;η&quot;,&quot;d&quot;,&quot;α&quot;,&quot;β&quot;,&quot;θ&quot;]"/>
  <p:tag name="KSO_WM_TEMPLATE_ASSEMBLE_XID" val="5fd0b6481fa9d42129dd3a5e"/>
  <p:tag name="KSO_WM_TEMPLATE_ASSEMBLE_GROUPID" val="5fd0b6481fa9d42129dd3a5e"/>
</p:tagLst>
</file>

<file path=ppt/tags/tag106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18_1*f*1"/>
  <p:tag name="KSO_WM_TEMPLATE_CATEGORY" val="diagram"/>
  <p:tag name="KSO_WM_TEMPLATE_INDEX" val="20211218"/>
  <p:tag name="KSO_WM_UNIT_LAYERLEVEL" val="1"/>
  <p:tag name="KSO_WM_TAG_VERSION" val="1.0"/>
  <p:tag name="KSO_WM_BEAUTIFY_FLAG" val="#wm#"/>
  <p:tag name="KSO_WM_UNIT_DEFAULT_FONT" val="14;20;2"/>
  <p:tag name="KSO_WM_UNIT_BLOCK" val="0"/>
  <p:tag name="KSO_WM_UNIT_VALUE" val="60"/>
  <p:tag name="KSO_WM_UNIT_SHOW_EDIT_AREA_INDICATION" val="1"/>
  <p:tag name="KSO_WM_CHIP_GROUPID" val="5e6b05596848fb12bee65ac8"/>
  <p:tag name="KSO_WM_CHIP_XID" val="5e6b05596848fb12bee65aca"/>
  <p:tag name="KSO_WM_UNIT_DEC_AREA_ID" val="797b58cc3f3846bdb9829b854f404b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6541522a1564c00907dcdc190a266f5"/>
  <p:tag name="KSO_WM_UNIT_TEXT_FILL_FORE_SCHEMECOLOR_INDEX_BRIGHTNESS" val="0.25"/>
  <p:tag name="KSO_WM_UNIT_TEXT_FILL_FORE_SCHEMECOLOR_INDEX" val="13"/>
  <p:tag name="KSO_WM_UNIT_TEXT_FILL_TYPE" val="1"/>
  <p:tag name="KSO_WM_TEMPLATE_ASSEMBLE_XID" val="5fd0b6481fa9d42129dd3a5e"/>
  <p:tag name="KSO_WM_TEMPLATE_ASSEMBLE_GROUPID" val="5fd0b6481fa9d42129dd3a5e"/>
</p:tagLst>
</file>

<file path=ppt/tags/tag1069.xml><?xml version="1.0" encoding="utf-8"?>
<p:tagLst xmlns:p="http://schemas.openxmlformats.org/presentationml/2006/main">
  <p:tag name="KSO_WM_SLIDE_ID" val="diagram2021121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1218"/>
  <p:tag name="KSO_WM_SLIDE_LAYOUT" val="a_d_f"/>
  <p:tag name="KSO_WM_SLIDE_LAYOUT_CNT" val="1_1_1"/>
  <p:tag name="KSO_WM_SLIDE_LAYOUT_INFO" val="{&quot;id&quot;:&quot;2020-12-09T19:34:3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34:32&quot;,&quot;margin&quot;:{&quot;bottom&quot;:0.42300000786781311,&quot;left&quot;:0.83839845657348633,&quot;right&quot;:0.83839845657348633,&quot;top&quot;:0.42300000786781311},&quot;type&quot;:0},{&quot;direction&quot;:1,&quot;id&quot;:&quot;2020-12-09T19:34:32&quot;,&quot;maxSize&quot;:{&quot;size1&quot;:44.999204027602289},&quot;minSize&quot;:{&quot;size1&quot;:44.999204027602289},&quot;normalSize&quot;:{&quot;size1&quot;:44.999204027602289},&quot;subLayout&quot;:[{&quot;id&quot;:&quot;2020-12-09T19:34:32&quot;,&quot;margin&quot;:{&quot;bottom&quot;:1.6929999589920044,&quot;left&quot;:1.1176444292068481,&quot;right&quot;:0.27924609184265137,&quot;top&quot;:1.6929999589920044},&quot;type&quot;:0},{&quot;id&quot;:&quot;2020-12-09T19:34:32&quot;,&quot;margin&quot;:{&quot;bottom&quot;:4.6570000648498535,&quot;left&quot;:1.1176444292068481,&quot;right&quot;:1.6767969131469727,&quot;top&quot;:4.6570000648498535},&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58e478fb0c58a942b"/>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df211d00301b44f289a234c884187ebb&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eb08e9d8d6d4856871473bf6fc0633b&quot;,&quot;fill_align&quot;:&quot;cm&quot;,&quot;chip_types&quot;:[&quot;text&quot;]}]]"/>
  <p:tag name="FIXED_XID_TMP" val="5f5ee1ca4d6848d78f644aeb"/>
  <p:tag name="KSO_WM_SLIDE_CAN_ADD_NAVIGATION" val="1"/>
  <p:tag name="KSO_WM_CHIP_DECFILLPROP" val="[]"/>
  <p:tag name="KSO_WM_CHIP_GROUPID" val="5f5ee1ca4d6848d78f644aeb"/>
  <p:tag name="KSO_WM_SLIDE_BK_DARK_LIGHT" val=""/>
  <p:tag name="KSO_WM_SLIDE_BACKGROUND_TYPE" val="navigation"/>
  <p:tag name="KSO_WM_SLIDE_SUPPORT_FEATURE_TYPE" val="3"/>
  <p:tag name="KSO_WM_TEMPLATE_ASSEMBLE_XID" val="5fd0b6481fa9d42129dd3a5e"/>
  <p:tag name="KSO_WM_TEMPLATE_ASSEMBLE_GROUPID" val="5fd0b6481fa9d42129dd3a5e"/>
</p:tagLst>
</file>

<file path=ppt/tags/tag107.xml><?xml version="1.0" encoding="utf-8"?>
<p:tagLst xmlns:p="http://schemas.openxmlformats.org/presentationml/2006/main">
  <p:tag name="KSO_WM_UNIT_ISCONTENTSTITLE" val="0"/>
  <p:tag name="KSO_WM_UNIT_ISNUMDGMTITLE" val="0"/>
  <p:tag name="KSO_WM_UNIT_SUBTYPE" val="a"/>
  <p:tag name="KSO_WM_UNIT_PRESET_TEXT" val="标题"/>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custom20203885_5*l_h_f*1_4_1"/>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5743ce1959d64139a98261a159f9f343"/>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TEXT_FILL_FORE_SCHEMECOLOR_INDEX_BRIGHTNESS" val="0"/>
  <p:tag name="KSO_WM_UNIT_TEXT_FILL_FORE_SCHEMECOLOR_INDEX" val="13"/>
  <p:tag name="KSO_WM_UNIT_TEXT_FILL_TYPE" val="1"/>
  <p:tag name="KSO_WM_UNIT_USESOURCEFORMAT_APPLY" val="1"/>
</p:tagLst>
</file>

<file path=ppt/tags/tag1070.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03885_50*a*1"/>
  <p:tag name="KSO_WM_TEMPLATE_CATEGORY" val="custom"/>
  <p:tag name="KSO_WM_TEMPLATE_INDEX" val="20203885"/>
  <p:tag name="KSO_WM_UNIT_LAYERLEVEL" val="1"/>
  <p:tag name="KSO_WM_TAG_VERSION" val="1.0"/>
  <p:tag name="KSO_WM_BEAUTIFY_FLAG" val="#wm#"/>
  <p:tag name="KSO_WM_UNIT_PRESET_TEXT" val="谢谢观看"/>
  <p:tag name="KSO_WM_UNIT_DEFAULT_FONT" val="66;88;4"/>
  <p:tag name="KSO_WM_UNIT_BLOCK" val="0"/>
  <p:tag name="KSO_WM_UNIT_DEC_AREA_ID" val="904470f2c45948379db92f16e82abf58"/>
  <p:tag name="KSO_WM_CHIP_GROUPID" val="5ebe3a6c0ac41c4a0a5255ef"/>
  <p:tag name="KSO_WM_CHIP_XID" val="5ebe3a6c0ac41c4a0a5255f0"/>
  <p:tag name="KSO_WM_CHIP_FILLAREA_FILL_RULE" val="{&quot;fill_align&quot;:&quot;cm&quot;,&quot;fill_mode&quot;:&quot;adaptive&quot;,&quot;sacle_strategy&quot;:&quot;smart&quot;}"/>
  <p:tag name="KSO_WM_ASSEMBLE_CHIP_INDEX" val="c78fedbfafb34de0bbde2d58ac7490e8"/>
  <p:tag name="KSO_WM_UNIT_TEXT_FILL_FORE_SCHEMECOLOR_INDEX_BRIGHTNESS" val="0.15"/>
  <p:tag name="KSO_WM_UNIT_TEXT_FILL_FORE_SCHEMECOLOR_INDEX" val="13"/>
  <p:tag name="KSO_WM_UNIT_TEXT_FILL_TYPE" val="1"/>
  <p:tag name="KSO_WM_UNIT_VALUE" val="16"/>
</p:tagLst>
</file>

<file path=ppt/tags/tag1071.xml><?xml version="1.0" encoding="utf-8"?>
<p:tagLst xmlns:p="http://schemas.openxmlformats.org/presentationml/2006/main">
  <p:tag name="KSO_WM_BEAUTIFY_FLAG" val="#wm#"/>
  <p:tag name="KSO_WM_TEMPLATE_CATEGORY" val="custom"/>
  <p:tag name="KSO_WM_TEMPLATE_INDEX" val="20203885"/>
  <p:tag name="KSO_WM_CHIP_INFOS" val="{&quot;layout_type&quot;:&quot;formiddle3&quot;,&quot;slide_type&quot;:[&quot;endPage&quot;],&quot;aspect_ratio&quot;:&quot;16:9&quot;}"/>
  <p:tag name="KSO_WM_CHIP_XID" val="5ec34a930ac41c4a0a525d3e"/>
  <p:tag name="KSO_WM_CHIP_FILLPROP" val="[[{&quot;fill_id&quot;:&quot;0fc8cb0b5be24332a6c5a6db9e174d8a&quot;,&quot;fill_align&quot;:&quot;cm&quot;,&quot;text_align&quot;:&quot;cm&quot;,&quot;text_direction&quot;:&quot;horizontal&quot;,&quot;chip_types&quot;:[&quot;text&quot;,&quot;header&quot;]}]]"/>
  <p:tag name="KSO_WM_SLIDE_ID" val="custom20203885_50"/>
  <p:tag name="KSO_WM_TEMPLATE_SUBCATEGORY" val="21"/>
  <p:tag name="KSO_WM_TEMPLATE_MASTER_TYPE" val="1"/>
  <p:tag name="KSO_WM_TEMPLATE_COLOR_TYPE" val="1"/>
  <p:tag name="KSO_WM_SLIDE_TYPE" val="endPage"/>
  <p:tag name="KSO_WM_SLIDE_SUBTYPE" val="pureTxt"/>
  <p:tag name="KSO_WM_SLIDE_ITEM_CNT" val="0"/>
  <p:tag name="KSO_WM_SLIDE_INDEX" val="50"/>
  <p:tag name="KSO_WM_SLIDE_SIZE" val="700*380"/>
  <p:tag name="KSO_WM_SLIDE_POSITION" val="130*79"/>
  <p:tag name="KSO_WM_TAG_VERSION" val="1.0"/>
  <p:tag name="KSO_WM_SLIDE_LAYOUT" val="a_b"/>
  <p:tag name="KSO_WM_SLIDE_LAYOUT_CNT" val="1_1"/>
  <p:tag name="KSO_WM_CHIP_GROUPID" val="5ebf6661ddc3daf3fef3f760"/>
  <p:tag name="KSO_WM_SLIDE_LAYOUT_INFO" val="{&quot;id&quot;:&quot;2020-10-27T10:57:06&quot;,&quot;maxSize&quot;:{&quot;size1&quot;:73.068863706235533},&quot;minSize&quot;:{&quot;size1&quot;:55.068863706235526},&quot;normalSize&quot;:{&quot;size1&quot;:63.368863706235537},&quot;subLayout&quot;:[{&quot;id&quot;:&quot;2020-10-27T10:57:06&quot;,&quot;margin&quot;:{&quot;bottom&quot;:0.30505481362342834,&quot;left&quot;:3.7290816307067871,&quot;right&quot;:3.7232053279876709,&quot;top&quot;:4.4749021530151367},&quot;type&quot;:0},{&quot;id&quot;:&quot;2020-10-27T10:57:06&quot;,&quot;margin&quot;:{&quot;bottom&quot;:4.474907398223877,&quot;left&quot;:3.7290816307067871,&quot;right&quot;:3.7232053279876709,&quot;top&quot;:0.45341727137565613},&quot;type&quot;:0}],&quot;type&quot;:0}"/>
  <p:tag name="KSO_WM_SLIDE_BK_DARK_LIGHT" val="2"/>
  <p:tag name="KSO_WM_SLIDE_BACKGROUND_TYPE" val="general"/>
  <p:tag name="KSO_WM_SLIDE_SUPPORT_FEATURE_TYPE" val="0"/>
  <p:tag name="KSO_WM_TEMPLATE_ASSEMBLE_XID" val="5f978c13e01a7e847d6e5476"/>
  <p:tag name="KSO_WM_TEMPLATE_ASSEMBLE_GROUPID" val="5f895717a61ec3b552848d33"/>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custom20203885_5*l_h_i*1_4_2"/>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b6d9f6ab88d749769322c882c582dfcc"/>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FILL_FORE_SCHEMECOLOR_INDEX_BRIGHTNESS" val="0.6"/>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VALUE" val="6"/>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custom20203885_5*l_h_i*1_5_1"/>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f8a17a9b58384825aff7f8416499146a"/>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FILL_FORE_SCHEMECOLOR_INDEX_BRIGHTNESS" val="0.4"/>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Lst>
</file>

<file path=ppt/tags/tag110.xml><?xml version="1.0" encoding="utf-8"?>
<p:tagLst xmlns:p="http://schemas.openxmlformats.org/presentationml/2006/main">
  <p:tag name="KSO_WM_UNIT_ISCONTENTSTITLE" val="0"/>
  <p:tag name="KSO_WM_UNIT_ISNUMDGMTITLE" val="0"/>
  <p:tag name="KSO_WM_UNIT_SUBTYPE" val="a"/>
  <p:tag name="KSO_WM_UNIT_PRESET_TEXT" val="标题"/>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custom20203885_5*l_h_f*1_5_1"/>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97c214bc840344bd903d04ae39f50948"/>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TEXT_FILL_FORE_SCHEMECOLOR_INDEX_BRIGHTNESS" val="0"/>
  <p:tag name="KSO_WM_UNIT_TEXT_FILL_FORE_SCHEMECOLOR_INDEX" val="13"/>
  <p:tag name="KSO_WM_UNIT_TEXT_FILL_TYPE" val="1"/>
  <p:tag name="KSO_WM_UNIT_USESOURCEFORMAT_APPLY"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custom20203885_5*l_h_i*1_5_2"/>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1c0faca6093c46718023ca4f1a728914"/>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FILL_FORE_SCHEMECOLOR_INDEX_BRIGHTNESS" val="0.6"/>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VALUE" val="6"/>
  <p:tag name="KSO_WM_UNIT_USESOURCEFORMAT_APPLY" val="1"/>
</p:tagLst>
</file>

<file path=ppt/tags/tag112.xml><?xml version="1.0" encoding="utf-8"?>
<p:tagLst xmlns:p="http://schemas.openxmlformats.org/presentationml/2006/main">
  <p:tag name="KSO_WM_CHIP_INFOS" val="{&quot;layout_type&quot;:&quot;forleft1&quot;,&quot;slide_type&quot;:[&quot;contents&quot;],&quot;aspect_ratio&quot;:&quot;16:9&quot;}"/>
  <p:tag name="KSO_WM_CHIP_XID" val="5ebe041a0ac41c4a0a525586"/>
  <p:tag name="KSO_WM_CHIP_FILLPROP" val="[[{&quot;fill_id&quot;:&quot;d79d01ab9c5b48b2b2cbf77aa60cbef5&quot;,&quot;fill_align&quot;:&quot;lm&quot;,&quot;text_align&quot;:&quot;lm&quot;,&quot;text_direction&quot;:&quot;horizontal&quot;,&quot;chip_types&quot;:[&quot;catalogtitle&quot;]},{&quot;fill_id&quot;:&quot;a69f4e6202b0487186f701e832e75495&quot;,&quot;fill_align&quot;:&quot;lm&quot;,&quot;text_align&quot;:&quot;lm&quot;,&quot;text_direction&quot;:&quot;horizontal&quot;,&quot;chip_types&quot;:[&quot;diagram&quot;]}],[{&quot;fill_id&quot;:&quot;d79d01ab9c5b48b2b2cbf77aa60cbef5&quot;,&quot;fill_align&quot;:&quot;cm&quot;,&quot;text_align&quot;:&quot;cm&quot;,&quot;text_direction&quot;:&quot;horizontal&quot;,&quot;chip_types&quot;:[&quot;catalogtitle&quot;]},{&quot;fill_id&quot;:&quot;a69f4e6202b0487186f701e832e75495&quot;,&quot;fill_align&quot;:&quot;lm&quot;,&quot;text_align&quot;:&quot;lm&quot;,&quot;text_direction&quot;:&quot;horizontal&quot;,&quot;chip_types&quot;:[&quot;diagram&quot;]}],[{&quot;fill_id&quot;:&quot;d79d01ab9c5b48b2b2cbf77aa60cbef5&quot;,&quot;fill_align&quot;:&quot;cm&quot;,&quot;text_align&quot;:&quot;cm&quot;,&quot;text_direction&quot;:&quot;horizontal&quot;,&quot;chip_types&quot;:[&quot;catalogtitle&quot;]},{&quot;fill_id&quot;:&quot;a69f4e6202b0487186f701e832e75495&quot;,&quot;fill_align&quot;:&quot;cm&quot;,&quot;text_align&quot;:&quot;lm&quot;,&quot;text_direction&quot;:&quot;horizontal&quot;,&quot;chip_types&quot;:[&quot;diagram&quot;]}]]"/>
  <p:tag name="KSO_WM_SLIDE_ID" val="custom20203885_5"/>
  <p:tag name="KSO_WM_TEMPLATE_SUBCATEGORY" val="21"/>
  <p:tag name="KSO_WM_TEMPLATE_MASTER_TYPE" val="1"/>
  <p:tag name="KSO_WM_TEMPLATE_COLOR_TYPE" val="1"/>
  <p:tag name="KSO_WM_SLIDE_TYPE" val="contents"/>
  <p:tag name="KSO_WM_SLIDE_SUBTYPE" val="diag"/>
  <p:tag name="KSO_WM_SLIDE_ITEM_CNT" val="5"/>
  <p:tag name="KSO_WM_SLIDE_INDEX" val="5"/>
  <p:tag name="KSO_WM_SLIDE_SIZE" val="396*384"/>
  <p:tag name="KSO_WM_SLIDE_POSITION" val="122*36"/>
  <p:tag name="KSO_WM_TAG_VERSION" val="1.0"/>
  <p:tag name="KSO_WM_BEAUTIFY_FLAG" val="#wm#"/>
  <p:tag name="KSO_WM_TEMPLATE_CATEGORY" val="custom"/>
  <p:tag name="KSO_WM_TEMPLATE_INDEX" val="20203885"/>
  <p:tag name="KSO_WM_SLIDE_LAYOUT" val="a_l"/>
  <p:tag name="KSO_WM_SLIDE_LAYOUT_CNT" val="1_1"/>
  <p:tag name="KSO_WM_SLIDE_RATIO" val="1.777778"/>
  <p:tag name="KSO_WM_CHIP_GROUPID" val="5ebf6661ddc3daf3fef3f760"/>
  <p:tag name="KSO_WM_SLIDE_BK_DARK_LIGHT" val="2"/>
  <p:tag name="KSO_WM_SLIDE_BACKGROUND_TYPE" val="general"/>
  <p:tag name="KSO_WM_DIAGRAM_GROUP_CODE" val="l1-1"/>
  <p:tag name="KSO_WM_SLIDE_DIAGTYPE" val="l"/>
  <p:tag name="KSO_WM_SLIDE_SUPPORT_FEATURE_TYPE" val="0"/>
  <p:tag name="KSO_WM_TEMPLATE_ASSEMBLE_XID" val="5f978c13e01a7e847d6e54fe"/>
  <p:tag name="KSO_WM_TEMPLATE_ASSEMBLE_GROUPID" val="5f895717a61ec3b552848d33"/>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3885_7*i*1"/>
  <p:tag name="KSO_WM_TEMPLATE_CATEGORY" val="custom"/>
  <p:tag name="KSO_WM_TEMPLATE_INDEX" val="20203885"/>
  <p:tag name="KSO_WM_UNIT_LAYERLEVEL" val="1"/>
  <p:tag name="KSO_WM_TAG_VERSION" val="1.0"/>
  <p:tag name="KSO_WM_BEAUTIFY_FLAG" val="#wm#"/>
  <p:tag name="KSO_WM_UNIT_BLOCK" val="0"/>
  <p:tag name="KSO_WM_UNIT_SM_LIMIT_TYPE" val="3"/>
  <p:tag name="KSO_WM_UNIT_DEC_AREA_ID" val="5a9a5d8fd5024099843a9267a8cb0bfa"/>
  <p:tag name="KSO_WM_UNIT_DECORATE_INFO" val="{&quot;DecorateInfoH&quot;:{&quot;IsAbs&quot;:true},&quot;DecorateInfoW&quot;:{&quot;IsAbs&quot;:false},&quot;DecorateInfoX&quot;:{&quot;IsAbs&quot;:true,&quot;Pos&quot;:0},&quot;DecorateInfoY&quot;:{&quot;IsAbs&quot;:true,&quot;Pos&quot;:2},&quot;ReferentInfo&quot;:{&quot;Id&quot;:&quot;c1a47c151a1d4b079877f7ee5e45b33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VALUE" val="19"/>
</p:tagLst>
</file>

<file path=ppt/tags/tag114.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3885_7*b*1"/>
  <p:tag name="KSO_WM_TEMPLATE_CATEGORY" val="custom"/>
  <p:tag name="KSO_WM_TEMPLATE_INDEX" val="2020388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2f44199676bf4bc6b1eaa90dd40191a8"/>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35"/>
  <p:tag name="KSO_WM_UNIT_TEXT_FILL_FORE_SCHEMECOLOR_INDEX" val="13"/>
  <p:tag name="KSO_WM_UNIT_TEXT_FILL_TYPE" val="1"/>
</p:tagLst>
</file>

<file path=ppt/tags/tag115.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3885_7*a*1"/>
  <p:tag name="KSO_WM_TEMPLATE_CATEGORY" val="custom"/>
  <p:tag name="KSO_WM_TEMPLATE_INDEX" val="20203885"/>
  <p:tag name="KSO_WM_UNIT_LAYERLEVEL" val="1"/>
  <p:tag name="KSO_WM_TAG_VERSION" val="1.0"/>
  <p:tag name="KSO_WM_BEAUTIFY_FLAG" val="#wm#"/>
  <p:tag name="KSO_WM_UNIT_PRESET_TEXT" val="单击添加大标题"/>
  <p:tag name="KSO_WM_UNIT_DEFAULT_FONT" val="40;56;4"/>
  <p:tag name="KSO_WM_UNIT_BLOCK" val="0"/>
  <p:tag name="KSO_WM_UNIT_DEC_AREA_ID" val="c1a47c151a1d4b079877f7ee5e45b33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15"/>
  <p:tag name="KSO_WM_UNIT_TEXT_FILL_FORE_SCHEMECOLOR_INDEX" val="13"/>
  <p:tag name="KSO_WM_UNIT_TEXT_FILL_TYPE" val="1"/>
</p:tagLst>
</file>

<file path=ppt/tags/tag116.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3885_7*e*1"/>
  <p:tag name="KSO_WM_TEMPLATE_CATEGORY" val="custom"/>
  <p:tag name="KSO_WM_TEMPLATE_INDEX" val="2020388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09a4ec0288984b8f8f048960ebe20c7c"/>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17.xml><?xml version="1.0" encoding="utf-8"?>
<p:tagLst xmlns:p="http://schemas.openxmlformats.org/presentationml/2006/main">
  <p:tag name="KSO_WM_BEAUTIFY_FLAG" val="#wm#"/>
  <p:tag name="KSO_WM_TEMPLATE_CATEGORY" val="custom"/>
  <p:tag name="KSO_WM_TEMPLATE_INDEX" val="2020388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388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0-27T10:55:25&quot;,&quot;maxSize&quot;:{&quot;size1&quot;:45.179420414677374},&quot;minSize&quot;:{&quot;size1&quot;:35.879420414677377},&quot;normalSize&quot;:{&quot;size1&quot;:42.479420414677371},&quot;subLayout&quot;:[{&quot;id&quot;:&quot;2020-10-27T10:55:25&quot;,&quot;margin&quot;:{&quot;bottom&quot;:0.1855989396572113,&quot;left&quot;:10.204178810119629,&quot;right&quot;:1.8343629837036133,&quot;top&quot;:5.5572309494018555},&quot;type&quot;:0},{&quot;id&quot;:&quot;2020-10-27T10:55:25&quot;,&quot;maxSize&quot;:{&quot;size1&quot;:38.103212970233017},&quot;minSize&quot;:{&quot;size1&quot;:12.203212970233022},&quot;normalSize&quot;:{&quot;size1&quot;:25.10321297023302},&quot;subLayout&quot;:[{&quot;id&quot;:&quot;2020-10-27T10:55:25&quot;,&quot;margin&quot;:{&quot;bottom&quot;:0.28213408589363098,&quot;left&quot;:10.204178810119629,&quot;right&quot;:1.8343629837036133,&quot;top&quot;:0.17599824070930481},&quot;type&quot;:0},{&quot;id&quot;:&quot;2020-10-27T10:55:25&quot;,&quot;margin&quot;:{&quot;bottom&quot;:4.8904857635498047,&quot;left&quot;:10.204178810119629,&quot;right&quot;:1.8343629837036133,&quot;top&quot;:0.26996314525604248},&quot;type&quot;:0}],&quot;type&quot;:0}],&quot;type&quot;:0}"/>
  <p:tag name="KSO_WM_SLIDE_BK_DARK_LIGHT" val="2"/>
  <p:tag name="KSO_WM_SLIDE_BACKGROUND_TYPE" val="general"/>
  <p:tag name="KSO_WM_SLIDE_SUPPORT_FEATURE_TYPE" val="0"/>
  <p:tag name="KSO_WM_TEMPLATE_ASSEMBLE_XID" val="5f978c13e01a7e847d6e542e"/>
  <p:tag name="KSO_WM_TEMPLATE_ASSEMBLE_GROUPID" val="5f895717a61ec3b552848d33"/>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8e20251c-2a29-4f7e-b1d9-3d5034c05438}"/>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74c1a88c-af7c-4b25-a7f0-5daf7e87f1dc}"/>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Lst>
</file>

<file path=ppt/tags/tag1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1.xml><?xml version="1.0" encoding="utf-8"?>
<p:tagLst xmlns:p="http://schemas.openxmlformats.org/presentationml/2006/main">
  <p:tag name="KSO_WM_UNIT_PLACING_PICTURE_USER_VIEWPORT" val="{&quot;height&quot;:6037.5007874015746,&quot;width&quot;:3637.2929133858265}"/>
</p:tagLst>
</file>

<file path=ppt/tags/tag122.xml><?xml version="1.0" encoding="utf-8"?>
<p:tagLst xmlns:p="http://schemas.openxmlformats.org/presentationml/2006/main">
  <p:tag name="KSO_WM_SLIDE_BK_DARK_LIGHT" val=""/>
  <p:tag name="KSO_WM_SLIDE_BACKGROUND_TYPE" val="general"/>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9a378b96-3ab3-475c-b42b-f3d20fb6635b}"/>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d43aaa9d-1b68-42ae-aeb7-803af70a9f1b}"/>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fe17d73a-3bb4-4bad-b26e-db23be2df24e}"/>
</p:tagLst>
</file>

<file path=ppt/tags/tag12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12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128.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1.0318750143051147,&quot;right&quot;:1.0318750143051147,&quot;top&quot;:0.42300000786781311},&quot;type&quot;:0},{&quot;id&quot;:&quot;2020-12-09T19:23:29&quot;,&quot;margin&quot;:{&quot;bottom&quot;:1.6940000057220459,&quot;left&quot;:1.3755624294281006,&quot;right&quot;:1.3755624294281006,&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f6382104-a05e-4154-bfeb-8834be6e158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0a9eb28b-80f5-473a-952b-a802494d358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15a641c6-67e3-4e68-a7c4-6aabd48e048c}"/>
</p:tagLst>
</file>

<file path=ppt/tags/tag13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133.xml><?xml version="1.0" encoding="utf-8"?>
<p:tagLst xmlns:p="http://schemas.openxmlformats.org/presentationml/2006/main">
  <p:tag name="KSO_WM_UNIT_PLACING_PICTURE_USER_VIEWPORT" val="{&quot;height&quot;:4742.4992125984254,&quot;width&quot;:6532.5007874015746}"/>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a&quot;,&quot;full_picture&quot;:true,&quot;last_full_picture&quot;:&quot;a&quot;,&quot;margin&quot;:{&quot;bottom&quot;:75.209937701992885,&quot;top&quot;:74.811404881575243},&quot;scheme&quot;:&quot;2-0&quot;,&quot;spacing&quot;:5}"/>
  <p:tag name="KSO_WM_UNIT_PLACING_PICTURE_USER_VIEWPORT_SMARTMENU" val="{&quot;height&quot;:3044.6048866098868,&quot;width&quot;:3097.43302409129}"/>
  <p:tag name="KSO_WM_UNIT_PLACING_PICTURE_USER_RELATIVERECTANGLE_SMARTMENU" val="{&quot;bottom&quot;:0,&quot;left&quot;:0,&quot;right&quot;:0,&quot;top&quot;:0}"/>
</p:tagLst>
</file>

<file path=ppt/tags/tag134.xml><?xml version="1.0" encoding="utf-8"?>
<p:tagLst xmlns:p="http://schemas.openxmlformats.org/presentationml/2006/main">
  <p:tag name="KSO_WM_UNIT_PLACING_PICTURE_USER_VIEWPORT" val="{&quot;height&quot;:4685,&quot;width&quot;:7865}"/>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a&quot;,&quot;full_picture&quot;:true,&quot;last_full_picture&quot;:&quot;a&quot;,&quot;margin&quot;:{&quot;bottom&quot;:75.209937701992885,&quot;top&quot;:74.811404881575243},&quot;scheme&quot;:&quot;2-0&quot;,&quot;spacing&quot;:5}"/>
  <p:tag name="KSO_WM_UNIT_PLACING_PICTURE_USER_VIEWPORT_SMARTMENU" val="{&quot;height&quot;:3044.6048866098868,&quot;width&quot;:5332.5987141899604}"/>
  <p:tag name="KSO_WM_UNIT_PLACING_PICTURE_USER_RELATIVERECTANGLE_SMARTMENU" val="{&quot;bottom&quot;:0,&quot;left&quot;:0,&quot;right&quot;:0,&quot;top&quot;:0}"/>
</p:tagLst>
</file>

<file path=ppt/tags/tag13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136.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137.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1.0318750143051147,&quot;right&quot;:1.0318750143051147,&quot;top&quot;:0.42300000786781311},&quot;type&quot;:0},{&quot;direction&quot;:1,&quot;id&quot;:&quot;2020-12-10T00:11:37&quot;,&quot;maxSize&quot;:{&quot;size1&quot;:66.199979652444995},&quot;minSize&quot;:{&quot;size1&quot;:38.799979652444982},&quot;normalSize&quot;:{&quot;size1&quot;:60.099979652444986},&quot;subLayout&quot;:[{&quot;id&quot;:&quot;2020-12-10T00:11:37&quot;,&quot;margin&quot;:{&quot;bottom&quot;:1.6929999589920044,&quot;left&quot;:1.3755624294281006,&quot;right&quot;:0.021125001832842827,&quot;top&quot;:1.7200000286102295},&quot;type&quot;:0},{&quot;id&quot;:&quot;2020-12-10T00:11:37&quot;,&quot;margin&quot;:{&quot;bottom&quot;:1.6929999589920044,&quot;left&quot;:1.0099375247955322,&quot;right&quot;:1.3755624294281006,&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b7db4505-3bc2-4ab7-89ea-9415a821b4e0}"/>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54dbdd8-7487-402a-ae14-593692737ff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59a33e2d-be1e-4606-9800-b5a6c65ec3a6}"/>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0866_1*i*2"/>
  <p:tag name="KSO_WM_TEMPLATE_CATEGORY" val="diagram"/>
  <p:tag name="KSO_WM_TEMPLATE_INDEX" val="20210866"/>
  <p:tag name="KSO_WM_UNIT_LAYERLEVEL" val="1"/>
  <p:tag name="KSO_WM_TAG_VERSION" val="1.0"/>
  <p:tag name="KSO_WM_BEAUTIFY_FLAG" val="#wm#"/>
  <p:tag name="KSO_WM_UNIT_SM_LIMIT_TYPE" val="2"/>
  <p:tag name="KSO_WM_UNIT_BLOCK" val="0"/>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UNIT_DEC_AREA_ID" val="358b70f24ac245548a0fd7a69b9beb7a"/>
  <p:tag name="KSO_WM_CHIP_GROUPID" val="5e7577bc69be4861f5f860a4"/>
  <p:tag name="KSO_WM_CHIP_XID" val="5e75fdd2dc3a825b335d4bf2"/>
  <p:tag name="KSO_WM_UNIT_FILL_FORE_SCHEMECOLOR_INDEX_BRIGHTNESS" val="-0.1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15"/>
  <p:tag name="KSO_WM_TEMPLATE_ASSEMBLE_XID" val="5fd0b0871fa9d42129dd332b"/>
  <p:tag name="KSO_WM_TEMPLATE_ASSEMBLE_GROUPID" val="5fd0b0871fa9d42129dd332b"/>
</p:tagLst>
</file>

<file path=ppt/tags/tag14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0866_1*a*1"/>
  <p:tag name="KSO_WM_TEMPLATE_CATEGORY" val="diagram"/>
  <p:tag name="KSO_WM_TEMPLATE_INDEX" val="2021086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eca7e5b15724067a17344e1d71b508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c88955c41324199bb1733581d28a005"/>
  <p:tag name="KSO_WM_UNIT_TEXT_FILL_FORE_SCHEMECOLOR_INDEX_BRIGHTNESS" val="0"/>
  <p:tag name="KSO_WM_UNIT_TEXT_FILL_FORE_SCHEMECOLOR_INDEX" val="13"/>
  <p:tag name="KSO_WM_UNIT_TEXT_FILL_TYPE" val="1"/>
  <p:tag name="KSO_WM_TEMPLATE_ASSEMBLE_XID" val="5fd0b0871fa9d42129dd332b"/>
  <p:tag name="KSO_WM_TEMPLATE_ASSEMBLE_GROUPID" val="5fd0b0871fa9d42129dd332b"/>
</p:tagLst>
</file>

<file path=ppt/tags/tag143.xml><?xml version="1.0" encoding="utf-8"?>
<p:tagLst xmlns:p="http://schemas.openxmlformats.org/presentationml/2006/main">
  <p:tag name="KSO_WM_UNIT_PLACING_PICTURE_USER_VIEWPORT" val="{&quot;height&quot;:3216.7553920319037,&quot;width&quot;:4993.3625698401556}"/>
  <p:tag name="KSO_WM_UNIT_VALUE" val="1184*2115"/>
  <p:tag name="KSO_WM_UNIT_HIGHLIGHT" val="0"/>
  <p:tag name="KSO_WM_UNIT_COMPATIBLE" val="1"/>
  <p:tag name="KSO_WM_UNIT_DIAGRAM_ISNUMVISUAL" val="0"/>
  <p:tag name="KSO_WM_UNIT_DIAGRAM_ISREFERUNIT" val="0"/>
  <p:tag name="KSO_WM_UNIT_TYPE" val="d"/>
  <p:tag name="KSO_WM_UNIT_INDEX" val="1"/>
  <p:tag name="KSO_WM_UNIT_ID" val="diagram20210866_1*d*1"/>
  <p:tag name="KSO_WM_TEMPLATE_CATEGORY" val="diagram"/>
  <p:tag name="KSO_WM_TEMPLATE_INDEX" val="20210866"/>
  <p:tag name="KSO_WM_UNIT_LAYERLEVEL" val="1"/>
  <p:tag name="KSO_WM_TAG_VERSION" val="1.0"/>
  <p:tag name="KSO_WM_BEAUTIFY_FLAG" val="#wm#"/>
  <p:tag name="KSO_WM_CHIP_GROUPID" val="5e7310da9a230a26b9e88a19"/>
  <p:tag name="KSO_WM_CHIP_XID" val="5e7310da9a230a26b9e88a1a"/>
  <p:tag name="KSO_WM_UNIT_DEC_AREA_ID" val="b2c6bf0e1b50422a9400c02047e3ded8"/>
  <p:tag name="KSO_WM_UNIT_DECORATE_INFO" val="{&quot;ReferentInfo&quot;:{&quot;Id&quot;:&quot;slide&quot;,&quot;X&quot;:{&quot;Pos&quot;:0},&quot;Y&quot;:{&quot;Pos&quot;:0}},&quot;DecorateInfoX&quot;:{&quot;Pos&quot;:2,&quot;IsAbs&quot;:false},&quot;DecorateInfoY&quot;:{&quot;Pos&quot;:0,&quot;IsAbs&quot;:false},&quot;DecorateInfoW&quot;:{&quot;IsAbs&quot;:false},&quot;DecorateInfoH&quot;:{&quot;IsAbs&quot;:false},&quot;whChangeMode&quot;:1}"/>
  <p:tag name="KSO_WM_UNIT_SM_LIMIT_TYPE" val="2"/>
  <p:tag name="KSO_WM_CHIP_FILLAREA_FILL_RULE" val="{&quot;fill_align&quot;:&quot;cb&quot;,&quot;fill_mode&quot;:&quot;full&quot;,&quot;sacle_strategy&quot;:&quot;smart&quot;}"/>
  <p:tag name="KSO_WM_ASSEMBLE_CHIP_INDEX" val="11771c3a02d14bd3abc7029e925d82f1"/>
  <p:tag name="KSO_WM_UNIT_PLACING_PICTURE" val="11771c3a02d14bd3abc7029e925d82f1"/>
  <p:tag name="KSO_WM_UNIT_SUPPORT_UNIT_TYPE" val="[&quot;d&quot;,&quot;θ&quot;]"/>
  <p:tag name="KSO_WM_TEMPLATE_ASSEMBLE_XID" val="5fd0b0871fa9d42129dd332b"/>
  <p:tag name="KSO_WM_TEMPLATE_ASSEMBLE_GROUPID" val="5fd0b0871fa9d42129dd332b"/>
  <p:tag name="KSO_WM_UNIT_PLACING_PICTURE_INFO" val="{&quot;code&quot;:&quot;&quot;,&quot;full_picture&quot;:false,&quot;scheme&quot;:&quot;5-0&quot;,&quot;spacing&quot;:5}"/>
  <p:tag name="KSO_WM_UNIT_PLACING_PICTURE_USER_VIEWPORT_SMARTMENU" val="{&quot;height&quot;:1890.635782877604,&quot;width&quot;:4934.0951538085938}"/>
  <p:tag name="KSO_WM_UNIT_PLACING_PICTURE_USER_RELATIVERECTANGLE_SMARTMENU" val="{&quot;bottom&quot;:0.45651882989821457,&quot;left&quot;:0,&quot;right&quot;:0,&quot;top&quot;:0.45651882989821457}"/>
</p:tagLst>
</file>

<file path=ppt/tags/tag144.xml><?xml version="1.0" encoding="utf-8"?>
<p:tagLst xmlns:p="http://schemas.openxmlformats.org/presentationml/2006/main">
  <p:tag name="KSO_WM_UNIT_PLACING_PICTURE_USER_VIEWPORT" val="{&quot;height&quot;:3216.7553920319037,&quot;width&quot;:7199.5539655929151}"/>
  <p:tag name="KSO_WM_UNIT_VALUE" val="1184*2115"/>
  <p:tag name="KSO_WM_UNIT_HIGHLIGHT" val="0"/>
  <p:tag name="KSO_WM_UNIT_COMPATIBLE" val="1"/>
  <p:tag name="KSO_WM_UNIT_DIAGRAM_ISNUMVISUAL" val="0"/>
  <p:tag name="KSO_WM_UNIT_DIAGRAM_ISREFERUNIT" val="0"/>
  <p:tag name="KSO_WM_UNIT_TYPE" val="d"/>
  <p:tag name="KSO_WM_UNIT_INDEX" val="1"/>
  <p:tag name="KSO_WM_UNIT_ID" val="diagram20210866_1*d*1"/>
  <p:tag name="KSO_WM_TEMPLATE_CATEGORY" val="diagram"/>
  <p:tag name="KSO_WM_TEMPLATE_INDEX" val="20210866"/>
  <p:tag name="KSO_WM_UNIT_LAYERLEVEL" val="1"/>
  <p:tag name="KSO_WM_TAG_VERSION" val="1.0"/>
  <p:tag name="KSO_WM_BEAUTIFY_FLAG" val="#wm#"/>
  <p:tag name="KSO_WM_CHIP_GROUPID" val="5e7310da9a230a26b9e88a19"/>
  <p:tag name="KSO_WM_CHIP_XID" val="5e7310da9a230a26b9e88a1a"/>
  <p:tag name="KSO_WM_UNIT_DEC_AREA_ID" val="b2c6bf0e1b50422a9400c02047e3ded8"/>
  <p:tag name="KSO_WM_UNIT_DECORATE_INFO" val="{&quot;ReferentInfo&quot;:{&quot;Id&quot;:&quot;slide&quot;,&quot;X&quot;:{&quot;Pos&quot;:0},&quot;Y&quot;:{&quot;Pos&quot;:0}},&quot;DecorateInfoX&quot;:{&quot;Pos&quot;:2,&quot;IsAbs&quot;:false},&quot;DecorateInfoY&quot;:{&quot;Pos&quot;:0,&quot;IsAbs&quot;:false},&quot;DecorateInfoW&quot;:{&quot;IsAbs&quot;:false},&quot;DecorateInfoH&quot;:{&quot;IsAbs&quot;:false},&quot;whChangeMode&quot;:1}"/>
  <p:tag name="KSO_WM_UNIT_SM_LIMIT_TYPE" val="2"/>
  <p:tag name="KSO_WM_CHIP_FILLAREA_FILL_RULE" val="{&quot;fill_align&quot;:&quot;cb&quot;,&quot;fill_mode&quot;:&quot;full&quot;,&quot;sacle_strategy&quot;:&quot;smart&quot;}"/>
  <p:tag name="KSO_WM_ASSEMBLE_CHIP_INDEX" val="11771c3a02d14bd3abc7029e925d82f1"/>
  <p:tag name="KSO_WM_UNIT_PLACING_PICTURE" val="11771c3a02d14bd3abc7029e925d82f1"/>
  <p:tag name="KSO_WM_UNIT_SUPPORT_UNIT_TYPE" val="[&quot;d&quot;,&quot;θ&quot;]"/>
  <p:tag name="KSO_WM_TEMPLATE_ASSEMBLE_XID" val="5fd0b0871fa9d42129dd332b"/>
  <p:tag name="KSO_WM_TEMPLATE_ASSEMBLE_GROUPID" val="5fd0b0871fa9d42129dd332b"/>
  <p:tag name="KSO_WM_UNIT_PLACING_PICTURE_INFO" val="{&quot;code&quot;:&quot;&quot;,&quot;full_picture&quot;:false,&quot;scheme&quot;:&quot;5-0&quot;,&quot;spacing&quot;:5}"/>
  <p:tag name="KSO_WM_UNIT_PLACING_PICTURE_USER_VIEWPORT_SMARTMENU" val="{&quot;height&quot;:1890.635782877604,&quot;width&quot;:4934.0951538085938}"/>
  <p:tag name="KSO_WM_UNIT_PLACING_PICTURE_USER_RELATIVERECTANGLE_SMARTMENU" val="{&quot;bottom&quot;:0.45651882989821457,&quot;left&quot;:0,&quot;right&quot;:0,&quot;top&quot;:0.45651882989821457}"/>
</p:tagLst>
</file>

<file path=ppt/tags/tag145.xml><?xml version="1.0" encoding="utf-8"?>
<p:tagLst xmlns:p="http://schemas.openxmlformats.org/presentationml/2006/main">
  <p:tag name="KSO_WM_UNIT_PLACING_PICTURE_USER_VIEWPORT" val="{&quot;height&quot;:2820.5338705702534,&quot;width&quot;:6317.334466273408}"/>
  <p:tag name="KSO_WM_UNIT_VALUE" val="1184*2115"/>
  <p:tag name="KSO_WM_UNIT_HIGHLIGHT" val="0"/>
  <p:tag name="KSO_WM_UNIT_COMPATIBLE" val="1"/>
  <p:tag name="KSO_WM_UNIT_DIAGRAM_ISNUMVISUAL" val="0"/>
  <p:tag name="KSO_WM_UNIT_DIAGRAM_ISREFERUNIT" val="0"/>
  <p:tag name="KSO_WM_UNIT_TYPE" val="d"/>
  <p:tag name="KSO_WM_UNIT_INDEX" val="1"/>
  <p:tag name="KSO_WM_UNIT_ID" val="diagram20210866_1*d*1"/>
  <p:tag name="KSO_WM_TEMPLATE_CATEGORY" val="diagram"/>
  <p:tag name="KSO_WM_TEMPLATE_INDEX" val="20210866"/>
  <p:tag name="KSO_WM_UNIT_LAYERLEVEL" val="1"/>
  <p:tag name="KSO_WM_TAG_VERSION" val="1.0"/>
  <p:tag name="KSO_WM_BEAUTIFY_FLAG" val="#wm#"/>
  <p:tag name="KSO_WM_CHIP_GROUPID" val="5e7310da9a230a26b9e88a19"/>
  <p:tag name="KSO_WM_CHIP_XID" val="5e7310da9a230a26b9e88a1a"/>
  <p:tag name="KSO_WM_UNIT_DEC_AREA_ID" val="b2c6bf0e1b50422a9400c02047e3ded8"/>
  <p:tag name="KSO_WM_UNIT_DECORATE_INFO" val="{&quot;ReferentInfo&quot;:{&quot;Id&quot;:&quot;slide&quot;,&quot;X&quot;:{&quot;Pos&quot;:0},&quot;Y&quot;:{&quot;Pos&quot;:0}},&quot;DecorateInfoX&quot;:{&quot;Pos&quot;:2,&quot;IsAbs&quot;:false},&quot;DecorateInfoY&quot;:{&quot;Pos&quot;:0,&quot;IsAbs&quot;:false},&quot;DecorateInfoW&quot;:{&quot;IsAbs&quot;:false},&quot;DecorateInfoH&quot;:{&quot;IsAbs&quot;:false},&quot;whChangeMode&quot;:1}"/>
  <p:tag name="KSO_WM_UNIT_SM_LIMIT_TYPE" val="2"/>
  <p:tag name="KSO_WM_CHIP_FILLAREA_FILL_RULE" val="{&quot;fill_align&quot;:&quot;cb&quot;,&quot;fill_mode&quot;:&quot;full&quot;,&quot;sacle_strategy&quot;:&quot;smart&quot;}"/>
  <p:tag name="KSO_WM_ASSEMBLE_CHIP_INDEX" val="11771c3a02d14bd3abc7029e925d82f1"/>
  <p:tag name="KSO_WM_UNIT_PLACING_PICTURE" val="11771c3a02d14bd3abc7029e925d82f1"/>
  <p:tag name="KSO_WM_UNIT_SUPPORT_UNIT_TYPE" val="[&quot;d&quot;,&quot;θ&quot;]"/>
  <p:tag name="KSO_WM_TEMPLATE_ASSEMBLE_XID" val="5fd0b0871fa9d42129dd332b"/>
  <p:tag name="KSO_WM_TEMPLATE_ASSEMBLE_GROUPID" val="5fd0b0871fa9d42129dd332b"/>
  <p:tag name="KSO_WM_UNIT_PLACING_PICTURE_INFO" val="{&quot;code&quot;:&quot;&quot;,&quot;full_picture&quot;:false,&quot;scheme&quot;:&quot;5-0&quot;,&quot;spacing&quot;:5}"/>
  <p:tag name="KSO_WM_UNIT_PLACING_PICTURE_USER_VIEWPORT_SMARTMENU" val="{&quot;height&quot;:1890.635782877604,&quot;width&quot;:4934.0951538085938}"/>
  <p:tag name="KSO_WM_UNIT_PLACING_PICTURE_USER_RELATIVERECTANGLE_SMARTMENU" val="{&quot;bottom&quot;:0.45651882989821457,&quot;left&quot;:0,&quot;right&quot;:0,&quot;top&quot;:0.45651882989821457}"/>
</p:tagLst>
</file>

<file path=ppt/tags/tag146.xml><?xml version="1.0" encoding="utf-8"?>
<p:tagLst xmlns:p="http://schemas.openxmlformats.org/presentationml/2006/main">
  <p:tag name="KSO_WM_UNIT_PLACING_PICTURE_USER_VIEWPORT" val="{&quot;height&quot;:2143.0610258932616,&quot;width&quot;:6317.3365031908534}"/>
  <p:tag name="KSO_WM_UNIT_VALUE" val="1184*2115"/>
  <p:tag name="KSO_WM_UNIT_HIGHLIGHT" val="0"/>
  <p:tag name="KSO_WM_UNIT_COMPATIBLE" val="1"/>
  <p:tag name="KSO_WM_UNIT_DIAGRAM_ISNUMVISUAL" val="0"/>
  <p:tag name="KSO_WM_UNIT_DIAGRAM_ISREFERUNIT" val="0"/>
  <p:tag name="KSO_WM_UNIT_TYPE" val="d"/>
  <p:tag name="KSO_WM_UNIT_INDEX" val="1"/>
  <p:tag name="KSO_WM_UNIT_ID" val="diagram20210866_1*d*1"/>
  <p:tag name="KSO_WM_TEMPLATE_CATEGORY" val="diagram"/>
  <p:tag name="KSO_WM_TEMPLATE_INDEX" val="20210866"/>
  <p:tag name="KSO_WM_UNIT_LAYERLEVEL" val="1"/>
  <p:tag name="KSO_WM_TAG_VERSION" val="1.0"/>
  <p:tag name="KSO_WM_BEAUTIFY_FLAG" val="#wm#"/>
  <p:tag name="KSO_WM_CHIP_GROUPID" val="5e7310da9a230a26b9e88a19"/>
  <p:tag name="KSO_WM_CHIP_XID" val="5e7310da9a230a26b9e88a1a"/>
  <p:tag name="KSO_WM_UNIT_DEC_AREA_ID" val="b2c6bf0e1b50422a9400c02047e3ded8"/>
  <p:tag name="KSO_WM_UNIT_DECORATE_INFO" val="{&quot;ReferentInfo&quot;:{&quot;Id&quot;:&quot;slide&quot;,&quot;X&quot;:{&quot;Pos&quot;:0},&quot;Y&quot;:{&quot;Pos&quot;:0}},&quot;DecorateInfoX&quot;:{&quot;Pos&quot;:2,&quot;IsAbs&quot;:false},&quot;DecorateInfoY&quot;:{&quot;Pos&quot;:0,&quot;IsAbs&quot;:false},&quot;DecorateInfoW&quot;:{&quot;IsAbs&quot;:false},&quot;DecorateInfoH&quot;:{&quot;IsAbs&quot;:false},&quot;whChangeMode&quot;:1}"/>
  <p:tag name="KSO_WM_UNIT_SM_LIMIT_TYPE" val="2"/>
  <p:tag name="KSO_WM_CHIP_FILLAREA_FILL_RULE" val="{&quot;fill_align&quot;:&quot;cb&quot;,&quot;fill_mode&quot;:&quot;full&quot;,&quot;sacle_strategy&quot;:&quot;smart&quot;}"/>
  <p:tag name="KSO_WM_ASSEMBLE_CHIP_INDEX" val="11771c3a02d14bd3abc7029e925d82f1"/>
  <p:tag name="KSO_WM_UNIT_PLACING_PICTURE" val="11771c3a02d14bd3abc7029e925d82f1"/>
  <p:tag name="KSO_WM_UNIT_SUPPORT_UNIT_TYPE" val="[&quot;d&quot;,&quot;θ&quot;]"/>
  <p:tag name="KSO_WM_TEMPLATE_ASSEMBLE_XID" val="5fd0b0871fa9d42129dd332b"/>
  <p:tag name="KSO_WM_TEMPLATE_ASSEMBLE_GROUPID" val="5fd0b0871fa9d42129dd332b"/>
  <p:tag name="KSO_WM_UNIT_PLACING_PICTURE_INFO" val="{&quot;code&quot;:&quot;&quot;,&quot;full_picture&quot;:false,&quot;scheme&quot;:&quot;5-0&quot;,&quot;spacing&quot;:5}"/>
  <p:tag name="KSO_WM_UNIT_PLACING_PICTURE_USER_VIEWPORT_SMARTMENU" val="{&quot;height&quot;:2910.9536743164062,&quot;width&quot;:4934.0951538085938}"/>
  <p:tag name="KSO_WM_UNIT_PLACING_PICTURE_USER_RELATIVERECTANGLE_SMARTMENU" val="{&quot;bottom&quot;:0.43305338182126063,&quot;left&quot;:0,&quot;right&quot;:0,&quot;top&quot;:0.43305338182126063}"/>
</p:tagLst>
</file>

<file path=ppt/tags/tag147.xml><?xml version="1.0" encoding="utf-8"?>
<p:tagLst xmlns:p="http://schemas.openxmlformats.org/presentationml/2006/main">
  <p:tag name="KSO_WM_UNIT_PLACING_PICTURE_USER_VIEWPORT" val="{&quot;height&quot;:5019.516202523535,&quot;width&quot;:5874.645087134827}"/>
  <p:tag name="KSO_WM_UNIT_VALUE" val="1184*2115"/>
  <p:tag name="KSO_WM_UNIT_HIGHLIGHT" val="0"/>
  <p:tag name="KSO_WM_UNIT_COMPATIBLE" val="1"/>
  <p:tag name="KSO_WM_UNIT_DIAGRAM_ISNUMVISUAL" val="0"/>
  <p:tag name="KSO_WM_UNIT_DIAGRAM_ISREFERUNIT" val="0"/>
  <p:tag name="KSO_WM_UNIT_TYPE" val="d"/>
  <p:tag name="KSO_WM_UNIT_INDEX" val="1"/>
  <p:tag name="KSO_WM_UNIT_ID" val="diagram20210866_1*d*1"/>
  <p:tag name="KSO_WM_TEMPLATE_CATEGORY" val="diagram"/>
  <p:tag name="KSO_WM_TEMPLATE_INDEX" val="20210866"/>
  <p:tag name="KSO_WM_UNIT_LAYERLEVEL" val="1"/>
  <p:tag name="KSO_WM_TAG_VERSION" val="1.0"/>
  <p:tag name="KSO_WM_BEAUTIFY_FLAG" val="#wm#"/>
  <p:tag name="KSO_WM_CHIP_GROUPID" val="5e7310da9a230a26b9e88a19"/>
  <p:tag name="KSO_WM_CHIP_XID" val="5e7310da9a230a26b9e88a1a"/>
  <p:tag name="KSO_WM_UNIT_DEC_AREA_ID" val="b2c6bf0e1b50422a9400c02047e3ded8"/>
  <p:tag name="KSO_WM_UNIT_DECORATE_INFO" val="{&quot;ReferentInfo&quot;:{&quot;Id&quot;:&quot;slide&quot;,&quot;X&quot;:{&quot;Pos&quot;:0},&quot;Y&quot;:{&quot;Pos&quot;:0}},&quot;DecorateInfoX&quot;:{&quot;Pos&quot;:2,&quot;IsAbs&quot;:false},&quot;DecorateInfoY&quot;:{&quot;Pos&quot;:0,&quot;IsAbs&quot;:false},&quot;DecorateInfoW&quot;:{&quot;IsAbs&quot;:false},&quot;DecorateInfoH&quot;:{&quot;IsAbs&quot;:false},&quot;whChangeMode&quot;:1}"/>
  <p:tag name="KSO_WM_UNIT_SM_LIMIT_TYPE" val="2"/>
  <p:tag name="KSO_WM_CHIP_FILLAREA_FILL_RULE" val="{&quot;fill_align&quot;:&quot;cb&quot;,&quot;fill_mode&quot;:&quot;full&quot;,&quot;sacle_strategy&quot;:&quot;smart&quot;}"/>
  <p:tag name="KSO_WM_ASSEMBLE_CHIP_INDEX" val="11771c3a02d14bd3abc7029e925d82f1"/>
  <p:tag name="KSO_WM_UNIT_PLACING_PICTURE" val="11771c3a02d14bd3abc7029e925d82f1"/>
  <p:tag name="KSO_WM_UNIT_SUPPORT_UNIT_TYPE" val="[&quot;d&quot;,&quot;θ&quot;]"/>
  <p:tag name="KSO_WM_TEMPLATE_ASSEMBLE_XID" val="5fd0b0871fa9d42129dd332b"/>
  <p:tag name="KSO_WM_TEMPLATE_ASSEMBLE_GROUPID" val="5fd0b0871fa9d42129dd332b"/>
  <p:tag name="KSO_WM_UNIT_PLACING_PICTURE_INFO" val="{&quot;code&quot;:&quot;&quot;,&quot;full_picture&quot;:false,&quot;scheme&quot;:&quot;5-0&quot;,&quot;spacing&quot;:5}"/>
  <p:tag name="KSO_WM_UNIT_PLACING_PICTURE_USER_VIEWPORT_SMARTMENU" val="{&quot;height&quot;:2910.9536743164062,&quot;width&quot;:4934.0951538085938}"/>
  <p:tag name="KSO_WM_UNIT_PLACING_PICTURE_USER_RELATIVERECTANGLE_SMARTMENU" val="{&quot;bottom&quot;:0.43305338182126063,&quot;left&quot;:0,&quot;right&quot;:0,&quot;top&quot;:0.43305338182126063}"/>
</p:tagLst>
</file>

<file path=ppt/tags/tag148.xml><?xml version="1.0" encoding="utf-8"?>
<p:tagLst xmlns:p="http://schemas.openxmlformats.org/presentationml/2006/main">
  <p:tag name="KSO_WM_BEAUTIFY_FLAG" val="#wm#"/>
  <p:tag name="KSO_WM_TEMPLATE_CATEGORY" val="diagram"/>
  <p:tag name="KSO_WM_TEMPLATE_INDEX" val="20210866"/>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75fdd2dc3a825b335d4bf2"/>
  <p:tag name="KSO_WM_SLIDE_ID" val="diagram2021086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80"/>
  <p:tag name="KSO_WM_SLIDE_POSITION" val="0*0"/>
  <p:tag name="KSO_WM_TAG_VERSION" val="1.0"/>
  <p:tag name="KSO_WM_SLIDE_CAN_ADD_NAVIGATION" val="1"/>
  <p:tag name="KSO_WM_CHIP_FILLPROP" val="[[{&quot;text_align&quot;:&quot;lm&quot;,&quot;text_direction&quot;:&quot;horizontal&quot;,&quot;support_big_font&quot;:false,&quot;picture_toward&quot;:0,&quot;picture_dockside&quot;:[],&quot;fill_id&quot;:&quot;76f76de751954eec94610e7e0963630f&quot;,&quot;fill_align&quot;:&quot;lm&quot;,&quot;chip_types&quot;:[&quot;header&quot;]},{&quot;text_align&quot;:&quot;cb&quot;,&quot;text_direction&quot;:&quot;horizontal&quot;,&quot;support_features&quot;:[&quot;collage&quot;,&quot;carousel&quot;],&quot;support_big_font&quot;:false,&quot;picture_toward&quot;:0,&quot;picture_dockside&quot;:[],&quot;fill_id&quot;:&quot;7013095edba3410b83ac7a9ed73649b3&quot;,&quot;fill_align&quot;:&quot;cb&quot;,&quot;chip_types&quot;:[&quot;picture&quot;,&quot;video&quot;]}]]"/>
  <p:tag name="KSO_WM_SLIDE_LAYOUT" val="a_d"/>
  <p:tag name="KSO_WM_SLIDE_LAYOUT_CNT" val="1_1"/>
  <p:tag name="KSO_WM_SLIDE_LAYOUT_INFO" val="{&quot;id&quot;:&quot;2020-12-09T19:09:5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09:59&quot;,&quot;margin&quot;:{&quot;bottom&quot;:0.42300000786781311,&quot;left&quot;:1.0318750143051147,&quot;right&quot;:1.0318750143051147,&quot;top&quot;:0.42300000786781311},&quot;type&quot;:0},{&quot;id&quot;:&quot;2020-12-09T19:09:59&quot;,&quot;margin&quot;:{&quot;bottom&quot;:1.6579999923706055,&quot;left&quot;:3.4401252269744873,&quot;right&quot;:3.4401252269744873,&quot;top&quot;:1.6579999923706055},&quot;type&quot;:0}],&quot;type&quot;:0}"/>
  <p:tag name="KSO_WM_CHIP_DECFILLPROP" val="[]"/>
  <p:tag name="KSO_WM_CHIP_GROUPID" val="5e7577bc69be4861f5f860a4"/>
  <p:tag name="KSO_WM_SLIDE_BK_DARK_LIGHT" val=""/>
  <p:tag name="KSO_WM_SLIDE_BACKGROUND_TYPE" val="navigation"/>
  <p:tag name="KSO_WM_SLIDE_SUPPORT_FEATURE_TYPE" val="3"/>
  <p:tag name="KSO_WM_TEMPLATE_ASSEMBLE_XID" val="5fd0b0871fa9d42129dd332b"/>
  <p:tag name="KSO_WM_TEMPLATE_ASSEMBLE_GROUPID" val="5fd0b0871fa9d42129dd332b"/>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3885_7*i*1"/>
  <p:tag name="KSO_WM_TEMPLATE_CATEGORY" val="custom"/>
  <p:tag name="KSO_WM_TEMPLATE_INDEX" val="20203885"/>
  <p:tag name="KSO_WM_UNIT_LAYERLEVEL" val="1"/>
  <p:tag name="KSO_WM_TAG_VERSION" val="1.0"/>
  <p:tag name="KSO_WM_BEAUTIFY_FLAG" val="#wm#"/>
  <p:tag name="KSO_WM_UNIT_BLOCK" val="0"/>
  <p:tag name="KSO_WM_UNIT_SM_LIMIT_TYPE" val="3"/>
  <p:tag name="KSO_WM_UNIT_DEC_AREA_ID" val="5a9a5d8fd5024099843a9267a8cb0bfa"/>
  <p:tag name="KSO_WM_UNIT_DECORATE_INFO" val="{&quot;DecorateInfoH&quot;:{&quot;IsAbs&quot;:true},&quot;DecorateInfoW&quot;:{&quot;IsAbs&quot;:false},&quot;DecorateInfoX&quot;:{&quot;IsAbs&quot;:true,&quot;Pos&quot;:0},&quot;DecorateInfoY&quot;:{&quot;IsAbs&quot;:true,&quot;Pos&quot;:2},&quot;ReferentInfo&quot;:{&quot;Id&quot;:&quot;c1a47c151a1d4b079877f7ee5e45b33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VALUE" val="19"/>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3885_2*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5"/>
  <p:tag name="KSO_WM_UNIT_DEC_AREA_ID" val="a65b055b5ea046ab951704ab8dba1081"/>
  <p:tag name="KSO_WM_UNIT_DECORATE_INFO" val=""/>
  <p:tag name="KSO_WM_UNIT_SM_LIMIT_TYPE" val=""/>
  <p:tag name="KSO_WM_CHIP_FILLAREA_FILL_RULE" val="{&quot;fill_align&quot;:&quot;lm&quot;,&quot;fill_effect&quot;:[],&quot;fill_mode&quot;:&quot;adaptive&quot;,&quot;sacle_strategy&quot;:&quot;stretch&quot;}"/>
  <p:tag name="KSO_WM_ASSEMBLE_CHIP_INDEX" val="832df9592745417398ab03de50646dd0"/>
</p:tagLst>
</file>

<file path=ppt/tags/tag150.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3885_7*b*1"/>
  <p:tag name="KSO_WM_TEMPLATE_CATEGORY" val="custom"/>
  <p:tag name="KSO_WM_TEMPLATE_INDEX" val="2020388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2f44199676bf4bc6b1eaa90dd40191a8"/>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35"/>
  <p:tag name="KSO_WM_UNIT_TEXT_FILL_FORE_SCHEMECOLOR_INDEX" val="13"/>
  <p:tag name="KSO_WM_UNIT_TEXT_FILL_TYPE" val="1"/>
</p:tagLst>
</file>

<file path=ppt/tags/tag151.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3885_7*a*1"/>
  <p:tag name="KSO_WM_TEMPLATE_CATEGORY" val="custom"/>
  <p:tag name="KSO_WM_TEMPLATE_INDEX" val="20203885"/>
  <p:tag name="KSO_WM_UNIT_LAYERLEVEL" val="1"/>
  <p:tag name="KSO_WM_TAG_VERSION" val="1.0"/>
  <p:tag name="KSO_WM_BEAUTIFY_FLAG" val="#wm#"/>
  <p:tag name="KSO_WM_UNIT_PRESET_TEXT" val="单击添加大标题"/>
  <p:tag name="KSO_WM_UNIT_DEFAULT_FONT" val="40;56;4"/>
  <p:tag name="KSO_WM_UNIT_BLOCK" val="0"/>
  <p:tag name="KSO_WM_UNIT_DEC_AREA_ID" val="c1a47c151a1d4b079877f7ee5e45b33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15"/>
  <p:tag name="KSO_WM_UNIT_TEXT_FILL_FORE_SCHEMECOLOR_INDEX" val="13"/>
  <p:tag name="KSO_WM_UNIT_TEXT_FILL_TYPE" val="1"/>
</p:tagLst>
</file>

<file path=ppt/tags/tag152.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3885_7*e*1"/>
  <p:tag name="KSO_WM_TEMPLATE_CATEGORY" val="custom"/>
  <p:tag name="KSO_WM_TEMPLATE_INDEX" val="2020388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09a4ec0288984b8f8f048960ebe20c7c"/>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153.xml><?xml version="1.0" encoding="utf-8"?>
<p:tagLst xmlns:p="http://schemas.openxmlformats.org/presentationml/2006/main">
  <p:tag name="KSO_WM_BEAUTIFY_FLAG" val="#wm#"/>
  <p:tag name="KSO_WM_TEMPLATE_CATEGORY" val="custom"/>
  <p:tag name="KSO_WM_TEMPLATE_INDEX" val="2020388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388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0-27T10:55:25&quot;,&quot;maxSize&quot;:{&quot;size1&quot;:45.179420414677374},&quot;minSize&quot;:{&quot;size1&quot;:35.879420414677377},&quot;normalSize&quot;:{&quot;size1&quot;:42.479420414677371},&quot;subLayout&quot;:[{&quot;id&quot;:&quot;2020-10-27T10:55:25&quot;,&quot;margin&quot;:{&quot;bottom&quot;:0.1855989396572113,&quot;left&quot;:10.204178810119629,&quot;right&quot;:1.8343629837036133,&quot;top&quot;:5.5572309494018555},&quot;type&quot;:0},{&quot;id&quot;:&quot;2020-10-27T10:55:25&quot;,&quot;maxSize&quot;:{&quot;size1&quot;:38.103212970233017},&quot;minSize&quot;:{&quot;size1&quot;:12.203212970233022},&quot;normalSize&quot;:{&quot;size1&quot;:25.10321297023302},&quot;subLayout&quot;:[{&quot;id&quot;:&quot;2020-10-27T10:55:25&quot;,&quot;margin&quot;:{&quot;bottom&quot;:0.28213408589363098,&quot;left&quot;:10.204178810119629,&quot;right&quot;:1.8343629837036133,&quot;top&quot;:0.17599824070930481},&quot;type&quot;:0},{&quot;id&quot;:&quot;2020-10-27T10:55:25&quot;,&quot;margin&quot;:{&quot;bottom&quot;:4.8904857635498047,&quot;left&quot;:10.204178810119629,&quot;right&quot;:1.8343629837036133,&quot;top&quot;:0.26996314525604248},&quot;type&quot;:0}],&quot;type&quot;:0}],&quot;type&quot;:0}"/>
  <p:tag name="KSO_WM_SLIDE_BK_DARK_LIGHT" val="2"/>
  <p:tag name="KSO_WM_SLIDE_BACKGROUND_TYPE" val="general"/>
  <p:tag name="KSO_WM_SLIDE_SUPPORT_FEATURE_TYPE" val="0"/>
  <p:tag name="KSO_WM_TEMPLATE_ASSEMBLE_XID" val="5f978c13e01a7e847d6e542e"/>
  <p:tag name="KSO_WM_TEMPLATE_ASSEMBLE_GROUPID" val="5f895717a61ec3b552848d33"/>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40cedff5-cf1f-4425-a930-957d6a5219aa}"/>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4560a3ed-703e-45a2-81dc-8acdcf5afbbf}"/>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43227c44-cef3-4149-a5c9-a53cbf3d7e26}"/>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5835_1*i*2"/>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b58dab4db15d44bcb1df66e0f5ffd97f"/>
  <p:tag name="KSO_WM_UNIT_DECORATE_INFO" val="{&quot;DecorateInfoH&quot;:{&quot;IsAbs&quot;:true},&quot;DecorateInfoW&quot;:{&quot;IsAbs&quot;:true},&quot;DecorateInfoX&quot;:{&quot;IsAbs&quot;:true,&quot;Pos&quot;:1},&quot;DecorateInfoY&quot;:{&quot;IsAbs&quot;:true,&quot;Pos&quot;:1},&quot;ReferentInfo&quot;:{&quot;Id&quot;:&quot;ef6761cd67fa49c2a3d5580c2a48da6e&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bf1fa9d42129dd358a"/>
  <p:tag name="KSO_WM_TEMPLATE_ASSEMBLE_GROUPID" val="5fd0b3bf1fa9d42129dd358a"/>
</p:tagLst>
</file>

<file path=ppt/tags/tag15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35_1*a*1"/>
  <p:tag name="KSO_WM_TEMPLATE_CATEGORY" val="diagram"/>
  <p:tag name="KSO_WM_TEMPLATE_INDEX" val="2021583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a7998df9823b421b97221ad29063bc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2865ca10d6c4303b0cccf6aad2c9a58"/>
  <p:tag name="KSO_WM_UNIT_TEXT_FILL_FORE_SCHEMECOLOR_INDEX_BRIGHTNESS" val="0"/>
  <p:tag name="KSO_WM_UNIT_TEXT_FILL_FORE_SCHEMECOLOR_INDEX" val="13"/>
  <p:tag name="KSO_WM_UNIT_TEXT_FILL_TYPE" val="1"/>
  <p:tag name="KSO_WM_TEMPLATE_ASSEMBLE_XID" val="5fd0b3bf1fa9d42129dd358a"/>
  <p:tag name="KSO_WM_TEMPLATE_ASSEMBLE_GROUPID" val="5fd0b3bf1fa9d42129dd358a"/>
</p:tagLst>
</file>

<file path=ppt/tags/tag15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35_1*f*1"/>
  <p:tag name="KSO_WM_TEMPLATE_CATEGORY" val="diagram"/>
  <p:tag name="KSO_WM_TEMPLATE_INDEX" val="20215835"/>
  <p:tag name="KSO_WM_UNIT_LAYERLEVEL" val="1"/>
  <p:tag name="KSO_WM_TAG_VERSION" val="1.0"/>
  <p:tag name="KSO_WM_BEAUTIFY_FLAG" val="#wm#"/>
  <p:tag name="KSO_WM_UNIT_DEFAULT_FONT" val="14;20;2"/>
  <p:tag name="KSO_WM_UNIT_BLOCK" val="0"/>
  <p:tag name="KSO_WM_UNIT_VALUE" val="264"/>
  <p:tag name="KSO_WM_UNIT_SHOW_EDIT_AREA_INDICATION" val="1"/>
  <p:tag name="KSO_WM_CHIP_GROUPID" val="5e6b05596848fb12bee65ac8"/>
  <p:tag name="KSO_WM_CHIP_XID" val="5e6b05596848fb12bee65aca"/>
  <p:tag name="KSO_WM_UNIT_DEC_AREA_ID" val="ef6761cd67fa49c2a3d5580c2a48da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1ca3833dcea442d878f36bede2b180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d0b3bf1fa9d42129dd358a"/>
  <p:tag name="KSO_WM_TEMPLATE_ASSEMBLE_GROUPID" val="5fd0b3bf1fa9d42129dd358a"/>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c11fed39e8b8495a909748b769c9c614"/>
  <p:tag name="KSO_WM_UNIT_DECORATE_INFO" val=""/>
  <p:tag name="KSO_WM_UNIT_SM_LIMIT_TYPE" val=""/>
  <p:tag name="KSO_WM_CHIP_FILLAREA_FILL_RULE" val="{&quot;fill_align&quot;:&quot;cm&quot;,&quot;fill_effect&quot;:[],&quot;fill_mode&quot;:&quot;full&quot;,&quot;sacle_strategy&quot;:&quot;stretch&quot;}"/>
  <p:tag name="KSO_WM_ASSEMBLE_CHIP_INDEX" val="121137db6856492494f67ca8813ca9ec"/>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3"/>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4"/>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162.xml><?xml version="1.0" encoding="utf-8"?>
<p:tagLst xmlns:p="http://schemas.openxmlformats.org/presentationml/2006/main">
  <p:tag name="KSO_WM_SLIDE_ID" val="diagram2021583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5835"/>
  <p:tag name="KSO_WM_SLIDE_LAYOUT" val="a_f"/>
  <p:tag name="KSO_WM_SLIDE_LAYOUT_CNT" val="1_1"/>
  <p:tag name="KSO_WM_SLIDE_LAYOUT_INFO" val="{&quot;id&quot;:&quot;2020-12-09T19:23:4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43&quot;,&quot;margin&quot;:{&quot;bottom&quot;:0.42300000786781311,&quot;left&quot;:1.0318750143051147,&quot;right&quot;:1.0318750143051147,&quot;top&quot;:0.42300000786781311},&quot;type&quot;:0},{&quot;id&quot;:&quot;2020-12-09T19:23:44&quot;,&quot;margin&quot;:{&quot;bottom&quot;:2.1170001029968262,&quot;left&quot;:6.1912498474121094,&quot;right&quot;:6.1912498474121094,&quot;top&quot;:2.1170001029968262},&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f1fa9d42129dd358a"/>
  <p:tag name="KSO_WM_TEMPLATE_ASSEMBLE_GROUPID" val="5fd0b3bf1fa9d42129dd358a"/>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80547200-cef9-47de-968b-d63199052800}"/>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dda30308-63fa-438a-8e59-6c35f8eb091e}"/>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ca4d6c92-8ef4-4296-b8af-c478a27188ef}"/>
</p:tagLst>
</file>

<file path=ppt/tags/tag16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167.xml><?xml version="1.0" encoding="utf-8"?>
<p:tagLst xmlns:p="http://schemas.openxmlformats.org/presentationml/2006/main">
  <p:tag name="KSO_WM_UNIT_PLACING_PICTURE_USER_VIEWPORT" val="{&quot;height&quot;:2545,&quot;width&quot;:4002.9165354330707}"/>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quot;,&quot;full_picture&quot;:false,&quot;scheme&quot;:&quot;2-0&quot;,&quot;spacing&quot;:5}"/>
  <p:tag name="KSO_WM_UNIT_PLACING_PICTURE_USER_VIEWPORT_SMARTMENU" val="{&quot;height&quot;:2947.515869140625,&quot;width&quot;:6801.6314697265625}"/>
  <p:tag name="KSO_WM_UNIT_PLACING_PICTURE_USER_RELATIVERECTANGLE_SMARTMENU" val="{&quot;bottom&quot;:0.21173775288809357,&quot;left&quot;:0,&quot;right&quot;:0,&quot;top&quot;:0.21173775288809357}"/>
</p:tagLst>
</file>

<file path=ppt/tags/tag168.xml><?xml version="1.0" encoding="utf-8"?>
<p:tagLst xmlns:p="http://schemas.openxmlformats.org/presentationml/2006/main">
  <p:tag name="KSO_WM_UNIT_PLACING_PICTURE_USER_VIEWPORT" val="{&quot;height&quot;:2490,&quot;width&quot;:3981.2503937007873}"/>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quot;,&quot;full_picture&quot;:false,&quot;scheme&quot;:&quot;2-0&quot;,&quot;spacing&quot;:5}"/>
  <p:tag name="KSO_WM_UNIT_PLACING_PICTURE_USER_VIEWPORT_SMARTMENU" val="{&quot;height&quot;:2947.515869140625,&quot;width&quot;:6801.6314697265625}"/>
  <p:tag name="KSO_WM_UNIT_PLACING_PICTURE_USER_RELATIVERECTANGLE_SMARTMENU" val="{&quot;bottom&quot;:0.21173775288809357,&quot;left&quot;:0,&quot;right&quot;:0,&quot;top&quot;:0.21173775288809357}"/>
</p:tagLst>
</file>

<file path=ppt/tags/tag16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Lst>
</file>

<file path=ppt/tags/tag170.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171.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0.83839845657348633,&quot;right&quot;:0.83839845657348633,&quot;top&quot;:0.42300000786781311},&quot;type&quot;:0},{&quot;direction&quot;:1,&quot;id&quot;:&quot;2020-12-10T00:11:37&quot;,&quot;maxSize&quot;:{&quot;size1&quot;:66.199581666246146},&quot;minSize&quot;:{&quot;size1&quot;:38.799581666246127},&quot;normalSize&quot;:{&quot;size1&quot;:66.199581666246146},&quot;subLayout&quot;:[{&quot;id&quot;:&quot;2020-12-10T00:11:37&quot;,&quot;margin&quot;:{&quot;bottom&quot;:1.6929999589920044,&quot;left&quot;:1.1176444292068481,&quot;right&quot;:0.017164064571261406,&quot;top&quot;:1.7200000286102295},&quot;type&quot;:0},{&quot;id&quot;:&quot;2020-12-10T00:11:37&quot;,&quot;margin&quot;:{&quot;bottom&quot;:1.6929999589920044,&quot;left&quot;:0.82057422399520874,&quot;right&quot;:1.1176444292068481,&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ef603deb-796b-43a5-a9ef-195338ce4744}"/>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33cb123b-91e5-401a-884f-d2540d20a926}"/>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f3dbce5f-31aa-4cf8-95f7-3e5923cce62c}"/>
</p:tagLst>
</file>

<file path=ppt/tags/tag17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176.xml><?xml version="1.0" encoding="utf-8"?>
<p:tagLst xmlns:p="http://schemas.openxmlformats.org/presentationml/2006/main">
  <p:tag name="KSO_WM_UNIT_PLACING_PICTURE_USER_VIEWPORT" val="{&quot;height&quot;:3300,&quot;width&quot;:2813.95905511811}"/>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quot;,&quot;full_picture&quot;:false,&quot;scheme&quot;:&quot;2-0&quot;,&quot;spacing&quot;:5}"/>
  <p:tag name="KSO_WM_UNIT_PLACING_PICTURE_USER_VIEWPORT_SMARTMENU" val="{&quot;height&quot;:6045.03173828125,&quot;width&quot;:3850.0211588541661}"/>
  <p:tag name="KSO_WM_UNIT_PLACING_PICTURE_USER_RELATIVERECTANGLE_SMARTMENU" val="{&quot;bottom&quot;:0,&quot;left&quot;:0.036040289488759931,&quot;right&quot;:0.036040289488759931,&quot;top&quot;:0}"/>
</p:tagLst>
</file>

<file path=ppt/tags/tag177.xml><?xml version="1.0" encoding="utf-8"?>
<p:tagLst xmlns:p="http://schemas.openxmlformats.org/presentationml/2006/main">
  <p:tag name="KSO_WM_UNIT_PLACING_PICTURE_USER_VIEWPORT" val="{&quot;height&quot;:3010,&quot;width&quot;:3377.2929133858265}"/>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quot;,&quot;full_picture&quot;:false,&quot;scheme&quot;:&quot;2-0&quot;,&quot;spacing&quot;:5}"/>
  <p:tag name="KSO_WM_UNIT_PLACING_PICTURE_USER_VIEWPORT_SMARTMENU" val="{&quot;height&quot;:6045.03173828125,&quot;width&quot;:1850.010579427083}"/>
  <p:tag name="KSO_WM_UNIT_PLACING_PICTURE_USER_RELATIVERECTANGLE_SMARTMENU" val="{&quot;bottom&quot;:0,&quot;left&quot;:0.39961947325943864,&quot;right&quot;:0.39961947325943864,&quot;top&quot;:0}"/>
</p:tagLst>
</file>

<file path=ppt/tags/tag17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179.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Lst>
</file>

<file path=ppt/tags/tag180.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0.83839845657348633,&quot;right&quot;:0.83839845657348633,&quot;top&quot;:0.42300000786781311},&quot;type&quot;:0},{&quot;direction&quot;:1,&quot;id&quot;:&quot;2020-12-10T00:11:37&quot;,&quot;maxSize&quot;:{&quot;size1&quot;:66.199581666246146},&quot;minSize&quot;:{&quot;size1&quot;:38.799581666246127},&quot;normalSize&quot;:{&quot;size1&quot;:60.099581666246131},&quot;subLayout&quot;:[{&quot;id&quot;:&quot;2020-12-10T00:11:37&quot;,&quot;margin&quot;:{&quot;bottom&quot;:1.6929999589920044,&quot;left&quot;:1.1176444292068481,&quot;right&quot;:0.017164064571261406,&quot;top&quot;:1.7200000286102295},&quot;type&quot;:0},{&quot;id&quot;:&quot;2020-12-10T00:11:37&quot;,&quot;margin&quot;:{&quot;bottom&quot;:1.6929999589920044,&quot;left&quot;:0.82057422399520874,&quot;right&quot;:1.1176444292068481,&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9277d12203bb49ac9727b728c0f8cf40"/>
  <p:tag name="KSO_WM_UNIT_DECORATE_INFO" val=""/>
  <p:tag name="KSO_WM_UNIT_SM_LIMIT_TYPE" val=""/>
  <p:tag name="KSO_WM_CHIP_FILLAREA_FILL_RULE" val="{&quot;fill_align&quot;:&quot;cm&quot;,&quot;fill_effect&quot;:[],&quot;fill_mode&quot;:&quot;full&quot;,&quot;sacle_strategy&quot;:&quot;stretch&quot;}"/>
  <p:tag name="KSO_WM_ASSEMBLE_CHIP_INDEX" val="7b8490c6b41344779c12397692968979"/>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53c5b9c9-6d02-4fe9-a772-a9ad420fdba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c29843efd9f34cadb8ef66f6a7548c28"/>
  <p:tag name="KSO_WM_UNIT_DECORATE_INFO" val=""/>
  <p:tag name="KSO_WM_UNIT_SM_LIMIT_TYPE" val=""/>
  <p:tag name="KSO_WM_CHIP_FILLAREA_FILL_RULE" val="{&quot;fill_align&quot;:&quot;cm&quot;,&quot;fill_effect&quot;:[],&quot;fill_mode&quot;:&quot;full&quot;,&quot;sacle_strategy&quot;:&quot;stretch&quot;}"/>
  <p:tag name="KSO_WM_ASSEMBLE_CHIP_INDEX" val="31e343754e614bfeb1fc011d07ea64dc"/>
  <p:tag name="KSO_WM_SLIDE_BACKGROUND_TYPE" val="belt"/>
  <p:tag name="WM_BEAUTIFY_SHAPE_IDENTITY" val="{b75ebb3e-762b-4c57-9d8f-457c6ec36f2c}"/>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75533bc814774acba9c5b106a7a43137"/>
  <p:tag name="KSO_WM_UNIT_DECORATE_INFO" val=""/>
  <p:tag name="KSO_WM_UNIT_SM_LIMIT_TYPE" val=""/>
  <p:tag name="KSO_WM_CHIP_FILLAREA_FILL_RULE" val="{&quot;fill_align&quot;:&quot;cm&quot;,&quot;fill_effect&quot;:[],&quot;fill_mode&quot;:&quot;full&quot;,&quot;sacle_strategy&quot;:&quot;stretch&quot;}"/>
  <p:tag name="KSO_WM_ASSEMBLE_CHIP_INDEX" val="1e57e80914804cca9b5316e3472ff85e"/>
  <p:tag name="KSO_WM_SLIDE_BACKGROUND_TYPE" val="belt"/>
  <p:tag name="WM_BEAUTIFY_SHAPE_IDENTITY" val="{1c13afb2-12a7-45f9-bde3-7929e7a00941}"/>
</p:tagLst>
</file>

<file path=ppt/tags/tag18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68ed0f2e03a94abfab054522533170e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84d9c1723ec422f84dfc2b4a4bee047"/>
  <p:tag name="KSO_WM_UNIT_TEXT_FILL_FORE_SCHEMECOLOR_INDEX_BRIGHTNESS" val="0.25"/>
  <p:tag name="KSO_WM_UNIT_TEXT_FILL_FORE_SCHEMECOLOR_INDEX" val="13"/>
  <p:tag name="KSO_WM_UNIT_TEXT_FILL_TYPE" val="1"/>
  <p:tag name="KSO_WM_TEMPLATE_ASSEMBLE_XID" val="6041fb62196af95873905b6b"/>
  <p:tag name="KSO_WM_TEMPLATE_ASSEMBLE_GROUPID" val="6041fb62196af95873905b6b"/>
</p:tagLst>
</file>

<file path=ppt/tags/tag185.xml><?xml version="1.0" encoding="utf-8"?>
<p:tagLst xmlns:p="http://schemas.openxmlformats.org/presentationml/2006/main">
  <p:tag name="KSO_WM_BEAUTIFY_FLAG" val="#wm#"/>
  <p:tag name="KSO_WM_TEMPLATE_CATEGORY" val="diagram"/>
  <p:tag name="KSO_WM_TEMPLATE_INDEX" val="20207315"/>
  <p:tag name="KSO_WM_SLIDE_LAYOUT_INFO" val="{&quot;direction&quot;:1,&quot;id&quot;:&quot;2021-03-05T17:35:32&quot;,&quot;maxSize&quot;:{&quot;size1&quot;:100},&quot;minSize&quot;:{&quot;size1&quot;:100},&quot;normalSize&quot;:{&quot;size1&quot;:100},&quot;subLayout&quot;:[{&quot;backgroundInfo&quot;:[{&quot;bottom&quot;:0.15555556100000001,&quot;bottomAbs&quot;:false,&quot;left&quot;:0,&quot;leftAbs&quot;:false,&quot;right&quot;:0,&quot;rightAbs&quot;:false,&quot;top&quot;:0.15555556100000001,&quot;topAbs&quot;:false,&quot;type&quot;:&quot;belt&quot;}],&quot;id&quot;:&quot;2021-03-05T17:35:32&quot;,&quot;maxSize&quot;:{&quot;size1&quot;:15.483165411595945},&quot;minSize&quot;:{&quot;size1&quot;:15.483165411595945},&quot;normalSize&quot;:{&quot;size1&quot;:15.483165411595945},&quot;subLayout&quot;:[{&quot;id&quot;:&quot;2021-03-05T17:35:32&quot;,&quot;type&quot;:0},{&quot;id&quot;:&quot;2021-03-05T17:35:32&quot;,&quot;maxSize&quot;:{&quot;size1&quot;:81.698401001411085},&quot;minSize&quot;:{&quot;size1&quot;:81.698401001411085},&quot;normalSize&quot;:{&quot;size1&quot;:81.698401001411085},&quot;subLayout&quot;:[{&quot;backgroundInfo&quot;:[{&quot;bottom&quot;:0,&quot;bottomAbs&quot;:false,&quot;left&quot;:0,&quot;leftAbs&quot;:false,&quot;right&quot;:0,&quot;rightAbs&quot;:false,&quot;top&quot;:0,&quot;topAbs&quot;:false,&quot;type&quot;:&quot;belt&quot;}],&quot;id&quot;:&quot;2021-03-05T17:35:32&quot;,&quot;margin&quot;:{&quot;bottom&quot;:0.42300000786781311,&quot;left&quot;:2.7519376277923584,&quot;right&quot;:2.7519376277923584,&quot;top&quot;:0.42300000786781311},&quot;type&quot;:0},{&quot;id&quot;:&quot;2021-03-05T17:35:32&quot;,&quot;type&quot;:0}],&quot;type&quot;:0}],&quot;type&quot;:0},{&quot;id&quot;:&quot;2021-03-05T17:35:32&quot;,&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19c8605d5daf04fe6008"/>
  <p:tag name="KSO_WM_SLIDE_ID" val="diagram2020731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71"/>
  <p:tag name="KSO_WM_SLIDE_POSITION" val="0*84"/>
  <p:tag name="KSO_WM_TAG_VERSION" val="1.0"/>
  <p:tag name="KSO_WM_SLIDE_LAYOUT" val="f"/>
  <p:tag name="KSO_WM_SLIDE_LAYOUT_CNT" val="1"/>
  <p:tag name="KSO_WM_CHIP_FILLPROP" val="[[{&quot;text_align&quot;:&quot;lm&quot;,&quot;text_direction&quot;:&quot;horizontal&quot;,&quot;support_features&quot;:[&quot;collage&quot;,&quot;carousel&quot;],&quot;support_big_font&quot;:false,&quot;picture_toward&quot;:0,&quot;picture_dockside&quot;:[],&quot;fill_id&quot;:&quot;5b370d9c62884a6b9c7db59bf9b89d92&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5b370d9c62884a6b9c7db59bf9b89d92&quot;,&quot;fill_align&quot;:&quot;lm&quot;,&quot;chip_types&quot;:[&quot;text&quot;]}]]"/>
  <p:tag name="KSO_WM_CHIP_DECFILLPROP" val="[]"/>
  <p:tag name="KSO_WM_CHIP_GROUPID" val="5e6f19c8605d5daf04fe6007"/>
  <p:tag name="KSO_WM_SLIDE_BK_DARK_LIGHT" val=""/>
  <p:tag name="KSO_WM_SLIDE_BACKGROUND_TYPE" val="belt"/>
  <p:tag name="KSO_WM_SLIDE_SUPPORT_FEATURE_TYPE" val="0"/>
  <p:tag name="KSO_WM_TEMPLATE_ASSEMBLE_XID" val="6041fb62196af95873905b6b"/>
  <p:tag name="KSO_WM_TEMPLATE_ASSEMBLE_GROUPID" val="6041fb62196af95873905b6b"/>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6896b7b6-878b-44d0-9e04-59326dd97205}"/>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38313d56-85ff-4978-b10c-48ddc7459d18}"/>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8364d364-4475-40e7-8906-a56fb33eea4b}"/>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5835_1*i*2"/>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b58dab4db15d44bcb1df66e0f5ffd97f"/>
  <p:tag name="KSO_WM_UNIT_DECORATE_INFO" val="{&quot;DecorateInfoH&quot;:{&quot;IsAbs&quot;:true},&quot;DecorateInfoW&quot;:{&quot;IsAbs&quot;:true},&quot;DecorateInfoX&quot;:{&quot;IsAbs&quot;:true,&quot;Pos&quot;:1},&quot;DecorateInfoY&quot;:{&quot;IsAbs&quot;:true,&quot;Pos&quot;:1},&quot;ReferentInfo&quot;:{&quot;Id&quot;:&quot;ef6761cd67fa49c2a3d5580c2a48da6e&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bf1fa9d42129dd358a"/>
  <p:tag name="KSO_WM_TEMPLATE_ASSEMBLE_GROUPID" val="5fd0b3bf1fa9d42129dd358a"/>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Lst>
</file>

<file path=ppt/tags/tag19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35_1*a*1"/>
  <p:tag name="KSO_WM_TEMPLATE_CATEGORY" val="diagram"/>
  <p:tag name="KSO_WM_TEMPLATE_INDEX" val="2021583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a7998df9823b421b97221ad29063bc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2865ca10d6c4303b0cccf6aad2c9a58"/>
  <p:tag name="KSO_WM_UNIT_TEXT_FILL_FORE_SCHEMECOLOR_INDEX_BRIGHTNESS" val="0"/>
  <p:tag name="KSO_WM_UNIT_TEXT_FILL_FORE_SCHEMECOLOR_INDEX" val="13"/>
  <p:tag name="KSO_WM_UNIT_TEXT_FILL_TYPE" val="1"/>
  <p:tag name="KSO_WM_TEMPLATE_ASSEMBLE_XID" val="5fd0b3bf1fa9d42129dd358a"/>
  <p:tag name="KSO_WM_TEMPLATE_ASSEMBLE_GROUPID" val="5fd0b3bf1fa9d42129dd358a"/>
</p:tagLst>
</file>

<file path=ppt/tags/tag19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35_1*f*1"/>
  <p:tag name="KSO_WM_TEMPLATE_CATEGORY" val="diagram"/>
  <p:tag name="KSO_WM_TEMPLATE_INDEX" val="20215835"/>
  <p:tag name="KSO_WM_UNIT_LAYERLEVEL" val="1"/>
  <p:tag name="KSO_WM_TAG_VERSION" val="1.0"/>
  <p:tag name="KSO_WM_BEAUTIFY_FLAG" val="#wm#"/>
  <p:tag name="KSO_WM_UNIT_DEFAULT_FONT" val="14;20;2"/>
  <p:tag name="KSO_WM_UNIT_BLOCK" val="0"/>
  <p:tag name="KSO_WM_UNIT_VALUE" val="264"/>
  <p:tag name="KSO_WM_UNIT_SHOW_EDIT_AREA_INDICATION" val="1"/>
  <p:tag name="KSO_WM_CHIP_GROUPID" val="5e6b05596848fb12bee65ac8"/>
  <p:tag name="KSO_WM_CHIP_XID" val="5e6b05596848fb12bee65aca"/>
  <p:tag name="KSO_WM_UNIT_DEC_AREA_ID" val="ef6761cd67fa49c2a3d5580c2a48da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1ca3833dcea442d878f36bede2b180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d0b3bf1fa9d42129dd358a"/>
  <p:tag name="KSO_WM_TEMPLATE_ASSEMBLE_GROUPID" val="5fd0b3bf1fa9d42129dd358a"/>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3"/>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4"/>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194.xml><?xml version="1.0" encoding="utf-8"?>
<p:tagLst xmlns:p="http://schemas.openxmlformats.org/presentationml/2006/main">
  <p:tag name="KSO_WM_SLIDE_ID" val="diagram2021583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5835"/>
  <p:tag name="KSO_WM_SLIDE_LAYOUT" val="a_f"/>
  <p:tag name="KSO_WM_SLIDE_LAYOUT_CNT" val="1_1"/>
  <p:tag name="KSO_WM_SLIDE_LAYOUT_INFO" val="{&quot;id&quot;:&quot;2020-12-09T19:23:4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43&quot;,&quot;margin&quot;:{&quot;bottom&quot;:0.42300000786781311,&quot;left&quot;:0.83839845657348633,&quot;right&quot;:0.83839845657348633,&quot;top&quot;:0.42300000786781311},&quot;type&quot;:0},{&quot;id&quot;:&quot;2020-12-09T19:23:44&quot;,&quot;margin&quot;:{&quot;bottom&quot;:2.1170001029968262,&quot;left&quot;:5.030390739440918,&quot;right&quot;:5.030390739440918,&quot;top&quot;:2.1170001029968262},&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f1fa9d42129dd358a"/>
  <p:tag name="KSO_WM_TEMPLATE_ASSEMBLE_GROUPID" val="5fd0b3bf1fa9d42129dd358a"/>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f0a2ac5f-a47d-4426-a1d7-dd686df03d8c}"/>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89d860ee-b902-480d-ace0-f1bfe7963a68}"/>
</p:tagLst>
</file>

<file path=ppt/tags/tag1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98.xml><?xml version="1.0" encoding="utf-8"?>
<p:tagLst xmlns:p="http://schemas.openxmlformats.org/presentationml/2006/main">
  <p:tag name="KSO_WM_SLIDE_BK_DARK_LIGHT" val=""/>
  <p:tag name="KSO_WM_SLIDE_BACKGROUND_TYPE" val="general"/>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ed5536ae-54a7-4673-8878-cf7fd502d58d}"/>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885_1*a*1"/>
  <p:tag name="KSO_WM_TEMPLATE_CATEGORY" val="custom"/>
  <p:tag name="KSO_WM_TEMPLATE_INDEX" val="20203885"/>
  <p:tag name="KSO_WM_UNIT_LAYERLEVEL" val="1"/>
  <p:tag name="KSO_WM_TAG_VERSION" val="1.0"/>
  <p:tag name="KSO_WM_BEAUTIFY_FLAG" val="#wm#"/>
  <p:tag name="KSO_WM_UNIT_ISCONTENTSTITLE" val="0"/>
  <p:tag name="KSO_WM_UNIT_NOCLEAR" val="0"/>
  <p:tag name="KSO_WM_UNIT_VALUE" val="18"/>
  <p:tag name="KSO_WM_UNIT_TYPE" val="a"/>
  <p:tag name="KSO_WM_UNIT_INDEX" val="1"/>
  <p:tag name="KSO_WM_UNIT_ISNUMDGMTITLE" val="0"/>
  <p:tag name="KSO_WM_UNIT_PRESET_TEXT" val="新媒体运营月度计划"/>
  <p:tag name="KSO_WM_UNIT_BLOCK" val="0"/>
  <p:tag name="KSO_WM_UNIT_DEC_AREA_ID" val="9abde63e07b74a43bd0876f698448068"/>
  <p:tag name="KSO_WM_UNIT_DEFAULT_FONT" val="24;60;4"/>
  <p:tag name="KSO_WM_CHIP_GROUPID" val="5f2a1c7c45e1f15ec24fe41c"/>
  <p:tag name="KSO_WM_CHIP_XID" val="5f2a1c7c45e1f15ec24fe41d"/>
  <p:tag name="KSO_WM_CHIP_FILLAREA_FILL_RULE" val="{&quot;fill_align&quot;:&quot;cm&quot;,&quot;fill_mode&quot;:&quot;adaptive&quot;,&quot;sacle_strategy&quot;:&quot;smart&quot;}"/>
  <p:tag name="KSO_WM_ASSEMBLE_CHIP_INDEX" val="3ea9af38affa4278a3ffa9d490241309"/>
  <p:tag name="KSO_WM_UNIT_TEXT_FILL_FORE_SCHEMECOLOR_INDEX_BRIGHTNESS" val="0.15"/>
  <p:tag name="KSO_WM_UNIT_TEXT_FILL_FORE_SCHEMECOLOR_INDEX" val="13"/>
  <p:tag name="KSO_WM_UNIT_TEXT_FILL_TYPE" val="1"/>
  <p:tag name="KSO_WM_TEMPLATE_ASSEMBLE_XID" val="5f978c13e01a7e847d6e543e"/>
  <p:tag name="KSO_WM_TEMPLATE_ASSEMBLE_GROUPID" val="5f895717a61ec3b552848d33"/>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9ff5c626-6852-4f5b-9fca-5f3531d5f646}"/>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75a35621-70e2-486c-a7e9-a6a26fcbd34b}"/>
</p:tagLst>
</file>

<file path=ppt/tags/tag20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6_1*a*1"/>
  <p:tag name="KSO_WM_TEMPLATE_CATEGORY" val="diagram"/>
  <p:tag name="KSO_WM_TEMPLATE_INDEX" val="202076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cc55fcfde09408385c2a0cc41ad606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f50a13e915041858ca873cee0dbd5b3"/>
  <p:tag name="KSO_WM_UNIT_TEXT_FILL_FORE_SCHEMECOLOR_INDEX_BRIGHTNESS" val="0"/>
  <p:tag name="KSO_WM_UNIT_TEXT_FILL_FORE_SCHEMECOLOR_INDEX" val="13"/>
  <p:tag name="KSO_WM_UNIT_TEXT_FILL_TYPE" val="1"/>
  <p:tag name="KSO_WM_TEMPLATE_ASSEMBLE_XID" val="5fd0a1c61fa9d42129dcc882"/>
  <p:tag name="KSO_WM_TEMPLATE_ASSEMBLE_GROUPID" val="5fd0a1c61fa9d42129dcc882"/>
</p:tagLst>
</file>

<file path=ppt/tags/tag20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646_1*f*1"/>
  <p:tag name="KSO_WM_TEMPLATE_CATEGORY" val="diagram"/>
  <p:tag name="KSO_WM_TEMPLATE_INDEX" val="20207646"/>
  <p:tag name="KSO_WM_UNIT_LAYERLEVEL" val="1"/>
  <p:tag name="KSO_WM_TAG_VERSION" val="1.0"/>
  <p:tag name="KSO_WM_BEAUTIFY_FLAG" val="#wm#"/>
  <p:tag name="KSO_WM_UNIT_DEFAULT_FONT" val="14;20;2"/>
  <p:tag name="KSO_WM_UNIT_BLOCK" val="0"/>
  <p:tag name="KSO_WM_UNIT_VALUE" val="408"/>
  <p:tag name="KSO_WM_UNIT_SHOW_EDIT_AREA_INDICATION" val="1"/>
  <p:tag name="KSO_WM_CHIP_GROUPID" val="5e6b05596848fb12bee65ac8"/>
  <p:tag name="KSO_WM_CHIP_XID" val="5e6b05596848fb12bee65aca"/>
  <p:tag name="KSO_WM_UNIT_DEC_AREA_ID" val="7d3c5578deb54519a4945ca106b0c5a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1e3f8c4686d4a4b8956c01ae138f24a"/>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5fd0a1c61fa9d42129dcc882"/>
  <p:tag name="KSO_WM_TEMPLATE_ASSEMBLE_GROUPID" val="5fd0a1c61fa9d42129dcc882"/>
</p:tagLst>
</file>

<file path=ppt/tags/tag204.xml><?xml version="1.0" encoding="utf-8"?>
<p:tagLst xmlns:p="http://schemas.openxmlformats.org/presentationml/2006/main">
  <p:tag name="KSO_WM_BEAUTIFY_FLAG" val="#wm#"/>
  <p:tag name="KSO_WM_TEMPLATE_CATEGORY" val="diagram"/>
  <p:tag name="KSO_WM_TEMPLATE_INDEX" val="20207646"/>
  <p:tag name="KSO_WM_SLIDE_LAYOUT_INFO" val="{&quot;id&quot;:&quot;2020-12-09T18:07:0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07:03&quot;,&quot;margin&quot;:{&quot;bottom&quot;:0.42300000786781311,&quot;left&quot;:1.0318750143051147,&quot;right&quot;:1.0318750143051147,&quot;top&quot;:0.42300000786781311},&quot;type&quot;:0},{&quot;id&quot;:&quot;2020-12-09T18:07:03&quot;,&quot;margin&quot;:{&quot;bottom&quot;:1.6929999589920044,&quot;left&quot;:1.3755624294281006,&quot;right&quot;:1.3755624294281006,&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8"/>
  <p:tag name="KSO_WM_SLIDE_POSITION" val="0*0"/>
  <p:tag name="KSO_WM_TAG_VERSION" val="1.0"/>
  <p:tag name="KSO_WM_SLIDE_LAYOUT" val="a_f"/>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
  <p:tag name="KSO_WM_SLIDE_BACKGROUND_TYPE" val="navigation"/>
  <p:tag name="KSO_WM_SLIDE_SUPPORT_FEATURE_TYPE" val="0"/>
  <p:tag name="KSO_WM_TEMPLATE_ASSEMBLE_XID" val="5fd0a1c61fa9d42129dcc882"/>
  <p:tag name="KSO_WM_TEMPLATE_ASSEMBLE_GROUPID" val="5fd0a1c61fa9d42129dcc88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bf9a0e31-02a6-4712-a4b9-15974db7a186}"/>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b7ce367-053c-430e-95a5-bd8bf657f820}"/>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f343aab0-8644-47cc-af26-c64bfaf053f2}"/>
</p:tagLst>
</file>

<file path=ppt/tags/tag20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20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Lst>
</file>

<file path=ppt/tags/tag210.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a1a44007-38da-41b9-86ab-e2f351dd0c46}"/>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1e1df447-6981-4ed3-86df-06255831045e}"/>
</p:tagLst>
</file>

<file path=ppt/tags/tag2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4.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15.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16.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17.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18.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19.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Lst>
</file>

<file path=ppt/tags/tag220.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21.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22.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23.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24.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25.xml><?xml version="1.0" encoding="utf-8"?>
<p:tagLst xmlns:p="http://schemas.openxmlformats.org/presentationml/2006/main">
  <p:tag name="KSO_WM_UNIT_FILL_FORE_SCHEMECOLOR_INDEX_BRIGHTNESS" val="0.4"/>
  <p:tag name="KSO_WM_UNIT_FILL_FORE_SCHEMECOLOR_INDEX" val="10"/>
  <p:tag name="KSO_WM_UNIT_FILL_TYPE" val="1"/>
  <p:tag name="KSO_WM_UNIT_TEXT_FILL_FORE_SCHEMECOLOR_INDEX_BRIGHTNESS" val="0"/>
  <p:tag name="KSO_WM_UNIT_TEXT_FILL_FORE_SCHEMECOLOR_INDEX" val="16"/>
  <p:tag name="KSO_WM_UNIT_TEXT_FILL_TYPE" val="1"/>
  <p:tag name="KSO_WM_UNIT_TEXT_FORE_SCHEMECOLOR_INDEX_BRIGHTNESS" val="0"/>
  <p:tag name="KSO_WM_UNIT_TEXT_FORE_SCHEMECOLOR_INDEX" val="15"/>
  <p:tag name="KSO_WM_UNIT_TEXT_LINE_FILL_TYPE" val="2"/>
</p:tagLst>
</file>

<file path=ppt/tags/tag226.xml><?xml version="1.0" encoding="utf-8"?>
<p:tagLst xmlns:p="http://schemas.openxmlformats.org/presentationml/2006/main">
  <p:tag name="KSO_WM_SLIDE_BK_DARK_LIGHT" val=""/>
  <p:tag name="KSO_WM_SLIDE_BACKGROUND_TYPE" val="general"/>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3885_7*i*1"/>
  <p:tag name="KSO_WM_TEMPLATE_CATEGORY" val="custom"/>
  <p:tag name="KSO_WM_TEMPLATE_INDEX" val="20203885"/>
  <p:tag name="KSO_WM_UNIT_LAYERLEVEL" val="1"/>
  <p:tag name="KSO_WM_TAG_VERSION" val="1.0"/>
  <p:tag name="KSO_WM_BEAUTIFY_FLAG" val="#wm#"/>
  <p:tag name="KSO_WM_UNIT_BLOCK" val="0"/>
  <p:tag name="KSO_WM_UNIT_SM_LIMIT_TYPE" val="3"/>
  <p:tag name="KSO_WM_UNIT_DEC_AREA_ID" val="5a9a5d8fd5024099843a9267a8cb0bfa"/>
  <p:tag name="KSO_WM_UNIT_DECORATE_INFO" val="{&quot;DecorateInfoH&quot;:{&quot;IsAbs&quot;:true},&quot;DecorateInfoW&quot;:{&quot;IsAbs&quot;:false},&quot;DecorateInfoX&quot;:{&quot;IsAbs&quot;:true,&quot;Pos&quot;:0},&quot;DecorateInfoY&quot;:{&quot;IsAbs&quot;:true,&quot;Pos&quot;:2},&quot;ReferentInfo&quot;:{&quot;Id&quot;:&quot;c1a47c151a1d4b079877f7ee5e45b33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VALUE" val="19"/>
</p:tagLst>
</file>

<file path=ppt/tags/tag228.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3885_7*b*1"/>
  <p:tag name="KSO_WM_TEMPLATE_CATEGORY" val="custom"/>
  <p:tag name="KSO_WM_TEMPLATE_INDEX" val="2020388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2f44199676bf4bc6b1eaa90dd40191a8"/>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35"/>
  <p:tag name="KSO_WM_UNIT_TEXT_FILL_FORE_SCHEMECOLOR_INDEX" val="13"/>
  <p:tag name="KSO_WM_UNIT_TEXT_FILL_TYPE" val="1"/>
</p:tagLst>
</file>

<file path=ppt/tags/tag229.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3885_7*a*1"/>
  <p:tag name="KSO_WM_TEMPLATE_CATEGORY" val="custom"/>
  <p:tag name="KSO_WM_TEMPLATE_INDEX" val="20203885"/>
  <p:tag name="KSO_WM_UNIT_LAYERLEVEL" val="1"/>
  <p:tag name="KSO_WM_TAG_VERSION" val="1.0"/>
  <p:tag name="KSO_WM_BEAUTIFY_FLAG" val="#wm#"/>
  <p:tag name="KSO_WM_UNIT_PRESET_TEXT" val="单击添加大标题"/>
  <p:tag name="KSO_WM_UNIT_DEFAULT_FONT" val="40;56;4"/>
  <p:tag name="KSO_WM_UNIT_BLOCK" val="0"/>
  <p:tag name="KSO_WM_UNIT_DEC_AREA_ID" val="c1a47c151a1d4b079877f7ee5e45b33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15"/>
  <p:tag name="KSO_WM_UNIT_TEXT_FILL_FORE_SCHEMECOLOR_INDEX" val="13"/>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3885_1*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4"/>
  <p:tag name="KSO_WM_UNIT_DEC_AREA_ID" val="d14ccd3aa20a48df89a105b395dd17b9"/>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ce76bc8d886f4a1993b0cf29e3a454bb"/>
</p:tagLst>
</file>

<file path=ppt/tags/tag230.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3885_7*e*1"/>
  <p:tag name="KSO_WM_TEMPLATE_CATEGORY" val="custom"/>
  <p:tag name="KSO_WM_TEMPLATE_INDEX" val="2020388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09a4ec0288984b8f8f048960ebe20c7c"/>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231.xml><?xml version="1.0" encoding="utf-8"?>
<p:tagLst xmlns:p="http://schemas.openxmlformats.org/presentationml/2006/main">
  <p:tag name="KSO_WM_BEAUTIFY_FLAG" val="#wm#"/>
  <p:tag name="KSO_WM_TEMPLATE_CATEGORY" val="custom"/>
  <p:tag name="KSO_WM_TEMPLATE_INDEX" val="2020388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388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0-27T10:55:25&quot;,&quot;maxSize&quot;:{&quot;size1&quot;:45.179420414677374},&quot;minSize&quot;:{&quot;size1&quot;:35.879420414677377},&quot;normalSize&quot;:{&quot;size1&quot;:42.479420414677371},&quot;subLayout&quot;:[{&quot;id&quot;:&quot;2020-10-27T10:55:25&quot;,&quot;margin&quot;:{&quot;bottom&quot;:0.1855989396572113,&quot;left&quot;:10.204178810119629,&quot;right&quot;:1.8343629837036133,&quot;top&quot;:5.5572309494018555},&quot;type&quot;:0},{&quot;id&quot;:&quot;2020-10-27T10:55:25&quot;,&quot;maxSize&quot;:{&quot;size1&quot;:38.103212970233017},&quot;minSize&quot;:{&quot;size1&quot;:12.203212970233022},&quot;normalSize&quot;:{&quot;size1&quot;:25.10321297023302},&quot;subLayout&quot;:[{&quot;id&quot;:&quot;2020-10-27T10:55:25&quot;,&quot;margin&quot;:{&quot;bottom&quot;:0.28213408589363098,&quot;left&quot;:10.204178810119629,&quot;right&quot;:1.8343629837036133,&quot;top&quot;:0.17599824070930481},&quot;type&quot;:0},{&quot;id&quot;:&quot;2020-10-27T10:55:25&quot;,&quot;margin&quot;:{&quot;bottom&quot;:4.8904857635498047,&quot;left&quot;:10.204178810119629,&quot;right&quot;:1.8343629837036133,&quot;top&quot;:0.26996314525604248},&quot;type&quot;:0}],&quot;type&quot;:0}],&quot;type&quot;:0}"/>
  <p:tag name="KSO_WM_SLIDE_BK_DARK_LIGHT" val="2"/>
  <p:tag name="KSO_WM_SLIDE_BACKGROUND_TYPE" val="general"/>
  <p:tag name="KSO_WM_SLIDE_SUPPORT_FEATURE_TYPE" val="0"/>
  <p:tag name="KSO_WM_TEMPLATE_ASSEMBLE_XID" val="5f978c13e01a7e847d6e542e"/>
  <p:tag name="KSO_WM_TEMPLATE_ASSEMBLE_GROUPID" val="5f895717a61ec3b552848d33"/>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b74f9f95-3c31-4779-8c17-1e144e36e098}"/>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e1264c9b-1c78-4261-9fad-43747bf11f22}"/>
</p:tagLst>
</file>

<file path=ppt/tags/tag234.xml><?xml version="1.0" encoding="utf-8"?>
<p:tagLst xmlns:p="http://schemas.openxmlformats.org/presentationml/2006/main">
  <p:tag name="KSO_WM_SLIDE_BK_DARK_LIGHT" val=""/>
  <p:tag name="KSO_WM_SLIDE_BACKGROUND_TYPE" val="general"/>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a2ccec25-d4b0-4012-8a72-6e2f3d212477}"/>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b2c1ad79-6e0e-4334-af6d-91f4994aefd0}"/>
</p:tagLst>
</file>

<file path=ppt/tags/tag2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8.xml><?xml version="1.0" encoding="utf-8"?>
<p:tagLst xmlns:p="http://schemas.openxmlformats.org/presentationml/2006/main">
  <p:tag name="KSO_WM_UNIT_FILL_FORE_SCHEMECOLOR_INDEX_BRIGHTNESS" val="0.8"/>
  <p:tag name="KSO_WM_UNIT_FILL_FORE_SCHEMECOLOR_INDEX" val="15"/>
  <p:tag name="KSO_WM_UNIT_FILL_TYPE" val="1"/>
  <p:tag name="KSO_WM_UNIT_LINE_FORE_SCHEMECOLOR_INDEX_BRIGHTNESS" val="0.8"/>
  <p:tag name="KSO_WM_UNIT_LINE_FORE_SCHEMECOLOR_INDEX" val="10"/>
  <p:tag name="KSO_WM_UNIT_LINE_FILL_TYPE" val="2"/>
  <p:tag name="KSO_WM_UNIT_TEXT_FILL_FORE_SCHEMECOLOR_INDEX_BRIGHTNESS" val="0"/>
  <p:tag name="KSO_WM_UNIT_TEXT_FILL_FORE_SCHEMECOLOR_INDEX" val="16"/>
  <p:tag name="KSO_WM_UNIT_TEXT_FILL_TYPE" val="1"/>
</p:tagLst>
</file>

<file path=ppt/tags/tag239.xml><?xml version="1.0" encoding="utf-8"?>
<p:tagLst xmlns:p="http://schemas.openxmlformats.org/presentationml/2006/main">
  <p:tag name="KSO_WM_SLIDE_BK_DARK_LIGHT" val=""/>
  <p:tag name="KSO_WM_SLIDE_BACKGROUND_TYPE" val="general"/>
</p:tagLst>
</file>

<file path=ppt/tags/tag24.xml><?xml version="1.0" encoding="utf-8"?>
<p:tagLst xmlns:p="http://schemas.openxmlformats.org/presentationml/2006/main">
  <p:tag name="KSO_WM_UNIT_ISCONTENTSTITLE" val="0"/>
  <p:tag name="KSO_WM_UNIT_ISNUMDGMTITLE" val="0"/>
  <p:tag name="KSO_WM_UNIT_NOCLEAR" val="0"/>
  <p:tag name="KSO_WM_UNIT_VALUE" val="70"/>
  <p:tag name="KSO_WM_UNIT_HIGHLIGHT" val="0"/>
  <p:tag name="KSO_WM_UNIT_COMPATIBLE" val="0"/>
  <p:tag name="KSO_WM_UNIT_DIAGRAM_ISNUMVISUAL" val="0"/>
  <p:tag name="KSO_WM_UNIT_DIAGRAM_ISREFERUNIT" val="0"/>
  <p:tag name="KSO_WM_UNIT_TYPE" val="b"/>
  <p:tag name="KSO_WM_UNIT_INDEX" val="1"/>
  <p:tag name="KSO_WM_UNIT_ID" val="custom20203885_1*b*1"/>
  <p:tag name="KSO_WM_TEMPLATE_CATEGORY" val="custom"/>
  <p:tag name="KSO_WM_TEMPLATE_INDEX" val="20203885"/>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b66903643fc441129f794f35d6b245d1"/>
  <p:tag name="KSO_WM_CHIP_GROUPID" val="5ebe3a6c0ac41c4a0a5255ef"/>
  <p:tag name="KSO_WM_CHIP_XID" val="5ebe3a6c0ac41c4a0a5255f0"/>
  <p:tag name="KSO_WM_CHIP_FILLAREA_FILL_RULE" val="{&quot;fill_align&quot;:&quot;cm&quot;,&quot;fill_mode&quot;:&quot;adaptive&quot;,&quot;sacle_strategy&quot;:&quot;smart&quot;}"/>
  <p:tag name="KSO_WM_ASSEMBLE_CHIP_INDEX" val="c78fedbfafb34de0bbde2d58ac7490e8"/>
  <p:tag name="KSO_WM_UNIT_TEXT_FILL_FORE_SCHEMECOLOR_INDEX_BRIGHTNESS" val="0.35"/>
  <p:tag name="KSO_WM_UNIT_TEXT_FILL_FORE_SCHEMECOLOR_INDEX" val="13"/>
  <p:tag name="KSO_WM_UNIT_TEXT_FILL_TYPE" val="1"/>
  <p:tag name="KSO_WM_TEMPLATE_ASSEMBLE_XID" val="5f978c13e01a7e847d6e5476"/>
  <p:tag name="KSO_WM_TEMPLATE_ASSEMBLE_GROUPID" val="5f895717a61ec3b552848d33"/>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69bbcce1-076c-41d6-9532-45563fcbe97a}"/>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fcdfed5c-0e62-4362-8452-97b566098b8b}"/>
</p:tagLst>
</file>

<file path=ppt/tags/tag24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355_1*a*1"/>
  <p:tag name="KSO_WM_TEMPLATE_CATEGORY" val="diagram"/>
  <p:tag name="KSO_WM_TEMPLATE_INDEX" val="2021335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315d2e6f36d6490e83b427dba3ff37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f4a4978d328452da662b5c03314dd33"/>
  <p:tag name="KSO_WM_UNIT_TEXT_FILL_FORE_SCHEMECOLOR_INDEX_BRIGHTNESS" val="0"/>
  <p:tag name="KSO_WM_UNIT_TEXT_FILL_FORE_SCHEMECOLOR_INDEX" val="13"/>
  <p:tag name="KSO_WM_UNIT_TEXT_FILL_TYPE" val="1"/>
  <p:tag name="KSO_WM_TEMPLATE_ASSEMBLE_XID" val="5fd0b90c1fa9d42129dd4ca3"/>
  <p:tag name="KSO_WM_TEMPLATE_ASSEMBLE_GROUPID" val="5fd0b90c1fa9d42129dd4ca3"/>
</p:tagLst>
</file>

<file path=ppt/tags/tag243.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43"/>
  <p:tag name="KSO_WM_UNIT_HIGHLIGHT" val="0"/>
  <p:tag name="KSO_WM_UNIT_COMPATIBLE" val="0"/>
  <p:tag name="KSO_WM_UNIT_DIAGRAM_ISNUMVISUAL" val="0"/>
  <p:tag name="KSO_WM_UNIT_DIAGRAM_ISREFERUNIT" val="0"/>
  <p:tag name="KSO_WM_UNIT_TYPE" val="h_a"/>
  <p:tag name="KSO_WM_UNIT_INDEX" val="1_1"/>
  <p:tag name="KSO_WM_UNIT_ID" val="diagram20213355_1*h_a*1_1"/>
  <p:tag name="KSO_WM_TEMPLATE_CATEGORY" val="diagram"/>
  <p:tag name="KSO_WM_TEMPLATE_INDEX" val="20213355"/>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da510fcb6263422d80189be81a38303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13d682dbd8f4ab4a301f371767c380d"/>
  <p:tag name="KSO_WM_UNIT_TEXT_FILL_FORE_SCHEMECOLOR_INDEX_BRIGHTNESS" val="0"/>
  <p:tag name="KSO_WM_UNIT_TEXT_FILL_FORE_SCHEMECOLOR_INDEX" val="13"/>
  <p:tag name="KSO_WM_UNIT_TEXT_FILL_TYPE" val="1"/>
  <p:tag name="KSO_WM_TEMPLATE_ASSEMBLE_XID" val="5fd0b90c1fa9d42129dd4ca3"/>
  <p:tag name="KSO_WM_TEMPLATE_ASSEMBLE_GROUPID" val="5fd0b90c1fa9d42129dd4ca3"/>
</p:tagLst>
</file>

<file path=ppt/tags/tag244.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3355_1*h_f*1_1"/>
  <p:tag name="KSO_WM_TEMPLATE_CATEGORY" val="diagram"/>
  <p:tag name="KSO_WM_TEMPLATE_INDEX" val="20213355"/>
  <p:tag name="KSO_WM_UNIT_LAYERLEVEL" val="1_1"/>
  <p:tag name="KSO_WM_TAG_VERSION" val="1.0"/>
  <p:tag name="KSO_WM_BEAUTIFY_FLAG" val="#wm#"/>
  <p:tag name="KSO_WM_UNIT_SUBTYPE" val="a"/>
  <p:tag name="KSO_WM_UNIT_DEFAULT_FONT" val="14;20;2"/>
  <p:tag name="KSO_WM_UNIT_BLOCK" val="0"/>
  <p:tag name="KSO_WM_UNIT_VALUE" val="387"/>
  <p:tag name="KSO_WM_UNIT_SHOW_EDIT_AREA_INDICATION" val="1"/>
  <p:tag name="KSO_WM_CHIP_GROUPID" val="5e6b05b36848fb12bee65ad8"/>
  <p:tag name="KSO_WM_CHIP_XID" val="5e6b05b36848fb12bee65ada"/>
  <p:tag name="KSO_WM_UNIT_DEC_AREA_ID" val="533671e6694847c4a4a955a8e12f18b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d13d682dbd8f4ab4a301f371767c380d"/>
  <p:tag name="KSO_WM_UNIT_TEXT_FILL_FORE_SCHEMECOLOR_INDEX_BRIGHTNESS" val="0.25"/>
  <p:tag name="KSO_WM_UNIT_TEXT_FILL_FORE_SCHEMECOLOR_INDEX" val="13"/>
  <p:tag name="KSO_WM_UNIT_TEXT_FILL_TYPE" val="1"/>
  <p:tag name="KSO_WM_TEMPLATE_ASSEMBLE_XID" val="5fd0b90c1fa9d42129dd4ca3"/>
  <p:tag name="KSO_WM_TEMPLATE_ASSEMBLE_GROUPID" val="5fd0b90c1fa9d42129dd4ca3"/>
</p:tagLst>
</file>

<file path=ppt/tags/tag245.xml><?xml version="1.0" encoding="utf-8"?>
<p:tagLst xmlns:p="http://schemas.openxmlformats.org/presentationml/2006/main">
  <p:tag name="KSO_WM_BEAUTIFY_FLAG" val="#wm#"/>
  <p:tag name="KSO_WM_TEMPLATE_CATEGORY" val="diagram"/>
  <p:tag name="KSO_WM_TEMPLATE_INDEX" val="20213355"/>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0-12-09T19:46:20&quot;,&quot;maxSize&quot;:{&quot;size1&quot;:26.699999999999999},&quot;minSize&quot;:{&quot;size1&quot;:17.800000000000001},&quot;normalSize&quot;:{&quot;size1&quot;:17.800000000000001},&quot;subLayout&quot;:[{&quot;id&quot;:&quot;2020-12-09T19:46:20&quot;,&quot;margin&quot;:{&quot;bottom&quot;:0,&quot;left&quot;:1.3755624294281006,&quot;right&quot;:1.3755624294281006,&quot;top&quot;:1.6929999589920044},&quot;type&quot;:0},{&quot;id&quot;:&quot;2020-12-09T19:46:20&quot;,&quot;margin&quot;:{&quot;bottom&quot;:1.6929999589920044,&quot;left&quot;:1.3755624294281006,&quot;right&quot;:1.3755624294281006,&quot;top&quot;:0.84700000286102295},&quot;maxSize&quot;:{&quot;size1&quot;:30.985437008418671},&quot;minSize&quot;:{&quot;size1&quot;:15.085437008418667},&quot;normalSize&quot;:{&quot;size1&quot;:15.085437008418667},&quot;subLayout&quot;:[{&quot;id&quot;:&quot;2020-12-09T19:46:20&quot;,&quot;margin&quot;:{&quot;bottom&quot;:0.046929735690355301,&quot;left&quot;:1.3755624294281006,&quot;right&quot;:1.3755624294281006,&quot;top&quot;:0.84700000286102295},&quot;type&quot;:0},{&quot;id&quot;:&quot;2020-12-09T19:46:20&quot;,&quot;margin&quot;:{&quot;bottom&quot;:1.6929999589920044,&quot;left&quot;:1.3755624294281006,&quot;right&quot;:1.3755624294281006,&quot;top&quot;:0.14886178076267242},&quot;type&quot;:0}],&quot;type&quot;:0}],&quot;type&quot;:0}"/>
  <p:tag name="KSO_WM_SLIDE_BACKGROUND" val="[&quot;general&quot;]"/>
  <p:tag name="KSO_WM_SLIDE_RATIO" val="1.777778"/>
  <p:tag name="KSO_WM_SLIDE_CAN_ADD_NAVIGATION" val="1"/>
  <p:tag name="KSO_WM_SLIDE_ID" val="diagram2021335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3.954*276.702"/>
  <p:tag name="KSO_WM_SLIDE_POSITION" val="48*167.301"/>
  <p:tag name="KSO_WM_TAG_VERSION" val="1.0"/>
  <p:tag name="KSO_WM_SLIDE_LAYOUT" val="a_h"/>
  <p:tag name="KSO_WM_SLIDE_LAYOUT_CNT" val="1_1"/>
  <p:tag name="KSO_WM_CHIP_FILLPROP" val="[[{&quot;text_align&quot;:&quot;lt&quot;,&quot;text_direction&quot;:&quot;horizontal&quot;,&quot;support_big_font&quot;:false,&quot;fill_id&quot;:&quot;fbc1d1c81b9c4bca8f09873cfc4ac6db&quot;,&quot;fill_align&quot;:&quot;lt&quot;,&quot;chip_types&quot;:[&quot;header&quot;]},{&quot;text_align&quot;:&quot;lt&quot;,&quot;text_direction&quot;:&quot;horizontal&quot;,&quot;support_big_font&quot;:false,&quot;fill_id&quot;:&quot;736496b0653343f1bfd4c6dc9c47e1b4&quot;,&quot;fill_align&quot;:&quot;lt&quot;,&quot;chip_types&quot;:[&quot;text&quot;]}],[{&quot;text_align&quot;:&quot;lt&quot;,&quot;text_direction&quot;:&quot;horizontal&quot;,&quot;support_big_font&quot;:false,&quot;fill_id&quot;:&quot;fbc1d1c81b9c4bca8f09873cfc4ac6db&quot;,&quot;fill_align&quot;:&quot;lt&quot;,&quot;chip_types&quot;:[&quot;header&quot;]},{&quot;text_align&quot;:&quot;lm&quot;,&quot;text_direction&quot;:&quot;horizontal&quot;,&quot;support_features&quot;:[&quot;collage&quot;,&quot;carousel&quot;],&quot;support_big_font&quot;:false,&quot;fill_id&quot;:&quot;736496b0653343f1bfd4c6dc9c47e1b4&quot;,&quot;fill_align&quot;:&quot;cm&quot;,&quot;chip_types&quot;:[&quot;diagram&quot;,&quot;pic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
  <p:tag name="KSO_WM_SLIDE_BACKGROUND_TYPE" val="general"/>
  <p:tag name="KSO_WM_SLIDE_SUPPORT_FEATURE_TYPE" val="0"/>
  <p:tag name="KSO_WM_TEMPLATE_ASSEMBLE_XID" val="5fd0b90c1fa9d42129dd4ca3"/>
  <p:tag name="KSO_WM_TEMPLATE_ASSEMBLE_GROUPID" val="5fd0b90c1fa9d42129dd4ca3"/>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aaf08636-647f-4d58-ba98-cb3744d932de}"/>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dd6ec56c-bb96-4e33-bbe9-8b00a64b3917}"/>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6ae0fb72-14ca-4840-9f8d-8fb84ddd2bbf}"/>
</p:tagLst>
</file>

<file path=ppt/tags/tag24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25.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03885_1*a*1"/>
  <p:tag name="KSO_WM_TEMPLATE_CATEGORY" val="custom"/>
  <p:tag name="KSO_WM_TEMPLATE_INDEX" val="20203885"/>
  <p:tag name="KSO_WM_UNIT_LAYERLEVEL" val="1"/>
  <p:tag name="KSO_WM_TAG_VERSION" val="1.0"/>
  <p:tag name="KSO_WM_BEAUTIFY_FLAG" val="#wm#"/>
  <p:tag name="KSO_WM_UNIT_PRESET_TEXT" val="谢谢观看"/>
  <p:tag name="KSO_WM_UNIT_DEFAULT_FONT" val="66;88;4"/>
  <p:tag name="KSO_WM_UNIT_BLOCK" val="0"/>
  <p:tag name="KSO_WM_UNIT_DEC_AREA_ID" val="904470f2c45948379db92f16e82abf58"/>
  <p:tag name="KSO_WM_CHIP_GROUPID" val="5ebe3a6c0ac41c4a0a5255ef"/>
  <p:tag name="KSO_WM_CHIP_XID" val="5ebe3a6c0ac41c4a0a5255f0"/>
  <p:tag name="KSO_WM_CHIP_FILLAREA_FILL_RULE" val="{&quot;fill_align&quot;:&quot;cm&quot;,&quot;fill_mode&quot;:&quot;adaptive&quot;,&quot;sacle_strategy&quot;:&quot;smart&quot;}"/>
  <p:tag name="KSO_WM_ASSEMBLE_CHIP_INDEX" val="c78fedbfafb34de0bbde2d58ac7490e8"/>
  <p:tag name="KSO_WM_UNIT_TEXT_FILL_FORE_SCHEMECOLOR_INDEX_BRIGHTNESS" val="0.15"/>
  <p:tag name="KSO_WM_UNIT_TEXT_FILL_FORE_SCHEMECOLOR_INDEX" val="13"/>
  <p:tag name="KSO_WM_UNIT_TEXT_FILL_TYPE" val="1"/>
  <p:tag name="KSO_WM_UNIT_VALUE" val="16"/>
  <p:tag name="KSO_WM_TEMPLATE_ASSEMBLE_XID" val="5f978c13e01a7e847d6e5476"/>
  <p:tag name="KSO_WM_TEMPLATE_ASSEMBLE_GROUPID" val="5f895717a61ec3b552848d33"/>
</p:tagLst>
</file>

<file path=ppt/tags/tag25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251.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1f91cddb-1fc0-4fcb-9049-e8ea4d675d26}"/>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20dd04e-1c8d-4472-9788-59284f2e8c2f}"/>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ca828d26-f664-4aef-bd10-dae1dfa364a4}"/>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03_1*i*2"/>
  <p:tag name="KSO_WM_TEMPLATE_CATEGORY" val="diagram"/>
  <p:tag name="KSO_WM_TEMPLATE_INDEX" val="20211203"/>
  <p:tag name="KSO_WM_UNIT_LAYERLEVEL" val="1"/>
  <p:tag name="KSO_WM_TAG_VERSION" val="1.0"/>
  <p:tag name="KSO_WM_BEAUTIFY_FLAG" val="#wm#"/>
  <p:tag name="KSO_WM_UNIT_BLOCK" val="0"/>
  <p:tag name="KSO_WM_UNIT_SM_LIMIT_TYPE" val="2"/>
  <p:tag name="KSO_WM_UNIT_DEC_AREA_ID" val="21b8a50d592048179e3a98ce17e7c3ce"/>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5ee1ca4d6848d78f644aeb"/>
  <p:tag name="KSO_WM_CHIP_XID" val="5f5f3b7a8e478fb0c58a943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7"/>
  <p:tag name="KSO_WM_TEMPLATE_ASSEMBLE_XID" val="5fd0b49c1fa9d42129dd3702"/>
  <p:tag name="KSO_WM_TEMPLATE_ASSEMBLE_GROUPID" val="5fd0b49c1fa9d42129dd3702"/>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03_1*i*3"/>
  <p:tag name="KSO_WM_TEMPLATE_CATEGORY" val="diagram"/>
  <p:tag name="KSO_WM_TEMPLATE_INDEX" val="20211203"/>
  <p:tag name="KSO_WM_UNIT_LAYERLEVEL" val="1"/>
  <p:tag name="KSO_WM_TAG_VERSION" val="1.0"/>
  <p:tag name="KSO_WM_BEAUTIFY_FLAG" val="#wm#"/>
  <p:tag name="KSO_WM_UNIT_BLOCK" val="0"/>
  <p:tag name="KSO_WM_UNIT_SM_LIMIT_TYPE" val="2"/>
  <p:tag name="KSO_WM_UNIT_DEC_AREA_ID" val="49b75b47770e4f8eab70c222b4992f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7a8e478fb0c58a943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8"/>
  <p:tag name="KSO_WM_TEMPLATE_ASSEMBLE_XID" val="5fd0b49c1fa9d42129dd3702"/>
  <p:tag name="KSO_WM_TEMPLATE_ASSEMBLE_GROUPID" val="5fd0b49c1fa9d42129dd3702"/>
</p:tagLst>
</file>

<file path=ppt/tags/tag257.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1203_1*a*1"/>
  <p:tag name="KSO_WM_TEMPLATE_CATEGORY" val="diagram"/>
  <p:tag name="KSO_WM_TEMPLATE_INDEX" val="2021120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7accb8bb1a5a404199ef7ae035ce29a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f0c4785eac944178596a0c170d7f667"/>
  <p:tag name="KSO_WM_UNIT_TEXT_FILL_FORE_SCHEMECOLOR_INDEX_BRIGHTNESS" val="0"/>
  <p:tag name="KSO_WM_UNIT_TEXT_FILL_FORE_SCHEMECOLOR_INDEX" val="13"/>
  <p:tag name="KSO_WM_UNIT_TEXT_FILL_TYPE" val="1"/>
  <p:tag name="KSO_WM_TEMPLATE_ASSEMBLE_XID" val="5fd0b49c1fa9d42129dd3702"/>
  <p:tag name="KSO_WM_TEMPLATE_ASSEMBLE_GROUPID" val="5fd0b49c1fa9d42129dd3702"/>
</p:tagLst>
</file>

<file path=ppt/tags/tag258.xml><?xml version="1.0" encoding="utf-8"?>
<p:tagLst xmlns:p="http://schemas.openxmlformats.org/presentationml/2006/main">
  <p:tag name="KSO_WM_UNIT_VALUE" val="1100*1692"/>
  <p:tag name="KSO_WM_UNIT_HIGHLIGHT" val="0"/>
  <p:tag name="KSO_WM_UNIT_COMPATIBLE" val="0"/>
  <p:tag name="KSO_WM_UNIT_DIAGRAM_ISNUMVISUAL" val="0"/>
  <p:tag name="KSO_WM_UNIT_DIAGRAM_ISREFERUNIT" val="0"/>
  <p:tag name="KSO_WM_UNIT_TYPE" val="d"/>
  <p:tag name="KSO_WM_UNIT_INDEX" val="1"/>
  <p:tag name="KSO_WM_UNIT_ID" val="diagram20211203_1*d*1"/>
  <p:tag name="KSO_WM_TEMPLATE_CATEGORY" val="diagram"/>
  <p:tag name="KSO_WM_TEMPLATE_INDEX" val="20211203"/>
  <p:tag name="KSO_WM_UNIT_LAYERLEVEL" val="1"/>
  <p:tag name="KSO_WM_TAG_VERSION" val="1.0"/>
  <p:tag name="KSO_WM_BEAUTIFY_FLAG" val="#wm#"/>
  <p:tag name="KSO_WM_CHIP_GROUPID" val="5e7310da9a230a26b9e88a19"/>
  <p:tag name="KSO_WM_CHIP_XID" val="5e7310da9a230a26b9e88a1a"/>
  <p:tag name="KSO_WM_UNIT_DEC_AREA_ID" val="7d9afd60d6b44ece8e304f43c5c30c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293c2c3de884393b4c1471e10cd1e44"/>
  <p:tag name="KSO_WM_UNIT_PLACING_PICTURE" val="9293c2c3de884393b4c1471e10cd1e44"/>
  <p:tag name="KSO_WM_TEMPLATE_ASSEMBLE_XID" val="5fd0b49c1fa9d42129dd3702"/>
  <p:tag name="KSO_WM_TEMPLATE_ASSEMBLE_GROUPID" val="5fd0b49c1fa9d42129dd3702"/>
</p:tagLst>
</file>

<file path=ppt/tags/tag25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03_1*f*1"/>
  <p:tag name="KSO_WM_TEMPLATE_CATEGORY" val="diagram"/>
  <p:tag name="KSO_WM_TEMPLATE_INDEX" val="20211203"/>
  <p:tag name="KSO_WM_UNIT_LAYERLEVEL" val="1"/>
  <p:tag name="KSO_WM_TAG_VERSION" val="1.0"/>
  <p:tag name="KSO_WM_BEAUTIFY_FLAG" val="#wm#"/>
  <p:tag name="KSO_WM_UNIT_DEFAULT_FONT" val="14;20;2"/>
  <p:tag name="KSO_WM_UNIT_BLOCK" val="0"/>
  <p:tag name="KSO_WM_UNIT_VALUE" val="120"/>
  <p:tag name="KSO_WM_UNIT_SHOW_EDIT_AREA_INDICATION" val="1"/>
  <p:tag name="KSO_WM_CHIP_GROUPID" val="5e6b05596848fb12bee65ac8"/>
  <p:tag name="KSO_WM_CHIP_XID" val="5e6b05596848fb12bee65aca"/>
  <p:tag name="KSO_WM_UNIT_DEC_AREA_ID" val="034b503deec84a4894302c3826dfc2b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b&quot;,&quot;fill_mode&quot;:&quot;full&quot;,&quot;sacle_strategy&quot;:&quot;smart&quot;}"/>
  <p:tag name="KSO_WM_ASSEMBLE_CHIP_INDEX" val="de7d2e25c82448429036c65c2a419634"/>
  <p:tag name="KSO_WM_UNIT_TEXT_FILL_FORE_SCHEMECOLOR_INDEX_BRIGHTNESS" val="0.25"/>
  <p:tag name="KSO_WM_UNIT_TEXT_FILL_FORE_SCHEMECOLOR_INDEX" val="13"/>
  <p:tag name="KSO_WM_UNIT_TEXT_FILL_TYPE" val="1"/>
  <p:tag name="KSO_WM_TEMPLATE_ASSEMBLE_XID" val="5fd0b49c1fa9d42129dd3702"/>
  <p:tag name="KSO_WM_TEMPLATE_ASSEMBLE_GROUPID" val="5fd0b49c1fa9d42129dd370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Lst>
</file>

<file path=ppt/tags/tag260.xml><?xml version="1.0" encoding="utf-8"?>
<p:tagLst xmlns:p="http://schemas.openxmlformats.org/presentationml/2006/main">
  <p:tag name="KSO_WM_SLIDE_ID" val="diagram2021120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1203"/>
  <p:tag name="KSO_WM_SLIDE_LAYOUT" val="a_d_f"/>
  <p:tag name="KSO_WM_SLIDE_LAYOUT_CNT" val="1_1_1"/>
  <p:tag name="KSO_WM_TEMPLATE_THUMBS_INDEX" val="1、4、7、12、13、14、15、16、17、18、20、24、25、28、33、36、40、43、44"/>
  <p:tag name="KSO_WM_SLIDE_SIZE" val="960*456"/>
  <p:tag name="KSO_WM_SLIDE_POSITION" val="0*0"/>
  <p:tag name="KSO_WM_SLIDE_LAYOUT_INFO" val="{&quot;id&quot;:&quot;2020-12-09T19:27:24&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7:24&quot;,&quot;margin&quot;:{&quot;bottom&quot;:0.42300000786781311,&quot;left&quot;:0.68818747997283936,&quot;right&quot;:0.68737500905990601,&quot;top&quot;:0.42300000786781311},&quot;type&quot;:0},{&quot;direction&quot;:1,&quot;id&quot;:&quot;2020-12-09T19:27:24&quot;,&quot;maxSize&quot;:{&quot;size1&quot;:58.79961861668756},&quot;minSize&quot;:{&quot;size1&quot;:58.79961861668756},&quot;normalSize&quot;:{&quot;size1&quot;:58.79961861668756},&quot;subLayout&quot;:[{&quot;id&quot;:&quot;2020-12-09T19:27:24&quot;,&quot;margin&quot;:{&quot;bottom&quot;:2.1170001029968262,&quot;left&quot;:1.3755624294281006,&quot;right&quot;:1.0529999732971191,&quot;top&quot;:1.6929999589920044},&quot;type&quot;:0},{&quot;id&quot;:&quot;2020-12-09T19:27:24&quot;,&quot;margin&quot;:{&quot;bottom&quot;:2.1170001029968262,&quot;left&quot;:1.0107499361038208,&quot;right&quot;:1.719249963760376,&quot;top&quot;:5.5029997825622559},&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a8e478fb0c58a9438"/>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cm&quot;,&quot;text_direction&quot;:&quot;horizontal&quot;,&quot;support_big_font&quot;:false,&quot;picture_toward&quot;:0,&quot;picture_dockside&quot;:[],&quot;fill_id&quot;:&quot;2f21c2f3722a4d8aaf724c509c0bdce3&quot;,&quot;fill_align&quot;:&quot;cm&quot;,&quot;chip_types&quot;:[&quot;picture&quot;]},{&quot;text_align&quot;:&quot;lb&quot;,&quot;text_direction&quot;:&quot;horizontal&quot;,&quot;support_big_font&quot;:false,&quot;picture_toward&quot;:0,&quot;picture_dockside&quot;:[],&quot;fill_id&quot;:&quot;b6cd0635c205469e92cb4240a447134a&quot;,&quot;fill_align&quot;:&quot;cb&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49c1fa9d42129dd3702"/>
  <p:tag name="KSO_WM_TEMPLATE_ASSEMBLE_GROUPID" val="5fd0b49c1fa9d42129dd3702"/>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796e75c3-9b72-46b7-8347-6655b372a2fc}"/>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3d97998c-e3d5-408a-aeac-c693d58fd613}"/>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1fa651cd-53f8-4b71-81d6-b4151ff465a9}"/>
</p:tagLst>
</file>

<file path=ppt/tags/tag26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2834_1*a*1"/>
  <p:tag name="KSO_WM_TEMPLATE_CATEGORY" val="diagram"/>
  <p:tag name="KSO_WM_TEMPLATE_INDEX" val="2021283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79a654661d0342ddbc347cf79eef95a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890bf8dc49d42f7876a34aaf492c701"/>
  <p:tag name="KSO_WM_UNIT_TEXT_FILL_FORE_SCHEMECOLOR_INDEX_BRIGHTNESS" val="0"/>
  <p:tag name="KSO_WM_UNIT_TEXT_FILL_FORE_SCHEMECOLOR_INDEX" val="13"/>
  <p:tag name="KSO_WM_UNIT_TEXT_FILL_TYPE" val="1"/>
  <p:tag name="KSO_WM_TEMPLATE_ASSEMBLE_XID" val="5fd0de121fa9d42129dd922c"/>
  <p:tag name="KSO_WM_TEMPLATE_ASSEMBLE_GROUPID" val="5fd0de121fa9d42129dd922c"/>
</p:tagLst>
</file>

<file path=ppt/tags/tag265.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31"/>
  <p:tag name="KSO_WM_UNIT_HIGHLIGHT" val="0"/>
  <p:tag name="KSO_WM_UNIT_COMPATIBLE" val="0"/>
  <p:tag name="KSO_WM_UNIT_DIAGRAM_ISNUMVISUAL" val="0"/>
  <p:tag name="KSO_WM_UNIT_DIAGRAM_ISREFERUNIT" val="0"/>
  <p:tag name="KSO_WM_UNIT_TYPE" val="h_a"/>
  <p:tag name="KSO_WM_UNIT_INDEX" val="1_1"/>
  <p:tag name="KSO_WM_UNIT_ID" val="diagram20212834_1*h_a*1_1"/>
  <p:tag name="KSO_WM_TEMPLATE_CATEGORY" val="diagram"/>
  <p:tag name="KSO_WM_TEMPLATE_INDEX" val="20212834"/>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76480b1797994bfb9afb3d386aa8486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f273aaaaf744135896e6f2d100256a4"/>
  <p:tag name="KSO_WM_UNIT_TEXT_FILL_FORE_SCHEMECOLOR_INDEX_BRIGHTNESS" val="0"/>
  <p:tag name="KSO_WM_UNIT_TEXT_FILL_FORE_SCHEMECOLOR_INDEX" val="13"/>
  <p:tag name="KSO_WM_UNIT_TEXT_FILL_TYPE" val="1"/>
  <p:tag name="KSO_WM_TEMPLATE_ASSEMBLE_XID" val="5fd0de121fa9d42129dd922c"/>
  <p:tag name="KSO_WM_TEMPLATE_ASSEMBLE_GROUPID" val="5fd0de121fa9d42129dd922c"/>
</p:tagLst>
</file>

<file path=ppt/tags/tag266.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2834_1*h_f*1_1"/>
  <p:tag name="KSO_WM_TEMPLATE_CATEGORY" val="diagram"/>
  <p:tag name="KSO_WM_TEMPLATE_INDEX" val="20212834"/>
  <p:tag name="KSO_WM_UNIT_LAYERLEVEL" val="1_1"/>
  <p:tag name="KSO_WM_TAG_VERSION" val="1.0"/>
  <p:tag name="KSO_WM_BEAUTIFY_FLAG" val="#wm#"/>
  <p:tag name="KSO_WM_UNIT_SUBTYPE" val="a"/>
  <p:tag name="KSO_WM_UNIT_DEFAULT_FONT" val="14;20;2"/>
  <p:tag name="KSO_WM_UNIT_BLOCK" val="0"/>
  <p:tag name="KSO_WM_UNIT_VALUE" val="310"/>
  <p:tag name="KSO_WM_UNIT_SHOW_EDIT_AREA_INDICATION" val="1"/>
  <p:tag name="KSO_WM_CHIP_GROUPID" val="5e6b05b36848fb12bee65ad8"/>
  <p:tag name="KSO_WM_CHIP_XID" val="5e6b05b36848fb12bee65ada"/>
  <p:tag name="KSO_WM_UNIT_DEC_AREA_ID" val="cff4568e7f15417f8221fc4686561e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f273aaaaf744135896e6f2d100256a4"/>
  <p:tag name="KSO_WM_UNIT_TEXT_FILL_FORE_SCHEMECOLOR_INDEX_BRIGHTNESS" val="0.25"/>
  <p:tag name="KSO_WM_UNIT_TEXT_FILL_FORE_SCHEMECOLOR_INDEX" val="13"/>
  <p:tag name="KSO_WM_UNIT_TEXT_FILL_TYPE" val="1"/>
  <p:tag name="KSO_WM_TEMPLATE_ASSEMBLE_XID" val="5fd0de121fa9d42129dd922c"/>
  <p:tag name="KSO_WM_TEMPLATE_ASSEMBLE_GROUPID" val="5fd0de121fa9d42129dd922c"/>
</p:tagLst>
</file>

<file path=ppt/tags/tag267.xml><?xml version="1.0" encoding="utf-8"?>
<p:tagLst xmlns:p="http://schemas.openxmlformats.org/presentationml/2006/main">
  <p:tag name="KSO_WM_UNIT_VALUE" val="1311*761"/>
  <p:tag name="KSO_WM_UNIT_HIGHLIGHT" val="0"/>
  <p:tag name="KSO_WM_UNIT_COMPATIBLE" val="0"/>
  <p:tag name="KSO_WM_UNIT_DIAGRAM_ISNUMVISUAL" val="0"/>
  <p:tag name="KSO_WM_UNIT_DIAGRAM_ISREFERUNIT" val="0"/>
  <p:tag name="KSO_WM_UNIT_TYPE" val="d"/>
  <p:tag name="KSO_WM_UNIT_INDEX" val="1"/>
  <p:tag name="KSO_WM_UNIT_ID" val="diagram20212834_1*d*1"/>
  <p:tag name="KSO_WM_TEMPLATE_CATEGORY" val="diagram"/>
  <p:tag name="KSO_WM_TEMPLATE_INDEX" val="20212834"/>
  <p:tag name="KSO_WM_UNIT_LAYERLEVEL" val="1"/>
  <p:tag name="KSO_WM_TAG_VERSION" val="1.0"/>
  <p:tag name="KSO_WM_BEAUTIFY_FLAG" val="#wm#"/>
  <p:tag name="KSO_WM_CHIP_GROUPID" val="5e7310da9a230a26b9e88a19"/>
  <p:tag name="KSO_WM_CHIP_XID" val="5e7310da9a230a26b9e88a1a"/>
  <p:tag name="KSO_WM_UNIT_DEC_AREA_ID" val="fdeef560a26e444aad050e698924dab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2653e013a614afaa5a0c2e108c1be82"/>
  <p:tag name="KSO_WM_UNIT_PLACING_PICTURE" val="12653e013a614afaa5a0c2e108c1be82"/>
  <p:tag name="KSO_WM_UNIT_SUPPORT_UNIT_TYPE" val="[&quot;d&quot;]"/>
  <p:tag name="KSO_WM_TEMPLATE_ASSEMBLE_XID" val="5fd0de121fa9d42129dd922c"/>
  <p:tag name="KSO_WM_TEMPLATE_ASSEMBLE_GROUPID" val="5fd0de121fa9d42129dd922c"/>
</p:tagLst>
</file>

<file path=ppt/tags/tag268.xml><?xml version="1.0" encoding="utf-8"?>
<p:tagLst xmlns:p="http://schemas.openxmlformats.org/presentationml/2006/main">
  <p:tag name="KSO_WM_SLIDE_ID" val="diagram20212834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623.954*324.702"/>
  <p:tag name="KSO_WM_SLIDE_POSITION" val="48.0004*167.301"/>
  <p:tag name="KSO_WM_TAG_VERSION" val="1.0"/>
  <p:tag name="KSO_WM_BEAUTIFY_FLAG" val="#wm#"/>
  <p:tag name="KSO_WM_TEMPLATE_CATEGORY" val="diagram"/>
  <p:tag name="KSO_WM_TEMPLATE_INDEX" val="20212834"/>
  <p:tag name="KSO_WM_SLIDE_LAYOUT" val="a_d_h"/>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12-09T22:24:2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22:24:20&quot;,&quot;margin&quot;:{&quot;bottom&quot;:0.42300000786781311,&quot;left&quot;:1.0318750143051147,&quot;right&quot;:1.0318750143051147,&quot;top&quot;:0.42300000786781311},&quot;type&quot;:0},{&quot;direction&quot;:1,&quot;id&quot;:&quot;2020-12-09T22:24:20&quot;,&quot;maxSize&quot;:{&quot;size1&quot;:72.499688384414185},&quot;minSize&quot;:{&quot;size1&quot;:29.999688384414185},&quot;normalSize&quot;:{&quot;size1&quot;:59.499688384414192},&quot;subLayout&quot;:[{&quot;id&quot;:&quot;2020-12-09T22:24:20&quot;,&quot;margin&quot;:{&quot;bottom&quot;:1.6929999589920044,&quot;left&quot;:1.3755624294281006,&quot;right&quot;:0.68818747997283936,&quot;top&quot;:1.6929999589920044},&quot;maxSize&quot;:{&quot;size1&quot;:35.392754230811335},&quot;minSize&quot;:{&quot;size1&quot;:19.492754230811332},&quot;normalSize&quot;:{&quot;size1&quot;:19.492754230811332},&quot;subLayout&quot;:[{&quot;id&quot;:&quot;2020-12-09T22:24:20&quot;,&quot;margin&quot;:{&quot;bottom&quot;:0.046930205076932907,&quot;left&quot;:1.3755624294281006,&quot;right&quot;:0.68818747997283936,&quot;top&quot;:1.6929999589920044},&quot;type&quot;:0},{&quot;id&quot;:&quot;2020-12-09T22:24:20&quot;,&quot;margin&quot;:{&quot;bottom&quot;:1.6929999589920044,&quot;left&quot;:1.3755624294281006,&quot;right&quot;:0.68818747997283936,&quot;top&quot;:0.14886131882667542},&quot;type&quot;:0}],&quot;type&quot;:0},{&quot;id&quot;:&quot;2020-12-09T22:24:20&quot;,&quot;margin&quot;:{&quot;bottom&quot;:1.6929999589920044,&quot;left&quot;:0.021125001832842827,&quot;right&quot;:1.3755624294281006,&quot;top&quot;:1.6929999589920044},&quot;type&quot;:0}],&quot;type&quot;:0}],&quot;type&quot;:0}"/>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724318ba889447f7b57e0c6dff0f547d&quot;,&quot;fill_align&quot;:&quot;lm&quot;,&quot;chip_types&quot;:[&quot;header&quot;]},{&quot;text_align&quot;:&quot;lm&quot;,&quot;text_direction&quot;:&quot;horizontal&quot;,&quot;support_features&quot;:[&quot;collage&quot;,&quot;carousel&quot;,&quot;creativecrop&quot;],&quot;support_big_font&quot;:false,&quot;picture_toward&quot;:0,&quot;picture_dockside&quot;:[],&quot;fill_id&quot;:&quot;4741b90348c5473d8465a405175a212c&quot;,&quot;fill_align&quot;:&quot;lm&quot;,&quot;chip_types&quot;:[&quot;diagram&quot;,&quot;pictext&quot;,&quot;text&quot;,&quot;picture&quot;,&quot;chart&quot;,&quot;table&quot;,&quot;video&quot;]},{&quot;text_align&quot;:&quot;lm&quot;,&quot;text_direction&quot;:&quot;horizontal&quot;,&quot;support_big_font&quot;:false,&quot;picture_toward&quot;:0,&quot;picture_dockside&quot;:[],&quot;fill_id&quot;:&quot;407ba1dadf18432cbe62c2e535efda18&quot;,&quot;fill_align&quot;:&quot;lm&quot;,&quot;chip_types&quot;:[&quot;pictext&quot;,&quot;text&quot;,&quot;picture&quot;]}]]"/>
  <p:tag name="KSO_WM_CHIP_XID" val="5f0da2082c9c209bb8bb6589"/>
  <p:tag name="KSO_WM_CHIP_DECFILLPROP" val="[]"/>
  <p:tag name="KSO_WM_CHIP_GROUPID" val="5f0da2082c9c209bb8bb6588"/>
  <p:tag name="KSO_WM_SLIDE_BK_DARK_LIGHT" val=""/>
  <p:tag name="KSO_WM_SLIDE_BACKGROUND_TYPE" val="navigation"/>
  <p:tag name="KSO_WM_SLIDE_SUPPORT_FEATURE_TYPE" val="0"/>
  <p:tag name="KSO_WM_TEMPLATE_ASSEMBLE_XID" val="5fd0de121fa9d42129dd922c"/>
  <p:tag name="KSO_WM_TEMPLATE_ASSEMBLE_GROUPID" val="5fd0de121fa9d42129dd922c"/>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3949adb5-1e4f-4c24-98b3-9346da15c9cb}"/>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d0cc1cb-0d51-4f12-9dea-a69b20852dfa}"/>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8b4c0b8f-56a3-49d0-a798-84cd29ac3e11}"/>
</p:tagLst>
</file>

<file path=ppt/tags/tag27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27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274.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335aed23-27e4-486d-b8fd-4612483db417}"/>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cd264233-39a7-4079-948d-aca57be0c5bd}"/>
</p:tagLst>
</file>

<file path=ppt/tags/tag277.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78.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79.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8.xml><?xml version="1.0" encoding="utf-8"?>
<p:tagLst xmlns:p="http://schemas.openxmlformats.org/presentationml/2006/main">
  <p:tag name="KSO_WM_SLIDE_BACKGROUND_TYPE" val="general"/>
</p:tagLst>
</file>

<file path=ppt/tags/tag280.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81.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287.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88.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89.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9.xml><?xml version="1.0" encoding="utf-8"?>
<p:tagLst xmlns:p="http://schemas.openxmlformats.org/presentationml/2006/main">
  <p:tag name="KSO_WM_SLIDE_BACKGROUND_TYPE" val="general"/>
</p:tagLst>
</file>

<file path=ppt/tags/tag290.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91.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92.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93.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94.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295.xml><?xml version="1.0" encoding="utf-8"?>
<p:tagLst xmlns:p="http://schemas.openxmlformats.org/presentationml/2006/main">
  <p:tag name="KSO_WM_UNIT_TEXT_FILL_FORE_SCHEMECOLOR_INDEX_BRIGHTNESS" val="0"/>
  <p:tag name="KSO_WM_UNIT_TEXT_FILL_FORE_SCHEMECOLOR_INDEX" val="16"/>
  <p:tag name="KSO_WM_UNIT_TEXT_FILL_TYPE" val="1"/>
</p:tagLst>
</file>

<file path=ppt/tags/tag296.xml><?xml version="1.0" encoding="utf-8"?>
<p:tagLst xmlns:p="http://schemas.openxmlformats.org/presentationml/2006/main">
  <p:tag name="KSO_WM_SLIDE_BK_DARK_LIGHT" val=""/>
  <p:tag name="KSO_WM_SLIDE_BACKGROUND_TYPE" val="general"/>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c4e9dada-67f7-4c1e-bab0-d17825341e0f}"/>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4fa4a16c-8eac-4f9b-a4cb-2a24ec0eb603}"/>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06b1c9b4-b836-46c4-88ab-9193a476a5b1}"/>
</p:tagLst>
</file>

<file path=ppt/tags/tag3.xml><?xml version="1.0" encoding="utf-8"?>
<p:tagLst xmlns:p="http://schemas.openxmlformats.org/presentationml/2006/main">
  <p:tag name="KSO_WM_UNIT_ISCONTENTSTITLE" val="0"/>
  <p:tag name="KSO_WM_UNIT_NOCLEAR" val="0"/>
  <p:tag name="KSO_WM_UNIT_VALUE" val="78"/>
  <p:tag name="KSO_WM_UNIT_HIGHLIGHT" val="0"/>
  <p:tag name="KSO_WM_UNIT_COMPATIBLE" val="0"/>
  <p:tag name="KSO_WM_UNIT_DIAGRAM_ISNUMVISUAL" val="0"/>
  <p:tag name="KSO_WM_UNIT_DIAGRAM_ISREFERUNIT" val="0"/>
  <p:tag name="KSO_WM_UNIT_TYPE" val="b"/>
  <p:tag name="KSO_WM_UNIT_INDEX" val="1"/>
  <p:tag name="KSO_WM_UNIT_ID" val="custom20203885_1*b*1"/>
  <p:tag name="KSO_WM_TEMPLATE_CATEGORY" val="custom"/>
  <p:tag name="KSO_WM_TEMPLATE_INDEX" val="20203885"/>
  <p:tag name="KSO_WM_UNIT_LAYERLEVEL" val="1"/>
  <p:tag name="KSO_WM_TAG_VERSION" val="1.0"/>
  <p:tag name="KSO_WM_BEAUTIFY_FLAG" val="#wm#"/>
  <p:tag name="KSO_WM_UNIT_ISNUMDGMTITLE" val="0"/>
  <p:tag name="KSO_WM_UNIT_PRESET_TEXT" val="单击此处输入你的副标题，请尽量言简意赅的阐述观点。"/>
  <p:tag name="KSO_WM_UNIT_BLOCK" val="0"/>
  <p:tag name="KSO_WM_UNIT_DEC_AREA_ID" val="7aacfa18b86d428ea2b33f0eec2ffa68"/>
  <p:tag name="KSO_WM_UNIT_DEFAULT_FONT" val="18;24;2"/>
  <p:tag name="KSO_WM_CHIP_GROUPID" val="5f2a1c7c45e1f15ec24fe41c"/>
  <p:tag name="KSO_WM_CHIP_XID" val="5f2a1c7c45e1f15ec24fe41d"/>
  <p:tag name="KSO_WM_CHIP_FILLAREA_FILL_RULE" val="{&quot;fill_align&quot;:&quot;cm&quot;,&quot;fill_mode&quot;:&quot;adaptive&quot;,&quot;sacle_strategy&quot;:&quot;smart&quot;}"/>
  <p:tag name="KSO_WM_ASSEMBLE_CHIP_INDEX" val="3ea9af38affa4278a3ffa9d490241309"/>
  <p:tag name="KSO_WM_UNIT_TEXT_FILL_FORE_SCHEMECOLOR_INDEX_BRIGHTNESS" val="0.35"/>
  <p:tag name="KSO_WM_UNIT_TEXT_FILL_FORE_SCHEMECOLOR_INDEX" val="13"/>
  <p:tag name="KSO_WM_UNIT_TEXT_FILL_TYPE" val="1"/>
  <p:tag name="KSO_WM_TEMPLATE_ASSEMBLE_XID" val="5f978c13e01a7e847d6e543e"/>
  <p:tag name="KSO_WM_TEMPLATE_ASSEMBLE_GROUPID" val="5f895717a61ec3b552848d33"/>
</p:tagLst>
</file>

<file path=ppt/tags/tag30.xml><?xml version="1.0" encoding="utf-8"?>
<p:tagLst xmlns:p="http://schemas.openxmlformats.org/presentationml/2006/main">
  <p:tag name="KSO_WM_SLIDE_BACKGROUND_TYPE" val="general"/>
</p:tagLst>
</file>

<file path=ppt/tags/tag30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301.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Lst>
</file>

<file path=ppt/tags/tag30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303.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304.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0.83839845657348633,&quot;right&quot;:0.83839845657348633,&quot;top&quot;:0.42300000786781311},&quot;type&quot;:0},{&quot;direction&quot;:1,&quot;id&quot;:&quot;2020-12-10T00:11:37&quot;,&quot;maxSize&quot;:{&quot;size1&quot;:66.199581666246146},&quot;minSize&quot;:{&quot;size1&quot;:38.799581666246127},&quot;normalSize&quot;:{&quot;size1&quot;:66.199581666246146},&quot;subLayout&quot;:[{&quot;id&quot;:&quot;2020-12-10T00:11:37&quot;,&quot;margin&quot;:{&quot;bottom&quot;:1.6929999589920044,&quot;left&quot;:1.1176444292068481,&quot;right&quot;:0.017164064571261406,&quot;top&quot;:1.7200000286102295},&quot;type&quot;:0},{&quot;id&quot;:&quot;2020-12-10T00:11:37&quot;,&quot;margin&quot;:{&quot;bottom&quot;:1.6929999589920044,&quot;left&quot;:0.82057422399520874,&quot;right&quot;:1.1176444292068481,&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0c777de0-5251-40d1-ba55-9931da06646f}"/>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4b4d05f3-77b0-48d0-be46-82a23ab44f3f}"/>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4b1131e2-7f38-4f7d-b9f3-cf54ab3817df}"/>
</p:tagLst>
</file>

<file path=ppt/tags/tag30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2524_1*a*1"/>
  <p:tag name="KSO_WM_TEMPLATE_CATEGORY" val="diagram"/>
  <p:tag name="KSO_WM_TEMPLATE_INDEX" val="2021252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da74b2b565ed403491a46eac2e2ad6a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97766d50c164687b8abec996ce8e6f3"/>
  <p:tag name="KSO_WM_UNIT_TEXT_FILL_FORE_SCHEMECOLOR_INDEX_BRIGHTNESS" val="0"/>
  <p:tag name="KSO_WM_UNIT_TEXT_FILL_FORE_SCHEMECOLOR_INDEX" val="13"/>
  <p:tag name="KSO_WM_UNIT_TEXT_FILL_TYPE" val="1"/>
  <p:tag name="KSO_WM_TEMPLATE_ASSEMBLE_XID" val="5fd0dd431fa9d42129dd90f6"/>
  <p:tag name="KSO_WM_TEMPLATE_ASSEMBLE_GROUPID" val="5fd0dd431fa9d42129dd90f6"/>
</p:tagLst>
</file>

<file path=ppt/tags/tag309.xml><?xml version="1.0" encoding="utf-8"?>
<p:tagLst xmlns:p="http://schemas.openxmlformats.org/presentationml/2006/main">
  <p:tag name="KSO_WM_UNIT_VALUE" val="804*3046"/>
  <p:tag name="KSO_WM_UNIT_HIGHLIGHT" val="0"/>
  <p:tag name="KSO_WM_UNIT_COMPATIBLE" val="0"/>
  <p:tag name="KSO_WM_UNIT_DIAGRAM_ISNUMVISUAL" val="0"/>
  <p:tag name="KSO_WM_UNIT_DIAGRAM_ISREFERUNIT" val="0"/>
  <p:tag name="KSO_WM_UNIT_TYPE" val="d"/>
  <p:tag name="KSO_WM_UNIT_INDEX" val="1"/>
  <p:tag name="KSO_WM_UNIT_ID" val="diagram20212524_1*d*1"/>
  <p:tag name="KSO_WM_TEMPLATE_CATEGORY" val="diagram"/>
  <p:tag name="KSO_WM_TEMPLATE_INDEX" val="20212524"/>
  <p:tag name="KSO_WM_UNIT_LAYERLEVEL" val="1"/>
  <p:tag name="KSO_WM_TAG_VERSION" val="1.0"/>
  <p:tag name="KSO_WM_BEAUTIFY_FLAG" val="#wm#"/>
  <p:tag name="KSO_WM_CHIP_GROUPID" val="5e7310da9a230a26b9e88a19"/>
  <p:tag name="KSO_WM_CHIP_XID" val="5e7310da9a230a26b9e88a1a"/>
  <p:tag name="KSO_WM_UNIT_DEC_AREA_ID" val="f2d312ba0b8349dea52eabda196c1d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bba1bdef0024215ba9de4cb4e300d6a"/>
  <p:tag name="KSO_WM_UNIT_PLACING_PICTURE" val="7bba1bdef0024215ba9de4cb4e300d6a"/>
  <p:tag name="KSO_WM_UNIT_SUPPORT_UNIT_TYPE" val="[&quot;d&quot;,&quot;α&quot;,&quot;β&quot;]"/>
  <p:tag name="KSO_WM_TEMPLATE_ASSEMBLE_XID" val="5fd0dd431fa9d42129dd90f6"/>
  <p:tag name="KSO_WM_TEMPLATE_ASSEMBLE_GROUPID" val="5fd0dd431fa9d42129dd90f6"/>
</p:tagLst>
</file>

<file path=ppt/tags/tag31.xml><?xml version="1.0" encoding="utf-8"?>
<p:tagLst xmlns:p="http://schemas.openxmlformats.org/presentationml/2006/main">
  <p:tag name="KSO_WM_SLIDE_BACKGROUND_TYPE" val="general"/>
</p:tagLst>
</file>

<file path=ppt/tags/tag310.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43"/>
  <p:tag name="KSO_WM_UNIT_HIGHLIGHT" val="0"/>
  <p:tag name="KSO_WM_UNIT_COMPATIBLE" val="0"/>
  <p:tag name="KSO_WM_UNIT_DIAGRAM_ISNUMVISUAL" val="0"/>
  <p:tag name="KSO_WM_UNIT_DIAGRAM_ISREFERUNIT" val="0"/>
  <p:tag name="KSO_WM_UNIT_TYPE" val="h_a"/>
  <p:tag name="KSO_WM_UNIT_INDEX" val="1_1"/>
  <p:tag name="KSO_WM_UNIT_ID" val="diagram20212524_1*h_a*1_1"/>
  <p:tag name="KSO_WM_TEMPLATE_CATEGORY" val="diagram"/>
  <p:tag name="KSO_WM_TEMPLATE_INDEX" val="20212524"/>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89978264284646ab9d2ffdb5fdf37f5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fb90947bd5c4d01a75d7047c0f7be5f"/>
  <p:tag name="KSO_WM_UNIT_TEXT_FILL_FORE_SCHEMECOLOR_INDEX_BRIGHTNESS" val="0"/>
  <p:tag name="KSO_WM_UNIT_TEXT_FILL_FORE_SCHEMECOLOR_INDEX" val="13"/>
  <p:tag name="KSO_WM_UNIT_TEXT_FILL_TYPE" val="1"/>
  <p:tag name="KSO_WM_TEMPLATE_ASSEMBLE_XID" val="5fd0dd431fa9d42129dd90f6"/>
  <p:tag name="KSO_WM_TEMPLATE_ASSEMBLE_GROUPID" val="5fd0dd431fa9d42129dd90f6"/>
</p:tagLst>
</file>

<file path=ppt/tags/tag311.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2524_1*h_f*1_1"/>
  <p:tag name="KSO_WM_TEMPLATE_CATEGORY" val="diagram"/>
  <p:tag name="KSO_WM_TEMPLATE_INDEX" val="20212524"/>
  <p:tag name="KSO_WM_UNIT_LAYERLEVEL" val="1_1"/>
  <p:tag name="KSO_WM_TAG_VERSION" val="1.0"/>
  <p:tag name="KSO_WM_BEAUTIFY_FLAG" val="#wm#"/>
  <p:tag name="KSO_WM_UNIT_SUBTYPE" val="a"/>
  <p:tag name="KSO_WM_UNIT_DEFAULT_FONT" val="14;20;2"/>
  <p:tag name="KSO_WM_UNIT_BLOCK" val="0"/>
  <p:tag name="KSO_WM_UNIT_VALUE" val="172"/>
  <p:tag name="KSO_WM_UNIT_SHOW_EDIT_AREA_INDICATION" val="1"/>
  <p:tag name="KSO_WM_CHIP_GROUPID" val="5e6b05b36848fb12bee65ad8"/>
  <p:tag name="KSO_WM_CHIP_XID" val="5e6b05b36848fb12bee65ada"/>
  <p:tag name="KSO_WM_UNIT_DEC_AREA_ID" val="c0f0749ebef54714aeea3064218fd1d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fb90947bd5c4d01a75d7047c0f7be5f"/>
  <p:tag name="KSO_WM_UNIT_TEXT_FILL_FORE_SCHEMECOLOR_INDEX_BRIGHTNESS" val="0.25"/>
  <p:tag name="KSO_WM_UNIT_TEXT_FILL_FORE_SCHEMECOLOR_INDEX" val="13"/>
  <p:tag name="KSO_WM_UNIT_TEXT_FILL_TYPE" val="1"/>
  <p:tag name="KSO_WM_TEMPLATE_ASSEMBLE_XID" val="5fd0dd431fa9d42129dd90f6"/>
  <p:tag name="KSO_WM_TEMPLATE_ASSEMBLE_GROUPID" val="5fd0dd431fa9d42129dd90f6"/>
</p:tagLst>
</file>

<file path=ppt/tags/tag312.xml><?xml version="1.0" encoding="utf-8"?>
<p:tagLst xmlns:p="http://schemas.openxmlformats.org/presentationml/2006/main">
  <p:tag name="KSO_WM_SLIDE_BACKGROUND" val="[&quot;navigation&quot;]"/>
  <p:tag name="KSO_WM_SLIDE_RATIO" val="1.777778"/>
  <p:tag name="KSO_WM_SLIDE_ID" val="diagram20212524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3.954*120.701"/>
  <p:tag name="KSO_WM_SLIDE_POSITION" val="48.0004*398.503"/>
  <p:tag name="KSO_WM_TAG_VERSION" val="1.0"/>
  <p:tag name="KSO_WM_BEAUTIFY_FLAG" val="#wm#"/>
  <p:tag name="KSO_WM_TEMPLATE_CATEGORY" val="diagram"/>
  <p:tag name="KSO_WM_TEMPLATE_INDEX" val="20212524"/>
  <p:tag name="KSO_WM_SLIDE_LAYOUT" val="a_d_h"/>
  <p:tag name="KSO_WM_SLIDE_LAYOUT_CNT" val="1_1_1"/>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d03df5ee0584837a79d35639eea6c03&quot;,&quot;fill_align&quot;:&quot;lm&quot;,&quot;chip_types&quot;:[&quot;header&quot;]},{&quot;text_align&quot;:&quot;lb&quot;,&quot;text_direction&quot;:&quot;horizontal&quot;,&quot;support_features&quot;:[&quot;collage&quot;],&quot;support_big_font&quot;:false,&quot;fill_id&quot;:&quot;9113085b8c654bdeb5f5fecb8607365a&quot;,&quot;fill_align&quot;:&quot;lb&quot;,&quot;chip_types&quot;:[&quot;text&quot;,&quot;picture&quot;,&quot;chart&quot;,&quot;table&quot;]},{&quot;text_align&quot;:&quot;lt&quot;,&quot;text_direction&quot;:&quot;horizontal&quot;,&quot;support_features&quot;:[&quot;collage&quot;],&quot;support_big_font&quot;:false,&quot;fill_id&quot;:&quot;7a6a73ea8e8b41df8343fdbffbc453d4&quot;,&quot;fill_align&quot;:&quot;lt&quot;,&quot;chip_types&quot;:[&quot;text&quot;,&quot;picture&quot;,&quot;chart&quot;,&quot;table&quot;]}]]"/>
  <p:tag name="KSO_WM_CHIP_XID" val="5ef0a4b5978989e612c8e8ac"/>
  <p:tag name="KSO_WM_CHIP_DECFILLPROP" val="[]"/>
  <p:tag name="KSO_WM_SLIDE_CAN_ADD_NAVIGATION" val="1"/>
  <p:tag name="KSO_WM_SLIDE_LAYOUT_INFO" val="{&quot;id&quot;:&quot;2020-12-09T22:20:52&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0-12-09T22:20:52&quot;,&quot;margin&quot;:{&quot;bottom&quot;:0.44999998807907104,&quot;left&quot;:1.0318750143051147,&quot;right&quot;:1.0318750143051147,&quot;top&quot;:0.42300000786781311},&quot;type&quot;:0},{&quot;id&quot;:&quot;2020-12-09T22:20:52&quot;,&quot;maxSize&quot;:{&quot;size1&quot;:58.700000000000003},&quot;minSize&quot;:{&quot;size1&quot;:46.200000000000003},&quot;normalSize&quot;:{&quot;size1&quot;:58.700000000000003},&quot;subLayout&quot;:[{&quot;id&quot;:&quot;2020-12-09T22:20:52&quot;,&quot;margin&quot;:{&quot;bottom&quot;:0.81999999284744263,&quot;left&quot;:1.3755624294281006,&quot;right&quot;:1.3755624294281006,&quot;top&quot;:0.81999999284744263},&quot;type&quot;:0},{&quot;id&quot;:&quot;2020-12-09T22:20:52&quot;,&quot;margin&quot;:{&quot;bottom&quot;:0.84700000286102295,&quot;left&quot;:1.3755624294281006,&quot;right&quot;:1.3755624294281006,&quot;top&quot;:0.026000002399086952},&quot;maxSize&quot;:{&quot;size1&quot;:40.364666346888896},&quot;minSize&quot;:{&quot;size1&quot;:24.46466634688889},&quot;normalSize&quot;:{&quot;size1&quot;:24.46466634688889},&quot;subLayout&quot;:[{&quot;id&quot;:&quot;2020-12-09T22:20:52&quot;,&quot;margin&quot;:{&quot;bottom&quot;:0.046929735690355301,&quot;left&quot;:1.3755624294281006,&quot;right&quot;:1.3755624294281006,&quot;top&quot;:0.026000002399086952},&quot;type&quot;:0},{&quot;id&quot;:&quot;2020-12-09T22:20:52&quot;,&quot;margin&quot;:{&quot;bottom&quot;:0.84700000286102295,&quot;left&quot;:1.3755624294281006,&quot;right&quot;:1.3755624294281006,&quot;top&quot;:0.14886191487312317},&quot;type&quot;:0}],&quot;type&quot;:0}],&quot;type&quot;:0}],&quot;type&quot;:0}"/>
  <p:tag name="KSO_WM_CHIP_GROUPID" val="5ef0a4b5978989e612c8e8ab"/>
  <p:tag name="KSO_WM_SLIDE_BK_DARK_LIGHT" val=""/>
  <p:tag name="KSO_WM_SLIDE_BACKGROUND_TYPE" val="navigation"/>
  <p:tag name="KSO_WM_SLIDE_SUPPORT_FEATURE_TYPE" val="1"/>
  <p:tag name="KSO_WM_TEMPLATE_ASSEMBLE_XID" val="5fd0dd431fa9d42129dd90f6"/>
  <p:tag name="KSO_WM_TEMPLATE_ASSEMBLE_GROUPID" val="5fd0dd431fa9d42129dd90f6"/>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3885_7*i*1"/>
  <p:tag name="KSO_WM_TEMPLATE_CATEGORY" val="custom"/>
  <p:tag name="KSO_WM_TEMPLATE_INDEX" val="20203885"/>
  <p:tag name="KSO_WM_UNIT_LAYERLEVEL" val="1"/>
  <p:tag name="KSO_WM_TAG_VERSION" val="1.0"/>
  <p:tag name="KSO_WM_BEAUTIFY_FLAG" val="#wm#"/>
  <p:tag name="KSO_WM_UNIT_BLOCK" val="0"/>
  <p:tag name="KSO_WM_UNIT_SM_LIMIT_TYPE" val="3"/>
  <p:tag name="KSO_WM_UNIT_DEC_AREA_ID" val="5a9a5d8fd5024099843a9267a8cb0bfa"/>
  <p:tag name="KSO_WM_UNIT_DECORATE_INFO" val="{&quot;DecorateInfoH&quot;:{&quot;IsAbs&quot;:true},&quot;DecorateInfoW&quot;:{&quot;IsAbs&quot;:false},&quot;DecorateInfoX&quot;:{&quot;IsAbs&quot;:true,&quot;Pos&quot;:0},&quot;DecorateInfoY&quot;:{&quot;IsAbs&quot;:true,&quot;Pos&quot;:2},&quot;ReferentInfo&quot;:{&quot;Id&quot;:&quot;c1a47c151a1d4b079877f7ee5e45b33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VALUE" val="19"/>
</p:tagLst>
</file>

<file path=ppt/tags/tag314.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3885_7*b*1"/>
  <p:tag name="KSO_WM_TEMPLATE_CATEGORY" val="custom"/>
  <p:tag name="KSO_WM_TEMPLATE_INDEX" val="2020388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2f44199676bf4bc6b1eaa90dd40191a8"/>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35"/>
  <p:tag name="KSO_WM_UNIT_TEXT_FILL_FORE_SCHEMECOLOR_INDEX" val="13"/>
  <p:tag name="KSO_WM_UNIT_TEXT_FILL_TYPE" val="1"/>
</p:tagLst>
</file>

<file path=ppt/tags/tag315.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3885_7*a*1"/>
  <p:tag name="KSO_WM_TEMPLATE_CATEGORY" val="custom"/>
  <p:tag name="KSO_WM_TEMPLATE_INDEX" val="20203885"/>
  <p:tag name="KSO_WM_UNIT_LAYERLEVEL" val="1"/>
  <p:tag name="KSO_WM_TAG_VERSION" val="1.0"/>
  <p:tag name="KSO_WM_BEAUTIFY_FLAG" val="#wm#"/>
  <p:tag name="KSO_WM_UNIT_PRESET_TEXT" val="单击添加大标题"/>
  <p:tag name="KSO_WM_UNIT_DEFAULT_FONT" val="40;56;4"/>
  <p:tag name="KSO_WM_UNIT_BLOCK" val="0"/>
  <p:tag name="KSO_WM_UNIT_DEC_AREA_ID" val="c1a47c151a1d4b079877f7ee5e45b33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15"/>
  <p:tag name="KSO_WM_UNIT_TEXT_FILL_FORE_SCHEMECOLOR_INDEX" val="13"/>
  <p:tag name="KSO_WM_UNIT_TEXT_FILL_TYPE" val="1"/>
</p:tagLst>
</file>

<file path=ppt/tags/tag316.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3885_7*e*1"/>
  <p:tag name="KSO_WM_TEMPLATE_CATEGORY" val="custom"/>
  <p:tag name="KSO_WM_TEMPLATE_INDEX" val="2020388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09a4ec0288984b8f8f048960ebe20c7c"/>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317.xml><?xml version="1.0" encoding="utf-8"?>
<p:tagLst xmlns:p="http://schemas.openxmlformats.org/presentationml/2006/main">
  <p:tag name="KSO_WM_BEAUTIFY_FLAG" val="#wm#"/>
  <p:tag name="KSO_WM_TEMPLATE_CATEGORY" val="custom"/>
  <p:tag name="KSO_WM_TEMPLATE_INDEX" val="2020388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388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0-27T10:55:25&quot;,&quot;maxSize&quot;:{&quot;size1&quot;:45.179420414677374},&quot;minSize&quot;:{&quot;size1&quot;:35.879420414677377},&quot;normalSize&quot;:{&quot;size1&quot;:42.479420414677371},&quot;subLayout&quot;:[{&quot;id&quot;:&quot;2020-10-27T10:55:25&quot;,&quot;margin&quot;:{&quot;bottom&quot;:0.1855989396572113,&quot;left&quot;:10.204178810119629,&quot;right&quot;:1.8343629837036133,&quot;top&quot;:5.5572309494018555},&quot;type&quot;:0},{&quot;id&quot;:&quot;2020-10-27T10:55:25&quot;,&quot;maxSize&quot;:{&quot;size1&quot;:38.103212970233017},&quot;minSize&quot;:{&quot;size1&quot;:12.203212970233022},&quot;normalSize&quot;:{&quot;size1&quot;:25.10321297023302},&quot;subLayout&quot;:[{&quot;id&quot;:&quot;2020-10-27T10:55:25&quot;,&quot;margin&quot;:{&quot;bottom&quot;:0.28213408589363098,&quot;left&quot;:10.204178810119629,&quot;right&quot;:1.8343629837036133,&quot;top&quot;:0.17599824070930481},&quot;type&quot;:0},{&quot;id&quot;:&quot;2020-10-27T10:55:25&quot;,&quot;margin&quot;:{&quot;bottom&quot;:4.8904857635498047,&quot;left&quot;:10.204178810119629,&quot;right&quot;:1.8343629837036133,&quot;top&quot;:0.26996314525604248},&quot;type&quot;:0}],&quot;type&quot;:0}],&quot;type&quot;:0}"/>
  <p:tag name="KSO_WM_SLIDE_BK_DARK_LIGHT" val="2"/>
  <p:tag name="KSO_WM_SLIDE_BACKGROUND_TYPE" val="general"/>
  <p:tag name="KSO_WM_SLIDE_SUPPORT_FEATURE_TYPE" val="0"/>
  <p:tag name="KSO_WM_TEMPLATE_ASSEMBLE_XID" val="5f978c13e01a7e847d6e542e"/>
  <p:tag name="KSO_WM_TEMPLATE_ASSEMBLE_GROUPID" val="5f895717a61ec3b552848d33"/>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3ae1bba2-5dc6-4f18-9fdf-52ed825d2a56}"/>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47c84d27-8d3d-4135-bba6-f77ac77c13f9}"/>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931068b5c2d54d30b94fd135c749ac0e"/>
  <p:tag name="KSO_WM_UNIT_DECORATE_INFO" val=""/>
  <p:tag name="KSO_WM_UNIT_SM_LIMIT_TYPE" val=""/>
  <p:tag name="KSO_WM_CHIP_FILLAREA_FILL_RULE" val="{&quot;fill_align&quot;:&quot;cm&quot;,&quot;fill_effect&quot;:[],&quot;fill_mode&quot;:&quot;full&quot;,&quot;sacle_strategy&quot;:&quot;stretch&quot;}"/>
  <p:tag name="KSO_WM_ASSEMBLE_CHIP_INDEX" val="32c092c73ab94d7f81eb37476d29bc8e"/>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b1885d73-15b9-45a0-884f-8ebf1d6fe203}"/>
</p:tagLst>
</file>

<file path=ppt/tags/tag32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6406_1*a*1"/>
  <p:tag name="KSO_WM_TEMPLATE_CATEGORY" val="diagram"/>
  <p:tag name="KSO_WM_TEMPLATE_INDEX" val="2021640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ec9bf5962634d4c934a528a69cce30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55bcfeef4914ec390bb62a3becf6a68"/>
  <p:tag name="KSO_WM_UNIT_TEXT_FILL_FORE_SCHEMECOLOR_INDEX_BRIGHTNESS" val="0"/>
  <p:tag name="KSO_WM_UNIT_TEXT_FILL_FORE_SCHEMECOLOR_INDEX" val="13"/>
  <p:tag name="KSO_WM_UNIT_TEXT_FILL_TYPE" val="1"/>
  <p:tag name="KSO_WM_TEMPLATE_ASSEMBLE_XID" val="5fd102521fa9d42129ddd470"/>
  <p:tag name="KSO_WM_TEMPLATE_ASSEMBLE_GROUPID" val="5fd102521fa9d42129ddd470"/>
</p:tagLst>
</file>

<file path=ppt/tags/tag322.xml><?xml version="1.0" encoding="utf-8"?>
<p:tagLst xmlns:p="http://schemas.openxmlformats.org/presentationml/2006/main">
  <p:tag name="KSO_WM_UNIT_VALUE" val="677*1692"/>
  <p:tag name="KSO_WM_UNIT_HIGHLIGHT" val="0"/>
  <p:tag name="KSO_WM_UNIT_COMPATIBLE" val="0"/>
  <p:tag name="KSO_WM_UNIT_DIAGRAM_ISNUMVISUAL" val="0"/>
  <p:tag name="KSO_WM_UNIT_DIAGRAM_ISREFERUNIT" val="0"/>
  <p:tag name="KSO_WM_UNIT_TYPE" val="d"/>
  <p:tag name="KSO_WM_UNIT_INDEX" val="1"/>
  <p:tag name="KSO_WM_UNIT_ID" val="diagram20216406_1*d*1"/>
  <p:tag name="KSO_WM_TEMPLATE_CATEGORY" val="diagram"/>
  <p:tag name="KSO_WM_TEMPLATE_INDEX" val="20216406"/>
  <p:tag name="KSO_WM_UNIT_LAYERLEVEL" val="1"/>
  <p:tag name="KSO_WM_TAG_VERSION" val="1.0"/>
  <p:tag name="KSO_WM_BEAUTIFY_FLAG" val="#wm#"/>
  <p:tag name="KSO_WM_CHIP_GROUPID" val="5e7310da9a230a26b9e88a19"/>
  <p:tag name="KSO_WM_CHIP_XID" val="5e7310da9a230a26b9e88a1a"/>
  <p:tag name="KSO_WM_UNIT_DEC_AREA_ID" val="01dd533c4169421f874f885b6018aee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769045fc5b44ee3a9ac496d5fae4af3"/>
  <p:tag name="KSO_WM_UNIT_PLACING_PICTURE" val="6769045fc5b44ee3a9ac496d5fae4af3"/>
  <p:tag name="KSO_WM_UNIT_SUPPORT_UNIT_TYPE" val="[&quot;d&quot;]"/>
  <p:tag name="KSO_WM_TEMPLATE_ASSEMBLE_XID" val="5fd102521fa9d42129ddd470"/>
  <p:tag name="KSO_WM_TEMPLATE_ASSEMBLE_GROUPID" val="5fd102521fa9d42129ddd470"/>
</p:tagLst>
</file>

<file path=ppt/tags/tag323.xml><?xml version="1.0" encoding="utf-8"?>
<p:tagLst xmlns:p="http://schemas.openxmlformats.org/presentationml/2006/main">
  <p:tag name="KSO_WM_SLIDE_ID" val="diagram2021640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6406"/>
  <p:tag name="KSO_WM_SLIDE_LAYOUT" val="a_d"/>
  <p:tag name="KSO_WM_SLIDE_LAYOUT_CNT" val="1_1"/>
  <p:tag name="KSO_WM_SLIDE_LAYOUT_INFO" val="{&quot;id&quot;:&quot;2020-12-10T00:58:58&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10T00:58:58&quot;,&quot;margin&quot;:{&quot;bottom&quot;:0.42300000786781311,&quot;left&quot;:0.83839845657348633,&quot;right&quot;:0.83839845657348633,&quot;top&quot;:0.42300000786781311},&quot;type&quot;:0},{&quot;id&quot;:&quot;2020-12-10T00:58:58&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102521fa9d42129ddd470"/>
  <p:tag name="KSO_WM_TEMPLATE_ASSEMBLE_GROUPID" val="5fd102521fa9d42129ddd470"/>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c9593e72-5b4f-4ec5-8142-0a5de0cc8fc1}"/>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33ce2ab8-2511-43f5-8c83-b6d1f8695b13}"/>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ecb7d4ee-5089-4b39-bd9e-8517b5c74cc1}"/>
</p:tagLst>
</file>

<file path=ppt/tags/tag32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6406_1*a*1"/>
  <p:tag name="KSO_WM_TEMPLATE_CATEGORY" val="diagram"/>
  <p:tag name="KSO_WM_TEMPLATE_INDEX" val="2021640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ec9bf5962634d4c934a528a69cce30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55bcfeef4914ec390bb62a3becf6a68"/>
  <p:tag name="KSO_WM_UNIT_TEXT_FILL_FORE_SCHEMECOLOR_INDEX_BRIGHTNESS" val="0"/>
  <p:tag name="KSO_WM_UNIT_TEXT_FILL_FORE_SCHEMECOLOR_INDEX" val="13"/>
  <p:tag name="KSO_WM_UNIT_TEXT_FILL_TYPE" val="1"/>
  <p:tag name="KSO_WM_TEMPLATE_ASSEMBLE_XID" val="5fd102521fa9d42129ddd470"/>
  <p:tag name="KSO_WM_TEMPLATE_ASSEMBLE_GROUPID" val="5fd102521fa9d42129ddd470"/>
</p:tagLst>
</file>

<file path=ppt/tags/tag328.xml><?xml version="1.0" encoding="utf-8"?>
<p:tagLst xmlns:p="http://schemas.openxmlformats.org/presentationml/2006/main">
  <p:tag name="KSO_WM_BEAUTIFY_FLAG" val="#wm#"/>
  <p:tag name="KSO_WM_UNIT_TYPE" val="θ"/>
</p:tagLst>
</file>

<file path=ppt/tags/tag329.xml><?xml version="1.0" encoding="utf-8"?>
<p:tagLst xmlns:p="http://schemas.openxmlformats.org/presentationml/2006/main">
  <p:tag name="KSO_WM_SLIDE_ID" val="diagram2021640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6406"/>
  <p:tag name="KSO_WM_SLIDE_LAYOUT" val="a_d"/>
  <p:tag name="KSO_WM_SLIDE_LAYOUT_CNT" val="1_1"/>
  <p:tag name="KSO_WM_SLIDE_LAYOUT_INFO" val="{&quot;id&quot;:&quot;2020-12-10T00:58:58&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10T00:58:58&quot;,&quot;margin&quot;:{&quot;bottom&quot;:0.42300000786781311,&quot;left&quot;:1.0318750143051147,&quot;right&quot;:1.0318750143051147,&quot;top&quot;:0.42300000786781311},&quot;type&quot;:0},{&quot;id&quot;:&quot;2020-12-10T00:58:58&quot;,&quot;margin&quot;:{&quot;bottom&quot;:1.6940000057220459,&quot;left&quot;:1.3755624294281006,&quot;right&quot;:1.3755624294281006,&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102521fa9d42129ddd470"/>
  <p:tag name="KSO_WM_TEMPLATE_ASSEMBLE_GROUPID" val="5fd102521fa9d42129ddd47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536c893a205443bd82e299a60e14e2d3"/>
  <p:tag name="KSO_WM_UNIT_DECORATE_INFO" val=""/>
  <p:tag name="KSO_WM_UNIT_SM_LIMIT_TYPE" val=""/>
  <p:tag name="KSO_WM_CHIP_FILLAREA_FILL_RULE" val="{&quot;fill_align&quot;:&quot;cm&quot;,&quot;fill_effect&quot;:[],&quot;fill_mode&quot;:&quot;full&quot;,&quot;sacle_strategy&quot;:&quot;stretch&quot;}"/>
  <p:tag name="KSO_WM_ASSEMBLE_CHIP_INDEX" val="024d3cb7dfce4cee977d529f264ccef8"/>
  <p:tag name="KSO_WM_SLIDE_BACKGROUND_TYPE" val="frame"/>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f7b8a94a21294a84a3de1f1d9354a66d"/>
  <p:tag name="KSO_WM_UNIT_DECORATE_INFO" val=""/>
  <p:tag name="KSO_WM_UNIT_SM_LIMIT_TYPE" val=""/>
  <p:tag name="KSO_WM_CHIP_FILLAREA_FILL_RULE" val="{&quot;fill_align&quot;:&quot;cm&quot;,&quot;fill_effect&quot;:[],&quot;fill_mode&quot;:&quot;full&quot;,&quot;sacle_strategy&quot;:&quot;stretch&quot;}"/>
  <p:tag name="KSO_WM_ASSEMBLE_CHIP_INDEX" val="90bf113d2b634b34b88275039168c60a"/>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56ee0ed6-0675-4e65-9a76-58dea15d48b1}"/>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e8730c5d65644f49865c6185cfba3fde"/>
  <p:tag name="KSO_WM_UNIT_DECORATE_INFO" val=""/>
  <p:tag name="KSO_WM_UNIT_SM_LIMIT_TYPE" val=""/>
  <p:tag name="KSO_WM_CHIP_FILLAREA_FILL_RULE" val="{&quot;fill_align&quot;:&quot;cm&quot;,&quot;fill_effect&quot;:[],&quot;fill_mode&quot;:&quot;full&quot;,&quot;sacle_strategy&quot;:&quot;stretch&quot;}"/>
  <p:tag name="KSO_WM_ASSEMBLE_CHIP_INDEX" val="4859cd0dcf5a43548ba08e120da72e20"/>
  <p:tag name="KSO_WM_SLIDE_BACKGROUND_TYPE" val="bottomTop"/>
  <p:tag name="WM_BEAUTIFY_SHAPE_IDENTITY" val="{5d6bd1b4-4618-4432-bbdf-8526f634683f}"/>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2ceef5c719148f08a85df23a4ae2e14"/>
  <p:tag name="KSO_WM_UNIT_DECORATE_INFO" val=""/>
  <p:tag name="KSO_WM_UNIT_SM_LIMIT_TYPE" val=""/>
  <p:tag name="KSO_WM_CHIP_FILLAREA_FILL_RULE" val="{&quot;fill_align&quot;:&quot;cm&quot;,&quot;fill_effect&quot;:[],&quot;fill_mode&quot;:&quot;full&quot;,&quot;sacle_strategy&quot;:&quot;stretch&quot;}"/>
  <p:tag name="KSO_WM_ASSEMBLE_CHIP_INDEX" val="cffbaf16cb524605a275bdb58798fe75"/>
  <p:tag name="KSO_WM_SLIDE_BACKGROUND_TYPE" val="bottomTop"/>
  <p:tag name="WM_BEAUTIFY_SHAPE_IDENTITY" val="{aee7f94d-6756-4ccc-91f7-f9ba44d06b35}"/>
</p:tagLst>
</file>

<file path=ppt/tags/tag333.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09858_1*a*1"/>
  <p:tag name="KSO_WM_TEMPLATE_CATEGORY" val="diagram"/>
  <p:tag name="KSO_WM_TEMPLATE_INDEX" val="2020985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c216fde8c2b4b1d831718b365d864d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89b9419c4b645c99fbe2d4afc82fbab"/>
  <p:tag name="KSO_WM_UNIT_TEXT_FILL_FORE_SCHEMECOLOR_INDEX_BRIGHTNESS" val="0"/>
  <p:tag name="KSO_WM_UNIT_TEXT_FILL_FORE_SCHEMECOLOR_INDEX" val="13"/>
  <p:tag name="KSO_WM_UNIT_TEXT_FILL_TYPE" val="1"/>
  <p:tag name="KSO_WM_TEMPLATE_ASSEMBLE_XID" val="5fd0a6561fa9d42129dce2d1"/>
  <p:tag name="KSO_WM_TEMPLATE_ASSEMBLE_GROUPID" val="5fd0a6561fa9d42129dce2d1"/>
</p:tagLst>
</file>

<file path=ppt/tags/tag33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858_1*f*1"/>
  <p:tag name="KSO_WM_TEMPLATE_CATEGORY" val="diagram"/>
  <p:tag name="KSO_WM_TEMPLATE_INDEX" val="20209858"/>
  <p:tag name="KSO_WM_UNIT_LAYERLEVEL" val="1"/>
  <p:tag name="KSO_WM_TAG_VERSION" val="1.0"/>
  <p:tag name="KSO_WM_BEAUTIFY_FLAG" val="#wm#"/>
  <p:tag name="KSO_WM_UNIT_DEFAULT_FONT" val="14;20;2"/>
  <p:tag name="KSO_WM_UNIT_BLOCK" val="0"/>
  <p:tag name="KSO_WM_UNIT_VALUE" val="270"/>
  <p:tag name="KSO_WM_UNIT_SHOW_EDIT_AREA_INDICATION" val="1"/>
  <p:tag name="KSO_WM_CHIP_GROUPID" val="5e6b05596848fb12bee65ac8"/>
  <p:tag name="KSO_WM_CHIP_XID" val="5e6b05596848fb12bee65aca"/>
  <p:tag name="KSO_WM_UNIT_DEC_AREA_ID" val="438b7a1df2e4454c93f3726d0f788b8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6b1d0afbfb34840b1c2fe5de455c7e6"/>
  <p:tag name="KSO_WM_UNIT_SUPPORT_BIG_FONT" val="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d0a6561fa9d42129dce2d1"/>
  <p:tag name="KSO_WM_TEMPLATE_ASSEMBLE_GROUPID" val="5fd0a6561fa9d42129dce2d1"/>
</p:tagLst>
</file>

<file path=ppt/tags/tag335.xml><?xml version="1.0" encoding="utf-8"?>
<p:tagLst xmlns:p="http://schemas.openxmlformats.org/presentationml/2006/main">
  <p:tag name="KSO_WM_UNIT_VALUE" val="1015*973"/>
  <p:tag name="KSO_WM_UNIT_HIGHLIGHT" val="0"/>
  <p:tag name="KSO_WM_UNIT_COMPATIBLE" val="0"/>
  <p:tag name="KSO_WM_UNIT_DIAGRAM_ISNUMVISUAL" val="0"/>
  <p:tag name="KSO_WM_UNIT_DIAGRAM_ISREFERUNIT" val="0"/>
  <p:tag name="KSO_WM_UNIT_TYPE" val="d"/>
  <p:tag name="KSO_WM_UNIT_INDEX" val="1"/>
  <p:tag name="KSO_WM_UNIT_ID" val="diagram20209858_1*d*1"/>
  <p:tag name="KSO_WM_TEMPLATE_CATEGORY" val="diagram"/>
  <p:tag name="KSO_WM_TEMPLATE_INDEX" val="20209858"/>
  <p:tag name="KSO_WM_UNIT_LAYERLEVEL" val="1"/>
  <p:tag name="KSO_WM_TAG_VERSION" val="1.0"/>
  <p:tag name="KSO_WM_BEAUTIFY_FLAG" val="#wm#"/>
  <p:tag name="KSO_WM_CHIP_GROUPID" val="5e7310da9a230a26b9e88a19"/>
  <p:tag name="KSO_WM_CHIP_XID" val="5e7310da9a230a26b9e88a1a"/>
  <p:tag name="KSO_WM_UNIT_DEC_AREA_ID" val="7734be848b4c45ee807611dc22656d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e9c6b24b38343929609ef2ec1e9c950"/>
  <p:tag name="KSO_WM_UNIT_SUPPORT_BIG_FONT" val="1"/>
  <p:tag name="KSO_WM_UNIT_SUPPORT_UNIT_TYPE" val="[&quot;l&quot;,&quot;m&quot;,&quot;n&quot;,&quot;o&quot;,&quot;p&quot;,&quot;q&quot;,&quot;r&quot;,&quot;δ&quot;,&quot;ε&quot;,&quot;ζ&quot;,&quot;η&quot;,&quot;d&quot;,&quot;α&quot;,&quot;β&quot;,&quot;θ&quot;]"/>
  <p:tag name="KSO_WM_TEMPLATE_ASSEMBLE_XID" val="5fd0a6561fa9d42129dce2d1"/>
  <p:tag name="KSO_WM_TEMPLATE_ASSEMBLE_GROUPID" val="5fd0a6561fa9d42129dce2d1"/>
</p:tagLst>
</file>

<file path=ppt/tags/tag336.xml><?xml version="1.0" encoding="utf-8"?>
<p:tagLst xmlns:p="http://schemas.openxmlformats.org/presentationml/2006/main">
  <p:tag name="KSO_WM_SLIDE_ID" val="diagram2020985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92"/>
  <p:tag name="KSO_WM_SLIDE_POSITION" val="0*48"/>
  <p:tag name="KSO_WM_TAG_VERSION" val="1.0"/>
  <p:tag name="KSO_WM_BEAUTIFY_FLAG" val="#wm#"/>
  <p:tag name="KSO_WM_TEMPLATE_CATEGORY" val="diagram"/>
  <p:tag name="KSO_WM_TEMPLATE_INDEX" val="20209858"/>
  <p:tag name="KSO_WM_SLIDE_LAYOUT" val="a_d_f"/>
  <p:tag name="KSO_WM_SLIDE_LAYOUT_CNT" val="1_1_1"/>
  <p:tag name="KSO_WM_SLIDE_LAYOUT_INFO" val="{&quot;id&quot;:&quot;2020-12-09T18:26:33&quot;,&quot;maxSize&quot;:{&quot;size1&quot;:28.699781568810618},&quot;minSize&quot;:{&quot;size1&quot;:28.699781568810618},&quot;normalSize&quot;:{&quot;size1&quot;:28.699781568810618},&quot;subLayout&quot;:[{&quot;id&quot;:&quot;2020-12-09T18:26:33&quot;,&quot;margin&quot;:{&quot;bottom&quot;:1.2699999809265137,&quot;left&quot;:1.3755624294281006,&quot;right&quot;:1.3755624294281006,&quot;top&quot;:1.2699999809265137},&quot;type&quot;:0},{&quot;backgroundInfo&quot;:[{&quot;bottom&quot;:0,&quot;bottomAbs&quot;:false,&quot;left&quot;:0,&quot;leftAbs&quot;:false,&quot;right&quot;:0,&quot;rightAbs&quot;:false,&quot;top&quot;:0,&quot;topAbs&quot;:false,&quot;type&quot;:&quot;bottomTop&quot;}],&quot;direction&quot;:1,&quot;id&quot;:&quot;2020-12-09T18:26:33&quot;,&quot;maxSize&quot;:{&quot;size1&quot;:66.199692440032962},&quot;minSize&quot;:{&quot;size1&quot;:38.799692440032956},&quot;normalSize&quot;:{&quot;size1&quot;:38.799692440032956},&quot;subLayout&quot;:[{&quot;id&quot;:&quot;2020-12-09T18:26:33&quot;,&quot;margin&quot;:{&quot;bottom&quot;:1.6929999589920044,&quot;left&quot;:1.3755624294281006,&quot;right&quot;:1.3544375896453857,&quot;top&quot;:1.7289999723434448},&quot;type&quot;:0},{&quot;id&quot;:&quot;2020-12-09T18:26:33&quot;,&quot;margin&quot;:{&quot;bottom&quot;:1.6929999589920044,&quot;left&quot;:0.021125001832842827,&quot;right&quot;:1.3755624294281006,&quot;top&quot;:1.7289999723434448},&quot;type&quot;:0}],&quot;type&quot;:0}],&quot;type&quot;:0}"/>
  <p:tag name="KSO_WM_SLIDE_BACKGROUND" val="[&quot;bottomTop&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da9c7aa51720c6c8f4f50"/>
  <p:tag name="KSO_WM_CHIP_FILLPROP" val="[[{&quot;text_align&quot;:&quot;cm&quot;,&quot;text_direction&quot;:&quot;horizontal&quot;,&quot;support_big_font&quot;:false,&quot;picture_toward&quot;:0,&quot;picture_dockside&quot;:[],&quot;fill_id&quot;:&quot;3580e29b016b4dcda3286bb0b882052d&quot;,&quot;fill_align&quot;:&quot;cm&quot;,&quot;chip_types&quot;:[&quot;header&quot;]},{&quot;text_align&quot;:&quot;lm&quot;,&quot;text_direction&quot;:&quot;horizontal&quot;,&quot;support_features&quot;:[&quot;collage&quot;,&quot;carousel&quot;],&quot;support_big_font&quot;:true,&quot;picture_toward&quot;:0,&quot;picture_dockside&quot;:[],&quot;fill_id&quot;:&quot;25688265ffd74483ae74c58af25f9c18&quot;,&quot;fill_align&quot;:&quot;lm&quot;,&quot;chip_types&quot;:[&quot;diagram&quot;,&quot;pictext&quot;,&quot;text&quot;,&quot;picture&quot;,&quot;chart&quot;,&quot;table&quot;,&quot;video&quot;]},{&quot;text_align&quot;:&quot;lm&quot;,&quot;text_direction&quot;:&quot;horizontal&quot;,&quot;support_features&quot;:[&quot;collage&quot;,&quot;carousel&quot;],&quot;support_big_font&quot;:true,&quot;picture_toward&quot;:0,&quot;picture_dockside&quot;:[],&quot;fill_id&quot;:&quot;e491dc5185054151a9aa8f4d9f859d53&quot;,&quot;fill_align&quot;:&quot;lm&quot;,&quot;chip_types&quot;:[&quot;diagram&quot;,&quot;pictext&quot;,&quot;text&quot;,&quot;picture&quot;,&quot;chart&quot;,&quot;table&quot;,&quot;video&quot;]}]]"/>
  <p:tag name="KSO_WM_CHIP_DECFILLPROP" val="[]"/>
  <p:tag name="KSO_WM_CHIP_GROUPID" val="5eeda9c7aa51720c6c8f4f4f"/>
  <p:tag name="KSO_WM_SLIDE_BK_DARK_LIGHT" val=""/>
  <p:tag name="KSO_WM_SLIDE_BACKGROUND_TYPE" val="bottomTop"/>
  <p:tag name="KSO_WM_SLIDE_SUPPORT_FEATURE_TYPE" val="3"/>
  <p:tag name="KSO_WM_TEMPLATE_ASSEMBLE_XID" val="5fd0a6561fa9d42129dce2d1"/>
  <p:tag name="KSO_WM_TEMPLATE_ASSEMBLE_GROUPID" val="5fd0a6561fa9d42129dce2d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7b1f7376-b7fd-4361-96bf-cda9cb8fb5c0}"/>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ca3c4bae-4981-4fb5-b408-18022bc0d889}"/>
</p:tagLst>
</file>

<file path=ppt/tags/tag3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ea6781fbe341427d835d774015f15283"/>
  <p:tag name="KSO_WM_UNIT_DECORATE_INFO" val=""/>
  <p:tag name="KSO_WM_UNIT_SM_LIMIT_TYPE" val=""/>
  <p:tag name="KSO_WM_CHIP_FILLAREA_FILL_RULE" val="{&quot;fill_align&quot;:&quot;cm&quot;,&quot;fill_effect&quot;:[],&quot;fill_mode&quot;:&quot;full&quot;,&quot;sacle_strategy&quot;:&quot;stretch&quot;}"/>
  <p:tag name="KSO_WM_ASSEMBLE_CHIP_INDEX" val="139535d6e2c74208b4ab0f9b525fc819"/>
  <p:tag name="KSO_WM_SLIDE_BACKGROUND_TYPE" val="frame"/>
</p:tagLst>
</file>

<file path=ppt/tags/tag340.xml><?xml version="1.0" encoding="utf-8"?>
<p:tagLst xmlns:p="http://schemas.openxmlformats.org/presentationml/2006/main">
  <p:tag name="KSO_WM_SLIDE_BK_DARK_LIGHT" val=""/>
  <p:tag name="KSO_WM_SLIDE_BACKGROUND_TYPE" val="general"/>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8bcb4f02-e030-4376-807b-3eb9baea567d}"/>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fe2dab7-c010-4963-a75f-f54d106d39a0}"/>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8283d007-fff3-47bc-a1b6-51f97b186e12}"/>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015_1*i*2"/>
  <p:tag name="KSO_WM_TEMPLATE_CATEGORY" val="diagram"/>
  <p:tag name="KSO_WM_TEMPLATE_INDEX" val="20217015"/>
  <p:tag name="KSO_WM_UNIT_LAYERLEVEL" val="1"/>
  <p:tag name="KSO_WM_TAG_VERSION" val="1.0"/>
  <p:tag name="KSO_WM_BEAUTIFY_FLAG" val="#wm#"/>
  <p:tag name="KSO_WM_UNIT_BLOCK" val="0"/>
  <p:tag name="KSO_WM_UNIT_SM_LIMIT_TYPE" val="2"/>
  <p:tag name="KSO_WM_UNIT_DEC_AREA_ID" val="6c508230336d41719926cf0d2b845a42"/>
  <p:tag name="KSO_WM_UNIT_DECORATE_INFO" val="{&quot;DecorateInfoH&quot;:{&quot;IsAbs&quot;:true},&quot;DecorateInfoW&quot;:{&quot;IsAbs&quot;:true},&quot;DecorateInfoX&quot;:{&quot;IsAbs&quot;:true,&quot;Pos&quot;:2},&quot;DecorateInfoY&quot;:{&quot;IsAbs&quot;:true,&quot;Pos&quot;:2},&quot;ReferentInfo&quot;:{&quot;Id&quot;:&quot;c4afebb84184419c9c94d9b8afd434fb&quot;,&quot;X&quot;:{&quot;Pos&quot;:2},&quot;Y&quot;:{&quot;Pos&quot;:2}},&quot;whChangeMode&quot;:0}"/>
  <p:tag name="KSO_WM_CHIP_GROUPID" val="5f5ee1ca4d6848d78f644aeb"/>
  <p:tag name="KSO_WM_CHIP_XID" val="5f5f3b768e478fb0c58a942f"/>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84"/>
  <p:tag name="KSO_WM_TEMPLATE_ASSEMBLE_XID" val="5fd103f31fa9d42129ddd6c7"/>
  <p:tag name="KSO_WM_TEMPLATE_ASSEMBLE_GROUPID" val="5fd103f31fa9d42129ddd6c7"/>
</p:tagLst>
</file>

<file path=ppt/tags/tag34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7015_1*a*1"/>
  <p:tag name="KSO_WM_TEMPLATE_CATEGORY" val="diagram"/>
  <p:tag name="KSO_WM_TEMPLATE_INDEX" val="2021701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c6862d426884a2f90b0a406d11f3c8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a5f6fe7d15c4263b2507ac38caec7b8"/>
  <p:tag name="KSO_WM_UNIT_TEXT_FILL_FORE_SCHEMECOLOR_INDEX_BRIGHTNESS" val="0"/>
  <p:tag name="KSO_WM_UNIT_TEXT_FILL_FORE_SCHEMECOLOR_INDEX" val="13"/>
  <p:tag name="KSO_WM_UNIT_TEXT_FILL_TYPE" val="1"/>
  <p:tag name="KSO_WM_TEMPLATE_ASSEMBLE_XID" val="5fd103f31fa9d42129ddd6c7"/>
  <p:tag name="KSO_WM_TEMPLATE_ASSEMBLE_GROUPID" val="5fd103f31fa9d42129ddd6c7"/>
</p:tagLst>
</file>

<file path=ppt/tags/tag34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15_1*f*1"/>
  <p:tag name="KSO_WM_TEMPLATE_CATEGORY" val="diagram"/>
  <p:tag name="KSO_WM_TEMPLATE_INDEX" val="20217015"/>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b2a128392f074609a2edbde41a01359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b9cc15a4e1640afa154e5c17d5c20dd"/>
  <p:tag name="KSO_WM_UNIT_SUPPORT_UNIT_TYPE" val="[&quot;d&quot;]"/>
  <p:tag name="KSO_WM_UNIT_TEXT_FILL_FORE_SCHEMECOLOR_INDEX_BRIGHTNESS" val="0.25"/>
  <p:tag name="KSO_WM_UNIT_TEXT_FILL_FORE_SCHEMECOLOR_INDEX" val="13"/>
  <p:tag name="KSO_WM_UNIT_TEXT_FILL_TYPE" val="1"/>
  <p:tag name="KSO_WM_TEMPLATE_ASSEMBLE_XID" val="5fd103f31fa9d42129ddd6c7"/>
  <p:tag name="KSO_WM_TEMPLATE_ASSEMBLE_GROUPID" val="5fd103f31fa9d42129ddd6c7"/>
</p:tagLst>
</file>

<file path=ppt/tags/tag347.xml><?xml version="1.0" encoding="utf-8"?>
<p:tagLst xmlns:p="http://schemas.openxmlformats.org/presentationml/2006/main">
  <p:tag name="KSO_WM_UNIT_VALUE" val="635*1481"/>
  <p:tag name="KSO_WM_UNIT_HIGHLIGHT" val="0"/>
  <p:tag name="KSO_WM_UNIT_COMPATIBLE" val="0"/>
  <p:tag name="KSO_WM_UNIT_DIAGRAM_ISNUMVISUAL" val="0"/>
  <p:tag name="KSO_WM_UNIT_DIAGRAM_ISREFERUNIT" val="0"/>
  <p:tag name="KSO_WM_UNIT_TYPE" val="d"/>
  <p:tag name="KSO_WM_UNIT_INDEX" val="1"/>
  <p:tag name="KSO_WM_UNIT_ID" val="diagram20217015_1*d*1"/>
  <p:tag name="KSO_WM_TEMPLATE_CATEGORY" val="diagram"/>
  <p:tag name="KSO_WM_TEMPLATE_INDEX" val="20217015"/>
  <p:tag name="KSO_WM_UNIT_LAYERLEVEL" val="1"/>
  <p:tag name="KSO_WM_TAG_VERSION" val="1.0"/>
  <p:tag name="KSO_WM_BEAUTIFY_FLAG" val="#wm#"/>
  <p:tag name="KSO_WM_CHIP_GROUPID" val="5e7310da9a230a26b9e88a19"/>
  <p:tag name="KSO_WM_CHIP_XID" val="5e7310da9a230a26b9e88a1a"/>
  <p:tag name="KSO_WM_UNIT_DEC_AREA_ID" val="c4afebb84184419c9c94d9b8afd434f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aba6d69e4284feb913381eb222ce2b1"/>
  <p:tag name="KSO_WM_UNIT_PLACING_PICTURE" val="1aba6d69e4284feb913381eb222ce2b1"/>
  <p:tag name="KSO_WM_TEMPLATE_ASSEMBLE_XID" val="5fd103f31fa9d42129ddd6c7"/>
  <p:tag name="KSO_WM_TEMPLATE_ASSEMBLE_GROUPID" val="5fd103f31fa9d42129ddd6c7"/>
</p:tagLst>
</file>

<file path=ppt/tags/tag348.xml><?xml version="1.0" encoding="utf-8"?>
<p:tagLst xmlns:p="http://schemas.openxmlformats.org/presentationml/2006/main">
  <p:tag name="KSO_WM_SLIDE_ID" val="diagram2021701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7015"/>
  <p:tag name="KSO_WM_SLIDE_LAYOUT" val="a_d_f"/>
  <p:tag name="KSO_WM_SLIDE_LAYOUT_CNT" val="1_1_1"/>
  <p:tag name="KSO_WM_TEMPLATE_THUMBS_INDEX" val="1、4、7、12、13、14、15、16、17、18、20、24、25、28、33、36、40、43、44"/>
  <p:tag name="KSO_WM_SLIDE_SIZE" val="960*420"/>
  <p:tag name="KSO_WM_SLIDE_POSITION" val="0*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68e478fb0c58a942f"/>
  <p:tag name="KSO_WM_CHIP_FILLPROP" val="[[{&quot;text_align&quot;:&quot;lm&quot;,&quot;text_direction&quot;:&quot;horizontal&quot;,&quot;support_big_font&quot;:false,&quot;picture_toward&quot;:0,&quot;picture_dockside&quot;:[],&quot;fill_id&quot;:&quot;8c440aad35754cd59bce53d7ccc9dbc1&quot;,&quot;fill_align&quot;:&quot;lm&quot;,&quot;chip_types&quot;:[&quot;header&quot;]},{&quot;text_align&quot;:&quot;lm&quot;,&quot;text_direction&quot;:&quot;horizontal&quot;,&quot;support_big_font&quot;:false,&quot;picture_toward&quot;:0,&quot;picture_dockside&quot;:[],&quot;fill_id&quot;:&quot;63c945ecab7d4a8996421c6275518d73&quot;,&quot;fill_align&quot;:&quot;cm&quot;,&quot;chip_types&quot;:[&quot;text&quot;,&quot;picture&quot;]},{&quot;text_align&quot;:&quot;cm&quot;,&quot;text_direction&quot;:&quot;horizontal&quot;,&quot;support_big_font&quot;:false,&quot;picture_toward&quot;:0,&quot;picture_dockside&quot;:[],&quot;fill_id&quot;:&quot;7e14533d547c4a07814ac12be70c5312&quot;,&quot;fill_align&quot;:&quot;cm&quot;,&quot;chip_types&quot;:[&quot;picture&quot;]}]]"/>
  <p:tag name="FIXED_XID_TMP" val="5f5ee1ca4d6848d78f644aeb"/>
  <p:tag name="KSO_WM_CHIP_DECFILLPROP" val="[]"/>
  <p:tag name="KSO_WM_SLIDE_CAN_ADD_NAVIGATION" val="1"/>
  <p:tag name="KSO_WM_SLIDE_LAYOUT_INFO" val="{&quot;id&quot;:&quot;2020-12-10T01:05:56&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10T01:05:56&quot;,&quot;margin&quot;:{&quot;bottom&quot;:0.42300000786781311,&quot;left&quot;:1.0318750143051147,&quot;right&quot;:1.0318750143051147,&quot;top&quot;:0.42300000786781311},&quot;type&quot;:0},{&quot;direction&quot;:1,&quot;id&quot;:&quot;2020-12-10T01:05:56&quot;,&quot;maxSize&quot;:{&quot;size1&quot;:62.499618418005412},&quot;minSize&quot;:{&quot;size1&quot;:62.499618418005412},&quot;normalSize&quot;:{&quot;size1&quot;:62.499618418005412},&quot;subLayout&quot;:[{&quot;id&quot;:&quot;2020-12-10T01:05:56&quot;,&quot;margin&quot;:{&quot;bottom&quot;:5.3110003471374512,&quot;left&quot;:1.3755624294281006,&quot;right&quot;:0,&quot;top&quot;:4.8489999771118164},&quot;type&quot;:0},{&quot;id&quot;:&quot;2020-12-10T01:05:56&quot;,&quot;margin&quot;:{&quot;bottom&quot;:2.997999906539917,&quot;left&quot;:2.0637500286102295,&quot;right&quot;:1.3755624294281006,&quot;top&quot;:2.9630000591278076},&quot;type&quot;:0}],&quot;type&quot;:0}],&quot;type&quot;:0}"/>
  <p:tag name="KSO_WM_CHIP_GROUPID" val="5f5ee1ca4d6848d78f644aeb"/>
  <p:tag name="KSO_WM_SLIDE_BK_DARK_LIGHT" val=""/>
  <p:tag name="KSO_WM_SLIDE_BACKGROUND_TYPE" val="navigation"/>
  <p:tag name="KSO_WM_SLIDE_SUPPORT_FEATURE_TYPE" val="0"/>
  <p:tag name="KSO_WM_TEMPLATE_ASSEMBLE_XID" val="5fd103f31fa9d42129ddd6c7"/>
  <p:tag name="KSO_WM_TEMPLATE_ASSEMBLE_GROUPID" val="5fd103f31fa9d42129ddd6c7"/>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fdaf13b9-6394-426b-96b6-87a0cd80e5df}"/>
</p:tagLst>
</file>

<file path=ppt/tags/tag35.xml><?xml version="1.0" encoding="utf-8"?>
<p:tagLst xmlns:p="http://schemas.openxmlformats.org/presentationml/2006/main">
  <p:tag name="KSO_WM_SLIDE_BACKGROUND_TYPE" val="frame"/>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28dbea81-932d-4b64-bfc3-9dd989c64f6d}"/>
</p:tagLst>
</file>

<file path=ppt/tags/tag3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2.xml><?xml version="1.0" encoding="utf-8"?>
<p:tagLst xmlns:p="http://schemas.openxmlformats.org/presentationml/2006/main">
  <p:tag name="KSO_WM_SLIDE_BK_DARK_LIGHT" val=""/>
  <p:tag name="KSO_WM_SLIDE_BACKGROUND_TYPE" val="general"/>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5c2ceb2e-4f7c-42d2-b3a3-8ecf3fd55043}"/>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99779737-022e-4826-a118-0cddb9f528f8}"/>
</p:tagLst>
</file>

<file path=ppt/tags/tag3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7.xml><?xml version="1.0" encoding="utf-8"?>
<p:tagLst xmlns:p="http://schemas.openxmlformats.org/presentationml/2006/main">
  <p:tag name="KSO_WM_SLIDE_BK_DARK_LIGHT" val=""/>
  <p:tag name="KSO_WM_SLIDE_BACKGROUND_TYPE" val="general"/>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27cfbffe-8df2-40d2-9eef-cc63c5a9d651}"/>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59f9a72c-19c4-45c7-9f59-fd4a5f03b2c3}"/>
</p:tagLst>
</file>

<file path=ppt/tags/tag36.xml><?xml version="1.0" encoding="utf-8"?>
<p:tagLst xmlns:p="http://schemas.openxmlformats.org/presentationml/2006/main">
  <p:tag name="KSO_WM_SLIDE_BACKGROUND_TYPE" val="frame"/>
</p:tagLst>
</file>

<file path=ppt/tags/tag3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1.xml><?xml version="1.0" encoding="utf-8"?>
<p:tagLst xmlns:p="http://schemas.openxmlformats.org/presentationml/2006/main">
  <p:tag name="KSO_WM_UNIT_TEXT_FILL_FORE_SCHEMECOLOR_INDEX_BRIGHTNESS" val="0"/>
  <p:tag name="KSO_WM_UNIT_TEXT_FILL_FORE_SCHEMECOLOR_INDEX" val="12"/>
  <p:tag name="KSO_WM_UNIT_TEXT_FILL_TYPE" val="1"/>
</p:tagLst>
</file>

<file path=ppt/tags/tag3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3.xml><?xml version="1.0" encoding="utf-8"?>
<p:tagLst xmlns:p="http://schemas.openxmlformats.org/presentationml/2006/main">
  <p:tag name="KSO_WM_UNIT_TEXT_FILL_FORE_SCHEMECOLOR_INDEX_BRIGHTNESS" val="0"/>
  <p:tag name="KSO_WM_UNIT_TEXT_FILL_FORE_SCHEMECOLOR_INDEX" val="12"/>
  <p:tag name="KSO_WM_UNIT_TEXT_FILL_TYPE" val="1"/>
</p:tagLst>
</file>

<file path=ppt/tags/tag3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5.xml><?xml version="1.0" encoding="utf-8"?>
<p:tagLst xmlns:p="http://schemas.openxmlformats.org/presentationml/2006/main">
  <p:tag name="KSO_WM_UNIT_TEXT_FILL_FORE_SCHEMECOLOR_INDEX_BRIGHTNESS" val="0"/>
  <p:tag name="KSO_WM_UNIT_TEXT_FILL_FORE_SCHEMECOLOR_INDEX" val="12"/>
  <p:tag name="KSO_WM_UNIT_TEXT_FILL_TYPE" val="1"/>
</p:tagLst>
</file>

<file path=ppt/tags/tag3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68.xml><?xml version="1.0" encoding="utf-8"?>
<p:tagLst xmlns:p="http://schemas.openxmlformats.org/presentationml/2006/main">
  <p:tag name="KSO_WM_UNIT_TEXT_FILL_FORE_SCHEMECOLOR_INDEX_BRIGHTNESS" val="0"/>
  <p:tag name="KSO_WM_UNIT_TEXT_FILL_FORE_SCHEMECOLOR_INDEX" val="12"/>
  <p:tag name="KSO_WM_UNIT_TEXT_FILL_TYPE" val="1"/>
</p:tagLst>
</file>

<file path=ppt/tags/tag3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xml><?xml version="1.0" encoding="utf-8"?>
<p:tagLst xmlns:p="http://schemas.openxmlformats.org/presentationml/2006/main">
  <p:tag name="KSO_WM_SLIDE_BACKGROUND_TYPE" val="frame"/>
</p:tagLst>
</file>

<file path=ppt/tags/tag3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2.xml><?xml version="1.0" encoding="utf-8"?>
<p:tagLst xmlns:p="http://schemas.openxmlformats.org/presentationml/2006/main">
  <p:tag name="KSO_WM_UNIT_TEXT_FILL_FORE_SCHEMECOLOR_INDEX_BRIGHTNESS" val="0"/>
  <p:tag name="KSO_WM_UNIT_TEXT_FILL_FORE_SCHEMECOLOR_INDEX" val="12"/>
  <p:tag name="KSO_WM_UNIT_TEXT_FILL_TYPE" val="1"/>
</p:tagLst>
</file>

<file path=ppt/tags/tag3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4.xml><?xml version="1.0" encoding="utf-8"?>
<p:tagLst xmlns:p="http://schemas.openxmlformats.org/presentationml/2006/main">
  <p:tag name="KSO_WM_UNIT_TEXT_FILL_FORE_SCHEMECOLOR_INDEX_BRIGHTNESS" val="0"/>
  <p:tag name="KSO_WM_UNIT_TEXT_FILL_FORE_SCHEMECOLOR_INDEX" val="12"/>
  <p:tag name="KSO_WM_UNIT_TEXT_FILL_TYPE" val="1"/>
</p:tagLst>
</file>

<file path=ppt/tags/tag3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xml><?xml version="1.0" encoding="utf-8"?>
<p:tagLst xmlns:p="http://schemas.openxmlformats.org/presentationml/2006/main">
  <p:tag name="KSO_WM_SLIDE_BACKGROUND_TYPE" val="frame"/>
</p:tagLst>
</file>

<file path=ppt/tags/tag3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5.xml><?xml version="1.0" encoding="utf-8"?>
<p:tagLst xmlns:p="http://schemas.openxmlformats.org/presentationml/2006/main">
  <p:tag name="KSO_WM_SLIDE_BK_DARK_LIGHT" val=""/>
  <p:tag name="KSO_WM_SLIDE_BACKGROUND_TYPE" val="general"/>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645c69a6-34b1-448a-a9c4-f89e35388bd1}"/>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b7fdc181-9a0b-45e9-b09f-0e95ece295fa}"/>
</p:tagLst>
</file>

<file path=ppt/tags/tag3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89.xml><?xml version="1.0" encoding="utf-8"?>
<p:tagLst xmlns:p="http://schemas.openxmlformats.org/presentationml/2006/main">
  <p:tag name="KSO_WM_UNIT_FILL_FORE_SCHEMECOLOR_INDEX_BRIGHTNESS" val="0.8"/>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39.xml><?xml version="1.0" encoding="utf-8"?>
<p:tagLst xmlns:p="http://schemas.openxmlformats.org/presentationml/2006/main">
  <p:tag name="KSO_WM_SLIDE_BACKGROUND_TYPE" val="frame"/>
</p:tagLst>
</file>

<file path=ppt/tags/tag390.xml><?xml version="1.0" encoding="utf-8"?>
<p:tagLst xmlns:p="http://schemas.openxmlformats.org/presentationml/2006/main">
  <p:tag name="KSO_WM_UNIT_FILL_FORE_SCHEMECOLOR_INDEX_BRIGHTNESS" val="0.8"/>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391.xml><?xml version="1.0" encoding="utf-8"?>
<p:tagLst xmlns:p="http://schemas.openxmlformats.org/presentationml/2006/main">
  <p:tag name="KSO_WM_SLIDE_BK_DARK_LIGHT" val=""/>
  <p:tag name="KSO_WM_SLIDE_BACKGROUND_TYPE" val="general"/>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8686b43d-2be4-4187-aed9-88bc6bdd5021}"/>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3cd53cd7-8fc2-436a-8d4e-f42d22cff29a}"/>
</p:tagLst>
</file>

<file path=ppt/tags/tag39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95.xml><?xml version="1.0" encoding="utf-8"?>
<p:tagLst xmlns:p="http://schemas.openxmlformats.org/presentationml/2006/main">
  <p:tag name="KSO_WM_SLIDE_BK_DARK_LIGHT" val=""/>
  <p:tag name="KSO_WM_SLIDE_BACKGROUND_TYPE" val="general"/>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cb4b97fc-7b57-4f89-bee9-b64b63befc0b}"/>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213bf81f-e52d-48c2-8592-37ca68acc207}"/>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dc317ba1-e744-4926-8f2d-9e93b3dcbd71}"/>
</p:tagLst>
</file>

<file path=ppt/tags/tag39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9006_1*a*1"/>
  <p:tag name="KSO_WM_TEMPLATE_CATEGORY" val="diagram"/>
  <p:tag name="KSO_WM_TEMPLATE_INDEX" val="2020900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3e4c49d70e44fbbae1331e0bb0a386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928badeffe347c3973c39d81ffde8f3"/>
  <p:tag name="KSO_WM_UNIT_TEXT_FILL_FORE_SCHEMECOLOR_INDEX_BRIGHTNESS" val="0"/>
  <p:tag name="KSO_WM_UNIT_TEXT_FILL_FORE_SCHEMECOLOR_INDEX" val="13"/>
  <p:tag name="KSO_WM_UNIT_TEXT_FILL_TYPE" val="1"/>
  <p:tag name="KSO_WM_TEMPLATE_ASSEMBLE_XID" val="5fd0a85d1fa9d42129dd1be5"/>
  <p:tag name="KSO_WM_TEMPLATE_ASSEMBLE_GROUPID" val="5fd0a85d1fa9d42129dd1be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a3291234d0bf49089b819c6c9c74fdfe"/>
  <p:tag name="KSO_WM_UNIT_DECORATE_INFO" val=""/>
  <p:tag name="KSO_WM_UNIT_SM_LIMIT_TYPE" val=""/>
  <p:tag name="KSO_WM_CHIP_FILLAREA_FILL_RULE" val="{&quot;fill_align&quot;:&quot;cm&quot;,&quot;fill_effect&quot;:[],&quot;fill_mode&quot;:&quot;full&quot;,&quot;sacle_strategy&quot;:&quot;stretch&quot;}"/>
  <p:tag name="KSO_WM_ASSEMBLE_CHIP_INDEX" val="f0733407dad2423f92a32c572bbe5fcd"/>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0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006_1*f*1"/>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5055ee78e57e449cb6af7710d04de0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39ee62d78c545c8ba914f8b529588a1"/>
  <p:tag name="KSO_WM_UNIT_SUPPORT_UNIT_TYPE" val="[&quot;α&quot;,&quot;β&quot;]"/>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40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9006_1*f*2"/>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3ab1d76a65134882bd604858ee5d004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2a4b22f4b2740ada2634e7860605663"/>
  <p:tag name="KSO_WM_UNIT_SUPPORT_UNIT_TYPE" val="[&quot;α&quot;,&quot;β&quot;]"/>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40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09006_1*f*3"/>
  <p:tag name="KSO_WM_TEMPLATE_CATEGORY" val="diagram"/>
  <p:tag name="KSO_WM_TEMPLATE_INDEX" val="20209006"/>
  <p:tag name="KSO_WM_UNIT_LAYERLEVEL" val="1"/>
  <p:tag name="KSO_WM_TAG_VERSION" val="1.0"/>
  <p:tag name="KSO_WM_BEAUTIFY_FLAG" val="#wm#"/>
  <p:tag name="KSO_WM_UNIT_DEFAULT_FONT" val="14;20;2"/>
  <p:tag name="KSO_WM_UNIT_BLOCK" val="0"/>
  <p:tag name="KSO_WM_UNIT_VALUE" val="130"/>
  <p:tag name="KSO_WM_UNIT_SHOW_EDIT_AREA_INDICATION" val="1"/>
  <p:tag name="KSO_WM_CHIP_GROUPID" val="5e6b05596848fb12bee65ac8"/>
  <p:tag name="KSO_WM_CHIP_XID" val="5e6b05596848fb12bee65aca"/>
  <p:tag name="KSO_WM_UNIT_DEC_AREA_ID" val="10460d54e957489f82568761160a28e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3568a8de0c243df8fffa806e36b3764"/>
  <p:tag name="KSO_WM_UNIT_TEXT_FILL_FORE_SCHEMECOLOR_INDEX_BRIGHTNESS" val="0.25"/>
  <p:tag name="KSO_WM_UNIT_TEXT_FILL_FORE_SCHEMECOLOR_INDEX" val="13"/>
  <p:tag name="KSO_WM_UNIT_TEXT_FILL_TYPE" val="1"/>
  <p:tag name="KSO_WM_TEMPLATE_ASSEMBLE_XID" val="5fd0a85d1fa9d42129dd1be5"/>
  <p:tag name="KSO_WM_TEMPLATE_ASSEMBLE_GROUPID" val="5fd0a85d1fa9d42129dd1be5"/>
</p:tagLst>
</file>

<file path=ppt/tags/tag403.xml><?xml version="1.0" encoding="utf-8"?>
<p:tagLst xmlns:p="http://schemas.openxmlformats.org/presentationml/2006/main">
  <p:tag name="KSO_WM_SLIDE_LAYOUT_INFO" val="{&quot;id&quot;:&quot;2020-12-09T18:35:0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35:09&quot;,&quot;margin&quot;:{&quot;bottom&quot;:0.42300000786781311,&quot;left&quot;:1.0318750143051147,&quot;right&quot;:1.0318750143051147,&quot;top&quot;:0.42300000786781311},&quot;type&quot;:0},{&quot;direction&quot;:1,&quot;id&quot;:&quot;2020-12-09T18:35:09&quot;,&quot;maxSize&quot;:{&quot;size1&quot;:34.99961024619779},&quot;minSize&quot;:{&quot;size1&quot;:34.99961024619779},&quot;normalSize&quot;:{&quot;size1&quot;:34.99961024619779},&quot;subLayout&quot;:[{&quot;id&quot;:&quot;2020-12-09T18:35:09&quot;,&quot;margin&quot;:{&quot;bottom&quot;:2.1170001029968262,&quot;left&quot;:1.7200626134872437,&quot;right&quot;:0.343687504529953,&quot;top&quot;:1.6929999589920044},&quot;type&quot;:0},{&quot;direction&quot;:1,&quot;id&quot;:&quot;2020-12-09T18:35:09&quot;,&quot;maxSize&quot;:{&quot;size1&quot;:46.299400382438812},&quot;minSize&quot;:{&quot;size1&quot;:46.299400382438812},&quot;normalSize&quot;:{&quot;size1&quot;:46.299400382438812},&quot;subLayout&quot;:[{&quot;id&quot;:&quot;2020-12-09T18:35:09&quot;,&quot;margin&quot;:{&quot;bottom&quot;:2.1170001029968262,&quot;left&quot;:0.343687504529953,&quot;right&quot;:0.343687504529953,&quot;top&quot;:1.6929999589920044},&quot;type&quot;:0},{&quot;id&quot;:&quot;2020-12-09T18:35:09&quot;,&quot;margin&quot;:{&quot;bottom&quot;:2.1170001029968262,&quot;left&quot;:0.343687504529953,&quot;right&quot;:1.7200626134872437,&quot;top&quot;:1.6929999589920044},&quot;type&quot;:0}],&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8a3111ab759a4e2383416bc1791db235&quot;,&quot;fill_align&quot;:&quot;lm&quot;,&quot;chip_types&quot;:[&quot;header&quot;]},{&quot;text_align&quot;:&quot;lm&quot;,&quot;text_direction&quot;:&quot;horizontal&quot;,&quot;support_features&quot;:[&quot;collage&quot;],&quot;support_big_font&quot;:false,&quot;fill_id&quot;:&quot;eaf7e1b0e11346708d23d8505f1a6b59&quot;,&quot;fill_align&quot;:&quot;cm&quot;,&quot;chip_types&quot;:[&quot;picture&quot;]},{&quot;text_align&quot;:&quot;lm&quot;,&quot;text_direction&quot;:&quot;horizontal&quot;,&quot;support_features&quot;:[&quot;collage&quot;],&quot;support_big_font&quot;:false,&quot;fill_id&quot;:&quot;cfbb9becb8fa46cfa0b6b170dcc4aa6c&quot;,&quot;fill_align&quot;:&quot;cm&quot;,&quot;chip_types&quot;:[&quot;picture&quot;]},{&quot;text_align&quot;:&quot;lm&quot;,&quot;text_direction&quot;:&quot;horizontal&quot;,&quot;support_features&quot;:[&quot;collage&quot;],&quot;support_big_font&quot;:false,&quot;fill_id&quot;:&quot;00ef385a1ba442e5b5a5f818c9acfe18&quot;,&quot;fill_align&quot;:&quot;cm&quot;,&quot;chip_types&quot;:[&quot;text&quot;,&quot;picture&quot;]}],[{&quot;text_align&quot;:&quot;lm&quot;,&quot;text_direction&quot;:&quot;horizontal&quot;,&quot;support_big_font&quot;:false,&quot;fill_id&quot;:&quot;8a3111ab759a4e2383416bc1791db235&quot;,&quot;fill_align&quot;:&quot;lm&quot;,&quot;chip_types&quot;:[&quot;header&quot;]},{&quot;text_align&quot;:&quot;lm&quot;,&quot;text_direction&quot;:&quot;horizontal&quot;,&quot;support_big_font&quot;:false,&quot;fill_id&quot;:&quot;eaf7e1b0e11346708d23d8505f1a6b59&quot;,&quot;fill_align&quot;:&quot;lm&quot;,&quot;chip_types&quot;:[&quot;text&quot;,&quot;chart&quot;,&quot;table&quot;]},{&quot;text_align&quot;:&quot;lm&quot;,&quot;text_direction&quot;:&quot;horizontal&quot;,&quot;support_big_font&quot;:false,&quot;fill_id&quot;:&quot;cfbb9becb8fa46cfa0b6b170dcc4aa6c&quot;,&quot;fill_align&quot;:&quot;lm&quot;,&quot;chip_types&quot;:[&quot;text&quot;,&quot;chart&quot;,&quot;table&quot;]},{&quot;text_align&quot;:&quot;lm&quot;,&quot;text_direction&quot;:&quot;horizontal&quot;,&quot;support_big_font&quot;:false,&quot;fill_id&quot;:&quot;00ef385a1ba442e5b5a5f818c9acfe18&quot;,&quot;fill_align&quot;:&quot;lm&quot;,&quot;chip_types&quot;:[&quot;text&quot;]}]]"/>
  <p:tag name="KSO_WM_SLIDE_ID" val="diagram2020900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44"/>
  <p:tag name="KSO_WM_SLIDE_POSITION" val="0*0"/>
  <p:tag name="KSO_WM_TAG_VERSION" val="1.0"/>
  <p:tag name="KSO_WM_BEAUTIFY_FLAG" val="#wm#"/>
  <p:tag name="KSO_WM_TEMPLATE_CATEGORY" val="diagram"/>
  <p:tag name="KSO_WM_TEMPLATE_INDEX" val="20209006"/>
  <p:tag name="KSO_WM_SLIDE_LAYOUT" val="a_f"/>
  <p:tag name="KSO_WM_SLIDE_LAYOUT_CNT" val="1_3"/>
  <p:tag name="KSO_WM_CHIP_XID" val="5efb081fc9a2f50afb5100c1"/>
  <p:tag name="KSO_WM_CHIP_DECFILLPROP" val="[]"/>
  <p:tag name="KSO_WM_CHIP_GROUPID" val="5efb081fc9a2f50afb5100c0"/>
  <p:tag name="KSO_WM_SLIDE_BK_DARK_LIGHT" val=""/>
  <p:tag name="KSO_WM_SLIDE_BACKGROUND_TYPE" val="navigation"/>
  <p:tag name="KSO_WM_SLIDE_SUPPORT_FEATURE_TYPE" val="0"/>
  <p:tag name="KSO_WM_TEMPLATE_ASSEMBLE_XID" val="5fd0a85d1fa9d42129dd1be5"/>
  <p:tag name="KSO_WM_TEMPLATE_ASSEMBLE_GROUPID" val="5fd0a85d1fa9d42129dd1be5"/>
</p:tagLst>
</file>

<file path=ppt/tags/tag404.xml><?xml version="1.0" encoding="utf-8"?>
<p:tagLst xmlns:p="http://schemas.openxmlformats.org/presentationml/2006/main">
  <p:tag name="KSO_WM_UNIT_PLACING_PICTURE_USER_VIEWPORT" val="{&quot;height&quot;:3870,&quot;width&quot;:14885}"/>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3885_7*i*1"/>
  <p:tag name="KSO_WM_TEMPLATE_CATEGORY" val="custom"/>
  <p:tag name="KSO_WM_TEMPLATE_INDEX" val="20203885"/>
  <p:tag name="KSO_WM_UNIT_LAYERLEVEL" val="1"/>
  <p:tag name="KSO_WM_TAG_VERSION" val="1.0"/>
  <p:tag name="KSO_WM_BEAUTIFY_FLAG" val="#wm#"/>
  <p:tag name="KSO_WM_UNIT_BLOCK" val="0"/>
  <p:tag name="KSO_WM_UNIT_SM_LIMIT_TYPE" val="3"/>
  <p:tag name="KSO_WM_UNIT_DEC_AREA_ID" val="5a9a5d8fd5024099843a9267a8cb0bfa"/>
  <p:tag name="KSO_WM_UNIT_DECORATE_INFO" val="{&quot;DecorateInfoH&quot;:{&quot;IsAbs&quot;:true},&quot;DecorateInfoW&quot;:{&quot;IsAbs&quot;:false},&quot;DecorateInfoX&quot;:{&quot;IsAbs&quot;:true,&quot;Pos&quot;:0},&quot;DecorateInfoY&quot;:{&quot;IsAbs&quot;:true,&quot;Pos&quot;:2},&quot;ReferentInfo&quot;:{&quot;Id&quot;:&quot;c1a47c151a1d4b079877f7ee5e45b33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VALUE" val="19"/>
</p:tagLst>
</file>

<file path=ppt/tags/tag406.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3885_7*b*1"/>
  <p:tag name="KSO_WM_TEMPLATE_CATEGORY" val="custom"/>
  <p:tag name="KSO_WM_TEMPLATE_INDEX" val="2020388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2f44199676bf4bc6b1eaa90dd40191a8"/>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35"/>
  <p:tag name="KSO_WM_UNIT_TEXT_FILL_FORE_SCHEMECOLOR_INDEX" val="13"/>
  <p:tag name="KSO_WM_UNIT_TEXT_FILL_TYPE" val="1"/>
</p:tagLst>
</file>

<file path=ppt/tags/tag407.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3885_7*a*1"/>
  <p:tag name="KSO_WM_TEMPLATE_CATEGORY" val="custom"/>
  <p:tag name="KSO_WM_TEMPLATE_INDEX" val="20203885"/>
  <p:tag name="KSO_WM_UNIT_LAYERLEVEL" val="1"/>
  <p:tag name="KSO_WM_TAG_VERSION" val="1.0"/>
  <p:tag name="KSO_WM_BEAUTIFY_FLAG" val="#wm#"/>
  <p:tag name="KSO_WM_UNIT_PRESET_TEXT" val="单击添加大标题"/>
  <p:tag name="KSO_WM_UNIT_DEFAULT_FONT" val="40;56;4"/>
  <p:tag name="KSO_WM_UNIT_BLOCK" val="0"/>
  <p:tag name="KSO_WM_UNIT_DEC_AREA_ID" val="c1a47c151a1d4b079877f7ee5e45b33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15"/>
  <p:tag name="KSO_WM_UNIT_TEXT_FILL_FORE_SCHEMECOLOR_INDEX" val="13"/>
  <p:tag name="KSO_WM_UNIT_TEXT_FILL_TYPE" val="1"/>
</p:tagLst>
</file>

<file path=ppt/tags/tag408.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3885_7*e*1"/>
  <p:tag name="KSO_WM_TEMPLATE_CATEGORY" val="custom"/>
  <p:tag name="KSO_WM_TEMPLATE_INDEX" val="2020388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09a4ec0288984b8f8f048960ebe20c7c"/>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409.xml><?xml version="1.0" encoding="utf-8"?>
<p:tagLst xmlns:p="http://schemas.openxmlformats.org/presentationml/2006/main">
  <p:tag name="KSO_WM_BEAUTIFY_FLAG" val="#wm#"/>
  <p:tag name="KSO_WM_TEMPLATE_CATEGORY" val="custom"/>
  <p:tag name="KSO_WM_TEMPLATE_INDEX" val="2020388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388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0-27T10:55:25&quot;,&quot;maxSize&quot;:{&quot;size1&quot;:45.179420414677374},&quot;minSize&quot;:{&quot;size1&quot;:35.879420414677377},&quot;normalSize&quot;:{&quot;size1&quot;:42.479420414677371},&quot;subLayout&quot;:[{&quot;id&quot;:&quot;2020-10-27T10:55:25&quot;,&quot;margin&quot;:{&quot;bottom&quot;:0.1855989396572113,&quot;left&quot;:10.204178810119629,&quot;right&quot;:1.8343629837036133,&quot;top&quot;:5.5572309494018555},&quot;type&quot;:0},{&quot;id&quot;:&quot;2020-10-27T10:55:25&quot;,&quot;maxSize&quot;:{&quot;size1&quot;:38.103212970233017},&quot;minSize&quot;:{&quot;size1&quot;:12.203212970233022},&quot;normalSize&quot;:{&quot;size1&quot;:25.10321297023302},&quot;subLayout&quot;:[{&quot;id&quot;:&quot;2020-10-27T10:55:25&quot;,&quot;margin&quot;:{&quot;bottom&quot;:0.28213408589363098,&quot;left&quot;:10.204178810119629,&quot;right&quot;:1.8343629837036133,&quot;top&quot;:0.17599824070930481},&quot;type&quot;:0},{&quot;id&quot;:&quot;2020-10-27T10:55:25&quot;,&quot;margin&quot;:{&quot;bottom&quot;:4.8904857635498047,&quot;left&quot;:10.204178810119629,&quot;right&quot;:1.8343629837036133,&quot;top&quot;:0.26996314525604248},&quot;type&quot;:0}],&quot;type&quot;:0}],&quot;type&quot;:0}"/>
  <p:tag name="KSO_WM_SLIDE_BK_DARK_LIGHT" val="2"/>
  <p:tag name="KSO_WM_SLIDE_BACKGROUND_TYPE" val="general"/>
  <p:tag name="KSO_WM_SLIDE_SUPPORT_FEATURE_TYPE" val="0"/>
  <p:tag name="KSO_WM_TEMPLATE_ASSEMBLE_XID" val="5f978c13e01a7e847d6e542e"/>
  <p:tag name="KSO_WM_TEMPLATE_ASSEMBLE_GROUPID" val="5f895717a61ec3b552848d33"/>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19aad66591bc478b80b199731d011e7f"/>
  <p:tag name="KSO_WM_UNIT_DECORATE_INFO" val=""/>
  <p:tag name="KSO_WM_UNIT_SM_LIMIT_TYPE" val=""/>
  <p:tag name="KSO_WM_CHIP_FILLAREA_FILL_RULE" val="{&quot;fill_align&quot;:&quot;cm&quot;,&quot;fill_effect&quot;:[],&quot;fill_mode&quot;:&quot;full&quot;,&quot;sacle_strategy&quot;:&quot;stretch&quot;}"/>
  <p:tag name="KSO_WM_ASSEMBLE_CHIP_INDEX" val="a6d14b8481c0495a89c48a97a5120930"/>
  <p:tag name="KSO_WM_SLIDE_BACKGROUND_TYPE" val="leftRight"/>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31997f57-f1a0-4d2a-9919-c19a16f69f56}"/>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f9ef57b8-e3c8-4a07-a766-e3621479e334}"/>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bb6e2b8d-aaec-4af8-8b59-c72206495092}"/>
</p:tagLst>
</file>

<file path=ppt/tags/tag41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414.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5640,&quot;width&quot;:3734.7905511811023}"/>
  <p:tag name="KSO_WM_UNIT_PLACING_PICTURE_INFO" val="{&quot;code&quot;:&quot;&quot;,&quot;full_picture&quot;:false,&quot;scheme&quot;:&quot;2-0&quot;,&quot;spacing&quot;:5}"/>
  <p:tag name="KSO_WM_UNIT_PLACING_PICTURE_USER_VIEWPORT_SMARTMENU" val="{&quot;height&quot;:3980.021158854167,&quot;width&quot;:5508.782958984375}"/>
  <p:tag name="KSO_WM_UNIT_PLACING_PICTURE_USER_RELATIVERECTANGLE_SMARTMENU" val="{&quot;bottom&quot;:0.30466482353443869,&quot;left&quot;:0,&quot;right&quot;:0,&quot;top&quot;:0.30466482353443869}"/>
</p:tagLst>
</file>

<file path=ppt/tags/tag415.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USER_VIEWPORT" val="{&quot;height&quot;:2240,&quot;width&quot;:4290}"/>
  <p:tag name="KSO_WM_UNIT_PLACING_PICTURE_INFO" val="{&quot;code&quot;:&quot;&quot;,&quot;full_picture&quot;:false,&quot;scheme&quot;:&quot;2-0&quot;,&quot;spacing&quot;:5}"/>
  <p:tag name="KSO_WM_UNIT_PLACING_PICTURE_USER_VIEWPORT_SMARTMENU" val="{&quot;height&quot;:1915.0105794270835,&quot;width&quot;:5508.782958984375}"/>
  <p:tag name="KSO_WM_UNIT_PLACING_PICTURE_USER_RELATIVERECTANGLE_SMARTMENU" val="{&quot;bottom&quot;:0.19260618015888681,&quot;left&quot;:0,&quot;right&quot;:0,&quot;top&quot;:0.19260618015888681}"/>
</p:tagLst>
</file>

<file path=ppt/tags/tag41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417.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418.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0.83839845657348633,&quot;right&quot;:0.83839845657348633,&quot;top&quot;:0.42300000786781311},&quot;type&quot;:0},{&quot;direction&quot;:1,&quot;id&quot;:&quot;2020-12-10T00:11:37&quot;,&quot;maxSize&quot;:{&quot;size1&quot;:66.199581666246146},&quot;minSize&quot;:{&quot;size1&quot;:38.799581666246127},&quot;normalSize&quot;:{&quot;size1&quot;:57.912081666246131},&quot;subLayout&quot;:[{&quot;id&quot;:&quot;2020-12-10T00:11:37&quot;,&quot;margin&quot;:{&quot;bottom&quot;:1.6929999589920044,&quot;left&quot;:1.1176444292068481,&quot;right&quot;:0.017164064571261406,&quot;top&quot;:1.7200000286102295},&quot;type&quot;:0},{&quot;id&quot;:&quot;2020-12-10T00:11:37&quot;,&quot;margin&quot;:{&quot;bottom&quot;:1.6929999589920044,&quot;left&quot;:0.82057422399520874,&quot;right&quot;:1.1176444292068481,&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37257e02-24c8-459b-8f72-398c462f133e}"/>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e57930aa26aa48ae94dcc80373e36f0e"/>
  <p:tag name="KSO_WM_UNIT_DECORATE_INFO" val=""/>
  <p:tag name="KSO_WM_UNIT_SM_LIMIT_TYPE" val=""/>
  <p:tag name="KSO_WM_CHIP_FILLAREA_FILL_RULE" val="{&quot;fill_align&quot;:&quot;cm&quot;,&quot;fill_effect&quot;:[],&quot;fill_mode&quot;:&quot;full&quot;,&quot;sacle_strategy&quot;:&quot;stretch&quot;}"/>
  <p:tag name="KSO_WM_ASSEMBLE_CHIP_INDEX" val="26d8e06267c445508181b8f5c3dad391"/>
  <p:tag name="KSO_WM_SLIDE_BACKGROUND_TYPE" val="leftRight"/>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03789f3d-afb8-4e66-b82c-de6c4b69a6c1}"/>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ff6dcfc4-b3ce-4a99-a0c5-8df8d983692c}"/>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33_1*i*2"/>
  <p:tag name="KSO_WM_TEMPLATE_CATEGORY" val="diagram"/>
  <p:tag name="KSO_WM_TEMPLATE_INDEX" val="20211233"/>
  <p:tag name="KSO_WM_UNIT_LAYERLEVEL" val="1"/>
  <p:tag name="KSO_WM_TAG_VERSION" val="1.0"/>
  <p:tag name="KSO_WM_BEAUTIFY_FLAG" val="#wm#"/>
  <p:tag name="KSO_WM_UNIT_BLOCK" val="0"/>
  <p:tag name="KSO_WM_UNIT_SM_LIMIT_TYPE" val="2"/>
  <p:tag name="KSO_WM_UNIT_DEC_AREA_ID" val="36560fcab6a54bdc90b67b924a8f9cd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68e478fb0c58a940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80"/>
  <p:tag name="KSO_WM_TEMPLATE_ASSEMBLE_XID" val="5fd0b3a21fa9d42129dd3582"/>
  <p:tag name="KSO_WM_TEMPLATE_ASSEMBLE_GROUPID" val="5fd0b3a21fa9d42129dd3582"/>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33_1*i*3"/>
  <p:tag name="KSO_WM_TEMPLATE_CATEGORY" val="diagram"/>
  <p:tag name="KSO_WM_TEMPLATE_INDEX" val="20211233"/>
  <p:tag name="KSO_WM_UNIT_LAYERLEVEL" val="1"/>
  <p:tag name="KSO_WM_TAG_VERSION" val="1.0"/>
  <p:tag name="KSO_WM_BEAUTIFY_FLAG" val="#wm#"/>
  <p:tag name="KSO_WM_UNIT_BLOCK" val="0"/>
  <p:tag name="KSO_WM_UNIT_SM_LIMIT_TYPE" val="2"/>
  <p:tag name="KSO_WM_UNIT_DEC_AREA_ID" val="608fd04aa72e4ec6a63c33189090d4c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68e478fb0c58a9408"/>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VALUE" val="468"/>
  <p:tag name="KSO_WM_TEMPLATE_ASSEMBLE_XID" val="5fd0b3a21fa9d42129dd3582"/>
  <p:tag name="KSO_WM_TEMPLATE_ASSEMBLE_GROUPID" val="5fd0b3a21fa9d42129dd3582"/>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233_1*i*5"/>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1233_1*i*6"/>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1233_1*i*7"/>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1233_1*i*9"/>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1233_1*i*10"/>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1233_1*i*11"/>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43.xml><?xml version="1.0" encoding="utf-8"?>
<p:tagLst xmlns:p="http://schemas.openxmlformats.org/presentationml/2006/main">
  <p:tag name="KSO_WM_SLIDE_BACKGROUND_TYPE" val="leftRight"/>
</p:tagLst>
</file>

<file path=ppt/tags/tag43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33_1*a*1"/>
  <p:tag name="KSO_WM_TEMPLATE_CATEGORY" val="diagram"/>
  <p:tag name="KSO_WM_TEMPLATE_INDEX" val="2021123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58cc2e797a9420fb4929154dbfe40c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ac8ed4572d7440aa8b6b0ba09acedf8"/>
  <p:tag name="KSO_WM_UNIT_TEXT_FILL_FORE_SCHEMECOLOR_INDEX_BRIGHTNESS" val="0"/>
  <p:tag name="KSO_WM_UNIT_TEXT_FILL_FORE_SCHEMECOLOR_INDEX" val="13"/>
  <p:tag name="KSO_WM_UNIT_TEXT_FILL_TYPE" val="1"/>
  <p:tag name="KSO_WM_TEMPLATE_ASSEMBLE_XID" val="5fd0b3a21fa9d42129dd3582"/>
  <p:tag name="KSO_WM_TEMPLATE_ASSEMBLE_GROUPID" val="5fd0b3a21fa9d42129dd3582"/>
</p:tagLst>
</file>

<file path=ppt/tags/tag43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33_1*f*1"/>
  <p:tag name="KSO_WM_TEMPLATE_CATEGORY" val="diagram"/>
  <p:tag name="KSO_WM_TEMPLATE_INDEX" val="20211233"/>
  <p:tag name="KSO_WM_UNIT_LAYERLEVEL" val="1"/>
  <p:tag name="KSO_WM_TAG_VERSION" val="1.0"/>
  <p:tag name="KSO_WM_BEAUTIFY_FLAG" val="#wm#"/>
  <p:tag name="KSO_WM_UNIT_DEFAULT_FONT" val="14;20;2"/>
  <p:tag name="KSO_WM_UNIT_BLOCK" val="0"/>
  <p:tag name="KSO_WM_UNIT_VALUE" val="168"/>
  <p:tag name="KSO_WM_UNIT_SHOW_EDIT_AREA_INDICATION" val="1"/>
  <p:tag name="KSO_WM_CHIP_GROUPID" val="5e6b05596848fb12bee65ac8"/>
  <p:tag name="KSO_WM_CHIP_XID" val="5e6b05596848fb12bee65aca"/>
  <p:tag name="KSO_WM_UNIT_DEC_AREA_ID" val="5a80e9738e5e4fac904ca059ac17f36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175db87f57442eaa623899df8bb15ec"/>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5fd0b3a21fa9d42129dd3582"/>
  <p:tag name="KSO_WM_TEMPLATE_ASSEMBLE_GROUPID" val="5fd0b3a21fa9d42129dd3582"/>
</p:tagLst>
</file>

<file path=ppt/tags/tag432.xml><?xml version="1.0" encoding="utf-8"?>
<p:tagLst xmlns:p="http://schemas.openxmlformats.org/presentationml/2006/main">
  <p:tag name="KSO_WM_SLIDE_ID" val="diagram2021123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86"/>
  <p:tag name="KSO_WM_SLIDE_POSITION" val="0*0"/>
  <p:tag name="KSO_WM_TAG_VERSION" val="1.0"/>
  <p:tag name="KSO_WM_BEAUTIFY_FLAG" val="#wm#"/>
  <p:tag name="KSO_WM_TEMPLATE_CATEGORY" val="diagram"/>
  <p:tag name="KSO_WM_TEMPLATE_INDEX" val="20211233"/>
  <p:tag name="KSO_WM_SLIDE_LAYOUT" val="a_f"/>
  <p:tag name="KSO_WM_SLIDE_LAYOUT_CNT" val="1_1"/>
  <p:tag name="KSO_WM_SLIDE_LAYOUT_INFO" val="{&quot;id&quot;:&quot;2020-12-09T19:23:14&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14&quot;,&quot;margin&quot;:{&quot;bottom&quot;:0.42300000786781311,&quot;left&quot;:1.0318750143051147,&quot;right&quot;:1.0318750143051147,&quot;top&quot;:0.42300000786781311},&quot;type&quot;:0},{&quot;id&quot;:&quot;2020-12-09T19:23:14&quot;,&quot;margin&quot;:{&quot;bottom&quot;:4.2329998016357422,&quot;left&quot;:5.1593751907348633,&quot;right&quot;:4.8156876564025879,&quot;top&quot;:4.2329998016357422},&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1f78b58308e94978b285532b2378b13d&quot;,&quot;fill_align&quot;:&quot;cm&quot;,&quot;chip_types&quot;:[&quot;text&quot;,&quot;picture&quot;,&quot;chart&quot;,&quot;table&quot;]}]]"/>
  <p:tag name="KSO_WM_CHIP_DECFILLPROP" val="[]"/>
  <p:tag name="KSO_WM_CHIP_XID" val="5f5f3b668e478fb0c58a9408"/>
  <p:tag name="KSO_WM_CHIP_GROUPID" val="5f5ee1ca4d6848d78f644aeb"/>
  <p:tag name="KSO_WM_SLIDE_BK_DARK_LIGHT" val=""/>
  <p:tag name="KSO_WM_SLIDE_BACKGROUND_TYPE" val="navigation"/>
  <p:tag name="KSO_WM_SLIDE_SUPPORT_FEATURE_TYPE" val="0"/>
  <p:tag name="KSO_WM_TEMPLATE_ASSEMBLE_XID" val="5fd0b3a21fa9d42129dd3582"/>
  <p:tag name="KSO_WM_TEMPLATE_ASSEMBLE_GROUPID" val="5fd0b3a21fa9d42129dd3582"/>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ffc317ec-c9ab-4d84-a6d2-9a91f05641b5}"/>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b2b568d8-ffe1-4b2f-88de-ed15312644b3}"/>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e0c4a508-d992-4027-b6b1-63dceb3c3b00}"/>
</p:tagLst>
</file>

<file path=ppt/tags/tag43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43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438.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f1d82a1a-2379-441f-87b7-a984cdd5dbf9}"/>
</p:tagLst>
</file>

<file path=ppt/tags/tag44.xml><?xml version="1.0" encoding="utf-8"?>
<p:tagLst xmlns:p="http://schemas.openxmlformats.org/presentationml/2006/main">
  <p:tag name="KSO_WM_SLIDE_BACKGROUND_TYPE" val="leftRight"/>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f1c3cc08-7a68-4be4-9222-a49dfa5a1161}"/>
</p:tagLst>
</file>

<file path=ppt/tags/tag441.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442.xml><?xml version="1.0" encoding="utf-8"?>
<p:tagLst xmlns:p="http://schemas.openxmlformats.org/presentationml/2006/main">
  <p:tag name="KSO_WM_SLIDE_BK_DARK_LIGHT" val=""/>
  <p:tag name="KSO_WM_SLIDE_BACKGROUND_TYPE" val="general"/>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9fa84648-81db-4fd1-9d8d-8538d008e916}"/>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245f6061-7538-42a8-83b6-fcc0a2b936f1}"/>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c476f281-9834-4540-a231-f56022a4707c}"/>
</p:tagLst>
</file>

<file path=ppt/tags/tag44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447.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Lst>
</file>

<file path=ppt/tags/tag44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449.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45.xml><?xml version="1.0" encoding="utf-8"?>
<p:tagLst xmlns:p="http://schemas.openxmlformats.org/presentationml/2006/main">
  <p:tag name="KSO_WM_SLIDE_BACKGROUND_TYPE" val="leftRight"/>
</p:tagLst>
</file>

<file path=ppt/tags/tag450.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0.83839845657348633,&quot;right&quot;:0.83839845657348633,&quot;top&quot;:0.42300000786781311},&quot;type&quot;:0},{&quot;direction&quot;:1,&quot;id&quot;:&quot;2020-12-10T00:11:37&quot;,&quot;maxSize&quot;:{&quot;size1&quot;:66.199581666246146},&quot;minSize&quot;:{&quot;size1&quot;:38.799581666246127},&quot;normalSize&quot;:{&quot;size1&quot;:66.199581666246146},&quot;subLayout&quot;:[{&quot;id&quot;:&quot;2020-12-10T00:11:37&quot;,&quot;margin&quot;:{&quot;bottom&quot;:1.6929999589920044,&quot;left&quot;:1.1176444292068481,&quot;right&quot;:0.017164064571261406,&quot;top&quot;:1.7200000286102295},&quot;type&quot;:0},{&quot;id&quot;:&quot;2020-12-10T00:11:37&quot;,&quot;margin&quot;:{&quot;bottom&quot;:1.6929999589920044,&quot;left&quot;:0.82057422399520874,&quot;right&quot;:1.1176444292068481,&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11fad292-cfaf-4018-ad73-54d42401d3f3}"/>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98910807-9dd9-4c48-9cae-051aecd2952d}"/>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2c62784c-9c9d-4f70-a569-8b8dc5dac157}"/>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23_1*i*2"/>
  <p:tag name="KSO_WM_TEMPLATE_CATEGORY" val="diagram"/>
  <p:tag name="KSO_WM_TEMPLATE_INDEX" val="20211223"/>
  <p:tag name="KSO_WM_UNIT_LAYERLEVEL" val="1"/>
  <p:tag name="KSO_WM_TAG_VERSION" val="1.0"/>
  <p:tag name="KSO_WM_BEAUTIFY_FLAG" val="#wm#"/>
  <p:tag name="KSO_WM_UNIT_BLOCK" val="0"/>
  <p:tag name="KSO_WM_UNIT_SM_LIMIT_TYPE" val="2"/>
  <p:tag name="KSO_WM_UNIT_DEC_AREA_ID" val="ad0478d7b91742c19febd6454287f58d"/>
  <p:tag name="KSO_WM_UNIT_TYPE" val="i"/>
  <p:tag name="KSO_WM_UNIT_INDEX"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778e478fb0c58a943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08"/>
  <p:tag name="KSO_WM_TEMPLATE_ASSEMBLE_XID" val="5fd0b43d1fa9d42129dd365a"/>
  <p:tag name="KSO_WM_TEMPLATE_ASSEMBLE_GROUPID" val="5fd0b43d1fa9d42129dd365a"/>
</p:tagLst>
</file>

<file path=ppt/tags/tag45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23_1*a*1"/>
  <p:tag name="KSO_WM_TEMPLATE_CATEGORY" val="diagram"/>
  <p:tag name="KSO_WM_TEMPLATE_INDEX" val="2021122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2ccd0253f1c465da5930fabcba6aef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445c87bc8d46d88d6a4f28a0969284"/>
  <p:tag name="KSO_WM_UNIT_TEXT_FILL_FORE_SCHEMECOLOR_INDEX_BRIGHTNESS" val="0"/>
  <p:tag name="KSO_WM_UNIT_TEXT_FILL_FORE_SCHEMECOLOR_INDEX" val="13"/>
  <p:tag name="KSO_WM_UNIT_TEXT_FILL_TYPE" val="1"/>
  <p:tag name="KSO_WM_TEMPLATE_ASSEMBLE_XID" val="5fd0b43d1fa9d42129dd365a"/>
  <p:tag name="KSO_WM_TEMPLATE_ASSEMBLE_GROUPID" val="5fd0b43d1fa9d42129dd365a"/>
</p:tagLst>
</file>

<file path=ppt/tags/tag45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223_1*f*2"/>
  <p:tag name="KSO_WM_TEMPLATE_CATEGORY" val="diagram"/>
  <p:tag name="KSO_WM_TEMPLATE_INDEX" val="20211223"/>
  <p:tag name="KSO_WM_UNIT_LAYERLEVEL" val="1"/>
  <p:tag name="KSO_WM_TAG_VERSION" val="1.0"/>
  <p:tag name="KSO_WM_BEAUTIFY_FLAG" val="#wm#"/>
  <p:tag name="KSO_WM_UNIT_DEFAULT_FONT" val="14;20;2"/>
  <p:tag name="KSO_WM_UNIT_BLOCK" val="0"/>
  <p:tag name="KSO_WM_UNIT_VALUE" val="60"/>
  <p:tag name="KSO_WM_UNIT_SHOW_EDIT_AREA_INDICATION" val="1"/>
  <p:tag name="KSO_WM_CHIP_GROUPID" val="5e6b05596848fb12bee65ac8"/>
  <p:tag name="KSO_WM_CHIP_XID" val="5e6b05596848fb12bee65aca"/>
  <p:tag name="KSO_WM_UNIT_DEC_AREA_ID" val="6b9b9e29f6c84575b087e258cc6761f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68bd132c364656bd6fcc5e97641466"/>
  <p:tag name="KSO_WM_UNIT_SUPPORT_UNIT_TYPE" val="[&quot;d&quot;]"/>
  <p:tag name="KSO_WM_UNIT_TEXT_FILL_FORE_SCHEMECOLOR_INDEX_BRIGHTNESS" val="0.25"/>
  <p:tag name="KSO_WM_UNIT_TEXT_FILL_FORE_SCHEMECOLOR_INDEX" val="13"/>
  <p:tag name="KSO_WM_UNIT_TEXT_FILL_TYPE" val="1"/>
  <p:tag name="KSO_WM_TEMPLATE_ASSEMBLE_XID" val="5fd0b43d1fa9d42129dd365a"/>
  <p:tag name="KSO_WM_TEMPLATE_ASSEMBLE_GROUPID" val="5fd0b43d1fa9d42129dd365a"/>
</p:tagLst>
</file>

<file path=ppt/tags/tag45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23_1*f*1"/>
  <p:tag name="KSO_WM_TEMPLATE_CATEGORY" val="diagram"/>
  <p:tag name="KSO_WM_TEMPLATE_INDEX" val="20211223"/>
  <p:tag name="KSO_WM_UNIT_LAYERLEVEL" val="1"/>
  <p:tag name="KSO_WM_TAG_VERSION" val="1.0"/>
  <p:tag name="KSO_WM_BEAUTIFY_FLAG" val="#wm#"/>
  <p:tag name="KSO_WM_UNIT_DEFAULT_FONT" val="14;20;2"/>
  <p:tag name="KSO_WM_UNIT_BLOCK" val="0"/>
  <p:tag name="KSO_WM_UNIT_VALUE" val="135"/>
  <p:tag name="KSO_WM_UNIT_SHOW_EDIT_AREA_INDICATION" val="1"/>
  <p:tag name="KSO_WM_CHIP_GROUPID" val="5e6b05596848fb12bee65ac8"/>
  <p:tag name="KSO_WM_CHIP_XID" val="5e6b05596848fb12bee65aca"/>
  <p:tag name="KSO_WM_UNIT_DEC_AREA_ID" val="31294e81c3624be5aebaaa997828c5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f16aefae0b749719b7f60bb130705b3"/>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5fd0b43d1fa9d42129dd365a"/>
  <p:tag name="KSO_WM_TEMPLATE_ASSEMBLE_GROUPID" val="5fd0b43d1fa9d42129dd365a"/>
</p:tagLst>
</file>

<file path=ppt/tags/tag458.xml><?xml version="1.0" encoding="utf-8"?>
<p:tagLst xmlns:p="http://schemas.openxmlformats.org/presentationml/2006/main">
  <p:tag name="KSO_WM_SLIDE_ID" val="diagram2021122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56"/>
  <p:tag name="KSO_WM_SLIDE_POSITION" val="0*0"/>
  <p:tag name="KSO_WM_TAG_VERSION" val="1.0"/>
  <p:tag name="KSO_WM_BEAUTIFY_FLAG" val="#wm#"/>
  <p:tag name="KSO_WM_TEMPLATE_CATEGORY" val="diagram"/>
  <p:tag name="KSO_WM_TEMPLATE_INDEX" val="20211223"/>
  <p:tag name="KSO_WM_SLIDE_LAYOUT" val="a_f"/>
  <p:tag name="KSO_WM_SLIDE_LAYOUT_CNT" val="1_2"/>
  <p:tag name="KSO_WM_SLIDE_LAYOUT_INFO" val="{&quot;id&quot;:&quot;2020-12-09T19:25:5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5:52&quot;,&quot;margin&quot;:{&quot;bottom&quot;:0.42300000786781311,&quot;left&quot;:1.0318750143051147,&quot;right&quot;:1.0058749914169312,&quot;top&quot;:0.42300000786781311},&quot;type&quot;:0},{&quot;direction&quot;:1,&quot;id&quot;:&quot;2020-12-09T19:25:52&quot;,&quot;maxSize&quot;:{&quot;size1&quot;:36.199602013801147},&quot;minSize&quot;:{&quot;size1&quot;:36.199602013801147},&quot;normalSize&quot;:{&quot;size1&quot;:36.199602013801147},&quot;subLayout&quot;:[{&quot;id&quot;:&quot;2020-12-09T19:25:52&quot;,&quot;margin&quot;:{&quot;bottom&quot;:3.809999942779541,&quot;left&quot;:2.0637500286102295,&quot;right&quot;:1.0318750143051147,&quot;top&quot;:4.2329998016357422},&quot;type&quot;:0},{&quot;id&quot;:&quot;2020-12-09T19:25:52&quot;,&quot;margin&quot;:{&quot;bottom&quot;:2.9630000591278076,&quot;left&quot;:0.68818747997283936,&quot;right&quot;:1.3495626449584961,&quot;top&quot;:3.3870000839233398},&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78e478fb0c58a9434"/>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text&quot;,&quot;picture&quot;]},{&quot;text_align&quot;:&quot;cm&quot;,&quot;text_direction&quot;:&quot;horizontal&quot;,&quot;support_big_font&quot;:false,&quot;fill_id&quot;:&quot;fbbe603274bf4c259f47f9a86b67354d&quot;,&quot;fill_align&quot;:&quot;cm&quot;,&quot;chip_types&quot;:[&quot;text&quot;,&quot;picture&quot;,&quot;chart&quot;,&quot;table&quot;,&quot;video&quot;]}],[{&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picture&quot;]},{&quot;text_align&quot;:&quot;lm&quot;,&quot;text_direction&quot;:&quot;horizontal&quot;,&quot;support_big_font&quot;:false,&quot;fill_id&quot;:&quot;fbbe603274bf4c259f47f9a86b67354d&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43d1fa9d42129dd365a"/>
  <p:tag name="KSO_WM_TEMPLATE_ASSEMBLE_GROUPID" val="5fd0b43d1fa9d42129dd365a"/>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d154ac12-9549-46c1-802c-0526c922376e}"/>
</p:tagLst>
</file>

<file path=ppt/tags/tag46.xml><?xml version="1.0" encoding="utf-8"?>
<p:tagLst xmlns:p="http://schemas.openxmlformats.org/presentationml/2006/main">
  <p:tag name="KSO_WM_SLIDE_BACKGROUND_TYPE" val="leftRight"/>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56146bd3-5f25-4f8f-b836-66e048f83a21}"/>
</p:tagLst>
</file>

<file path=ppt/tags/tag4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462.xml><?xml version="1.0" encoding="utf-8"?>
<p:tagLst xmlns:p="http://schemas.openxmlformats.org/presentationml/2006/main">
  <p:tag name="KSO_WM_SLIDE_BK_DARK_LIGHT" val=""/>
  <p:tag name="KSO_WM_SLIDE_BACKGROUND_TYPE" val="general"/>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676f431b-027e-4ba6-aa1f-86958acc41da}"/>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a18bf9ca-8665-4e1d-bb5b-088195043705}"/>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fd17aec4-1cda-48e6-9f23-58528ce36f73}"/>
</p:tagLst>
</file>

<file path=ppt/tags/tag46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6_1*a*1"/>
  <p:tag name="KSO_WM_TEMPLATE_CATEGORY" val="diagram"/>
  <p:tag name="KSO_WM_TEMPLATE_INDEX" val="202076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cc55fcfde09408385c2a0cc41ad606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f50a13e915041858ca873cee0dbd5b3"/>
  <p:tag name="KSO_WM_UNIT_TEXT_FILL_FORE_SCHEMECOLOR_INDEX_BRIGHTNESS" val="0"/>
  <p:tag name="KSO_WM_UNIT_TEXT_FILL_FORE_SCHEMECOLOR_INDEX" val="13"/>
  <p:tag name="KSO_WM_UNIT_TEXT_FILL_TYPE" val="1"/>
  <p:tag name="KSO_WM_TEMPLATE_ASSEMBLE_XID" val="5fd0a1c61fa9d42129dcc882"/>
  <p:tag name="KSO_WM_TEMPLATE_ASSEMBLE_GROUPID" val="5fd0a1c61fa9d42129dcc882"/>
</p:tagLst>
</file>

<file path=ppt/tags/tag46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646_1*f*1"/>
  <p:tag name="KSO_WM_TEMPLATE_CATEGORY" val="diagram"/>
  <p:tag name="KSO_WM_TEMPLATE_INDEX" val="20207646"/>
  <p:tag name="KSO_WM_UNIT_LAYERLEVEL" val="1"/>
  <p:tag name="KSO_WM_TAG_VERSION" val="1.0"/>
  <p:tag name="KSO_WM_BEAUTIFY_FLAG" val="#wm#"/>
  <p:tag name="KSO_WM_UNIT_DEFAULT_FONT" val="14;20;2"/>
  <p:tag name="KSO_WM_UNIT_BLOCK" val="0"/>
  <p:tag name="KSO_WM_UNIT_VALUE" val="408"/>
  <p:tag name="KSO_WM_UNIT_SHOW_EDIT_AREA_INDICATION" val="1"/>
  <p:tag name="KSO_WM_CHIP_GROUPID" val="5e6b05596848fb12bee65ac8"/>
  <p:tag name="KSO_WM_CHIP_XID" val="5e6b05596848fb12bee65aca"/>
  <p:tag name="KSO_WM_UNIT_DEC_AREA_ID" val="7d3c5578deb54519a4945ca106b0c5a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1e3f8c4686d4a4b8956c01ae138f24a"/>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5fd0a1c61fa9d42129dcc882"/>
  <p:tag name="KSO_WM_TEMPLATE_ASSEMBLE_GROUPID" val="5fd0a1c61fa9d42129dcc882"/>
</p:tagLst>
</file>

<file path=ppt/tags/tag468.xml><?xml version="1.0" encoding="utf-8"?>
<p:tagLst xmlns:p="http://schemas.openxmlformats.org/presentationml/2006/main">
  <p:tag name="KSO_WM_BEAUTIFY_FLAG" val="#wm#"/>
  <p:tag name="KSO_WM_TEMPLATE_CATEGORY" val="diagram"/>
  <p:tag name="KSO_WM_TEMPLATE_INDEX" val="20207646"/>
  <p:tag name="KSO_WM_SLIDE_LAYOUT_INFO" val="{&quot;id&quot;:&quot;2020-12-09T18:07:0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07:03&quot;,&quot;margin&quot;:{&quot;bottom&quot;:0.42300000786781311,&quot;left&quot;:0.83839845657348633,&quot;right&quot;:0.83839845657348633,&quot;top&quot;:0.42300000786781311},&quot;type&quot;:0},{&quot;id&quot;:&quot;2020-12-09T18:07:03&quot;,&quot;margin&quot;:{&quot;bottom&quot;:1.6929999589920044,&quot;left&quot;:1.1176444292068481,&quot;right&quot;:1.1176444292068481,&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8"/>
  <p:tag name="KSO_WM_SLIDE_POSITION" val="0*0"/>
  <p:tag name="KSO_WM_TAG_VERSION" val="1.0"/>
  <p:tag name="KSO_WM_SLIDE_LAYOUT" val="a_f"/>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
  <p:tag name="KSO_WM_SLIDE_BACKGROUND_TYPE" val="navigation"/>
  <p:tag name="KSO_WM_SLIDE_SUPPORT_FEATURE_TYPE" val="0"/>
  <p:tag name="KSO_WM_TEMPLATE_ASSEMBLE_XID" val="5fd0a1c61fa9d42129dcc882"/>
  <p:tag name="KSO_WM_TEMPLATE_ASSEMBLE_GROUPID" val="5fd0a1c61fa9d42129dcc882"/>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233b1e79-9656-4bca-8123-5c2fca217599}"/>
</p:tagLst>
</file>

<file path=ppt/tags/tag47.xml><?xml version="1.0" encoding="utf-8"?>
<p:tagLst xmlns:p="http://schemas.openxmlformats.org/presentationml/2006/main">
  <p:tag name="KSO_WM_SLIDE_BACKGROUND_TYPE" val="leftRight"/>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38964b88-bb52-4638-9f18-de569192eb58}"/>
</p:tagLst>
</file>

<file path=ppt/tags/tag471.xml><?xml version="1.0" encoding="utf-8"?>
<p:tagLst xmlns:p="http://schemas.openxmlformats.org/presentationml/2006/main">
  <p:tag name="KSO_WM_SLIDE_BK_DARK_LIGHT" val=""/>
  <p:tag name="KSO_WM_SLIDE_BACKGROUND_TYPE" val="general"/>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98a9f319-40cb-40df-ab50-aa2433c9a7f8}"/>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e08dd63e-612f-46ea-99df-42b0f4fdaff1}"/>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12f8e92b-d16c-4a9b-b66a-76157518b608}"/>
</p:tagLst>
</file>

<file path=ppt/tags/tag47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47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477.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8c252901-5520-4611-89aa-8defd1be76f2}"/>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c0c4a92b-0da1-4ccc-bac7-4c29636a00c1}"/>
</p:tagLst>
</file>

<file path=ppt/tags/tag48.xml><?xml version="1.0" encoding="utf-8"?>
<p:tagLst xmlns:p="http://schemas.openxmlformats.org/presentationml/2006/main">
  <p:tag name="KSO_WM_SLIDE_BACKGROUND_TYPE" val="leftRight"/>
</p:tagLst>
</file>

<file path=ppt/tags/tag480.xml><?xml version="1.0" encoding="utf-8"?>
<p:tagLst xmlns:p="http://schemas.openxmlformats.org/presentationml/2006/main">
  <p:tag name="KSO_WM_UNIT_TEXT_FILL_FORE_SCHEMECOLOR_INDEX_BRIGHTNESS" val="0"/>
  <p:tag name="KSO_WM_UNIT_TEXT_FILL_FORE_SCHEMECOLOR_INDEX" val="16"/>
  <p:tag name="KSO_WM_UNIT_TEXT_FILL_TYPE" val="1"/>
</p:tagLst>
</file>

<file path=ppt/tags/tag481.xml><?xml version="1.0" encoding="utf-8"?>
<p:tagLst xmlns:p="http://schemas.openxmlformats.org/presentationml/2006/main">
  <p:tag name="KSO_WM_SLIDE_BK_DARK_LIGHT" val=""/>
  <p:tag name="KSO_WM_SLIDE_BACKGROUND_TYPE" val="general"/>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1cc2a14e-97ca-4367-8512-4623bfc4f786}"/>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e8320b11-dea6-4268-9cfa-65626a9ad6e3}"/>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aca30d88-cc36-4606-b887-4e987f3e4d65}"/>
</p:tagLst>
</file>

<file path=ppt/tags/tag48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48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487.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3438adc4-fdaf-46ea-beb0-ca24a76e1b4b}"/>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ba4ea9ed-e6f5-45d1-9f45-fe454f305e3c}"/>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55b11eeac9074808863aa7bcb64fe229"/>
  <p:tag name="KSO_WM_UNIT_DECORATE_INFO" val=""/>
  <p:tag name="KSO_WM_UNIT_SM_LIMIT_TYPE" val=""/>
  <p:tag name="KSO_WM_CHIP_FILLAREA_FILL_RULE" val="{&quot;fill_align&quot;:&quot;cm&quot;,&quot;fill_effect&quot;:[],&quot;fill_mode&quot;:&quot;full&quot;,&quot;sacle_strategy&quot;:&quot;stretch&quot;}"/>
  <p:tag name="KSO_WM_ASSEMBLE_CHIP_INDEX" val="c1a1f8b2336a4a1ab6f4684577b331a3"/>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8bf4cdbb-4227-430d-b73c-9f87aae78001}"/>
</p:tagLst>
</file>

<file path=ppt/tags/tag49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7_1*a*1"/>
  <p:tag name="KSO_WM_TEMPLATE_CATEGORY" val="diagram"/>
  <p:tag name="KSO_WM_TEMPLATE_INDEX" val="2020764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3e88c2a645643f0bf04ef9857f94f7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4ee258423714fb8ab28b212234c13f4"/>
  <p:tag name="KSO_WM_UNIT_TEXT_FILL_FORE_SCHEMECOLOR_INDEX_BRIGHTNESS" val="0"/>
  <p:tag name="KSO_WM_UNIT_TEXT_FILL_FORE_SCHEMECOLOR_INDEX" val="13"/>
  <p:tag name="KSO_WM_UNIT_TEXT_FILL_TYPE" val="1"/>
  <p:tag name="KSO_WM_TEMPLATE_ASSEMBLE_XID" val="5fd0a1cd1fa9d42129dcc884"/>
  <p:tag name="KSO_WM_TEMPLATE_ASSEMBLE_GROUPID" val="5fd0a1cd1fa9d42129dcc884"/>
</p:tagLst>
</file>

<file path=ppt/tags/tag492.xml><?xml version="1.0" encoding="utf-8"?>
<p:tagLst xmlns:p="http://schemas.openxmlformats.org/presentationml/2006/main">
  <p:tag name="KSO_WM_BEAUTIFY_FLAG" val="#wm#"/>
  <p:tag name="KSO_WM_UNIT_TYPE" val="β"/>
  <p:tag name="TABLE_SKINIDX" val="1"/>
  <p:tag name="TABLE_COLORIDX" val="b"/>
</p:tagLst>
</file>

<file path=ppt/tags/tag493.xml><?xml version="1.0" encoding="utf-8"?>
<p:tagLst xmlns:p="http://schemas.openxmlformats.org/presentationml/2006/main">
  <p:tag name="KSO_WM_BEAUTIFY_FLAG" val="#wm#"/>
  <p:tag name="KSO_WM_TEMPLATE_CATEGORY" val="diagram"/>
  <p:tag name="KSO_WM_TEMPLATE_INDEX" val="20207647"/>
  <p:tag name="KSO_WM_SLIDE_LAYOUT_INFO" val="{&quot;id&quot;:&quot;2020-12-09T18:07:1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07:10&quot;,&quot;margin&quot;:{&quot;bottom&quot;:0.42300000786781311,&quot;left&quot;:1.0318750143051147,&quot;right&quot;:1.0318750143051147,&quot;top&quot;:0.42300000786781311},&quot;type&quot;:0},{&quot;id&quot;:&quot;2020-12-09T18:07:10&quot;,&quot;margin&quot;:{&quot;bottom&quot;:1.6929999589920044,&quot;left&quot;:1.3755624294281006,&quot;right&quot;:1.3755624294281006,&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
  <p:tag name="KSO_WM_SLIDE_BACKGROUND_TYPE" val="navigation"/>
  <p:tag name="KSO_WM_SLIDE_SUPPORT_FEATURE_TYPE" val="3"/>
  <p:tag name="KSO_WM_TEMPLATE_ASSEMBLE_XID" val="5fd0a1cd1fa9d42129dcc884"/>
  <p:tag name="KSO_WM_TEMPLATE_ASSEMBLE_GROUPID" val="5fd0a1cd1fa9d42129dcc884"/>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e113f3f4-0973-4d91-b8e5-783488e3e526}"/>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d16f9b47-93a5-418a-ab27-0e7019ab672f}"/>
</p:tagLst>
</file>

<file path=ppt/tags/tag49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4803_1*a*1"/>
  <p:tag name="KSO_WM_TEMPLATE_CATEGORY" val="diagram"/>
  <p:tag name="KSO_WM_TEMPLATE_INDEX" val="20214803"/>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2b4e41721f1499399fd439c598b36a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7444bfbebef3487dbca7233e52fadec4"/>
  <p:tag name="KSO_WM_UNIT_TEXT_FILL_FORE_SCHEMECOLOR_INDEX_BRIGHTNESS" val="0"/>
  <p:tag name="KSO_WM_UNIT_TEXT_FILL_FORE_SCHEMECOLOR_INDEX" val="13"/>
  <p:tag name="KSO_WM_UNIT_TEXT_FILL_TYPE" val="1"/>
  <p:tag name="KSO_WM_TEMPLATE_ASSEMBLE_XID" val="5fd0ed441fa9d42129ddbb61"/>
  <p:tag name="KSO_WM_TEMPLATE_ASSEMBLE_GROUPID" val="5fd0ed441fa9d42129ddbb61"/>
</p:tagLst>
</file>

<file path=ppt/tags/tag497.xml><?xml version="1.0" encoding="utf-8"?>
<p:tagLst xmlns:p="http://schemas.openxmlformats.org/presentationml/2006/main">
  <p:tag name="KSO_WM_BEAUTIFY_FLAG" val="#wm#"/>
  <p:tag name="KSO_WM_UNIT_TYPE" val="β"/>
  <p:tag name="TABLE_SKINIDX" val="3"/>
  <p:tag name="TABLE_COLORIDX" val="g"/>
</p:tagLst>
</file>

<file path=ppt/tags/tag498.xml><?xml version="1.0" encoding="utf-8"?>
<p:tagLst xmlns:p="http://schemas.openxmlformats.org/presentationml/2006/main">
  <p:tag name="KSO_WM_BEAUTIFY_FLAG" val="#wm#"/>
  <p:tag name="KSO_WM_TEMPLATE_CATEGORY" val="diagram"/>
  <p:tag name="KSO_WM_TEMPLATE_INDEX" val="20214803"/>
  <p:tag name="KSO_WM_SLIDE_LAYOUT_INFO" val="{&quot;backgroundInfo&quot;:[{&quot;bottom&quot;:0,&quot;bottomAbs&quot;:false,&quot;left&quot;:0,&quot;leftAbs&quot;:false,&quot;right&quot;:0,&quot;rightAbs&quot;:false,&quot;top&quot;:0,&quot;topAbs&quot;:false,&quot;type&quot;:&quot;general&quot;}],&quot;direction&quot;:1,&quot;id&quot;:&quot;2020-12-09T23:29:08&quot;,&quot;maxSize&quot;:{&quot;size1&quot;:37.499979652444985},&quot;minSize&quot;:{&quot;size1&quot;:27.499979652444988},&quot;normalSize&quot;:{&quot;size1&quot;:27.999979652444988},&quot;subLayout&quot;:[{&quot;id&quot;:&quot;2020-12-09T23:29:08&quot;,&quot;margin&quot;:{&quot;bottom&quot;:5.9270000457763672,&quot;left&quot;:1.3755624294281006,&quot;right&quot;:0.343687504529953,&quot;top&quot;:5.9270000457763672},&quot;type&quot;:0},{&quot;id&quot;:&quot;2020-12-09T23:29:08&quot;,&quot;margin&quot;:{&quot;bottom&quot;:2.5399999618530273,&quot;left&quot;:0.68818747997283936,&quot;right&quot;:1.3755624294281006,&quot;top&quot;:2.5399999618530273},&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efe48605d5daf04fe5f98"/>
  <p:tag name="KSO_WM_SLIDE_ID" val="diagram2021480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24"/>
  <p:tag name="KSO_WM_SLIDE_POSITION" val="48*108"/>
  <p:tag name="KSO_WM_TAG_VERSION" val="1.0"/>
  <p:tag name="KSO_WM_SLIDE_LAYOUT" val="a_d"/>
  <p:tag name="KSO_WM_SLIDE_LAYOUT_CNT" val="1_1"/>
  <p:tag name="KSO_WM_CHIP_FILLPROP" val="[[{&quot;text_align&quot;:&quot;lm&quot;,&quot;text_direction&quot;:&quot;horizontal&quot;,&quot;support_big_font&quot;:false,&quot;fill_id&quot;:&quot;1225534b603643f5a414df89499311b9&quot;,&quot;fill_align&quot;:&quot;rm&quot;,&quot;chip_types&quot;:[&quot;text&quot;,&quot;header&quot;]},{&quot;text_align&quot;:&quot;lm&quot;,&quot;text_direction&quot;:&quot;horizontal&quot;,&quot;support_features&quot;:[&quot;collage&quot;,&quot;carousel&quot;,&quot;creativecrop&quot;],&quot;support_big_font&quot;:false,&quot;fill_id&quot;:&quot;a5cde0e7e9ca4a5fabf022e041870535&quot;,&quot;fill_align&quot;:&quot;lm&quot;,&quot;chip_types&quot;:[&quot;diagram&quot;,&quot;pictext&quot;,&quot;text&quot;,&quot;picture&quot;,&quot;chart&quot;,&quot;table&quot;,&quot;video&quot;]}]]"/>
  <p:tag name="KSO_WM_CHIP_DECFILLPROP" val="[]"/>
  <p:tag name="KSO_WM_CHIP_GROUPID" val="5e6efe48605d5daf04fe5f97"/>
  <p:tag name="KSO_WM_SLIDE_BK_DARK_LIGHT" val=""/>
  <p:tag name="KSO_WM_SLIDE_BACKGROUND_TYPE" val="general"/>
  <p:tag name="KSO_WM_SLIDE_SUPPORT_FEATURE_TYPE" val="7"/>
  <p:tag name="KSO_WM_TEMPLATE_ASSEMBLE_XID" val="5fd0ed441fa9d42129ddbb61"/>
  <p:tag name="KSO_WM_TEMPLATE_ASSEMBLE_GROUPID" val="5fd0ed441fa9d42129ddbb61"/>
</p:tagLst>
</file>

<file path=ppt/tags/tag4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fe9ebda4-6163-49bf-aeb3-c93c5477fc99}"/>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a3cef8d0dc34acf8c46b585934387c8"/>
  <p:tag name="KSO_WM_UNIT_DECORATE_INFO" val=""/>
  <p:tag name="KSO_WM_UNIT_SM_LIMIT_TYPE" val=""/>
  <p:tag name="KSO_WM_CHIP_FILLAREA_FILL_RULE" val="{&quot;fill_align&quot;:&quot;cm&quot;,&quot;fill_effect&quot;:[],&quot;fill_mode&quot;:&quot;full&quot;,&quot;sacle_strategy&quot;:&quot;stretch&quot;}"/>
  <p:tag name="KSO_WM_ASSEMBLE_CHIP_INDEX" val="7d371498daba4b5fba26978d3183f0df"/>
  <p:tag name="KSO_WM_SLIDE_BACKGROUND_TYPE" val="topBottom"/>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4820c5bf-ca40-4e69-ac87-bf2fa20ddc9d}"/>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e0d7c8ea-e305-45a0-be6a-f4e31d3ca362}"/>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361_1*i*2"/>
  <p:tag name="KSO_WM_TEMPLATE_CATEGORY" val="diagram"/>
  <p:tag name="KSO_WM_TEMPLATE_INDEX" val="20207361"/>
  <p:tag name="KSO_WM_UNIT_LAYERLEVEL" val="1"/>
  <p:tag name="KSO_WM_TAG_VERSION" val="1.0"/>
  <p:tag name="KSO_WM_BEAUTIFY_FLAG" val="#wm#"/>
  <p:tag name="KSO_WM_UNIT_TYPE" val="i"/>
  <p:tag name="KSO_WM_UNIT_INDEX" val="2"/>
  <p:tag name="KSO_WM_UNIT_BLOCK" val="0"/>
  <p:tag name="KSO_WM_UNIT_SM_LIMIT_TYPE" val="2"/>
  <p:tag name="KSO_WM_UNIT_DEC_AREA_ID" val="b4843e389b524881b8e0be3cf38814b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6ef8ed605d5daf04fe5f5f"/>
  <p:tag name="KSO_WM_CHIP_XID" val="5e6ef8ed605d5daf04fe5f60"/>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159"/>
  <p:tag name="KSO_WM_TEMPLATE_ASSEMBLE_XID" val="5fd09de21fa9d42129dcae52"/>
  <p:tag name="KSO_WM_TEMPLATE_ASSEMBLE_GROUPID" val="5fd09de21fa9d42129dcae52"/>
</p:tagLst>
</file>

<file path=ppt/tags/tag503.xml><?xml version="1.0" encoding="utf-8"?>
<p:tagLst xmlns:p="http://schemas.openxmlformats.org/presentationml/2006/main">
  <p:tag name="KSO_WM_UNIT_BLOCK" val="0"/>
  <p:tag name="KSO_WM_UNIT_SM_LIMIT_TYPE" val="2"/>
  <p:tag name="KSO_WM_UNIT_DEC_AREA_ID" val="0eebf8f22b734d3f8366b20763a9de3c"/>
  <p:tag name="KSO_WM_UNIT_HIGHLIGHT" val="0"/>
  <p:tag name="KSO_WM_UNIT_COMPATIBLE" val="0"/>
  <p:tag name="KSO_WM_UNIT_DIAGRAM_ISNUMVISUAL" val="0"/>
  <p:tag name="KSO_WM_UNIT_DIAGRAM_ISREFERUNIT" val="0"/>
  <p:tag name="KSO_WM_UNIT_TYPE" val="i"/>
  <p:tag name="KSO_WM_UNIT_INDEX" val="3"/>
  <p:tag name="KSO_WM_UNIT_ID" val="diagram20207361_1*i*3"/>
  <p:tag name="KSO_WM_TEMPLATE_CATEGORY" val="diagram"/>
  <p:tag name="KSO_WM_TEMPLATE_INDEX" val="20207361"/>
  <p:tag name="KSO_WM_UNIT_LAYERLEVEL" val="1"/>
  <p:tag name="KSO_WM_TAG_VERSION" val="1.0"/>
  <p:tag name="KSO_WM_BEAUTIFY_FLAG" val="#wm#"/>
  <p:tag name="KSO_WM_UNIT_DECORATE_INFO" val="{&quot;DecorateInfoH&quot;:{&quot;IsAbs&quot;:true},&quot;DecorateInfoW&quot;:{&quot;IsAbs&quot;:true},&quot;DecorateInfoX&quot;:{&quot;IsAbs&quot;:true,&quot;Pos&quot;:1},&quot;DecorateInfoY&quot;:{&quot;IsAbs&quot;:true,&quot;Pos&quot;:1},&quot;ReferentInfo&quot;:{&quot;Id&quot;:&quot;c7fc7343275a4ff9b0a00e39ce650485&quot;,&quot;X&quot;:{&quot;Pos&quot;:1},&quot;Y&quot;:{&quot;Pos&quot;:1}},&quot;whChangeMode&quot;:0}"/>
  <p:tag name="KSO_WM_CHIP_GROUPID" val="5e6ef8ed605d5daf04fe5f5f"/>
  <p:tag name="KSO_WM_CHIP_XID" val="5e6ef8ed605d5daf04fe5f60"/>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08"/>
  <p:tag name="KSO_WM_TEMPLATE_ASSEMBLE_XID" val="5fd09de21fa9d42129dcae52"/>
  <p:tag name="KSO_WM_TEMPLATE_ASSEMBLE_GROUPID" val="5fd09de21fa9d42129dcae52"/>
</p:tagLst>
</file>

<file path=ppt/tags/tag504.xml><?xml version="1.0" encoding="utf-8"?>
<p:tagLst xmlns:p="http://schemas.openxmlformats.org/presentationml/2006/main">
  <p:tag name="KSO_WM_UNIT_BLOCK" val="0"/>
  <p:tag name="KSO_WM_UNIT_SM_LIMIT_TYPE" val="0"/>
  <p:tag name="KSO_WM_UNIT_DEC_AREA_ID" val="87e863ce53ae4c8c99246cc4e6584f9d"/>
  <p:tag name="KSO_WM_UNIT_HIGHLIGHT" val="0"/>
  <p:tag name="KSO_WM_UNIT_COMPATIBLE" val="0"/>
  <p:tag name="KSO_WM_UNIT_DIAGRAM_ISNUMVISUAL" val="0"/>
  <p:tag name="KSO_WM_UNIT_DIAGRAM_ISREFERUNIT" val="0"/>
  <p:tag name="KSO_WM_UNIT_TYPE" val="i"/>
  <p:tag name="KSO_WM_UNIT_INDEX" val="4"/>
  <p:tag name="KSO_WM_UNIT_ID" val="diagram20207361_1*i*4"/>
  <p:tag name="KSO_WM_TEMPLATE_CATEGORY" val="diagram"/>
  <p:tag name="KSO_WM_TEMPLATE_INDEX" val="20207361"/>
  <p:tag name="KSO_WM_UNIT_LAYERLEVEL" val="1"/>
  <p:tag name="KSO_WM_TAG_VERSION" val="1.0"/>
  <p:tag name="KSO_WM_BEAUTIFY_FLAG" val="#wm#"/>
  <p:tag name="KSO_WM_UNIT_DECORATE_INFO" val="{&quot;DecorateInfoH&quot;:{&quot;IsAbs&quot;:true},&quot;DecorateInfoW&quot;:{&quot;IsAbs&quot;:true},&quot;DecorateInfoX&quot;:{&quot;IsAbs&quot;:true,&quot;Pos&quot;:2},&quot;DecorateInfoY&quot;:{&quot;IsAbs&quot;:true,&quot;Pos&quot;:2},&quot;ReferentInfo&quot;:{&quot;Id&quot;:&quot;0eebf8f22b734d3f8366b20763a9de3c&quot;,&quot;X&quot;:{&quot;Pos&quot;:2},&quot;Y&quot;:{&quot;Pos&quot;:2}},&quot;whChangeMode&quot;:0}"/>
  <p:tag name="KSO_WM_CHIP_GROUPID" val="5e6ef8ed605d5daf04fe5f5f"/>
  <p:tag name="KSO_WM_CHIP_XID" val="5e6ef8ed605d5daf04fe5f6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1"/>
  <p:tag name="KSO_WM_TEMPLATE_ASSEMBLE_XID" val="5fd09de21fa9d42129dcae52"/>
  <p:tag name="KSO_WM_TEMPLATE_ASSEMBLE_GROUPID" val="5fd09de21fa9d42129dcae52"/>
</p:tagLst>
</file>

<file path=ppt/tags/tag505.xml><?xml version="1.0" encoding="utf-8"?>
<p:tagLst xmlns:p="http://schemas.openxmlformats.org/presentationml/2006/main">
  <p:tag name="KSO_WM_UNIT_BLOCK" val="0"/>
  <p:tag name="KSO_WM_UNIT_SM_LIMIT_TYPE" val="0"/>
  <p:tag name="KSO_WM_UNIT_DEC_AREA_ID" val="efad1016056042d3967fcbdb02c6514c"/>
  <p:tag name="KSO_WM_UNIT_HIGHLIGHT" val="0"/>
  <p:tag name="KSO_WM_UNIT_COMPATIBLE" val="0"/>
  <p:tag name="KSO_WM_UNIT_DIAGRAM_ISNUMVISUAL" val="0"/>
  <p:tag name="KSO_WM_UNIT_DIAGRAM_ISREFERUNIT" val="0"/>
  <p:tag name="KSO_WM_UNIT_TYPE" val="i"/>
  <p:tag name="KSO_WM_UNIT_INDEX" val="5"/>
  <p:tag name="KSO_WM_UNIT_ID" val="diagram20207361_1*i*5"/>
  <p:tag name="KSO_WM_TEMPLATE_CATEGORY" val="diagram"/>
  <p:tag name="KSO_WM_TEMPLATE_INDEX" val="20207361"/>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0},&quot;ReferentInfo&quot;:{&quot;Id&quot;:&quot;0eebf8f22b734d3f8366b20763a9de3c&quot;,&quot;X&quot;:{&quot;Pos&quot;:0},&quot;Y&quot;:{&quot;Pos&quot;:0}},&quot;whChangeMode&quot;:0}"/>
  <p:tag name="KSO_WM_CHIP_GROUPID" val="5e6ef8ed605d5daf04fe5f5f"/>
  <p:tag name="KSO_WM_CHIP_XID" val="5e6ef8ed605d5daf04fe5f6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1"/>
  <p:tag name="KSO_WM_TEMPLATE_ASSEMBLE_XID" val="5fd09de21fa9d42129dcae52"/>
  <p:tag name="KSO_WM_TEMPLATE_ASSEMBLE_GROUPID" val="5fd09de21fa9d42129dcae52"/>
</p:tagLst>
</file>

<file path=ppt/tags/tag50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361_1*a*1"/>
  <p:tag name="KSO_WM_TEMPLATE_CATEGORY" val="diagram"/>
  <p:tag name="KSO_WM_TEMPLATE_INDEX" val="2020736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fc300925ae44ecab1f7f5bd8cb97aa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e8017fbc6714d738f5f641820a21b04"/>
  <p:tag name="KSO_WM_UNIT_TEXT_FILL_FORE_SCHEMECOLOR_INDEX_BRIGHTNESS" val="0"/>
  <p:tag name="KSO_WM_UNIT_TEXT_FILL_FORE_SCHEMECOLOR_INDEX" val="13"/>
  <p:tag name="KSO_WM_UNIT_TEXT_FILL_TYPE" val="1"/>
  <p:tag name="KSO_WM_TEMPLATE_ASSEMBLE_XID" val="5fd09de21fa9d42129dcae52"/>
  <p:tag name="KSO_WM_TEMPLATE_ASSEMBLE_GROUPID" val="5fd09de21fa9d42129dcae52"/>
</p:tagLst>
</file>

<file path=ppt/tags/tag507.xml><?xml version="1.0" encoding="utf-8"?>
<p:tagLst xmlns:p="http://schemas.openxmlformats.org/presentationml/2006/main">
  <p:tag name="KSO_WM_BEAUTIFY_FLAG" val="#wm#"/>
  <p:tag name="KSO_WM_UNIT_TYPE" val="β"/>
  <p:tag name="TABLE_SKINIDX" val="0"/>
  <p:tag name="TABLE_COLORIDX" val="i"/>
</p:tagLst>
</file>

<file path=ppt/tags/tag508.xml><?xml version="1.0" encoding="utf-8"?>
<p:tagLst xmlns:p="http://schemas.openxmlformats.org/presentationml/2006/main">
  <p:tag name="KSO_WM_BEAUTIFY_FLAG" val="#wm#"/>
  <p:tag name="KSO_WM_TEMPLATE_CATEGORY" val="diagram"/>
  <p:tag name="KSO_WM_TEMPLATE_INDEX" val="20207361"/>
  <p:tag name="KSO_WM_SLIDE_LAYOUT_INFO" val="{&quot;backgroundInfo&quot;:[{&quot;bottom&quot;:0,&quot;bottomAbs&quot;:false,&quot;left&quot;:0,&quot;leftAbs&quot;:false,&quot;right&quot;:0,&quot;rightAbs&quot;:false,&quot;top&quot;:0,&quot;topAbs&quot;:false,&quot;type&quot;:&quot;general&quot;}],&quot;id&quot;:&quot;2020-12-09T17:52:11&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7:52:11&quot;,&quot;margin&quot;:{&quot;bottom&quot;:0.42300000786781311,&quot;left&quot;:1.0318750143051147,&quot;right&quot;:1.0318750143051147,&quot;top&quot;:0.42300000786781311},&quot;type&quot;:0},{&quot;id&quot;:&quot;2020-12-09T17:52:11&quot;,&quot;margin&quot;:{&quot;bottom&quot;:2.5399999618530273,&quot;left&quot;:2.0637500286102295,&quot;right&quot;:2.0637500286102295,&quot;top&quot;:1.6929999589920044},&quot;type&quot;:0}],&quot;type&quot;:0}"/>
  <p:tag name="KSO_WM_SLIDE_CAN_ADD_NAVIGATION" val="1"/>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ef8ed605d5daf04fe5f60"/>
  <p:tag name="KSO_WM_SLIDE_ID" val="diagram2020736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ext&quot;,&quot;text&quot;,&quot;picture&quot;,&quot;chart&quot;,&quot;table&quot;,&quot;video&quot;]}]]"/>
  <p:tag name="KSO_WM_CHIP_DECFILLPROP" val="[]"/>
  <p:tag name="KSO_WM_CHIP_GROUPID" val="5e6ef8ed605d5daf04fe5f5f"/>
  <p:tag name="KSO_WM_SLIDE_BK_DARK_LIGHT" val=""/>
  <p:tag name="KSO_WM_SLIDE_BACKGROUND_TYPE" val="navigation"/>
  <p:tag name="KSO_WM_SLIDE_SUPPORT_FEATURE_TYPE" val="3"/>
  <p:tag name="KSO_WM_TEMPLATE_ASSEMBLE_XID" val="5fd09de21fa9d42129dcae52"/>
  <p:tag name="KSO_WM_TEMPLATE_ASSEMBLE_GROUPID" val="5fd09de21fa9d42129dcae52"/>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349b09d9-569c-4195-8fda-d74131db4576}"/>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84ff918838644ce4a50e0ee009d0d7e6"/>
  <p:tag name="KSO_WM_UNIT_DECORATE_INFO" val=""/>
  <p:tag name="KSO_WM_UNIT_SM_LIMIT_TYPE" val=""/>
  <p:tag name="KSO_WM_CHIP_FILLAREA_FILL_RULE" val="{&quot;fill_align&quot;:&quot;cm&quot;,&quot;fill_effect&quot;:[],&quot;fill_mode&quot;:&quot;full&quot;,&quot;sacle_strategy&quot;:&quot;stretch&quot;}"/>
  <p:tag name="KSO_WM_ASSEMBLE_CHIP_INDEX" val="884657feabd94e4d81bdf5212689b3fd"/>
  <p:tag name="KSO_WM_SLIDE_BACKGROUND_TYPE" val="topBotto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b4f2a37e-57d5-4fcb-8962-ddb290c1766b}"/>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d860a958-0a3c-4de7-a535-ab6c7746bd08}"/>
</p:tagLst>
</file>

<file path=ppt/tags/tag51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7_1*a*1"/>
  <p:tag name="KSO_WM_TEMPLATE_CATEGORY" val="diagram"/>
  <p:tag name="KSO_WM_TEMPLATE_INDEX" val="2020764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3e88c2a645643f0bf04ef9857f94f7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4ee258423714fb8ab28b212234c13f4"/>
  <p:tag name="KSO_WM_UNIT_TEXT_FILL_FORE_SCHEMECOLOR_INDEX_BRIGHTNESS" val="0"/>
  <p:tag name="KSO_WM_UNIT_TEXT_FILL_FORE_SCHEMECOLOR_INDEX" val="13"/>
  <p:tag name="KSO_WM_UNIT_TEXT_FILL_TYPE" val="1"/>
  <p:tag name="KSO_WM_TEMPLATE_ASSEMBLE_XID" val="5fd0a1cd1fa9d42129dcc884"/>
  <p:tag name="KSO_WM_TEMPLATE_ASSEMBLE_GROUPID" val="5fd0a1cd1fa9d42129dcc884"/>
</p:tagLst>
</file>

<file path=ppt/tags/tag513.xml><?xml version="1.0" encoding="utf-8"?>
<p:tagLst xmlns:p="http://schemas.openxmlformats.org/presentationml/2006/main">
  <p:tag name="KSO_WM_BEAUTIFY_FLAG" val="#wm#"/>
  <p:tag name="KSO_WM_UNIT_TYPE" val="β"/>
  <p:tag name="TABLE_SKINIDX" val="1"/>
  <p:tag name="TABLE_COLORIDX" val="b"/>
</p:tagLst>
</file>

<file path=ppt/tags/tag514.xml><?xml version="1.0" encoding="utf-8"?>
<p:tagLst xmlns:p="http://schemas.openxmlformats.org/presentationml/2006/main">
  <p:tag name="KSO_WM_BEAUTIFY_FLAG" val="#wm#"/>
  <p:tag name="KSO_WM_TEMPLATE_CATEGORY" val="diagram"/>
  <p:tag name="KSO_WM_TEMPLATE_INDEX" val="20207647"/>
  <p:tag name="KSO_WM_SLIDE_LAYOUT_INFO" val="{&quot;id&quot;:&quot;2020-12-09T18:07:1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07:10&quot;,&quot;margin&quot;:{&quot;bottom&quot;:0.42300000786781311,&quot;left&quot;:0.83839845657348633,&quot;right&quot;:0.83839845657348633,&quot;top&quot;:0.42300000786781311},&quot;type&quot;:0},{&quot;id&quot;:&quot;2020-12-09T18:07:10&quot;,&quot;margin&quot;:{&quot;bottom&quot;:1.6929999589920044,&quot;left&quot;:1.1176444292068481,&quot;right&quot;:1.1176444292068481,&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
  <p:tag name="KSO_WM_SLIDE_BACKGROUND_TYPE" val="navigation"/>
  <p:tag name="KSO_WM_SLIDE_SUPPORT_FEATURE_TYPE" val="3"/>
  <p:tag name="KSO_WM_TEMPLATE_ASSEMBLE_XID" val="5fd0a1cd1fa9d42129dcc884"/>
  <p:tag name="KSO_WM_TEMPLATE_ASSEMBLE_GROUPID" val="5fd0a1cd1fa9d42129dcc884"/>
</p:tagLst>
</file>

<file path=ppt/tags/tag5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d0573598-0091-40cc-89dd-ba2c6dd07c91}"/>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0d046b93-c307-4f2e-9e4c-fc0cfe1ba7bb}"/>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5ed54ceb-c5b4-4a6d-ac33-299ed6ca350e}"/>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361_1*i*2"/>
  <p:tag name="KSO_WM_TEMPLATE_CATEGORY" val="diagram"/>
  <p:tag name="KSO_WM_TEMPLATE_INDEX" val="20207361"/>
  <p:tag name="KSO_WM_UNIT_LAYERLEVEL" val="1"/>
  <p:tag name="KSO_WM_TAG_VERSION" val="1.0"/>
  <p:tag name="KSO_WM_BEAUTIFY_FLAG" val="#wm#"/>
  <p:tag name="KSO_WM_UNIT_TYPE" val="i"/>
  <p:tag name="KSO_WM_UNIT_INDEX" val="2"/>
  <p:tag name="KSO_WM_UNIT_BLOCK" val="0"/>
  <p:tag name="KSO_WM_UNIT_SM_LIMIT_TYPE" val="2"/>
  <p:tag name="KSO_WM_UNIT_DEC_AREA_ID" val="b4843e389b524881b8e0be3cf38814b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6ef8ed605d5daf04fe5f5f"/>
  <p:tag name="KSO_WM_CHIP_XID" val="5e6ef8ed605d5daf04fe5f60"/>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159"/>
  <p:tag name="KSO_WM_TEMPLATE_ASSEMBLE_XID" val="5fd09de21fa9d42129dcae52"/>
  <p:tag name="KSO_WM_TEMPLATE_ASSEMBLE_GROUPID" val="5fd09de21fa9d42129dcae52"/>
</p:tagLst>
</file>

<file path=ppt/tags/tag519.xml><?xml version="1.0" encoding="utf-8"?>
<p:tagLst xmlns:p="http://schemas.openxmlformats.org/presentationml/2006/main">
  <p:tag name="KSO_WM_UNIT_BLOCK" val="0"/>
  <p:tag name="KSO_WM_UNIT_SM_LIMIT_TYPE" val="2"/>
  <p:tag name="KSO_WM_UNIT_DEC_AREA_ID" val="0eebf8f22b734d3f8366b20763a9de3c"/>
  <p:tag name="KSO_WM_UNIT_HIGHLIGHT" val="0"/>
  <p:tag name="KSO_WM_UNIT_COMPATIBLE" val="0"/>
  <p:tag name="KSO_WM_UNIT_DIAGRAM_ISNUMVISUAL" val="0"/>
  <p:tag name="KSO_WM_UNIT_DIAGRAM_ISREFERUNIT" val="0"/>
  <p:tag name="KSO_WM_UNIT_TYPE" val="i"/>
  <p:tag name="KSO_WM_UNIT_INDEX" val="3"/>
  <p:tag name="KSO_WM_UNIT_ID" val="diagram20207361_1*i*3"/>
  <p:tag name="KSO_WM_TEMPLATE_CATEGORY" val="diagram"/>
  <p:tag name="KSO_WM_TEMPLATE_INDEX" val="20207361"/>
  <p:tag name="KSO_WM_UNIT_LAYERLEVEL" val="1"/>
  <p:tag name="KSO_WM_TAG_VERSION" val="1.0"/>
  <p:tag name="KSO_WM_BEAUTIFY_FLAG" val="#wm#"/>
  <p:tag name="KSO_WM_UNIT_DECORATE_INFO" val="{&quot;DecorateInfoH&quot;:{&quot;IsAbs&quot;:true},&quot;DecorateInfoW&quot;:{&quot;IsAbs&quot;:true},&quot;DecorateInfoX&quot;:{&quot;IsAbs&quot;:true,&quot;Pos&quot;:1},&quot;DecorateInfoY&quot;:{&quot;IsAbs&quot;:true,&quot;Pos&quot;:1},&quot;ReferentInfo&quot;:{&quot;Id&quot;:&quot;c7fc7343275a4ff9b0a00e39ce650485&quot;,&quot;X&quot;:{&quot;Pos&quot;:1},&quot;Y&quot;:{&quot;Pos&quot;:1}},&quot;whChangeMode&quot;:0}"/>
  <p:tag name="KSO_WM_CHIP_GROUPID" val="5e6ef8ed605d5daf04fe5f5f"/>
  <p:tag name="KSO_WM_CHIP_XID" val="5e6ef8ed605d5daf04fe5f60"/>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08"/>
  <p:tag name="KSO_WM_TEMPLATE_ASSEMBLE_XID" val="5fd09de21fa9d42129dcae52"/>
  <p:tag name="KSO_WM_TEMPLATE_ASSEMBLE_GROUPID" val="5fd09de21fa9d42129dcae52"/>
</p:tagLst>
</file>

<file path=ppt/tags/tag52.xml><?xml version="1.0" encoding="utf-8"?>
<p:tagLst xmlns:p="http://schemas.openxmlformats.org/presentationml/2006/main">
  <p:tag name="KSO_WM_SLIDE_BACKGROUND_TYPE" val="topBottom"/>
</p:tagLst>
</file>

<file path=ppt/tags/tag520.xml><?xml version="1.0" encoding="utf-8"?>
<p:tagLst xmlns:p="http://schemas.openxmlformats.org/presentationml/2006/main">
  <p:tag name="KSO_WM_UNIT_BLOCK" val="0"/>
  <p:tag name="KSO_WM_UNIT_SM_LIMIT_TYPE" val="0"/>
  <p:tag name="KSO_WM_UNIT_DEC_AREA_ID" val="87e863ce53ae4c8c99246cc4e6584f9d"/>
  <p:tag name="KSO_WM_UNIT_HIGHLIGHT" val="0"/>
  <p:tag name="KSO_WM_UNIT_COMPATIBLE" val="0"/>
  <p:tag name="KSO_WM_UNIT_DIAGRAM_ISNUMVISUAL" val="0"/>
  <p:tag name="KSO_WM_UNIT_DIAGRAM_ISREFERUNIT" val="0"/>
  <p:tag name="KSO_WM_UNIT_TYPE" val="i"/>
  <p:tag name="KSO_WM_UNIT_INDEX" val="4"/>
  <p:tag name="KSO_WM_UNIT_ID" val="diagram20207361_1*i*4"/>
  <p:tag name="KSO_WM_TEMPLATE_CATEGORY" val="diagram"/>
  <p:tag name="KSO_WM_TEMPLATE_INDEX" val="20207361"/>
  <p:tag name="KSO_WM_UNIT_LAYERLEVEL" val="1"/>
  <p:tag name="KSO_WM_TAG_VERSION" val="1.0"/>
  <p:tag name="KSO_WM_BEAUTIFY_FLAG" val="#wm#"/>
  <p:tag name="KSO_WM_UNIT_DECORATE_INFO" val="{&quot;DecorateInfoH&quot;:{&quot;IsAbs&quot;:true},&quot;DecorateInfoW&quot;:{&quot;IsAbs&quot;:true},&quot;DecorateInfoX&quot;:{&quot;IsAbs&quot;:true,&quot;Pos&quot;:2},&quot;DecorateInfoY&quot;:{&quot;IsAbs&quot;:true,&quot;Pos&quot;:2},&quot;ReferentInfo&quot;:{&quot;Id&quot;:&quot;0eebf8f22b734d3f8366b20763a9de3c&quot;,&quot;X&quot;:{&quot;Pos&quot;:2},&quot;Y&quot;:{&quot;Pos&quot;:2}},&quot;whChangeMode&quot;:0}"/>
  <p:tag name="KSO_WM_CHIP_GROUPID" val="5e6ef8ed605d5daf04fe5f5f"/>
  <p:tag name="KSO_WM_CHIP_XID" val="5e6ef8ed605d5daf04fe5f6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1"/>
  <p:tag name="KSO_WM_TEMPLATE_ASSEMBLE_XID" val="5fd09de21fa9d42129dcae52"/>
  <p:tag name="KSO_WM_TEMPLATE_ASSEMBLE_GROUPID" val="5fd09de21fa9d42129dcae52"/>
</p:tagLst>
</file>

<file path=ppt/tags/tag521.xml><?xml version="1.0" encoding="utf-8"?>
<p:tagLst xmlns:p="http://schemas.openxmlformats.org/presentationml/2006/main">
  <p:tag name="KSO_WM_UNIT_BLOCK" val="0"/>
  <p:tag name="KSO_WM_UNIT_SM_LIMIT_TYPE" val="0"/>
  <p:tag name="KSO_WM_UNIT_DEC_AREA_ID" val="efad1016056042d3967fcbdb02c6514c"/>
  <p:tag name="KSO_WM_UNIT_HIGHLIGHT" val="0"/>
  <p:tag name="KSO_WM_UNIT_COMPATIBLE" val="0"/>
  <p:tag name="KSO_WM_UNIT_DIAGRAM_ISNUMVISUAL" val="0"/>
  <p:tag name="KSO_WM_UNIT_DIAGRAM_ISREFERUNIT" val="0"/>
  <p:tag name="KSO_WM_UNIT_TYPE" val="i"/>
  <p:tag name="KSO_WM_UNIT_INDEX" val="5"/>
  <p:tag name="KSO_WM_UNIT_ID" val="diagram20207361_1*i*5"/>
  <p:tag name="KSO_WM_TEMPLATE_CATEGORY" val="diagram"/>
  <p:tag name="KSO_WM_TEMPLATE_INDEX" val="20207361"/>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0},&quot;ReferentInfo&quot;:{&quot;Id&quot;:&quot;0eebf8f22b734d3f8366b20763a9de3c&quot;,&quot;X&quot;:{&quot;Pos&quot;:0},&quot;Y&quot;:{&quot;Pos&quot;:0}},&quot;whChangeMode&quot;:0}"/>
  <p:tag name="KSO_WM_CHIP_GROUPID" val="5e6ef8ed605d5daf04fe5f5f"/>
  <p:tag name="KSO_WM_CHIP_XID" val="5e6ef8ed605d5daf04fe5f6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1"/>
  <p:tag name="KSO_WM_TEMPLATE_ASSEMBLE_XID" val="5fd09de21fa9d42129dcae52"/>
  <p:tag name="KSO_WM_TEMPLATE_ASSEMBLE_GROUPID" val="5fd09de21fa9d42129dcae52"/>
</p:tagLst>
</file>

<file path=ppt/tags/tag52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361_1*a*1"/>
  <p:tag name="KSO_WM_TEMPLATE_CATEGORY" val="diagram"/>
  <p:tag name="KSO_WM_TEMPLATE_INDEX" val="2020736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fc300925ae44ecab1f7f5bd8cb97aa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e8017fbc6714d738f5f641820a21b04"/>
  <p:tag name="KSO_WM_UNIT_TEXT_FILL_FORE_SCHEMECOLOR_INDEX_BRIGHTNESS" val="0"/>
  <p:tag name="KSO_WM_UNIT_TEXT_FILL_FORE_SCHEMECOLOR_INDEX" val="13"/>
  <p:tag name="KSO_WM_UNIT_TEXT_FILL_TYPE" val="1"/>
  <p:tag name="KSO_WM_TEMPLATE_ASSEMBLE_XID" val="5fd09de21fa9d42129dcae52"/>
  <p:tag name="KSO_WM_TEMPLATE_ASSEMBLE_GROUPID" val="5fd09de21fa9d42129dcae52"/>
</p:tagLst>
</file>

<file path=ppt/tags/tag523.xml><?xml version="1.0" encoding="utf-8"?>
<p:tagLst xmlns:p="http://schemas.openxmlformats.org/presentationml/2006/main">
  <p:tag name="KSO_WM_BEAUTIFY_FLAG" val="#wm#"/>
  <p:tag name="KSO_WM_UNIT_TYPE" val="β"/>
  <p:tag name="TABLE_SKINIDX" val="4"/>
  <p:tag name="TABLE_COLORIDX" val="c"/>
</p:tagLst>
</file>

<file path=ppt/tags/tag524.xml><?xml version="1.0" encoding="utf-8"?>
<p:tagLst xmlns:p="http://schemas.openxmlformats.org/presentationml/2006/main">
  <p:tag name="KSO_WM_BEAUTIFY_FLAG" val="#wm#"/>
  <p:tag name="KSO_WM_TEMPLATE_CATEGORY" val="diagram"/>
  <p:tag name="KSO_WM_TEMPLATE_INDEX" val="20207361"/>
  <p:tag name="KSO_WM_SLIDE_LAYOUT_INFO" val="{&quot;backgroundInfo&quot;:[{&quot;bottom&quot;:0,&quot;bottomAbs&quot;:false,&quot;left&quot;:0,&quot;leftAbs&quot;:false,&quot;right&quot;:0,&quot;rightAbs&quot;:false,&quot;top&quot;:0,&quot;topAbs&quot;:false,&quot;type&quot;:&quot;general&quot;}],&quot;id&quot;:&quot;2020-12-09T17:52:11&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7:52:11&quot;,&quot;margin&quot;:{&quot;bottom&quot;:0.42300000786781311,&quot;left&quot;:0.83839845657348633,&quot;right&quot;:0.83839845657348633,&quot;top&quot;:0.42300000786781311},&quot;type&quot;:0},{&quot;id&quot;:&quot;2020-12-09T17:52:11&quot;,&quot;margin&quot;:{&quot;bottom&quot;:2.5399999618530273,&quot;left&quot;:1.6767969131469727,&quot;right&quot;:1.6767969131469727,&quot;top&quot;:1.6929999589920044},&quot;type&quot;:0}],&quot;type&quot;:0}"/>
  <p:tag name="KSO_WM_SLIDE_CAN_ADD_NAVIGATION" val="1"/>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ef8ed605d5daf04fe5f60"/>
  <p:tag name="KSO_WM_SLIDE_ID" val="diagram2020736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ext&quot;,&quot;text&quot;,&quot;picture&quot;,&quot;chart&quot;,&quot;table&quot;,&quot;video&quot;]}]]"/>
  <p:tag name="KSO_WM_CHIP_DECFILLPROP" val="[]"/>
  <p:tag name="KSO_WM_CHIP_GROUPID" val="5e6ef8ed605d5daf04fe5f5f"/>
  <p:tag name="KSO_WM_SLIDE_BK_DARK_LIGHT" val=""/>
  <p:tag name="KSO_WM_SLIDE_BACKGROUND_TYPE" val="navigation"/>
  <p:tag name="KSO_WM_SLIDE_SUPPORT_FEATURE_TYPE" val="3"/>
  <p:tag name="KSO_WM_TEMPLATE_ASSEMBLE_XID" val="5fd09de21fa9d42129dcae52"/>
  <p:tag name="KSO_WM_TEMPLATE_ASSEMBLE_GROUPID" val="5fd09de21fa9d42129dcae52"/>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194c6fa1-c961-42c4-9dd9-cd235cfac5ec}"/>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126f7213-dcc4-447d-959d-ad9b3daf7e20}"/>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ea7b0c79-cfbd-4b87-90e4-4d6f5e66dcc5}"/>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40_1*i*2"/>
  <p:tag name="KSO_WM_TEMPLATE_CATEGORY" val="diagram"/>
  <p:tag name="KSO_WM_TEMPLATE_INDEX" val="20211240"/>
  <p:tag name="KSO_WM_UNIT_LAYERLEVEL" val="1"/>
  <p:tag name="KSO_WM_TAG_VERSION" val="1.0"/>
  <p:tag name="KSO_WM_BEAUTIFY_FLAG" val="#wm#"/>
  <p:tag name="KSO_WM_UNIT_BLOCK" val="0"/>
  <p:tag name="KSO_WM_UNIT_DEC_AREA_ID" val="d2e2af03dbc34218b2e4eeb0d144c977"/>
  <p:tag name="KSO_WM_UNIT_SM_LIMIT_TYPE" val="2"/>
  <p:tag name="KSO_WM_UNIT_TYPE" val="i"/>
  <p:tag name="KSO_WM_UNIT_INDEX" val="2"/>
  <p:tag name="KSO_WM_UNIT_DECORATE_INFO" val="{&quot;DecorateInfoH&quot;:{&quot;IsAbs&quot;:false},&quot;DecorateInfoW&quot;:{&quot;IsAbs&quot;:false},&quot;DecorateInfoX&quot;:{&quot;IsAbs&quot;:false,&quot;Pos&quot;:1},&quot;DecorateInfoY&quot;:{&quot;IsAbs&quot;:false,&quot;Pos&quot;:1},&quot;ReferentInfo&quot;:{&quot;Id&quot;:&quot;bf946ab2862c41308081b2cc02f2cce3&quot;,&quot;X&quot;:{&quot;Pos&quot;:1},&quot;Y&quot;:{&quot;Pos&quot;:1}},&quot;whChangeMode&quot;:0}"/>
  <p:tag name="KSO_WM_CHIP_GROUPID" val="5f5ee1ca4d6848d78f644aeb"/>
  <p:tag name="KSO_WM_CHIP_XID" val="5f5f3b5d8e478fb0c58a93f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VALUE" val="440"/>
  <p:tag name="KSO_WM_TEMPLATE_ASSEMBLE_XID" val="5fd0b3781fa9d42129dd3576"/>
  <p:tag name="KSO_WM_TEMPLATE_ASSEMBLE_GROUPID" val="5fd0b3781fa9d42129dd3576"/>
</p:tagLst>
</file>

<file path=ppt/tags/tag529.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40_1*a*1"/>
  <p:tag name="KSO_WM_TEMPLATE_CATEGORY" val="diagram"/>
  <p:tag name="KSO_WM_TEMPLATE_INDEX" val="2021124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c66a2a5b7a4429bbee4f66cbde895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e0a7d660345498d8b5723d8cdf5da29"/>
  <p:tag name="KSO_WM_UNIT_TEXT_FILL_FORE_SCHEMECOLOR_INDEX_BRIGHTNESS" val="0"/>
  <p:tag name="KSO_WM_UNIT_TEXT_FILL_FORE_SCHEMECOLOR_INDEX" val="13"/>
  <p:tag name="KSO_WM_UNIT_TEXT_FILL_TYPE" val="1"/>
  <p:tag name="KSO_WM_TEMPLATE_ASSEMBLE_XID" val="5fd0b3781fa9d42129dd3576"/>
  <p:tag name="KSO_WM_TEMPLATE_ASSEMBLE_GROUPID" val="5fd0b3781fa9d42129dd3576"/>
</p:tagLst>
</file>

<file path=ppt/tags/tag53.xml><?xml version="1.0" encoding="utf-8"?>
<p:tagLst xmlns:p="http://schemas.openxmlformats.org/presentationml/2006/main">
  <p:tag name="KSO_WM_SLIDE_BACKGROUND_TYPE" val="topBottom"/>
</p:tagLst>
</file>

<file path=ppt/tags/tag530.xml><?xml version="1.0" encoding="utf-8"?>
<p:tagLst xmlns:p="http://schemas.openxmlformats.org/presentationml/2006/main">
  <p:tag name="KSO_WM_BEAUTIFY_FLAG" val="#wm#"/>
  <p:tag name="KSO_WM_UNIT_TYPE" val="β"/>
  <p:tag name="TABLE_SKINIDX" val="3"/>
  <p:tag name="TABLE_COLORIDX" val="j"/>
</p:tagLst>
</file>

<file path=ppt/tags/tag531.xml><?xml version="1.0" encoding="utf-8"?>
<p:tagLst xmlns:p="http://schemas.openxmlformats.org/presentationml/2006/main">
  <p:tag name="KSO_WM_SLIDE_LAYOUT_INFO" val="{&quot;id&quot;:&quot;2020-12-09T19:22:3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2:32&quot;,&quot;margin&quot;:{&quot;bottom&quot;:0.42699998617172241,&quot;left&quot;:1.0278126001358032,&quot;right&quot;:1.0359374284744263,&quot;top&quot;:0.41999998688697815},&quot;type&quot;:0},{&quot;id&quot;:&quot;2020-12-09T19:22:32&quot;,&quot;margin&quot;:{&quot;bottom&quot;:2.9630000591278076,&quot;left&quot;:3.7838125228881836,&quot;right&quot;:3.7838125228881836,&quot;top&quot;:3.3870000839233398},&quot;type&quot;:0}],&quot;type&quot;:0}"/>
  <p:tag name="KSO_WM_SLIDE_BACKGROUND" val="[&quot;navigation&quot;]"/>
  <p:tag name="KSO_WM_SLIDE_RATIO" val="1.777778"/>
  <p:tag name="KSO_WM_SLIDE_ID" val="diagram20211240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1240"/>
  <p:tag name="KSO_WM_SLIDE_LAYOUT" val="a_d"/>
  <p:tag name="KSO_WM_SLIDE_LAYOUT_CNT" val="1_1"/>
  <p:tag name="KSO_WM_SLIDE_TYPE" val="text"/>
  <p:tag name="KSO_WM_SLIDE_SUBTYPE" val="picTxt"/>
  <p:tag name="KSO_WM_SLIDE_SIZE" val="960*407"/>
  <p:tag name="KSO_WM_SLIDE_POSITION" val="0*0"/>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5d8e478fb0c58a93f0"/>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d2ad3a6e3730411899b8d771a1ca619d&quot;,&quot;fill_align&quot;:&quot;cm&quot;,&quot;chip_types&quot;:[&quot;text&quot;,&quot;picture&quot;,&quot;chart&quot;,&quot;table&quot;,&quot;video&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781fa9d42129dd3576"/>
  <p:tag name="KSO_WM_TEMPLATE_ASSEMBLE_GROUPID" val="5fd0b3781fa9d42129dd3576"/>
</p:tagLst>
</file>

<file path=ppt/tags/tag5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623f94c4-cf67-4f3b-877c-e41012e46ae7}"/>
</p:tagLst>
</file>

<file path=ppt/tags/tag5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aaf5f2ce-a1fa-4e6c-8f0d-d717e75243f0}"/>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304_1*i*1"/>
  <p:tag name="KSO_WM_TEMPLATE_CATEGORY" val="diagram"/>
  <p:tag name="KSO_WM_TEMPLATE_INDEX" val="20212304"/>
  <p:tag name="KSO_WM_UNIT_LAYERLEVEL" val="1"/>
  <p:tag name="KSO_WM_TAG_VERSION" val="1.0"/>
  <p:tag name="KSO_WM_BEAUTIFY_FLAG" val="#wm#"/>
  <p:tag name="KSO_WM_UNIT_SM_LIMIT_TYPE" val="1"/>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5958082f407345a9b32327cc3901d63a"/>
  <p:tag name="KSO_WM_CHIP_GROUPID" val="5e757e3269be4861f5f8614a"/>
  <p:tag name="KSO_WM_CHIP_XID" val="5f607145688f7a6c7bea32a6"/>
  <p:tag name="KSO_WM_UNIT_LINE_FORE_SCHEMECOLOR_INDEX_BRIGHTNESS" val="-0.25"/>
  <p:tag name="KSO_WM_UNIT_LINE_FORE_SCHEMECOLOR_INDEX" val="14"/>
  <p:tag name="KSO_WM_UNIT_LINE_FILL_TYPE" val="2"/>
  <p:tag name="KSO_WM_TEMPLATE_ASSEMBLE_XID" val="5f9fc8f458547e5288195a1e"/>
  <p:tag name="KSO_WM_TEMPLATE_ASSEMBLE_GROUPID" val="5f9fc8f458547e5288195a1e"/>
</p:tagLst>
</file>

<file path=ppt/tags/tag5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304_1*i*2"/>
  <p:tag name="KSO_WM_TEMPLATE_CATEGORY" val="diagram"/>
  <p:tag name="KSO_WM_TEMPLATE_INDEX" val="20212304"/>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6bc7bd8f51ac4e23be9fabb2923e53b1"/>
  <p:tag name="KSO_WM_CHIP_GROUPID" val="5e757e3269be4861f5f8614a"/>
  <p:tag name="KSO_WM_CHIP_XID" val="5f607145688f7a6c7bea32a6"/>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2"/>
  <p:tag name="KSO_WM_TEMPLATE_ASSEMBLE_XID" val="5f9fc8f458547e5288195a1e"/>
  <p:tag name="KSO_WM_TEMPLATE_ASSEMBLE_GROUPID" val="5f9fc8f458547e5288195a1e"/>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304_1*i*3"/>
  <p:tag name="KSO_WM_TEMPLATE_CATEGORY" val="diagram"/>
  <p:tag name="KSO_WM_TEMPLATE_INDEX" val="20212304"/>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d5b40817ac0b46399ce6168549b75b5b"/>
  <p:tag name="KSO_WM_CHIP_GROUPID" val="5e757e3269be4861f5f8614a"/>
  <p:tag name="KSO_WM_CHIP_XID" val="5f607145688f7a6c7bea32a6"/>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5f9fc8f458547e5288195a1e"/>
  <p:tag name="KSO_WM_TEMPLATE_ASSEMBLE_GROUPID" val="5f9fc8f458547e5288195a1e"/>
</p:tagLst>
</file>

<file path=ppt/tags/tag5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304_1*i*4"/>
  <p:tag name="KSO_WM_TEMPLATE_CATEGORY" val="diagram"/>
  <p:tag name="KSO_WM_TEMPLATE_INDEX" val="20212304"/>
  <p:tag name="KSO_WM_UNIT_LAYERLEVEL" val="1"/>
  <p:tag name="KSO_WM_TAG_VERSION" val="1.0"/>
  <p:tag name="KSO_WM_BEAUTIFY_FLAG" val="#wm#"/>
  <p:tag name="KSO_WM_UNIT_SM_LIMIT_TYPE" val="1"/>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d6b7b97a08cd45318ddbc29e28f79a68"/>
  <p:tag name="KSO_WM_CHIP_GROUPID" val="5e757e3269be4861f5f8614a"/>
  <p:tag name="KSO_WM_CHIP_XID" val="5f607145688f7a6c7bea32a6"/>
  <p:tag name="KSO_WM_UNIT_LINE_FORE_SCHEMECOLOR_INDEX_BRIGHTNESS" val="-0.25"/>
  <p:tag name="KSO_WM_UNIT_LINE_FORE_SCHEMECOLOR_INDEX" val="14"/>
  <p:tag name="KSO_WM_UNIT_LINE_FILL_TYPE" val="2"/>
  <p:tag name="KSO_WM_TEMPLATE_ASSEMBLE_XID" val="5f9fc8f458547e5288195a1e"/>
  <p:tag name="KSO_WM_TEMPLATE_ASSEMBLE_GROUPID" val="5f9fc8f458547e5288195a1e"/>
</p:tagLst>
</file>

<file path=ppt/tags/tag538.xml><?xml version="1.0" encoding="utf-8"?>
<p:tagLst xmlns:p="http://schemas.openxmlformats.org/presentationml/2006/main">
  <p:tag name="KSO_WM_UNIT_ISCONTENTSTITLE" val="0"/>
  <p:tag name="KSO_WM_UNIT_ISNUMDGMTITLE" val="0"/>
  <p:tag name="KSO_WM_UNIT_PRESET_TEXT" val="单击此处添加大标题内容"/>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diagram20212304_1*a*1"/>
  <p:tag name="KSO_WM_TEMPLATE_CATEGORY" val="diagram"/>
  <p:tag name="KSO_WM_TEMPLATE_INDEX" val="20212304"/>
  <p:tag name="KSO_WM_UNIT_LAYERLEVEL" val="1"/>
  <p:tag name="KSO_WM_TAG_VERSION" val="1.0"/>
  <p:tag name="KSO_WM_BEAUTIFY_FLAG" val="#wm#"/>
  <p:tag name="KSO_WM_UNIT_SHOW_EDIT_AREA_INDICATION" val="1"/>
  <p:tag name="KSO_WM_UNIT_DEFAULT_FONT" val="24;44;4"/>
  <p:tag name="KSO_WM_UNIT_BLOCK" val="0"/>
  <p:tag name="KSO_WM_UNIT_DEC_AREA_ID" val="6ad19f351fa94f50aea8f823e90468a6"/>
  <p:tag name="KSO_WM_CHIP_GROUPID" val="5f0681562c9c209bb8bb14eb"/>
  <p:tag name="KSO_WM_CHIP_XID" val="5f0681562c9c209bb8bb14ec"/>
  <p:tag name="KSO_WM_CHIP_FILLAREA_FILL_RULE" val="{&quot;fill_align&quot;:&quot;ct&quot;,&quot;fill_mode&quot;:&quot;full&quot;,&quot;sacle_strategy&quot;:&quot;smart&quot;}"/>
  <p:tag name="KSO_WM_ASSEMBLE_CHIP_INDEX" val="455cf6c73c3549cdb362e85abd49bddb"/>
  <p:tag name="KSO_WM_UNIT_TEXT_FILL_FORE_SCHEMECOLOR_INDEX_BRIGHTNESS" val="0"/>
  <p:tag name="KSO_WM_UNIT_TEXT_FILL_FORE_SCHEMECOLOR_INDEX" val="13"/>
  <p:tag name="KSO_WM_UNIT_TEXT_FILL_TYPE" val="1"/>
  <p:tag name="KSO_WM_TEMPLATE_ASSEMBLE_XID" val="5f9fc8f458547e5288195a1e"/>
  <p:tag name="KSO_WM_TEMPLATE_ASSEMBLE_GROUPID" val="5f9fc8f458547e5288195a1e"/>
  <p:tag name="KSO_WM_UNIT_SMARTLAYOUT_COMPRESS_INFO" val="{&#10;    &quot;id&quot;: &quot;2020-11-02T16:53:10&quot;,&#10;    &quot;max&quot;: 0.0093700787401616026,&#10;    &quot;topChanged&quot;: 0.0030194498175421828&#10;}&#10;"/>
</p:tagLst>
</file>

<file path=ppt/tags/tag539.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3"/>
  <p:tag name="KSO_WM_UNIT_HIGHLIGHT" val="0"/>
  <p:tag name="KSO_WM_UNIT_COMPATIBLE" val="0"/>
  <p:tag name="KSO_WM_UNIT_DIAGRAM_ISNUMVISUAL" val="0"/>
  <p:tag name="KSO_WM_UNIT_DIAGRAM_ISREFERUNIT" val="0"/>
  <p:tag name="KSO_WM_UNIT_TYPE" val="b"/>
  <p:tag name="KSO_WM_UNIT_INDEX" val="1"/>
  <p:tag name="KSO_WM_UNIT_ID" val="diagram20212304_1*b*1"/>
  <p:tag name="KSO_WM_TEMPLATE_CATEGORY" val="diagram"/>
  <p:tag name="KSO_WM_TEMPLATE_INDEX" val="20212304"/>
  <p:tag name="KSO_WM_UNIT_LAYERLEVEL" val="1"/>
  <p:tag name="KSO_WM_TAG_VERSION" val="1.0"/>
  <p:tag name="KSO_WM_BEAUTIFY_FLAG" val="#wm#"/>
  <p:tag name="KSO_WM_UNIT_DEFAULT_FONT" val="18;24;2"/>
  <p:tag name="KSO_WM_UNIT_BLOCK" val="0"/>
  <p:tag name="KSO_WM_UNIT_DEC_AREA_ID" val="fed5adf4bc8949b7ab34309fe9af8dfa"/>
  <p:tag name="KSO_WM_CHIP_GROUPID" val="5f0681562c9c209bb8bb14eb"/>
  <p:tag name="KSO_WM_CHIP_XID" val="5f0681562c9c209bb8bb14ec"/>
  <p:tag name="KSO_WM_CHIP_FILLAREA_FILL_RULE" val="{&quot;fill_align&quot;:&quot;ct&quot;,&quot;fill_mode&quot;:&quot;full&quot;,&quot;sacle_strategy&quot;:&quot;smart&quot;}"/>
  <p:tag name="KSO_WM_ASSEMBLE_CHIP_INDEX" val="455cf6c73c3549cdb362e85abd49bddb"/>
  <p:tag name="KSO_WM_UNIT_TEXT_FILL_FORE_SCHEMECOLOR_INDEX_BRIGHTNESS" val="-0.25"/>
  <p:tag name="KSO_WM_UNIT_TEXT_FILL_FORE_SCHEMECOLOR_INDEX" val="14"/>
  <p:tag name="KSO_WM_UNIT_TEXT_FILL_TYPE" val="1"/>
  <p:tag name="KSO_WM_TEMPLATE_ASSEMBLE_XID" val="5f9fc8f458547e5288195a1e"/>
  <p:tag name="KSO_WM_TEMPLATE_ASSEMBLE_GROUPID" val="5f9fc8f458547e5288195a1e"/>
</p:tagLst>
</file>

<file path=ppt/tags/tag54.xml><?xml version="1.0" encoding="utf-8"?>
<p:tagLst xmlns:p="http://schemas.openxmlformats.org/presentationml/2006/main">
  <p:tag name="KSO_WM_SLIDE_BACKGROUND_TYPE" val="topBottom"/>
</p:tagLst>
</file>

<file path=ppt/tags/tag54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304_1*f*1"/>
  <p:tag name="KSO_WM_TEMPLATE_CATEGORY" val="diagram"/>
  <p:tag name="KSO_WM_TEMPLATE_INDEX" val="20212304"/>
  <p:tag name="KSO_WM_UNIT_LAYERLEVEL" val="1"/>
  <p:tag name="KSO_WM_TAG_VERSION" val="1.0"/>
  <p:tag name="KSO_WM_BEAUTIFY_FLAG" val="#wm#"/>
  <p:tag name="KSO_WM_UNIT_DEFAULT_FONT" val="14;20;2"/>
  <p:tag name="KSO_WM_UNIT_BLOCK" val="0"/>
  <p:tag name="KSO_WM_UNIT_VALUE" val="220"/>
  <p:tag name="KSO_WM_UNIT_SHOW_EDIT_AREA_INDICATION" val="1"/>
  <p:tag name="KSO_WM_CHIP_GROUPID" val="5e6b05596848fb12bee65ac8"/>
  <p:tag name="KSO_WM_CHIP_XID" val="5e6b05596848fb12bee65aca"/>
  <p:tag name="KSO_WM_UNIT_DEC_AREA_ID" val="9d9b1dd7fba944e28f7895cd4e6f95bf"/>
  <p:tag name="KSO_WM_UNIT_DECORATE_INFO" val=""/>
  <p:tag name="KSO_WM_UNIT_SM_LIMIT_TYPE" val=""/>
  <p:tag name="KSO_WM_CHIP_FILLAREA_FILL_RULE" val="{&quot;fill_align&quot;:&quot;cm&quot;,&quot;fill_mode&quot;:&quot;full&quot;,&quot;sacle_strategy&quot;:&quot;smart&quot;}"/>
  <p:tag name="KSO_WM_ASSEMBLE_CHIP_INDEX" val="0dddb1e441c34f00913c5d2169f5e01a"/>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9fc8f458547e5288195a1e"/>
  <p:tag name="KSO_WM_TEMPLATE_ASSEMBLE_GROUPID" val="5f9fc8f458547e5288195a1e"/>
</p:tagLst>
</file>

<file path=ppt/tags/tag541.xml><?xml version="1.0" encoding="utf-8"?>
<p:tagLst xmlns:p="http://schemas.openxmlformats.org/presentationml/2006/main">
  <p:tag name="KSO_WM_SLIDE_ID" val="diagram2021230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59*543"/>
  <p:tag name="KSO_WM_SLIDE_POSITION" val="0*-1"/>
  <p:tag name="KSO_WM_TAG_VERSION" val="1.0"/>
  <p:tag name="KSO_WM_BEAUTIFY_FLAG" val="#wm#"/>
  <p:tag name="KSO_WM_TEMPLATE_CATEGORY" val="diagram"/>
  <p:tag name="KSO_WM_TEMPLATE_INDEX" val="20212304"/>
  <p:tag name="KSO_WM_SLIDE_LAYOUT" val="a_b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11-02T16:53:10&quot;,&quot;maxSize&quot;:{&quot;size1&quot;:31.100000000000001},&quot;minSize&quot;:{&quot;size1&quot;:20},&quot;normalSize&quot;:{&quot;size1&quot;:27.796267044971835},&quot;subLayout&quot;:[{&quot;id&quot;:&quot;2020-11-02T16:53:10&quot;,&quot;margin&quot;:{&quot;bottom&quot;:0.21199998259544373,&quot;left&quot;:1.3755624294281006,&quot;right&quot;:1.3755624294281006,&quot;top&quot;:1.6929999589920044},&quot;type&quot;:0},{&quot;id&quot;:&quot;2020-11-02T16:53:10&quot;,&quot;margin&quot;:{&quot;bottom&quot;:1.6929999589920044,&quot;left&quot;:1.3755624294281006,&quot;right&quot;:1.3755624294281006,&quot;top&quot;:0.42300000786781311},&quot;type&quot;:0}],&quot;type&quot;:0}"/>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07145688f7a6c7bea32a6"/>
  <p:tag name="KSO_WM_CHIP_FILLPROP" val="[[{&quot;text_align&quot;:&quot;ct&quot;,&quot;text_direction&quot;:&quot;horizontal&quot;,&quot;support_big_font&quot;:false,&quot;fill_id&quot;:&quot;ddcf2610c0ac4b45bec7e29ab0ab1f83&quot;,&quot;fill_align&quot;:&quot;ct&quot;,&quot;chip_types&quot;:[&quot;header&quot;]},{&quot;text_align&quot;:&quot;lm&quot;,&quot;text_direction&quot;:&quot;horizontal&quot;,&quot;support_features&quot;:[&quot;collage&quot;,&quot;carousel&quot;],&quot;support_big_font&quot;:false,&quot;fill_id&quot;:&quot;f2ad6f8ec5eb4c60ab8a9b497fa44351&quot;,&quot;fill_align&quot;:&quot;cm&quot;,&quot;chip_types&quot;:[&quot;diagram&quot;,&quot;pictext&quot;,&quot;text&quot;,&quot;picture&quot;,&quot;chart&quot;,&quot;table&quot;,&quot;video&quot;]}]]"/>
  <p:tag name="KSO_WM_CHIP_DECFILLPROP" val="[]"/>
  <p:tag name="KSO_WM_CHIP_GROUPID" val="5e757e3269be4861f5f8614a"/>
  <p:tag name="KSO_WM_SLIDE_BK_DARK_LIGHT" val=""/>
  <p:tag name="KSO_WM_SLIDE_BACKGROUND_TYPE" val="general"/>
  <p:tag name="KSO_WM_SLIDE_SUPPORT_FEATURE_TYPE" val="0"/>
  <p:tag name="KSO_WM_TEMPLATE_ASSEMBLE_XID" val="5f9fc8f458547e5288195a1e"/>
  <p:tag name="KSO_WM_TEMPLATE_ASSEMBLE_GROUPID" val="5f9fc8f458547e5288195a1e"/>
</p:tagLst>
</file>

<file path=ppt/tags/tag5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0e95240d-6214-411f-8ac0-80b3d0e14cec}"/>
</p:tagLst>
</file>

<file path=ppt/tags/tag5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3e4283b7-02f8-4dfb-9282-e95e1e4e7389}"/>
</p:tagLst>
</file>

<file path=ppt/tags/tag5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a27fd279-331e-413d-aa6b-fd13719e36e7}"/>
</p:tagLst>
</file>

<file path=ppt/tags/tag545.xml><?xml version="1.0" encoding="utf-8"?>
<p:tagLst xmlns:p="http://schemas.openxmlformats.org/presentationml/2006/main">
  <p:tag name="KSO_WM_BEAUTIFY_FLAG" val="#wm#"/>
  <p:tag name="KSO_WM_UNIT_TYPE" val="θ"/>
  <p:tag name="WM_BEAUTIFY_ZORDER_FLAG_TAG" val="10"/>
</p:tagLst>
</file>

<file path=ppt/tags/tag54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547.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855_1*i*2"/>
  <p:tag name="KSO_WM_TEMPLATE_CATEGORY" val="diagram"/>
  <p:tag name="KSO_WM_TEMPLATE_INDEX" val="20212855"/>
  <p:tag name="KSO_WM_UNIT_LAYERLEVEL" val="1"/>
  <p:tag name="KSO_WM_TAG_VERSION" val="1.0"/>
  <p:tag name="KSO_WM_BEAUTIFY_FLAG" val="#wm#"/>
  <p:tag name="KSO_WM_UNIT_BLOCK" val="0"/>
  <p:tag name="KSO_WM_UNIT_SM_LIMIT_TYPE" val="2"/>
  <p:tag name="KSO_WM_UNIT_DEC_AREA_ID" val="24daee1a02de4a448c110b4118fabf2b"/>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5ee1ca4d6848d78f644aeb"/>
  <p:tag name="KSO_WM_CHIP_XID" val="5f5f3b938e478fb0c58a944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5fd0b4bc1fa9d42129dd371f"/>
  <p:tag name="KSO_WM_TEMPLATE_ASSEMBLE_GROUPID" val="5fd0b4bc1fa9d42129dd371f"/>
</p:tagLst>
</file>

<file path=ppt/tags/tag5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855_1*i*3"/>
  <p:tag name="KSO_WM_TEMPLATE_CATEGORY" val="diagram"/>
  <p:tag name="KSO_WM_TEMPLATE_INDEX" val="20212855"/>
  <p:tag name="KSO_WM_UNIT_LAYERLEVEL" val="1"/>
  <p:tag name="KSO_WM_TAG_VERSION" val="1.0"/>
  <p:tag name="KSO_WM_BEAUTIFY_FLAG" val="#wm#"/>
  <p:tag name="KSO_WM_UNIT_BLOCK" val="0"/>
  <p:tag name="KSO_WM_UNIT_SM_LIMIT_TYPE" val="2"/>
  <p:tag name="KSO_WM_UNIT_DEC_AREA_ID" val="23a36ff633d047888b24ae49ebb991dc"/>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5ee1ca4d6848d78f644aeb"/>
  <p:tag name="KSO_WM_CHIP_XID" val="5f5f3b938e478fb0c58a944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 name="KSO_WM_TEMPLATE_ASSEMBLE_XID" val="5fd0b4bc1fa9d42129dd371f"/>
  <p:tag name="KSO_WM_TEMPLATE_ASSEMBLE_GROUPID" val="5fd0b4bc1fa9d42129dd371f"/>
</p:tagLst>
</file>

<file path=ppt/tags/tag55.xml><?xml version="1.0" encoding="utf-8"?>
<p:tagLst xmlns:p="http://schemas.openxmlformats.org/presentationml/2006/main">
  <p:tag name="KSO_WM_SLIDE_BACKGROUND_TYPE" val="topBottom"/>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855_1*i*4"/>
  <p:tag name="KSO_WM_TEMPLATE_CATEGORY" val="diagram"/>
  <p:tag name="KSO_WM_TEMPLATE_INDEX" val="20212855"/>
  <p:tag name="KSO_WM_UNIT_LAYERLEVEL" val="1"/>
  <p:tag name="KSO_WM_TAG_VERSION" val="1.0"/>
  <p:tag name="KSO_WM_BEAUTIFY_FLAG" val="#wm#"/>
  <p:tag name="KSO_WM_UNIT_BLOCK" val="0"/>
  <p:tag name="KSO_WM_UNIT_SM_LIMIT_TYPE" val="2"/>
  <p:tag name="KSO_WM_UNIT_DEC_AREA_ID" val="77a182d9c47349e9b3e598a6e472e94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938e478fb0c58a9448"/>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306"/>
  <p:tag name="KSO_WM_TEMPLATE_ASSEMBLE_XID" val="5fd0b4bc1fa9d42129dd371f"/>
  <p:tag name="KSO_WM_TEMPLATE_ASSEMBLE_GROUPID" val="5fd0b4bc1fa9d42129dd371f"/>
</p:tagLst>
</file>

<file path=ppt/tags/tag551.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2855_1*a*1"/>
  <p:tag name="KSO_WM_TEMPLATE_CATEGORY" val="diagram"/>
  <p:tag name="KSO_WM_TEMPLATE_INDEX" val="2021285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3f884c007264f7d8d737bf72182536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c6f43f2fd3041d48372f12db4c3e6f7"/>
  <p:tag name="KSO_WM_UNIT_TEXT_FILL_FORE_SCHEMECOLOR_INDEX_BRIGHTNESS" val="0"/>
  <p:tag name="KSO_WM_UNIT_TEXT_FILL_FORE_SCHEMECOLOR_INDEX" val="13"/>
  <p:tag name="KSO_WM_UNIT_TEXT_FILL_TYPE" val="1"/>
  <p:tag name="KSO_WM_TEMPLATE_ASSEMBLE_XID" val="5fd0b4bc1fa9d42129dd371f"/>
  <p:tag name="KSO_WM_TEMPLATE_ASSEMBLE_GROUPID" val="5fd0b4bc1fa9d42129dd371f"/>
</p:tagLst>
</file>

<file path=ppt/tags/tag552.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13"/>
  <p:tag name="KSO_WM_UNIT_HIGHLIGHT" val="0"/>
  <p:tag name="KSO_WM_UNIT_COMPATIBLE" val="0"/>
  <p:tag name="KSO_WM_UNIT_DIAGRAM_ISNUMVISUAL" val="0"/>
  <p:tag name="KSO_WM_UNIT_DIAGRAM_ISREFERUNIT" val="0"/>
  <p:tag name="KSO_WM_UNIT_TYPE" val="h_a"/>
  <p:tag name="KSO_WM_UNIT_INDEX" val="2_1"/>
  <p:tag name="KSO_WM_UNIT_ID" val="diagram20212855_1*h_a*2_1"/>
  <p:tag name="KSO_WM_TEMPLATE_CATEGORY" val="diagram"/>
  <p:tag name="KSO_WM_TEMPLATE_INDEX" val="20212855"/>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32df96c568df4c4eafadcd272b67aca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c22da6a500544a18b20808369a4825ec"/>
  <p:tag name="KSO_WM_UNIT_TEXT_FILL_FORE_SCHEMECOLOR_INDEX_BRIGHTNESS" val="0"/>
  <p:tag name="KSO_WM_UNIT_TEXT_FILL_FORE_SCHEMECOLOR_INDEX" val="13"/>
  <p:tag name="KSO_WM_UNIT_TEXT_FILL_TYPE" val="1"/>
  <p:tag name="KSO_WM_TEMPLATE_ASSEMBLE_XID" val="5fd0b4bc1fa9d42129dd371f"/>
  <p:tag name="KSO_WM_TEMPLATE_ASSEMBLE_GROUPID" val="5fd0b4bc1fa9d42129dd371f"/>
</p:tagLst>
</file>

<file path=ppt/tags/tag553.xml><?xml version="1.0" encoding="utf-8"?>
<p:tagLst xmlns:p="http://schemas.openxmlformats.org/presentationml/2006/main">
  <p:tag name="KSO_WM_UNIT_TEX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h_f"/>
  <p:tag name="KSO_WM_UNIT_INDEX" val="2_1"/>
  <p:tag name="KSO_WM_UNIT_ID" val="diagram20212855_1*h_f*2_1"/>
  <p:tag name="KSO_WM_TEMPLATE_CATEGORY" val="diagram"/>
  <p:tag name="KSO_WM_TEMPLATE_INDEX" val="20212855"/>
  <p:tag name="KSO_WM_UNIT_LAYERLEVEL" val="1_1"/>
  <p:tag name="KSO_WM_TAG_VERSION" val="1.0"/>
  <p:tag name="KSO_WM_BEAUTIFY_FLAG" val="#wm#"/>
  <p:tag name="KSO_WM_UNIT_SUBTYPE" val="a"/>
  <p:tag name="KSO_WM_UNIT_DEFAULT_FONT" val="14;20;2"/>
  <p:tag name="KSO_WM_UNIT_BLOCK" val="0"/>
  <p:tag name="KSO_WM_UNIT_VALUE" val="52"/>
  <p:tag name="KSO_WM_UNIT_SHOW_EDIT_AREA_INDICATION" val="1"/>
  <p:tag name="KSO_WM_CHIP_GROUPID" val="5e6b05b36848fb12bee65ad8"/>
  <p:tag name="KSO_WM_CHIP_XID" val="5e6b05b36848fb12bee65ada"/>
  <p:tag name="KSO_WM_UNIT_DEC_AREA_ID" val="bb411e536b6f4c5fbae8f997c7a3755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c22da6a500544a18b20808369a4825ec"/>
  <p:tag name="KSO_WM_UNIT_TEXT_FILL_FORE_SCHEMECOLOR_INDEX_BRIGHTNESS" val="0.25"/>
  <p:tag name="KSO_WM_UNIT_TEXT_FILL_FORE_SCHEMECOLOR_INDEX" val="13"/>
  <p:tag name="KSO_WM_UNIT_TEXT_FILL_TYPE" val="1"/>
  <p:tag name="KSO_WM_TEMPLATE_ASSEMBLE_XID" val="5fd0b4bc1fa9d42129dd371f"/>
  <p:tag name="KSO_WM_TEMPLATE_ASSEMBLE_GROUPID" val="5fd0b4bc1fa9d42129dd371f"/>
</p:tagLst>
</file>

<file path=ppt/tags/tag554.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13"/>
  <p:tag name="KSO_WM_UNIT_HIGHLIGHT" val="0"/>
  <p:tag name="KSO_WM_UNIT_COMPATIBLE" val="0"/>
  <p:tag name="KSO_WM_UNIT_DIAGRAM_ISNUMVISUAL" val="0"/>
  <p:tag name="KSO_WM_UNIT_DIAGRAM_ISREFERUNIT" val="0"/>
  <p:tag name="KSO_WM_UNIT_TYPE" val="h_a"/>
  <p:tag name="KSO_WM_UNIT_INDEX" val="1_1"/>
  <p:tag name="KSO_WM_UNIT_ID" val="diagram20212855_1*h_a*1_1"/>
  <p:tag name="KSO_WM_TEMPLATE_CATEGORY" val="diagram"/>
  <p:tag name="KSO_WM_TEMPLATE_INDEX" val="20212855"/>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b3d056bfe6ce48e3b48a160236ee39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7cd87fbc3c74fd0a5ce53b21c594a9d"/>
  <p:tag name="KSO_WM_UNIT_TEXT_FILL_FORE_SCHEMECOLOR_INDEX_BRIGHTNESS" val="0"/>
  <p:tag name="KSO_WM_UNIT_TEXT_FILL_FORE_SCHEMECOLOR_INDEX" val="13"/>
  <p:tag name="KSO_WM_UNIT_TEXT_FILL_TYPE" val="1"/>
  <p:tag name="KSO_WM_TEMPLATE_ASSEMBLE_XID" val="5fd0b4bc1fa9d42129dd371f"/>
  <p:tag name="KSO_WM_TEMPLATE_ASSEMBLE_GROUPID" val="5fd0b4bc1fa9d42129dd371f"/>
</p:tagLst>
</file>

<file path=ppt/tags/tag555.xml><?xml version="1.0" encoding="utf-8"?>
<p:tagLst xmlns:p="http://schemas.openxmlformats.org/presentationml/2006/main">
  <p:tag name="KSO_WM_UNIT_TEXT_SUBTYPE" val="a"/>
  <p:tag name="KSO_WM_UNIT_PRESET_TEXT" val="添加正文。"/>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2855_1*h_f*1_1"/>
  <p:tag name="KSO_WM_TEMPLATE_CATEGORY" val="diagram"/>
  <p:tag name="KSO_WM_TEMPLATE_INDEX" val="20212855"/>
  <p:tag name="KSO_WM_UNIT_LAYERLEVEL" val="1_1"/>
  <p:tag name="KSO_WM_TAG_VERSION" val="1.0"/>
  <p:tag name="KSO_WM_BEAUTIFY_FLAG" val="#wm#"/>
  <p:tag name="KSO_WM_UNIT_SUBTYPE" val="a"/>
  <p:tag name="KSO_WM_UNIT_DEFAULT_FONT" val="14;20;2"/>
  <p:tag name="KSO_WM_UNIT_BLOCK" val="0"/>
  <p:tag name="KSO_WM_UNIT_VALUE" val="13"/>
  <p:tag name="KSO_WM_UNIT_SHOW_EDIT_AREA_INDICATION" val="1"/>
  <p:tag name="KSO_WM_CHIP_GROUPID" val="5e6b05b36848fb12bee65ad8"/>
  <p:tag name="KSO_WM_CHIP_XID" val="5e6b05b36848fb12bee65ada"/>
  <p:tag name="KSO_WM_UNIT_DEC_AREA_ID" val="854a70caa0e44d2b8104c57474601a1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7cd87fbc3c74fd0a5ce53b21c594a9d"/>
  <p:tag name="KSO_WM_UNIT_TEXT_FILL_FORE_SCHEMECOLOR_INDEX_BRIGHTNESS" val="0.25"/>
  <p:tag name="KSO_WM_UNIT_TEXT_FILL_FORE_SCHEMECOLOR_INDEX" val="13"/>
  <p:tag name="KSO_WM_UNIT_TEXT_FILL_TYPE" val="1"/>
  <p:tag name="KSO_WM_TEMPLATE_ASSEMBLE_XID" val="5fd0b4bc1fa9d42129dd371f"/>
  <p:tag name="KSO_WM_TEMPLATE_ASSEMBLE_GROUPID" val="5fd0b4bc1fa9d42129dd371f"/>
</p:tagLst>
</file>

<file path=ppt/tags/tag5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2855_1*i*5"/>
  <p:tag name="KSO_WM_TEMPLATE_CATEGORY" val="diagram"/>
  <p:tag name="KSO_WM_TEMPLATE_INDEX" val="20212855"/>
  <p:tag name="KSO_WM_UNIT_LAYERLEVEL" val="1"/>
  <p:tag name="KSO_WM_TAG_VERSION" val="1.0"/>
  <p:tag name="KSO_WM_BEAUTIFY_FLAG" val="#wm#"/>
  <p:tag name="KSO_WM_UNIT_BLOCK" val="0"/>
  <p:tag name="KSO_WM_UNIT_SM_LIMIT_TYPE" val="0"/>
  <p:tag name="KSO_WM_UNIT_DEC_AREA_ID" val="81187d4e8a374d52badcfa9246c041ed"/>
  <p:tag name="KSO_WM_UNIT_DECORATE_INFO" val="{&quot;DecorateInfoH&quot;:{&quot;IsAbs&quot;:true},&quot;DecorateInfoW&quot;:{&quot;IsAbs&quot;:true},&quot;DecorateInfoX&quot;:{&quot;IsAbs&quot;:true,&quot;Pos&quot;:1},&quot;DecorateInfoY&quot;:{&quot;IsAbs&quot;:true,&quot;Pos&quot;:2},&quot;ReferentInfo&quot;:{&quot;Id&quot;:&quot;b3d056bfe6ce48e3b48a160236ee39bb;854a70caa0e44d2b8104c57474601a14&quot;,&quot;X&quot;:{&quot;Pos&quot;:1},&quot;Y&quot;:{&quot;Pos&quot;:0}},&quot;whChangeMode&quot;:0}"/>
  <p:tag name="KSO_WM_CHIP_GROUPID" val="5f5ee1ca4d6848d78f644aeb"/>
  <p:tag name="KSO_WM_CHIP_XID" val="5f5f3b938e478fb0c58a9448"/>
  <p:tag name="KSO_WM_UNIT_LINE_FORE_SCHEMECOLOR_INDEX_BRIGHTNESS" val="0"/>
  <p:tag name="KSO_WM_UNIT_LINE_FORE_SCHEMECOLOR_INDEX" val="5"/>
  <p:tag name="KSO_WM_UNIT_LINE_FILL_TYPE" val="2"/>
  <p:tag name="KSO_WM_TEMPLATE_ASSEMBLE_XID" val="5fd0b4bc1fa9d42129dd371f"/>
  <p:tag name="KSO_WM_TEMPLATE_ASSEMBLE_GROUPID" val="5fd0b4bc1fa9d42129dd371f"/>
</p:tagLst>
</file>

<file path=ppt/tags/tag557.xml><?xml version="1.0" encoding="utf-8"?>
<p:tagLst xmlns:p="http://schemas.openxmlformats.org/presentationml/2006/main">
  <p:tag name="KSO_WM_SLIDE_ID" val="diagram2021285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2855"/>
  <p:tag name="KSO_WM_SLIDE_LAYOUT" val="a_d_h"/>
  <p:tag name="KSO_WM_SLIDE_LAYOUT_CNT" val="1_1_2"/>
  <p:tag name="KSO_WM_TEMPLATE_THUMBS_INDEX" val="1、4、7、12、13、14、15、16、17、18、20、24、25、28、33、36、40、43、44"/>
  <p:tag name="KSO_WM_SLIDE_SIZE" val="263.95*252.702"/>
  <p:tag name="KSO_WM_SLIDE_POSITION" val="95.997*203.301"/>
  <p:tag name="KSO_WM_SLIDE_LAYOUT_INFO" val="{&quot;id&quot;:&quot;2020-12-09T19:28:02&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0-12-09T19:28:02&quot;,&quot;margin&quot;:{&quot;bottom&quot;:0.44999998807907104,&quot;left&quot;:0.68818747997283936,&quot;right&quot;:0.68737500905990601,&quot;top&quot;:0.42300000786781311},&quot;type&quot;:0},{&quot;direction&quot;:1,&quot;id&quot;:&quot;2020-12-09T19:28:02&quot;,&quot;maxSize&quot;:{&quot;size1&quot;:41.299622645649038},&quot;minSize&quot;:{&quot;size1&quot;:41.299622645649038},&quot;normalSize&quot;:{&quot;size1&quot;:41.299622645649038},&quot;subLayout&quot;:[{&quot;id&quot;:&quot;2020-12-09T19:28:02&quot;,&quot;maxSize&quot;:{&quot;size1&quot;:69},&quot;minSize&quot;:{&quot;size1&quot;:51.399999999999999},&quot;normalSize&quot;:{&quot;size1&quot;:56.255191607792753},&quot;subLayout&quot;:[{&quot;id&quot;:&quot;2020-12-09T19:28:02&quot;,&quot;margin&quot;:{&quot;bottom&quot;:1.2699999809265137,&quot;left&quot;:2.7519376277923584,&quot;right&quot;:1.0529999732971191,&quot;top&quot;:2.937000036239624},&quot;maxSize&quot;:{&quot;size1&quot;:59.291331547749159},&quot;minSize&quot;:{&quot;size1&quot;:43.391331547749154},&quot;normalSize&quot;:{&quot;size1&quot;:59.290917549906787},&quot;subLayout&quot;:[{&quot;id&quot;:&quot;2020-12-09T19:28:02&quot;,&quot;margin&quot;:{&quot;bottom&quot;:0.046929720789194107,&quot;left&quot;:2.7519376277923584,&quot;right&quot;:1.0529999732971191,&quot;top&quot;:2.937000036239624},&quot;type&quot;:0},{&quot;id&quot;:&quot;2020-12-09T19:28:02&quot;,&quot;margin&quot;:{&quot;bottom&quot;:1.2699999809265137,&quot;left&quot;:2.7519376277923584,&quot;right&quot;:1.0529999732971191,&quot;top&quot;:0.14886192977428436},&quot;type&quot;:0}],&quot;type&quot;:0},{&quot;id&quot;:&quot;2020-12-09T19:28:02&quot;,&quot;margin&quot;:{&quot;bottom&quot;:2.9630000591278076,&quot;left&quot;:2.7519376277923584,&quot;right&quot;:1.0529999732971191,&quot;top&quot;:0.026000002399086952},&quot;maxSize&quot;:{&quot;size1&quot;:40.791767521791527},&quot;minSize&quot;:{&quot;size1&quot;:24.891767521791522},&quot;normalSize&quot;:{&quot;size1&quot;:24.891767521791522},&quot;subLayout&quot;:[{&quot;id&quot;:&quot;2020-12-09T19:28:02&quot;,&quot;margin&quot;:{&quot;bottom&quot;:0.046929735690355301,&quot;left&quot;:2.7519376277923584,&quot;right&quot;:1.0529999732971191,&quot;top&quot;:0.026000002399086952},&quot;type&quot;:0},{&quot;id&quot;:&quot;2020-12-09T19:28:02&quot;,&quot;margin&quot;:{&quot;bottom&quot;:2.9630000591278076,&quot;left&quot;:2.7519376277923584,&quot;right&quot;:1.0529999732971191,&quot;top&quot;:0.14886149764060974},&quot;type&quot;:0}],&quot;type&quot;:0}],&quot;type&quot;:0},{&quot;id&quot;:&quot;2020-12-09T19:28:02&quot;,&quot;margin&quot;:{&quot;bottom&quot;:4.6570000648498535,&quot;left&quot;:2.0637500286102295,&quot;right&quot;:2.0637500286102295,&quot;top&quot;:4.2329998016357422},&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b&quot;,&quot;text_direction&quot;:&quot;horizontal&quot;,&quot;support_big_font&quot;:false,&quot;picture_toward&quot;:0,&quot;picture_dockside&quot;:[],&quot;fill_id&quot;:&quot;9fcb32c5c209477da7d452ffc7e131ab&quot;,&quot;fill_align&quot;:&quot;lb&quot;,&quot;chip_types&quot;:[&quot;text&quot;]},{&quot;text_align&quot;:&quot;lt&quot;,&quot;text_direction&quot;:&quot;horizontal&quot;,&quot;support_big_font&quot;:false,&quot;picture_toward&quot;:0,&quot;picture_dockside&quot;:[],&quot;fill_id&quot;:&quot;713fe8c543b74a8aba49044a7bf08996&quot;,&quot;fill_align&quot;:&quot;lt&quot;,&quot;chip_types&quot;:[&quot;text&quot;]},{&quot;text_align&quot;:&quot;cm&quot;,&quot;text_direction&quot;:&quot;horizontal&quot;,&quot;support_big_font&quot;:false,&quot;picture_toward&quot;:0,&quot;picture_dockside&quot;:[],&quot;fill_id&quot;:&quot;ff94e9c2d4f14c65865e8c0d48a14f8a&quot;,&quot;fill_align&quot;:&quot;cm&quot;,&quot;chip_types&quot;:[&quot;picture&quot;,&quot;chart&quot;,&quot;table&quot;,&quot;video&quot;]}]]"/>
  <p:tag name="KSO_WM_CHIP_XID" val="5f5f3b938e478fb0c58a9448"/>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4bc1fa9d42129dd371f"/>
  <p:tag name="KSO_WM_TEMPLATE_ASSEMBLE_GROUPID" val="5fd0b4bc1fa9d42129dd371f"/>
</p:tagLst>
</file>

<file path=ppt/tags/tag5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ea575b9f-746d-4120-b6db-3c8d6aeaca5a}"/>
</p:tagLst>
</file>

<file path=ppt/tags/tag5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865fc479-7ec2-4a65-bfd4-d04ff836df34}"/>
</p:tagLst>
</file>

<file path=ppt/tags/tag56.xml><?xml version="1.0" encoding="utf-8"?>
<p:tagLst xmlns:p="http://schemas.openxmlformats.org/presentationml/2006/main">
  <p:tag name="KSO_WM_SLIDE_BACKGROUND_TYPE" val="topBottom"/>
</p:tagLst>
</file>

<file path=ppt/tags/tag5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69afb07c-1d02-4475-961b-6bfd48ca730e}"/>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43_1*i*2"/>
  <p:tag name="KSO_WM_TEMPLATE_CATEGORY" val="diagram"/>
  <p:tag name="KSO_WM_TEMPLATE_INDEX" val="20211243"/>
  <p:tag name="KSO_WM_UNIT_LAYERLEVEL" val="1"/>
  <p:tag name="KSO_WM_TAG_VERSION" val="1.0"/>
  <p:tag name="KSO_WM_BEAUTIFY_FLAG" val="#wm#"/>
  <p:tag name="KSO_WM_UNIT_BLOCK" val="0"/>
  <p:tag name="KSO_WM_UNIT_DEC_AREA_ID" val="30b60f29489b43738060de76c3c8e92f"/>
  <p:tag name="KSO_WM_UNIT_SM_LIMIT_TYPE" val="2"/>
  <p:tag name="KSO_WM_UNIT_TYPE" val="i"/>
  <p:tag name="KSO_WM_UNIT_INDEX" val="2"/>
  <p:tag name="KSO_WM_UNIT_DECORATE_INFO" val="{&quot;DecorateInfoH&quot;:{&quot;IsAbs&quot;:false},&quot;DecorateInfoW&quot;:{&quot;IsAbs&quot;:false},&quot;DecorateInfoX&quot;:{&quot;IsAbs&quot;:false,&quot;Pos&quot;:1},&quot;DecorateInfoY&quot;:{&quot;IsAbs&quot;:false,&quot;Pos&quot;:1},&quot;ReferentInfo&quot;:{&quot;Id&quot;:&quot;788bcd539dfe4c0a96d4572aeb1f8751&quot;,&quot;X&quot;:{&quot;Pos&quot;:1},&quot;Y&quot;:{&quot;Pos&quot;:1}},&quot;whChangeMode&quot;:0}"/>
  <p:tag name="KSO_WM_CHIP_GROUPID" val="5f5ee1ca4d6848d78f644aeb"/>
  <p:tag name="KSO_WM_CHIP_XID" val="5f5f3b5d8e478fb0c58a93f0"/>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VALUE" val="440"/>
  <p:tag name="KSO_WM_TEMPLATE_ASSEMBLE_XID" val="5fd0b37f1fa9d42129dd3578"/>
  <p:tag name="KSO_WM_TEMPLATE_ASSEMBLE_GROUPID" val="5fd0b37f1fa9d42129dd3578"/>
</p:tagLst>
</file>

<file path=ppt/tags/tag56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43_1*a*1"/>
  <p:tag name="KSO_WM_TEMPLATE_CATEGORY" val="diagram"/>
  <p:tag name="KSO_WM_TEMPLATE_INDEX" val="2021124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5301de81dd4433f9033c1f4d8e55e1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7d71d48212c407a99cf054ee56a28b9"/>
  <p:tag name="KSO_WM_UNIT_TEXT_FILL_FORE_SCHEMECOLOR_INDEX_BRIGHTNESS" val="0"/>
  <p:tag name="KSO_WM_UNIT_TEXT_FILL_FORE_SCHEMECOLOR_INDEX" val="13"/>
  <p:tag name="KSO_WM_UNIT_TEXT_FILL_TYPE" val="1"/>
  <p:tag name="KSO_WM_TEMPLATE_ASSEMBLE_XID" val="5fd0b37f1fa9d42129dd3578"/>
  <p:tag name="KSO_WM_TEMPLATE_ASSEMBLE_GROUPID" val="5fd0b37f1fa9d42129dd3578"/>
</p:tagLst>
</file>

<file path=ppt/tags/tag56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43_1*f*1"/>
  <p:tag name="KSO_WM_TEMPLATE_CATEGORY" val="diagram"/>
  <p:tag name="KSO_WM_TEMPLATE_INDEX" val="20211243"/>
  <p:tag name="KSO_WM_UNIT_LAYERLEVEL" val="1"/>
  <p:tag name="KSO_WM_TAG_VERSION" val="1.0"/>
  <p:tag name="KSO_WM_BEAUTIFY_FLAG" val="#wm#"/>
  <p:tag name="KSO_WM_UNIT_DEFAULT_FONT" val="14;20;2"/>
  <p:tag name="KSO_WM_UNIT_BLOCK" val="0"/>
  <p:tag name="KSO_WM_UNIT_VALUE" val="192"/>
  <p:tag name="KSO_WM_UNIT_SHOW_EDIT_AREA_INDICATION" val="1"/>
  <p:tag name="KSO_WM_CHIP_GROUPID" val="5e6b05596848fb12bee65ac8"/>
  <p:tag name="KSO_WM_CHIP_XID" val="5e6b05596848fb12bee65aca"/>
  <p:tag name="KSO_WM_UNIT_DEC_AREA_ID" val="788bcd539dfe4c0a96d4572aeb1f875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340bae8cd804d6496325ba30fe4fac1"/>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5fd0b37f1fa9d42129dd3578"/>
  <p:tag name="KSO_WM_TEMPLATE_ASSEMBLE_GROUPID" val="5fd0b37f1fa9d42129dd3578"/>
</p:tagLst>
</file>

<file path=ppt/tags/tag564.xml><?xml version="1.0" encoding="utf-8"?>
<p:tagLst xmlns:p="http://schemas.openxmlformats.org/presentationml/2006/main">
  <p:tag name="KSO_WM_SLIDE_LAYOUT_INFO" val="{&quot;id&quot;:&quot;2020-12-09T19:22:3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2:39&quot;,&quot;margin&quot;:{&quot;bottom&quot;:0.42699998617172241,&quot;left&quot;:1.0278126001358032,&quot;right&quot;:1.0359374284744263,&quot;top&quot;:0.41999998688697815},&quot;type&quot;:0},{&quot;id&quot;:&quot;2020-12-09T19:22:39&quot;,&quot;margin&quot;:{&quot;bottom&quot;:2.9630000591278076,&quot;left&quot;:3.7838125228881836,&quot;right&quot;:3.7838125228881836,&quot;top&quot;:3.3870000839233398},&quot;type&quot;:0}],&quot;type&quot;:0}"/>
  <p:tag name="KSO_WM_SLIDE_BACKGROUND" val="[&quot;navigation&quot;]"/>
  <p:tag name="KSO_WM_SLIDE_RATIO" val="1.777778"/>
  <p:tag name="KSO_WM_SLIDE_ID" val="diagram20211243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1243"/>
  <p:tag name="KSO_WM_SLIDE_LAYOUT" val="a_f"/>
  <p:tag name="KSO_WM_SLIDE_LAYOUT_CNT" val="1_1"/>
  <p:tag name="KSO_WM_SLIDE_TYPE" val="text"/>
  <p:tag name="KSO_WM_SLIDE_SUBTYPE" val="pureTxt"/>
  <p:tag name="KSO_WM_SLIDE_SIZE" val="960*407"/>
  <p:tag name="KSO_WM_SLIDE_POSITION" val="0*0"/>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5d8e478fb0c58a93f0"/>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d2ad3a6e3730411899b8d771a1ca619d&quot;,&quot;fill_align&quot;:&quot;cm&quot;,&quot;chip_types&quot;:[&quot;text&quot;,&quot;picture&quot;,&quot;chart&quot;,&quot;table&quot;,&quot;video&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7f1fa9d42129dd3578"/>
  <p:tag name="KSO_WM_TEMPLATE_ASSEMBLE_GROUPID" val="5fd0b37f1fa9d42129dd3578"/>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5d485f6b-33f3-4e5c-888e-2a5169035da9}"/>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a7ac6e46-92fa-4c38-a32a-726601f7451a}"/>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01e034df-f8cc-4e06-bfe8-f004fb78a6e6}"/>
</p:tagLst>
</file>

<file path=ppt/tags/tag56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56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57.xml><?xml version="1.0" encoding="utf-8"?>
<p:tagLst xmlns:p="http://schemas.openxmlformats.org/presentationml/2006/main">
  <p:tag name="KSO_WM_SLIDE_BACKGROUND_TYPE" val="topBottom"/>
</p:tagLst>
</file>

<file path=ppt/tags/tag570.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5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d46f0dd1-b023-4919-a26a-6b7944e17a2a}"/>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f8c08b1f-39ca-4ab9-92ac-4d06bb63ccd1}"/>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7fddb033-a3c2-4da7-bfdf-d522a89159db}"/>
</p:tagLst>
</file>

<file path=ppt/tags/tag57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7_1*a*1"/>
  <p:tag name="KSO_WM_TEMPLATE_CATEGORY" val="diagram"/>
  <p:tag name="KSO_WM_TEMPLATE_INDEX" val="2020764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3e88c2a645643f0bf04ef9857f94f7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4ee258423714fb8ab28b212234c13f4"/>
  <p:tag name="KSO_WM_UNIT_TEXT_FILL_FORE_SCHEMECOLOR_INDEX_BRIGHTNESS" val="0"/>
  <p:tag name="KSO_WM_UNIT_TEXT_FILL_FORE_SCHEMECOLOR_INDEX" val="13"/>
  <p:tag name="KSO_WM_UNIT_TEXT_FILL_TYPE" val="1"/>
  <p:tag name="KSO_WM_TEMPLATE_ASSEMBLE_XID" val="5fd0a1cd1fa9d42129dcc884"/>
  <p:tag name="KSO_WM_TEMPLATE_ASSEMBLE_GROUPID" val="5fd0a1cd1fa9d42129dcc884"/>
</p:tagLst>
</file>

<file path=ppt/tags/tag575.xml><?xml version="1.0" encoding="utf-8"?>
<p:tagLst xmlns:p="http://schemas.openxmlformats.org/presentationml/2006/main">
  <p:tag name="KSO_WM_BEAUTIFY_FLAG" val="#wm#"/>
  <p:tag name="KSO_WM_UNIT_TYPE" val="β"/>
  <p:tag name="TABLE_SKINIDX" val="1"/>
  <p:tag name="TABLE_COLORIDX" val="e"/>
</p:tagLst>
</file>

<file path=ppt/tags/tag576.xml><?xml version="1.0" encoding="utf-8"?>
<p:tagLst xmlns:p="http://schemas.openxmlformats.org/presentationml/2006/main">
  <p:tag name="KSO_WM_BEAUTIFY_FLAG" val="#wm#"/>
  <p:tag name="KSO_WM_TEMPLATE_CATEGORY" val="diagram"/>
  <p:tag name="KSO_WM_TEMPLATE_INDEX" val="20207647"/>
  <p:tag name="KSO_WM_SLIDE_LAYOUT_INFO" val="{&quot;id&quot;:&quot;2020-12-09T18:07:1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07:10&quot;,&quot;margin&quot;:{&quot;bottom&quot;:0.42300000786781311,&quot;left&quot;:0.83839845657348633,&quot;right&quot;:0.83839845657348633,&quot;top&quot;:0.42300000786781311},&quot;type&quot;:0},{&quot;id&quot;:&quot;2020-12-09T18:07:10&quot;,&quot;margin&quot;:{&quot;bottom&quot;:1.6929999589920044,&quot;left&quot;:1.1176444292068481,&quot;right&quot;:1.1176444292068481,&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
  <p:tag name="KSO_WM_SLIDE_BACKGROUND_TYPE" val="navigation"/>
  <p:tag name="KSO_WM_SLIDE_SUPPORT_FEATURE_TYPE" val="3"/>
  <p:tag name="KSO_WM_TEMPLATE_ASSEMBLE_XID" val="5fd0a1cd1fa9d42129dcc884"/>
  <p:tag name="KSO_WM_TEMPLATE_ASSEMBLE_GROUPID" val="5fd0a1cd1fa9d42129dcc884"/>
</p:tagLst>
</file>

<file path=ppt/tags/tag5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8a68dcc3-5a49-4c91-93f5-2cc694361d53}"/>
</p:tagLst>
</file>

<file path=ppt/tags/tag5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5d7c29a5-513a-4a13-b143-dc47006344a9}"/>
</p:tagLst>
</file>

<file path=ppt/tags/tag5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d5fb81ec-92d0-466e-a5ae-0b1712e738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f7b8a94a21294a84a3de1f1d9354a66d"/>
  <p:tag name="KSO_WM_UNIT_DECORATE_INFO" val=""/>
  <p:tag name="KSO_WM_UNIT_SM_LIMIT_TYPE" val=""/>
  <p:tag name="KSO_WM_CHIP_FILLAREA_FILL_RULE" val="{&quot;fill_align&quot;:&quot;cm&quot;,&quot;fill_effect&quot;:[],&quot;fill_mode&quot;:&quot;full&quot;,&quot;sacle_strategy&quot;:&quot;stretch&quot;}"/>
  <p:tag name="KSO_WM_ASSEMBLE_CHIP_INDEX" val="90bf113d2b634b34b88275039168c60a"/>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8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581.xml><?xml version="1.0" encoding="utf-8"?>
<p:tagLst xmlns:p="http://schemas.openxmlformats.org/presentationml/2006/main">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Lst>
</file>

<file path=ppt/tags/tag58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583.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584.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0.83839845657348633,&quot;right&quot;:0.83839845657348633,&quot;top&quot;:0.42300000786781311},&quot;type&quot;:0},{&quot;direction&quot;:1,&quot;id&quot;:&quot;2020-12-10T00:11:37&quot;,&quot;maxSize&quot;:{&quot;size1&quot;:66.199581666246146},&quot;minSize&quot;:{&quot;size1&quot;:38.799581666246127},&quot;normalSize&quot;:{&quot;size1&quot;:66.199581666246146},&quot;subLayout&quot;:[{&quot;id&quot;:&quot;2020-12-10T00:11:37&quot;,&quot;margin&quot;:{&quot;bottom&quot;:1.6929999589920044,&quot;left&quot;:1.1176444292068481,&quot;right&quot;:0.017164064571261406,&quot;top&quot;:1.7200000286102295},&quot;type&quot;:0},{&quot;id&quot;:&quot;2020-12-10T00:11:37&quot;,&quot;margin&quot;:{&quot;bottom&quot;:1.6929999589920044,&quot;left&quot;:0.82057422399520874,&quot;right&quot;:1.1176444292068481,&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5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e5111fe0-0411-429e-9146-a62092a202bd}"/>
</p:tagLst>
</file>

<file path=ppt/tags/tag5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e74e4c64-3021-4d73-ad2f-3a57f35c0358}"/>
</p:tagLst>
</file>

<file path=ppt/tags/tag5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79cd9043-052d-4816-9928-9365f8524966}"/>
</p:tagLst>
</file>

<file path=ppt/tags/tag58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589.xml><?xml version="1.0" encoding="utf-8"?>
<p:tagLst xmlns:p="http://schemas.openxmlformats.org/presentationml/2006/main">
  <p:tag name="KSO_WM_UNIT_PLACING_PICTURE_USER_VIEWPORT" val="{&quot;height&quot;:4335,&quot;width&quot;:6261.666141732283}"/>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quot;,&quot;full_picture&quot;:false,&quot;scheme&quot;:&quot;2-0&quot;,&quot;spacing&quot;:5}"/>
  <p:tag name="KSO_WM_UNIT_PLACING_PICTURE_USER_VIEWPORT_SMARTMENU" val="{&quot;height&quot;:3980.021158854167,&quot;width&quot;:6801.6314697265625}"/>
  <p:tag name="KSO_WM_UNIT_PLACING_PICTURE_USER_RELATIVERECTANGLE_SMARTMENU" val="{&quot;bottom&quot;:0.077042980942131092,&quot;left&quot;:0,&quot;right&quot;:0,&quot;top&quot;:0.07704298094213109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e8730c5d65644f49865c6185cfba3fde"/>
  <p:tag name="KSO_WM_UNIT_DECORATE_INFO" val=""/>
  <p:tag name="KSO_WM_UNIT_SM_LIMIT_TYPE" val=""/>
  <p:tag name="KSO_WM_CHIP_FILLAREA_FILL_RULE" val="{&quot;fill_align&quot;:&quot;cm&quot;,&quot;fill_effect&quot;:[],&quot;fill_mode&quot;:&quot;full&quot;,&quot;sacle_strategy&quot;:&quot;stretch&quot;}"/>
  <p:tag name="KSO_WM_ASSEMBLE_CHIP_INDEX" val="4859cd0dcf5a43548ba08e120da72e20"/>
  <p:tag name="KSO_WM_SLIDE_BACKGROUND_TYPE" val="bottomTop"/>
</p:tagLst>
</file>

<file path=ppt/tags/tag590.xml><?xml version="1.0" encoding="utf-8"?>
<p:tagLst xmlns:p="http://schemas.openxmlformats.org/presentationml/2006/main">
  <p:tag name="KSO_WM_UNIT_PLACING_PICTURE_USER_VIEWPORT" val="{&quot;height&quot;:4335,&quot;width&quot;:6088.3338582677161}"/>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quot;,&quot;full_picture&quot;:false,&quot;scheme&quot;:&quot;2-0&quot;,&quot;spacing&quot;:5}"/>
  <p:tag name="KSO_WM_UNIT_PLACING_PICTURE_USER_VIEWPORT_SMARTMENU" val="{&quot;height&quot;:1915.0105794270835,&quot;width&quot;:6801.6314697265625}"/>
  <p:tag name="KSO_WM_UNIT_PLACING_PICTURE_USER_RELATIVERECTANGLE_SMARTMENU" val="{&quot;bottom&quot;:0.30223335593126621,&quot;left&quot;:0,&quot;right&quot;:0,&quot;top&quot;:0.30223335593126621}"/>
</p:tagLst>
</file>

<file path=ppt/tags/tag59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592.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593.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0.83839845657348633,&quot;right&quot;:0.83839845657348633,&quot;top&quot;:0.42300000786781311},&quot;type&quot;:0},{&quot;direction&quot;:1,&quot;id&quot;:&quot;2020-12-10T00:11:37&quot;,&quot;maxSize&quot;:{&quot;size1&quot;:66.199581666246146},&quot;minSize&quot;:{&quot;size1&quot;:38.799581666246127},&quot;normalSize&quot;:{&quot;size1&quot;:66.199581666246146},&quot;subLayout&quot;:[{&quot;id&quot;:&quot;2020-12-10T00:11:37&quot;,&quot;margin&quot;:{&quot;bottom&quot;:1.6929999589920044,&quot;left&quot;:1.1176444292068481,&quot;right&quot;:0.017164064571261406,&quot;top&quot;:1.7200000286102295},&quot;type&quot;:0},{&quot;id&quot;:&quot;2020-12-10T00:11:37&quot;,&quot;margin&quot;:{&quot;bottom&quot;:1.6929999589920044,&quot;left&quot;:0.82057422399520874,&quot;right&quot;:1.1176444292068481,&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5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eb1b108e-ac6e-4390-b1f8-fd66279fedf1}"/>
</p:tagLst>
</file>

<file path=ppt/tags/tag5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b7a34a06-212b-4a0d-acf2-dd189661fb73}"/>
</p:tagLst>
</file>

<file path=ppt/tags/tag5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7.xml><?xml version="1.0" encoding="utf-8"?>
<p:tagLst xmlns:p="http://schemas.openxmlformats.org/presentationml/2006/main">
  <p:tag name="KSO_WM_UNIT_PLACING_PICTURE_USER_VIEWPORT" val="{&quot;height&quot;:6960,&quot;width&quot;:5430.2094488188977}"/>
</p:tagLst>
</file>

<file path=ppt/tags/tag598.xml><?xml version="1.0" encoding="utf-8"?>
<p:tagLst xmlns:p="http://schemas.openxmlformats.org/presentationml/2006/main">
  <p:tag name="KSO_WM_SLIDE_BK_DARK_LIGHT" val=""/>
  <p:tag name="KSO_WM_SLIDE_BACKGROUND_TYPE" val="general"/>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63d3f3b2-6767-4a18-a230-9b7796d463eb}"/>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3885_2*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5"/>
  <p:tag name="KSO_WM_UNIT_DEC_AREA_ID" val="e344f9a4069942249688ccfe15a7ffb6"/>
  <p:tag name="KSO_WM_UNIT_DECORATE_INFO" val=""/>
  <p:tag name="KSO_WM_UNIT_SM_LIMIT_TYPE" val=""/>
  <p:tag name="KSO_WM_CHIP_FILLAREA_FILL_RULE" val="{&quot;fill_align&quot;:&quot;lm&quot;,&quot;fill_effect&quot;:[],&quot;fill_mode&quot;:&quot;adaptive&quot;,&quot;sacle_strategy&quot;:&quot;stretch&quot;}"/>
  <p:tag name="KSO_WM_ASSEMBLE_CHIP_INDEX" val="eb4535f9869244c2b0532e4ff9ea6f3c"/>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2ceef5c719148f08a85df23a4ae2e14"/>
  <p:tag name="KSO_WM_UNIT_DECORATE_INFO" val=""/>
  <p:tag name="KSO_WM_UNIT_SM_LIMIT_TYPE" val=""/>
  <p:tag name="KSO_WM_CHIP_FILLAREA_FILL_RULE" val="{&quot;fill_align&quot;:&quot;cm&quot;,&quot;fill_effect&quot;:[],&quot;fill_mode&quot;:&quot;full&quot;,&quot;sacle_strategy&quot;:&quot;stretch&quot;}"/>
  <p:tag name="KSO_WM_ASSEMBLE_CHIP_INDEX" val="cffbaf16cb524605a275bdb58798fe75"/>
  <p:tag name="KSO_WM_SLIDE_BACKGROUND_TYPE" val="bottomTop"/>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37bc2136-5560-4461-83b8-e76fb7455143}"/>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a4ed320c-c8cc-4af1-ab98-c39d5c3521cc}"/>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23_1*i*2"/>
  <p:tag name="KSO_WM_TEMPLATE_CATEGORY" val="diagram"/>
  <p:tag name="KSO_WM_TEMPLATE_INDEX" val="20211223"/>
  <p:tag name="KSO_WM_UNIT_LAYERLEVEL" val="1"/>
  <p:tag name="KSO_WM_TAG_VERSION" val="1.0"/>
  <p:tag name="KSO_WM_BEAUTIFY_FLAG" val="#wm#"/>
  <p:tag name="KSO_WM_UNIT_BLOCK" val="0"/>
  <p:tag name="KSO_WM_UNIT_SM_LIMIT_TYPE" val="2"/>
  <p:tag name="KSO_WM_UNIT_DEC_AREA_ID" val="ad0478d7b91742c19febd6454287f58d"/>
  <p:tag name="KSO_WM_UNIT_TYPE" val="i"/>
  <p:tag name="KSO_WM_UNIT_INDEX"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778e478fb0c58a943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08"/>
  <p:tag name="KSO_WM_TEMPLATE_ASSEMBLE_XID" val="5fd0b43d1fa9d42129dd365a"/>
  <p:tag name="KSO_WM_TEMPLATE_ASSEMBLE_GROUPID" val="5fd0b43d1fa9d42129dd365a"/>
</p:tagLst>
</file>

<file path=ppt/tags/tag60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23_1*a*1"/>
  <p:tag name="KSO_WM_TEMPLATE_CATEGORY" val="diagram"/>
  <p:tag name="KSO_WM_TEMPLATE_INDEX" val="2021122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2ccd0253f1c465da5930fabcba6aef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445c87bc8d46d88d6a4f28a0969284"/>
  <p:tag name="KSO_WM_UNIT_TEXT_FILL_FORE_SCHEMECOLOR_INDEX_BRIGHTNESS" val="0"/>
  <p:tag name="KSO_WM_UNIT_TEXT_FILL_FORE_SCHEMECOLOR_INDEX" val="13"/>
  <p:tag name="KSO_WM_UNIT_TEXT_FILL_TYPE" val="1"/>
  <p:tag name="KSO_WM_TEMPLATE_ASSEMBLE_XID" val="5fd0b43d1fa9d42129dd365a"/>
  <p:tag name="KSO_WM_TEMPLATE_ASSEMBLE_GROUPID" val="5fd0b43d1fa9d42129dd365a"/>
</p:tagLst>
</file>

<file path=ppt/tags/tag60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223_1*f*2"/>
  <p:tag name="KSO_WM_TEMPLATE_CATEGORY" val="diagram"/>
  <p:tag name="KSO_WM_TEMPLATE_INDEX" val="20211223"/>
  <p:tag name="KSO_WM_UNIT_LAYERLEVEL" val="1"/>
  <p:tag name="KSO_WM_TAG_VERSION" val="1.0"/>
  <p:tag name="KSO_WM_BEAUTIFY_FLAG" val="#wm#"/>
  <p:tag name="KSO_WM_UNIT_DEFAULT_FONT" val="14;20;2"/>
  <p:tag name="KSO_WM_UNIT_BLOCK" val="0"/>
  <p:tag name="KSO_WM_UNIT_VALUE" val="60"/>
  <p:tag name="KSO_WM_UNIT_SHOW_EDIT_AREA_INDICATION" val="1"/>
  <p:tag name="KSO_WM_CHIP_GROUPID" val="5e6b05596848fb12bee65ac8"/>
  <p:tag name="KSO_WM_CHIP_XID" val="5e6b05596848fb12bee65aca"/>
  <p:tag name="KSO_WM_UNIT_DEC_AREA_ID" val="6b9b9e29f6c84575b087e258cc6761f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68bd132c364656bd6fcc5e97641466"/>
  <p:tag name="KSO_WM_UNIT_SUPPORT_UNIT_TYPE" val="[&quot;d&quot;]"/>
  <p:tag name="KSO_WM_UNIT_TEXT_FILL_FORE_SCHEMECOLOR_INDEX_BRIGHTNESS" val="0.25"/>
  <p:tag name="KSO_WM_UNIT_TEXT_FILL_FORE_SCHEMECOLOR_INDEX" val="13"/>
  <p:tag name="KSO_WM_UNIT_TEXT_FILL_TYPE" val="1"/>
  <p:tag name="KSO_WM_TEMPLATE_ASSEMBLE_XID" val="5fd0b43d1fa9d42129dd365a"/>
  <p:tag name="KSO_WM_TEMPLATE_ASSEMBLE_GROUPID" val="5fd0b43d1fa9d42129dd365a"/>
</p:tagLst>
</file>

<file path=ppt/tags/tag60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23_1*f*1"/>
  <p:tag name="KSO_WM_TEMPLATE_CATEGORY" val="diagram"/>
  <p:tag name="KSO_WM_TEMPLATE_INDEX" val="20211223"/>
  <p:tag name="KSO_WM_UNIT_LAYERLEVEL" val="1"/>
  <p:tag name="KSO_WM_TAG_VERSION" val="1.0"/>
  <p:tag name="KSO_WM_BEAUTIFY_FLAG" val="#wm#"/>
  <p:tag name="KSO_WM_UNIT_DEFAULT_FONT" val="14;20;2"/>
  <p:tag name="KSO_WM_UNIT_BLOCK" val="0"/>
  <p:tag name="KSO_WM_UNIT_VALUE" val="135"/>
  <p:tag name="KSO_WM_UNIT_SHOW_EDIT_AREA_INDICATION" val="1"/>
  <p:tag name="KSO_WM_CHIP_GROUPID" val="5e6b05596848fb12bee65ac8"/>
  <p:tag name="KSO_WM_CHIP_XID" val="5e6b05596848fb12bee65aca"/>
  <p:tag name="KSO_WM_UNIT_DEC_AREA_ID" val="31294e81c3624be5aebaaa997828c5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f16aefae0b749719b7f60bb130705b3"/>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5fd0b43d1fa9d42129dd365a"/>
  <p:tag name="KSO_WM_TEMPLATE_ASSEMBLE_GROUPID" val="5fd0b43d1fa9d42129dd365a"/>
</p:tagLst>
</file>

<file path=ppt/tags/tag606.xml><?xml version="1.0" encoding="utf-8"?>
<p:tagLst xmlns:p="http://schemas.openxmlformats.org/presentationml/2006/main">
  <p:tag name="KSO_WM_SLIDE_ID" val="diagram2021122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56"/>
  <p:tag name="KSO_WM_SLIDE_POSITION" val="0*0"/>
  <p:tag name="KSO_WM_TAG_VERSION" val="1.0"/>
  <p:tag name="KSO_WM_BEAUTIFY_FLAG" val="#wm#"/>
  <p:tag name="KSO_WM_TEMPLATE_CATEGORY" val="diagram"/>
  <p:tag name="KSO_WM_TEMPLATE_INDEX" val="20211223"/>
  <p:tag name="KSO_WM_SLIDE_LAYOUT" val="a_f"/>
  <p:tag name="KSO_WM_SLIDE_LAYOUT_CNT" val="1_2"/>
  <p:tag name="KSO_WM_SLIDE_LAYOUT_INFO" val="{&quot;id&quot;:&quot;2020-12-09T19:25:5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5:52&quot;,&quot;margin&quot;:{&quot;bottom&quot;:0.42300000786781311,&quot;left&quot;:0.83839845657348633,&quot;right&quot;:0.81727337837219238,&quot;top&quot;:0.42300000786781311},&quot;type&quot;:0},{&quot;direction&quot;:1,&quot;id&quot;:&quot;2020-12-09T19:25:52&quot;,&quot;maxSize&quot;:{&quot;size1&quot;:36.199204027602292},&quot;minSize&quot;:{&quot;size1&quot;:36.199204027602292},&quot;normalSize&quot;:{&quot;size1&quot;:36.199204027602292},&quot;subLayout&quot;:[{&quot;id&quot;:&quot;2020-12-09T19:25:52&quot;,&quot;margin&quot;:{&quot;bottom&quot;:3.809999942779541,&quot;left&quot;:1.6767969131469727,&quot;right&quot;:0.83839845657348633,&quot;top&quot;:4.2329998016357422},&quot;type&quot;:0},{&quot;id&quot;:&quot;2020-12-09T19:25:52&quot;,&quot;margin&quot;:{&quot;bottom&quot;:2.9630000591278076,&quot;left&quot;:0.55915236473083496,&quot;right&quot;:1.0965195894241333,&quot;top&quot;:3.3870000839233398},&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78e478fb0c58a9434"/>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text&quot;,&quot;picture&quot;]},{&quot;text_align&quot;:&quot;cm&quot;,&quot;text_direction&quot;:&quot;horizontal&quot;,&quot;support_big_font&quot;:false,&quot;fill_id&quot;:&quot;fbbe603274bf4c259f47f9a86b67354d&quot;,&quot;fill_align&quot;:&quot;cm&quot;,&quot;chip_types&quot;:[&quot;text&quot;,&quot;picture&quot;,&quot;chart&quot;,&quot;table&quot;,&quot;video&quot;]}],[{&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picture&quot;]},{&quot;text_align&quot;:&quot;lm&quot;,&quot;text_direction&quot;:&quot;horizontal&quot;,&quot;support_big_font&quot;:false,&quot;fill_id&quot;:&quot;fbbe603274bf4c259f47f9a86b67354d&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43d1fa9d42129dd365a"/>
  <p:tag name="KSO_WM_TEMPLATE_ASSEMBLE_GROUPID" val="5fd0b43d1fa9d42129dd365a"/>
</p:tagLst>
</file>

<file path=ppt/tags/tag6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16229ab4-3bab-41be-80fd-3f7a45297ed5}"/>
</p:tagLst>
</file>

<file path=ppt/tags/tag6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e2d49118-9f78-4718-86d5-3a6d7a306fc9}"/>
</p:tagLst>
</file>

<file path=ppt/tags/tag6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7f2341f5-fb64-4776-8fd9-0b74174f84a8}"/>
</p:tagLst>
</file>

<file path=ppt/tags/tag61.xml><?xml version="1.0" encoding="utf-8"?>
<p:tagLst xmlns:p="http://schemas.openxmlformats.org/presentationml/2006/main">
  <p:tag name="KSO_WM_SLIDE_BACKGROUND_TYPE" val="bottomTop"/>
</p:tagLst>
</file>

<file path=ppt/tags/tag61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61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612.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6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19f68d9c-d2c8-484e-9aa0-3d64ffd9666f}"/>
</p:tagLst>
</file>

<file path=ppt/tags/tag6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4faea43-ff72-4ca1-b01e-88d381edfdc1}"/>
</p:tagLst>
</file>

<file path=ppt/tags/tag6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6d7c97ce-407d-484b-9017-9e60087358f3}"/>
</p:tagLst>
</file>

<file path=ppt/tags/tag6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33_1*i*2"/>
  <p:tag name="KSO_WM_TEMPLATE_CATEGORY" val="diagram"/>
  <p:tag name="KSO_WM_TEMPLATE_INDEX" val="20211233"/>
  <p:tag name="KSO_WM_UNIT_LAYERLEVEL" val="1"/>
  <p:tag name="KSO_WM_TAG_VERSION" val="1.0"/>
  <p:tag name="KSO_WM_BEAUTIFY_FLAG" val="#wm#"/>
  <p:tag name="KSO_WM_UNIT_BLOCK" val="0"/>
  <p:tag name="KSO_WM_UNIT_SM_LIMIT_TYPE" val="2"/>
  <p:tag name="KSO_WM_UNIT_DEC_AREA_ID" val="36560fcab6a54bdc90b67b924a8f9cd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68e478fb0c58a940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480"/>
  <p:tag name="KSO_WM_TEMPLATE_ASSEMBLE_XID" val="5fd0b3a21fa9d42129dd3582"/>
  <p:tag name="KSO_WM_TEMPLATE_ASSEMBLE_GROUPID" val="5fd0b3a21fa9d42129dd3582"/>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33_1*i*3"/>
  <p:tag name="KSO_WM_TEMPLATE_CATEGORY" val="diagram"/>
  <p:tag name="KSO_WM_TEMPLATE_INDEX" val="20211233"/>
  <p:tag name="KSO_WM_UNIT_LAYERLEVEL" val="1"/>
  <p:tag name="KSO_WM_TAG_VERSION" val="1.0"/>
  <p:tag name="KSO_WM_BEAUTIFY_FLAG" val="#wm#"/>
  <p:tag name="KSO_WM_UNIT_BLOCK" val="0"/>
  <p:tag name="KSO_WM_UNIT_SM_LIMIT_TYPE" val="2"/>
  <p:tag name="KSO_WM_UNIT_DEC_AREA_ID" val="608fd04aa72e4ec6a63c33189090d4c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68e478fb0c58a9408"/>
  <p:tag name="KSO_WM_UNIT_FILL_FORE_SCHEMECOLOR_INDEX_BRIGHTNESS" val="0"/>
  <p:tag name="KSO_WM_UNIT_FILL_FORE_SCHEMECOLOR_INDEX" val="16"/>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UNIT_VALUE" val="468"/>
  <p:tag name="KSO_WM_TEMPLATE_ASSEMBLE_XID" val="5fd0b3a21fa9d42129dd3582"/>
  <p:tag name="KSO_WM_TEMPLATE_ASSEMBLE_GROUPID" val="5fd0b3a21fa9d42129dd3582"/>
</p:tagLst>
</file>

<file path=ppt/tags/tag6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233_1*i*5"/>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6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1233_1*i*6"/>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62.xml><?xml version="1.0" encoding="utf-8"?>
<p:tagLst xmlns:p="http://schemas.openxmlformats.org/presentationml/2006/main">
  <p:tag name="KSO_WM_SLIDE_BACKGROUND_TYPE" val="bottomTop"/>
</p:tagLst>
</file>

<file path=ppt/tags/tag6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1233_1*i*7"/>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1233_1*i*9"/>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6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1233_1*i*10"/>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6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1233_1*i*11"/>
  <p:tag name="KSO_WM_TEMPLATE_CATEGORY" val="diagram"/>
  <p:tag name="KSO_WM_TEMPLATE_INDEX" val="20211233"/>
  <p:tag name="KSO_WM_UNIT_LAYERLEVEL" val="1"/>
  <p:tag name="KSO_WM_TAG_VERSION" val="1.0"/>
  <p:tag name="KSO_WM_BEAUTIFY_FLAG" val="#wm#"/>
  <p:tag name="KSO_WM_UNIT_SM_LIMIT_TYPE" val="2"/>
  <p:tag name="KSO_WM_CHIP_GROUPID" val="5f5ee1ca4d6848d78f644aeb"/>
  <p:tag name="KSO_WM_CHIP_XID" val="5f5f3b668e478fb0c58a940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3a21fa9d42129dd3582"/>
  <p:tag name="KSO_WM_TEMPLATE_ASSEMBLE_GROUPID" val="5fd0b3a21fa9d42129dd3582"/>
</p:tagLst>
</file>

<file path=ppt/tags/tag62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33_1*a*1"/>
  <p:tag name="KSO_WM_TEMPLATE_CATEGORY" val="diagram"/>
  <p:tag name="KSO_WM_TEMPLATE_INDEX" val="2021123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58cc2e797a9420fb4929154dbfe40c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ac8ed4572d7440aa8b6b0ba09acedf8"/>
  <p:tag name="KSO_WM_UNIT_TEXT_FILL_FORE_SCHEMECOLOR_INDEX_BRIGHTNESS" val="0"/>
  <p:tag name="KSO_WM_UNIT_TEXT_FILL_FORE_SCHEMECOLOR_INDEX" val="13"/>
  <p:tag name="KSO_WM_UNIT_TEXT_FILL_TYPE" val="1"/>
  <p:tag name="KSO_WM_TEMPLATE_ASSEMBLE_XID" val="5fd0b3a21fa9d42129dd3582"/>
  <p:tag name="KSO_WM_TEMPLATE_ASSEMBLE_GROUPID" val="5fd0b3a21fa9d42129dd3582"/>
</p:tagLst>
</file>

<file path=ppt/tags/tag62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33_1*f*1"/>
  <p:tag name="KSO_WM_TEMPLATE_CATEGORY" val="diagram"/>
  <p:tag name="KSO_WM_TEMPLATE_INDEX" val="20211233"/>
  <p:tag name="KSO_WM_UNIT_LAYERLEVEL" val="1"/>
  <p:tag name="KSO_WM_TAG_VERSION" val="1.0"/>
  <p:tag name="KSO_WM_BEAUTIFY_FLAG" val="#wm#"/>
  <p:tag name="KSO_WM_UNIT_DEFAULT_FONT" val="14;20;2"/>
  <p:tag name="KSO_WM_UNIT_BLOCK" val="0"/>
  <p:tag name="KSO_WM_UNIT_VALUE" val="168"/>
  <p:tag name="KSO_WM_UNIT_SHOW_EDIT_AREA_INDICATION" val="1"/>
  <p:tag name="KSO_WM_CHIP_GROUPID" val="5e6b05596848fb12bee65ac8"/>
  <p:tag name="KSO_WM_CHIP_XID" val="5e6b05596848fb12bee65aca"/>
  <p:tag name="KSO_WM_UNIT_DEC_AREA_ID" val="5a80e9738e5e4fac904ca059ac17f36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175db87f57442eaa623899df8bb15ec"/>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5fd0b3a21fa9d42129dd3582"/>
  <p:tag name="KSO_WM_TEMPLATE_ASSEMBLE_GROUPID" val="5fd0b3a21fa9d42129dd3582"/>
</p:tagLst>
</file>

<file path=ppt/tags/tag626.xml><?xml version="1.0" encoding="utf-8"?>
<p:tagLst xmlns:p="http://schemas.openxmlformats.org/presentationml/2006/main">
  <p:tag name="KSO_WM_SLIDE_ID" val="diagram2021123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86"/>
  <p:tag name="KSO_WM_SLIDE_POSITION" val="0*0"/>
  <p:tag name="KSO_WM_TAG_VERSION" val="1.0"/>
  <p:tag name="KSO_WM_BEAUTIFY_FLAG" val="#wm#"/>
  <p:tag name="KSO_WM_TEMPLATE_CATEGORY" val="diagram"/>
  <p:tag name="KSO_WM_TEMPLATE_INDEX" val="20211233"/>
  <p:tag name="KSO_WM_SLIDE_LAYOUT" val="a_f"/>
  <p:tag name="KSO_WM_SLIDE_LAYOUT_CNT" val="1_1"/>
  <p:tag name="KSO_WM_SLIDE_LAYOUT_INFO" val="{&quot;id&quot;:&quot;2020-12-09T19:23:14&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14&quot;,&quot;margin&quot;:{&quot;bottom&quot;:0.42300000786781311,&quot;left&quot;:0.83839845657348633,&quot;right&quot;:0.83839845657348633,&quot;top&quot;:0.42300000786781311},&quot;type&quot;:0},{&quot;id&quot;:&quot;2020-12-09T19:23:14&quot;,&quot;margin&quot;:{&quot;bottom&quot;:4.2329998016357422,&quot;left&quot;:4.1919922828674316,&quot;right&quot;:3.9127459526062012,&quot;top&quot;:4.2329998016357422},&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1f78b58308e94978b285532b2378b13d&quot;,&quot;fill_align&quot;:&quot;cm&quot;,&quot;chip_types&quot;:[&quot;text&quot;,&quot;picture&quot;,&quot;chart&quot;,&quot;table&quot;]}]]"/>
  <p:tag name="KSO_WM_CHIP_DECFILLPROP" val="[]"/>
  <p:tag name="KSO_WM_CHIP_XID" val="5f5f3b668e478fb0c58a9408"/>
  <p:tag name="KSO_WM_CHIP_GROUPID" val="5f5ee1ca4d6848d78f644aeb"/>
  <p:tag name="KSO_WM_SLIDE_BK_DARK_LIGHT" val=""/>
  <p:tag name="KSO_WM_SLIDE_BACKGROUND_TYPE" val="navigation"/>
  <p:tag name="KSO_WM_SLIDE_SUPPORT_FEATURE_TYPE" val="0"/>
  <p:tag name="KSO_WM_TEMPLATE_ASSEMBLE_XID" val="5fd0b3a21fa9d42129dd3582"/>
  <p:tag name="KSO_WM_TEMPLATE_ASSEMBLE_GROUPID" val="5fd0b3a21fa9d42129dd3582"/>
</p:tagLst>
</file>

<file path=ppt/tags/tag6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7c2a1cee-3c85-4630-a7d4-174715f23f24}"/>
</p:tagLst>
</file>

<file path=ppt/tags/tag6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55b3ca5a-5d33-4ead-a0e8-9728f65edaad}"/>
</p:tagLst>
</file>

<file path=ppt/tags/tag6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16abc731-f899-451a-8757-b2cb0c48832b}"/>
</p:tagLst>
</file>

<file path=ppt/tags/tag63.xml><?xml version="1.0" encoding="utf-8"?>
<p:tagLst xmlns:p="http://schemas.openxmlformats.org/presentationml/2006/main">
  <p:tag name="KSO_WM_SLIDE_BACKGROUND_TYPE" val="bottomTop"/>
</p:tagLst>
</file>

<file path=ppt/tags/tag63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631.xml><?xml version="1.0" encoding="utf-8"?>
<p:tagLst xmlns:p="http://schemas.openxmlformats.org/presentationml/2006/main">
  <p:tag name="KSO_WM_UNIT_PLACING_PICTURE_USER_VIEWPORT" val="{&quot;height&quot;:4775,&quot;width&quot;:6895.4173228346453}"/>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quot;,&quot;full_picture&quot;:false,&quot;scheme&quot;:&quot;2-0&quot;,&quot;spacing&quot;:5}"/>
  <p:tag name="KSO_WM_UNIT_PLACING_PICTURE_USER_VIEWPORT_SMARTMENU" val="{&quot;height&quot;:6045.03173828125,&quot;width&quot;:4484.4209798177089}"/>
  <p:tag name="KSO_WM_UNIT_PLACING_PICTURE_USER_RELATIVERECTANGLE_SMARTMENU" val="{&quot;bottom&quot;:0,&quot;left&quot;:0.22181157349725056,&quot;right&quot;:0.22181157349725056,&quot;top&quot;:0}"/>
</p:tagLst>
</file>

<file path=ppt/tags/tag632.xml><?xml version="1.0" encoding="utf-8"?>
<p:tagLst xmlns:p="http://schemas.openxmlformats.org/presentationml/2006/main">
  <p:tag name="KSO_WM_UNIT_PLACING_PICTURE_USER_VIEWPORT" val="{&quot;height&quot;:4775,&quot;width&quot;:5405.8330708661415}"/>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quot;,&quot;full_picture&quot;:false,&quot;scheme&quot;:&quot;2-0&quot;,&quot;spacing&quot;:5}"/>
  <p:tag name="KSO_WM_UNIT_PLACING_PICTURE_USER_VIEWPORT_SMARTMENU" val="{&quot;height&quot;:6045.03173828125,&quot;width&quot;:2167.2104899088545}"/>
  <p:tag name="KSO_WM_UNIT_PLACING_PICTURE_USER_RELATIVERECTANGLE_SMARTMENU" val="{&quot;bottom&quot;:0,&quot;left&quot;:0.23111673556013718,&quot;right&quot;:0.23111673556013718,&quot;top&quot;:0}"/>
</p:tagLst>
</file>

<file path=ppt/tags/tag63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634.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635.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0.83839845657348633,&quot;right&quot;:0.83839845657348633,&quot;top&quot;:0.42300000786781311},&quot;type&quot;:0},{&quot;direction&quot;:1,&quot;id&quot;:&quot;2020-12-10T00:11:37&quot;,&quot;maxSize&quot;:{&quot;size1&quot;:66.199581666246146},&quot;minSize&quot;:{&quot;size1&quot;:38.799581666246127},&quot;normalSize&quot;:{&quot;size1&quot;:66.199581666246146},&quot;subLayout&quot;:[{&quot;id&quot;:&quot;2020-12-10T00:11:37&quot;,&quot;margin&quot;:{&quot;bottom&quot;:1.6929999589920044,&quot;left&quot;:1.1176444292068481,&quot;right&quot;:0.017164064571261406,&quot;top&quot;:1.7200000286102295},&quot;type&quot;:0},{&quot;id&quot;:&quot;2020-12-10T00:11:37&quot;,&quot;margin&quot;:{&quot;bottom&quot;:1.6929999589920044,&quot;left&quot;:0.82057422399520874,&quot;right&quot;:1.1176444292068481,&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6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eb6dbab3-e568-46dc-8870-944bc52ae622}"/>
</p:tagLst>
</file>

<file path=ppt/tags/tag6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8e380569-7a7c-40ff-b766-578bc07fb712}"/>
</p:tagLst>
</file>

<file path=ppt/tags/tag6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a4640afd-1ceb-45cb-b6bd-bc02df577e8a}"/>
</p:tagLst>
</file>

<file path=ppt/tags/tag6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5835_1*i*2"/>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b58dab4db15d44bcb1df66e0f5ffd97f"/>
  <p:tag name="KSO_WM_UNIT_DECORATE_INFO" val="{&quot;DecorateInfoH&quot;:{&quot;IsAbs&quot;:true},&quot;DecorateInfoW&quot;:{&quot;IsAbs&quot;:true},&quot;DecorateInfoX&quot;:{&quot;IsAbs&quot;:true,&quot;Pos&quot;:1},&quot;DecorateInfoY&quot;:{&quot;IsAbs&quot;:true,&quot;Pos&quot;:1},&quot;ReferentInfo&quot;:{&quot;Id&quot;:&quot;ef6761cd67fa49c2a3d5580c2a48da6e&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bf1fa9d42129dd358a"/>
  <p:tag name="KSO_WM_TEMPLATE_ASSEMBLE_GROUPID" val="5fd0b3bf1fa9d42129dd358a"/>
</p:tagLst>
</file>

<file path=ppt/tags/tag64.xml><?xml version="1.0" encoding="utf-8"?>
<p:tagLst xmlns:p="http://schemas.openxmlformats.org/presentationml/2006/main">
  <p:tag name="KSO_WM_SLIDE_BACKGROUND_TYPE" val="bottomTop"/>
</p:tagLst>
</file>

<file path=ppt/tags/tag64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35_1*a*1"/>
  <p:tag name="KSO_WM_TEMPLATE_CATEGORY" val="diagram"/>
  <p:tag name="KSO_WM_TEMPLATE_INDEX" val="2021583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a7998df9823b421b97221ad29063bc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2865ca10d6c4303b0cccf6aad2c9a58"/>
  <p:tag name="KSO_WM_UNIT_TEXT_FILL_FORE_SCHEMECOLOR_INDEX_BRIGHTNESS" val="0"/>
  <p:tag name="KSO_WM_UNIT_TEXT_FILL_FORE_SCHEMECOLOR_INDEX" val="13"/>
  <p:tag name="KSO_WM_UNIT_TEXT_FILL_TYPE" val="1"/>
  <p:tag name="KSO_WM_TEMPLATE_ASSEMBLE_XID" val="5fd0b3bf1fa9d42129dd358a"/>
  <p:tag name="KSO_WM_TEMPLATE_ASSEMBLE_GROUPID" val="5fd0b3bf1fa9d42129dd358a"/>
</p:tagLst>
</file>

<file path=ppt/tags/tag64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35_1*f*1"/>
  <p:tag name="KSO_WM_TEMPLATE_CATEGORY" val="diagram"/>
  <p:tag name="KSO_WM_TEMPLATE_INDEX" val="20215835"/>
  <p:tag name="KSO_WM_UNIT_LAYERLEVEL" val="1"/>
  <p:tag name="KSO_WM_TAG_VERSION" val="1.0"/>
  <p:tag name="KSO_WM_BEAUTIFY_FLAG" val="#wm#"/>
  <p:tag name="KSO_WM_UNIT_DEFAULT_FONT" val="14;20;2"/>
  <p:tag name="KSO_WM_UNIT_BLOCK" val="0"/>
  <p:tag name="KSO_WM_UNIT_VALUE" val="264"/>
  <p:tag name="KSO_WM_UNIT_SHOW_EDIT_AREA_INDICATION" val="1"/>
  <p:tag name="KSO_WM_CHIP_GROUPID" val="5e6b05596848fb12bee65ac8"/>
  <p:tag name="KSO_WM_CHIP_XID" val="5e6b05596848fb12bee65aca"/>
  <p:tag name="KSO_WM_UNIT_DEC_AREA_ID" val="ef6761cd67fa49c2a3d5580c2a48da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1ca3833dcea442d878f36bede2b180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d0b3bf1fa9d42129dd358a"/>
  <p:tag name="KSO_WM_TEMPLATE_ASSEMBLE_GROUPID" val="5fd0b3bf1fa9d42129dd358a"/>
</p:tagLst>
</file>

<file path=ppt/tags/tag6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3"/>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6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4"/>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644.xml><?xml version="1.0" encoding="utf-8"?>
<p:tagLst xmlns:p="http://schemas.openxmlformats.org/presentationml/2006/main">
  <p:tag name="KSO_WM_SLIDE_ID" val="diagram2021583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5835"/>
  <p:tag name="KSO_WM_SLIDE_LAYOUT" val="a_f"/>
  <p:tag name="KSO_WM_SLIDE_LAYOUT_CNT" val="1_1"/>
  <p:tag name="KSO_WM_SLIDE_LAYOUT_INFO" val="{&quot;id&quot;:&quot;2020-12-09T19:23:4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43&quot;,&quot;margin&quot;:{&quot;bottom&quot;:0.42300000786781311,&quot;left&quot;:0.83839845657348633,&quot;right&quot;:0.83839845657348633,&quot;top&quot;:0.42300000786781311},&quot;type&quot;:0},{&quot;id&quot;:&quot;2020-12-09T19:23:44&quot;,&quot;margin&quot;:{&quot;bottom&quot;:2.1170001029968262,&quot;left&quot;:5.030390739440918,&quot;right&quot;:5.030390739440918,&quot;top&quot;:2.1170001029968262},&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f1fa9d42129dd358a"/>
  <p:tag name="KSO_WM_TEMPLATE_ASSEMBLE_GROUPID" val="5fd0b3bf1fa9d42129dd358a"/>
</p:tagLst>
</file>

<file path=ppt/tags/tag6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6ffc4c77-1a13-4817-adeb-4aae4b3ea6e9}"/>
</p:tagLst>
</file>

<file path=ppt/tags/tag6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01ad1b1d-842c-4b02-9acc-4f5e3638c4cf}"/>
</p:tagLst>
</file>

<file path=ppt/tags/tag6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e9580f7a-7100-4880-98c3-37a3b22bd3b5}"/>
</p:tagLst>
</file>

<file path=ppt/tags/tag64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64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65.xml><?xml version="1.0" encoding="utf-8"?>
<p:tagLst xmlns:p="http://schemas.openxmlformats.org/presentationml/2006/main">
  <p:tag name="KSO_WM_SLIDE_BACKGROUND_TYPE" val="bottomTop"/>
</p:tagLst>
</file>

<file path=ppt/tags/tag650.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6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4527082d-c717-4efd-83a8-cdf14e8776a1}"/>
</p:tagLst>
</file>

<file path=ppt/tags/tag6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ecc4b7c4-6ca4-41bb-80c3-d505048295b4}"/>
</p:tagLst>
</file>

<file path=ppt/tags/tag6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a5a06285-6d5c-4895-883d-4c09970131f7}"/>
</p:tagLst>
</file>

<file path=ppt/tags/tag6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16_1*i*2"/>
  <p:tag name="KSO_WM_TEMPLATE_CATEGORY" val="diagram"/>
  <p:tag name="KSO_WM_TEMPLATE_INDEX" val="20214716"/>
  <p:tag name="KSO_WM_UNIT_LAYERLEVEL" val="1"/>
  <p:tag name="KSO_WM_TAG_VERSION" val="1.0"/>
  <p:tag name="KSO_WM_BEAUTIFY_FLAG" val="#wm#"/>
  <p:tag name="KSO_WM_UNIT_BLOCK" val="0"/>
  <p:tag name="KSO_WM_UNIT_SM_LIMIT_TYPE" val="2"/>
  <p:tag name="KSO_WM_UNIT_DEC_AREA_ID" val="ca74dc695b4f44688175849c525b60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28e478fb0c58a93f8"/>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688"/>
  <p:tag name="KSO_WM_TEMPLATE_ASSEMBLE_XID" val="5fd0b3941fa9d42129dd357e"/>
  <p:tag name="KSO_WM_TEMPLATE_ASSEMBLE_GROUPID" val="5fd0b3941fa9d42129dd357e"/>
</p:tagLst>
</file>

<file path=ppt/tags/tag6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16_1*i*3"/>
  <p:tag name="KSO_WM_TEMPLATE_CATEGORY" val="diagram"/>
  <p:tag name="KSO_WM_TEMPLATE_INDEX" val="20214716"/>
  <p:tag name="KSO_WM_UNIT_LAYERLEVEL" val="1"/>
  <p:tag name="KSO_WM_TAG_VERSION" val="1.0"/>
  <p:tag name="KSO_WM_BEAUTIFY_FLAG" val="#wm#"/>
  <p:tag name="KSO_WM_UNIT_BLOCK" val="0"/>
  <p:tag name="KSO_WM_UNIT_SM_LIMIT_TYPE" val="2"/>
  <p:tag name="KSO_WM_UNIT_DEC_AREA_ID" val="fcd5113665454bfaa2d38c59cc653f6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28e478fb0c58a93f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688"/>
  <p:tag name="KSO_WM_TEMPLATE_ASSEMBLE_XID" val="5fd0b3941fa9d42129dd357e"/>
  <p:tag name="KSO_WM_TEMPLATE_ASSEMBLE_GROUPID" val="5fd0b3941fa9d42129dd357e"/>
</p:tagLst>
</file>

<file path=ppt/tags/tag656.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4716_1*a*1"/>
  <p:tag name="KSO_WM_TEMPLATE_CATEGORY" val="diagram"/>
  <p:tag name="KSO_WM_TEMPLATE_INDEX" val="2021471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37a660757fd4b55a84e073bd06b719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3712cdef37f845cb899b782e4c8eb262"/>
  <p:tag name="KSO_WM_UNIT_TEXT_FILL_FORE_SCHEMECOLOR_INDEX_BRIGHTNESS" val="0"/>
  <p:tag name="KSO_WM_UNIT_TEXT_FILL_FORE_SCHEMECOLOR_INDEX" val="13"/>
  <p:tag name="KSO_WM_UNIT_TEXT_FILL_TYPE" val="1"/>
  <p:tag name="KSO_WM_TEMPLATE_ASSEMBLE_XID" val="5fd0b3941fa9d42129dd357e"/>
  <p:tag name="KSO_WM_TEMPLATE_ASSEMBLE_GROUPID" val="5fd0b3941fa9d42129dd357e"/>
</p:tagLst>
</file>

<file path=ppt/tags/tag657.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6"/>
  <p:tag name="KSO_WM_UNIT_HIGHLIGHT" val="0"/>
  <p:tag name="KSO_WM_UNIT_COMPATIBLE" val="0"/>
  <p:tag name="KSO_WM_UNIT_DIAGRAM_ISNUMVISUAL" val="0"/>
  <p:tag name="KSO_WM_UNIT_DIAGRAM_ISREFERUNIT" val="0"/>
  <p:tag name="KSO_WM_UNIT_TYPE" val="h_a"/>
  <p:tag name="KSO_WM_UNIT_INDEX" val="1_1"/>
  <p:tag name="KSO_WM_UNIT_ID" val="diagram20214716_1*h_a*1_1"/>
  <p:tag name="KSO_WM_TEMPLATE_CATEGORY" val="diagram"/>
  <p:tag name="KSO_WM_TEMPLATE_INDEX" val="20214716"/>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76f591490c0c418ea21b4055472434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041aa9495674ad2b1a2f22fdbec79ec"/>
  <p:tag name="KSO_WM_UNIT_TEXT_FILL_FORE_SCHEMECOLOR_INDEX_BRIGHTNESS" val="0"/>
  <p:tag name="KSO_WM_UNIT_TEXT_FILL_FORE_SCHEMECOLOR_INDEX" val="13"/>
  <p:tag name="KSO_WM_UNIT_TEXT_FILL_TYPE" val="1"/>
  <p:tag name="KSO_WM_TEMPLATE_ASSEMBLE_XID" val="5fd0b3941fa9d42129dd357e"/>
  <p:tag name="KSO_WM_TEMPLATE_ASSEMBLE_GROUPID" val="5fd0b3941fa9d42129dd357e"/>
</p:tagLst>
</file>

<file path=ppt/tags/tag658.xml><?xml version="1.0" encoding="utf-8"?>
<p:tagLst xmlns:p="http://schemas.openxmlformats.org/presentationml/2006/main">
  <p:tag name="KSO_WM_UNIT_TEX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4716_1*h_f*1_1"/>
  <p:tag name="KSO_WM_TEMPLATE_CATEGORY" val="diagram"/>
  <p:tag name="KSO_WM_TEMPLATE_INDEX" val="20214716"/>
  <p:tag name="KSO_WM_UNIT_LAYERLEVEL" val="1_1"/>
  <p:tag name="KSO_WM_TAG_VERSION" val="1.0"/>
  <p:tag name="KSO_WM_BEAUTIFY_FLAG" val="#wm#"/>
  <p:tag name="KSO_WM_UNIT_SUBTYPE" val="a"/>
  <p:tag name="KSO_WM_UNIT_DEFAULT_FONT" val="14;20;2"/>
  <p:tag name="KSO_WM_UNIT_BLOCK" val="0"/>
  <p:tag name="KSO_WM_UNIT_VALUE" val="78"/>
  <p:tag name="KSO_WM_UNIT_SHOW_EDIT_AREA_INDICATION" val="1"/>
  <p:tag name="KSO_WM_CHIP_GROUPID" val="5e6b05b36848fb12bee65ad8"/>
  <p:tag name="KSO_WM_CHIP_XID" val="5e6b05b36848fb12bee65ada"/>
  <p:tag name="KSO_WM_UNIT_DEC_AREA_ID" val="2f61fbeb4fdc469180ef119d259487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041aa9495674ad2b1a2f22fdbec79ec"/>
  <p:tag name="KSO_WM_UNIT_TEXT_FILL_FORE_SCHEMECOLOR_INDEX_BRIGHTNESS" val="0.25"/>
  <p:tag name="KSO_WM_UNIT_TEXT_FILL_FORE_SCHEMECOLOR_INDEX" val="13"/>
  <p:tag name="KSO_WM_UNIT_TEXT_FILL_TYPE" val="1"/>
  <p:tag name="KSO_WM_TEMPLATE_ASSEMBLE_XID" val="5fd0b3941fa9d42129dd357e"/>
  <p:tag name="KSO_WM_TEMPLATE_ASSEMBLE_GROUPID" val="5fd0b3941fa9d42129dd357e"/>
</p:tagLst>
</file>

<file path=ppt/tags/tag659.xml><?xml version="1.0" encoding="utf-8"?>
<p:tagLst xmlns:p="http://schemas.openxmlformats.org/presentationml/2006/main">
  <p:tag name="KSO_WM_SLIDE_ID" val="diagram2021471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4716"/>
  <p:tag name="KSO_WM_SLIDE_LAYOUT" val="a_h"/>
  <p:tag name="KSO_WM_SLIDE_LAYOUT_CNT" val="1_1"/>
  <p:tag name="KSO_WM_TEMPLATE_THUMBS_INDEX" val="1、4、7、12、13、14、15、16、17、18、20、24、25、28、33、36、40、43、44"/>
  <p:tag name="KSO_WM_SLIDE_SIZE" val="527.953*96.701"/>
  <p:tag name="KSO_WM_SLIDE_POSITION" val="228.002*275.302"/>
  <p:tag name="KSO_WM_SLIDE_LAYOUT_INFO" val="{&quot;id&quot;:&quot;2020-12-09T19:23:01&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01&quot;,&quot;margin&quot;:{&quot;bottom&quot;:0.42300000786781311,&quot;left&quot;:0.68818747997283936,&quot;right&quot;:0.68737500905990601,&quot;top&quot;:0.42300000786781311},&quot;type&quot;:0},{&quot;id&quot;:&quot;2020-12-09T19:23:01&quot;,&quot;margin&quot;:{&quot;bottom&quot;:3.3870000839233398,&quot;left&quot;:3.7838125228881836,&quot;right&quot;:3.7838125228881836,&quot;top&quot;:3.3870000839233398},&quot;maxSize&quot;:{&quot;size1&quot;:58.461000530812143},&quot;minSize&quot;:{&quot;size1&quot;:42.561000530812137},&quot;normalSize&quot;:{&quot;size1&quot;:42.561000530812137},&quot;subLayout&quot;:[{&quot;id&quot;:&quot;2020-12-09T19:23:01&quot;,&quot;margin&quot;:{&quot;bottom&quot;:0.046929460018873215,&quot;left&quot;:3.7838125228881836,&quot;right&quot;:3.7838125228881836,&quot;top&quot;:3.3870000839233398},&quot;type&quot;:0},{&quot;id&quot;:&quot;2020-12-09T19:23:01&quot;,&quot;margin&quot;:{&quot;bottom&quot;:3.3870000839233398,&quot;left&quot;:3.7838125228881836,&quot;right&quot;:3.7838125228881836,&quot;top&quot;:0.14886273443698883},&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28e478fb0c58a93f8"/>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2c9a4fe270b94c2f9d9931eeea71f55a&quot;,&quot;fill_align&quot;:&quot;cm&quot;,&quot;chip_types&quot;:[&quot;pictext&quot;,&quot;text&quot;,&quot;picture&quot;,&quot;chart&quot;,&quot;table&quot;,&quot;video&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941fa9d42129dd357e"/>
  <p:tag name="KSO_WM_TEMPLATE_ASSEMBLE_GROUPID" val="5fd0b3941fa9d42129dd357e"/>
</p:tagLst>
</file>

<file path=ppt/tags/tag66.xml><?xml version="1.0" encoding="utf-8"?>
<p:tagLst xmlns:p="http://schemas.openxmlformats.org/presentationml/2006/main">
  <p:tag name="KSO_WM_SLIDE_BACKGROUND_TYPE" val="bottomTop"/>
</p:tagLst>
</file>

<file path=ppt/tags/tag6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1d17cbf8-4c91-42f3-a67a-16f760376dd4}"/>
</p:tagLst>
</file>

<file path=ppt/tags/tag6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a0a3f269-f806-433c-84b3-998e76b4bbef}"/>
</p:tagLst>
</file>

<file path=ppt/tags/tag6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77226dc5-00c3-4ae8-a7f8-fedc653c23b0}"/>
</p:tagLst>
</file>

<file path=ppt/tags/tag66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66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665.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6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414079c7-6b78-4d06-8ecc-6bba3e49faa6}"/>
</p:tagLst>
</file>

<file path=ppt/tags/tag6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d9c938c6-679a-4768-a8d5-4242dd9e141f}"/>
</p:tagLst>
</file>

<file path=ppt/tags/tag6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143af8bd-9680-494a-990a-f4e8e40b7019}"/>
</p:tagLst>
</file>

<file path=ppt/tags/tag6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11_1*i*2"/>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d2054d2709824bb78ad202930e0b636e"/>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0},&quot;Y&quot;:{&quot;Pos&quot;:2}},&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6911fa9d42129dd3aa0"/>
  <p:tag name="KSO_WM_TEMPLATE_ASSEMBLE_GROUPID" val="5fd0b6911fa9d42129dd3aa0"/>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11_1*i*3"/>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ca05eeb2e4814f479b7574b3eb5db61c"/>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0},&quot;Y&quot;:{&quot;Pos&quot;:2}},&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6911fa9d42129dd3aa0"/>
  <p:tag name="KSO_WM_TEMPLATE_ASSEMBLE_GROUPID" val="5fd0b6911fa9d42129dd3aa0"/>
</p:tagLst>
</file>

<file path=ppt/tags/tag6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211_1*i*4"/>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e7dcb47c3d3a4a399ee8f43d805bfa33"/>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0},&quot;Y&quot;:{&quot;Pos&quot;:2}},&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6911fa9d42129dd3aa0"/>
  <p:tag name="KSO_WM_TEMPLATE_ASSEMBLE_GROUPID" val="5fd0b6911fa9d42129dd3aa0"/>
</p:tagLst>
</file>

<file path=ppt/tags/tag6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211_1*i*5"/>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7358ac215fb64e8caa1ec7bd762c006a"/>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2},&quot;Y&quot;:{&quot;Pos&quot;:0}},&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5fd0b6911fa9d42129dd3aa0"/>
  <p:tag name="KSO_WM_TEMPLATE_ASSEMBLE_GROUPID" val="5fd0b6911fa9d42129dd3aa0"/>
</p:tagLst>
</file>

<file path=ppt/tags/tag673.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1211_1*a*1"/>
  <p:tag name="KSO_WM_TEMPLATE_CATEGORY" val="diagram"/>
  <p:tag name="KSO_WM_TEMPLATE_INDEX" val="2021121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7dcc5dff0fb54720bb563c79fa6dae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410e88aadb94fb4b28f96a7e20a95d7"/>
  <p:tag name="KSO_WM_UNIT_TEXT_FILL_FORE_SCHEMECOLOR_INDEX_BRIGHTNESS" val="0"/>
  <p:tag name="KSO_WM_UNIT_TEXT_FILL_FORE_SCHEMECOLOR_INDEX" val="13"/>
  <p:tag name="KSO_WM_UNIT_TEXT_FILL_TYPE" val="1"/>
  <p:tag name="KSO_WM_TEMPLATE_ASSEMBLE_XID" val="5fd0b6911fa9d42129dd3aa0"/>
  <p:tag name="KSO_WM_TEMPLATE_ASSEMBLE_GROUPID" val="5fd0b6911fa9d42129dd3aa0"/>
</p:tagLst>
</file>

<file path=ppt/tags/tag67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11_1*f*1"/>
  <p:tag name="KSO_WM_TEMPLATE_CATEGORY" val="diagram"/>
  <p:tag name="KSO_WM_TEMPLATE_INDEX" val="20211211"/>
  <p:tag name="KSO_WM_UNIT_LAYERLEVEL" val="1"/>
  <p:tag name="KSO_WM_TAG_VERSION" val="1.0"/>
  <p:tag name="KSO_WM_BEAUTIFY_FLAG" val="#wm#"/>
  <p:tag name="KSO_WM_UNIT_DEFAULT_FONT" val="14;20;2"/>
  <p:tag name="KSO_WM_UNIT_BLOCK" val="0"/>
  <p:tag name="KSO_WM_UNIT_VALUE" val="104"/>
  <p:tag name="KSO_WM_UNIT_SHOW_EDIT_AREA_INDICATION" val="1"/>
  <p:tag name="KSO_WM_CHIP_GROUPID" val="5e6b05596848fb12bee65ac8"/>
  <p:tag name="KSO_WM_CHIP_XID" val="5e6b05596848fb12bee65aca"/>
  <p:tag name="KSO_WM_UNIT_DEC_AREA_ID" val="1c3e43d3ca7b479fa8f5fe5bd67d0e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6e9e2c686b94d8091f3e08d183f58c6"/>
  <p:tag name="KSO_WM_UNIT_SUPPORT_UNIT_TYPE" val="[&quot;d&quot;]"/>
  <p:tag name="KSO_WM_UNIT_TEXT_FILL_FORE_SCHEMECOLOR_INDEX_BRIGHTNESS" val="0.25"/>
  <p:tag name="KSO_WM_UNIT_TEXT_FILL_FORE_SCHEMECOLOR_INDEX" val="13"/>
  <p:tag name="KSO_WM_UNIT_TEXT_FILL_TYPE" val="1"/>
  <p:tag name="KSO_WM_TEMPLATE_ASSEMBLE_XID" val="5fd0b6911fa9d42129dd3aa0"/>
  <p:tag name="KSO_WM_TEMPLATE_ASSEMBLE_GROUPID" val="5fd0b6911fa9d42129dd3aa0"/>
</p:tagLst>
</file>

<file path=ppt/tags/tag67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211_1*f*2"/>
  <p:tag name="KSO_WM_TEMPLATE_CATEGORY" val="diagram"/>
  <p:tag name="KSO_WM_TEMPLATE_INDEX" val="20211211"/>
  <p:tag name="KSO_WM_UNIT_LAYERLEVEL" val="1"/>
  <p:tag name="KSO_WM_TAG_VERSION" val="1.0"/>
  <p:tag name="KSO_WM_BEAUTIFY_FLAG" val="#wm#"/>
  <p:tag name="KSO_WM_UNIT_DEFAULT_FONT" val="14;20;2"/>
  <p:tag name="KSO_WM_UNIT_BLOCK" val="0"/>
  <p:tag name="KSO_WM_UNIT_VALUE" val="210"/>
  <p:tag name="KSO_WM_UNIT_SHOW_EDIT_AREA_INDICATION" val="1"/>
  <p:tag name="KSO_WM_CHIP_GROUPID" val="5e6b05596848fb12bee65ac8"/>
  <p:tag name="KSO_WM_CHIP_XID" val="5e6b05596848fb12bee65aca"/>
  <p:tag name="KSO_WM_UNIT_DEC_AREA_ID" val="e3a302f3a0d14ba3ad99ac1a00c82e7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7c8d68620c54b6f927fac78f08d0d61"/>
  <p:tag name="KSO_WM_UNIT_SUPPORT_UNIT_TYPE" val="[&quot;d&quot;]"/>
  <p:tag name="KSO_WM_UNIT_TEXT_FILL_FORE_SCHEMECOLOR_INDEX_BRIGHTNESS" val="0.25"/>
  <p:tag name="KSO_WM_UNIT_TEXT_FILL_FORE_SCHEMECOLOR_INDEX" val="13"/>
  <p:tag name="KSO_WM_UNIT_TEXT_FILL_TYPE" val="1"/>
  <p:tag name="KSO_WM_TEMPLATE_ASSEMBLE_XID" val="5fd0b6911fa9d42129dd3aa0"/>
  <p:tag name="KSO_WM_TEMPLATE_ASSEMBLE_GROUPID" val="5fd0b6911fa9d42129dd3aa0"/>
</p:tagLst>
</file>

<file path=ppt/tags/tag676.xml><?xml version="1.0" encoding="utf-8"?>
<p:tagLst xmlns:p="http://schemas.openxmlformats.org/presentationml/2006/main">
  <p:tag name="KSO_WM_SLIDE_ID" val="diagram20211211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1211"/>
  <p:tag name="KSO_WM_SLIDE_LAYOUT" val="a_f"/>
  <p:tag name="KSO_WM_SLIDE_LAYOUT_CNT" val="1_2"/>
  <p:tag name="KSO_WM_TEMPLATE_THUMBS_INDEX" val="1、4、7、12、13、14、15、16、17、18、20、24、25、28、33、36、40、43、44"/>
  <p:tag name="KSO_WM_SLIDE_SIZE" val="960*468"/>
  <p:tag name="KSO_WM_SLIDE_POSITION" val="0*0"/>
  <p:tag name="KSO_WM_SLIDE_LAYOUT_INFO" val="{&quot;id&quot;:&quot;2020-12-09T19:35:47&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35:47&quot;,&quot;margin&quot;:{&quot;bottom&quot;:0.42300000786781311,&quot;left&quot;:0.68818747997283936,&quot;right&quot;:0.68737500905990601,&quot;top&quot;:0.42300000786781311},&quot;type&quot;:0},{&quot;id&quot;:&quot;2020-12-09T19:35:47&quot;,&quot;maxSize&quot;:{&quot;size1&quot;:46.200000000000003},&quot;minSize&quot;:{&quot;size1&quot;:41},&quot;normalSize&quot;:{&quot;size1&quot;:41.000145243282496},&quot;subLayout&quot;:[{&quot;id&quot;:&quot;2020-12-09T19:35:47&quot;,&quot;margin&quot;:{&quot;bottom&quot;:0,&quot;left&quot;:1.3755624294281006,&quot;right&quot;:11.006937980651855,&quot;top&quot;:2.1170001029968262},&quot;type&quot;:0},{&quot;id&quot;:&quot;2020-12-09T19:35:47&quot;,&quot;margin&quot;:{&quot;bottom&quot;:2.1170001029968262,&quot;left&quot;:1.3755624294281006,&quot;right&quot;:1.719249963760376,&quot;top&quot;:1.6670000553131104},&quot;type&quot;:0}],&quot;type&quot;:0}],&quot;type&quot;:0}"/>
  <p:tag name="KSO_WM_SLIDE_BACKGROUND" val="[&quot;navigation&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2a3d9654be1f48689ae6f4f3111783f6&quot;,&quot;fill_align&quot;:&quot;lm&quot;,&quot;chip_types&quot;:[&quot;text&quot;,&quot;picture&quot;]},{&quot;text_align&quot;:&quot;lm&quot;,&quot;text_direction&quot;:&quot;horizontal&quot;,&quot;support_big_font&quot;:false,&quot;fill_id&quot;:&quot;979556bba22e42a9861a81219ef8f3b3&quot;,&quot;fill_align&quot;:&quot;lm&quot;,&quot;chip_types&quot;:[&quot;text&quot;,&quot;picture&quot;]}]]"/>
  <p:tag name="KSO_WM_CHIP_XID" val="5f5f3b948e478fb0c58a944c"/>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6911fa9d42129dd3aa0"/>
  <p:tag name="KSO_WM_TEMPLATE_ASSEMBLE_GROUPID" val="5fd0b6911fa9d42129dd3aa0"/>
</p:tagLst>
</file>

<file path=ppt/tags/tag6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c578ffb1-b2e8-4c61-ba0c-8e45a65ba90e}"/>
</p:tagLst>
</file>

<file path=ppt/tags/tag6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f5c542b4-5f61-406a-8533-ff64e0cd51ae}"/>
</p:tagLst>
</file>

<file path=ppt/tags/tag6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2d7d3382-c960-4a23-8e7f-99a30d3d30c9}"/>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Lst>
</file>

<file path=ppt/tags/tag68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6_1*a*1"/>
  <p:tag name="KSO_WM_TEMPLATE_CATEGORY" val="diagram"/>
  <p:tag name="KSO_WM_TEMPLATE_INDEX" val="202076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cc55fcfde09408385c2a0cc41ad606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f50a13e915041858ca873cee0dbd5b3"/>
  <p:tag name="KSO_WM_UNIT_TEXT_FILL_FORE_SCHEMECOLOR_INDEX_BRIGHTNESS" val="0"/>
  <p:tag name="KSO_WM_UNIT_TEXT_FILL_FORE_SCHEMECOLOR_INDEX" val="13"/>
  <p:tag name="KSO_WM_UNIT_TEXT_FILL_TYPE" val="1"/>
  <p:tag name="KSO_WM_TEMPLATE_ASSEMBLE_XID" val="5fd0a1c61fa9d42129dcc882"/>
  <p:tag name="KSO_WM_TEMPLATE_ASSEMBLE_GROUPID" val="5fd0a1c61fa9d42129dcc882"/>
</p:tagLst>
</file>

<file path=ppt/tags/tag68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646_1*f*1"/>
  <p:tag name="KSO_WM_TEMPLATE_CATEGORY" val="diagram"/>
  <p:tag name="KSO_WM_TEMPLATE_INDEX" val="20207646"/>
  <p:tag name="KSO_WM_UNIT_LAYERLEVEL" val="1"/>
  <p:tag name="KSO_WM_TAG_VERSION" val="1.0"/>
  <p:tag name="KSO_WM_BEAUTIFY_FLAG" val="#wm#"/>
  <p:tag name="KSO_WM_UNIT_DEFAULT_FONT" val="14;20;2"/>
  <p:tag name="KSO_WM_UNIT_BLOCK" val="0"/>
  <p:tag name="KSO_WM_UNIT_VALUE" val="408"/>
  <p:tag name="KSO_WM_UNIT_SHOW_EDIT_AREA_INDICATION" val="1"/>
  <p:tag name="KSO_WM_CHIP_GROUPID" val="5e6b05596848fb12bee65ac8"/>
  <p:tag name="KSO_WM_CHIP_XID" val="5e6b05596848fb12bee65aca"/>
  <p:tag name="KSO_WM_UNIT_DEC_AREA_ID" val="7d3c5578deb54519a4945ca106b0c5a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1e3f8c4686d4a4b8956c01ae138f24a"/>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5fd0a1c61fa9d42129dcc882"/>
  <p:tag name="KSO_WM_TEMPLATE_ASSEMBLE_GROUPID" val="5fd0a1c61fa9d42129dcc882"/>
</p:tagLst>
</file>

<file path=ppt/tags/tag682.xml><?xml version="1.0" encoding="utf-8"?>
<p:tagLst xmlns:p="http://schemas.openxmlformats.org/presentationml/2006/main">
  <p:tag name="KSO_WM_BEAUTIFY_FLAG" val="#wm#"/>
  <p:tag name="KSO_WM_TEMPLATE_CATEGORY" val="diagram"/>
  <p:tag name="KSO_WM_TEMPLATE_INDEX" val="20207646"/>
  <p:tag name="KSO_WM_SLIDE_LAYOUT_INFO" val="{&quot;id&quot;:&quot;2020-12-09T18:07:0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07:03&quot;,&quot;margin&quot;:{&quot;bottom&quot;:0.42300000786781311,&quot;left&quot;:0.83839845657348633,&quot;right&quot;:0.83839845657348633,&quot;top&quot;:0.42300000786781311},&quot;type&quot;:0},{&quot;id&quot;:&quot;2020-12-09T18:07:03&quot;,&quot;margin&quot;:{&quot;bottom&quot;:1.6929999589920044,&quot;left&quot;:1.1176444292068481,&quot;right&quot;:1.1176444292068481,&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8"/>
  <p:tag name="KSO_WM_SLIDE_POSITION" val="0*0"/>
  <p:tag name="KSO_WM_TAG_VERSION" val="1.0"/>
  <p:tag name="KSO_WM_SLIDE_LAYOUT" val="a_f"/>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
  <p:tag name="KSO_WM_SLIDE_BACKGROUND_TYPE" val="navigation"/>
  <p:tag name="KSO_WM_SLIDE_SUPPORT_FEATURE_TYPE" val="0"/>
  <p:tag name="KSO_WM_TEMPLATE_ASSEMBLE_XID" val="5fd0a1c61fa9d42129dcc882"/>
  <p:tag name="KSO_WM_TEMPLATE_ASSEMBLE_GROUPID" val="5fd0a1c61fa9d42129dcc882"/>
</p:tagLst>
</file>

<file path=ppt/tags/tag6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934b7575-0ecf-41ec-a9f7-96f1ee053677}"/>
</p:tagLst>
</file>

<file path=ppt/tags/tag6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96fce7c4-fefc-4304-bb58-5ad92234c7db}"/>
</p:tagLst>
</file>

<file path=ppt/tags/tag6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8dc73897-9962-4e0a-b80c-e6c02f203787}"/>
</p:tagLst>
</file>

<file path=ppt/tags/tag68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68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688.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6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edf440ab-cbb5-47a7-be5e-4d24ab4a9f83}"/>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Lst>
</file>

<file path=ppt/tags/tag6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3ba89b2d-add0-4a43-a9dd-52b9a0e05390}"/>
</p:tagLst>
</file>

<file path=ppt/tags/tag6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91cd2211-df53-4da0-9994-738e5163e9d6}"/>
</p:tagLst>
</file>

<file path=ppt/tags/tag6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5835_1*i*2"/>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b58dab4db15d44bcb1df66e0f5ffd97f"/>
  <p:tag name="KSO_WM_UNIT_DECORATE_INFO" val="{&quot;DecorateInfoH&quot;:{&quot;IsAbs&quot;:true},&quot;DecorateInfoW&quot;:{&quot;IsAbs&quot;:true},&quot;DecorateInfoX&quot;:{&quot;IsAbs&quot;:true,&quot;Pos&quot;:1},&quot;DecorateInfoY&quot;:{&quot;IsAbs&quot;:true,&quot;Pos&quot;:1},&quot;ReferentInfo&quot;:{&quot;Id&quot;:&quot;ef6761cd67fa49c2a3d5580c2a48da6e&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bf1fa9d42129dd358a"/>
  <p:tag name="KSO_WM_TEMPLATE_ASSEMBLE_GROUPID" val="5fd0b3bf1fa9d42129dd358a"/>
</p:tagLst>
</file>

<file path=ppt/tags/tag69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35_1*a*1"/>
  <p:tag name="KSO_WM_TEMPLATE_CATEGORY" val="diagram"/>
  <p:tag name="KSO_WM_TEMPLATE_INDEX" val="2021583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a7998df9823b421b97221ad29063bc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2865ca10d6c4303b0cccf6aad2c9a58"/>
  <p:tag name="KSO_WM_UNIT_TEXT_FILL_FORE_SCHEMECOLOR_INDEX_BRIGHTNESS" val="0"/>
  <p:tag name="KSO_WM_UNIT_TEXT_FILL_FORE_SCHEMECOLOR_INDEX" val="13"/>
  <p:tag name="KSO_WM_UNIT_TEXT_FILL_TYPE" val="1"/>
  <p:tag name="KSO_WM_TEMPLATE_ASSEMBLE_XID" val="5fd0b3bf1fa9d42129dd358a"/>
  <p:tag name="KSO_WM_TEMPLATE_ASSEMBLE_GROUPID" val="5fd0b3bf1fa9d42129dd358a"/>
</p:tagLst>
</file>

<file path=ppt/tags/tag69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35_1*f*1"/>
  <p:tag name="KSO_WM_TEMPLATE_CATEGORY" val="diagram"/>
  <p:tag name="KSO_WM_TEMPLATE_INDEX" val="20215835"/>
  <p:tag name="KSO_WM_UNIT_LAYERLEVEL" val="1"/>
  <p:tag name="KSO_WM_TAG_VERSION" val="1.0"/>
  <p:tag name="KSO_WM_BEAUTIFY_FLAG" val="#wm#"/>
  <p:tag name="KSO_WM_UNIT_DEFAULT_FONT" val="14;20;2"/>
  <p:tag name="KSO_WM_UNIT_BLOCK" val="0"/>
  <p:tag name="KSO_WM_UNIT_VALUE" val="264"/>
  <p:tag name="KSO_WM_UNIT_SHOW_EDIT_AREA_INDICATION" val="1"/>
  <p:tag name="KSO_WM_CHIP_GROUPID" val="5e6b05596848fb12bee65ac8"/>
  <p:tag name="KSO_WM_CHIP_XID" val="5e6b05596848fb12bee65aca"/>
  <p:tag name="KSO_WM_UNIT_DEC_AREA_ID" val="ef6761cd67fa49c2a3d5580c2a48da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1ca3833dcea442d878f36bede2b180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d0b3bf1fa9d42129dd358a"/>
  <p:tag name="KSO_WM_TEMPLATE_ASSEMBLE_GROUPID" val="5fd0b3bf1fa9d42129dd358a"/>
</p:tagLst>
</file>

<file path=ppt/tags/tag6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3"/>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6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4"/>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697.xml><?xml version="1.0" encoding="utf-8"?>
<p:tagLst xmlns:p="http://schemas.openxmlformats.org/presentationml/2006/main">
  <p:tag name="KSO_WM_SLIDE_ID" val="diagram2021583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5835"/>
  <p:tag name="KSO_WM_SLIDE_LAYOUT" val="a_f"/>
  <p:tag name="KSO_WM_SLIDE_LAYOUT_CNT" val="1_1"/>
  <p:tag name="KSO_WM_SLIDE_LAYOUT_INFO" val="{&quot;id&quot;:&quot;2020-12-09T19:23:4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43&quot;,&quot;margin&quot;:{&quot;bottom&quot;:0.42300000786781311,&quot;left&quot;:0.83839845657348633,&quot;right&quot;:0.83839845657348633,&quot;top&quot;:0.42300000786781311},&quot;type&quot;:0},{&quot;id&quot;:&quot;2020-12-09T19:23:44&quot;,&quot;margin&quot;:{&quot;bottom&quot;:2.1170001029968262,&quot;left&quot;:5.030390739440918,&quot;right&quot;:5.030390739440918,&quot;top&quot;:2.1170001029968262},&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f1fa9d42129dd358a"/>
  <p:tag name="KSO_WM_TEMPLATE_ASSEMBLE_GROUPID" val="5fd0b3bf1fa9d42129dd358a"/>
</p:tagLst>
</file>

<file path=ppt/tags/tag6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7b240594-bd40-41e0-ac15-d6c7e2c240fd}"/>
</p:tagLst>
</file>

<file path=ppt/tags/tag6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dc73fddd-d63c-42c3-b1ec-f1fb8ad44dbf}"/>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531ebb7e8df74652823dc1eb30a0ac79"/>
  <p:tag name="KSO_WM_UNIT_DECORATE_INFO" val=""/>
  <p:tag name="KSO_WM_UNIT_SM_LIMIT_TYPE" val=""/>
  <p:tag name="KSO_WM_CHIP_FILLAREA_FILL_RULE" val="{&quot;fill_align&quot;:&quot;cm&quot;,&quot;fill_effect&quot;:[],&quot;fill_mode&quot;:&quot;full&quot;,&quot;sacle_strategy&quot;:&quot;stretch&quot;}"/>
  <p:tag name="KSO_WM_ASSEMBLE_CHIP_INDEX" val="f9f98b72845343e0a2ceaaa17a5e443a"/>
</p:tagLst>
</file>

<file path=ppt/tags/tag70.xml><?xml version="1.0" encoding="utf-8"?>
<p:tagLst xmlns:p="http://schemas.openxmlformats.org/presentationml/2006/main">
  <p:tag name="KSO_WM_SLIDE_BACKGROUND_TYPE" val="navigation"/>
</p:tagLst>
</file>

<file path=ppt/tags/tag7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304_1*i*1"/>
  <p:tag name="KSO_WM_TEMPLATE_CATEGORY" val="diagram"/>
  <p:tag name="KSO_WM_TEMPLATE_INDEX" val="20212304"/>
  <p:tag name="KSO_WM_UNIT_LAYERLEVEL" val="1"/>
  <p:tag name="KSO_WM_TAG_VERSION" val="1.0"/>
  <p:tag name="KSO_WM_BEAUTIFY_FLAG" val="#wm#"/>
  <p:tag name="KSO_WM_UNIT_SM_LIMIT_TYPE" val="1"/>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5958082f407345a9b32327cc3901d63a"/>
  <p:tag name="KSO_WM_CHIP_GROUPID" val="5e757e3269be4861f5f8614a"/>
  <p:tag name="KSO_WM_CHIP_XID" val="5f607145688f7a6c7bea32a6"/>
  <p:tag name="KSO_WM_UNIT_LINE_FORE_SCHEMECOLOR_INDEX_BRIGHTNESS" val="-0.25"/>
  <p:tag name="KSO_WM_UNIT_LINE_FORE_SCHEMECOLOR_INDEX" val="14"/>
  <p:tag name="KSO_WM_UNIT_LINE_FILL_TYPE" val="2"/>
  <p:tag name="KSO_WM_TEMPLATE_ASSEMBLE_XID" val="5f9fc8f458547e5288195a1e"/>
  <p:tag name="KSO_WM_TEMPLATE_ASSEMBLE_GROUPID" val="5f9fc8f458547e5288195a1e"/>
</p:tagLst>
</file>

<file path=ppt/tags/tag7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304_1*i*2"/>
  <p:tag name="KSO_WM_TEMPLATE_CATEGORY" val="diagram"/>
  <p:tag name="KSO_WM_TEMPLATE_INDEX" val="20212304"/>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6bc7bd8f51ac4e23be9fabb2923e53b1"/>
  <p:tag name="KSO_WM_CHIP_GROUPID" val="5e757e3269be4861f5f8614a"/>
  <p:tag name="KSO_WM_CHIP_XID" val="5f607145688f7a6c7bea32a6"/>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2"/>
  <p:tag name="KSO_WM_TEMPLATE_ASSEMBLE_XID" val="5f9fc8f458547e5288195a1e"/>
  <p:tag name="KSO_WM_TEMPLATE_ASSEMBLE_GROUPID" val="5f9fc8f458547e5288195a1e"/>
</p:tagLst>
</file>

<file path=ppt/tags/tag7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304_1*i*3"/>
  <p:tag name="KSO_WM_TEMPLATE_CATEGORY" val="diagram"/>
  <p:tag name="KSO_WM_TEMPLATE_INDEX" val="20212304"/>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d5b40817ac0b46399ce6168549b75b5b"/>
  <p:tag name="KSO_WM_CHIP_GROUPID" val="5e757e3269be4861f5f8614a"/>
  <p:tag name="KSO_WM_CHIP_XID" val="5f607145688f7a6c7bea32a6"/>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5f9fc8f458547e5288195a1e"/>
  <p:tag name="KSO_WM_TEMPLATE_ASSEMBLE_GROUPID" val="5f9fc8f458547e5288195a1e"/>
</p:tagLst>
</file>

<file path=ppt/tags/tag7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304_1*i*4"/>
  <p:tag name="KSO_WM_TEMPLATE_CATEGORY" val="diagram"/>
  <p:tag name="KSO_WM_TEMPLATE_INDEX" val="20212304"/>
  <p:tag name="KSO_WM_UNIT_LAYERLEVEL" val="1"/>
  <p:tag name="KSO_WM_TAG_VERSION" val="1.0"/>
  <p:tag name="KSO_WM_BEAUTIFY_FLAG" val="#wm#"/>
  <p:tag name="KSO_WM_UNIT_SM_LIMIT_TYPE" val="1"/>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d6b7b97a08cd45318ddbc29e28f79a68"/>
  <p:tag name="KSO_WM_CHIP_GROUPID" val="5e757e3269be4861f5f8614a"/>
  <p:tag name="KSO_WM_CHIP_XID" val="5f607145688f7a6c7bea32a6"/>
  <p:tag name="KSO_WM_UNIT_LINE_FORE_SCHEMECOLOR_INDEX_BRIGHTNESS" val="-0.25"/>
  <p:tag name="KSO_WM_UNIT_LINE_FORE_SCHEMECOLOR_INDEX" val="14"/>
  <p:tag name="KSO_WM_UNIT_LINE_FILL_TYPE" val="2"/>
  <p:tag name="KSO_WM_TEMPLATE_ASSEMBLE_XID" val="5f9fc8f458547e5288195a1e"/>
  <p:tag name="KSO_WM_TEMPLATE_ASSEMBLE_GROUPID" val="5f9fc8f458547e5288195a1e"/>
</p:tagLst>
</file>

<file path=ppt/tags/tag704.xml><?xml version="1.0" encoding="utf-8"?>
<p:tagLst xmlns:p="http://schemas.openxmlformats.org/presentationml/2006/main">
  <p:tag name="KSO_WM_UNIT_ISCONTENTSTITLE" val="0"/>
  <p:tag name="KSO_WM_UNIT_ISNUMDGMTITLE" val="0"/>
  <p:tag name="KSO_WM_UNIT_PRESET_TEXT" val="单击此处添加大标题内容"/>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diagram20212304_1*a*1"/>
  <p:tag name="KSO_WM_TEMPLATE_CATEGORY" val="diagram"/>
  <p:tag name="KSO_WM_TEMPLATE_INDEX" val="20212304"/>
  <p:tag name="KSO_WM_UNIT_LAYERLEVEL" val="1"/>
  <p:tag name="KSO_WM_TAG_VERSION" val="1.0"/>
  <p:tag name="KSO_WM_BEAUTIFY_FLAG" val="#wm#"/>
  <p:tag name="KSO_WM_UNIT_SHOW_EDIT_AREA_INDICATION" val="1"/>
  <p:tag name="KSO_WM_UNIT_DEFAULT_FONT" val="24;44;4"/>
  <p:tag name="KSO_WM_UNIT_BLOCK" val="0"/>
  <p:tag name="KSO_WM_UNIT_DEC_AREA_ID" val="6ad19f351fa94f50aea8f823e90468a6"/>
  <p:tag name="KSO_WM_CHIP_GROUPID" val="5f0681562c9c209bb8bb14eb"/>
  <p:tag name="KSO_WM_CHIP_XID" val="5f0681562c9c209bb8bb14ec"/>
  <p:tag name="KSO_WM_CHIP_FILLAREA_FILL_RULE" val="{&quot;fill_align&quot;:&quot;ct&quot;,&quot;fill_mode&quot;:&quot;full&quot;,&quot;sacle_strategy&quot;:&quot;smart&quot;}"/>
  <p:tag name="KSO_WM_ASSEMBLE_CHIP_INDEX" val="455cf6c73c3549cdb362e85abd49bddb"/>
  <p:tag name="KSO_WM_UNIT_TEXT_FILL_FORE_SCHEMECOLOR_INDEX_BRIGHTNESS" val="0"/>
  <p:tag name="KSO_WM_UNIT_TEXT_FILL_FORE_SCHEMECOLOR_INDEX" val="13"/>
  <p:tag name="KSO_WM_UNIT_TEXT_FILL_TYPE" val="1"/>
  <p:tag name="KSO_WM_TEMPLATE_ASSEMBLE_XID" val="5f9fc8f458547e5288195a1e"/>
  <p:tag name="KSO_WM_TEMPLATE_ASSEMBLE_GROUPID" val="5f9fc8f458547e5288195a1e"/>
</p:tagLst>
</file>

<file path=ppt/tags/tag705.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3"/>
  <p:tag name="KSO_WM_UNIT_HIGHLIGHT" val="0"/>
  <p:tag name="KSO_WM_UNIT_COMPATIBLE" val="0"/>
  <p:tag name="KSO_WM_UNIT_DIAGRAM_ISNUMVISUAL" val="0"/>
  <p:tag name="KSO_WM_UNIT_DIAGRAM_ISREFERUNIT" val="0"/>
  <p:tag name="KSO_WM_UNIT_TYPE" val="b"/>
  <p:tag name="KSO_WM_UNIT_INDEX" val="1"/>
  <p:tag name="KSO_WM_UNIT_ID" val="diagram20212304_1*b*1"/>
  <p:tag name="KSO_WM_TEMPLATE_CATEGORY" val="diagram"/>
  <p:tag name="KSO_WM_TEMPLATE_INDEX" val="20212304"/>
  <p:tag name="KSO_WM_UNIT_LAYERLEVEL" val="1"/>
  <p:tag name="KSO_WM_TAG_VERSION" val="1.0"/>
  <p:tag name="KSO_WM_BEAUTIFY_FLAG" val="#wm#"/>
  <p:tag name="KSO_WM_UNIT_DEFAULT_FONT" val="18;24;2"/>
  <p:tag name="KSO_WM_UNIT_BLOCK" val="0"/>
  <p:tag name="KSO_WM_UNIT_DEC_AREA_ID" val="fed5adf4bc8949b7ab34309fe9af8dfa"/>
  <p:tag name="KSO_WM_CHIP_GROUPID" val="5f0681562c9c209bb8bb14eb"/>
  <p:tag name="KSO_WM_CHIP_XID" val="5f0681562c9c209bb8bb14ec"/>
  <p:tag name="KSO_WM_CHIP_FILLAREA_FILL_RULE" val="{&quot;fill_align&quot;:&quot;ct&quot;,&quot;fill_mode&quot;:&quot;full&quot;,&quot;sacle_strategy&quot;:&quot;smart&quot;}"/>
  <p:tag name="KSO_WM_ASSEMBLE_CHIP_INDEX" val="455cf6c73c3549cdb362e85abd49bddb"/>
  <p:tag name="KSO_WM_UNIT_TEXT_FILL_FORE_SCHEMECOLOR_INDEX_BRIGHTNESS" val="-0.25"/>
  <p:tag name="KSO_WM_UNIT_TEXT_FILL_FORE_SCHEMECOLOR_INDEX" val="14"/>
  <p:tag name="KSO_WM_UNIT_TEXT_FILL_TYPE" val="1"/>
  <p:tag name="KSO_WM_TEMPLATE_ASSEMBLE_XID" val="5f9fc8f458547e5288195a1e"/>
  <p:tag name="KSO_WM_TEMPLATE_ASSEMBLE_GROUPID" val="5f9fc8f458547e5288195a1e"/>
</p:tagLst>
</file>

<file path=ppt/tags/tag70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304_1*f*1"/>
  <p:tag name="KSO_WM_TEMPLATE_CATEGORY" val="diagram"/>
  <p:tag name="KSO_WM_TEMPLATE_INDEX" val="20212304"/>
  <p:tag name="KSO_WM_UNIT_LAYERLEVEL" val="1"/>
  <p:tag name="KSO_WM_TAG_VERSION" val="1.0"/>
  <p:tag name="KSO_WM_BEAUTIFY_FLAG" val="#wm#"/>
  <p:tag name="KSO_WM_UNIT_DEFAULT_FONT" val="14;20;2"/>
  <p:tag name="KSO_WM_UNIT_BLOCK" val="0"/>
  <p:tag name="KSO_WM_UNIT_VALUE" val="220"/>
  <p:tag name="KSO_WM_UNIT_SHOW_EDIT_AREA_INDICATION" val="1"/>
  <p:tag name="KSO_WM_CHIP_GROUPID" val="5e6b05596848fb12bee65ac8"/>
  <p:tag name="KSO_WM_CHIP_XID" val="5e6b05596848fb12bee65aca"/>
  <p:tag name="KSO_WM_UNIT_DEC_AREA_ID" val="9d9b1dd7fba944e28f7895cd4e6f95bf"/>
  <p:tag name="KSO_WM_UNIT_DECORATE_INFO" val=""/>
  <p:tag name="KSO_WM_UNIT_SM_LIMIT_TYPE" val=""/>
  <p:tag name="KSO_WM_CHIP_FILLAREA_FILL_RULE" val="{&quot;fill_align&quot;:&quot;cm&quot;,&quot;fill_mode&quot;:&quot;full&quot;,&quot;sacle_strategy&quot;:&quot;smart&quot;}"/>
  <p:tag name="KSO_WM_ASSEMBLE_CHIP_INDEX" val="0dddb1e441c34f00913c5d2169f5e01a"/>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9fc8f458547e5288195a1e"/>
  <p:tag name="KSO_WM_TEMPLATE_ASSEMBLE_GROUPID" val="5f9fc8f458547e5288195a1e"/>
</p:tagLst>
</file>

<file path=ppt/tags/tag707.xml><?xml version="1.0" encoding="utf-8"?>
<p:tagLst xmlns:p="http://schemas.openxmlformats.org/presentationml/2006/main">
  <p:tag name="KSO_WM_SLIDE_ID" val="diagram2021230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59*543"/>
  <p:tag name="KSO_WM_SLIDE_POSITION" val="0*-1"/>
  <p:tag name="KSO_WM_TAG_VERSION" val="1.0"/>
  <p:tag name="KSO_WM_BEAUTIFY_FLAG" val="#wm#"/>
  <p:tag name="KSO_WM_TEMPLATE_CATEGORY" val="diagram"/>
  <p:tag name="KSO_WM_TEMPLATE_INDEX" val="20212304"/>
  <p:tag name="KSO_WM_SLIDE_LAYOUT" val="a_b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11-02T16:53:10&quot;,&quot;maxSize&quot;:{&quot;size1&quot;:31.100000000000001},&quot;minSize&quot;:{&quot;size1&quot;:20},&quot;normalSize&quot;:{&quot;size1&quot;:20},&quot;subLayout&quot;:[{&quot;id&quot;:&quot;2020-11-02T16:53:10&quot;,&quot;margin&quot;:{&quot;bottom&quot;:0.21199998259544373,&quot;left&quot;:1.1176444292068481,&quot;right&quot;:1.1176444292068481,&quot;top&quot;:1.6929999589920044},&quot;type&quot;:0},{&quot;id&quot;:&quot;2020-11-02T16:53:10&quot;,&quot;margin&quot;:{&quot;bottom&quot;:1.6929999589920044,&quot;left&quot;:1.1176444292068481,&quot;right&quot;:1.1176444292068481,&quot;top&quot;:0.42300000786781311},&quot;type&quot;:0}],&quot;type&quot;:0}"/>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07145688f7a6c7bea32a6"/>
  <p:tag name="KSO_WM_CHIP_FILLPROP" val="[[{&quot;text_align&quot;:&quot;ct&quot;,&quot;text_direction&quot;:&quot;horizontal&quot;,&quot;support_big_font&quot;:false,&quot;fill_id&quot;:&quot;ddcf2610c0ac4b45bec7e29ab0ab1f83&quot;,&quot;fill_align&quot;:&quot;ct&quot;,&quot;chip_types&quot;:[&quot;header&quot;]},{&quot;text_align&quot;:&quot;lm&quot;,&quot;text_direction&quot;:&quot;horizontal&quot;,&quot;support_features&quot;:[&quot;collage&quot;,&quot;carousel&quot;],&quot;support_big_font&quot;:false,&quot;fill_id&quot;:&quot;f2ad6f8ec5eb4c60ab8a9b497fa44351&quot;,&quot;fill_align&quot;:&quot;cm&quot;,&quot;chip_types&quot;:[&quot;diagram&quot;,&quot;pictext&quot;,&quot;text&quot;,&quot;picture&quot;,&quot;chart&quot;,&quot;table&quot;,&quot;video&quot;]}]]"/>
  <p:tag name="KSO_WM_CHIP_DECFILLPROP" val="[]"/>
  <p:tag name="KSO_WM_CHIP_GROUPID" val="5e757e3269be4861f5f8614a"/>
  <p:tag name="KSO_WM_SLIDE_BK_DARK_LIGHT" val=""/>
  <p:tag name="KSO_WM_SLIDE_BACKGROUND_TYPE" val="general"/>
  <p:tag name="KSO_WM_SLIDE_SUPPORT_FEATURE_TYPE" val="0"/>
  <p:tag name="KSO_WM_TEMPLATE_ASSEMBLE_XID" val="5f9fc8f458547e5288195a1e"/>
  <p:tag name="KSO_WM_TEMPLATE_ASSEMBLE_GROUPID" val="5f9fc8f458547e5288195a1e"/>
</p:tagLst>
</file>

<file path=ppt/tags/tag7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ba73e330-0cf0-44f7-9064-dedda30e4ae4}"/>
</p:tagLst>
</file>

<file path=ppt/tags/tag7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12bdd668-8ab3-4b9a-beee-9054226bc21f}"/>
</p:tagLst>
</file>

<file path=ppt/tags/tag71.xml><?xml version="1.0" encoding="utf-8"?>
<p:tagLst xmlns:p="http://schemas.openxmlformats.org/presentationml/2006/main">
  <p:tag name="KSO_WM_SLIDE_BACKGROUND_TYPE" val="navigation"/>
</p:tagLst>
</file>

<file path=ppt/tags/tag710.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12773_1*a*1"/>
  <p:tag name="KSO_WM_TEMPLATE_CATEGORY" val="diagram"/>
  <p:tag name="KSO_WM_TEMPLATE_INDEX" val="20212773"/>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84aeba8de5fa4959b379e6abf58382dd"/>
  <p:tag name="KSO_WM_CHIP_FILLAREA_FILL_RULE" val="{&quot;fill_align&quot;:&quot;lb&quot;,&quot;fill_mode&quot;:&quot;full&quot;,&quot;sacle_strategy&quot;:&quot;smart&quot;}"/>
  <p:tag name="KSO_WM_ASSEMBLE_CHIP_INDEX" val="453ec19bb3954d0f8abd1d0ca8dad13f"/>
  <p:tag name="KSO_WM_UNIT_TEXT_FILL_FORE_SCHEMECOLOR_INDEX_BRIGHTNESS" val="0"/>
  <p:tag name="KSO_WM_UNIT_TEXT_FILL_FORE_SCHEMECOLOR_INDEX" val="13"/>
  <p:tag name="KSO_WM_UNIT_TEXT_FILL_TYPE" val="1"/>
  <p:tag name="KSO_WM_TEMPLATE_ASSEMBLE_XID" val="5fd0d3381fa9d42129dd80a7"/>
  <p:tag name="KSO_WM_TEMPLATE_ASSEMBLE_GROUPID" val="5fd0d3381fa9d42129dd80a7"/>
</p:tagLst>
</file>

<file path=ppt/tags/tag71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773_1*f*2"/>
  <p:tag name="KSO_WM_TEMPLATE_CATEGORY" val="diagram"/>
  <p:tag name="KSO_WM_TEMPLATE_INDEX" val="20212773"/>
  <p:tag name="KSO_WM_UNIT_LAYERLEVEL" val="1"/>
  <p:tag name="KSO_WM_TAG_VERSION" val="1.0"/>
  <p:tag name="KSO_WM_BEAUTIFY_FLAG" val="#wm#"/>
  <p:tag name="KSO_WM_UNIT_DEFAULT_FONT" val="14;20;2"/>
  <p:tag name="KSO_WM_UNIT_BLOCK" val="0"/>
  <p:tag name="KSO_WM_UNIT_VALUE" val="176"/>
  <p:tag name="KSO_WM_UNIT_SHOW_EDIT_AREA_INDICATION" val="1"/>
  <p:tag name="KSO_WM_CHIP_GROUPID" val="5e6b05596848fb12bee65ac8"/>
  <p:tag name="KSO_WM_CHIP_XID" val="5e6b05596848fb12bee65aca"/>
  <p:tag name="KSO_WM_UNIT_DEC_AREA_ID" val="35ea86fde3ea4945b458b327723d118b"/>
  <p:tag name="KSO_WM_CHIP_FILLAREA_FILL_RULE" val="{&quot;fill_align&quot;:&quot;lt&quot;,&quot;fill_mode&quot;:&quot;full&quot;,&quot;sacle_strategy&quot;:&quot;smart&quot;}"/>
  <p:tag name="KSO_WM_ASSEMBLE_CHIP_INDEX" val="f9ead010999445d6b9a99eb2f6546c09"/>
  <p:tag name="KSO_WM_UNIT_SUPPORT_UNIT_TYPE" val="[&quot;α&quot;,&quot;β&quot;]"/>
  <p:tag name="KSO_WM_UNIT_TEXT_FILL_FORE_SCHEMECOLOR_INDEX_BRIGHTNESS" val="0.25"/>
  <p:tag name="KSO_WM_UNIT_TEXT_FILL_FORE_SCHEMECOLOR_INDEX" val="13"/>
  <p:tag name="KSO_WM_UNIT_TEXT_FILL_TYPE" val="1"/>
  <p:tag name="KSO_WM_TEMPLATE_ASSEMBLE_XID" val="5fd0d3381fa9d42129dd80a7"/>
  <p:tag name="KSO_WM_TEMPLATE_ASSEMBLE_GROUPID" val="5fd0d3381fa9d42129dd80a7"/>
</p:tagLst>
</file>

<file path=ppt/tags/tag71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773_1*f*1"/>
  <p:tag name="KSO_WM_TEMPLATE_CATEGORY" val="diagram"/>
  <p:tag name="KSO_WM_TEMPLATE_INDEX" val="20212773"/>
  <p:tag name="KSO_WM_UNIT_LAYERLEVEL" val="1"/>
  <p:tag name="KSO_WM_TAG_VERSION" val="1.0"/>
  <p:tag name="KSO_WM_BEAUTIFY_FLAG" val="#wm#"/>
  <p:tag name="KSO_WM_UNIT_DEFAULT_FONT" val="14;20;2"/>
  <p:tag name="KSO_WM_UNIT_BLOCK" val="0"/>
  <p:tag name="KSO_WM_UNIT_VALUE" val="252"/>
  <p:tag name="KSO_WM_UNIT_SHOW_EDIT_AREA_INDICATION" val="1"/>
  <p:tag name="KSO_WM_CHIP_GROUPID" val="5e6b05596848fb12bee65ac8"/>
  <p:tag name="KSO_WM_CHIP_XID" val="5e6b05596848fb12bee65aca"/>
  <p:tag name="KSO_WM_UNIT_DEC_AREA_ID" val="c88a408a0812408ba671c1a805b1032e"/>
  <p:tag name="KSO_WM_CHIP_FILLAREA_FILL_RULE" val="{&quot;fill_align&quot;:&quot;lm&quot;,&quot;fill_mode&quot;:&quot;full&quot;,&quot;sacle_strategy&quot;:&quot;smart&quot;}"/>
  <p:tag name="KSO_WM_ASSEMBLE_CHIP_INDEX" val="89db469050004a2a83a28486d5cd80e7"/>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d0d3381fa9d42129dd80a7"/>
  <p:tag name="KSO_WM_TEMPLATE_ASSEMBLE_GROUPID" val="5fd0d3381fa9d42129dd80a7"/>
</p:tagLst>
</file>

<file path=ppt/tags/tag713.xml><?xml version="1.0" encoding="utf-8"?>
<p:tagLst xmlns:p="http://schemas.openxmlformats.org/presentationml/2006/main">
  <p:tag name="KSO_WM_BEAUTIFY_FLAG" val="#wm#"/>
  <p:tag name="KSO_WM_TEMPLATE_CATEGORY" val="diagram"/>
  <p:tag name="KSO_WM_TEMPLATE_INDEX" val="20212773"/>
  <p:tag name="KSO_WM_SLIDE_LAYOUT_INFO" val="{&quot;backgroundInfo&quot;:[{&quot;bottom&quot;:0,&quot;bottomAbs&quot;:false,&quot;left&quot;:0,&quot;leftAbs&quot;:false,&quot;right&quot;:0,&quot;rightAbs&quot;:false,&quot;top&quot;:0,&quot;topAbs&quot;:false,&quot;type&quot;:&quot;general&quot;}],&quot;direction&quot;:1,&quot;id&quot;:&quot;2020-12-09T21:38:01&quot;,&quot;maxSize&quot;:{&quot;size1&quot;:56.199647201087409},&quot;minSize&quot;:{&quot;size1&quot;:49.999647201087406},&quot;normalSize&quot;:{&quot;size1&quot;:56.199647201087409},&quot;subLayout&quot;:[{&quot;id&quot;:&quot;2020-12-09T21:38:01&quot;,&quot;maxSize&quot;:{&quot;size1&quot;:39.999678538383534},&quot;minSize&quot;:{&quot;size1&quot;:22.199678538383537},&quot;normalSize&quot;:{&quot;size1&quot;:31.199678538383537},&quot;subLayout&quot;:[{&quot;id&quot;:&quot;2020-12-09T21:38:01&quot;,&quot;margin&quot;:{&quot;bottom&quot;:0.026000002399086952,&quot;left&quot;:1.7200626134872437,&quot;right&quot;:1.0107499361038208,&quot;top&quot;:2.1170001029968262},&quot;type&quot;:0},{&quot;id&quot;:&quot;2020-12-09T21:38:01&quot;,&quot;margin&quot;:{&quot;bottom&quot;:2.1170001029968262,&quot;left&quot;:1.7200626134872437,&quot;right&quot;:1.0107499361038208,&quot;top&quot;:0.81999999284744263},&quot;type&quot;:0}],&quot;type&quot;:0},{&quot;id&quot;:&quot;2020-12-09T21:38:01&quot;,&quot;margin&quot;:{&quot;bottom&quot;:1.2699999809265137,&quot;left&quot;:0,&quot;right&quot;:1.7200626134872437,&quot;top&quot;:1.2699999809265137},&quot;type&quot;:0}],&quot;type&quot;:0}"/>
  <p:tag name="KSO_WM_SLIDE_BACKGROUND" val="[&quot;general&quot;]"/>
  <p:tag name="KSO_WM_SLIDE_RATIO" val="1.777778"/>
  <p:tag name="KSO_WM_SLIDE_ID" val="diagram2021277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40*420"/>
  <p:tag name="KSO_WM_SLIDE_POSITION" val="60*60"/>
  <p:tag name="KSO_WM_TAG_VERSION" val="1.0"/>
  <p:tag name="KSO_WM_SLIDE_LAYOUT" val="a_f"/>
  <p:tag name="KSO_WM_SLIDE_LAYOUT_CNT" val="1_2"/>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b&quot;,&quot;text_direction&quot;:&quot;horizontal&quot;,&quot;support_big_font&quot;:false,&quot;fill_id&quot;:&quot;1b805c6bccd04b379090300748345bd0&quot;,&quot;fill_align&quot;:&quot;lb&quot;,&quot;chip_types&quot;:[&quot;header&quot;]},{&quot;text_align&quot;:&quot;lt&quot;,&quot;text_direction&quot;:&quot;horizontal&quot;,&quot;support_big_font&quot;:false,&quot;fill_id&quot;:&quot;3fe77acd71f84459bae1c17a325b49fe&quot;,&quot;fill_align&quot;:&quot;lt&quot;,&quot;chip_types&quot;:[&quot;text&quot;,&quot;chart&quot;,&quot;table&quot;]},{&quot;text_align&quot;:&quot;lm&quot;,&quot;text_direction&quot;:&quot;horizontal&quot;,&quot;support_features&quot;:[&quot;collage&quot;,&quot;carousel&quot;,&quot;creativecrop&quot;],&quot;support_big_font&quot;:false,&quot;fill_id&quot;:&quot;630c36f9094644bbb21868162f8fa0cf&quot;,&quot;fill_align&quot;:&quot;lm&quot;,&quot;chip_types&quot;:[&quot;diagram&quot;,&quot;pictext&quot;,&quot;text&quot;,&quot;picture&quot;,&quot;chart&quot;,&quot;table&quot;,&quot;video&quot;]}]]"/>
  <p:tag name="KSO_WM_CHIP_XID" val="5eecb344a758c1ec0b708a51"/>
  <p:tag name="KSO_WM_CHIP_DECFILLPROP" val="[]"/>
  <p:tag name="KSO_WM_CHIP_GROUPID" val="5eecb344a758c1ec0b708a50"/>
  <p:tag name="KSO_WM_SLIDE_BK_DARK_LIGHT" val=""/>
  <p:tag name="KSO_WM_SLIDE_BACKGROUND_TYPE" val="general"/>
  <p:tag name="KSO_WM_SLIDE_SUPPORT_FEATURE_TYPE" val="0"/>
  <p:tag name="KSO_WM_TEMPLATE_ASSEMBLE_XID" val="5fd0d3381fa9d42129dd80a7"/>
  <p:tag name="KSO_WM_TEMPLATE_ASSEMBLE_GROUPID" val="5fd0d3381fa9d42129dd80a7"/>
</p:tagLst>
</file>

<file path=ppt/tags/tag7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e91d1f47-1ac8-40ee-8236-b21776b748ec}"/>
</p:tagLst>
</file>

<file path=ppt/tags/tag7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ec9ecfab-39be-40c9-8487-b612b9423fbc}"/>
</p:tagLst>
</file>

<file path=ppt/tags/tag716.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717.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7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xml><?xml version="1.0" encoding="utf-8"?>
<p:tagLst xmlns:p="http://schemas.openxmlformats.org/presentationml/2006/main">
  <p:tag name="KSO_WM_SLIDE_BACKGROUND_TYPE" val="navigation"/>
</p:tagLst>
</file>

<file path=ppt/tags/tag720.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7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3.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7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5.xml><?xml version="1.0" encoding="utf-8"?>
<p:tagLst xmlns:p="http://schemas.openxmlformats.org/presentationml/2006/main">
  <p:tag name="KSO_WM_UNIT_LINE_FORE_SCHEMECOLOR_INDEX_BRIGHTNESS" val="0"/>
  <p:tag name="KSO_WM_UNIT_LINE_FORE_SCHEMECOLOR_INDEX" val="13"/>
  <p:tag name="KSO_WM_UNIT_LINE_FILL_TYPE" val="2"/>
</p:tagLst>
</file>

<file path=ppt/tags/tag7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7.xml><?xml version="1.0" encoding="utf-8"?>
<p:tagLst xmlns:p="http://schemas.openxmlformats.org/presentationml/2006/main">
  <p:tag name="KSO_WM_SLIDE_BK_DARK_LIGHT" val=""/>
  <p:tag name="KSO_WM_SLIDE_BACKGROUND_TYPE" val="general"/>
</p:tagLst>
</file>

<file path=ppt/tags/tag7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3885_7*i*1"/>
  <p:tag name="KSO_WM_TEMPLATE_CATEGORY" val="custom"/>
  <p:tag name="KSO_WM_TEMPLATE_INDEX" val="20203885"/>
  <p:tag name="KSO_WM_UNIT_LAYERLEVEL" val="1"/>
  <p:tag name="KSO_WM_TAG_VERSION" val="1.0"/>
  <p:tag name="KSO_WM_BEAUTIFY_FLAG" val="#wm#"/>
  <p:tag name="KSO_WM_UNIT_BLOCK" val="0"/>
  <p:tag name="KSO_WM_UNIT_SM_LIMIT_TYPE" val="3"/>
  <p:tag name="KSO_WM_UNIT_DEC_AREA_ID" val="5a9a5d8fd5024099843a9267a8cb0bfa"/>
  <p:tag name="KSO_WM_UNIT_DECORATE_INFO" val="{&quot;DecorateInfoH&quot;:{&quot;IsAbs&quot;:true},&quot;DecorateInfoW&quot;:{&quot;IsAbs&quot;:false},&quot;DecorateInfoX&quot;:{&quot;IsAbs&quot;:true,&quot;Pos&quot;:0},&quot;DecorateInfoY&quot;:{&quot;IsAbs&quot;:true,&quot;Pos&quot;:2},&quot;ReferentInfo&quot;:{&quot;Id&quot;:&quot;c1a47c151a1d4b079877f7ee5e45b33d&quot;,&quot;X&quot;:{&quot;Pos&quot;:0},&quot;Y&quot;:{&quot;Pos&quot;:0}},&quot;whChangeMode&quot;:0}"/>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VALUE" val="19"/>
</p:tagLst>
</file>

<file path=ppt/tags/tag729.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3885_7*b*1"/>
  <p:tag name="KSO_WM_TEMPLATE_CATEGORY" val="custom"/>
  <p:tag name="KSO_WM_TEMPLATE_INDEX" val="2020388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2f44199676bf4bc6b1eaa90dd40191a8"/>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35"/>
  <p:tag name="KSO_WM_UNIT_TEXT_FILL_FORE_SCHEMECOLOR_INDEX" val="13"/>
  <p:tag name="KSO_WM_UNIT_TEXT_FILL_TYPE" val="1"/>
</p:tagLst>
</file>

<file path=ppt/tags/tag73.xml><?xml version="1.0" encoding="utf-8"?>
<p:tagLst xmlns:p="http://schemas.openxmlformats.org/presentationml/2006/main">
  <p:tag name="KSO_WM_SLIDE_BACKGROUND_TYPE" val="navigation"/>
</p:tagLst>
</file>

<file path=ppt/tags/tag730.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3885_7*a*1"/>
  <p:tag name="KSO_WM_TEMPLATE_CATEGORY" val="custom"/>
  <p:tag name="KSO_WM_TEMPLATE_INDEX" val="20203885"/>
  <p:tag name="KSO_WM_UNIT_LAYERLEVEL" val="1"/>
  <p:tag name="KSO_WM_TAG_VERSION" val="1.0"/>
  <p:tag name="KSO_WM_BEAUTIFY_FLAG" val="#wm#"/>
  <p:tag name="KSO_WM_UNIT_PRESET_TEXT" val="单击添加大标题"/>
  <p:tag name="KSO_WM_UNIT_DEFAULT_FONT" val="40;56;4"/>
  <p:tag name="KSO_WM_UNIT_BLOCK" val="0"/>
  <p:tag name="KSO_WM_UNIT_DEC_AREA_ID" val="c1a47c151a1d4b079877f7ee5e45b33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15"/>
  <p:tag name="KSO_WM_UNIT_TEXT_FILL_FORE_SCHEMECOLOR_INDEX" val="13"/>
  <p:tag name="KSO_WM_UNIT_TEXT_FILL_TYPE" val="1"/>
</p:tagLst>
</file>

<file path=ppt/tags/tag731.xml><?xml version="1.0" encoding="utf-8"?>
<p:tagLst xmlns:p="http://schemas.openxmlformats.org/presentationml/2006/main">
  <p:tag name="KSO_WM_UNIT_NOCLEAR" val="0"/>
  <p:tag name="KSO_WM_UNIT_VALUE" val="84"/>
  <p:tag name="KSO_WM_UNIT_HIGHLIGHT" val="0"/>
  <p:tag name="KSO_WM_UNIT_COMPATIBLE" val="1"/>
  <p:tag name="KSO_WM_UNIT_DIAGRAM_ISNUMVISUAL" val="0"/>
  <p:tag name="KSO_WM_UNIT_DIAGRAM_ISREFERUNIT" val="0"/>
  <p:tag name="KSO_WM_UNIT_TYPE" val="e"/>
  <p:tag name="KSO_WM_UNIT_INDEX" val="1"/>
  <p:tag name="KSO_WM_UNIT_ID" val="custom20203885_7*e*1"/>
  <p:tag name="KSO_WM_TEMPLATE_CATEGORY" val="custom"/>
  <p:tag name="KSO_WM_TEMPLATE_INDEX" val="20203885"/>
  <p:tag name="KSO_WM_UNIT_LAYERLEVEL" val="1"/>
  <p:tag name="KSO_WM_TAG_VERSION" val="1.0"/>
  <p:tag name="KSO_WM_BEAUTIFY_FLAG" val="#wm#"/>
  <p:tag name="KSO_WM_UNIT_PRESET_TEXT" val="PART ONE"/>
  <p:tag name="KSO_WM_UNIT_DEFAULT_FONT" val="14;16;2"/>
  <p:tag name="KSO_WM_UNIT_BLOCK" val="0"/>
  <p:tag name="KSO_WM_UNIT_SM_LIMIT_TYPE" val="0"/>
  <p:tag name="KSO_WM_UNIT_DEC_AREA_ID" val="09a4ec0288984b8f8f048960ebe20c7c"/>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732.xml><?xml version="1.0" encoding="utf-8"?>
<p:tagLst xmlns:p="http://schemas.openxmlformats.org/presentationml/2006/main">
  <p:tag name="KSO_WM_BEAUTIFY_FLAG" val="#wm#"/>
  <p:tag name="KSO_WM_TEMPLATE_CATEGORY" val="custom"/>
  <p:tag name="KSO_WM_TEMPLATE_INDEX" val="20203885"/>
  <p:tag name="KSO_WM_CHIP_INFOS" val="{&quot;layout_type&quot;:&quot;forright2&quot;,&quot;slide_type&quot;:[&quot;sectionTitle&quot;],&quot;aspect_ratio&quot;:&quot;16:9&quot;}"/>
  <p:tag name="KSO_WM_CHIP_XID" val="5ebe041a0ac41c4a0a525598"/>
  <p:tag name="KSO_WM_CHIP_FILLPROP" val="[[{&quot;fill_id&quot;:&quot;c8df1a3465854d8b966b02b3af772576&quot;,&quot;fill_align&quot;:&quot;cm&quot;,&quot;text_align&quot;:&quot;lm&quot;,&quot;text_direction&quot;:&quot;horizontal&quot;,&quot;chip_types&quot;:[&quot;text&quot;,&quot;header&quot;]}]]"/>
  <p:tag name="KSO_WM_SLIDE_ID" val="custom20203885_7"/>
  <p:tag name="KSO_WM_TEMPLATE_SUBCATEGORY" val="21"/>
  <p:tag name="KSO_WM_TEMPLATE_MASTER_TYPE" val="1"/>
  <p:tag name="KSO_WM_TEMPLATE_COLOR_TYPE" val="1"/>
  <p:tag name="KSO_WM_SLIDE_TYPE" val="sectionTitle"/>
  <p:tag name="KSO_WM_SLIDE_SUBTYPE" val="pureTxt"/>
  <p:tag name="KSO_WM_SLIDE_ITEM_CNT" val="0"/>
  <p:tag name="KSO_WM_SLIDE_INDEX" val="7"/>
  <p:tag name="KSO_WM_SLIDE_SIZE" val="540*400"/>
  <p:tag name="KSO_WM_SLIDE_POSITION" val="380*69"/>
  <p:tag name="KSO_WM_TAG_VERSION" val="1.0"/>
  <p:tag name="KSO_WM_SLIDE_LAYOUT" val="a_b_e"/>
  <p:tag name="KSO_WM_SLIDE_LAYOUT_CNT" val="1_1_1"/>
  <p:tag name="KSO_WM_CHIP_GROUPID" val="5ebf6661ddc3daf3fef3f760"/>
  <p:tag name="KSO_WM_SLIDE_LAYOUT_INFO" val="{&quot;id&quot;:&quot;2020-10-27T10:55:25&quot;,&quot;maxSize&quot;:{&quot;size1&quot;:45.179420414677374},&quot;minSize&quot;:{&quot;size1&quot;:35.879420414677377},&quot;normalSize&quot;:{&quot;size1&quot;:42.479420414677371},&quot;subLayout&quot;:[{&quot;id&quot;:&quot;2020-10-27T10:55:25&quot;,&quot;margin&quot;:{&quot;bottom&quot;:0.1855989396572113,&quot;left&quot;:10.204178810119629,&quot;right&quot;:1.8343629837036133,&quot;top&quot;:5.5572309494018555},&quot;type&quot;:0},{&quot;id&quot;:&quot;2020-10-27T10:55:25&quot;,&quot;maxSize&quot;:{&quot;size1&quot;:38.103212970233017},&quot;minSize&quot;:{&quot;size1&quot;:12.203212970233022},&quot;normalSize&quot;:{&quot;size1&quot;:25.10321297023302},&quot;subLayout&quot;:[{&quot;id&quot;:&quot;2020-10-27T10:55:25&quot;,&quot;margin&quot;:{&quot;bottom&quot;:0.28213408589363098,&quot;left&quot;:10.204178810119629,&quot;right&quot;:1.8343629837036133,&quot;top&quot;:0.17599824070930481},&quot;type&quot;:0},{&quot;id&quot;:&quot;2020-10-27T10:55:25&quot;,&quot;margin&quot;:{&quot;bottom&quot;:4.8904857635498047,&quot;left&quot;:10.204178810119629,&quot;right&quot;:1.8343629837036133,&quot;top&quot;:0.26996314525604248},&quot;type&quot;:0}],&quot;type&quot;:0}],&quot;type&quot;:0}"/>
  <p:tag name="KSO_WM_SLIDE_BK_DARK_LIGHT" val="2"/>
  <p:tag name="KSO_WM_SLIDE_BACKGROUND_TYPE" val="general"/>
  <p:tag name="KSO_WM_SLIDE_SUPPORT_FEATURE_TYPE" val="0"/>
  <p:tag name="KSO_WM_TEMPLATE_ASSEMBLE_XID" val="5f978c13e01a7e847d6e542e"/>
  <p:tag name="KSO_WM_TEMPLATE_ASSEMBLE_GROUPID" val="5f895717a61ec3b552848d33"/>
</p:tagLst>
</file>

<file path=ppt/tags/tag7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df19daa8-bd1f-42d3-9fba-b3fa58cfb505}"/>
</p:tagLst>
</file>

<file path=ppt/tags/tag7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333960eb-2273-4ca5-92d6-2a4fcb5a5efd}"/>
</p:tagLst>
</file>

<file path=ppt/tags/tag735.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41fb64196af95873905b76"/>
  <p:tag name="KSO_WM_TEMPLATE_ASSEMBLE_GROUPID" val="6041fb64196af95873905b76"/>
</p:tagLst>
</file>

<file path=ppt/tags/tag736.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41fb64196af95873905b76"/>
  <p:tag name="KSO_WM_TEMPLATE_ASSEMBLE_GROUPID" val="6041fb64196af95873905b76"/>
</p:tagLst>
</file>

<file path=ppt/tags/tag737.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41fb64196af95873905b76"/>
  <p:tag name="KSO_WM_TEMPLATE_ASSEMBLE_GROUPID" val="6041fb64196af95873905b76"/>
</p:tagLst>
</file>

<file path=ppt/tags/tag738.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41fb64196af95873905b76"/>
  <p:tag name="KSO_WM_TEMPLATE_ASSEMBLE_GROUPID" val="6041fb64196af95873905b76"/>
</p:tagLst>
</file>

<file path=ppt/tags/tag739.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41fb64196af95873905b76"/>
  <p:tag name="KSO_WM_TEMPLATE_ASSEMBLE_GROUPID" val="6041fb64196af95873905b76"/>
</p:tagLst>
</file>

<file path=ppt/tags/tag74.xml><?xml version="1.0" encoding="utf-8"?>
<p:tagLst xmlns:p="http://schemas.openxmlformats.org/presentationml/2006/main">
  <p:tag name="KSO_WM_SLIDE_BACKGROUND_TYPE" val="navigation"/>
</p:tagLst>
</file>

<file path=ppt/tags/tag74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a4a0e88f0efc47f7b6861eb2c34169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2694117d4df458fbdeb4d916e10e6f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41fb64196af95873905b76"/>
  <p:tag name="KSO_WM_TEMPLATE_ASSEMBLE_GROUPID" val="6041fb64196af95873905b76"/>
</p:tagLst>
</file>

<file path=ppt/tags/tag741.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direction&quot;:1,&quot;id&quot;:&quot;2021-03-05T17:35:39&quot;,&quot;maxSize&quot;:{&quot;size1&quot;:2.3996064453929042},&quot;minSize&quot;:{&quot;size1&quot;:2.3996064453929042},&quot;normalSize&quot;:{&quot;size1&quot;:2.3996064453929042},&quot;subLayout&quot;:[{&quot;id&quot;:&quot;2021-03-05T17:35:39&quot;,&quot;type&quot;:0},{&quot;id&quot;:&quot;2021-03-05T17:35:39&quot;,&quot;margin&quot;:{&quot;bottom&quot;:2.1170001029968262,&quot;left&quot;:1.3755624294281006,&quot;right&quot;:2.0637500286102295,&quot;top&quot;:2.1170001029968262},&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c50e751605bf474f903eb8204d109f3c&quot;,&quot;fill_align&quot;:&quot;cm&quot;,&quot;chip_types&quot;:[&quot;diagram&quot;,&quot;pictext&quot;,&quot;text&quot;,&quot;picture&quot;,&quot;chart&quot;,&quot;table&quot;,&quot;video&quot;]}]]"/>
  <p:tag name="KSO_WM_SLIDE_ID" val="diagram20208604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08604"/>
  <p:tag name="KSO_WM_SLIDE_TYPE" val="text"/>
  <p:tag name="KSO_WM_SLIDE_SUBTYPE" val="pureTxt"/>
  <p:tag name="KSO_WM_SLIDE_SIZE" val="870*519"/>
  <p:tag name="KSO_WM_SLIDE_POSITION" val="45*10"/>
  <p:tag name="KSO_WM_SLIDE_LAYOUT" val="f"/>
  <p:tag name="KSO_WM_SLIDE_LAYOUT_CNT" val="1"/>
  <p:tag name="KSO_WM_SLIDE_CAN_ADD_NAVIGATION" val="1"/>
  <p:tag name="KSO_WM_CHIP_XID" val="5ef20c07a491bb0086638b15"/>
  <p:tag name="KSO_WM_CHIP_DECFILLPROP" val="[]"/>
  <p:tag name="KSO_WM_CHIP_GROUPID" val="5ef20c07a491bb0086638b14"/>
  <p:tag name="KSO_WM_SLIDE_BK_DARK_LIGHT" val=""/>
  <p:tag name="KSO_WM_SLIDE_BACKGROUND_TYPE" val="general"/>
  <p:tag name="KSO_WM_SLIDE_SUPPORT_FEATURE_TYPE" val="0"/>
  <p:tag name="KSO_WM_TEMPLATE_ASSEMBLE_XID" val="6041fb64196af95873905b76"/>
  <p:tag name="KSO_WM_TEMPLATE_ASSEMBLE_GROUPID" val="6041fb64196af95873905b76"/>
</p:tagLst>
</file>

<file path=ppt/tags/tag7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36cea8a7-7bdc-4d29-b989-988269bb5e9d}"/>
</p:tagLst>
</file>

<file path=ppt/tags/tag7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ff7a7cc0-9d36-44a1-9e3b-df9d84052a6c}"/>
</p:tagLst>
</file>

<file path=ppt/tags/tag7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b4c12260-be14-4d38-9644-5d91f9f7fe24}"/>
</p:tagLst>
</file>

<file path=ppt/tags/tag74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74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747.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7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7e41ecd9-4c15-4891-abf2-4b3bc0a8b4df}"/>
</p:tagLst>
</file>

<file path=ppt/tags/tag7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2d1d5e6-d290-4f56-9bc8-e30484cb55f8}"/>
</p:tagLst>
</file>

<file path=ppt/tags/tag75.xml><?xml version="1.0" encoding="utf-8"?>
<p:tagLst xmlns:p="http://schemas.openxmlformats.org/presentationml/2006/main">
  <p:tag name="KSO_WM_SLIDE_BACKGROUND_TYPE" val="navigation"/>
</p:tagLst>
</file>

<file path=ppt/tags/tag7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2c39a156-60a6-4426-9a4d-d79b9997323a}"/>
</p:tagLst>
</file>

<file path=ppt/tags/tag75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75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753.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7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c46b3bb7-ec0c-4b09-9562-9dfc2c19856b}"/>
</p:tagLst>
</file>

<file path=ppt/tags/tag7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4062ce9-d483-4cc2-8e08-38c76eaa5c6d}"/>
</p:tagLst>
</file>

<file path=ppt/tags/tag7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a612720d-5807-4bf0-b019-6e0d2ec0b90d}"/>
</p:tagLst>
</file>

<file path=ppt/tags/tag75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21_1*a*1"/>
  <p:tag name="KSO_WM_TEMPLATE_CATEGORY" val="diagram"/>
  <p:tag name="KSO_WM_TEMPLATE_INDEX" val="2021582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e50ab7415314c5ba695bb385243fa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b1e6b3b8f34fc689e8db3bf1b98b28"/>
  <p:tag name="KSO_WM_UNIT_TEXT_FILL_FORE_SCHEMECOLOR_INDEX_BRIGHTNESS" val="0"/>
  <p:tag name="KSO_WM_UNIT_TEXT_FILL_FORE_SCHEMECOLOR_INDEX" val="13"/>
  <p:tag name="KSO_WM_UNIT_TEXT_FILL_TYPE" val="1"/>
  <p:tag name="KSO_WM_TEMPLATE_ASSEMBLE_XID" val="5fd0f7381fa9d42129ddca14"/>
  <p:tag name="KSO_WM_TEMPLATE_ASSEMBLE_GROUPID" val="5fd0f7381fa9d42129ddca14"/>
</p:tagLst>
</file>

<file path=ppt/tags/tag758.xml><?xml version="1.0" encoding="utf-8"?>
<p:tagLst xmlns:p="http://schemas.openxmlformats.org/presentationml/2006/main">
  <p:tag name="KSO_WM_UNIT_PLACING_PICTURE_USER_VIEWPORT" val="{&quot;height&quot;:6620,&quot;width&quot;:6811.4598425196846}"/>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quot;,&quot;full_picture&quot;:false,&quot;scheme&quot;:&quot;2-0&quot;,&quot;spacing&quot;:5}"/>
  <p:tag name="KSO_WM_UNIT_PLACING_PICTURE_USER_VIEWPORT_SMARTMENU" val="{&quot;height&quot;:1915.0105794270835,&quot;width&quot;:6532.5323486328125}"/>
  <p:tag name="KSO_WM_UNIT_PLACING_PICTURE_USER_RELATIVERECTANGLE_SMARTMENU" val="{&quot;bottom&quot;:0.27791681494257087,&quot;left&quot;:0,&quot;right&quot;:0,&quot;top&quot;:0.27791681494257087}"/>
</p:tagLst>
</file>

<file path=ppt/tags/tag759.xml><?xml version="1.0" encoding="utf-8"?>
<p:tagLst xmlns:p="http://schemas.openxmlformats.org/presentationml/2006/main">
  <p:tag name="KSO_WM_UNIT_PLACING_PICTURE_USER_VIEWPORT" val="{&quot;height&quot;:6642.5007874015746,&quot;width&quot;:6594.7921259842515}"/>
  <p:tag name="KSO_WM_UNIT_VALUE" val="1311*1269"/>
  <p:tag name="KSO_WM_UNIT_HIGHLIGHT" val="0"/>
  <p:tag name="KSO_WM_UNIT_COMPATIBLE" val="1"/>
  <p:tag name="KSO_WM_UNIT_DIAGRAM_ISNUMVISUAL" val="0"/>
  <p:tag name="KSO_WM_UNIT_DIAGRAM_ISREFERUNIT" val="0"/>
  <p:tag name="KSO_WM_UNIT_TYPE" val="d"/>
  <p:tag name="KSO_WM_UNIT_INDEX" val="1"/>
  <p:tag name="KSO_WM_UNIT_ID" val="diagram20215821_1*d*1"/>
  <p:tag name="KSO_WM_TEMPLATE_CATEGORY" val="diagram"/>
  <p:tag name="KSO_WM_TEMPLATE_INDEX" val="20215821"/>
  <p:tag name="KSO_WM_UNIT_LAYERLEVEL" val="1"/>
  <p:tag name="KSO_WM_TAG_VERSION" val="1.0"/>
  <p:tag name="KSO_WM_BEAUTIFY_FLAG" val="#wm#"/>
  <p:tag name="KSO_WM_CHIP_GROUPID" val="5e7310da9a230a26b9e88a19"/>
  <p:tag name="KSO_WM_CHIP_XID" val="5e7310da9a230a26b9e88a1a"/>
  <p:tag name="KSO_WM_UNIT_DEC_AREA_ID" val="e5cd4df126a2476b86293ce3ace1dd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c06841ea07413197ba3c0e8e5f7609"/>
  <p:tag name="KSO_WM_UNIT_PLACING_PICTURE" val="2dc06841ea07413197ba3c0e8e5f7609"/>
  <p:tag name="KSO_WM_UNIT_SUPPORT_UNIT_TYPE" val="[&quot;l&quot;,&quot;m&quot;,&quot;n&quot;,&quot;o&quot;,&quot;p&quot;,&quot;q&quot;,&quot;r&quot;,&quot;δ&quot;,&quot;ε&quot;,&quot;ζ&quot;,&quot;η&quot;,&quot;d&quot;,&quot;α&quot;,&quot;β&quot;,&quot;θ&quot;]"/>
  <p:tag name="KSO_WM_TEMPLATE_ASSEMBLE_XID" val="5fd0f7381fa9d42129ddca14"/>
  <p:tag name="KSO_WM_TEMPLATE_ASSEMBLE_GROUPID" val="5fd0f7381fa9d42129ddca14"/>
  <p:tag name="KSO_WM_UNIT_PLACING_PICTURE_INFO" val="{&quot;code&quot;:&quot;&quot;,&quot;full_picture&quot;:false,&quot;scheme&quot;:&quot;2-0&quot;,&quot;spacing&quot;:5}"/>
  <p:tag name="KSO_WM_UNIT_PLACING_PICTURE_USER_VIEWPORT_SMARTMENU" val="{&quot;height&quot;:3980.021158854167,&quot;width&quot;:6532.5323486328125}"/>
  <p:tag name="KSO_WM_UNIT_PLACING_PICTURE_USER_RELATIVERECTANGLE_SMARTMENU" val="{&quot;bottom&quot;:0.041908565895318883,&quot;left&quot;:0,&quot;right&quot;:0,&quot;top&quot;:0.041908565895318883}"/>
</p:tagLst>
</file>

<file path=ppt/tags/tag76.xml><?xml version="1.0" encoding="utf-8"?>
<p:tagLst xmlns:p="http://schemas.openxmlformats.org/presentationml/2006/main">
  <p:tag name="KSO_WM_SLIDE_BACKGROUND_TYPE" val="navigation"/>
</p:tagLst>
</file>

<file path=ppt/tags/tag76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21_1*f*1"/>
  <p:tag name="KSO_WM_TEMPLATE_CATEGORY" val="diagram"/>
  <p:tag name="KSO_WM_TEMPLATE_INDEX" val="20215821"/>
  <p:tag name="KSO_WM_UNIT_LAYERLEVEL" val="1"/>
  <p:tag name="KSO_WM_TAG_VERSION" val="1.0"/>
  <p:tag name="KSO_WM_BEAUTIFY_FLAG" val="#wm#"/>
  <p:tag name="KSO_WM_UNIT_DEFAULT_FONT" val="14;20;2"/>
  <p:tag name="KSO_WM_UNIT_BLOCK" val="0"/>
  <p:tag name="KSO_WM_UNIT_VALUE" val="92"/>
  <p:tag name="KSO_WM_UNIT_SHOW_EDIT_AREA_INDICATION" val="1"/>
  <p:tag name="KSO_WM_CHIP_GROUPID" val="5e6b05596848fb12bee65ac8"/>
  <p:tag name="KSO_WM_CHIP_XID" val="5e6b05596848fb12bee65aca"/>
  <p:tag name="KSO_WM_UNIT_DEC_AREA_ID" val="03617a01bcf742f9aaaa127be3a080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9fc50cb4ef546f5b51be9d363fe38be"/>
  <p:tag name="KSO_WM_UNIT_TEXT_FILL_FORE_SCHEMECOLOR_INDEX_BRIGHTNESS" val="0.25"/>
  <p:tag name="KSO_WM_UNIT_TEXT_FILL_FORE_SCHEMECOLOR_INDEX" val="13"/>
  <p:tag name="KSO_WM_UNIT_TEXT_FILL_TYPE" val="1"/>
  <p:tag name="KSO_WM_TEMPLATE_ASSEMBLE_XID" val="5fd0f7381fa9d42129ddca14"/>
  <p:tag name="KSO_WM_TEMPLATE_ASSEMBLE_GROUPID" val="5fd0f7381fa9d42129ddca14"/>
</p:tagLst>
</file>

<file path=ppt/tags/tag761.xml><?xml version="1.0" encoding="utf-8"?>
<p:tagLst xmlns:p="http://schemas.openxmlformats.org/presentationml/2006/main">
  <p:tag name="KSO_WM_UNIT_BLOCK" val="0"/>
  <p:tag name="KSO_WM_UNIT_SM_LIMIT_TYPE" val="2"/>
  <p:tag name="KSO_WM_UNIT_DEC_AREA_ID" val="fc81cb14038b43bcb7ca0b9f10fe60f7"/>
  <p:tag name="KSO_WM_UNIT_HIGHLIGHT" val="0"/>
  <p:tag name="KSO_WM_UNIT_COMPATIBLE" val="0"/>
  <p:tag name="KSO_WM_UNIT_DIAGRAM_ISNUMVISUAL" val="0"/>
  <p:tag name="KSO_WM_UNIT_DIAGRAM_ISREFERUNIT" val="0"/>
  <p:tag name="KSO_WM_UNIT_TYPE" val="i"/>
  <p:tag name="KSO_WM_UNIT_INDEX" val="2"/>
  <p:tag name="KSO_WM_UNIT_ID" val="diagram20215821_1*i*2"/>
  <p:tag name="KSO_WM_TEMPLATE_CATEGORY" val="diagram"/>
  <p:tag name="KSO_WM_TEMPLATE_INDEX" val="20215821"/>
  <p:tag name="KSO_WM_UNIT_LAYERLEVEL" val="1"/>
  <p:tag name="KSO_WM_TAG_VERSION" val="1.0"/>
  <p:tag name="KSO_WM_BEAUTIFY_FLAG" val="#wm#"/>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0}"/>
  <p:tag name="KSO_WM_CHIP_GROUPID" val="5f5ee1ca4d6848d78f644aeb"/>
  <p:tag name="KSO_WM_CHIP_XID" val="5f5f3b6e8e478fb0c58a9422"/>
  <p:tag name="KSO_WM_TEMPLATE_ASSEMBLE_XID" val="5fd0f7381fa9d42129ddca14"/>
  <p:tag name="KSO_WM_TEMPLATE_ASSEMBLE_GROUPID" val="5fd0f7381fa9d42129ddca14"/>
</p:tagLst>
</file>

<file path=ppt/tags/tag762.xml><?xml version="1.0" encoding="utf-8"?>
<p:tagLst xmlns:p="http://schemas.openxmlformats.org/presentationml/2006/main">
  <p:tag name="KSO_WM_SLIDE_ID" val="diagram2021582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5821"/>
  <p:tag name="KSO_WM_SLIDE_LAYOUT" val="a_d_f"/>
  <p:tag name="KSO_WM_SLIDE_LAYOUT_CNT" val="1_1_1"/>
  <p:tag name="KSO_WM_TEMPLATE_THUMBS_INDEX" val="1、4、7、12、13、14、15、16、17、18、20、24、25、28、33、36、40、43、44"/>
  <p:tag name="KSO_WM_SLIDE_SIZE" val="960*539"/>
  <p:tag name="KSO_WM_SLIDE_POSITION" val="0*0"/>
  <p:tag name="KSO_WM_SLIDE_LAYOUT_INFO" val="{&quot;id&quot;:&quot;2020-12-10T00:11:37&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10T00:11:37&quot;,&quot;margin&quot;:{&quot;bottom&quot;:0.3970000147819519,&quot;left&quot;:0.83839845657348633,&quot;right&quot;:0.83839845657348633,&quot;top&quot;:0.42300000786781311},&quot;type&quot;:0},{&quot;direction&quot;:1,&quot;id&quot;:&quot;2020-12-10T00:11:37&quot;,&quot;maxSize&quot;:{&quot;size1&quot;:66.199581666246146},&quot;minSize&quot;:{&quot;size1&quot;:38.799581666246127},&quot;normalSize&quot;:{&quot;size1&quot;:64.474581666246138},&quot;subLayout&quot;:[{&quot;id&quot;:&quot;2020-12-10T00:11:37&quot;,&quot;margin&quot;:{&quot;bottom&quot;:1.6929999589920044,&quot;left&quot;:1.1176444292068481,&quot;right&quot;:0.017164064571261406,&quot;top&quot;:1.7200000286102295},&quot;type&quot;:0},{&quot;id&quot;:&quot;2020-12-10T00:11:37&quot;,&quot;margin&quot;:{&quot;bottom&quot;:1.6929999589920044,&quot;left&quot;:0.82057422399520874,&quot;right&quot;:1.1176444292068481,&quot;top&quot;:1.6929999589920044},&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e8e478fb0c58a9422"/>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features&quot;:[&quot;collage&quot;,&quot;carousel&quot;],&quot;support_big_font&quot;:false,&quot;fill_id&quot;:&quot;dbd48f1022174d91a904003a42a44ec0&quot;,&quot;fill_align&quot;:&quot;cm&quot;,&quot;chip_types&quot;:[&quot;diagram&quot;,&quot;pictext&quot;,&quot;picture&quot;,&quot;chart&quot;,&quot;table&quot;,&quot;video&quot;]},{&quot;text_align&quot;:&quot;lm&quot;,&quot;text_direction&quot;:&quot;horizontal&quot;,&quot;support_big_font&quot;:false,&quot;fill_id&quot;:&quot;6d37605f4ba842028aff7707b4ec7ce0&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3"/>
  <p:tag name="KSO_WM_TEMPLATE_ASSEMBLE_XID" val="5fd0f7381fa9d42129ddca14"/>
  <p:tag name="KSO_WM_TEMPLATE_ASSEMBLE_GROUPID" val="5fd0f7381fa9d42129ddca14"/>
</p:tagLst>
</file>

<file path=ppt/tags/tag7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cd151982-3562-4cf0-948d-414c5c5a1d55}"/>
</p:tagLst>
</file>

<file path=ppt/tags/tag7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ae8c9928-44e4-44c1-b879-90c78cb967f7}"/>
</p:tagLst>
</file>

<file path=ppt/tags/tag7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b0a751fa-e6b0-4e2f-874c-4d2a256b896b}"/>
</p:tagLst>
</file>

<file path=ppt/tags/tag7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11_1*i*2"/>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d2054d2709824bb78ad202930e0b636e"/>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0},&quot;Y&quot;:{&quot;Pos&quot;:2}},&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6911fa9d42129dd3aa0"/>
  <p:tag name="KSO_WM_TEMPLATE_ASSEMBLE_GROUPID" val="5fd0b6911fa9d42129dd3aa0"/>
</p:tagLst>
</file>

<file path=ppt/tags/tag7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11_1*i*3"/>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ca05eeb2e4814f479b7574b3eb5db61c"/>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0},&quot;Y&quot;:{&quot;Pos&quot;:2}},&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6911fa9d42129dd3aa0"/>
  <p:tag name="KSO_WM_TEMPLATE_ASSEMBLE_GROUPID" val="5fd0b6911fa9d42129dd3aa0"/>
</p:tagLst>
</file>

<file path=ppt/tags/tag7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211_1*i*4"/>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e7dcb47c3d3a4a399ee8f43d805bfa33"/>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0},&quot;Y&quot;:{&quot;Pos&quot;:2}},&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6911fa9d42129dd3aa0"/>
  <p:tag name="KSO_WM_TEMPLATE_ASSEMBLE_GROUPID" val="5fd0b6911fa9d42129dd3aa0"/>
</p:tagLst>
</file>

<file path=ppt/tags/tag7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211_1*i*5"/>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7358ac215fb64e8caa1ec7bd762c006a"/>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2},&quot;Y&quot;:{&quot;Pos&quot;:0}},&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5fd0b6911fa9d42129dd3aa0"/>
  <p:tag name="KSO_WM_TEMPLATE_ASSEMBLE_GROUPID" val="5fd0b6911fa9d42129dd3aa0"/>
</p:tagLst>
</file>

<file path=ppt/tags/tag77.xml><?xml version="1.0" encoding="utf-8"?>
<p:tagLst xmlns:p="http://schemas.openxmlformats.org/presentationml/2006/main">
  <p:tag name="KSO_WM_SLIDE_BACKGROUND_TYPE" val="navigation"/>
</p:tagLst>
</file>

<file path=ppt/tags/tag770.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1211_1*a*1"/>
  <p:tag name="KSO_WM_TEMPLATE_CATEGORY" val="diagram"/>
  <p:tag name="KSO_WM_TEMPLATE_INDEX" val="2021121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7dcc5dff0fb54720bb563c79fa6dae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410e88aadb94fb4b28f96a7e20a95d7"/>
  <p:tag name="KSO_WM_UNIT_TEXT_FILL_FORE_SCHEMECOLOR_INDEX_BRIGHTNESS" val="0"/>
  <p:tag name="KSO_WM_UNIT_TEXT_FILL_FORE_SCHEMECOLOR_INDEX" val="13"/>
  <p:tag name="KSO_WM_UNIT_TEXT_FILL_TYPE" val="1"/>
  <p:tag name="KSO_WM_TEMPLATE_ASSEMBLE_XID" val="5fd0b6911fa9d42129dd3aa0"/>
  <p:tag name="KSO_WM_TEMPLATE_ASSEMBLE_GROUPID" val="5fd0b6911fa9d42129dd3aa0"/>
</p:tagLst>
</file>

<file path=ppt/tags/tag77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11_1*f*1"/>
  <p:tag name="KSO_WM_TEMPLATE_CATEGORY" val="diagram"/>
  <p:tag name="KSO_WM_TEMPLATE_INDEX" val="20211211"/>
  <p:tag name="KSO_WM_UNIT_LAYERLEVEL" val="1"/>
  <p:tag name="KSO_WM_TAG_VERSION" val="1.0"/>
  <p:tag name="KSO_WM_BEAUTIFY_FLAG" val="#wm#"/>
  <p:tag name="KSO_WM_UNIT_DEFAULT_FONT" val="14;20;2"/>
  <p:tag name="KSO_WM_UNIT_BLOCK" val="0"/>
  <p:tag name="KSO_WM_UNIT_VALUE" val="104"/>
  <p:tag name="KSO_WM_UNIT_SHOW_EDIT_AREA_INDICATION" val="1"/>
  <p:tag name="KSO_WM_CHIP_GROUPID" val="5e6b05596848fb12bee65ac8"/>
  <p:tag name="KSO_WM_CHIP_XID" val="5e6b05596848fb12bee65aca"/>
  <p:tag name="KSO_WM_UNIT_DEC_AREA_ID" val="1c3e43d3ca7b479fa8f5fe5bd67d0e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6e9e2c686b94d8091f3e08d183f58c6"/>
  <p:tag name="KSO_WM_UNIT_SUPPORT_UNIT_TYPE" val="[&quot;d&quot;]"/>
  <p:tag name="KSO_WM_UNIT_TEXT_FILL_FORE_SCHEMECOLOR_INDEX_BRIGHTNESS" val="0.25"/>
  <p:tag name="KSO_WM_UNIT_TEXT_FILL_FORE_SCHEMECOLOR_INDEX" val="13"/>
  <p:tag name="KSO_WM_UNIT_TEXT_FILL_TYPE" val="1"/>
  <p:tag name="KSO_WM_TEMPLATE_ASSEMBLE_XID" val="5fd0b6911fa9d42129dd3aa0"/>
  <p:tag name="KSO_WM_TEMPLATE_ASSEMBLE_GROUPID" val="5fd0b6911fa9d42129dd3aa0"/>
</p:tagLst>
</file>

<file path=ppt/tags/tag77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211_1*f*2"/>
  <p:tag name="KSO_WM_TEMPLATE_CATEGORY" val="diagram"/>
  <p:tag name="KSO_WM_TEMPLATE_INDEX" val="20211211"/>
  <p:tag name="KSO_WM_UNIT_LAYERLEVEL" val="1"/>
  <p:tag name="KSO_WM_TAG_VERSION" val="1.0"/>
  <p:tag name="KSO_WM_BEAUTIFY_FLAG" val="#wm#"/>
  <p:tag name="KSO_WM_UNIT_DEFAULT_FONT" val="14;20;2"/>
  <p:tag name="KSO_WM_UNIT_BLOCK" val="0"/>
  <p:tag name="KSO_WM_UNIT_VALUE" val="210"/>
  <p:tag name="KSO_WM_UNIT_SHOW_EDIT_AREA_INDICATION" val="1"/>
  <p:tag name="KSO_WM_CHIP_GROUPID" val="5e6b05596848fb12bee65ac8"/>
  <p:tag name="KSO_WM_CHIP_XID" val="5e6b05596848fb12bee65aca"/>
  <p:tag name="KSO_WM_UNIT_DEC_AREA_ID" val="e3a302f3a0d14ba3ad99ac1a00c82e7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7c8d68620c54b6f927fac78f08d0d61"/>
  <p:tag name="KSO_WM_UNIT_SUPPORT_UNIT_TYPE" val="[&quot;d&quot;]"/>
  <p:tag name="KSO_WM_UNIT_TEXT_FILL_FORE_SCHEMECOLOR_INDEX_BRIGHTNESS" val="0.25"/>
  <p:tag name="KSO_WM_UNIT_TEXT_FILL_FORE_SCHEMECOLOR_INDEX" val="13"/>
  <p:tag name="KSO_WM_UNIT_TEXT_FILL_TYPE" val="1"/>
  <p:tag name="KSO_WM_TEMPLATE_ASSEMBLE_XID" val="5fd0b6911fa9d42129dd3aa0"/>
  <p:tag name="KSO_WM_TEMPLATE_ASSEMBLE_GROUPID" val="5fd0b6911fa9d42129dd3aa0"/>
</p:tagLst>
</file>

<file path=ppt/tags/tag773.xml><?xml version="1.0" encoding="utf-8"?>
<p:tagLst xmlns:p="http://schemas.openxmlformats.org/presentationml/2006/main">
  <p:tag name="KSO_WM_SLIDE_ID" val="diagram20211211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1211"/>
  <p:tag name="KSO_WM_SLIDE_LAYOUT" val="a_f"/>
  <p:tag name="KSO_WM_SLIDE_LAYOUT_CNT" val="1_2"/>
  <p:tag name="KSO_WM_TEMPLATE_THUMBS_INDEX" val="1、4、7、12、13、14、15、16、17、18、20、24、25、28、33、36、40、43、44"/>
  <p:tag name="KSO_WM_SLIDE_SIZE" val="960*468"/>
  <p:tag name="KSO_WM_SLIDE_POSITION" val="0*0"/>
  <p:tag name="KSO_WM_SLIDE_LAYOUT_INFO" val="{&quot;id&quot;:&quot;2020-12-09T19:35:47&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35:47&quot;,&quot;margin&quot;:{&quot;bottom&quot;:0.42300000786781311,&quot;left&quot;:0.55915236473083496,&quot;right&quot;:0.55849218368530273,&quot;top&quot;:0.42300000786781311},&quot;type&quot;:0},{&quot;id&quot;:&quot;2020-12-09T19:35:47&quot;,&quot;maxSize&quot;:{&quot;size1&quot;:46.200000000000003},&quot;minSize&quot;:{&quot;size1&quot;:41},&quot;normalSize&quot;:{&quot;size1&quot;:41.000145243282496},&quot;subLayout&quot;:[{&quot;id&quot;:&quot;2020-12-09T19:35:47&quot;,&quot;margin&quot;:{&quot;bottom&quot;:0,&quot;left&quot;:1.1176444292068481,&quot;right&quot;:8.9431371688842773,&quot;top&quot;:2.1170001029968262},&quot;type&quot;:0},{&quot;id&quot;:&quot;2020-12-09T19:35:47&quot;,&quot;margin&quot;:{&quot;bottom&quot;:2.1170001029968262,&quot;left&quot;:1.1176444292068481,&quot;right&quot;:1.3968906402587891,&quot;top&quot;:1.6670000553131104},&quot;type&quot;:0}],&quot;type&quot;:0}],&quot;type&quot;:0}"/>
  <p:tag name="KSO_WM_SLIDE_BACKGROUND" val="[&quot;navigation&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2a3d9654be1f48689ae6f4f3111783f6&quot;,&quot;fill_align&quot;:&quot;lm&quot;,&quot;chip_types&quot;:[&quot;text&quot;,&quot;picture&quot;]},{&quot;text_align&quot;:&quot;lm&quot;,&quot;text_direction&quot;:&quot;horizontal&quot;,&quot;support_big_font&quot;:false,&quot;fill_id&quot;:&quot;979556bba22e42a9861a81219ef8f3b3&quot;,&quot;fill_align&quot;:&quot;lm&quot;,&quot;chip_types&quot;:[&quot;text&quot;,&quot;picture&quot;]}]]"/>
  <p:tag name="KSO_WM_CHIP_XID" val="5f5f3b948e478fb0c58a944c"/>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6911fa9d42129dd3aa0"/>
  <p:tag name="KSO_WM_TEMPLATE_ASSEMBLE_GROUPID" val="5fd0b6911fa9d42129dd3aa0"/>
</p:tagLst>
</file>

<file path=ppt/tags/tag7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b73710f3-e746-4830-871a-2f087a804e17}"/>
</p:tagLst>
</file>

<file path=ppt/tags/tag7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72a8dd09-38e5-40e4-a00b-ff78dfece714}"/>
</p:tagLst>
</file>

<file path=ppt/tags/tag7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aa3e59e8-89ca-4276-bf35-d7c7ff056f2c}"/>
</p:tagLst>
</file>

<file path=ppt/tags/tag7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362_1*i*2"/>
  <p:tag name="KSO_WM_TEMPLATE_CATEGORY" val="diagram"/>
  <p:tag name="KSO_WM_TEMPLATE_INDEX" val="20207362"/>
  <p:tag name="KSO_WM_UNIT_LAYERLEVEL" val="1"/>
  <p:tag name="KSO_WM_TAG_VERSION" val="1.0"/>
  <p:tag name="KSO_WM_BEAUTIFY_FLAG" val="#wm#"/>
  <p:tag name="KSO_WM_UNIT_TYPE" val="i"/>
  <p:tag name="KSO_WM_UNIT_INDEX" val="2"/>
  <p:tag name="KSO_WM_UNIT_BLOCK" val="0"/>
  <p:tag name="KSO_WM_UNIT_SM_LIMIT_TYPE" val="2"/>
  <p:tag name="KSO_WM_UNIT_DEC_AREA_ID" val="b4843e389b524881b8e0be3cf38814b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6ef8ed605d5daf04fe5f5f"/>
  <p:tag name="KSO_WM_CHIP_XID" val="5e6ef8ed605d5daf04fe5f60"/>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159"/>
  <p:tag name="KSO_WM_TEMPLATE_ASSEMBLE_XID" val="5fd094941fa9d42129dc089d"/>
  <p:tag name="KSO_WM_TEMPLATE_ASSEMBLE_GROUPID" val="5fd094941fa9d42129dc089d"/>
</p:tagLst>
</file>

<file path=ppt/tags/tag778.xml><?xml version="1.0" encoding="utf-8"?>
<p:tagLst xmlns:p="http://schemas.openxmlformats.org/presentationml/2006/main">
  <p:tag name="KSO_WM_UNIT_BLOCK" val="0"/>
  <p:tag name="KSO_WM_UNIT_SM_LIMIT_TYPE" val="2"/>
  <p:tag name="KSO_WM_UNIT_DEC_AREA_ID" val="cdbaf0ba76d74354816969efaaca8a0a"/>
  <p:tag name="KSO_WM_UNIT_HIGHLIGHT" val="0"/>
  <p:tag name="KSO_WM_UNIT_COMPATIBLE" val="0"/>
  <p:tag name="KSO_WM_UNIT_DIAGRAM_ISNUMVISUAL" val="0"/>
  <p:tag name="KSO_WM_UNIT_DIAGRAM_ISREFERUNIT" val="0"/>
  <p:tag name="KSO_WM_UNIT_TYPE" val="i"/>
  <p:tag name="KSO_WM_UNIT_INDEX" val="3"/>
  <p:tag name="KSO_WM_UNIT_ID" val="diagram20207362_1*i*3"/>
  <p:tag name="KSO_WM_TEMPLATE_CATEGORY" val="diagram"/>
  <p:tag name="KSO_WM_TEMPLATE_INDEX" val="20207362"/>
  <p:tag name="KSO_WM_UNIT_LAYERLEVEL" val="1"/>
  <p:tag name="KSO_WM_TAG_VERSION" val="1.0"/>
  <p:tag name="KSO_WM_BEAUTIFY_FLAG" val="#wm#"/>
  <p:tag name="KSO_WM_UNIT_DECORATE_INFO" val="{&quot;DecorateInfoH&quot;:{&quot;IsAbs&quot;:true},&quot;DecorateInfoW&quot;:{&quot;IsAbs&quot;:true},&quot;DecorateInfoX&quot;:{&quot;IsAbs&quot;:true,&quot;Pos&quot;:1},&quot;DecorateInfoY&quot;:{&quot;IsAbs&quot;:true,&quot;Pos&quot;:1},&quot;ReferentInfo&quot;:{&quot;Id&quot;:&quot;1a545c1746f049bd97fe0cb71805c9f5;a8a83ce649474be4a9e96c58407e46c8&quot;,&quot;X&quot;:{&quot;Pos&quot;:1},&quot;Y&quot;:{&quot;Pos&quot;:1}},&quot;whChangeMode&quot;:0}"/>
  <p:tag name="KSO_WM_CHIP_GROUPID" val="5e6ef8ed605d5daf04fe5f5f"/>
  <p:tag name="KSO_WM_CHIP_XID" val="5e6ef8ed605d5daf04fe5f60"/>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08"/>
  <p:tag name="KSO_WM_TEMPLATE_ASSEMBLE_XID" val="5fd094941fa9d42129dc089d"/>
  <p:tag name="KSO_WM_TEMPLATE_ASSEMBLE_GROUPID" val="5fd094941fa9d42129dc089d"/>
</p:tagLst>
</file>

<file path=ppt/tags/tag779.xml><?xml version="1.0" encoding="utf-8"?>
<p:tagLst xmlns:p="http://schemas.openxmlformats.org/presentationml/2006/main">
  <p:tag name="KSO_WM_UNIT_BLOCK" val="0"/>
  <p:tag name="KSO_WM_UNIT_SM_LIMIT_TYPE" val="0"/>
  <p:tag name="KSO_WM_UNIT_DEC_AREA_ID" val="62bfbfd9491f472b8b9d99017fc8f6e3"/>
  <p:tag name="KSO_WM_UNIT_HIGHLIGHT" val="0"/>
  <p:tag name="KSO_WM_UNIT_COMPATIBLE" val="0"/>
  <p:tag name="KSO_WM_UNIT_DIAGRAM_ISNUMVISUAL" val="0"/>
  <p:tag name="KSO_WM_UNIT_DIAGRAM_ISREFERUNIT" val="0"/>
  <p:tag name="KSO_WM_UNIT_TYPE" val="i"/>
  <p:tag name="KSO_WM_UNIT_INDEX" val="4"/>
  <p:tag name="KSO_WM_UNIT_ID" val="diagram20207362_1*i*4"/>
  <p:tag name="KSO_WM_TEMPLATE_CATEGORY" val="diagram"/>
  <p:tag name="KSO_WM_TEMPLATE_INDEX" val="20207362"/>
  <p:tag name="KSO_WM_UNIT_LAYERLEVEL" val="1"/>
  <p:tag name="KSO_WM_TAG_VERSION" val="1.0"/>
  <p:tag name="KSO_WM_BEAUTIFY_FLAG" val="#wm#"/>
  <p:tag name="KSO_WM_UNIT_DECORATE_INFO" val="{&quot;DecorateInfoH&quot;:{&quot;IsAbs&quot;:true},&quot;DecorateInfoW&quot;:{&quot;IsAbs&quot;:true},&quot;DecorateInfoX&quot;:{&quot;IsAbs&quot;:true,&quot;Pos&quot;:2},&quot;DecorateInfoY&quot;:{&quot;IsAbs&quot;:true,&quot;Pos&quot;:2},&quot;ReferentInfo&quot;:{&quot;Id&quot;:&quot;cdbaf0ba76d74354816969efaaca8a0a&quot;,&quot;X&quot;:{&quot;Pos&quot;:2},&quot;Y&quot;:{&quot;Pos&quot;:2}},&quot;whChangeMode&quot;:0}"/>
  <p:tag name="KSO_WM_CHIP_GROUPID" val="5e6ef8ed605d5daf04fe5f5f"/>
  <p:tag name="KSO_WM_CHIP_XID" val="5e6ef8ed605d5daf04fe5f6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1"/>
  <p:tag name="KSO_WM_TEMPLATE_ASSEMBLE_XID" val="5fd094941fa9d42129dc089d"/>
  <p:tag name="KSO_WM_TEMPLATE_ASSEMBLE_GROUPID" val="5fd094941fa9d42129dc089d"/>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9277d12203bb49ac9727b728c0f8cf40"/>
  <p:tag name="KSO_WM_UNIT_DECORATE_INFO" val=""/>
  <p:tag name="KSO_WM_UNIT_SM_LIMIT_TYPE" val=""/>
  <p:tag name="KSO_WM_CHIP_FILLAREA_FILL_RULE" val="{&quot;fill_align&quot;:&quot;cm&quot;,&quot;fill_effect&quot;:[],&quot;fill_mode&quot;:&quot;full&quot;,&quot;sacle_strategy&quot;:&quot;stretch&quot;}"/>
  <p:tag name="KSO_WM_ASSEMBLE_CHIP_INDEX" val="7b8490c6b41344779c12397692968979"/>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780.xml><?xml version="1.0" encoding="utf-8"?>
<p:tagLst xmlns:p="http://schemas.openxmlformats.org/presentationml/2006/main">
  <p:tag name="KSO_WM_UNIT_BLOCK" val="0"/>
  <p:tag name="KSO_WM_UNIT_SM_LIMIT_TYPE" val="0"/>
  <p:tag name="KSO_WM_UNIT_DEC_AREA_ID" val="73c7abe1fc364a99a90f8705d3626819"/>
  <p:tag name="KSO_WM_UNIT_HIGHLIGHT" val="0"/>
  <p:tag name="KSO_WM_UNIT_COMPATIBLE" val="0"/>
  <p:tag name="KSO_WM_UNIT_DIAGRAM_ISNUMVISUAL" val="0"/>
  <p:tag name="KSO_WM_UNIT_DIAGRAM_ISREFERUNIT" val="0"/>
  <p:tag name="KSO_WM_UNIT_TYPE" val="i"/>
  <p:tag name="KSO_WM_UNIT_INDEX" val="5"/>
  <p:tag name="KSO_WM_UNIT_ID" val="diagram20207362_1*i*5"/>
  <p:tag name="KSO_WM_TEMPLATE_CATEGORY" val="diagram"/>
  <p:tag name="KSO_WM_TEMPLATE_INDEX" val="20207362"/>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0},&quot;ReferentInfo&quot;:{&quot;Id&quot;:&quot;cdbaf0ba76d74354816969efaaca8a0a&quot;,&quot;X&quot;:{&quot;Pos&quot;:0},&quot;Y&quot;:{&quot;Pos&quot;:0}},&quot;whChangeMode&quot;:0}"/>
  <p:tag name="KSO_WM_CHIP_GROUPID" val="5e6ef8ed605d5daf04fe5f5f"/>
  <p:tag name="KSO_WM_CHIP_XID" val="5e6ef8ed605d5daf04fe5f6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1"/>
  <p:tag name="KSO_WM_TEMPLATE_ASSEMBLE_XID" val="5fd094941fa9d42129dc089d"/>
  <p:tag name="KSO_WM_TEMPLATE_ASSEMBLE_GROUPID" val="5fd094941fa9d42129dc089d"/>
</p:tagLst>
</file>

<file path=ppt/tags/tag78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362_1*a*1"/>
  <p:tag name="KSO_WM_TEMPLATE_CATEGORY" val="diagram"/>
  <p:tag name="KSO_WM_TEMPLATE_INDEX" val="2020736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3f28a4fc28684c6e99988db9725412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af8244922704c8c9daf80b73cc10789"/>
  <p:tag name="KSO_WM_UNIT_TEXT_FILL_FORE_SCHEMECOLOR_INDEX_BRIGHTNESS" val="0"/>
  <p:tag name="KSO_WM_UNIT_TEXT_FILL_FORE_SCHEMECOLOR_INDEX" val="13"/>
  <p:tag name="KSO_WM_UNIT_TEXT_FILL_TYPE" val="1"/>
  <p:tag name="KSO_WM_TEMPLATE_ASSEMBLE_XID" val="5fd094941fa9d42129dc089d"/>
  <p:tag name="KSO_WM_TEMPLATE_ASSEMBLE_GROUPID" val="5fd094941fa9d42129dc089d"/>
</p:tagLst>
</file>

<file path=ppt/tags/tag782.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31"/>
  <p:tag name="KSO_WM_UNIT_HIGHLIGHT" val="0"/>
  <p:tag name="KSO_WM_UNIT_COMPATIBLE" val="0"/>
  <p:tag name="KSO_WM_UNIT_DIAGRAM_ISNUMVISUAL" val="0"/>
  <p:tag name="KSO_WM_UNIT_DIAGRAM_ISREFERUNIT" val="0"/>
  <p:tag name="KSO_WM_UNIT_TYPE" val="h_a"/>
  <p:tag name="KSO_WM_UNIT_INDEX" val="1_1"/>
  <p:tag name="KSO_WM_UNIT_ID" val="diagram20207362_1*h_a*1_1"/>
  <p:tag name="KSO_WM_TEMPLATE_CATEGORY" val="diagram"/>
  <p:tag name="KSO_WM_TEMPLATE_INDEX" val="20207362"/>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1a545c1746f049bd97fe0cb71805c9f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e5376ba38fa460c899028c99feb7277"/>
  <p:tag name="KSO_WM_UNIT_TEXT_FILL_FORE_SCHEMECOLOR_INDEX_BRIGHTNESS" val="0"/>
  <p:tag name="KSO_WM_UNIT_TEXT_FILL_FORE_SCHEMECOLOR_INDEX" val="13"/>
  <p:tag name="KSO_WM_UNIT_TEXT_FILL_TYPE" val="1"/>
  <p:tag name="KSO_WM_TEMPLATE_ASSEMBLE_XID" val="5fd094941fa9d42129dc089d"/>
  <p:tag name="KSO_WM_TEMPLATE_ASSEMBLE_GROUPID" val="5fd094941fa9d42129dc089d"/>
</p:tagLst>
</file>

<file path=ppt/tags/tag783.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07362_1*h_f*1_1"/>
  <p:tag name="KSO_WM_TEMPLATE_CATEGORY" val="diagram"/>
  <p:tag name="KSO_WM_TEMPLATE_INDEX" val="20207362"/>
  <p:tag name="KSO_WM_UNIT_LAYERLEVEL" val="1_1"/>
  <p:tag name="KSO_WM_TAG_VERSION" val="1.0"/>
  <p:tag name="KSO_WM_BEAUTIFY_FLAG" val="#wm#"/>
  <p:tag name="KSO_WM_UNIT_SUBTYPE" val="a"/>
  <p:tag name="KSO_WM_UNIT_DEFAULT_FONT" val="14;20;2"/>
  <p:tag name="KSO_WM_UNIT_BLOCK" val="0"/>
  <p:tag name="KSO_WM_UNIT_VALUE" val="248"/>
  <p:tag name="KSO_WM_UNIT_SHOW_EDIT_AREA_INDICATION" val="1"/>
  <p:tag name="KSO_WM_CHIP_GROUPID" val="5e6b05b36848fb12bee65ad8"/>
  <p:tag name="KSO_WM_CHIP_XID" val="5e6b05b36848fb12bee65ada"/>
  <p:tag name="KSO_WM_UNIT_DEC_AREA_ID" val="a8a83ce649474be4a9e96c58407e46c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e5376ba38fa460c899028c99feb7277"/>
  <p:tag name="KSO_WM_UNIT_TEXT_FILL_FORE_SCHEMECOLOR_INDEX_BRIGHTNESS" val="0.25"/>
  <p:tag name="KSO_WM_UNIT_TEXT_FILL_FORE_SCHEMECOLOR_INDEX" val="13"/>
  <p:tag name="KSO_WM_UNIT_TEXT_FILL_TYPE" val="1"/>
  <p:tag name="KSO_WM_TEMPLATE_ASSEMBLE_XID" val="5fd094941fa9d42129dc089d"/>
  <p:tag name="KSO_WM_TEMPLATE_ASSEMBLE_GROUPID" val="5fd094941fa9d42129dc089d"/>
</p:tagLst>
</file>

<file path=ppt/tags/tag784.xml><?xml version="1.0" encoding="utf-8"?>
<p:tagLst xmlns:p="http://schemas.openxmlformats.org/presentationml/2006/main">
  <p:tag name="KSO_WM_BEAUTIFY_FLAG" val="#wm#"/>
  <p:tag name="KSO_WM_TEMPLATE_CATEGORY" val="diagram"/>
  <p:tag name="KSO_WM_TEMPLATE_INDEX" val="20207362"/>
  <p:tag name="KSO_WM_SLIDE_LAYOUT_INFO" val="{&quot;backgroundInfo&quot;:[{&quot;bottom&quot;:0,&quot;bottomAbs&quot;:false,&quot;left&quot;:0,&quot;leftAbs&quot;:false,&quot;right&quot;:0,&quot;rightAbs&quot;:false,&quot;top&quot;:0,&quot;topAbs&quot;:false,&quot;type&quot;:&quot;general&quot;}],&quot;id&quot;:&quot;2020-12-09T17:18:05&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7:18:05&quot;,&quot;margin&quot;:{&quot;bottom&quot;:0.42300000786781311,&quot;left&quot;:1.0318750143051147,&quot;right&quot;:1.0318750143051147,&quot;top&quot;:0.42300000786781311},&quot;type&quot;:0},{&quot;id&quot;:&quot;2020-12-09T17:18:05&quot;,&quot;margin&quot;:{&quot;bottom&quot;:2.5399999618530273,&quot;left&quot;:2.0637500286102295,&quot;right&quot;:2.0637500286102295,&quot;top&quot;:1.6929999589920044},&quot;maxSize&quot;:{&quot;size1&quot;:40.518801957972563},&quot;minSize&quot;:{&quot;size1&quot;:24.618801957972558},&quot;normalSize&quot;:{&quot;size1&quot;:31.28269191482676},&quot;subLayout&quot;:[{&quot;id&quot;:&quot;2020-12-09T17:18:05&quot;,&quot;margin&quot;:{&quot;bottom&quot;:0.046930059790611267,&quot;left&quot;:2.0637500286102295,&quot;right&quot;:2.0637500286102295,&quot;top&quot;:1.6929999589920044},&quot;type&quot;:0},{&quot;id&quot;:&quot;2020-12-09T17:18:05&quot;,&quot;margin&quot;:{&quot;bottom&quot;:2.5399999618530273,&quot;left&quot;:2.0637500286102295,&quot;right&quot;:2.0637500286102295,&quot;top&quot;:0.14886118471622467},&quot;type&quot;:0}],&quot;type&quot;:0}],&quot;type&quot;:0}"/>
  <p:tag name="KSO_WM_SLIDE_CAN_ADD_NAVIGATION" val="1"/>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ef8ed605d5daf04fe5f60"/>
  <p:tag name="KSO_WM_SLIDE_ID" val="diagram2020736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635.954*252.7"/>
  <p:tag name="KSO_WM_SLIDE_POSITION" val="168*191.3"/>
  <p:tag name="KSO_WM_TAG_VERSION" val="1.0"/>
  <p:tag name="KSO_WM_SLIDE_LAYOUT" val="a_h"/>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ext&quot;,&quot;text&quot;,&quot;picture&quot;,&quot;chart&quot;,&quot;table&quot;,&quot;video&quot;]}]]"/>
  <p:tag name="KSO_WM_CHIP_DECFILLPROP" val="[]"/>
  <p:tag name="KSO_WM_CHIP_GROUPID" val="5e6ef8ed605d5daf04fe5f5f"/>
  <p:tag name="KSO_WM_SLIDE_BK_DARK_LIGHT" val=""/>
  <p:tag name="KSO_WM_SLIDE_BACKGROUND_TYPE" val="navigation"/>
  <p:tag name="KSO_WM_SLIDE_SUPPORT_FEATURE_TYPE" val="0"/>
  <p:tag name="KSO_WM_TEMPLATE_ASSEMBLE_XID" val="5fd094941fa9d42129dc089d"/>
  <p:tag name="KSO_WM_TEMPLATE_ASSEMBLE_GROUPID" val="5fd094941fa9d42129dc089d"/>
</p:tagLst>
</file>

<file path=ppt/tags/tag7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2891d6e7-1911-4f99-bc7c-aff658d52026}"/>
</p:tagLst>
</file>

<file path=ppt/tags/tag7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350d1e7b-b6ae-4e1e-b288-ee3c8e23c96c}"/>
</p:tagLst>
</file>

<file path=ppt/tags/tag7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732cd27c-8f63-46a4-9113-fcaa8869a0ad}"/>
</p:tagLst>
</file>

<file path=ppt/tags/tag78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78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c29843efd9f34cadb8ef66f6a7548c28"/>
  <p:tag name="KSO_WM_UNIT_DECORATE_INFO" val=""/>
  <p:tag name="KSO_WM_UNIT_SM_LIMIT_TYPE" val=""/>
  <p:tag name="KSO_WM_CHIP_FILLAREA_FILL_RULE" val="{&quot;fill_align&quot;:&quot;cm&quot;,&quot;fill_effect&quot;:[],&quot;fill_mode&quot;:&quot;full&quot;,&quot;sacle_strategy&quot;:&quot;stretch&quot;}"/>
  <p:tag name="KSO_WM_ASSEMBLE_CHIP_INDEX" val="31e343754e614bfeb1fc011d07ea64dc"/>
  <p:tag name="KSO_WM_SLIDE_BACKGROUND_TYPE" val="belt"/>
</p:tagLst>
</file>

<file path=ppt/tags/tag790.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7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6f7f3f93-f51e-4eb0-a64e-b7d6b4e105de}"/>
</p:tagLst>
</file>

<file path=ppt/tags/tag7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fcf3ae68-67aa-4424-97e9-6d30397cb07e}"/>
</p:tagLst>
</file>

<file path=ppt/tags/tag7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7005b3c7-8eda-48c6-ba8d-3393b7d07e32}"/>
</p:tagLst>
</file>

<file path=ppt/tags/tag79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6_1*a*1"/>
  <p:tag name="KSO_WM_TEMPLATE_CATEGORY" val="diagram"/>
  <p:tag name="KSO_WM_TEMPLATE_INDEX" val="202076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cc55fcfde09408385c2a0cc41ad606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f50a13e915041858ca873cee0dbd5b3"/>
  <p:tag name="KSO_WM_UNIT_TEXT_FILL_FORE_SCHEMECOLOR_INDEX_BRIGHTNESS" val="0"/>
  <p:tag name="KSO_WM_UNIT_TEXT_FILL_FORE_SCHEMECOLOR_INDEX" val="13"/>
  <p:tag name="KSO_WM_UNIT_TEXT_FILL_TYPE" val="1"/>
  <p:tag name="KSO_WM_TEMPLATE_ASSEMBLE_XID" val="5fd0a1c61fa9d42129dcc882"/>
  <p:tag name="KSO_WM_TEMPLATE_ASSEMBLE_GROUPID" val="5fd0a1c61fa9d42129dcc882"/>
</p:tagLst>
</file>

<file path=ppt/tags/tag79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646_1*f*1"/>
  <p:tag name="KSO_WM_TEMPLATE_CATEGORY" val="diagram"/>
  <p:tag name="KSO_WM_TEMPLATE_INDEX" val="20207646"/>
  <p:tag name="KSO_WM_UNIT_LAYERLEVEL" val="1"/>
  <p:tag name="KSO_WM_TAG_VERSION" val="1.0"/>
  <p:tag name="KSO_WM_BEAUTIFY_FLAG" val="#wm#"/>
  <p:tag name="KSO_WM_UNIT_DEFAULT_FONT" val="14;20;2"/>
  <p:tag name="KSO_WM_UNIT_BLOCK" val="0"/>
  <p:tag name="KSO_WM_UNIT_VALUE" val="408"/>
  <p:tag name="KSO_WM_UNIT_SHOW_EDIT_AREA_INDICATION" val="1"/>
  <p:tag name="KSO_WM_CHIP_GROUPID" val="5e6b05596848fb12bee65ac8"/>
  <p:tag name="KSO_WM_CHIP_XID" val="5e6b05596848fb12bee65aca"/>
  <p:tag name="KSO_WM_UNIT_DEC_AREA_ID" val="7d3c5578deb54519a4945ca106b0c5a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1e3f8c4686d4a4b8956c01ae138f24a"/>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5fd0a1c61fa9d42129dcc882"/>
  <p:tag name="KSO_WM_TEMPLATE_ASSEMBLE_GROUPID" val="5fd0a1c61fa9d42129dcc882"/>
</p:tagLst>
</file>

<file path=ppt/tags/tag796.xml><?xml version="1.0" encoding="utf-8"?>
<p:tagLst xmlns:p="http://schemas.openxmlformats.org/presentationml/2006/main">
  <p:tag name="KSO_WM_BEAUTIFY_FLAG" val="#wm#"/>
  <p:tag name="KSO_WM_TEMPLATE_CATEGORY" val="diagram"/>
  <p:tag name="KSO_WM_TEMPLATE_INDEX" val="20207646"/>
  <p:tag name="KSO_WM_SLIDE_LAYOUT_INFO" val="{&quot;id&quot;:&quot;2020-12-09T18:07:0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07:03&quot;,&quot;margin&quot;:{&quot;bottom&quot;:0.42300000786781311,&quot;left&quot;:0.83839845657348633,&quot;right&quot;:0.83839845657348633,&quot;top&quot;:0.42300000786781311},&quot;type&quot;:0},{&quot;id&quot;:&quot;2020-12-09T18:07:03&quot;,&quot;margin&quot;:{&quot;bottom&quot;:1.6929999589920044,&quot;left&quot;:1.1176444292068481,&quot;right&quot;:1.1176444292068481,&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8"/>
  <p:tag name="KSO_WM_SLIDE_POSITION" val="0*0"/>
  <p:tag name="KSO_WM_TAG_VERSION" val="1.0"/>
  <p:tag name="KSO_WM_SLIDE_LAYOUT" val="a_f"/>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
  <p:tag name="KSO_WM_SLIDE_BACKGROUND_TYPE" val="navigation"/>
  <p:tag name="KSO_WM_SLIDE_SUPPORT_FEATURE_TYPE" val="0"/>
  <p:tag name="KSO_WM_TEMPLATE_ASSEMBLE_XID" val="5fd0a1c61fa9d42129dcc882"/>
  <p:tag name="KSO_WM_TEMPLATE_ASSEMBLE_GROUPID" val="5fd0a1c61fa9d42129dcc882"/>
</p:tagLst>
</file>

<file path=ppt/tags/tag7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51ec43c6-56f9-4cf2-8873-f0ea98298a88}"/>
</p:tagLst>
</file>

<file path=ppt/tags/tag7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01521dcd-c7c6-456d-a8ce-2d0a7d1a214a}"/>
</p:tagLst>
</file>

<file path=ppt/tags/tag7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45e1d589-8d4e-4d50-9a09-61e6a55e62a7}"/>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ff8b242b6c2f45e099ff09f618edd09c"/>
  <p:tag name="KSO_WM_UNIT_DECORATE_INFO" val=""/>
  <p:tag name="KSO_WM_UNIT_SM_LIMIT_TYPE" val=""/>
  <p:tag name="KSO_WM_CHIP_FILLAREA_FILL_RULE" val="{&quot;fill_align&quot;:&quot;cm&quot;,&quot;fill_effect&quot;:[],&quot;fill_mode&quot;:&quot;full&quot;,&quot;sacle_strategy&quot;:&quot;stretch&quot;}"/>
  <p:tag name="KSO_WM_ASSEMBLE_CHIP_INDEX" val="ce907e5f84f64b478bd465fe0a6c974a"/>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75533bc814774acba9c5b106a7a43137"/>
  <p:tag name="KSO_WM_UNIT_DECORATE_INFO" val=""/>
  <p:tag name="KSO_WM_UNIT_SM_LIMIT_TYPE" val=""/>
  <p:tag name="KSO_WM_CHIP_FILLAREA_FILL_RULE" val="{&quot;fill_align&quot;:&quot;cm&quot;,&quot;fill_effect&quot;:[],&quot;fill_mode&quot;:&quot;full&quot;,&quot;sacle_strategy&quot;:&quot;stretch&quot;}"/>
  <p:tag name="KSO_WM_ASSEMBLE_CHIP_INDEX" val="1e57e80914804cca9b5316e3472ff85e"/>
  <p:tag name="KSO_WM_SLIDE_BACKGROUND_TYPE" val="belt"/>
</p:tagLst>
</file>

<file path=ppt/tags/tag8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36_1*i*2"/>
  <p:tag name="KSO_WM_TEMPLATE_CATEGORY" val="diagram"/>
  <p:tag name="KSO_WM_TEMPLATE_INDEX" val="20211236"/>
  <p:tag name="KSO_WM_UNIT_LAYERLEVEL" val="1"/>
  <p:tag name="KSO_WM_TAG_VERSION" val="1.0"/>
  <p:tag name="KSO_WM_BEAUTIFY_FLAG" val="#wm#"/>
  <p:tag name="KSO_WM_UNIT_BLOCK" val="0"/>
  <p:tag name="KSO_WM_UNIT_SM_LIMIT_TYPE" val="2"/>
  <p:tag name="KSO_WM_UNIT_DEC_AREA_ID" val="ca74dc695b4f44688175849c525b60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28e478fb0c58a93f8"/>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688"/>
  <p:tag name="KSO_WM_TEMPLATE_ASSEMBLE_XID" val="5fd0b38d1fa9d42129dd357c"/>
  <p:tag name="KSO_WM_TEMPLATE_ASSEMBLE_GROUPID" val="5fd0b38d1fa9d42129dd357c"/>
</p:tagLst>
</file>

<file path=ppt/tags/tag8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36_1*i*3"/>
  <p:tag name="KSO_WM_TEMPLATE_CATEGORY" val="diagram"/>
  <p:tag name="KSO_WM_TEMPLATE_INDEX" val="20211236"/>
  <p:tag name="KSO_WM_UNIT_LAYERLEVEL" val="1"/>
  <p:tag name="KSO_WM_TAG_VERSION" val="1.0"/>
  <p:tag name="KSO_WM_BEAUTIFY_FLAG" val="#wm#"/>
  <p:tag name="KSO_WM_UNIT_BLOCK" val="0"/>
  <p:tag name="KSO_WM_UNIT_SM_LIMIT_TYPE" val="2"/>
  <p:tag name="KSO_WM_UNIT_DEC_AREA_ID" val="fcd5113665454bfaa2d38c59cc653f6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5ee1ca4d6848d78f644aeb"/>
  <p:tag name="KSO_WM_CHIP_XID" val="5f5f3b628e478fb0c58a93f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688"/>
  <p:tag name="KSO_WM_TEMPLATE_ASSEMBLE_XID" val="5fd0b38d1fa9d42129dd357c"/>
  <p:tag name="KSO_WM_TEMPLATE_ASSEMBLE_GROUPID" val="5fd0b38d1fa9d42129dd357c"/>
</p:tagLst>
</file>

<file path=ppt/tags/tag802.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1236_1*a*1"/>
  <p:tag name="KSO_WM_TEMPLATE_CATEGORY" val="diagram"/>
  <p:tag name="KSO_WM_TEMPLATE_INDEX" val="2021123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3e66a81d68494fee91e462bb0863bac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912dd0f2dc64ae7b452aabd63d64a0c"/>
  <p:tag name="KSO_WM_UNIT_TEXT_FILL_FORE_SCHEMECOLOR_INDEX_BRIGHTNESS" val="0"/>
  <p:tag name="KSO_WM_UNIT_TEXT_FILL_FORE_SCHEMECOLOR_INDEX" val="13"/>
  <p:tag name="KSO_WM_UNIT_TEXT_FILL_TYPE" val="1"/>
  <p:tag name="KSO_WM_TEMPLATE_ASSEMBLE_XID" val="5fd0b38d1fa9d42129dd357c"/>
  <p:tag name="KSO_WM_TEMPLATE_ASSEMBLE_GROUPID" val="5fd0b38d1fa9d42129dd357c"/>
</p:tagLst>
</file>

<file path=ppt/tags/tag803.xml><?xml version="1.0" encoding="utf-8"?>
<p:tagLst xmlns:p="http://schemas.openxmlformats.org/presentationml/2006/main">
  <p:tag name="KSO_WM_UNIT_VALUE" val="508*1861"/>
  <p:tag name="KSO_WM_UNIT_HIGHLIGHT" val="0"/>
  <p:tag name="KSO_WM_UNIT_COMPATIBLE" val="0"/>
  <p:tag name="KSO_WM_UNIT_DIAGRAM_ISNUMVISUAL" val="0"/>
  <p:tag name="KSO_WM_UNIT_DIAGRAM_ISREFERUNIT" val="0"/>
  <p:tag name="KSO_WM_UNIT_TYPE" val="d"/>
  <p:tag name="KSO_WM_UNIT_INDEX" val="1"/>
  <p:tag name="KSO_WM_UNIT_ID" val="diagram20211236_1*d*1"/>
  <p:tag name="KSO_WM_TEMPLATE_CATEGORY" val="diagram"/>
  <p:tag name="KSO_WM_TEMPLATE_INDEX" val="20211236"/>
  <p:tag name="KSO_WM_UNIT_LAYERLEVEL" val="1"/>
  <p:tag name="KSO_WM_TAG_VERSION" val="1.0"/>
  <p:tag name="KSO_WM_BEAUTIFY_FLAG" val="#wm#"/>
  <p:tag name="KSO_WM_CHIP_GROUPID" val="5e7310da9a230a26b9e88a19"/>
  <p:tag name="KSO_WM_CHIP_XID" val="5e7310da9a230a26b9e88a1a"/>
  <p:tag name="KSO_WM_UNIT_DEC_AREA_ID" val="d5c27c10a10444e39cc70be2e91727c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713f64d5781423ebff8e7a575b8c9bf"/>
  <p:tag name="KSO_WM_UNIT_PLACING_PICTURE" val="3713f64d5781423ebff8e7a575b8c9bf"/>
  <p:tag name="KSO_WM_UNIT_SUPPORT_UNIT_TYPE" val="[&quot;d&quot;,&quot;α&quot;,&quot;β&quot;,&quot;θ&quot;]"/>
  <p:tag name="KSO_WM_TEMPLATE_ASSEMBLE_XID" val="5fd0b38d1fa9d42129dd357c"/>
  <p:tag name="KSO_WM_TEMPLATE_ASSEMBLE_GROUPID" val="5fd0b38d1fa9d42129dd357c"/>
</p:tagLst>
</file>

<file path=ppt/tags/tag804.xml><?xml version="1.0" encoding="utf-8"?>
<p:tagLst xmlns:p="http://schemas.openxmlformats.org/presentationml/2006/main">
  <p:tag name="KSO_WM_SLIDE_ID" val="diagram2021123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1236"/>
  <p:tag name="KSO_WM_SLIDE_LAYOUT" val="a_d"/>
  <p:tag name="KSO_WM_SLIDE_LAYOUT_CNT" val="1_1"/>
  <p:tag name="KSO_WM_TEMPLATE_THUMBS_INDEX" val="1、4、7、12、13、14、15、16、17、18、20、24、25、28、33、36、40、43、44"/>
  <p:tag name="KSO_WM_SLIDE_SIZE" val="960*492"/>
  <p:tag name="KSO_WM_SLIDE_POSITION" val="0*0"/>
  <p:tag name="KSO_WM_SLIDE_LAYOUT_INFO" val="{&quot;id&quot;:&quot;2020-12-09T19:22:5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2:53&quot;,&quot;margin&quot;:{&quot;bottom&quot;:0.42300000786781311,&quot;left&quot;:0.68818747997283936,&quot;right&quot;:0.68737500905990601,&quot;top&quot;:0.42300000786781311},&quot;type&quot;:0},{&quot;id&quot;:&quot;2020-12-09T19:22:53&quot;,&quot;margin&quot;:{&quot;bottom&quot;:3.3870000839233398,&quot;left&quot;:3.7838125228881836,&quot;right&quot;:3.7838125228881836,&quot;top&quot;:3.3870000839233398},&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28e478fb0c58a93f8"/>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2c9a4fe270b94c2f9d9931eeea71f55a&quot;,&quot;fill_align&quot;:&quot;cm&quot;,&quot;chip_types&quot;:[&quot;pictext&quot;,&quot;text&quot;,&quot;picture&quot;,&quot;chart&quot;,&quot;table&quot;,&quot;video&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8d1fa9d42129dd357c"/>
  <p:tag name="KSO_WM_TEMPLATE_ASSEMBLE_GROUPID" val="5fd0b38d1fa9d42129dd357c"/>
</p:tagLst>
</file>

<file path=ppt/tags/tag8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5da18397-6031-4953-bb88-9142a47685bc}"/>
</p:tagLst>
</file>

<file path=ppt/tags/tag8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448f8f14-db5b-4f05-bec2-84148f19ede9}"/>
</p:tagLst>
</file>

<file path=ppt/tags/tag8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15e2786f-74fe-4581-aa8c-933937dc2dc7}"/>
</p:tagLst>
</file>

<file path=ppt/tags/tag80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646_1*a*1"/>
  <p:tag name="KSO_WM_TEMPLATE_CATEGORY" val="diagram"/>
  <p:tag name="KSO_WM_TEMPLATE_INDEX" val="2020764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cc55fcfde09408385c2a0cc41ad606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f50a13e915041858ca873cee0dbd5b3"/>
  <p:tag name="KSO_WM_UNIT_TEXT_FILL_FORE_SCHEMECOLOR_INDEX_BRIGHTNESS" val="0"/>
  <p:tag name="KSO_WM_UNIT_TEXT_FILL_FORE_SCHEMECOLOR_INDEX" val="13"/>
  <p:tag name="KSO_WM_UNIT_TEXT_FILL_TYPE" val="1"/>
  <p:tag name="KSO_WM_TEMPLATE_ASSEMBLE_XID" val="5fd0a1c61fa9d42129dcc882"/>
  <p:tag name="KSO_WM_TEMPLATE_ASSEMBLE_GROUPID" val="5fd0a1c61fa9d42129dcc882"/>
</p:tagLst>
</file>

<file path=ppt/tags/tag80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646_1*f*1"/>
  <p:tag name="KSO_WM_TEMPLATE_CATEGORY" val="diagram"/>
  <p:tag name="KSO_WM_TEMPLATE_INDEX" val="20207646"/>
  <p:tag name="KSO_WM_UNIT_LAYERLEVEL" val="1"/>
  <p:tag name="KSO_WM_TAG_VERSION" val="1.0"/>
  <p:tag name="KSO_WM_BEAUTIFY_FLAG" val="#wm#"/>
  <p:tag name="KSO_WM_UNIT_DEFAULT_FONT" val="14;20;2"/>
  <p:tag name="KSO_WM_UNIT_BLOCK" val="0"/>
  <p:tag name="KSO_WM_UNIT_VALUE" val="408"/>
  <p:tag name="KSO_WM_UNIT_SHOW_EDIT_AREA_INDICATION" val="1"/>
  <p:tag name="KSO_WM_CHIP_GROUPID" val="5e6b05596848fb12bee65ac8"/>
  <p:tag name="KSO_WM_CHIP_XID" val="5e6b05596848fb12bee65aca"/>
  <p:tag name="KSO_WM_UNIT_DEC_AREA_ID" val="7d3c5578deb54519a4945ca106b0c5a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1e3f8c4686d4a4b8956c01ae138f24a"/>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5fd0a1c61fa9d42129dcc882"/>
  <p:tag name="KSO_WM_TEMPLATE_ASSEMBLE_GROUPID" val="5fd0a1c61fa9d42129dcc882"/>
</p:tagLst>
</file>

<file path=ppt/tags/tag81.xml><?xml version="1.0" encoding="utf-8"?>
<p:tagLst xmlns:p="http://schemas.openxmlformats.org/presentationml/2006/main">
  <p:tag name="KSO_WM_SLIDE_BACKGROUND_TYPE" val="belt"/>
</p:tagLst>
</file>

<file path=ppt/tags/tag810.xml><?xml version="1.0" encoding="utf-8"?>
<p:tagLst xmlns:p="http://schemas.openxmlformats.org/presentationml/2006/main">
  <p:tag name="KSO_WM_BEAUTIFY_FLAG" val="#wm#"/>
  <p:tag name="KSO_WM_TEMPLATE_CATEGORY" val="diagram"/>
  <p:tag name="KSO_WM_TEMPLATE_INDEX" val="20207646"/>
  <p:tag name="KSO_WM_SLIDE_LAYOUT_INFO" val="{&quot;id&quot;:&quot;2020-12-09T18:07:0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8:07:03&quot;,&quot;margin&quot;:{&quot;bottom&quot;:0.42300000786781311,&quot;left&quot;:0.83839845657348633,&quot;right&quot;:0.83839845657348633,&quot;top&quot;:0.42300000786781311},&quot;type&quot;:0},{&quot;id&quot;:&quot;2020-12-09T18:07:03&quot;,&quot;margin&quot;:{&quot;bottom&quot;:1.6929999589920044,&quot;left&quot;:1.1176444292068481,&quot;right&quot;:1.1176444292068481,&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6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8"/>
  <p:tag name="KSO_WM_SLIDE_POSITION" val="0*0"/>
  <p:tag name="KSO_WM_TAG_VERSION" val="1.0"/>
  <p:tag name="KSO_WM_SLIDE_LAYOUT" val="a_f"/>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
  <p:tag name="KSO_WM_SLIDE_BACKGROUND_TYPE" val="navigation"/>
  <p:tag name="KSO_WM_SLIDE_SUPPORT_FEATURE_TYPE" val="0"/>
  <p:tag name="KSO_WM_TEMPLATE_ASSEMBLE_XID" val="5fd0a1c61fa9d42129dcc882"/>
  <p:tag name="KSO_WM_TEMPLATE_ASSEMBLE_GROUPID" val="5fd0a1c61fa9d42129dcc882"/>
</p:tagLst>
</file>

<file path=ppt/tags/tag8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34e033a8-8f0e-45ba-8765-f4ab41ec4e09}"/>
</p:tagLst>
</file>

<file path=ppt/tags/tag8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01bd8e0d-3fd1-4c12-9018-92edd6b5e192}"/>
</p:tagLst>
</file>

<file path=ppt/tags/tag8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4608f2a7-6cc1-4655-b597-e46c3c00f95a}"/>
</p:tagLst>
</file>

<file path=ppt/tags/tag81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81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816.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8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0e180a32-55ff-4ba3-be65-dd4f09234678}"/>
</p:tagLst>
</file>

<file path=ppt/tags/tag8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9b7208e1-ca32-4cf8-b035-ca3e1381e5e6}"/>
</p:tagLst>
</file>

<file path=ppt/tags/tag8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97c577fb-07c4-44fa-b8ae-d48fedef59a6}"/>
</p:tagLst>
</file>

<file path=ppt/tags/tag82.xml><?xml version="1.0" encoding="utf-8"?>
<p:tagLst xmlns:p="http://schemas.openxmlformats.org/presentationml/2006/main">
  <p:tag name="KSO_WM_SLIDE_BACKGROUND_TYPE" val="belt"/>
</p:tagLst>
</file>

<file path=ppt/tags/tag82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6406_1*a*1"/>
  <p:tag name="KSO_WM_TEMPLATE_CATEGORY" val="diagram"/>
  <p:tag name="KSO_WM_TEMPLATE_INDEX" val="2021640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ec9bf5962634d4c934a528a69cce30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55bcfeef4914ec390bb62a3becf6a68"/>
  <p:tag name="KSO_WM_UNIT_TEXT_FILL_FORE_SCHEMECOLOR_INDEX_BRIGHTNESS" val="0"/>
  <p:tag name="KSO_WM_UNIT_TEXT_FILL_FORE_SCHEMECOLOR_INDEX" val="13"/>
  <p:tag name="KSO_WM_UNIT_TEXT_FILL_TYPE" val="1"/>
  <p:tag name="KSO_WM_TEMPLATE_ASSEMBLE_XID" val="5fd102521fa9d42129ddd470"/>
  <p:tag name="KSO_WM_TEMPLATE_ASSEMBLE_GROUPID" val="5fd102521fa9d42129ddd470"/>
</p:tagLst>
</file>

<file path=ppt/tags/tag821.xml><?xml version="1.0" encoding="utf-8"?>
<p:tagLst xmlns:p="http://schemas.openxmlformats.org/presentationml/2006/main">
  <p:tag name="KSO_WM_UNIT_VALUE" val="677*1692"/>
  <p:tag name="KSO_WM_UNIT_HIGHLIGHT" val="0"/>
  <p:tag name="KSO_WM_UNIT_COMPATIBLE" val="0"/>
  <p:tag name="KSO_WM_UNIT_DIAGRAM_ISNUMVISUAL" val="0"/>
  <p:tag name="KSO_WM_UNIT_DIAGRAM_ISREFERUNIT" val="0"/>
  <p:tag name="KSO_WM_UNIT_TYPE" val="d"/>
  <p:tag name="KSO_WM_UNIT_INDEX" val="1"/>
  <p:tag name="KSO_WM_UNIT_ID" val="diagram20216406_1*d*1"/>
  <p:tag name="KSO_WM_TEMPLATE_CATEGORY" val="diagram"/>
  <p:tag name="KSO_WM_TEMPLATE_INDEX" val="20216406"/>
  <p:tag name="KSO_WM_UNIT_LAYERLEVEL" val="1"/>
  <p:tag name="KSO_WM_TAG_VERSION" val="1.0"/>
  <p:tag name="KSO_WM_BEAUTIFY_FLAG" val="#wm#"/>
  <p:tag name="KSO_WM_CHIP_GROUPID" val="5e7310da9a230a26b9e88a19"/>
  <p:tag name="KSO_WM_CHIP_XID" val="5e7310da9a230a26b9e88a1a"/>
  <p:tag name="KSO_WM_UNIT_DEC_AREA_ID" val="01dd533c4169421f874f885b6018aee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769045fc5b44ee3a9ac496d5fae4af3"/>
  <p:tag name="KSO_WM_UNIT_PLACING_PICTURE" val="6769045fc5b44ee3a9ac496d5fae4af3"/>
  <p:tag name="KSO_WM_UNIT_SUPPORT_UNIT_TYPE" val="[&quot;d&quot;]"/>
  <p:tag name="KSO_WM_TEMPLATE_ASSEMBLE_XID" val="5fd102521fa9d42129ddd470"/>
  <p:tag name="KSO_WM_TEMPLATE_ASSEMBLE_GROUPID" val="5fd102521fa9d42129ddd470"/>
</p:tagLst>
</file>

<file path=ppt/tags/tag822.xml><?xml version="1.0" encoding="utf-8"?>
<p:tagLst xmlns:p="http://schemas.openxmlformats.org/presentationml/2006/main">
  <p:tag name="KSO_WM_SLIDE_ID" val="diagram2021640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6406"/>
  <p:tag name="KSO_WM_SLIDE_LAYOUT" val="a_d"/>
  <p:tag name="KSO_WM_SLIDE_LAYOUT_CNT" val="1_1"/>
  <p:tag name="KSO_WM_SLIDE_LAYOUT_INFO" val="{&quot;id&quot;:&quot;2020-12-10T00:58:58&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10T00:58:58&quot;,&quot;margin&quot;:{&quot;bottom&quot;:0.42300000786781311,&quot;left&quot;:0.83839845657348633,&quot;right&quot;:0.83839845657348633,&quot;top&quot;:0.42300000786781311},&quot;type&quot;:0},{&quot;id&quot;:&quot;2020-12-10T00:58:58&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102521fa9d42129ddd470"/>
  <p:tag name="KSO_WM_TEMPLATE_ASSEMBLE_GROUPID" val="5fd102521fa9d42129ddd470"/>
</p:tagLst>
</file>

<file path=ppt/tags/tag8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1fac5882-177a-4910-8cc4-568ecc389f2e}"/>
</p:tagLst>
</file>

<file path=ppt/tags/tag8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1d83f90b-2a8c-42e3-9308-316cc679d2c3}"/>
</p:tagLst>
</file>

<file path=ppt/tags/tag8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7c9a4b68-242b-42b3-8feb-679d0ba7b7a2}"/>
</p:tagLst>
</file>

<file path=ppt/tags/tag8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014_1*i*2"/>
  <p:tag name="KSO_WM_TEMPLATE_CATEGORY" val="diagram"/>
  <p:tag name="KSO_WM_TEMPLATE_INDEX" val="20217014"/>
  <p:tag name="KSO_WM_UNIT_LAYERLEVEL" val="1"/>
  <p:tag name="KSO_WM_TAG_VERSION" val="1.0"/>
  <p:tag name="KSO_WM_BEAUTIFY_FLAG" val="#wm#"/>
  <p:tag name="KSO_WM_UNIT_BLOCK" val="0"/>
  <p:tag name="KSO_WM_UNIT_SM_LIMIT_TYPE" val="2"/>
  <p:tag name="KSO_WM_UNIT_DEC_AREA_ID" val="86f1f370a9634dbaae910843b59d0f51"/>
  <p:tag name="KSO_WM_UNIT_DECORATE_INFO" val="{&quot;DecorateInfoH&quot;:{&quot;IsAbs&quot;:true},&quot;DecorateInfoW&quot;:{&quot;IsAbs&quot;:true},&quot;DecorateInfoX&quot;:{&quot;IsAbs&quot;:true,&quot;Pos&quot;:2},&quot;DecorateInfoY&quot;:{&quot;IsAbs&quot;:true,&quot;Pos&quot;:2},&quot;ReferentInfo&quot;:{&quot;Id&quot;:&quot;07e345fcd07b4b59857802027e438535&quot;,&quot;X&quot;:{&quot;Pos&quot;:2},&quot;Y&quot;:{&quot;Pos&quot;:2}},&quot;whChangeMode&quot;:0}"/>
  <p:tag name="KSO_WM_CHIP_GROUPID" val="5f5ee1ca4d6848d78f644aeb"/>
  <p:tag name="KSO_WM_CHIP_XID" val="5f5f3b768e478fb0c58a942f"/>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84"/>
  <p:tag name="KSO_WM_TEMPLATE_ASSEMBLE_XID" val="5fd103ec1fa9d42129ddd6c2"/>
  <p:tag name="KSO_WM_TEMPLATE_ASSEMBLE_GROUPID" val="5fd103ec1fa9d42129ddd6c2"/>
</p:tagLst>
</file>

<file path=ppt/tags/tag82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7014_1*a*1"/>
  <p:tag name="KSO_WM_TEMPLATE_CATEGORY" val="diagram"/>
  <p:tag name="KSO_WM_TEMPLATE_INDEX" val="2021701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d8ebac1849fb4c70b734eca0aa4c320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21d28a2f981438898e71b3518c0e098"/>
  <p:tag name="KSO_WM_UNIT_TEXT_FILL_FORE_SCHEMECOLOR_INDEX_BRIGHTNESS" val="0"/>
  <p:tag name="KSO_WM_UNIT_TEXT_FILL_FORE_SCHEMECOLOR_INDEX" val="13"/>
  <p:tag name="KSO_WM_UNIT_TEXT_FILL_TYPE" val="1"/>
  <p:tag name="KSO_WM_TEMPLATE_ASSEMBLE_XID" val="5fd103ec1fa9d42129ddd6c2"/>
  <p:tag name="KSO_WM_TEMPLATE_ASSEMBLE_GROUPID" val="5fd103ec1fa9d42129ddd6c2"/>
</p:tagLst>
</file>

<file path=ppt/tags/tag828.xml><?xml version="1.0" encoding="utf-8"?>
<p:tagLst xmlns:p="http://schemas.openxmlformats.org/presentationml/2006/main">
  <p:tag name="KSO_WM_UNIT_VALUE" val="761*846"/>
  <p:tag name="KSO_WM_UNIT_HIGHLIGHT" val="0"/>
  <p:tag name="KSO_WM_UNIT_COMPATIBLE" val="0"/>
  <p:tag name="KSO_WM_UNIT_DIAGRAM_ISNUMVISUAL" val="0"/>
  <p:tag name="KSO_WM_UNIT_DIAGRAM_ISREFERUNIT" val="0"/>
  <p:tag name="KSO_WM_UNIT_TYPE" val="d"/>
  <p:tag name="KSO_WM_UNIT_INDEX" val="2"/>
  <p:tag name="KSO_WM_UNIT_ID" val="diagram20217014_1*d*2"/>
  <p:tag name="KSO_WM_TEMPLATE_CATEGORY" val="diagram"/>
  <p:tag name="KSO_WM_TEMPLATE_INDEX" val="20217014"/>
  <p:tag name="KSO_WM_UNIT_LAYERLEVEL" val="1"/>
  <p:tag name="KSO_WM_TAG_VERSION" val="1.0"/>
  <p:tag name="KSO_WM_BEAUTIFY_FLAG" val="#wm#"/>
  <p:tag name="KSO_WM_CHIP_GROUPID" val="5e7310da9a230a26b9e88a19"/>
  <p:tag name="KSO_WM_CHIP_XID" val="5e7310da9a230a26b9e88a1a"/>
  <p:tag name="KSO_WM_UNIT_DEC_AREA_ID" val="20bb002a17db4b54b63d53a13f52ba6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828331aacc343f99760fe534a2e29f3"/>
  <p:tag name="KSO_WM_UNIT_PLACING_PICTURE" val="c828331aacc343f99760fe534a2e29f3"/>
  <p:tag name="KSO_WM_UNIT_SUPPORT_UNIT_TYPE" val="[&quot;d&quot;]"/>
  <p:tag name="KSO_WM_TEMPLATE_ASSEMBLE_XID" val="5fd103ec1fa9d42129ddd6c2"/>
  <p:tag name="KSO_WM_TEMPLATE_ASSEMBLE_GROUPID" val="5fd103ec1fa9d42129ddd6c2"/>
</p:tagLst>
</file>

<file path=ppt/tags/tag829.xml><?xml version="1.0" encoding="utf-8"?>
<p:tagLst xmlns:p="http://schemas.openxmlformats.org/presentationml/2006/main">
  <p:tag name="KSO_WM_UNIT_VALUE" val="635*1481"/>
  <p:tag name="KSO_WM_UNIT_HIGHLIGHT" val="0"/>
  <p:tag name="KSO_WM_UNIT_COMPATIBLE" val="0"/>
  <p:tag name="KSO_WM_UNIT_DIAGRAM_ISNUMVISUAL" val="0"/>
  <p:tag name="KSO_WM_UNIT_DIAGRAM_ISREFERUNIT" val="0"/>
  <p:tag name="KSO_WM_UNIT_TYPE" val="d"/>
  <p:tag name="KSO_WM_UNIT_INDEX" val="1"/>
  <p:tag name="KSO_WM_UNIT_ID" val="diagram20217014_1*d*1"/>
  <p:tag name="KSO_WM_TEMPLATE_CATEGORY" val="diagram"/>
  <p:tag name="KSO_WM_TEMPLATE_INDEX" val="20217014"/>
  <p:tag name="KSO_WM_UNIT_LAYERLEVEL" val="1"/>
  <p:tag name="KSO_WM_TAG_VERSION" val="1.0"/>
  <p:tag name="KSO_WM_BEAUTIFY_FLAG" val="#wm#"/>
  <p:tag name="KSO_WM_CHIP_GROUPID" val="5e7310da9a230a26b9e88a19"/>
  <p:tag name="KSO_WM_CHIP_XID" val="5e7310da9a230a26b9e88a1a"/>
  <p:tag name="KSO_WM_UNIT_DEC_AREA_ID" val="07e345fcd07b4b59857802027e4385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e868b34a10e4639ad105473463df3cc"/>
  <p:tag name="KSO_WM_UNIT_PLACING_PICTURE" val="5e868b34a10e4639ad105473463df3cc"/>
  <p:tag name="KSO_WM_TEMPLATE_ASSEMBLE_XID" val="5fd103ec1fa9d42129ddd6c2"/>
  <p:tag name="KSO_WM_TEMPLATE_ASSEMBLE_GROUPID" val="5fd103ec1fa9d42129ddd6c2"/>
</p:tagLst>
</file>

<file path=ppt/tags/tag83.xml><?xml version="1.0" encoding="utf-8"?>
<p:tagLst xmlns:p="http://schemas.openxmlformats.org/presentationml/2006/main">
  <p:tag name="KSO_WM_SLIDE_BACKGROUND_TYPE" val="belt"/>
</p:tagLst>
</file>

<file path=ppt/tags/tag830.xml><?xml version="1.0" encoding="utf-8"?>
<p:tagLst xmlns:p="http://schemas.openxmlformats.org/presentationml/2006/main">
  <p:tag name="KSO_WM_SLIDE_ID" val="diagram20217014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7014"/>
  <p:tag name="KSO_WM_SLIDE_LAYOUT" val="a_d"/>
  <p:tag name="KSO_WM_SLIDE_LAYOUT_CNT" val="1_2"/>
  <p:tag name="KSO_WM_TEMPLATE_THUMBS_INDEX" val="1、4、7、12、13、14、15、16、17、18、20、24、25、28、33、36、40、43、44"/>
  <p:tag name="KSO_WM_SLIDE_SIZE" val="960*420"/>
  <p:tag name="KSO_WM_SLIDE_POSITION" val="0*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68e478fb0c58a942f"/>
  <p:tag name="KSO_WM_CHIP_FILLPROP" val="[[{&quot;text_align&quot;:&quot;lm&quot;,&quot;text_direction&quot;:&quot;horizontal&quot;,&quot;support_big_font&quot;:false,&quot;picture_toward&quot;:0,&quot;picture_dockside&quot;:[],&quot;fill_id&quot;:&quot;8c440aad35754cd59bce53d7ccc9dbc1&quot;,&quot;fill_align&quot;:&quot;lm&quot;,&quot;chip_types&quot;:[&quot;header&quot;]},{&quot;text_align&quot;:&quot;lm&quot;,&quot;text_direction&quot;:&quot;horizontal&quot;,&quot;support_big_font&quot;:false,&quot;picture_toward&quot;:0,&quot;picture_dockside&quot;:[],&quot;fill_id&quot;:&quot;63c945ecab7d4a8996421c6275518d73&quot;,&quot;fill_align&quot;:&quot;cm&quot;,&quot;chip_types&quot;:[&quot;text&quot;,&quot;picture&quot;]},{&quot;text_align&quot;:&quot;cm&quot;,&quot;text_direction&quot;:&quot;horizontal&quot;,&quot;support_big_font&quot;:false,&quot;picture_toward&quot;:0,&quot;picture_dockside&quot;:[],&quot;fill_id&quot;:&quot;7e14533d547c4a07814ac12be70c5312&quot;,&quot;fill_align&quot;:&quot;cm&quot;,&quot;chip_types&quot;:[&quot;picture&quot;]}]]"/>
  <p:tag name="FIXED_XID_TMP" val="5f5ee1ca4d6848d78f644aeb"/>
  <p:tag name="KSO_WM_CHIP_DECFILLPROP" val="[]"/>
  <p:tag name="KSO_WM_SLIDE_CAN_ADD_NAVIGATION" val="1"/>
  <p:tag name="KSO_WM_SLIDE_LAYOUT_INFO" val="{&quot;id&quot;:&quot;2020-12-10T01:05:48&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10T01:05:48&quot;,&quot;margin&quot;:{&quot;bottom&quot;:0.42300000786781311,&quot;left&quot;:1.0318750143051147,&quot;right&quot;:1.0318750143051147,&quot;top&quot;:0.42300000786781311},&quot;type&quot;:0},{&quot;direction&quot;:1,&quot;id&quot;:&quot;2020-12-10T01:05:48&quot;,&quot;maxSize&quot;:{&quot;size1&quot;:62.499618418005412},&quot;minSize&quot;:{&quot;size1&quot;:62.499618418005412},&quot;normalSize&quot;:{&quot;size1&quot;:62.499618418005412},&quot;subLayout&quot;:[{&quot;id&quot;:&quot;2020-12-10T01:05:48&quot;,&quot;margin&quot;:{&quot;bottom&quot;:5.3110003471374512,&quot;left&quot;:1.3755624294281006,&quot;right&quot;:0,&quot;top&quot;:4.8489999771118164},&quot;type&quot;:0},{&quot;id&quot;:&quot;2020-12-10T01:05:48&quot;,&quot;margin&quot;:{&quot;bottom&quot;:2.997999906539917,&quot;left&quot;:2.0637500286102295,&quot;right&quot;:1.3755624294281006,&quot;top&quot;:2.9630000591278076},&quot;type&quot;:0}],&quot;type&quot;:0}],&quot;type&quot;:0}"/>
  <p:tag name="KSO_WM_CHIP_GROUPID" val="5f5ee1ca4d6848d78f644aeb"/>
  <p:tag name="KSO_WM_SLIDE_BK_DARK_LIGHT" val=""/>
  <p:tag name="KSO_WM_SLIDE_BACKGROUND_TYPE" val="navigation"/>
  <p:tag name="KSO_WM_SLIDE_SUPPORT_FEATURE_TYPE" val="0"/>
  <p:tag name="KSO_WM_TEMPLATE_ASSEMBLE_XID" val="5fd103ec1fa9d42129ddd6c2"/>
  <p:tag name="KSO_WM_TEMPLATE_ASSEMBLE_GROUPID" val="5fd103ec1fa9d42129ddd6c2"/>
</p:tagLst>
</file>

<file path=ppt/tags/tag8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dc477c86-4f3f-4452-a1aa-71f8e30f41e7}"/>
</p:tagLst>
</file>

<file path=ppt/tags/tag8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84ee4f80-fea1-4886-a47d-5e4c290e947f}"/>
</p:tagLst>
</file>

<file path=ppt/tags/tag8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beed83f8-649f-4ae1-b85f-388018bfca44}"/>
</p:tagLst>
</file>

<file path=ppt/tags/tag8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64_1*i*2"/>
  <p:tag name="KSO_WM_TEMPLATE_CATEGORY" val="diagram"/>
  <p:tag name="KSO_WM_TEMPLATE_INDEX" val="20211164"/>
  <p:tag name="KSO_WM_UNIT_LAYERLEVEL" val="1"/>
  <p:tag name="KSO_WM_TAG_VERSION" val="1.0"/>
  <p:tag name="KSO_WM_BEAUTIFY_FLAG" val="#wm#"/>
  <p:tag name="KSO_WM_UNIT_BLOCK" val="0"/>
  <p:tag name="KSO_WM_UNIT_SM_LIMIT_TYPE" val="1"/>
  <p:tag name="KSO_WM_UNIT_DEC_AREA_ID" val="9dd3b0430adf4bf1a1912fcc1a9dcd6f"/>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5ee1ca4d6848d78f644aeb"/>
  <p:tag name="KSO_WM_CHIP_XID" val="5f5f3ba58e478fb0c58a947c"/>
  <p:tag name="KSO_WM_UNIT_LINE_FORE_SCHEMECOLOR_INDEX_BRIGHTNESS" val="0"/>
  <p:tag name="KSO_WM_UNIT_LINE_FORE_SCHEMECOLOR_INDEX" val="1"/>
  <p:tag name="KSO_WM_UNIT_LINE_FILL_TYPE" val="2"/>
  <p:tag name="KSO_WM_TEMPLATE_ASSEMBLE_XID" val="5fd0b5f01fa9d42129dd3a0d"/>
  <p:tag name="KSO_WM_TEMPLATE_ASSEMBLE_GROUPID" val="5fd0b5f01fa9d42129dd3a0d"/>
</p:tagLst>
</file>

<file path=ppt/tags/tag83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64_1*a*1"/>
  <p:tag name="KSO_WM_TEMPLATE_CATEGORY" val="diagram"/>
  <p:tag name="KSO_WM_TEMPLATE_INDEX" val="2021116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eaa09a95f5c44fab12a01048345af1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ec1ed1e602e4146ae0889a8d2f84175"/>
  <p:tag name="KSO_WM_UNIT_TEXT_FILL_FORE_SCHEMECOLOR_INDEX_BRIGHTNESS" val="0"/>
  <p:tag name="KSO_WM_UNIT_TEXT_FILL_FORE_SCHEMECOLOR_INDEX" val="13"/>
  <p:tag name="KSO_WM_UNIT_TEXT_FILL_TYPE" val="1"/>
  <p:tag name="KSO_WM_TEMPLATE_ASSEMBLE_XID" val="5fd0b5f01fa9d42129dd3a0d"/>
  <p:tag name="KSO_WM_TEMPLATE_ASSEMBLE_GROUPID" val="5fd0b5f01fa9d42129dd3a0d"/>
</p:tagLst>
</file>

<file path=ppt/tags/tag836.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64_1*f*1"/>
  <p:tag name="KSO_WM_TEMPLATE_CATEGORY" val="diagram"/>
  <p:tag name="KSO_WM_TEMPLATE_INDEX" val="20211164"/>
  <p:tag name="KSO_WM_UNIT_LAYERLEVEL" val="1"/>
  <p:tag name="KSO_WM_TAG_VERSION" val="1.0"/>
  <p:tag name="KSO_WM_BEAUTIFY_FLAG" val="#wm#"/>
  <p:tag name="KSO_WM_UNIT_DEFAULT_FONT" val="14;20;2"/>
  <p:tag name="KSO_WM_UNIT_BLOCK" val="0"/>
  <p:tag name="KSO_WM_UNIT_VALUE" val="74"/>
  <p:tag name="KSO_WM_UNIT_SHOW_EDIT_AREA_INDICATION" val="1"/>
  <p:tag name="KSO_WM_CHIP_GROUPID" val="5e6b05596848fb12bee65ac8"/>
  <p:tag name="KSO_WM_CHIP_XID" val="5e6b05596848fb12bee65aca"/>
  <p:tag name="KSO_WM_UNIT_DEC_AREA_ID" val="4979d50e966b4954bbd2a0a5ee5b90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21324c8fb244fe7bdb02a99e30ec5d7"/>
  <p:tag name="KSO_WM_UNIT_SUPPORT_BIG_FONT" val="1"/>
  <p:tag name="KSO_WM_UNIT_TEXT_FILL_FORE_SCHEMECOLOR_INDEX_BRIGHTNESS" val="0.25"/>
  <p:tag name="KSO_WM_UNIT_TEXT_FILL_FORE_SCHEMECOLOR_INDEX" val="13"/>
  <p:tag name="KSO_WM_UNIT_TEXT_FILL_TYPE" val="1"/>
  <p:tag name="KSO_WM_TEMPLATE_ASSEMBLE_XID" val="5fd0b5f01fa9d42129dd3a0d"/>
  <p:tag name="KSO_WM_TEMPLATE_ASSEMBLE_GROUPID" val="5fd0b5f01fa9d42129dd3a0d"/>
</p:tagLst>
</file>

<file path=ppt/tags/tag83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164_1*f*2"/>
  <p:tag name="KSO_WM_TEMPLATE_CATEGORY" val="diagram"/>
  <p:tag name="KSO_WM_TEMPLATE_INDEX" val="20211164"/>
  <p:tag name="KSO_WM_UNIT_LAYERLEVEL" val="1"/>
  <p:tag name="KSO_WM_TAG_VERSION" val="1.0"/>
  <p:tag name="KSO_WM_BEAUTIFY_FLAG" val="#wm#"/>
  <p:tag name="KSO_WM_UNIT_DEFAULT_FONT" val="14;20;2"/>
  <p:tag name="KSO_WM_UNIT_BLOCK" val="0"/>
  <p:tag name="KSO_WM_UNIT_VALUE" val="215"/>
  <p:tag name="KSO_WM_UNIT_SHOW_EDIT_AREA_INDICATION" val="1"/>
  <p:tag name="KSO_WM_CHIP_GROUPID" val="5e6b05596848fb12bee65ac8"/>
  <p:tag name="KSO_WM_CHIP_XID" val="5e6b05596848fb12bee65aca"/>
  <p:tag name="KSO_WM_UNIT_DEC_AREA_ID" val="702341d583e64b4e80b2af35146cf42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4d64ec4fb90460686894bb7a6e05a0a"/>
  <p:tag name="KSO_WM_UNIT_SUPPORT_UNIT_TYPE" val="[&quot;d&quot;]"/>
  <p:tag name="KSO_WM_UNIT_TEXT_FILL_FORE_SCHEMECOLOR_INDEX_BRIGHTNESS" val="0.25"/>
  <p:tag name="KSO_WM_UNIT_TEXT_FILL_FORE_SCHEMECOLOR_INDEX" val="13"/>
  <p:tag name="KSO_WM_UNIT_TEXT_FILL_TYPE" val="1"/>
  <p:tag name="KSO_WM_TEMPLATE_ASSEMBLE_XID" val="5fd0b5f01fa9d42129dd3a0d"/>
  <p:tag name="KSO_WM_TEMPLATE_ASSEMBLE_GROUPID" val="5fd0b5f01fa9d42129dd3a0d"/>
</p:tagLst>
</file>

<file path=ppt/tags/tag838.xml><?xml version="1.0" encoding="utf-8"?>
<p:tagLst xmlns:p="http://schemas.openxmlformats.org/presentationml/2006/main">
  <p:tag name="KSO_WM_UNIT_SM_LIMIT_TYPE" val="1"/>
  <p:tag name="KSO_WM_UNIT_HIGHLIGHT" val="0"/>
  <p:tag name="KSO_WM_UNIT_COMPATIBLE" val="0"/>
  <p:tag name="KSO_WM_UNIT_DIAGRAM_ISNUMVISUAL" val="0"/>
  <p:tag name="KSO_WM_UNIT_DIAGRAM_ISREFERUNIT" val="0"/>
  <p:tag name="KSO_WM_UNIT_TYPE" val="i"/>
  <p:tag name="KSO_WM_UNIT_INDEX" val="4"/>
  <p:tag name="KSO_WM_UNIT_ID" val="diagram20211164_1*i*4"/>
  <p:tag name="KSO_WM_TEMPLATE_CATEGORY" val="diagram"/>
  <p:tag name="KSO_WM_TEMPLATE_INDEX" val="20211164"/>
  <p:tag name="KSO_WM_UNIT_LAYERLEVEL" val="1"/>
  <p:tag name="KSO_WM_TAG_VERSION" val="1.0"/>
  <p:tag name="KSO_WM_BEAUTIFY_FLAG" val="#wm#"/>
  <p:tag name="KSO_WM_CHIP_GROUPID" val="5f5ee1ca4d6848d78f644aeb"/>
  <p:tag name="KSO_WM_CHIP_XID" val="5f5f3ba58e478fb0c58a947c"/>
  <p:tag name="KSO_WM_UNIT_TEXT_FILL_FORE_SCHEMECOLOR_INDEX_BRIGHTNESS" val="0"/>
  <p:tag name="KSO_WM_UNIT_TEXT_FILL_FORE_SCHEMECOLOR_INDEX" val="13"/>
  <p:tag name="KSO_WM_UNIT_TEXT_FILL_TYPE" val="1"/>
  <p:tag name="KSO_WM_UNIT_VALUE" val="6"/>
  <p:tag name="KSO_WM_TEMPLATE_ASSEMBLE_XID" val="5fd0b5f01fa9d42129dd3a0d"/>
  <p:tag name="KSO_WM_TEMPLATE_ASSEMBLE_GROUPID" val="5fd0b5f01fa9d42129dd3a0d"/>
</p:tagLst>
</file>

<file path=ppt/tags/tag839.xml><?xml version="1.0" encoding="utf-8"?>
<p:tagLst xmlns:p="http://schemas.openxmlformats.org/presentationml/2006/main">
  <p:tag name="KSO_WM_UNIT_SM_LIMIT_TYPE" val="1"/>
  <p:tag name="KSO_WM_UNIT_HIGHLIGHT" val="0"/>
  <p:tag name="KSO_WM_UNIT_COMPATIBLE" val="0"/>
  <p:tag name="KSO_WM_UNIT_DIAGRAM_ISNUMVISUAL" val="0"/>
  <p:tag name="KSO_WM_UNIT_DIAGRAM_ISREFERUNIT" val="0"/>
  <p:tag name="KSO_WM_UNIT_TYPE" val="i"/>
  <p:tag name="KSO_WM_UNIT_INDEX" val="5"/>
  <p:tag name="KSO_WM_UNIT_ID" val="diagram20211164_1*i*5"/>
  <p:tag name="KSO_WM_TEMPLATE_CATEGORY" val="diagram"/>
  <p:tag name="KSO_WM_TEMPLATE_INDEX" val="20211164"/>
  <p:tag name="KSO_WM_UNIT_LAYERLEVEL" val="1"/>
  <p:tag name="KSO_WM_TAG_VERSION" val="1.0"/>
  <p:tag name="KSO_WM_BEAUTIFY_FLAG" val="#wm#"/>
  <p:tag name="KSO_WM_CHIP_GROUPID" val="5f5ee1ca4d6848d78f644aeb"/>
  <p:tag name="KSO_WM_CHIP_XID" val="5f5f3ba58e478fb0c58a947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6"/>
  <p:tag name="KSO_WM_TEMPLATE_ASSEMBLE_XID" val="5fd0b5f01fa9d42129dd3a0d"/>
  <p:tag name="KSO_WM_TEMPLATE_ASSEMBLE_GROUPID" val="5fd0b5f01fa9d42129dd3a0d"/>
</p:tagLst>
</file>

<file path=ppt/tags/tag84.xml><?xml version="1.0" encoding="utf-8"?>
<p:tagLst xmlns:p="http://schemas.openxmlformats.org/presentationml/2006/main">
  <p:tag name="KSO_WM_SLIDE_BACKGROUND_TYPE" val="belt"/>
</p:tagLst>
</file>

<file path=ppt/tags/tag840.xml><?xml version="1.0" encoding="utf-8"?>
<p:tagLst xmlns:p="http://schemas.openxmlformats.org/presentationml/2006/main">
  <p:tag name="KSO_WM_SLIDE_ID" val="diagram2021116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8"/>
  <p:tag name="KSO_WM_SLIDE_POSITION" val="0*0"/>
  <p:tag name="KSO_WM_TAG_VERSION" val="1.0"/>
  <p:tag name="KSO_WM_BEAUTIFY_FLAG" val="#wm#"/>
  <p:tag name="KSO_WM_TEMPLATE_CATEGORY" val="diagram"/>
  <p:tag name="KSO_WM_TEMPLATE_INDEX" val="20211164"/>
  <p:tag name="KSO_WM_SLIDE_LAYOUT" val="a_f"/>
  <p:tag name="KSO_WM_SLIDE_LAYOUT_CNT" val="1_2"/>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a58e478fb0c58a947c"/>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true,&quot;fill_id&quot;:&quot;7677cba5f67942a4965523ce6c2a8e77&quot;,&quot;fill_align&quot;:&quot;lm&quot;,&quot;chip_types&quot;:[&quot;text&quot;]},{&quot;text_align&quot;:&quot;lm&quot;,&quot;text_direction&quot;:&quot;horizontal&quot;,&quot;support_big_font&quot;:false,&quot;fill_id&quot;:&quot;348d184d796e46aeb0eef14c0a5d8cca&quot;,&quot;fill_align&quot;:&quot;lm&quot;,&quot;chip_types&quot;:[&quot;text&quot;,&quot;picture&quot;]}]]"/>
  <p:tag name="KSO_WM_SLIDE_LAYOUT_INFO" val="{&quot;id&quot;:&quot;2020-12-09T19:33:05&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0-12-09T19:33:05&quot;,&quot;margin&quot;:{&quot;bottom&quot;:0.44999998807907104,&quot;left&quot;:1.0318750143051147,&quot;right&quot;:1.0318750143051147,&quot;top&quot;:0.42300000786781311},&quot;type&quot;:0},{&quot;id&quot;:&quot;2020-12-09T19:33:05&quot;,&quot;maxSize&quot;:{&quot;size1&quot;:35.799999999999997},&quot;minSize&quot;:{&quot;size1&quot;:35.799999999999997},&quot;normalSize&quot;:{&quot;size1&quot;:35.799999999999997},&quot;subLayout&quot;:[{&quot;id&quot;:&quot;2020-12-09T19:33:05&quot;,&quot;margin&quot;:{&quot;bottom&quot;:0,&quot;left&quot;:1.3755624294281006,&quot;right&quot;:4.127500057220459,&quot;top&quot;:2.1170001029968262},&quot;type&quot;:0},{&quot;id&quot;:&quot;2020-12-09T19:33:05&quot;,&quot;margin&quot;:{&quot;bottom&quot;:2.1170001029968262,&quot;left&quot;:1.3633749485015869,&quot;right&quot;:1.3633749485015869,&quot;top&quot;:2.1170001029968262},&quot;type&quot;:0}],&quot;type&quot;:0}],&quot;type&quot;:0}"/>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f01fa9d42129dd3a0d"/>
  <p:tag name="KSO_WM_TEMPLATE_ASSEMBLE_GROUPID" val="5fd0b5f01fa9d42129dd3a0d"/>
</p:tagLst>
</file>

<file path=ppt/tags/tag8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b43a92f8-e7e9-4573-84eb-2d92608bb7b4}"/>
</p:tagLst>
</file>

<file path=ppt/tags/tag8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f627952-d94b-4661-8014-e3a0d64b7093}"/>
</p:tagLst>
</file>

<file path=ppt/tags/tag8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4461700d-f33f-425a-b9ed-7ad17ce209f5}"/>
</p:tagLst>
</file>

<file path=ppt/tags/tag8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64_1*i*2"/>
  <p:tag name="KSO_WM_TEMPLATE_CATEGORY" val="diagram"/>
  <p:tag name="KSO_WM_TEMPLATE_INDEX" val="20211164"/>
  <p:tag name="KSO_WM_UNIT_LAYERLEVEL" val="1"/>
  <p:tag name="KSO_WM_TAG_VERSION" val="1.0"/>
  <p:tag name="KSO_WM_BEAUTIFY_FLAG" val="#wm#"/>
  <p:tag name="KSO_WM_UNIT_BLOCK" val="0"/>
  <p:tag name="KSO_WM_UNIT_SM_LIMIT_TYPE" val="1"/>
  <p:tag name="KSO_WM_UNIT_DEC_AREA_ID" val="9dd3b0430adf4bf1a1912fcc1a9dcd6f"/>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5ee1ca4d6848d78f644aeb"/>
  <p:tag name="KSO_WM_CHIP_XID" val="5f5f3ba58e478fb0c58a947c"/>
  <p:tag name="KSO_WM_UNIT_LINE_FORE_SCHEMECOLOR_INDEX_BRIGHTNESS" val="0"/>
  <p:tag name="KSO_WM_UNIT_LINE_FORE_SCHEMECOLOR_INDEX" val="1"/>
  <p:tag name="KSO_WM_UNIT_LINE_FILL_TYPE" val="2"/>
  <p:tag name="KSO_WM_TEMPLATE_ASSEMBLE_XID" val="5fd0b5f01fa9d42129dd3a0d"/>
  <p:tag name="KSO_WM_TEMPLATE_ASSEMBLE_GROUPID" val="5fd0b5f01fa9d42129dd3a0d"/>
</p:tagLst>
</file>

<file path=ppt/tags/tag84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64_1*a*1"/>
  <p:tag name="KSO_WM_TEMPLATE_CATEGORY" val="diagram"/>
  <p:tag name="KSO_WM_TEMPLATE_INDEX" val="2021116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9eaa09a95f5c44fab12a01048345af1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ec1ed1e602e4146ae0889a8d2f84175"/>
  <p:tag name="KSO_WM_UNIT_TEXT_FILL_FORE_SCHEMECOLOR_INDEX_BRIGHTNESS" val="0"/>
  <p:tag name="KSO_WM_UNIT_TEXT_FILL_FORE_SCHEMECOLOR_INDEX" val="13"/>
  <p:tag name="KSO_WM_UNIT_TEXT_FILL_TYPE" val="1"/>
  <p:tag name="KSO_WM_TEMPLATE_ASSEMBLE_XID" val="5fd0b5f01fa9d42129dd3a0d"/>
  <p:tag name="KSO_WM_TEMPLATE_ASSEMBLE_GROUPID" val="5fd0b5f01fa9d42129dd3a0d"/>
</p:tagLst>
</file>

<file path=ppt/tags/tag846.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64_1*f*1"/>
  <p:tag name="KSO_WM_TEMPLATE_CATEGORY" val="diagram"/>
  <p:tag name="KSO_WM_TEMPLATE_INDEX" val="20211164"/>
  <p:tag name="KSO_WM_UNIT_LAYERLEVEL" val="1"/>
  <p:tag name="KSO_WM_TAG_VERSION" val="1.0"/>
  <p:tag name="KSO_WM_BEAUTIFY_FLAG" val="#wm#"/>
  <p:tag name="KSO_WM_UNIT_DEFAULT_FONT" val="14;20;2"/>
  <p:tag name="KSO_WM_UNIT_BLOCK" val="0"/>
  <p:tag name="KSO_WM_UNIT_VALUE" val="74"/>
  <p:tag name="KSO_WM_UNIT_SHOW_EDIT_AREA_INDICATION" val="1"/>
  <p:tag name="KSO_WM_CHIP_GROUPID" val="5e6b05596848fb12bee65ac8"/>
  <p:tag name="KSO_WM_CHIP_XID" val="5e6b05596848fb12bee65aca"/>
  <p:tag name="KSO_WM_UNIT_DEC_AREA_ID" val="4979d50e966b4954bbd2a0a5ee5b90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21324c8fb244fe7bdb02a99e30ec5d7"/>
  <p:tag name="KSO_WM_UNIT_SUPPORT_BIG_FONT" val="1"/>
  <p:tag name="KSO_WM_UNIT_TEXT_FILL_FORE_SCHEMECOLOR_INDEX_BRIGHTNESS" val="0.25"/>
  <p:tag name="KSO_WM_UNIT_TEXT_FILL_FORE_SCHEMECOLOR_INDEX" val="13"/>
  <p:tag name="KSO_WM_UNIT_TEXT_FILL_TYPE" val="1"/>
  <p:tag name="KSO_WM_TEMPLATE_ASSEMBLE_XID" val="5fd0b5f01fa9d42129dd3a0d"/>
  <p:tag name="KSO_WM_TEMPLATE_ASSEMBLE_GROUPID" val="5fd0b5f01fa9d42129dd3a0d"/>
</p:tagLst>
</file>

<file path=ppt/tags/tag84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164_1*f*2"/>
  <p:tag name="KSO_WM_TEMPLATE_CATEGORY" val="diagram"/>
  <p:tag name="KSO_WM_TEMPLATE_INDEX" val="20211164"/>
  <p:tag name="KSO_WM_UNIT_LAYERLEVEL" val="1"/>
  <p:tag name="KSO_WM_TAG_VERSION" val="1.0"/>
  <p:tag name="KSO_WM_BEAUTIFY_FLAG" val="#wm#"/>
  <p:tag name="KSO_WM_UNIT_DEFAULT_FONT" val="14;20;2"/>
  <p:tag name="KSO_WM_UNIT_BLOCK" val="0"/>
  <p:tag name="KSO_WM_UNIT_VALUE" val="215"/>
  <p:tag name="KSO_WM_UNIT_SHOW_EDIT_AREA_INDICATION" val="1"/>
  <p:tag name="KSO_WM_CHIP_GROUPID" val="5e6b05596848fb12bee65ac8"/>
  <p:tag name="KSO_WM_CHIP_XID" val="5e6b05596848fb12bee65aca"/>
  <p:tag name="KSO_WM_UNIT_DEC_AREA_ID" val="702341d583e64b4e80b2af35146cf42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4d64ec4fb90460686894bb7a6e05a0a"/>
  <p:tag name="KSO_WM_UNIT_SUPPORT_UNIT_TYPE" val="[&quot;d&quot;]"/>
  <p:tag name="KSO_WM_UNIT_TEXT_FILL_FORE_SCHEMECOLOR_INDEX_BRIGHTNESS" val="0.25"/>
  <p:tag name="KSO_WM_UNIT_TEXT_FILL_FORE_SCHEMECOLOR_INDEX" val="13"/>
  <p:tag name="KSO_WM_UNIT_TEXT_FILL_TYPE" val="1"/>
  <p:tag name="KSO_WM_TEMPLATE_ASSEMBLE_XID" val="5fd0b5f01fa9d42129dd3a0d"/>
  <p:tag name="KSO_WM_TEMPLATE_ASSEMBLE_GROUPID" val="5fd0b5f01fa9d42129dd3a0d"/>
</p:tagLst>
</file>

<file path=ppt/tags/tag848.xml><?xml version="1.0" encoding="utf-8"?>
<p:tagLst xmlns:p="http://schemas.openxmlformats.org/presentationml/2006/main">
  <p:tag name="KSO_WM_UNIT_SM_LIMIT_TYPE" val="1"/>
  <p:tag name="KSO_WM_UNIT_HIGHLIGHT" val="0"/>
  <p:tag name="KSO_WM_UNIT_COMPATIBLE" val="0"/>
  <p:tag name="KSO_WM_UNIT_DIAGRAM_ISNUMVISUAL" val="0"/>
  <p:tag name="KSO_WM_UNIT_DIAGRAM_ISREFERUNIT" val="0"/>
  <p:tag name="KSO_WM_UNIT_TYPE" val="i"/>
  <p:tag name="KSO_WM_UNIT_INDEX" val="4"/>
  <p:tag name="KSO_WM_UNIT_ID" val="diagram20211164_1*i*4"/>
  <p:tag name="KSO_WM_TEMPLATE_CATEGORY" val="diagram"/>
  <p:tag name="KSO_WM_TEMPLATE_INDEX" val="20211164"/>
  <p:tag name="KSO_WM_UNIT_LAYERLEVEL" val="1"/>
  <p:tag name="KSO_WM_TAG_VERSION" val="1.0"/>
  <p:tag name="KSO_WM_BEAUTIFY_FLAG" val="#wm#"/>
  <p:tag name="KSO_WM_CHIP_GROUPID" val="5f5ee1ca4d6848d78f644aeb"/>
  <p:tag name="KSO_WM_CHIP_XID" val="5f5f3ba58e478fb0c58a947c"/>
  <p:tag name="KSO_WM_UNIT_TEXT_FILL_FORE_SCHEMECOLOR_INDEX_BRIGHTNESS" val="0"/>
  <p:tag name="KSO_WM_UNIT_TEXT_FILL_FORE_SCHEMECOLOR_INDEX" val="13"/>
  <p:tag name="KSO_WM_UNIT_TEXT_FILL_TYPE" val="1"/>
  <p:tag name="KSO_WM_UNIT_VALUE" val="6"/>
  <p:tag name="KSO_WM_TEMPLATE_ASSEMBLE_XID" val="5fd0b5f01fa9d42129dd3a0d"/>
  <p:tag name="KSO_WM_TEMPLATE_ASSEMBLE_GROUPID" val="5fd0b5f01fa9d42129dd3a0d"/>
</p:tagLst>
</file>

<file path=ppt/tags/tag849.xml><?xml version="1.0" encoding="utf-8"?>
<p:tagLst xmlns:p="http://schemas.openxmlformats.org/presentationml/2006/main">
  <p:tag name="KSO_WM_UNIT_SM_LIMIT_TYPE" val="1"/>
  <p:tag name="KSO_WM_UNIT_HIGHLIGHT" val="0"/>
  <p:tag name="KSO_WM_UNIT_COMPATIBLE" val="0"/>
  <p:tag name="KSO_WM_UNIT_DIAGRAM_ISNUMVISUAL" val="0"/>
  <p:tag name="KSO_WM_UNIT_DIAGRAM_ISREFERUNIT" val="0"/>
  <p:tag name="KSO_WM_UNIT_TYPE" val="i"/>
  <p:tag name="KSO_WM_UNIT_INDEX" val="5"/>
  <p:tag name="KSO_WM_UNIT_ID" val="diagram20211164_1*i*5"/>
  <p:tag name="KSO_WM_TEMPLATE_CATEGORY" val="diagram"/>
  <p:tag name="KSO_WM_TEMPLATE_INDEX" val="20211164"/>
  <p:tag name="KSO_WM_UNIT_LAYERLEVEL" val="1"/>
  <p:tag name="KSO_WM_TAG_VERSION" val="1.0"/>
  <p:tag name="KSO_WM_BEAUTIFY_FLAG" val="#wm#"/>
  <p:tag name="KSO_WM_CHIP_GROUPID" val="5f5ee1ca4d6848d78f644aeb"/>
  <p:tag name="KSO_WM_CHIP_XID" val="5f5f3ba58e478fb0c58a947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VALUE" val="6"/>
  <p:tag name="KSO_WM_TEMPLATE_ASSEMBLE_XID" val="5fd0b5f01fa9d42129dd3a0d"/>
  <p:tag name="KSO_WM_TEMPLATE_ASSEMBLE_GROUPID" val="5fd0b5f01fa9d42129dd3a0d"/>
</p:tagLst>
</file>

<file path=ppt/tags/tag85.xml><?xml version="1.0" encoding="utf-8"?>
<p:tagLst xmlns:p="http://schemas.openxmlformats.org/presentationml/2006/main">
  <p:tag name="KSO_WM_SLIDE_BACKGROUND_TYPE" val="belt"/>
</p:tagLst>
</file>

<file path=ppt/tags/tag850.xml><?xml version="1.0" encoding="utf-8"?>
<p:tagLst xmlns:p="http://schemas.openxmlformats.org/presentationml/2006/main">
  <p:tag name="KSO_WM_SLIDE_ID" val="diagram2021116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8"/>
  <p:tag name="KSO_WM_SLIDE_POSITION" val="0*0"/>
  <p:tag name="KSO_WM_TAG_VERSION" val="1.0"/>
  <p:tag name="KSO_WM_BEAUTIFY_FLAG" val="#wm#"/>
  <p:tag name="KSO_WM_TEMPLATE_CATEGORY" val="diagram"/>
  <p:tag name="KSO_WM_TEMPLATE_INDEX" val="20211164"/>
  <p:tag name="KSO_WM_SLIDE_LAYOUT" val="a_f"/>
  <p:tag name="KSO_WM_SLIDE_LAYOUT_CNT" val="1_2"/>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a58e478fb0c58a947c"/>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true,&quot;fill_id&quot;:&quot;7677cba5f67942a4965523ce6c2a8e77&quot;,&quot;fill_align&quot;:&quot;lm&quot;,&quot;chip_types&quot;:[&quot;text&quot;]},{&quot;text_align&quot;:&quot;lm&quot;,&quot;text_direction&quot;:&quot;horizontal&quot;,&quot;support_big_font&quot;:false,&quot;fill_id&quot;:&quot;348d184d796e46aeb0eef14c0a5d8cca&quot;,&quot;fill_align&quot;:&quot;lm&quot;,&quot;chip_types&quot;:[&quot;text&quot;,&quot;picture&quot;]}]]"/>
  <p:tag name="KSO_WM_SLIDE_LAYOUT_INFO" val="{&quot;id&quot;:&quot;2020-12-09T19:33:05&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0-12-09T19:33:05&quot;,&quot;margin&quot;:{&quot;bottom&quot;:0.44999998807907104,&quot;left&quot;:0.83839845657348633,&quot;right&quot;:0.83839845657348633,&quot;top&quot;:0.42300000786781311},&quot;type&quot;:0},{&quot;id&quot;:&quot;2020-12-09T19:33:05&quot;,&quot;maxSize&quot;:{&quot;size1&quot;:35.799999999999997},&quot;minSize&quot;:{&quot;size1&quot;:35.799999999999997},&quot;normalSize&quot;:{&quot;size1&quot;:35.799999999999997},&quot;subLayout&quot;:[{&quot;id&quot;:&quot;2020-12-09T19:33:05&quot;,&quot;margin&quot;:{&quot;bottom&quot;:0,&quot;left&quot;:1.1176444292068481,&quot;right&quot;:3.3535938262939453,&quot;top&quot;:2.1170001029968262},&quot;type&quot;:0},{&quot;id&quot;:&quot;2020-12-09T19:33:05&quot;,&quot;margin&quot;:{&quot;bottom&quot;:2.1170001029968262,&quot;left&quot;:1.1077421903610229,&quot;right&quot;:1.1077421903610229,&quot;top&quot;:2.1170001029968262},&quot;type&quot;:0}],&quot;type&quot;:0}],&quot;type&quot;:0}"/>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f01fa9d42129dd3a0d"/>
  <p:tag name="KSO_WM_TEMPLATE_ASSEMBLE_GROUPID" val="5fd0b5f01fa9d42129dd3a0d"/>
</p:tagLst>
</file>

<file path=ppt/tags/tag8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1fbe5957-29a3-478b-8079-b9f849ea44fa}"/>
</p:tagLst>
</file>

<file path=ppt/tags/tag8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f8fb882c-a38c-48dc-9c95-3f9ed8a539ec}"/>
</p:tagLst>
</file>

<file path=ppt/tags/tag8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9942e3bc-f225-4d87-9cf9-4ee6a6ba2635}"/>
</p:tagLst>
</file>

<file path=ppt/tags/tag8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363_1*i*2"/>
  <p:tag name="KSO_WM_TEMPLATE_CATEGORY" val="diagram"/>
  <p:tag name="KSO_WM_TEMPLATE_INDEX" val="20207363"/>
  <p:tag name="KSO_WM_UNIT_LAYERLEVEL" val="1"/>
  <p:tag name="KSO_WM_TAG_VERSION" val="1.0"/>
  <p:tag name="KSO_WM_BEAUTIFY_FLAG" val="#wm#"/>
  <p:tag name="KSO_WM_UNIT_TYPE" val="i"/>
  <p:tag name="KSO_WM_UNIT_INDEX" val="2"/>
  <p:tag name="KSO_WM_UNIT_BLOCK" val="0"/>
  <p:tag name="KSO_WM_UNIT_SM_LIMIT_TYPE" val="2"/>
  <p:tag name="KSO_WM_UNIT_DEC_AREA_ID" val="b4843e389b524881b8e0be3cf38814b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6ef8ed605d5daf04fe5f5f"/>
  <p:tag name="KSO_WM_CHIP_XID" val="5e6ef8ed605d5daf04fe5f60"/>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159"/>
  <p:tag name="KSO_WM_TEMPLATE_ASSEMBLE_XID" val="5fd09df21fa9d42129dcae56"/>
  <p:tag name="KSO_WM_TEMPLATE_ASSEMBLE_GROUPID" val="5fd09df21fa9d42129dcae56"/>
</p:tagLst>
</file>

<file path=ppt/tags/tag855.xml><?xml version="1.0" encoding="utf-8"?>
<p:tagLst xmlns:p="http://schemas.openxmlformats.org/presentationml/2006/main">
  <p:tag name="KSO_WM_UNIT_BLOCK" val="0"/>
  <p:tag name="KSO_WM_UNIT_SM_LIMIT_TYPE" val="2"/>
  <p:tag name="KSO_WM_UNIT_DEC_AREA_ID" val="eea5ae2722bb4d0d91e5b23b4584c3fe"/>
  <p:tag name="KSO_WM_UNIT_HIGHLIGHT" val="0"/>
  <p:tag name="KSO_WM_UNIT_COMPATIBLE" val="0"/>
  <p:tag name="KSO_WM_UNIT_DIAGRAM_ISNUMVISUAL" val="0"/>
  <p:tag name="KSO_WM_UNIT_DIAGRAM_ISREFERUNIT" val="0"/>
  <p:tag name="KSO_WM_UNIT_TYPE" val="i"/>
  <p:tag name="KSO_WM_UNIT_INDEX" val="3"/>
  <p:tag name="KSO_WM_UNIT_ID" val="diagram20207363_1*i*3"/>
  <p:tag name="KSO_WM_TEMPLATE_CATEGORY" val="diagram"/>
  <p:tag name="KSO_WM_TEMPLATE_INDEX" val="20207363"/>
  <p:tag name="KSO_WM_UNIT_LAYERLEVEL" val="1"/>
  <p:tag name="KSO_WM_TAG_VERSION" val="1.0"/>
  <p:tag name="KSO_WM_BEAUTIFY_FLAG" val="#wm#"/>
  <p:tag name="KSO_WM_UNIT_DECORATE_INFO" val="{&quot;DecorateInfoH&quot;:{&quot;IsAbs&quot;:true},&quot;DecorateInfoW&quot;:{&quot;IsAbs&quot;:true},&quot;DecorateInfoX&quot;:{&quot;IsAbs&quot;:true,&quot;Pos&quot;:1},&quot;DecorateInfoY&quot;:{&quot;IsAbs&quot;:true,&quot;Pos&quot;:1},&quot;ReferentInfo&quot;:{&quot;Id&quot;:&quot;708a461bf28e4ffd80a200bf58d53c06&quot;,&quot;X&quot;:{&quot;Pos&quot;:1},&quot;Y&quot;:{&quot;Pos&quot;:1}},&quot;whChangeMode&quot;:0}"/>
  <p:tag name="KSO_WM_CHIP_GROUPID" val="5e6ef8ed605d5daf04fe5f5f"/>
  <p:tag name="KSO_WM_CHIP_XID" val="5e6ef8ed605d5daf04fe5f60"/>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08"/>
  <p:tag name="KSO_WM_TEMPLATE_ASSEMBLE_XID" val="5fd09df21fa9d42129dcae56"/>
  <p:tag name="KSO_WM_TEMPLATE_ASSEMBLE_GROUPID" val="5fd09df21fa9d42129dcae56"/>
</p:tagLst>
</file>

<file path=ppt/tags/tag856.xml><?xml version="1.0" encoding="utf-8"?>
<p:tagLst xmlns:p="http://schemas.openxmlformats.org/presentationml/2006/main">
  <p:tag name="KSO_WM_UNIT_BLOCK" val="0"/>
  <p:tag name="KSO_WM_UNIT_SM_LIMIT_TYPE" val="0"/>
  <p:tag name="KSO_WM_UNIT_DEC_AREA_ID" val="90ccda1344604fdba4f7e8aa8d542913"/>
  <p:tag name="KSO_WM_UNIT_HIGHLIGHT" val="0"/>
  <p:tag name="KSO_WM_UNIT_COMPATIBLE" val="0"/>
  <p:tag name="KSO_WM_UNIT_DIAGRAM_ISNUMVISUAL" val="0"/>
  <p:tag name="KSO_WM_UNIT_DIAGRAM_ISREFERUNIT" val="0"/>
  <p:tag name="KSO_WM_UNIT_TYPE" val="i"/>
  <p:tag name="KSO_WM_UNIT_INDEX" val="4"/>
  <p:tag name="KSO_WM_UNIT_ID" val="diagram20207363_1*i*4"/>
  <p:tag name="KSO_WM_TEMPLATE_CATEGORY" val="diagram"/>
  <p:tag name="KSO_WM_TEMPLATE_INDEX" val="20207363"/>
  <p:tag name="KSO_WM_UNIT_LAYERLEVEL" val="1"/>
  <p:tag name="KSO_WM_TAG_VERSION" val="1.0"/>
  <p:tag name="KSO_WM_BEAUTIFY_FLAG" val="#wm#"/>
  <p:tag name="KSO_WM_UNIT_DECORATE_INFO" val="{&quot;DecorateInfoH&quot;:{&quot;IsAbs&quot;:true},&quot;DecorateInfoW&quot;:{&quot;IsAbs&quot;:true},&quot;DecorateInfoX&quot;:{&quot;IsAbs&quot;:true,&quot;Pos&quot;:2},&quot;DecorateInfoY&quot;:{&quot;IsAbs&quot;:true,&quot;Pos&quot;:2},&quot;ReferentInfo&quot;:{&quot;Id&quot;:&quot;eea5ae2722bb4d0d91e5b23b4584c3fe&quot;,&quot;X&quot;:{&quot;Pos&quot;:2},&quot;Y&quot;:{&quot;Pos&quot;:2}},&quot;whChangeMode&quot;:0}"/>
  <p:tag name="KSO_WM_CHIP_GROUPID" val="5e6ef8ed605d5daf04fe5f5f"/>
  <p:tag name="KSO_WM_CHIP_XID" val="5e6ef8ed605d5daf04fe5f6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1"/>
  <p:tag name="KSO_WM_TEMPLATE_ASSEMBLE_XID" val="5fd09df21fa9d42129dcae56"/>
  <p:tag name="KSO_WM_TEMPLATE_ASSEMBLE_GROUPID" val="5fd09df21fa9d42129dcae56"/>
</p:tagLst>
</file>

<file path=ppt/tags/tag857.xml><?xml version="1.0" encoding="utf-8"?>
<p:tagLst xmlns:p="http://schemas.openxmlformats.org/presentationml/2006/main">
  <p:tag name="KSO_WM_UNIT_BLOCK" val="0"/>
  <p:tag name="KSO_WM_UNIT_SM_LIMIT_TYPE" val="0"/>
  <p:tag name="KSO_WM_UNIT_DEC_AREA_ID" val="d7c96e92cc36477e842bffad81846982"/>
  <p:tag name="KSO_WM_UNIT_HIGHLIGHT" val="0"/>
  <p:tag name="KSO_WM_UNIT_COMPATIBLE" val="0"/>
  <p:tag name="KSO_WM_UNIT_DIAGRAM_ISNUMVISUAL" val="0"/>
  <p:tag name="KSO_WM_UNIT_DIAGRAM_ISREFERUNIT" val="0"/>
  <p:tag name="KSO_WM_UNIT_TYPE" val="i"/>
  <p:tag name="KSO_WM_UNIT_INDEX" val="5"/>
  <p:tag name="KSO_WM_UNIT_ID" val="diagram20207363_1*i*5"/>
  <p:tag name="KSO_WM_TEMPLATE_CATEGORY" val="diagram"/>
  <p:tag name="KSO_WM_TEMPLATE_INDEX" val="20207363"/>
  <p:tag name="KSO_WM_UNIT_LAYERLEVEL" val="1"/>
  <p:tag name="KSO_WM_TAG_VERSION" val="1.0"/>
  <p:tag name="KSO_WM_BEAUTIFY_FLAG" val="#wm#"/>
  <p:tag name="KSO_WM_UNIT_DECORATE_INFO" val="{&quot;DecorateInfoH&quot;:{&quot;IsAbs&quot;:true},&quot;DecorateInfoW&quot;:{&quot;IsAbs&quot;:true},&quot;DecorateInfoX&quot;:{&quot;IsAbs&quot;:true,&quot;Pos&quot;:0},&quot;DecorateInfoY&quot;:{&quot;IsAbs&quot;:true,&quot;Pos&quot;:0},&quot;ReferentInfo&quot;:{&quot;Id&quot;:&quot;eea5ae2722bb4d0d91e5b23b4584c3fe&quot;,&quot;X&quot;:{&quot;Pos&quot;:0},&quot;Y&quot;:{&quot;Pos&quot;:0}},&quot;whChangeMode&quot;:0}"/>
  <p:tag name="KSO_WM_CHIP_GROUPID" val="5e6ef8ed605d5daf04fe5f5f"/>
  <p:tag name="KSO_WM_CHIP_XID" val="5e6ef8ed605d5daf04fe5f6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1"/>
  <p:tag name="KSO_WM_TEMPLATE_ASSEMBLE_XID" val="5fd09df21fa9d42129dcae56"/>
  <p:tag name="KSO_WM_TEMPLATE_ASSEMBLE_GROUPID" val="5fd09df21fa9d42129dcae56"/>
</p:tagLst>
</file>

<file path=ppt/tags/tag85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07363_1*a*1"/>
  <p:tag name="KSO_WM_TEMPLATE_CATEGORY" val="diagram"/>
  <p:tag name="KSO_WM_TEMPLATE_INDEX" val="2020736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663d33f7578148d7b53ed3dbc12ad2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468f54818f64046ab1773b670aaea0f"/>
  <p:tag name="KSO_WM_UNIT_TEXT_FILL_FORE_SCHEMECOLOR_INDEX_BRIGHTNESS" val="0"/>
  <p:tag name="KSO_WM_UNIT_TEXT_FILL_FORE_SCHEMECOLOR_INDEX" val="13"/>
  <p:tag name="KSO_WM_UNIT_TEXT_FILL_TYPE" val="1"/>
  <p:tag name="KSO_WM_TEMPLATE_ASSEMBLE_XID" val="5fd09df21fa9d42129dcae56"/>
  <p:tag name="KSO_WM_TEMPLATE_ASSEMBLE_GROUPID" val="5fd09df21fa9d42129dcae56"/>
</p:tagLst>
</file>

<file path=ppt/tags/tag85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63_1*f*1"/>
  <p:tag name="KSO_WM_TEMPLATE_CATEGORY" val="diagram"/>
  <p:tag name="KSO_WM_TEMPLATE_INDEX" val="20207363"/>
  <p:tag name="KSO_WM_UNIT_LAYERLEVEL" val="1"/>
  <p:tag name="KSO_WM_TAG_VERSION" val="1.0"/>
  <p:tag name="KSO_WM_BEAUTIFY_FLAG" val="#wm#"/>
  <p:tag name="KSO_WM_UNIT_DEFAULT_FONT" val="14;20;2"/>
  <p:tag name="KSO_WM_UNIT_BLOCK" val="0"/>
  <p:tag name="KSO_WM_UNIT_VALUE" val="310"/>
  <p:tag name="KSO_WM_UNIT_SHOW_EDIT_AREA_INDICATION" val="1"/>
  <p:tag name="KSO_WM_CHIP_GROUPID" val="5e6b05596848fb12bee65ac8"/>
  <p:tag name="KSO_WM_CHIP_XID" val="5e6b05596848fb12bee65aca"/>
  <p:tag name="KSO_WM_UNIT_DEC_AREA_ID" val="708a461bf28e4ffd80a200bf58d53c0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437aaecbba634bbdb44dc40723173ea6"/>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5fd09df21fa9d42129dcae56"/>
  <p:tag name="KSO_WM_TEMPLATE_ASSEMBLE_GROUPID" val="5fd09df21fa9d42129dcae56"/>
</p:tagLst>
</file>

<file path=ppt/tags/tag86.xml><?xml version="1.0" encoding="utf-8"?>
<p:tagLst xmlns:p="http://schemas.openxmlformats.org/presentationml/2006/main">
  <p:tag name="KSO_WM_TEMPLATE_CATEGORY" val="custom"/>
  <p:tag name="KSO_WM_TEMPLATE_INDEX" val="20203885"/>
</p:tagLst>
</file>

<file path=ppt/tags/tag860.xml><?xml version="1.0" encoding="utf-8"?>
<p:tagLst xmlns:p="http://schemas.openxmlformats.org/presentationml/2006/main">
  <p:tag name="KSO_WM_BEAUTIFY_FLAG" val="#wm#"/>
  <p:tag name="KSO_WM_TEMPLATE_CATEGORY" val="diagram"/>
  <p:tag name="KSO_WM_TEMPLATE_INDEX" val="20207363"/>
  <p:tag name="KSO_WM_SLIDE_LAYOUT_INFO" val="{&quot;backgroundInfo&quot;:[{&quot;bottom&quot;:0,&quot;bottomAbs&quot;:false,&quot;left&quot;:0,&quot;leftAbs&quot;:false,&quot;right&quot;:0,&quot;rightAbs&quot;:false,&quot;top&quot;:0,&quot;topAbs&quot;:false,&quot;type&quot;:&quot;general&quot;}],&quot;id&quot;:&quot;2020-12-09T17:52:1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7:52:12&quot;,&quot;margin&quot;:{&quot;bottom&quot;:0.42300000786781311,&quot;left&quot;:1.0318750143051147,&quot;right&quot;:1.0318750143051147,&quot;top&quot;:0.42300000786781311},&quot;type&quot;:0},{&quot;id&quot;:&quot;2020-12-09T17:52:12&quot;,&quot;margin&quot;:{&quot;bottom&quot;:2.5399999618530273,&quot;left&quot;:2.0637500286102295,&quot;right&quot;:2.0637500286102295,&quot;top&quot;:1.6929999589920044},&quot;type&quot;:0}],&quot;type&quot;:0}"/>
  <p:tag name="KSO_WM_SLIDE_CAN_ADD_NAVIGATION" val="1"/>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ef8ed605d5daf04fe5f60"/>
  <p:tag name="KSO_WM_SLIDE_ID" val="diagram2020736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59*468"/>
  <p:tag name="KSO_WM_SLIDE_POSITION" val="0*0"/>
  <p:tag name="KSO_WM_TAG_VERSION" val="1.0"/>
  <p:tag name="KSO_WM_SLIDE_LAYOUT" val="a_f"/>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ext&quot;,&quot;text&quot;,&quot;picture&quot;,&quot;chart&quot;,&quot;table&quot;,&quot;video&quot;]}]]"/>
  <p:tag name="KSO_WM_CHIP_DECFILLPROP" val="[]"/>
  <p:tag name="KSO_WM_CHIP_GROUPID" val="5e6ef8ed605d5daf04fe5f5f"/>
  <p:tag name="KSO_WM_SLIDE_BK_DARK_LIGHT" val=""/>
  <p:tag name="KSO_WM_SLIDE_BACKGROUND_TYPE" val="navigation"/>
  <p:tag name="KSO_WM_SLIDE_SUPPORT_FEATURE_TYPE" val="0"/>
  <p:tag name="KSO_WM_TEMPLATE_ASSEMBLE_XID" val="5fd09df21fa9d42129dcae56"/>
  <p:tag name="KSO_WM_TEMPLATE_ASSEMBLE_GROUPID" val="5fd09df21fa9d42129dcae56"/>
</p:tagLst>
</file>

<file path=ppt/tags/tag8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aae56610-e84b-4f30-b9a7-08f88de296a8}"/>
</p:tagLst>
</file>

<file path=ppt/tags/tag8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db5540d4-95f5-4223-baf4-7b0872d9fb1a}"/>
</p:tagLst>
</file>

<file path=ppt/tags/tag8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15f627fd-7344-4e57-aabc-676c56aaeb61}"/>
</p:tagLst>
</file>

<file path=ppt/tags/tag86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86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866.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8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d819c70b-71ea-48d0-b6de-59fba3a9f5ef}"/>
</p:tagLst>
</file>

<file path=ppt/tags/tag8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ff9c969-c904-459b-ad23-ebaf1873eb5d}"/>
</p:tagLst>
</file>

<file path=ppt/tags/tag8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4a2f2d4f-d612-4069-8739-be085be9cdaa}"/>
</p:tagLst>
</file>

<file path=ppt/tags/tag87.xml><?xml version="1.0" encoding="utf-8"?>
<p:tagLst xmlns:p="http://schemas.openxmlformats.org/presentationml/2006/main">
  <p:tag name="KSO_WM_TEMPLATE_CATEGORY" val="custom"/>
  <p:tag name="KSO_WM_TEMPLATE_INDEX" val="20203885"/>
</p:tagLst>
</file>

<file path=ppt/tags/tag87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87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872.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8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047b0c4e-ff1b-4d44-93e3-b04bce0a2526}"/>
</p:tagLst>
</file>

<file path=ppt/tags/tag8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0e653bd5-49ea-4fb8-bbf7-c8b7b7c91a81}"/>
</p:tagLst>
</file>

<file path=ppt/tags/tag8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2f697349-ce4f-433c-9942-d478ecb04097}"/>
</p:tagLst>
</file>

<file path=ppt/tags/tag876.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87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878.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8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6756f252-af3f-4b42-ba99-1da86fa172f3}"/>
</p:tagLst>
</file>

<file path=ppt/tags/tag88.xml><?xml version="1.0" encoding="utf-8"?>
<p:tagLst xmlns:p="http://schemas.openxmlformats.org/presentationml/2006/main">
  <p:tag name="KSO_WM_BEAUTIFY_FLAG" val="#wm#"/>
  <p:tag name="KSO_WM_TAG_VERSION" val="1.0"/>
  <p:tag name="KSO_WM_TEMPLATE_CATEGORY" val="custom"/>
  <p:tag name="KSO_WM_TEMPLATE_INDEX" val="20203885"/>
</p:tagLst>
</file>

<file path=ppt/tags/tag8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1788e343-0efe-464b-856f-8de003263dbf}"/>
</p:tagLst>
</file>

<file path=ppt/tags/tag8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c23c0afc-0172-4a4b-a0cd-ff2a809cd141}"/>
</p:tagLst>
</file>

<file path=ppt/tags/tag8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11_1*i*2"/>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d2054d2709824bb78ad202930e0b636e"/>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0},&quot;Y&quot;:{&quot;Pos&quot;:2}},&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6911fa9d42129dd3aa0"/>
  <p:tag name="KSO_WM_TEMPLATE_ASSEMBLE_GROUPID" val="5fd0b6911fa9d42129dd3aa0"/>
</p:tagLst>
</file>

<file path=ppt/tags/tag8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11_1*i*3"/>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ca05eeb2e4814f479b7574b3eb5db61c"/>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0},&quot;Y&quot;:{&quot;Pos&quot;:2}},&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6911fa9d42129dd3aa0"/>
  <p:tag name="KSO_WM_TEMPLATE_ASSEMBLE_GROUPID" val="5fd0b6911fa9d42129dd3aa0"/>
</p:tagLst>
</file>

<file path=ppt/tags/tag8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211_1*i*4"/>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e7dcb47c3d3a4a399ee8f43d805bfa33"/>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0},&quot;Y&quot;:{&quot;Pos&quot;:2}},&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5fd0b6911fa9d42129dd3aa0"/>
  <p:tag name="KSO_WM_TEMPLATE_ASSEMBLE_GROUPID" val="5fd0b6911fa9d42129dd3aa0"/>
</p:tagLst>
</file>

<file path=ppt/tags/tag8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211_1*i*5"/>
  <p:tag name="KSO_WM_TEMPLATE_CATEGORY" val="diagram"/>
  <p:tag name="KSO_WM_TEMPLATE_INDEX" val="20211211"/>
  <p:tag name="KSO_WM_UNIT_LAYERLEVEL" val="1"/>
  <p:tag name="KSO_WM_TAG_VERSION" val="1.0"/>
  <p:tag name="KSO_WM_BEAUTIFY_FLAG" val="#wm#"/>
  <p:tag name="KSO_WM_UNIT_BLOCK" val="0"/>
  <p:tag name="KSO_WM_UNIT_SM_LIMIT_TYPE" val="0"/>
  <p:tag name="KSO_WM_UNIT_DEC_AREA_ID" val="7358ac215fb64e8caa1ec7bd762c006a"/>
  <p:tag name="KSO_WM_UNIT_DECORATE_INFO" val="{&quot;DecorateInfoH&quot;:{&quot;IsAbs&quot;:true},&quot;DecorateInfoW&quot;:{&quot;IsAbs&quot;:true},&quot;DecorateInfoX&quot;:{&quot;IsAbs&quot;:true,&quot;Pos&quot;:0},&quot;DecorateInfoY&quot;:{&quot;IsAbs&quot;:true,&quot;Pos&quot;:0},&quot;ReferentInfo&quot;:{&quot;Id&quot;:&quot;1c3e43d3ca7b479fa8f5fe5bd67d0e28&quot;,&quot;X&quot;:{&quot;Pos&quot;:2},&quot;Y&quot;:{&quot;Pos&quot;:0}},&quot;whChangeMode&quot;:0}"/>
  <p:tag name="KSO_WM_CHIP_GROUPID" val="5f5ee1ca4d6848d78f644aeb"/>
  <p:tag name="KSO_WM_CHIP_XID" val="5f5f3b948e478fb0c58a944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5fd0b6911fa9d42129dd3aa0"/>
  <p:tag name="KSO_WM_TEMPLATE_ASSEMBLE_GROUPID" val="5fd0b6911fa9d42129dd3aa0"/>
</p:tagLst>
</file>

<file path=ppt/tags/tag886.xml><?xml version="1.0" encoding="utf-8"?>
<p:tagLst xmlns:p="http://schemas.openxmlformats.org/presentationml/2006/main">
  <p:tag name="KSO_WM_UNIT_ISCONTENTSTITLE" val="0"/>
  <p:tag name="KSO_WM_UNIT_ISNUMDGMTITLE" val="0"/>
  <p:tag name="KSO_WM_UNIT_NOCLEAR" val="0"/>
  <p:tag name="KSO_WM_UNIT_VALUE" val="32"/>
  <p:tag name="KSO_WM_UNIT_HIGHLIGHT" val="0"/>
  <p:tag name="KSO_WM_UNIT_COMPATIBLE" val="0"/>
  <p:tag name="KSO_WM_UNIT_DIAGRAM_ISNUMVISUAL" val="0"/>
  <p:tag name="KSO_WM_UNIT_DIAGRAM_ISREFERUNIT" val="0"/>
  <p:tag name="KSO_WM_UNIT_TYPE" val="a"/>
  <p:tag name="KSO_WM_UNIT_INDEX" val="1"/>
  <p:tag name="KSO_WM_UNIT_ID" val="diagram20211211_1*a*1"/>
  <p:tag name="KSO_WM_TEMPLATE_CATEGORY" val="diagram"/>
  <p:tag name="KSO_WM_TEMPLATE_INDEX" val="2021121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7dcc5dff0fb54720bb563c79fa6dae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410e88aadb94fb4b28f96a7e20a95d7"/>
  <p:tag name="KSO_WM_UNIT_TEXT_FILL_FORE_SCHEMECOLOR_INDEX_BRIGHTNESS" val="0"/>
  <p:tag name="KSO_WM_UNIT_TEXT_FILL_FORE_SCHEMECOLOR_INDEX" val="13"/>
  <p:tag name="KSO_WM_UNIT_TEXT_FILL_TYPE" val="1"/>
  <p:tag name="KSO_WM_TEMPLATE_ASSEMBLE_XID" val="5fd0b6911fa9d42129dd3aa0"/>
  <p:tag name="KSO_WM_TEMPLATE_ASSEMBLE_GROUPID" val="5fd0b6911fa9d42129dd3aa0"/>
</p:tagLst>
</file>

<file path=ppt/tags/tag88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11_1*f*1"/>
  <p:tag name="KSO_WM_TEMPLATE_CATEGORY" val="diagram"/>
  <p:tag name="KSO_WM_TEMPLATE_INDEX" val="20211211"/>
  <p:tag name="KSO_WM_UNIT_LAYERLEVEL" val="1"/>
  <p:tag name="KSO_WM_TAG_VERSION" val="1.0"/>
  <p:tag name="KSO_WM_BEAUTIFY_FLAG" val="#wm#"/>
  <p:tag name="KSO_WM_UNIT_DEFAULT_FONT" val="14;20;2"/>
  <p:tag name="KSO_WM_UNIT_BLOCK" val="0"/>
  <p:tag name="KSO_WM_UNIT_VALUE" val="104"/>
  <p:tag name="KSO_WM_UNIT_SHOW_EDIT_AREA_INDICATION" val="1"/>
  <p:tag name="KSO_WM_CHIP_GROUPID" val="5e6b05596848fb12bee65ac8"/>
  <p:tag name="KSO_WM_CHIP_XID" val="5e6b05596848fb12bee65aca"/>
  <p:tag name="KSO_WM_UNIT_DEC_AREA_ID" val="1c3e43d3ca7b479fa8f5fe5bd67d0e2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6e9e2c686b94d8091f3e08d183f58c6"/>
  <p:tag name="KSO_WM_UNIT_SUPPORT_UNIT_TYPE" val="[&quot;d&quot;]"/>
  <p:tag name="KSO_WM_UNIT_TEXT_FILL_FORE_SCHEMECOLOR_INDEX_BRIGHTNESS" val="0.25"/>
  <p:tag name="KSO_WM_UNIT_TEXT_FILL_FORE_SCHEMECOLOR_INDEX" val="13"/>
  <p:tag name="KSO_WM_UNIT_TEXT_FILL_TYPE" val="1"/>
  <p:tag name="KSO_WM_TEMPLATE_ASSEMBLE_XID" val="5fd0b6911fa9d42129dd3aa0"/>
  <p:tag name="KSO_WM_TEMPLATE_ASSEMBLE_GROUPID" val="5fd0b6911fa9d42129dd3aa0"/>
</p:tagLst>
</file>

<file path=ppt/tags/tag88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211_1*f*2"/>
  <p:tag name="KSO_WM_TEMPLATE_CATEGORY" val="diagram"/>
  <p:tag name="KSO_WM_TEMPLATE_INDEX" val="20211211"/>
  <p:tag name="KSO_WM_UNIT_LAYERLEVEL" val="1"/>
  <p:tag name="KSO_WM_TAG_VERSION" val="1.0"/>
  <p:tag name="KSO_WM_BEAUTIFY_FLAG" val="#wm#"/>
  <p:tag name="KSO_WM_UNIT_DEFAULT_FONT" val="14;20;2"/>
  <p:tag name="KSO_WM_UNIT_BLOCK" val="0"/>
  <p:tag name="KSO_WM_UNIT_VALUE" val="210"/>
  <p:tag name="KSO_WM_UNIT_SHOW_EDIT_AREA_INDICATION" val="1"/>
  <p:tag name="KSO_WM_CHIP_GROUPID" val="5e6b05596848fb12bee65ac8"/>
  <p:tag name="KSO_WM_CHIP_XID" val="5e6b05596848fb12bee65aca"/>
  <p:tag name="KSO_WM_UNIT_DEC_AREA_ID" val="e3a302f3a0d14ba3ad99ac1a00c82e7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7c8d68620c54b6f927fac78f08d0d61"/>
  <p:tag name="KSO_WM_UNIT_SUPPORT_UNIT_TYPE" val="[&quot;d&quot;]"/>
  <p:tag name="KSO_WM_UNIT_TEXT_FILL_FORE_SCHEMECOLOR_INDEX_BRIGHTNESS" val="0.25"/>
  <p:tag name="KSO_WM_UNIT_TEXT_FILL_FORE_SCHEMECOLOR_INDEX" val="13"/>
  <p:tag name="KSO_WM_UNIT_TEXT_FILL_TYPE" val="1"/>
  <p:tag name="KSO_WM_TEMPLATE_ASSEMBLE_XID" val="5fd0b6911fa9d42129dd3aa0"/>
  <p:tag name="KSO_WM_TEMPLATE_ASSEMBLE_GROUPID" val="5fd0b6911fa9d42129dd3aa0"/>
</p:tagLst>
</file>

<file path=ppt/tags/tag889.xml><?xml version="1.0" encoding="utf-8"?>
<p:tagLst xmlns:p="http://schemas.openxmlformats.org/presentationml/2006/main">
  <p:tag name="KSO_WM_SLIDE_ID" val="diagram20211211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1211"/>
  <p:tag name="KSO_WM_SLIDE_LAYOUT" val="a_f"/>
  <p:tag name="KSO_WM_SLIDE_LAYOUT_CNT" val="1_2"/>
  <p:tag name="KSO_WM_TEMPLATE_THUMBS_INDEX" val="1、4、7、12、13、14、15、16、17、18、20、24、25、28、33、36、40、43、44"/>
  <p:tag name="KSO_WM_SLIDE_SIZE" val="960*468"/>
  <p:tag name="KSO_WM_SLIDE_POSITION" val="0*0"/>
  <p:tag name="KSO_WM_SLIDE_LAYOUT_INFO" val="{&quot;id&quot;:&quot;2020-12-09T19:35:47&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35:47&quot;,&quot;margin&quot;:{&quot;bottom&quot;:0.42300000786781311,&quot;left&quot;:0.55915236473083496,&quot;right&quot;:0.55849218368530273,&quot;top&quot;:0.42300000786781311},&quot;type&quot;:0},{&quot;id&quot;:&quot;2020-12-09T19:35:47&quot;,&quot;maxSize&quot;:{&quot;size1&quot;:46.200000000000003},&quot;minSize&quot;:{&quot;size1&quot;:41},&quot;normalSize&quot;:{&quot;size1&quot;:41.000000000000007},&quot;subLayout&quot;:[{&quot;id&quot;:&quot;2020-12-09T19:35:47&quot;,&quot;margin&quot;:{&quot;bottom&quot;:0,&quot;left&quot;:1.1176444292068481,&quot;right&quot;:8.9431371688842773,&quot;top&quot;:2.1170001029968262},&quot;type&quot;:0},{&quot;id&quot;:&quot;2020-12-09T19:35:47&quot;,&quot;margin&quot;:{&quot;bottom&quot;:2.1170001029968262,&quot;left&quot;:1.1176444292068481,&quot;right&quot;:1.3968906402587891,&quot;top&quot;:1.6670000553131104},&quot;type&quot;:0}],&quot;type&quot;:0}],&quot;type&quot;:0}"/>
  <p:tag name="KSO_WM_SLIDE_BACKGROUND" val="[&quot;navigation&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2a3d9654be1f48689ae6f4f3111783f6&quot;,&quot;fill_align&quot;:&quot;lm&quot;,&quot;chip_types&quot;:[&quot;text&quot;,&quot;picture&quot;]},{&quot;text_align&quot;:&quot;lm&quot;,&quot;text_direction&quot;:&quot;horizontal&quot;,&quot;support_big_font&quot;:false,&quot;fill_id&quot;:&quot;979556bba22e42a9861a81219ef8f3b3&quot;,&quot;fill_align&quot;:&quot;lm&quot;,&quot;chip_types&quot;:[&quot;text&quot;,&quot;picture&quot;]}]]"/>
  <p:tag name="KSO_WM_CHIP_XID" val="5f5f3b948e478fb0c58a944c"/>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6911fa9d42129dd3aa0"/>
  <p:tag name="KSO_WM_TEMPLATE_ASSEMBLE_GROUPID" val="5fd0b6911fa9d42129dd3aa0"/>
</p:tagLst>
</file>

<file path=ppt/tags/tag89.xml><?xml version="1.0" encoding="utf-8"?>
<p:tagLst xmlns:p="http://schemas.openxmlformats.org/presentationml/2006/main">
  <p:tag name="KSO_WM_UNIT_PLACING_PICTURE_USER_VIEWPORT" val="{&quot;height&quot;:3022.423622047244,&quot;width&quot;:14453.892913385827}"/>
</p:tagLst>
</file>

<file path=ppt/tags/tag8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7636d2bc-5d24-4a95-97b6-682581b6059d}"/>
</p:tagLst>
</file>

<file path=ppt/tags/tag8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42bff7e6-6730-4913-804a-4662fc21225a}"/>
</p:tagLst>
</file>

<file path=ppt/tags/tag8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3b3de69a-6aa8-4485-bdbf-368f8dd881e6}"/>
</p:tagLst>
</file>

<file path=ppt/tags/tag893.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89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895.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8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74fdb616-d082-49ad-8488-462114822f9f}"/>
</p:tagLst>
</file>

<file path=ppt/tags/tag8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be5e6fad-6d64-433d-9c04-57e54693a6e0}"/>
</p:tagLst>
</file>

<file path=ppt/tags/tag8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4c00817d-37ea-41d7-b4c0-0c58fc90da06}"/>
</p:tagLst>
</file>

<file path=ppt/tags/tag8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23_1*i*2"/>
  <p:tag name="KSO_WM_TEMPLATE_CATEGORY" val="diagram"/>
  <p:tag name="KSO_WM_TEMPLATE_INDEX" val="20211223"/>
  <p:tag name="KSO_WM_UNIT_LAYERLEVEL" val="1"/>
  <p:tag name="KSO_WM_TAG_VERSION" val="1.0"/>
  <p:tag name="KSO_WM_BEAUTIFY_FLAG" val="#wm#"/>
  <p:tag name="KSO_WM_UNIT_BLOCK" val="0"/>
  <p:tag name="KSO_WM_UNIT_SM_LIMIT_TYPE" val="2"/>
  <p:tag name="KSO_WM_UNIT_DEC_AREA_ID" val="ad0478d7b91742c19febd6454287f58d"/>
  <p:tag name="KSO_WM_UNIT_TYPE" val="i"/>
  <p:tag name="KSO_WM_UNIT_INDEX"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778e478fb0c58a943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08"/>
  <p:tag name="KSO_WM_TEMPLATE_ASSEMBLE_XID" val="5fd0b43d1fa9d42129dd365a"/>
  <p:tag name="KSO_WM_TEMPLATE_ASSEMBLE_GROUPID" val="5fd0b43d1fa9d42129dd365a"/>
</p:tagLst>
</file>

<file path=ppt/tags/tag9.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3885_1*b*1"/>
  <p:tag name="KSO_WM_TEMPLATE_CATEGORY" val="custom"/>
  <p:tag name="KSO_WM_TEMPLATE_INDEX" val="20203885"/>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2f44199676bf4bc6b1eaa90dd40191a8"/>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29d4776b6dcd44babd9eafc7c1fca985"/>
  <p:tag name="KSO_WM_UNIT_TEXT_FILL_FORE_SCHEMECOLOR_INDEX_BRIGHTNESS" val="0.35"/>
  <p:tag name="KSO_WM_UNIT_TEXT_FILL_FORE_SCHEMECOLOR_INDEX" val="13"/>
  <p:tag name="KSO_WM_UNIT_TEXT_FILL_TYPE" val="1"/>
  <p:tag name="KSO_WM_TEMPLATE_ASSEMBLE_XID" val="5f978c13e01a7e847d6e542e"/>
  <p:tag name="KSO_WM_TEMPLATE_ASSEMBLE_GROUPID" val="5f895717a61ec3b552848d33"/>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3885_1*i*1"/>
  <p:tag name="KSO_WM_TEMPLATE_CATEGORY" val="custom"/>
  <p:tag name="KSO_WM_TEMPLATE_INDEX" val="20203885"/>
  <p:tag name="KSO_WM_UNIT_LAYERLEVEL" val="1"/>
  <p:tag name="KSO_WM_TAG_VERSION" val="1.0"/>
  <p:tag name="KSO_WM_BEAUTIFY_FLAG" val="#wm#"/>
  <p:tag name="KSO_WM_UNIT_BLOCK" val="0"/>
  <p:tag name="KSO_WM_UNIT_SM_LIMIT_TYPE" val="4"/>
  <p:tag name="KSO_WM_UNIT_DEC_AREA_ID" val="e8646ab888914337b28b1afd781f6974"/>
  <p:tag name="KSO_WM_UNIT_DECORATE_INFO" val="{&quot;DecorateInfoH&quot;:{&quot;IsAbs&quot;:false},&quot;DecorateInfoW&quot;:{&quot;IsAbs&quot;:true},&quot;DecorateInfoX&quot;:{&quot;IsAbs&quot;:true,&quot;Pos&quot;:2},&quot;DecorateInfoY&quot;:{&quot;IsAbs&quot;:true,&quot;Pos&quot;:0},&quot;ReferentInfo&quot;:{&quot;Id&quot;:&quot;9abde63e07b74a43bd0876f698448068&quot;,&quot;X&quot;:{&quot;Pos&quot;:0},&quot;Y&quot;:{&quot;Pos&quot;:0}},&quot;whChangeMode&quot;:0}"/>
  <p:tag name="KSO_WM_CHIP_GROUPID" val="5f2a1c7c45e1f15ec24fe41c"/>
  <p:tag name="KSO_WM_CHIP_XID" val="5f2a1c7c45e1f15ec24fe41d"/>
  <p:tag name="KSO_WM_CHIP_FILLAREA_FILL_RULE" val="{&quot;fill_align&quot;:&quot;cm&quot;,&quot;fill_mode&quot;:&quot;adaptive&quot;,&quot;sacle_strategy&quot;:&quot;smart&quot;}"/>
  <p:tag name="KSO_WM_UNIT_DEC_SUPPORTCHANGEPIC" val="0"/>
  <p:tag name="KSO_WM_UNIT_DEC_CHANGEPICRESERVED" val="0"/>
  <p:tag name="KSO_WM_ASSEMBLE_CHIP_INDEX" val="3ea9af38affa4278a3ffa9d490241309"/>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0"/>
</p:tagLst>
</file>

<file path=ppt/tags/tag90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23_1*a*1"/>
  <p:tag name="KSO_WM_TEMPLATE_CATEGORY" val="diagram"/>
  <p:tag name="KSO_WM_TEMPLATE_INDEX" val="2021122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2ccd0253f1c465da5930fabcba6aef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a445c87bc8d46d88d6a4f28a0969284"/>
  <p:tag name="KSO_WM_UNIT_TEXT_FILL_FORE_SCHEMECOLOR_INDEX_BRIGHTNESS" val="0"/>
  <p:tag name="KSO_WM_UNIT_TEXT_FILL_FORE_SCHEMECOLOR_INDEX" val="13"/>
  <p:tag name="KSO_WM_UNIT_TEXT_FILL_TYPE" val="1"/>
  <p:tag name="KSO_WM_TEMPLATE_ASSEMBLE_XID" val="5fd0b43d1fa9d42129dd365a"/>
  <p:tag name="KSO_WM_TEMPLATE_ASSEMBLE_GROUPID" val="5fd0b43d1fa9d42129dd365a"/>
</p:tagLst>
</file>

<file path=ppt/tags/tag90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223_1*f*2"/>
  <p:tag name="KSO_WM_TEMPLATE_CATEGORY" val="diagram"/>
  <p:tag name="KSO_WM_TEMPLATE_INDEX" val="20211223"/>
  <p:tag name="KSO_WM_UNIT_LAYERLEVEL" val="1"/>
  <p:tag name="KSO_WM_TAG_VERSION" val="1.0"/>
  <p:tag name="KSO_WM_BEAUTIFY_FLAG" val="#wm#"/>
  <p:tag name="KSO_WM_UNIT_DEFAULT_FONT" val="14;20;2"/>
  <p:tag name="KSO_WM_UNIT_BLOCK" val="0"/>
  <p:tag name="KSO_WM_UNIT_VALUE" val="60"/>
  <p:tag name="KSO_WM_UNIT_SHOW_EDIT_AREA_INDICATION" val="1"/>
  <p:tag name="KSO_WM_CHIP_GROUPID" val="5e6b05596848fb12bee65ac8"/>
  <p:tag name="KSO_WM_CHIP_XID" val="5e6b05596848fb12bee65aca"/>
  <p:tag name="KSO_WM_UNIT_DEC_AREA_ID" val="6b9b9e29f6c84575b087e258cc6761f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568bd132c364656bd6fcc5e97641466"/>
  <p:tag name="KSO_WM_UNIT_SUPPORT_UNIT_TYPE" val="[&quot;d&quot;]"/>
  <p:tag name="KSO_WM_UNIT_TEXT_FILL_FORE_SCHEMECOLOR_INDEX_BRIGHTNESS" val="0.25"/>
  <p:tag name="KSO_WM_UNIT_TEXT_FILL_FORE_SCHEMECOLOR_INDEX" val="13"/>
  <p:tag name="KSO_WM_UNIT_TEXT_FILL_TYPE" val="1"/>
  <p:tag name="KSO_WM_TEMPLATE_ASSEMBLE_XID" val="5fd0b43d1fa9d42129dd365a"/>
  <p:tag name="KSO_WM_TEMPLATE_ASSEMBLE_GROUPID" val="5fd0b43d1fa9d42129dd365a"/>
</p:tagLst>
</file>

<file path=ppt/tags/tag90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23_1*f*1"/>
  <p:tag name="KSO_WM_TEMPLATE_CATEGORY" val="diagram"/>
  <p:tag name="KSO_WM_TEMPLATE_INDEX" val="20211223"/>
  <p:tag name="KSO_WM_UNIT_LAYERLEVEL" val="1"/>
  <p:tag name="KSO_WM_TAG_VERSION" val="1.0"/>
  <p:tag name="KSO_WM_BEAUTIFY_FLAG" val="#wm#"/>
  <p:tag name="KSO_WM_UNIT_DEFAULT_FONT" val="14;20;2"/>
  <p:tag name="KSO_WM_UNIT_BLOCK" val="0"/>
  <p:tag name="KSO_WM_UNIT_VALUE" val="135"/>
  <p:tag name="KSO_WM_UNIT_SHOW_EDIT_AREA_INDICATION" val="1"/>
  <p:tag name="KSO_WM_CHIP_GROUPID" val="5e6b05596848fb12bee65ac8"/>
  <p:tag name="KSO_WM_CHIP_XID" val="5e6b05596848fb12bee65aca"/>
  <p:tag name="KSO_WM_UNIT_DEC_AREA_ID" val="31294e81c3624be5aebaaa997828c59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f16aefae0b749719b7f60bb130705b3"/>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5fd0b43d1fa9d42129dd365a"/>
  <p:tag name="KSO_WM_TEMPLATE_ASSEMBLE_GROUPID" val="5fd0b43d1fa9d42129dd365a"/>
</p:tagLst>
</file>

<file path=ppt/tags/tag903.xml><?xml version="1.0" encoding="utf-8"?>
<p:tagLst xmlns:p="http://schemas.openxmlformats.org/presentationml/2006/main">
  <p:tag name="KSO_WM_SLIDE_ID" val="diagram2021122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56"/>
  <p:tag name="KSO_WM_SLIDE_POSITION" val="0*0"/>
  <p:tag name="KSO_WM_TAG_VERSION" val="1.0"/>
  <p:tag name="KSO_WM_BEAUTIFY_FLAG" val="#wm#"/>
  <p:tag name="KSO_WM_TEMPLATE_CATEGORY" val="diagram"/>
  <p:tag name="KSO_WM_TEMPLATE_INDEX" val="20211223"/>
  <p:tag name="KSO_WM_SLIDE_LAYOUT" val="a_f"/>
  <p:tag name="KSO_WM_SLIDE_LAYOUT_CNT" val="1_2"/>
  <p:tag name="KSO_WM_SLIDE_LAYOUT_INFO" val="{&quot;id&quot;:&quot;2020-12-09T19:25:5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5:52&quot;,&quot;margin&quot;:{&quot;bottom&quot;:0.42300000786781311,&quot;left&quot;:0.83839845657348633,&quot;right&quot;:0.81727337837219238,&quot;top&quot;:0.42300000786781311},&quot;type&quot;:0},{&quot;direction&quot;:1,&quot;id&quot;:&quot;2020-12-09T19:25:52&quot;,&quot;maxSize&quot;:{&quot;size1&quot;:36.199204027602292},&quot;minSize&quot;:{&quot;size1&quot;:36.199204027602292},&quot;normalSize&quot;:{&quot;size1&quot;:36.199204027602292},&quot;subLayout&quot;:[{&quot;id&quot;:&quot;2020-12-09T19:25:52&quot;,&quot;margin&quot;:{&quot;bottom&quot;:3.809999942779541,&quot;left&quot;:1.6767969131469727,&quot;right&quot;:0.83839845657348633,&quot;top&quot;:4.2329998016357422},&quot;type&quot;:0},{&quot;id&quot;:&quot;2020-12-09T19:25:52&quot;,&quot;margin&quot;:{&quot;bottom&quot;:2.9630000591278076,&quot;left&quot;:0.55915236473083496,&quot;right&quot;:1.0965195894241333,&quot;top&quot;:3.3870000839233398},&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78e478fb0c58a9434"/>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text&quot;,&quot;picture&quot;]},{&quot;text_align&quot;:&quot;cm&quot;,&quot;text_direction&quot;:&quot;horizontal&quot;,&quot;support_big_font&quot;:false,&quot;fill_id&quot;:&quot;fbbe603274bf4c259f47f9a86b67354d&quot;,&quot;fill_align&quot;:&quot;cm&quot;,&quot;chip_types&quot;:[&quot;text&quot;,&quot;picture&quot;,&quot;chart&quot;,&quot;table&quot;,&quot;video&quot;]}],[{&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10982f7e852b4367b3f6476e233ee87b&quot;,&quot;fill_align&quot;:&quot;cm&quot;,&quot;chip_types&quot;:[&quot;picture&quot;]},{&quot;text_align&quot;:&quot;lm&quot;,&quot;text_direction&quot;:&quot;horizontal&quot;,&quot;support_big_font&quot;:false,&quot;fill_id&quot;:&quot;fbbe603274bf4c259f47f9a86b67354d&quot;,&quot;fill_align&quot;:&quot;cm&quot;,&quot;chip_types&quot;:[&quot;text&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43d1fa9d42129dd365a"/>
  <p:tag name="KSO_WM_TEMPLATE_ASSEMBLE_GROUPID" val="5fd0b43d1fa9d42129dd365a"/>
</p:tagLst>
</file>

<file path=ppt/tags/tag9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b5df5f42-2b10-4230-b5c1-11b2a8c25130}"/>
</p:tagLst>
</file>

<file path=ppt/tags/tag9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08d937cc-7b72-4034-8982-cbb8163601f2}"/>
</p:tagLst>
</file>

<file path=ppt/tags/tag9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cb7cfa71-2280-4992-801a-0ff2208763f0}"/>
</p:tagLst>
</file>

<file path=ppt/tags/tag9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218_1*i*3"/>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9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218_1*i*4"/>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9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1218_1*i*6"/>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03885_1*i*2"/>
  <p:tag name="KSO_WM_TEMPLATE_CATEGORY" val="custom"/>
  <p:tag name="KSO_WM_TEMPLATE_INDEX" val="20203885"/>
  <p:tag name="KSO_WM_UNIT_LAYERLEVEL" val="1"/>
  <p:tag name="KSO_WM_TAG_VERSION" val="1.0"/>
  <p:tag name="KSO_WM_BEAUTIFY_FLAG" val="#wm#"/>
  <p:tag name="KSO_WM_UNIT_BLOCK" val="0"/>
  <p:tag name="KSO_WM_UNIT_SM_LIMIT_TYPE" val="4"/>
  <p:tag name="KSO_WM_UNIT_DEC_AREA_ID" val="a488a2f4fe2241d5a25967034b8bf13d"/>
  <p:tag name="KSO_WM_UNIT_DECORATE_INFO" val="{&quot;DecorateInfoH&quot;:{&quot;IsAbs&quot;:false},&quot;DecorateInfoW&quot;:{&quot;IsAbs&quot;:true},&quot;DecorateInfoX&quot;:{&quot;IsAbs&quot;:true,&quot;Pos&quot;:0},&quot;DecorateInfoY&quot;:{&quot;IsAbs&quot;:true,&quot;Pos&quot;:0},&quot;ReferentInfo&quot;:{&quot;Id&quot;:&quot;9abde63e07b74a43bd0876f698448068&quot;,&quot;X&quot;:{&quot;Pos&quot;:2},&quot;Y&quot;:{&quot;Pos&quot;:0}},&quot;whChangeMode&quot;:0}"/>
  <p:tag name="KSO_WM_CHIP_GROUPID" val="5f2a1c7c45e1f15ec24fe41c"/>
  <p:tag name="KSO_WM_CHIP_XID" val="5f2a1c7c45e1f15ec24fe41d"/>
  <p:tag name="KSO_WM_CHIP_FILLAREA_FILL_RULE" val="{&quot;fill_align&quot;:&quot;cm&quot;,&quot;fill_mode&quot;:&quot;adaptive&quot;,&quot;sacle_strategy&quot;:&quot;smart&quot;}"/>
  <p:tag name="KSO_WM_UNIT_DEC_SUPPORTCHANGEPIC" val="0"/>
  <p:tag name="KSO_WM_UNIT_DEC_CHANGEPICRESERVED" val="0"/>
  <p:tag name="KSO_WM_ASSEMBLE_CHIP_INDEX" val="3ea9af38affa4278a3ffa9d490241309"/>
  <p:tag name="KSO_WM_UNIT_FILL_FORE_SCHEMECOLOR_INDEX_BRIGHTNESS" val="0.25"/>
  <p:tag name="KSO_WM_UNIT_FILL_FORE_SCHEMECOLOR_INDEX" val="13"/>
  <p:tag name="KSO_WM_UNIT_FILL_TYPE" val="1"/>
  <p:tag name="KSO_WM_UNIT_LINE_FORE_SCHEMECOLOR_INDEX_BRIGHTNESS" val="0.25"/>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0"/>
</p:tagLst>
</file>

<file path=ppt/tags/tag9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1218_1*i*7"/>
  <p:tag name="KSO_WM_TEMPLATE_CATEGORY" val="diagram"/>
  <p:tag name="KSO_WM_TEMPLATE_INDEX" val="20211218"/>
  <p:tag name="KSO_WM_UNIT_LAYERLEVEL" val="1"/>
  <p:tag name="KSO_WM_TAG_VERSION" val="1.0"/>
  <p:tag name="KSO_WM_BEAUTIFY_FLAG" val="#wm#"/>
  <p:tag name="KSO_WM_UNIT_SM_LIMIT_TYPE" val="0"/>
  <p:tag name="KSO_WM_CHIP_GROUPID" val="5f5ee1ca4d6848d78f644aeb"/>
  <p:tag name="KSO_WM_CHIP_XID" val="5f5f3b758e478fb0c58a942b"/>
  <p:tag name="KSO_WM_UNIT_TEXT_FILL_FORE_SCHEMECOLOR_INDEX_BRIGHTNESS" val="0"/>
  <p:tag name="KSO_WM_UNIT_TEXT_FILL_FORE_SCHEMECOLOR_INDEX" val="13"/>
  <p:tag name="KSO_WM_UNIT_TEXT_FILL_TYPE" val="1"/>
  <p:tag name="KSO_WM_UNIT_VALUE" val="6"/>
  <p:tag name="KSO_WM_TEMPLATE_ASSEMBLE_XID" val="5fd0b6481fa9d42129dd3a5e"/>
  <p:tag name="KSO_WM_TEMPLATE_ASSEMBLE_GROUPID" val="5fd0b6481fa9d42129dd3a5e"/>
</p:tagLst>
</file>

<file path=ppt/tags/tag911.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18_1*a*1"/>
  <p:tag name="KSO_WM_TEMPLATE_CATEGORY" val="diagram"/>
  <p:tag name="KSO_WM_TEMPLATE_INDEX" val="2021121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0f0e58ac25b48baad3c8a05ab28f11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ac97f5f4e86c4b4f91aa77b4907daf54"/>
  <p:tag name="KSO_WM_UNIT_TEXT_FILL_FORE_SCHEMECOLOR_INDEX_BRIGHTNESS" val="0"/>
  <p:tag name="KSO_WM_UNIT_TEXT_FILL_FORE_SCHEMECOLOR_INDEX" val="13"/>
  <p:tag name="KSO_WM_UNIT_TEXT_FILL_TYPE" val="1"/>
  <p:tag name="KSO_WM_TEMPLATE_ASSEMBLE_XID" val="5fd0b6481fa9d42129dd3a5e"/>
  <p:tag name="KSO_WM_TEMPLATE_ASSEMBLE_GROUPID" val="5fd0b6481fa9d42129dd3a5e"/>
</p:tagLst>
</file>

<file path=ppt/tags/tag912.xml><?xml version="1.0" encoding="utf-8"?>
<p:tagLst xmlns:p="http://schemas.openxmlformats.org/presentationml/2006/main">
  <p:tag name="KSO_WM_UNIT_PLACING_PICTURE_USER_VIEWPORT" val="{&quot;height&quot;:6975,&quot;width&quot;:7345}"/>
  <p:tag name="KSO_WM_UNIT_VALUE" val="1311*1100"/>
  <p:tag name="KSO_WM_UNIT_HIGHLIGHT" val="0"/>
  <p:tag name="KSO_WM_UNIT_COMPATIBLE" val="0"/>
  <p:tag name="KSO_WM_UNIT_DIAGRAM_ISNUMVISUAL" val="0"/>
  <p:tag name="KSO_WM_UNIT_DIAGRAM_ISREFERUNIT" val="0"/>
  <p:tag name="KSO_WM_UNIT_TYPE" val="d"/>
  <p:tag name="KSO_WM_UNIT_INDEX" val="1"/>
  <p:tag name="KSO_WM_UNIT_ID" val="diagram20211218_1*d*1"/>
  <p:tag name="KSO_WM_TEMPLATE_CATEGORY" val="diagram"/>
  <p:tag name="KSO_WM_TEMPLATE_INDEX" val="20211218"/>
  <p:tag name="KSO_WM_UNIT_LAYERLEVEL" val="1"/>
  <p:tag name="KSO_WM_TAG_VERSION" val="1.0"/>
  <p:tag name="KSO_WM_BEAUTIFY_FLAG" val="#wm#"/>
  <p:tag name="KSO_WM_CHIP_GROUPID" val="5e7310da9a230a26b9e88a19"/>
  <p:tag name="KSO_WM_CHIP_XID" val="5e7310da9a230a26b9e88a1a"/>
  <p:tag name="KSO_WM_UNIT_DEC_AREA_ID" val="f89a6fb11013425fa06f0d6b60f718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701f0822024410c90a75da753c27a1d"/>
  <p:tag name="KSO_WM_UNIT_PLACING_PICTURE" val="8701f0822024410c90a75da753c27a1d"/>
  <p:tag name="KSO_WM_UNIT_SUPPORT_UNIT_TYPE" val="[&quot;l&quot;,&quot;m&quot;,&quot;n&quot;,&quot;o&quot;,&quot;p&quot;,&quot;q&quot;,&quot;r&quot;,&quot;δ&quot;,&quot;ε&quot;,&quot;ζ&quot;,&quot;η&quot;,&quot;d&quot;,&quot;α&quot;,&quot;β&quot;,&quot;θ&quot;]"/>
  <p:tag name="KSO_WM_TEMPLATE_ASSEMBLE_XID" val="5fd0b6481fa9d42129dd3a5e"/>
  <p:tag name="KSO_WM_TEMPLATE_ASSEMBLE_GROUPID" val="5fd0b6481fa9d42129dd3a5e"/>
  <p:tag name="KSO_WM_UNIT_PLACING_PICTURE_INFO" val="{&quot;code&quot;:&quot;Ab&quot;,&quot;full_picture&quot;:true,&quot;last_full_picture&quot;:&quot;Ab&quot;,&quot;margin&quot;:{&quot;bottom&quot;:5.8487406656812482,&quot;top&quot;:5.1240688275051411},&quot;scheme&quot;:&quot;3-0&quot;,&quot;spacing&quot;:5}"/>
  <p:tag name="KSO_WM_UNIT_PLACING_PICTURE_USER_VIEWPORT_SMARTMENU" val="{&quot;height&quot;:2108.3970037945951,&quot;width&quot;:3039.8229624390506}"/>
  <p:tag name="KSO_WM_UNIT_PLACING_PICTURE_USER_RELATIVERECTANGLE_SMARTMENU" val="{&quot;bottom&quot;:0,&quot;left&quot;:0,&quot;right&quot;:0,&quot;top&quot;:0}"/>
</p:tagLst>
</file>

<file path=ppt/tags/tag913.xml><?xml version="1.0" encoding="utf-8"?>
<p:tagLst xmlns:p="http://schemas.openxmlformats.org/presentationml/2006/main">
  <p:tag name="KSO_WM_UNIT_PLACING_PICTURE_USER_VIEWPORT" val="{&quot;height&quot;:3225,&quot;width&quot;:6142.5007874015746}"/>
  <p:tag name="KSO_WM_UNIT_VALUE" val="1311*1100"/>
  <p:tag name="KSO_WM_UNIT_HIGHLIGHT" val="0"/>
  <p:tag name="KSO_WM_UNIT_COMPATIBLE" val="0"/>
  <p:tag name="KSO_WM_UNIT_DIAGRAM_ISNUMVISUAL" val="0"/>
  <p:tag name="KSO_WM_UNIT_DIAGRAM_ISREFERUNIT" val="0"/>
  <p:tag name="KSO_WM_UNIT_TYPE" val="d"/>
  <p:tag name="KSO_WM_UNIT_INDEX" val="1"/>
  <p:tag name="KSO_WM_UNIT_ID" val="diagram20211218_1*d*1"/>
  <p:tag name="KSO_WM_TEMPLATE_CATEGORY" val="diagram"/>
  <p:tag name="KSO_WM_TEMPLATE_INDEX" val="20211218"/>
  <p:tag name="KSO_WM_UNIT_LAYERLEVEL" val="1"/>
  <p:tag name="KSO_WM_TAG_VERSION" val="1.0"/>
  <p:tag name="KSO_WM_BEAUTIFY_FLAG" val="#wm#"/>
  <p:tag name="KSO_WM_CHIP_GROUPID" val="5e7310da9a230a26b9e88a19"/>
  <p:tag name="KSO_WM_CHIP_XID" val="5e7310da9a230a26b9e88a1a"/>
  <p:tag name="KSO_WM_UNIT_DEC_AREA_ID" val="f89a6fb11013425fa06f0d6b60f718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701f0822024410c90a75da753c27a1d"/>
  <p:tag name="KSO_WM_UNIT_PLACING_PICTURE" val="8701f0822024410c90a75da753c27a1d"/>
  <p:tag name="KSO_WM_UNIT_SUPPORT_UNIT_TYPE" val="[&quot;l&quot;,&quot;m&quot;,&quot;n&quot;,&quot;o&quot;,&quot;p&quot;,&quot;q&quot;,&quot;r&quot;,&quot;δ&quot;,&quot;ε&quot;,&quot;ζ&quot;,&quot;η&quot;,&quot;d&quot;,&quot;α&quot;,&quot;β&quot;,&quot;θ&quot;]"/>
  <p:tag name="KSO_WM_TEMPLATE_ASSEMBLE_XID" val="5fd0b6481fa9d42129dd3a5e"/>
  <p:tag name="KSO_WM_TEMPLATE_ASSEMBLE_GROUPID" val="5fd0b6481fa9d42129dd3a5e"/>
  <p:tag name="KSO_WM_UNIT_PLACING_PICTURE_INFO" val="{&quot;code&quot;:&quot;Ab&quot;,&quot;full_picture&quot;:true,&quot;last_full_picture&quot;:&quot;Ab&quot;,&quot;margin&quot;:{&quot;bottom&quot;:5.8487406656812482,&quot;top&quot;:5.1240688275051411},&quot;scheme&quot;:&quot;3-0&quot;,&quot;spacing&quot;:5}"/>
  <p:tag name="KSO_WM_UNIT_PLACING_PICTURE_USER_VIEWPORT_SMARTMENU" val="{&quot;height&quot;:2108.3970037945951,&quot;width&quot;:2855.4681752562619}"/>
  <p:tag name="KSO_WM_UNIT_PLACING_PICTURE_USER_RELATIVERECTANGLE_SMARTMENU" val="{&quot;bottom&quot;:0,&quot;left&quot;:0,&quot;right&quot;:0,&quot;top&quot;:0}"/>
</p:tagLst>
</file>

<file path=ppt/tags/tag914.xml><?xml version="1.0" encoding="utf-8"?>
<p:tagLst xmlns:p="http://schemas.openxmlformats.org/presentationml/2006/main">
  <p:tag name="KSO_WM_UNIT_PLACING_PICTURE_USER_VIEWPORT" val="{&quot;height&quot;:3552.5007874015746,&quot;width&quot;:5955.6251968503939}"/>
  <p:tag name="KSO_WM_UNIT_VALUE" val="1311*1100"/>
  <p:tag name="KSO_WM_UNIT_HIGHLIGHT" val="0"/>
  <p:tag name="KSO_WM_UNIT_COMPATIBLE" val="0"/>
  <p:tag name="KSO_WM_UNIT_DIAGRAM_ISNUMVISUAL" val="0"/>
  <p:tag name="KSO_WM_UNIT_DIAGRAM_ISREFERUNIT" val="0"/>
  <p:tag name="KSO_WM_UNIT_TYPE" val="d"/>
  <p:tag name="KSO_WM_UNIT_INDEX" val="1"/>
  <p:tag name="KSO_WM_UNIT_ID" val="diagram20211218_1*d*1"/>
  <p:tag name="KSO_WM_TEMPLATE_CATEGORY" val="diagram"/>
  <p:tag name="KSO_WM_TEMPLATE_INDEX" val="20211218"/>
  <p:tag name="KSO_WM_UNIT_LAYERLEVEL" val="1"/>
  <p:tag name="KSO_WM_TAG_VERSION" val="1.0"/>
  <p:tag name="KSO_WM_BEAUTIFY_FLAG" val="#wm#"/>
  <p:tag name="KSO_WM_CHIP_GROUPID" val="5e7310da9a230a26b9e88a19"/>
  <p:tag name="KSO_WM_CHIP_XID" val="5e7310da9a230a26b9e88a1a"/>
  <p:tag name="KSO_WM_UNIT_DEC_AREA_ID" val="f89a6fb11013425fa06f0d6b60f718d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701f0822024410c90a75da753c27a1d"/>
  <p:tag name="KSO_WM_UNIT_PLACING_PICTURE" val="8701f0822024410c90a75da753c27a1d"/>
  <p:tag name="KSO_WM_UNIT_SUPPORT_UNIT_TYPE" val="[&quot;l&quot;,&quot;m&quot;,&quot;n&quot;,&quot;o&quot;,&quot;p&quot;,&quot;q&quot;,&quot;r&quot;,&quot;δ&quot;,&quot;ε&quot;,&quot;ζ&quot;,&quot;η&quot;,&quot;d&quot;,&quot;α&quot;,&quot;β&quot;,&quot;θ&quot;]"/>
  <p:tag name="KSO_WM_TEMPLATE_ASSEMBLE_XID" val="5fd0b6481fa9d42129dd3a5e"/>
  <p:tag name="KSO_WM_TEMPLATE_ASSEMBLE_GROUPID" val="5fd0b6481fa9d42129dd3a5e"/>
  <p:tag name="KSO_WM_UNIT_PLACING_PICTURE_INFO" val="{&quot;code&quot;:&quot;Ab&quot;,&quot;full_picture&quot;:true,&quot;last_full_picture&quot;:&quot;Ab&quot;,&quot;margin&quot;:{&quot;bottom&quot;:5.8487406656812482,&quot;top&quot;:5.1240688275051411},&quot;scheme&quot;:&quot;3-0&quot;,&quot;spacing&quot;:5}"/>
  <p:tag name="KSO_WM_UNIT_PLACING_PICTURE_USER_VIEWPORT_SMARTMENU" val="{&quot;height&quot;:3567.1785446229264,&quot;width&quot;:6045.2911376953125}"/>
  <p:tag name="KSO_WM_UNIT_PLACING_PICTURE_USER_RELATIVERECTANGLE_SMARTMENU" val="{&quot;bottom&quot;:0,&quot;left&quot;:0,&quot;right&quot;:0,&quot;top&quot;:0}"/>
</p:tagLst>
</file>

<file path=ppt/tags/tag91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218_1*f*1"/>
  <p:tag name="KSO_WM_TEMPLATE_CATEGORY" val="diagram"/>
  <p:tag name="KSO_WM_TEMPLATE_INDEX" val="20211218"/>
  <p:tag name="KSO_WM_UNIT_LAYERLEVEL" val="1"/>
  <p:tag name="KSO_WM_TAG_VERSION" val="1.0"/>
  <p:tag name="KSO_WM_BEAUTIFY_FLAG" val="#wm#"/>
  <p:tag name="KSO_WM_UNIT_DEFAULT_FONT" val="14;20;2"/>
  <p:tag name="KSO_WM_UNIT_BLOCK" val="0"/>
  <p:tag name="KSO_WM_UNIT_VALUE" val="60"/>
  <p:tag name="KSO_WM_UNIT_SHOW_EDIT_AREA_INDICATION" val="1"/>
  <p:tag name="KSO_WM_CHIP_GROUPID" val="5e6b05596848fb12bee65ac8"/>
  <p:tag name="KSO_WM_CHIP_XID" val="5e6b05596848fb12bee65aca"/>
  <p:tag name="KSO_WM_UNIT_DEC_AREA_ID" val="797b58cc3f3846bdb9829b854f404b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6541522a1564c00907dcdc190a266f5"/>
  <p:tag name="KSO_WM_UNIT_TEXT_FILL_FORE_SCHEMECOLOR_INDEX_BRIGHTNESS" val="0.25"/>
  <p:tag name="KSO_WM_UNIT_TEXT_FILL_FORE_SCHEMECOLOR_INDEX" val="13"/>
  <p:tag name="KSO_WM_UNIT_TEXT_FILL_TYPE" val="1"/>
  <p:tag name="KSO_WM_TEMPLATE_ASSEMBLE_XID" val="5fd0b6481fa9d42129dd3a5e"/>
  <p:tag name="KSO_WM_TEMPLATE_ASSEMBLE_GROUPID" val="5fd0b6481fa9d42129dd3a5e"/>
</p:tagLst>
</file>

<file path=ppt/tags/tag916.xml><?xml version="1.0" encoding="utf-8"?>
<p:tagLst xmlns:p="http://schemas.openxmlformats.org/presentationml/2006/main">
  <p:tag name="KSO_WM_SLIDE_ID" val="diagram2021121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1218"/>
  <p:tag name="KSO_WM_SLIDE_LAYOUT" val="a_d_f"/>
  <p:tag name="KSO_WM_SLIDE_LAYOUT_CNT" val="1_1_1"/>
  <p:tag name="KSO_WM_SLIDE_LAYOUT_INFO" val="{&quot;id&quot;:&quot;2020-12-09T19:34:32&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34:32&quot;,&quot;margin&quot;:{&quot;bottom&quot;:0.42300000786781311,&quot;left&quot;:1.0318750143051147,&quot;right&quot;:1.0318750143051147,&quot;top&quot;:0.42300000786781311},&quot;type&quot;:0},{&quot;direction&quot;:1,&quot;id&quot;:&quot;2020-12-09T19:34:32&quot;,&quot;maxSize&quot;:{&quot;size1&quot;:44.999602013801145},&quot;minSize&quot;:{&quot;size1&quot;:44.999602013801145},&quot;normalSize&quot;:{&quot;size1&quot;:44.999602013801145},&quot;subLayout&quot;:[{&quot;id&quot;:&quot;2020-12-09T19:34:32&quot;,&quot;margin&quot;:{&quot;bottom&quot;:1.6929999589920044,&quot;left&quot;:1.3755624294281006,&quot;right&quot;:0.343687504529953,&quot;top&quot;:1.6929999589920044},&quot;type&quot;:0},{&quot;id&quot;:&quot;2020-12-09T19:34:32&quot;,&quot;margin&quot;:{&quot;bottom&quot;:4.6570000648498535,&quot;left&quot;:1.3755624294281006,&quot;right&quot;:2.0637500286102295,&quot;top&quot;:4.6570000648498535},&quot;type&quot;:0}],&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758e478fb0c58a942b"/>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df211d00301b44f289a234c884187ebb&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eb08e9d8d6d4856871473bf6fc0633b&quot;,&quot;fill_align&quot;:&quot;cm&quot;,&quot;chip_types&quot;:[&quot;text&quot;]}]]"/>
  <p:tag name="FIXED_XID_TMP" val="5f5ee1ca4d6848d78f644aeb"/>
  <p:tag name="KSO_WM_SLIDE_CAN_ADD_NAVIGATION" val="1"/>
  <p:tag name="KSO_WM_CHIP_DECFILLPROP" val="[]"/>
  <p:tag name="KSO_WM_CHIP_GROUPID" val="5f5ee1ca4d6848d78f644aeb"/>
  <p:tag name="KSO_WM_SLIDE_BK_DARK_LIGHT" val=""/>
  <p:tag name="KSO_WM_SLIDE_BACKGROUND_TYPE" val="navigation"/>
  <p:tag name="KSO_WM_SLIDE_SUPPORT_FEATURE_TYPE" val="3"/>
  <p:tag name="KSO_WM_TEMPLATE_ASSEMBLE_XID" val="5fd0b6481fa9d42129dd3a5e"/>
  <p:tag name="KSO_WM_TEMPLATE_ASSEMBLE_GROUPID" val="5fd0b6481fa9d42129dd3a5e"/>
</p:tagLst>
</file>

<file path=ppt/tags/tag9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d3ec93eb4fc2420792d21864fbf79b38"/>
  <p:tag name="KSO_WM_UNIT_DECORATE_INFO" val=""/>
  <p:tag name="KSO_WM_UNIT_SM_LIMIT_TYPE" val=""/>
  <p:tag name="KSO_WM_CHIP_FILLAREA_FILL_RULE" val="{&quot;fill_align&quot;:&quot;cm&quot;,&quot;fill_effect&quot;:[],&quot;fill_mode&quot;:&quot;full&quot;,&quot;sacle_strategy&quot;:&quot;stretch&quot;}"/>
  <p:tag name="KSO_WM_ASSEMBLE_CHIP_INDEX" val="903d0d66b14b4ba0b81a94c9ee87f0d4"/>
  <p:tag name="KSO_WM_SLIDE_BACKGROUND_TYPE" val="general"/>
  <p:tag name="WM_BEAUTIFY_SHAPE_IDENTITY" val="{4aa55058-e9ca-42f9-8f55-cab62f99cc99}"/>
</p:tagLst>
</file>

<file path=ppt/tags/tag9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083750be0daf422f844f73cb02fb1d52"/>
  <p:tag name="KSO_WM_UNIT_DECORATE_INFO" val=""/>
  <p:tag name="KSO_WM_UNIT_SM_LIMIT_TYPE" val=""/>
  <p:tag name="KSO_WM_CHIP_FILLAREA_FILL_RULE" val="{&quot;fill_align&quot;:&quot;cm&quot;,&quot;fill_effect&quot;:[],&quot;fill_mode&quot;:&quot;full&quot;,&quot;sacle_strategy&quot;:&quot;stretch&quot;}"/>
  <p:tag name="KSO_WM_ASSEMBLE_CHIP_INDEX" val="b23179e79260461a8669516a06e2ba8e"/>
  <p:tag name="KSO_WM_SLIDE_BACKGROUND_TYPE" val="general"/>
  <p:tag name="WM_BEAUTIFY_SHAPE_IDENTITY" val="{e84e9b02-a221-4640-a6ab-d3a099cb7c52}"/>
</p:tagLst>
</file>

<file path=ppt/tags/tag9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304_1*i*1"/>
  <p:tag name="KSO_WM_TEMPLATE_CATEGORY" val="diagram"/>
  <p:tag name="KSO_WM_TEMPLATE_INDEX" val="20212304"/>
  <p:tag name="KSO_WM_UNIT_LAYERLEVEL" val="1"/>
  <p:tag name="KSO_WM_TAG_VERSION" val="1.0"/>
  <p:tag name="KSO_WM_BEAUTIFY_FLAG" val="#wm#"/>
  <p:tag name="KSO_WM_UNIT_SM_LIMIT_TYPE" val="1"/>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5958082f407345a9b32327cc3901d63a"/>
  <p:tag name="KSO_WM_CHIP_GROUPID" val="5e757e3269be4861f5f8614a"/>
  <p:tag name="KSO_WM_CHIP_XID" val="5f607145688f7a6c7bea32a6"/>
  <p:tag name="KSO_WM_UNIT_LINE_FORE_SCHEMECOLOR_INDEX_BRIGHTNESS" val="-0.25"/>
  <p:tag name="KSO_WM_UNIT_LINE_FORE_SCHEMECOLOR_INDEX" val="14"/>
  <p:tag name="KSO_WM_UNIT_LINE_FILL_TYPE" val="2"/>
  <p:tag name="KSO_WM_TEMPLATE_ASSEMBLE_XID" val="5f9fc8f458547e5288195a1e"/>
  <p:tag name="KSO_WM_TEMPLATE_ASSEMBLE_GROUPID" val="5f9fc8f458547e5288195a1e"/>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885_1*a*1"/>
  <p:tag name="KSO_WM_TEMPLATE_CATEGORY" val="custom"/>
  <p:tag name="KSO_WM_TEMPLATE_INDEX" val="20203885"/>
  <p:tag name="KSO_WM_UNIT_LAYERLEVEL" val="1"/>
  <p:tag name="KSO_WM_TAG_VERSION" val="1.0"/>
  <p:tag name="KSO_WM_BEAUTIFY_FLAG" val="#wm#"/>
  <p:tag name="KSO_WM_UNIT_ISCONTENTSTITLE" val="0"/>
  <p:tag name="KSO_WM_UNIT_NOCLEAR" val="0"/>
  <p:tag name="KSO_WM_UNIT_VALUE" val="18"/>
  <p:tag name="KSO_WM_UNIT_TYPE" val="a"/>
  <p:tag name="KSO_WM_UNIT_INDEX" val="1"/>
  <p:tag name="KSO_WM_UNIT_ISNUMDGMTITLE" val="0"/>
  <p:tag name="KSO_WM_UNIT_PRESET_TEXT" val="新媒体运营月度计划"/>
  <p:tag name="KSO_WM_UNIT_BLOCK" val="0"/>
  <p:tag name="KSO_WM_UNIT_DEC_AREA_ID" val="9abde63e07b74a43bd0876f698448068"/>
  <p:tag name="KSO_WM_UNIT_DEFAULT_FONT" val="24;60;4"/>
  <p:tag name="KSO_WM_CHIP_GROUPID" val="5f2a1c7c45e1f15ec24fe41c"/>
  <p:tag name="KSO_WM_CHIP_XID" val="5f2a1c7c45e1f15ec24fe41d"/>
  <p:tag name="KSO_WM_CHIP_FILLAREA_FILL_RULE" val="{&quot;fill_align&quot;:&quot;cm&quot;,&quot;fill_mode&quot;:&quot;adaptive&quot;,&quot;sacle_strategy&quot;:&quot;smart&quot;}"/>
  <p:tag name="KSO_WM_ASSEMBLE_CHIP_INDEX" val="3ea9af38affa4278a3ffa9d490241309"/>
  <p:tag name="KSO_WM_UNIT_TEXT_FILL_FORE_SCHEMECOLOR_INDEX_BRIGHTNESS" val="0.15"/>
  <p:tag name="KSO_WM_UNIT_TEXT_FILL_FORE_SCHEMECOLOR_INDEX" val="13"/>
  <p:tag name="KSO_WM_UNIT_TEXT_FILL_TYPE" val="1"/>
</p:tagLst>
</file>

<file path=ppt/tags/tag9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304_1*i*2"/>
  <p:tag name="KSO_WM_TEMPLATE_CATEGORY" val="diagram"/>
  <p:tag name="KSO_WM_TEMPLATE_INDEX" val="20212304"/>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6bc7bd8f51ac4e23be9fabb2923e53b1"/>
  <p:tag name="KSO_WM_CHIP_GROUPID" val="5e757e3269be4861f5f8614a"/>
  <p:tag name="KSO_WM_CHIP_XID" val="5f607145688f7a6c7bea32a6"/>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2"/>
  <p:tag name="KSO_WM_TEMPLATE_ASSEMBLE_XID" val="5f9fc8f458547e5288195a1e"/>
  <p:tag name="KSO_WM_TEMPLATE_ASSEMBLE_GROUPID" val="5f9fc8f458547e5288195a1e"/>
</p:tagLst>
</file>

<file path=ppt/tags/tag9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304_1*i*3"/>
  <p:tag name="KSO_WM_TEMPLATE_CATEGORY" val="diagram"/>
  <p:tag name="KSO_WM_TEMPLATE_INDEX" val="20212304"/>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d5b40817ac0b46399ce6168549b75b5b"/>
  <p:tag name="KSO_WM_CHIP_GROUPID" val="5e757e3269be4861f5f8614a"/>
  <p:tag name="KSO_WM_CHIP_XID" val="5f607145688f7a6c7bea32a6"/>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5f9fc8f458547e5288195a1e"/>
  <p:tag name="KSO_WM_TEMPLATE_ASSEMBLE_GROUPID" val="5f9fc8f458547e5288195a1e"/>
</p:tagLst>
</file>

<file path=ppt/tags/tag9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304_1*i*4"/>
  <p:tag name="KSO_WM_TEMPLATE_CATEGORY" val="diagram"/>
  <p:tag name="KSO_WM_TEMPLATE_INDEX" val="20212304"/>
  <p:tag name="KSO_WM_UNIT_LAYERLEVEL" val="1"/>
  <p:tag name="KSO_WM_TAG_VERSION" val="1.0"/>
  <p:tag name="KSO_WM_BEAUTIFY_FLAG" val="#wm#"/>
  <p:tag name="KSO_WM_UNIT_SM_LIMIT_TYPE" val="1"/>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d6b7b97a08cd45318ddbc29e28f79a68"/>
  <p:tag name="KSO_WM_CHIP_GROUPID" val="5e757e3269be4861f5f8614a"/>
  <p:tag name="KSO_WM_CHIP_XID" val="5f607145688f7a6c7bea32a6"/>
  <p:tag name="KSO_WM_UNIT_LINE_FORE_SCHEMECOLOR_INDEX_BRIGHTNESS" val="-0.25"/>
  <p:tag name="KSO_WM_UNIT_LINE_FORE_SCHEMECOLOR_INDEX" val="14"/>
  <p:tag name="KSO_WM_UNIT_LINE_FILL_TYPE" val="2"/>
  <p:tag name="KSO_WM_TEMPLATE_ASSEMBLE_XID" val="5f9fc8f458547e5288195a1e"/>
  <p:tag name="KSO_WM_TEMPLATE_ASSEMBLE_GROUPID" val="5f9fc8f458547e5288195a1e"/>
</p:tagLst>
</file>

<file path=ppt/tags/tag923.xml><?xml version="1.0" encoding="utf-8"?>
<p:tagLst xmlns:p="http://schemas.openxmlformats.org/presentationml/2006/main">
  <p:tag name="KSO_WM_UNIT_ISCONTENTSTITLE" val="0"/>
  <p:tag name="KSO_WM_UNIT_ISNUMDGMTITLE" val="0"/>
  <p:tag name="KSO_WM_UNIT_PRESET_TEXT" val="单击此处添加大标题内容"/>
  <p:tag name="KSO_WM_UNIT_NOCLEAR" val="0"/>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diagram20212304_1*a*1"/>
  <p:tag name="KSO_WM_TEMPLATE_CATEGORY" val="diagram"/>
  <p:tag name="KSO_WM_TEMPLATE_INDEX" val="20212304"/>
  <p:tag name="KSO_WM_UNIT_LAYERLEVEL" val="1"/>
  <p:tag name="KSO_WM_TAG_VERSION" val="1.0"/>
  <p:tag name="KSO_WM_BEAUTIFY_FLAG" val="#wm#"/>
  <p:tag name="KSO_WM_UNIT_SHOW_EDIT_AREA_INDICATION" val="1"/>
  <p:tag name="KSO_WM_UNIT_DEFAULT_FONT" val="24;44;4"/>
  <p:tag name="KSO_WM_UNIT_BLOCK" val="0"/>
  <p:tag name="KSO_WM_UNIT_DEC_AREA_ID" val="6ad19f351fa94f50aea8f823e90468a6"/>
  <p:tag name="KSO_WM_CHIP_GROUPID" val="5f0681562c9c209bb8bb14eb"/>
  <p:tag name="KSO_WM_CHIP_XID" val="5f0681562c9c209bb8bb14ec"/>
  <p:tag name="KSO_WM_CHIP_FILLAREA_FILL_RULE" val="{&quot;fill_align&quot;:&quot;ct&quot;,&quot;fill_mode&quot;:&quot;full&quot;,&quot;sacle_strategy&quot;:&quot;smart&quot;}"/>
  <p:tag name="KSO_WM_ASSEMBLE_CHIP_INDEX" val="455cf6c73c3549cdb362e85abd49bddb"/>
  <p:tag name="KSO_WM_UNIT_TEXT_FILL_FORE_SCHEMECOLOR_INDEX_BRIGHTNESS" val="0"/>
  <p:tag name="KSO_WM_UNIT_TEXT_FILL_FORE_SCHEMECOLOR_INDEX" val="13"/>
  <p:tag name="KSO_WM_UNIT_TEXT_FILL_TYPE" val="1"/>
  <p:tag name="KSO_WM_TEMPLATE_ASSEMBLE_XID" val="5f9fc8f458547e5288195a1e"/>
  <p:tag name="KSO_WM_TEMPLATE_ASSEMBLE_GROUPID" val="5f9fc8f458547e5288195a1e"/>
</p:tagLst>
</file>

<file path=ppt/tags/tag924.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3"/>
  <p:tag name="KSO_WM_UNIT_HIGHLIGHT" val="0"/>
  <p:tag name="KSO_WM_UNIT_COMPATIBLE" val="0"/>
  <p:tag name="KSO_WM_UNIT_DIAGRAM_ISNUMVISUAL" val="0"/>
  <p:tag name="KSO_WM_UNIT_DIAGRAM_ISREFERUNIT" val="0"/>
  <p:tag name="KSO_WM_UNIT_TYPE" val="b"/>
  <p:tag name="KSO_WM_UNIT_INDEX" val="1"/>
  <p:tag name="KSO_WM_UNIT_ID" val="diagram20212304_1*b*1"/>
  <p:tag name="KSO_WM_TEMPLATE_CATEGORY" val="diagram"/>
  <p:tag name="KSO_WM_TEMPLATE_INDEX" val="20212304"/>
  <p:tag name="KSO_WM_UNIT_LAYERLEVEL" val="1"/>
  <p:tag name="KSO_WM_TAG_VERSION" val="1.0"/>
  <p:tag name="KSO_WM_BEAUTIFY_FLAG" val="#wm#"/>
  <p:tag name="KSO_WM_UNIT_DEFAULT_FONT" val="18;24;2"/>
  <p:tag name="KSO_WM_UNIT_BLOCK" val="0"/>
  <p:tag name="KSO_WM_UNIT_DEC_AREA_ID" val="fed5adf4bc8949b7ab34309fe9af8dfa"/>
  <p:tag name="KSO_WM_CHIP_GROUPID" val="5f0681562c9c209bb8bb14eb"/>
  <p:tag name="KSO_WM_CHIP_XID" val="5f0681562c9c209bb8bb14ec"/>
  <p:tag name="KSO_WM_CHIP_FILLAREA_FILL_RULE" val="{&quot;fill_align&quot;:&quot;ct&quot;,&quot;fill_mode&quot;:&quot;full&quot;,&quot;sacle_strategy&quot;:&quot;smart&quot;}"/>
  <p:tag name="KSO_WM_ASSEMBLE_CHIP_INDEX" val="455cf6c73c3549cdb362e85abd49bddb"/>
  <p:tag name="KSO_WM_UNIT_TEXT_FILL_FORE_SCHEMECOLOR_INDEX_BRIGHTNESS" val="-0.25"/>
  <p:tag name="KSO_WM_UNIT_TEXT_FILL_FORE_SCHEMECOLOR_INDEX" val="14"/>
  <p:tag name="KSO_WM_UNIT_TEXT_FILL_TYPE" val="1"/>
  <p:tag name="KSO_WM_TEMPLATE_ASSEMBLE_XID" val="5f9fc8f458547e5288195a1e"/>
  <p:tag name="KSO_WM_TEMPLATE_ASSEMBLE_GROUPID" val="5f9fc8f458547e5288195a1e"/>
</p:tagLst>
</file>

<file path=ppt/tags/tag92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304_1*f*1"/>
  <p:tag name="KSO_WM_TEMPLATE_CATEGORY" val="diagram"/>
  <p:tag name="KSO_WM_TEMPLATE_INDEX" val="20212304"/>
  <p:tag name="KSO_WM_UNIT_LAYERLEVEL" val="1"/>
  <p:tag name="KSO_WM_TAG_VERSION" val="1.0"/>
  <p:tag name="KSO_WM_BEAUTIFY_FLAG" val="#wm#"/>
  <p:tag name="KSO_WM_UNIT_DEFAULT_FONT" val="14;20;2"/>
  <p:tag name="KSO_WM_UNIT_BLOCK" val="0"/>
  <p:tag name="KSO_WM_UNIT_VALUE" val="220"/>
  <p:tag name="KSO_WM_UNIT_SHOW_EDIT_AREA_INDICATION" val="1"/>
  <p:tag name="KSO_WM_CHIP_GROUPID" val="5e6b05596848fb12bee65ac8"/>
  <p:tag name="KSO_WM_CHIP_XID" val="5e6b05596848fb12bee65aca"/>
  <p:tag name="KSO_WM_UNIT_DEC_AREA_ID" val="9d9b1dd7fba944e28f7895cd4e6f95bf"/>
  <p:tag name="KSO_WM_UNIT_DECORATE_INFO" val=""/>
  <p:tag name="KSO_WM_UNIT_SM_LIMIT_TYPE" val=""/>
  <p:tag name="KSO_WM_CHIP_FILLAREA_FILL_RULE" val="{&quot;fill_align&quot;:&quot;cm&quot;,&quot;fill_mode&quot;:&quot;full&quot;,&quot;sacle_strategy&quot;:&quot;smart&quot;}"/>
  <p:tag name="KSO_WM_ASSEMBLE_CHIP_INDEX" val="0dddb1e441c34f00913c5d2169f5e01a"/>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9fc8f458547e5288195a1e"/>
  <p:tag name="KSO_WM_TEMPLATE_ASSEMBLE_GROUPID" val="5f9fc8f458547e5288195a1e"/>
</p:tagLst>
</file>

<file path=ppt/tags/tag926.xml><?xml version="1.0" encoding="utf-8"?>
<p:tagLst xmlns:p="http://schemas.openxmlformats.org/presentationml/2006/main">
  <p:tag name="KSO_WM_SLIDE_ID" val="diagram2021230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59*543"/>
  <p:tag name="KSO_WM_SLIDE_POSITION" val="0*-1"/>
  <p:tag name="KSO_WM_TAG_VERSION" val="1.0"/>
  <p:tag name="KSO_WM_BEAUTIFY_FLAG" val="#wm#"/>
  <p:tag name="KSO_WM_TEMPLATE_CATEGORY" val="diagram"/>
  <p:tag name="KSO_WM_TEMPLATE_INDEX" val="20212304"/>
  <p:tag name="KSO_WM_SLIDE_LAYOUT" val="a_b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11-02T16:53:10&quot;,&quot;maxSize&quot;:{&quot;size1&quot;:31.100000000000001},&quot;minSize&quot;:{&quot;size1&quot;:20},&quot;normalSize&quot;:{&quot;size1&quot;:20},&quot;subLayout&quot;:[{&quot;id&quot;:&quot;2020-11-02T16:53:10&quot;,&quot;margin&quot;:{&quot;bottom&quot;:0.21199998259544373,&quot;left&quot;:1.1176444292068481,&quot;right&quot;:1.1176444292068481,&quot;top&quot;:1.6929999589920044},&quot;type&quot;:0},{&quot;id&quot;:&quot;2020-11-02T16:53:10&quot;,&quot;margin&quot;:{&quot;bottom&quot;:1.6929999589920044,&quot;left&quot;:1.1176444292068481,&quot;right&quot;:1.1176444292068481,&quot;top&quot;:0.42300000786781311},&quot;type&quot;:0}],&quot;type&quot;:0}"/>
  <p:tag name="KSO_WM_SLIDE_CAN_ADD_NAVIGATION" val="1"/>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07145688f7a6c7bea32a6"/>
  <p:tag name="KSO_WM_CHIP_FILLPROP" val="[[{&quot;text_align&quot;:&quot;ct&quot;,&quot;text_direction&quot;:&quot;horizontal&quot;,&quot;support_big_font&quot;:false,&quot;fill_id&quot;:&quot;ddcf2610c0ac4b45bec7e29ab0ab1f83&quot;,&quot;fill_align&quot;:&quot;ct&quot;,&quot;chip_types&quot;:[&quot;header&quot;]},{&quot;text_align&quot;:&quot;lm&quot;,&quot;text_direction&quot;:&quot;horizontal&quot;,&quot;support_features&quot;:[&quot;collage&quot;,&quot;carousel&quot;],&quot;support_big_font&quot;:false,&quot;fill_id&quot;:&quot;f2ad6f8ec5eb4c60ab8a9b497fa44351&quot;,&quot;fill_align&quot;:&quot;cm&quot;,&quot;chip_types&quot;:[&quot;diagram&quot;,&quot;pictext&quot;,&quot;text&quot;,&quot;picture&quot;,&quot;chart&quot;,&quot;table&quot;,&quot;video&quot;]}]]"/>
  <p:tag name="KSO_WM_CHIP_DECFILLPROP" val="[]"/>
  <p:tag name="KSO_WM_CHIP_GROUPID" val="5e757e3269be4861f5f8614a"/>
  <p:tag name="KSO_WM_SLIDE_BK_DARK_LIGHT" val=""/>
  <p:tag name="KSO_WM_SLIDE_BACKGROUND_TYPE" val="general"/>
  <p:tag name="KSO_WM_SLIDE_SUPPORT_FEATURE_TYPE" val="0"/>
  <p:tag name="KSO_WM_TEMPLATE_ASSEMBLE_XID" val="5f9fc8f458547e5288195a1e"/>
  <p:tag name="KSO_WM_TEMPLATE_ASSEMBLE_GROUPID" val="5f9fc8f458547e5288195a1e"/>
</p:tagLst>
</file>

<file path=ppt/tags/tag9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9922c16b-3016-42e0-bfe2-6901ab433995}"/>
</p:tagLst>
</file>

<file path=ppt/tags/tag9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45298d7d-c824-4244-ac77-51dcdab7f10f}"/>
</p:tagLst>
</file>

<file path=ppt/tags/tag9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d2ea9382-cb08-4c65-908c-b829b21150dc}"/>
</p:tagLst>
</file>

<file path=ppt/tags/tag93.xml><?xml version="1.0" encoding="utf-8"?>
<p:tagLst xmlns:p="http://schemas.openxmlformats.org/presentationml/2006/main">
  <p:tag name="KSO_WM_UNIT_ISCONTENTSTITLE" val="0"/>
  <p:tag name="KSO_WM_UNIT_NOCLEAR" val="0"/>
  <p:tag name="KSO_WM_UNIT_VALUE" val="78"/>
  <p:tag name="KSO_WM_UNIT_HIGHLIGHT" val="0"/>
  <p:tag name="KSO_WM_UNIT_COMPATIBLE" val="0"/>
  <p:tag name="KSO_WM_UNIT_DIAGRAM_ISNUMVISUAL" val="0"/>
  <p:tag name="KSO_WM_UNIT_DIAGRAM_ISREFERUNIT" val="0"/>
  <p:tag name="KSO_WM_UNIT_TYPE" val="b"/>
  <p:tag name="KSO_WM_UNIT_INDEX" val="1"/>
  <p:tag name="KSO_WM_UNIT_ID" val="custom20203885_1*b*1"/>
  <p:tag name="KSO_WM_TEMPLATE_CATEGORY" val="custom"/>
  <p:tag name="KSO_WM_TEMPLATE_INDEX" val="20203885"/>
  <p:tag name="KSO_WM_UNIT_LAYERLEVEL" val="1"/>
  <p:tag name="KSO_WM_TAG_VERSION" val="1.0"/>
  <p:tag name="KSO_WM_BEAUTIFY_FLAG" val="#wm#"/>
  <p:tag name="KSO_WM_UNIT_ISNUMDGMTITLE" val="0"/>
  <p:tag name="KSO_WM_UNIT_PRESET_TEXT" val="单击此处输入你的副标题，请尽量言简意赅的阐述观点。"/>
  <p:tag name="KSO_WM_UNIT_BLOCK" val="0"/>
  <p:tag name="KSO_WM_UNIT_DEC_AREA_ID" val="7aacfa18b86d428ea2b33f0eec2ffa68"/>
  <p:tag name="KSO_WM_UNIT_DEFAULT_FONT" val="18;24;2"/>
  <p:tag name="KSO_WM_CHIP_GROUPID" val="5f2a1c7c45e1f15ec24fe41c"/>
  <p:tag name="KSO_WM_CHIP_XID" val="5f2a1c7c45e1f15ec24fe41d"/>
  <p:tag name="KSO_WM_CHIP_FILLAREA_FILL_RULE" val="{&quot;fill_align&quot;:&quot;cm&quot;,&quot;fill_mode&quot;:&quot;adaptive&quot;,&quot;sacle_strategy&quot;:&quot;smart&quot;}"/>
  <p:tag name="KSO_WM_ASSEMBLE_CHIP_INDEX" val="3ea9af38affa4278a3ffa9d490241309"/>
  <p:tag name="KSO_WM_UNIT_TEXT_FILL_FORE_SCHEMECOLOR_INDEX_BRIGHTNESS" val="0.35"/>
  <p:tag name="KSO_WM_UNIT_TEXT_FILL_FORE_SCHEMECOLOR_INDEX" val="13"/>
  <p:tag name="KSO_WM_UNIT_TEXT_FILL_TYPE" val="1"/>
</p:tagLst>
</file>

<file path=ppt/tags/tag93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6406_1*a*1"/>
  <p:tag name="KSO_WM_TEMPLATE_CATEGORY" val="diagram"/>
  <p:tag name="KSO_WM_TEMPLATE_INDEX" val="2021640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0ec9bf5962634d4c934a528a69cce30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55bcfeef4914ec390bb62a3becf6a68"/>
  <p:tag name="KSO_WM_UNIT_TEXT_FILL_FORE_SCHEMECOLOR_INDEX_BRIGHTNESS" val="0"/>
  <p:tag name="KSO_WM_UNIT_TEXT_FILL_FORE_SCHEMECOLOR_INDEX" val="13"/>
  <p:tag name="KSO_WM_UNIT_TEXT_FILL_TYPE" val="1"/>
  <p:tag name="KSO_WM_TEMPLATE_ASSEMBLE_XID" val="5fd102521fa9d42129ddd470"/>
  <p:tag name="KSO_WM_TEMPLATE_ASSEMBLE_GROUPID" val="5fd102521fa9d42129ddd470"/>
</p:tagLst>
</file>

<file path=ppt/tags/tag931.xml><?xml version="1.0" encoding="utf-8"?>
<p:tagLst xmlns:p="http://schemas.openxmlformats.org/presentationml/2006/main">
  <p:tag name="KSO_WM_UNIT_VALUE" val="677*1692"/>
  <p:tag name="KSO_WM_UNIT_HIGHLIGHT" val="0"/>
  <p:tag name="KSO_WM_UNIT_COMPATIBLE" val="0"/>
  <p:tag name="KSO_WM_UNIT_DIAGRAM_ISNUMVISUAL" val="0"/>
  <p:tag name="KSO_WM_UNIT_DIAGRAM_ISREFERUNIT" val="0"/>
  <p:tag name="KSO_WM_UNIT_TYPE" val="d"/>
  <p:tag name="KSO_WM_UNIT_INDEX" val="1"/>
  <p:tag name="KSO_WM_UNIT_ID" val="diagram20216406_1*d*1"/>
  <p:tag name="KSO_WM_TEMPLATE_CATEGORY" val="diagram"/>
  <p:tag name="KSO_WM_TEMPLATE_INDEX" val="20216406"/>
  <p:tag name="KSO_WM_UNIT_LAYERLEVEL" val="1"/>
  <p:tag name="KSO_WM_TAG_VERSION" val="1.0"/>
  <p:tag name="KSO_WM_BEAUTIFY_FLAG" val="#wm#"/>
  <p:tag name="KSO_WM_CHIP_GROUPID" val="5e7310da9a230a26b9e88a19"/>
  <p:tag name="KSO_WM_CHIP_XID" val="5e7310da9a230a26b9e88a1a"/>
  <p:tag name="KSO_WM_UNIT_DEC_AREA_ID" val="01dd533c4169421f874f885b6018aee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769045fc5b44ee3a9ac496d5fae4af3"/>
  <p:tag name="KSO_WM_UNIT_PLACING_PICTURE" val="6769045fc5b44ee3a9ac496d5fae4af3"/>
  <p:tag name="KSO_WM_UNIT_SUPPORT_UNIT_TYPE" val="[&quot;d&quot;]"/>
  <p:tag name="KSO_WM_TEMPLATE_ASSEMBLE_XID" val="5fd102521fa9d42129ddd470"/>
  <p:tag name="KSO_WM_TEMPLATE_ASSEMBLE_GROUPID" val="5fd102521fa9d42129ddd470"/>
</p:tagLst>
</file>

<file path=ppt/tags/tag932.xml><?xml version="1.0" encoding="utf-8"?>
<p:tagLst xmlns:p="http://schemas.openxmlformats.org/presentationml/2006/main">
  <p:tag name="KSO_WM_SLIDE_ID" val="diagram2021640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6406"/>
  <p:tag name="KSO_WM_SLIDE_LAYOUT" val="a_d"/>
  <p:tag name="KSO_WM_SLIDE_LAYOUT_CNT" val="1_1"/>
  <p:tag name="KSO_WM_SLIDE_LAYOUT_INFO" val="{&quot;id&quot;:&quot;2020-12-10T00:58:58&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10T00:58:58&quot;,&quot;margin&quot;:{&quot;bottom&quot;:0.42300000786781311,&quot;left&quot;:0.83839845657348633,&quot;right&quot;:0.83839845657348633,&quot;top&quot;:0.42300000786781311},&quot;type&quot;:0},{&quot;id&quot;:&quot;2020-12-10T00:58:58&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102521fa9d42129ddd470"/>
  <p:tag name="KSO_WM_TEMPLATE_ASSEMBLE_GROUPID" val="5fd102521fa9d42129ddd470"/>
</p:tagLst>
</file>

<file path=ppt/tags/tag9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1861a6be-2ac7-4774-ab83-6aef263700b9}"/>
</p:tagLst>
</file>

<file path=ppt/tags/tag9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54e87fe6-2c07-46da-bbca-d8646c182edb}"/>
</p:tagLst>
</file>

<file path=ppt/tags/tag9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bd2f4680-beb8-435a-b25b-684463f23abf}"/>
</p:tagLst>
</file>

<file path=ppt/tags/tag9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81_1*i*2"/>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780d2cc4b6f341bca2fcdca5f987d101"/>
  <p:tag name="KSO_WM_UNIT_DECORATE_INFO" val="{&quot;DecorateInfoH&quot;:{&quot;IsAbs&quot;:true},&quot;DecorateInfoW&quot;:{&quot;IsAbs&quot;:true},&quot;DecorateInfoX&quot;:{&quot;IsAbs&quot;:true,&quot;Pos&quot;:2},&quot;DecorateInfoY&quot;:{&quot;IsAbs&quot;:true,&quot;Pos&quot;:2},&quot;ReferentInfo&quot;:{&quot;Id&quot;:&quot;c87f0279d20940d3941cbcbaa1aff1c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9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181_1*i*3"/>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682b856fe620479585b4e3ff0e3f5c1b"/>
  <p:tag name="KSO_WM_UNIT_DECORATE_INFO" val="{&quot;DecorateInfoH&quot;:{&quot;IsAbs&quot;:true},&quot;DecorateInfoW&quot;:{&quot;IsAbs&quot;:true},&quot;DecorateInfoX&quot;:{&quot;IsAbs&quot;:true,&quot;Pos&quot;:0},&quot;DecorateInfoY&quot;:{&quot;IsAbs&quot;:true,&quot;Pos&quot;:0},&quot;ReferentInfo&quot;:{&quot;Id&quot;:&quot;c87f0279d20940d3941cbcbaa1aff1c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9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181_1*i*4"/>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73086b7db9f4bdaa72312723764aae9"/>
  <p:tag name="KSO_WM_UNIT_DECORATE_INFO" val="{&quot;DecorateInfoH&quot;:{&quot;IsAbs&quot;:true},&quot;DecorateInfoW&quot;:{&quot;IsAbs&quot;:true},&quot;DecorateInfoX&quot;:{&quot;IsAbs&quot;:true,&quot;Pos&quot;:0},&quot;DecorateInfoY&quot;:{&quot;IsAbs&quot;:true,&quot;Pos&quot;:2},&quot;ReferentInfo&quot;:{&quot;Id&quot;:&quot;5e7ae3c92ebf4f48a7ddf5f59cc68f1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9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181_1*i*5"/>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0c996402ebd49fda4822d1055a7f5c7"/>
  <p:tag name="KSO_WM_UNIT_DECORATE_INFO" val="{&quot;DecorateInfoH&quot;:{&quot;IsAbs&quot;:true},&quot;DecorateInfoW&quot;:{&quot;IsAbs&quot;:true},&quot;DecorateInfoX&quot;:{&quot;IsAbs&quot;:true,&quot;Pos&quot;:2},&quot;DecorateInfoY&quot;:{&quot;IsAbs&quot;:true,&quot;Pos&quot;:0},&quot;ReferentInfo&quot;:{&quot;Id&quot;:&quot;5e7ae3c92ebf4f48a7ddf5f59cc68f1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94.xml><?xml version="1.0" encoding="utf-8"?>
<p:tagLst xmlns:p="http://schemas.openxmlformats.org/presentationml/2006/main">
  <p:tag name="KSO_WM_CHIP_INFOS" val="{&quot;layout_type&quot;:&quot;formiddle3&quot;,&quot;slide_type&quot;:[&quot;title&quot;],&quot;aspect_ratio&quot;:&quot;16:9&quot;}"/>
  <p:tag name="KSO_WM_CHIP_XID" val="5ebe041a0ac41c4a0a52557e"/>
  <p:tag name="KSO_WM_CHIP_FILLPROP" val="[[{&quot;fill_id&quot;:&quot;0fc8cb0b5be24332a6c5a6db9e174d8a&quot;,&quot;fill_align&quot;:&quot;cm&quot;,&quot;text_align&quot;:&quot;cm&quot;,&quot;text_direction&quot;:&quot;horizontal&quot;,&quot;chip_types&quot;:[&quot;text&quot;,&quot;header&quot;]}]]"/>
  <p:tag name="KSO_WM_SLIDE_ID" val="custom20203885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700*380"/>
  <p:tag name="KSO_WM_SLIDE_POSITION" val="130*79"/>
  <p:tag name="KSO_WM_TAG_VERSION" val="1.0"/>
  <p:tag name="KSO_WM_BEAUTIFY_FLAG" val="#wm#"/>
  <p:tag name="KSO_WM_TEMPLATE_CATEGORY" val="custom"/>
  <p:tag name="KSO_WM_TEMPLATE_INDEX" val="20203885"/>
  <p:tag name="KSO_WM_SLIDE_LAYOUT" val="a_b"/>
  <p:tag name="KSO_WM_SLIDE_LAYOUT_CNT" val="1_1"/>
  <p:tag name="KSO_WM_CHIP_GROUPID" val="5ebf6661ddc3daf3fef3f760"/>
  <p:tag name="KSO_WM_SLIDE_LAYOUT_INFO" val="{&quot;id&quot;:&quot;2020-10-27T10:55:42&quot;,&quot;maxSize&quot;:{&quot;size1&quot;:57.155432354962379},&quot;minSize&quot;:{&quot;size1&quot;:46.955432354962383},&quot;normalSize&quot;:{&quot;size1&quot;:52.055432354962385},&quot;subLayout&quot;:[{&quot;id&quot;:&quot;2020-10-27T10:55:42&quot;,&quot;margin&quot;:{&quot;bottom&quot;:0.367331862449646,&quot;left&quot;:6.1902122497558594,&quot;right&quot;:6.1843357086181641,&quot;top&quot;:4.4196195602416992},&quot;type&quot;:0},{&quot;id&quot;:&quot;2020-10-27T10:55:42&quot;,&quot;margin&quot;:{&quot;bottom&quot;:4.4196248054504395,&quot;left&quot;:3.7290816307067871,&quot;right&quot;:3.7232053279876709,&quot;top&quot;:0.56549322605133057},&quot;type&quot;:0}],&quot;type&quot;:0}"/>
  <p:tag name="KSO_WM_SLIDE_BK_DARK_LIGHT" val="2"/>
  <p:tag name="KSO_WM_SLIDE_BACKGROUND_TYPE" val="general"/>
  <p:tag name="KSO_WM_SLIDE_SUPPORT_FEATURE_TYPE" val="0"/>
  <p:tag name="KSO_WM_TEMPLATE_MASTER_THUMB_INDEX" val="12"/>
  <p:tag name="KSO_WM_TEMPLATE_ASSEMBLE_XID" val="5f978c13e01a7e847d6e543e"/>
  <p:tag name="KSO_WM_TEMPLATE_ASSEMBLE_GROUPID" val="5f895717a61ec3b552848d33"/>
  <p:tag name="KSO_WM_TEMPLATE_THUMBS_INDEX" val="1、2、3、4、7、50"/>
</p:tagLst>
</file>

<file path=ppt/tags/tag94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81_1*a*1"/>
  <p:tag name="KSO_WM_TEMPLATE_CATEGORY" val="diagram"/>
  <p:tag name="KSO_WM_TEMPLATE_INDEX" val="2021118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20e668a7daa41f28f6048b974b3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270eac0429b4a22950ac4224dff6b9f"/>
  <p:tag name="KSO_WM_UNIT_TEXT_FILL_FORE_SCHEMECOLOR_INDEX_BRIGHTNESS" val="0"/>
  <p:tag name="KSO_WM_UNIT_TEXT_FILL_FORE_SCHEMECOLOR_INDEX" val="13"/>
  <p:tag name="KSO_WM_UNIT_TEXT_FILL_TYPE" val="1"/>
  <p:tag name="KSO_WM_TEMPLATE_ASSEMBLE_XID" val="5fd0b5401fa9d42129dd3882"/>
  <p:tag name="KSO_WM_TEMPLATE_ASSEMBLE_GROUPID" val="5fd0b5401fa9d42129dd3882"/>
</p:tagLst>
</file>

<file path=ppt/tags/tag941.xml><?xml version="1.0" encoding="utf-8"?>
<p:tagLst xmlns:p="http://schemas.openxmlformats.org/presentationml/2006/main">
  <p:tag name="KSO_WM_UNIT_VALUE" val="1311*1058"/>
  <p:tag name="KSO_WM_UNIT_HIGHLIGHT" val="0"/>
  <p:tag name="KSO_WM_UNIT_COMPATIBLE" val="1"/>
  <p:tag name="KSO_WM_UNIT_DIAGRAM_ISNUMVISUAL" val="0"/>
  <p:tag name="KSO_WM_UNIT_DIAGRAM_ISREFERUNIT" val="0"/>
  <p:tag name="KSO_WM_UNIT_TYPE" val="d"/>
  <p:tag name="KSO_WM_UNIT_INDEX" val="1"/>
  <p:tag name="KSO_WM_UNIT_ID" val="diagram20211181_1*d*1"/>
  <p:tag name="KSO_WM_TEMPLATE_CATEGORY" val="diagram"/>
  <p:tag name="KSO_WM_TEMPLATE_INDEX" val="20211181"/>
  <p:tag name="KSO_WM_UNIT_LAYERLEVEL" val="1"/>
  <p:tag name="KSO_WM_TAG_VERSION" val="1.0"/>
  <p:tag name="KSO_WM_BEAUTIFY_FLAG" val="#wm#"/>
  <p:tag name="KSO_WM_CHIP_GROUPID" val="5e7310da9a230a26b9e88a19"/>
  <p:tag name="KSO_WM_CHIP_XID" val="5e7310da9a230a26b9e88a1a"/>
  <p:tag name="KSO_WM_UNIT_DEC_AREA_ID" val="c87f0279d20940d3941cbcbaa1aff1c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d78844ac2fa44fcbf02e4afe441c565"/>
  <p:tag name="KSO_WM_UNIT_PLACING_PICTURE" val="7d78844ac2fa44fcbf02e4afe441c565"/>
  <p:tag name="KSO_WM_TEMPLATE_ASSEMBLE_XID" val="5fd0b5401fa9d42129dd3882"/>
  <p:tag name="KSO_WM_TEMPLATE_ASSEMBLE_GROUPID" val="5fd0b5401fa9d42129dd3882"/>
</p:tagLst>
</file>

<file path=ppt/tags/tag94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81_1*f*1"/>
  <p:tag name="KSO_WM_TEMPLATE_CATEGORY" val="diagram"/>
  <p:tag name="KSO_WM_TEMPLATE_INDEX" val="20211181"/>
  <p:tag name="KSO_WM_UNIT_LAYERLEVEL" val="1"/>
  <p:tag name="KSO_WM_TAG_VERSION" val="1.0"/>
  <p:tag name="KSO_WM_BEAUTIFY_FLAG" val="#wm#"/>
  <p:tag name="KSO_WM_UNIT_DEFAULT_FONT" val="14;20;2"/>
  <p:tag name="KSO_WM_UNIT_BLOCK" val="0"/>
  <p:tag name="KSO_WM_UNIT_VALUE" val="65"/>
  <p:tag name="KSO_WM_UNIT_SHOW_EDIT_AREA_INDICATION" val="1"/>
  <p:tag name="KSO_WM_CHIP_GROUPID" val="5e6b05596848fb12bee65ac8"/>
  <p:tag name="KSO_WM_CHIP_XID" val="5e6b05596848fb12bee65aca"/>
  <p:tag name="KSO_WM_UNIT_DEC_AREA_ID" val="5e7ae3c92ebf4f48a7ddf5f59cc68f1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36ece53d444752b467fd58f588e1a3"/>
  <p:tag name="KSO_WM_UNIT_SUPPORT_BIG_FONT" val="1"/>
  <p:tag name="KSO_WM_UNIT_TEXT_FILL_FORE_SCHEMECOLOR_INDEX_BRIGHTNESS" val="0.25"/>
  <p:tag name="KSO_WM_UNIT_TEXT_FILL_FORE_SCHEMECOLOR_INDEX" val="13"/>
  <p:tag name="KSO_WM_UNIT_TEXT_FILL_TYPE" val="1"/>
  <p:tag name="KSO_WM_TEMPLATE_ASSEMBLE_XID" val="5fd0b5401fa9d42129dd3882"/>
  <p:tag name="KSO_WM_TEMPLATE_ASSEMBLE_GROUPID" val="5fd0b5401fa9d42129dd3882"/>
</p:tagLst>
</file>

<file path=ppt/tags/tag943.xml><?xml version="1.0" encoding="utf-8"?>
<p:tagLst xmlns:p="http://schemas.openxmlformats.org/presentationml/2006/main">
  <p:tag name="KSO_WM_SLIDE_ID" val="diagram2021118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04"/>
  <p:tag name="KSO_WM_SLIDE_POSITION" val="0*0"/>
  <p:tag name="KSO_WM_TAG_VERSION" val="1.0"/>
  <p:tag name="KSO_WM_BEAUTIFY_FLAG" val="#wm#"/>
  <p:tag name="KSO_WM_TEMPLATE_CATEGORY" val="diagram"/>
  <p:tag name="KSO_WM_TEMPLATE_INDEX" val="20211181"/>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12-09T19:30:09&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09T19:30:09&quot;,&quot;margin&quot;:{&quot;bottom&quot;:0.3970000147819519,&quot;left&quot;:1.0318750143051147,&quot;right&quot;:1.0318750143051147,&quot;top&quot;:0.42300000786781311},&quot;type&quot;:0},{&quot;direction&quot;:1,&quot;id&quot;:&quot;2020-12-09T19:30:09&quot;,&quot;maxSize&quot;:{&quot;size1&quot;:63.699614677779692},&quot;minSize&quot;:{&quot;size1&quot;:47.499614677779689},&quot;normalSize&quot;:{&quot;size1&quot;:63.699614677779692},&quot;subLayout&quot;:[{&quot;id&quot;:&quot;2020-12-09T19:30:09&quot;,&quot;margin&quot;:{&quot;bottom&quot;:1.6929999589920044,&quot;left&quot;:1.7200626134872437,&quot;right&quot;:1.3755624294281006,&quot;top&quot;:1.7200000286102295},&quot;type&quot;:0},{&quot;id&quot;:&quot;2020-12-09T19:30:09&quot;,&quot;margin&quot;:{&quot;bottom&quot;:3.3870000839233398,&quot;left&quot;:0,&quot;right&quot;:2.408250093460083,&quot;top&quot;:3.3870000839233398},&quot;type&quot;:0}],&quot;type&quot;:0}],&quot;type&quot;:0}"/>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big_font&quot;:false,&quot;fill_id&quot;:&quot;df1a7ba690ea48feb6f2e0d3cc988ba4&quot;,&quot;fill_align&quot;:&quot;cm&quot;,&quot;chip_types&quot;:[&quot;picture&quot;]},{&quot;text_align&quot;:&quot;lm&quot;,&quot;text_direction&quot;:&quot;horizontal&quot;,&quot;support_big_font&quot;:true,&quot;fill_id&quot;:&quot;1a39d45e882e4b2891803a74a9401223&quot;,&quot;fill_align&quot;:&quot;cm&quot;,&quot;chip_types&quot;:[&quot;text&quot;]}]]"/>
  <p:tag name="KSO_WM_CHIP_XID" val="5f5f3b988e478fb0c58a945e"/>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401fa9d42129dd3882"/>
  <p:tag name="KSO_WM_TEMPLATE_ASSEMBLE_GROUPID" val="5fd0b5401fa9d42129dd3882"/>
</p:tagLst>
</file>

<file path=ppt/tags/tag9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36010c1c-4f83-4f77-99f5-a1c4ce6c4650}"/>
</p:tagLst>
</file>

<file path=ppt/tags/tag9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8107129-4cec-41ba-ae35-3ad4e499ce18}"/>
</p:tagLst>
</file>

<file path=ppt/tags/tag9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ca246cfd-973a-41f0-94d2-ae82b3df368d}"/>
</p:tagLst>
</file>

<file path=ppt/tags/tag9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73_1*i*2"/>
  <p:tag name="KSO_WM_TEMPLATE_CATEGORY" val="diagram"/>
  <p:tag name="KSO_WM_TEMPLATE_INDEX" val="20211173"/>
  <p:tag name="KSO_WM_UNIT_LAYERLEVEL" val="1"/>
  <p:tag name="KSO_WM_TAG_VERSION" val="1.0"/>
  <p:tag name="KSO_WM_BEAUTIFY_FLAG" val="#wm#"/>
  <p:tag name="KSO_WM_UNIT_BLOCK" val="0"/>
  <p:tag name="KSO_WM_UNIT_SM_LIMIT_TYPE" val="2"/>
  <p:tag name="KSO_WM_UNIT_DEC_AREA_ID" val="c47e7acfdd80412c830b2539586c201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a08e478fb0c58a946f"/>
  <p:tag name="KSO_WM_UNIT_FILL_FORE_SCHEMECOLOR_INDEX_BRIGHTNESS" val="0"/>
  <p:tag name="KSO_WM_UNIT_FILL_FORE_SCHEMECOLOR_INDEX" val="16"/>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306"/>
  <p:tag name="KSO_WM_TEMPLATE_ASSEMBLE_XID" val="5fd0b5181fa9d42129dd385e"/>
  <p:tag name="KSO_WM_TEMPLATE_ASSEMBLE_GROUPID" val="5fd0b5181fa9d42129dd385e"/>
</p:tagLst>
</file>

<file path=ppt/tags/tag94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73_1*a*1"/>
  <p:tag name="KSO_WM_TEMPLATE_CATEGORY" val="diagram"/>
  <p:tag name="KSO_WM_TEMPLATE_INDEX" val="202111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5cce115b2a445b4945f644923daa31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5ef74244b3346cd9a3b1c826b874d75"/>
  <p:tag name="KSO_WM_UNIT_TEXT_FILL_FORE_SCHEMECOLOR_INDEX_BRIGHTNESS" val="0"/>
  <p:tag name="KSO_WM_UNIT_TEXT_FILL_FORE_SCHEMECOLOR_INDEX" val="13"/>
  <p:tag name="KSO_WM_UNIT_TEXT_FILL_TYPE" val="1"/>
  <p:tag name="KSO_WM_TEMPLATE_ASSEMBLE_XID" val="5fd0b5181fa9d42129dd385e"/>
  <p:tag name="KSO_WM_TEMPLATE_ASSEMBLE_GROUPID" val="5fd0b5181fa9d42129dd385e"/>
</p:tagLst>
</file>

<file path=ppt/tags/tag949.xml><?xml version="1.0" encoding="utf-8"?>
<p:tagLst xmlns:p="http://schemas.openxmlformats.org/presentationml/2006/main">
  <p:tag name="KSO_WM_UNIT_VALUE" val="804*1015"/>
  <p:tag name="KSO_WM_UNIT_HIGHLIGHT" val="0"/>
  <p:tag name="KSO_WM_UNIT_COMPATIBLE" val="0"/>
  <p:tag name="KSO_WM_UNIT_DIAGRAM_ISNUMVISUAL" val="0"/>
  <p:tag name="KSO_WM_UNIT_DIAGRAM_ISREFERUNIT" val="0"/>
  <p:tag name="KSO_WM_UNIT_TYPE" val="d"/>
  <p:tag name="KSO_WM_UNIT_INDEX" val="1"/>
  <p:tag name="KSO_WM_UNIT_ID" val="diagram20211173_1*d*1"/>
  <p:tag name="KSO_WM_TEMPLATE_CATEGORY" val="diagram"/>
  <p:tag name="KSO_WM_TEMPLATE_INDEX" val="20211173"/>
  <p:tag name="KSO_WM_UNIT_LAYERLEVEL" val="1"/>
  <p:tag name="KSO_WM_TAG_VERSION" val="1.0"/>
  <p:tag name="KSO_WM_BEAUTIFY_FLAG" val="#wm#"/>
  <p:tag name="KSO_WM_CHIP_GROUPID" val="5e7310da9a230a26b9e88a19"/>
  <p:tag name="KSO_WM_CHIP_XID" val="5e7310da9a230a26b9e88a1a"/>
  <p:tag name="KSO_WM_UNIT_DEC_AREA_ID" val="3c39c16e3fa34147a3d74cb173b42b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b5eb599afbe4a4db0fb944b18ccec8e"/>
  <p:tag name="KSO_WM_UNIT_PLACING_PICTURE" val="0b5eb599afbe4a4db0fb944b18ccec8e"/>
  <p:tag name="KSO_WM_TEMPLATE_ASSEMBLE_XID" val="5fd0b5181fa9d42129dd385e"/>
  <p:tag name="KSO_WM_TEMPLATE_ASSEMBLE_GROUPID" val="5fd0b5181fa9d42129dd385e"/>
</p:tagLst>
</file>

<file path=ppt/tags/tag95.xml><?xml version="1.0" encoding="utf-8"?>
<p:tagLst xmlns:p="http://schemas.openxmlformats.org/presentationml/2006/main">
  <p:tag name="KSO_WM_UNIT_PLACING_PICTURE_USER_VIEWPORT" val="{&quot;height&quot;:6052.0346456692914,&quot;width&quot;:4422.5385826771653}"/>
</p:tagLst>
</file>

<file path=ppt/tags/tag950.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73_1*f*1"/>
  <p:tag name="KSO_WM_TEMPLATE_CATEGORY" val="diagram"/>
  <p:tag name="KSO_WM_TEMPLATE_INDEX" val="20211173"/>
  <p:tag name="KSO_WM_UNIT_LAYERLEVEL" val="1"/>
  <p:tag name="KSO_WM_TAG_VERSION" val="1.0"/>
  <p:tag name="KSO_WM_BEAUTIFY_FLAG" val="#wm#"/>
  <p:tag name="KSO_WM_UNIT_DEFAULT_FONT" val="14;20;2"/>
  <p:tag name="KSO_WM_UNIT_BLOCK" val="0"/>
  <p:tag name="KSO_WM_UNIT_VALUE" val="28"/>
  <p:tag name="KSO_WM_UNIT_SHOW_EDIT_AREA_INDICATION" val="1"/>
  <p:tag name="KSO_WM_CHIP_GROUPID" val="5e6b05596848fb12bee65ac8"/>
  <p:tag name="KSO_WM_CHIP_XID" val="5e6b05596848fb12bee65aca"/>
  <p:tag name="KSO_WM_UNIT_DEC_AREA_ID" val="2c1b24e0912347cfa3694747d19b3d2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ccf76096e114500961ce7c07c57a400"/>
  <p:tag name="KSO_WM_UNIT_TEXT_FILL_FORE_SCHEMECOLOR_INDEX_BRIGHTNESS" val="0.25"/>
  <p:tag name="KSO_WM_UNIT_TEXT_FILL_FORE_SCHEMECOLOR_INDEX" val="13"/>
  <p:tag name="KSO_WM_UNIT_TEXT_FILL_TYPE" val="1"/>
  <p:tag name="KSO_WM_TEMPLATE_ASSEMBLE_XID" val="5fd0b5181fa9d42129dd385e"/>
  <p:tag name="KSO_WM_TEMPLATE_ASSEMBLE_GROUPID" val="5fd0b5181fa9d42129dd385e"/>
</p:tagLst>
</file>

<file path=ppt/tags/tag951.xml><?xml version="1.0" encoding="utf-8"?>
<p:tagLst xmlns:p="http://schemas.openxmlformats.org/presentationml/2006/main">
  <p:tag name="KSO_WM_UNIT_VALUE" val="1311*1692"/>
  <p:tag name="KSO_WM_UNIT_HIGHLIGHT" val="0"/>
  <p:tag name="KSO_WM_UNIT_COMPATIBLE" val="0"/>
  <p:tag name="KSO_WM_UNIT_DIAGRAM_ISNUMVISUAL" val="0"/>
  <p:tag name="KSO_WM_UNIT_DIAGRAM_ISREFERUNIT" val="0"/>
  <p:tag name="KSO_WM_UNIT_TYPE" val="d"/>
  <p:tag name="KSO_WM_UNIT_INDEX" val="2"/>
  <p:tag name="KSO_WM_UNIT_ID" val="diagram20211173_1*d*2"/>
  <p:tag name="KSO_WM_TEMPLATE_CATEGORY" val="diagram"/>
  <p:tag name="KSO_WM_TEMPLATE_INDEX" val="20211173"/>
  <p:tag name="KSO_WM_UNIT_LAYERLEVEL" val="1"/>
  <p:tag name="KSO_WM_TAG_VERSION" val="1.0"/>
  <p:tag name="KSO_WM_BEAUTIFY_FLAG" val="#wm#"/>
  <p:tag name="KSO_WM_CHIP_GROUPID" val="5e7310da9a230a26b9e88a19"/>
  <p:tag name="KSO_WM_CHIP_XID" val="5e7310da9a230a26b9e88a1a"/>
  <p:tag name="KSO_WM_UNIT_DEC_AREA_ID" val="505484a4a6494fb1bb0bb5256702133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dee03be6656496099b83db33b090a79"/>
  <p:tag name="KSO_WM_UNIT_PLACING_PICTURE" val="6dee03be6656496099b83db33b090a79"/>
  <p:tag name="KSO_WM_TEMPLATE_ASSEMBLE_XID" val="5fd0b5181fa9d42129dd385e"/>
  <p:tag name="KSO_WM_TEMPLATE_ASSEMBLE_GROUPID" val="5fd0b5181fa9d42129dd385e"/>
</p:tagLst>
</file>

<file path=ppt/tags/tag952.xml><?xml version="1.0" encoding="utf-8"?>
<p:tagLst xmlns:p="http://schemas.openxmlformats.org/presentationml/2006/main">
  <p:tag name="KSO_WM_SLIDE_ID" val="diagram2021117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1173"/>
  <p:tag name="KSO_WM_SLIDE_LAYOUT" val="a_d_f"/>
  <p:tag name="KSO_WM_SLIDE_LAYOUT_CNT" val="1_2_1"/>
  <p:tag name="KSO_WM_TEMPLATE_THUMBS_INDEX" val="1、4、7、12、13、14、15、16、17、18、20、24、25、28、33、36、40、43、44"/>
  <p:tag name="KSO_WM_SLIDE_SIZE" val="960*492"/>
  <p:tag name="KSO_WM_SLIDE_POSITION" val="0*0"/>
  <p:tag name="KSO_WM_SLIDE_LAYOUT_INFO" val="{&quot;id&quot;:&quot;2020-12-09T19:29:29&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0-12-09T19:29:29&quot;,&quot;margin&quot;:{&quot;bottom&quot;:0.44999998807907104,&quot;left&quot;:1.0318750143051147,&quot;right&quot;:1.0318750143051147,&quot;top&quot;:0.42300000786781311},&quot;type&quot;:0},{&quot;direction&quot;:1,&quot;id&quot;:&quot;2020-12-09T19:29:29&quot;,&quot;maxSize&quot;:{&quot;size1&quot;:41.299999999999997},&quot;minSize&quot;:{&quot;size1&quot;:41.299999999999997},&quot;normalSize&quot;:{&quot;size1&quot;:41.299999999999997},&quot;subLayout&quot;:[{&quot;id&quot;:&quot;2020-12-09T19:29:29&quot;,&quot;maxSize&quot;:{&quot;size1&quot;:69},&quot;minSize&quot;:{&quot;size1&quot;:56.5},&quot;normalSize&quot;:{&quot;size1&quot;:69},&quot;subLayout&quot;:[{&quot;id&quot;:&quot;2020-12-09T19:29:29&quot;,&quot;margin&quot;:{&quot;bottom&quot;:0.81999999284744263,&quot;left&quot;:2.4074375629425049,&quot;right&quot;:0.70931249856948853,&quot;top&quot;:2.5139999389648438},&quot;type&quot;:0},{&quot;id&quot;:&quot;2020-12-09T19:29:29&quot;,&quot;margin&quot;:{&quot;bottom&quot;:2.5399999618530273,&quot;left&quot;:2.4074375629425049,&quot;right&quot;:0.70931249856948853,&quot;top&quot;:0.026000002399086952},&quot;type&quot;:0}],&quot;type&quot;:0},{&quot;id&quot;:&quot;2020-12-09T19:29:29&quot;,&quot;margin&quot;:{&quot;bottom&quot;:1.6929999589920044,&quot;left&quot;:0.66624999046325684,&quot;right&quot;:1.719249963760376,&quot;top&quot;:1.6670000553131104},&quot;type&quot;:0}],&quot;type&quot;:0}],&quot;type&quot;:0}"/>
  <p:tag name="KSO_WM_SLIDE_BACKGROUND" val="[&quot;navigation&quot;]"/>
  <p:tag name="KSO_WM_SLIDE_RATIO" val="1.777778"/>
  <p:tag name="KSO_WM_CHIP_INFOS" val="{&quot;type&quot;:0,&quot;layout_type&quot;:&quot;navigation&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cm&quot;,&quot;text_direction&quot;:&quot;horizontal&quot;,&quot;support_big_font&quot;:false,&quot;picture_toward&quot;:0,&quot;picture_dockside&quot;:[],&quot;fill_id&quot;:&quot;0d88621bf09f4cc2ab77c8456e6d145c&quot;,&quot;fill_align&quot;:&quot;cm&quot;,&quot;chip_types&quot;:[&quot;picture&quot;]},{&quot;text_align&quot;:&quot;lm&quot;,&quot;text_direction&quot;:&quot;horizontal&quot;,&quot;support_big_font&quot;:false,&quot;picture_toward&quot;:0,&quot;picture_dockside&quot;:[],&quot;fill_id&quot;:&quot;55b29eed832647c9b4c3a6e9ef39b290&quot;,&quot;fill_align&quot;:&quot;cm&quot;,&quot;chip_types&quot;:[&quot;text&quot;]},{&quot;text_align&quot;:&quot;cm&quot;,&quot;text_direction&quot;:&quot;horizontal&quot;,&quot;support_big_font&quot;:false,&quot;picture_toward&quot;:0,&quot;picture_dockside&quot;:[],&quot;fill_id&quot;:&quot;24aa5e6edd8549409735110c6cc75d23&quot;,&quot;fill_align&quot;:&quot;cm&quot;,&quot;chip_types&quot;:[&quot;picture&quot;]}]]"/>
  <p:tag name="KSO_WM_CHIP_XID" val="5f5f3ba08e478fb0c58a946f"/>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181fa9d42129dd385e"/>
  <p:tag name="KSO_WM_TEMPLATE_ASSEMBLE_GROUPID" val="5fd0b5181fa9d42129dd385e"/>
</p:tagLst>
</file>

<file path=ppt/tags/tag9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e0093c8c-07bd-4cf5-9f04-8c42a4426ca9}"/>
</p:tagLst>
</file>

<file path=ppt/tags/tag9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e0baadea-a530-49c5-b747-7cbb96d321e6}"/>
</p:tagLst>
</file>

<file path=ppt/tags/tag9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a3f63976-c830-40c5-bec4-2523f5c3c20d}"/>
</p:tagLst>
</file>

<file path=ppt/tags/tag9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237_1*i*2"/>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514f2c5c228b488f8307933f449685f4"/>
  <p:tag name="KSO_WM_UNIT_DECORATE_INFO" val="{&quot;DecorateInfoH&quot;:{&quot;IsAbs&quot;:true},&quot;DecorateInfoW&quot;:{&quot;IsAbs&quot;:true},&quot;DecorateInfoX&quot;:{&quot;IsAbs&quot;:true,&quot;Pos&quot;:1},&quot;DecorateInfoY&quot;:{&quot;IsAbs&quot;:true,&quot;Pos&quot;:1},&quot;ReferentInfo&quot;:{&quot;Id&quot;:&quot;c82e9e0ed8ac4c289b6ab822c687aee4;5e46ac5f06cf4925bc5ec6b98527ecd0&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c61fa9d42129dd358c"/>
  <p:tag name="KSO_WM_TEMPLATE_ASSEMBLE_GROUPID" val="5fd0b3c61fa9d42129dd358c"/>
</p:tagLst>
</file>

<file path=ppt/tags/tag957.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37_1*a*1"/>
  <p:tag name="KSO_WM_TEMPLATE_CATEGORY" val="diagram"/>
  <p:tag name="KSO_WM_TEMPLATE_INDEX" val="20211237"/>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66b175f063b14dd9850bda1b631ef4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de01912da5c481ba5ca07931f2e4df2"/>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958.xml><?xml version="1.0" encoding="utf-8"?>
<p:tagLst xmlns:p="http://schemas.openxmlformats.org/presentationml/2006/main">
  <p:tag name="KSO_WM_UNIT_ISCONTENTSTITLE" val="0"/>
  <p:tag name="KSO_WM_UNIT_ISNUMDGMTITLE" val="0"/>
  <p:tag name="KSO_WM_UNIT_PRESET_TEXT" val="单击此处添加小标题"/>
  <p:tag name="KSO_WM_UNIT_NOCLEAR" val="0"/>
  <p:tag name="KSO_WM_UNIT_VALUE" val="23"/>
  <p:tag name="KSO_WM_UNIT_HIGHLIGHT" val="0"/>
  <p:tag name="KSO_WM_UNIT_COMPATIBLE" val="0"/>
  <p:tag name="KSO_WM_UNIT_DIAGRAM_ISNUMVISUAL" val="0"/>
  <p:tag name="KSO_WM_UNIT_DIAGRAM_ISREFERUNIT" val="0"/>
  <p:tag name="KSO_WM_UNIT_TYPE" val="h_a"/>
  <p:tag name="KSO_WM_UNIT_INDEX" val="1_1"/>
  <p:tag name="KSO_WM_UNIT_ID" val="diagram20211237_1*h_a*1_1"/>
  <p:tag name="KSO_WM_TEMPLATE_CATEGORY" val="diagram"/>
  <p:tag name="KSO_WM_TEMPLATE_INDEX" val="20211237"/>
  <p:tag name="KSO_WM_UNIT_LAYERLEVEL" val="1_1"/>
  <p:tag name="KSO_WM_TAG_VERSION" val="1.0"/>
  <p:tag name="KSO_WM_BEAUTIFY_FLAG" val="#wm#"/>
  <p:tag name="KSO_WM_UNIT_DEFAULT_FONT" val="18;24;2"/>
  <p:tag name="KSO_WM_UNIT_BLOCK" val="0"/>
  <p:tag name="KSO_WM_UNIT_SHOW_EDIT_AREA_INDICATION" val="1"/>
  <p:tag name="KSO_WM_CHIP_GROUPID" val="5e6b05b36848fb12bee65ad8"/>
  <p:tag name="KSO_WM_CHIP_XID" val="5e6b05b36848fb12bee65ada"/>
  <p:tag name="KSO_WM_UNIT_DEC_AREA_ID" val="c82e9e0ed8ac4c289b6ab822c687aee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
  <p:tag name="KSO_WM_UNIT_TEXT_FILL_FORE_SCHEMECOLOR_INDEX" val="13"/>
  <p:tag name="KSO_WM_UNIT_TEXT_FILL_TYPE" val="1"/>
  <p:tag name="KSO_WM_TEMPLATE_ASSEMBLE_XID" val="5fd0b3c61fa9d42129dd358c"/>
  <p:tag name="KSO_WM_TEMPLATE_ASSEMBLE_GROUPID" val="5fd0b3c61fa9d42129dd358c"/>
</p:tagLst>
</file>

<file path=ppt/tags/tag959.xml><?xml version="1.0" encoding="utf-8"?>
<p:tagLst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1237_1*h_f*1_1"/>
  <p:tag name="KSO_WM_TEMPLATE_CATEGORY" val="diagram"/>
  <p:tag name="KSO_WM_TEMPLATE_INDEX" val="20211237"/>
  <p:tag name="KSO_WM_UNIT_LAYERLEVEL" val="1_1"/>
  <p:tag name="KSO_WM_TAG_VERSION" val="1.0"/>
  <p:tag name="KSO_WM_BEAUTIFY_FLAG" val="#wm#"/>
  <p:tag name="KSO_WM_UNIT_SUBTYPE" val="a"/>
  <p:tag name="KSO_WM_UNIT_DEFAULT_FONT" val="14;20;2"/>
  <p:tag name="KSO_WM_UNIT_BLOCK" val="0"/>
  <p:tag name="KSO_WM_UNIT_VALUE" val="207"/>
  <p:tag name="KSO_WM_UNIT_SHOW_EDIT_AREA_INDICATION" val="1"/>
  <p:tag name="KSO_WM_CHIP_GROUPID" val="5e6b05b36848fb12bee65ad8"/>
  <p:tag name="KSO_WM_CHIP_XID" val="5e6b05b36848fb12bee65ada"/>
  <p:tag name="KSO_WM_UNIT_DEC_AREA_ID" val="5e46ac5f06cf4925bc5ec6b98527ecd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9dfb99d4c2d411c85d3236998f66d8d"/>
  <p:tag name="KSO_WM_UNIT_TEXT_FILL_FORE_SCHEMECOLOR_INDEX_BRIGHTNESS" val="0.25"/>
  <p:tag name="KSO_WM_UNIT_TEXT_FILL_FORE_SCHEMECOLOR_INDEX" val="13"/>
  <p:tag name="KSO_WM_UNIT_TEXT_FILL_TYPE" val="1"/>
  <p:tag name="KSO_WM_TEMPLATE_ASSEMBLE_XID" val="5fd0b3c61fa9d42129dd358c"/>
  <p:tag name="KSO_WM_TEMPLATE_ASSEMBLE_GROUPID" val="5fd0b3c61fa9d42129dd358c"/>
</p:tagLst>
</file>

<file path=ppt/tags/tag96.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2"/>
  <p:tag name="KSO_WM_UNIT_HIGHLIGHT" val="0"/>
  <p:tag name="KSO_WM_UNIT_COMPATIBLE" val="0"/>
  <p:tag name="KSO_WM_UNIT_DIAGRAM_ISNUMVISUAL" val="0"/>
  <p:tag name="KSO_WM_UNIT_DIAGRAM_ISREFERUNIT" val="0"/>
  <p:tag name="KSO_WM_UNIT_TYPE" val="a"/>
  <p:tag name="KSO_WM_UNIT_INDEX" val="1"/>
  <p:tag name="KSO_WM_UNIT_ID" val="custom20203885_5*a*1"/>
  <p:tag name="KSO_WM_TEMPLATE_CATEGORY" val="custom"/>
  <p:tag name="KSO_WM_TEMPLATE_INDEX" val="20203885"/>
  <p:tag name="KSO_WM_UNIT_LAYERLEVEL" val="1"/>
  <p:tag name="KSO_WM_TAG_VERSION" val="1.0"/>
  <p:tag name="KSO_WM_BEAUTIFY_FLAG" val="#wm#"/>
  <p:tag name="KSO_WM_CHIP_GROUPID" val="5ec7ae378193540dcf6eab6a"/>
  <p:tag name="KSO_WM_CHIP_XID" val="5ec7ae378193540dcf6eab6b"/>
  <p:tag name="KSO_WM_UNIT_DEC_AREA_ID" val="2add45e2606a4afc9d9aa8bbf437e571"/>
  <p:tag name="KSO_WM_UNIT_DECORATE_INFO" val=""/>
  <p:tag name="KSO_WM_UNIT_SM_LIMIT_TYPE" val=""/>
  <p:tag name="KSO_WM_CHIP_FILLAREA_FILL_RULE" val="{&quot;fill_align&quot;:&quot;lm&quot;,&quot;fill_mode&quot;:&quot;adaptive&quot;,&quot;sacle_strategy&quot;:&quot;smart&quot;}"/>
  <p:tag name="KSO_WM_ASSEMBLE_CHIP_INDEX" val="1c518275e01b4e048a4bd251d0fa417d"/>
  <p:tag name="KSO_WM_UNIT_TEXT_FILL_FORE_SCHEMECOLOR_INDEX_BRIGHTNESS" val="0"/>
  <p:tag name="KSO_WM_UNIT_TEXT_FILL_FORE_SCHEMECOLOR_INDEX" val="5"/>
  <p:tag name="KSO_WM_UNIT_TEXT_FILL_TYPE" val="1"/>
</p:tagLst>
</file>

<file path=ppt/tags/tag9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3"/>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9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37_1*i*4"/>
  <p:tag name="KSO_WM_TEMPLATE_CATEGORY" val="diagram"/>
  <p:tag name="KSO_WM_TEMPLATE_INDEX" val="20211237"/>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c61fa9d42129dd358c"/>
  <p:tag name="KSO_WM_TEMPLATE_ASSEMBLE_GROUPID" val="5fd0b3c61fa9d42129dd358c"/>
</p:tagLst>
</file>

<file path=ppt/tags/tag962.xml><?xml version="1.0" encoding="utf-8"?>
<p:tagLst xmlns:p="http://schemas.openxmlformats.org/presentationml/2006/main">
  <p:tag name="KSO_WM_SLIDE_ID" val="diagram20211237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479.952*276.702"/>
  <p:tag name="KSO_WM_SLIDE_POSITION" val="240.002*191.301"/>
  <p:tag name="KSO_WM_TAG_VERSION" val="1.0"/>
  <p:tag name="KSO_WM_BEAUTIFY_FLAG" val="#wm#"/>
  <p:tag name="KSO_WM_TEMPLATE_CATEGORY" val="diagram"/>
  <p:tag name="KSO_WM_TEMPLATE_INDEX" val="20211237"/>
  <p:tag name="KSO_WM_SLIDE_LAYOUT" val="a_h"/>
  <p:tag name="KSO_WM_SLIDE_LAYOUT_CNT" val="1_1"/>
  <p:tag name="KSO_WM_SLIDE_LAYOUT_INFO" val="{&quot;id&quot;:&quot;2020-12-09T19:23:50&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50&quot;,&quot;margin&quot;:{&quot;bottom&quot;:0.42300000786781311,&quot;left&quot;:1.0318750143051147,&quot;right&quot;:1.0318750143051147,&quot;top&quot;:0.42300000786781311},&quot;type&quot;:0},{&quot;id&quot;:&quot;2020-12-09T19:23:50&quot;,&quot;margin&quot;:{&quot;bottom&quot;:2.1170001029968262,&quot;left&quot;:6.1912498474121094,&quot;right&quot;:6.1912498474121094,&quot;top&quot;:2.1170001029968262},&quot;maxSize&quot;:{&quot;size1&quot;:40.519052914176974},&quot;minSize&quot;:{&quot;size1&quot;:24.619052914176969},&quot;normalSize&quot;:{&quot;size1&quot;:37.947046420947878},&quot;subLayout&quot;:[{&quot;id&quot;:&quot;2020-12-09T19:23:50&quot;,&quot;margin&quot;:{&quot;bottom&quot;:0.046930205076932907,&quot;left&quot;:6.1912498474121094,&quot;right&quot;:6.1912498474121094,&quot;top&quot;:2.1170001029968262},&quot;type&quot;:0},{&quot;id&quot;:&quot;2020-12-09T19:23:50&quot;,&quot;margin&quot;:{&quot;bottom&quot;:2.1170001029968262,&quot;left&quot;:6.1912498474121094,&quot;right&quot;:6.1912498474121094,&quot;top&quot;:0.14886131882667542},&quot;type&quot;:0}],&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c61fa9d42129dd358c"/>
  <p:tag name="KSO_WM_TEMPLATE_ASSEMBLE_GROUPID" val="5fd0b3c61fa9d42129dd358c"/>
</p:tagLst>
</file>

<file path=ppt/tags/tag9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ebef5c09-fd26-4b2e-9357-7066ed685ba0}"/>
</p:tagLst>
</file>

<file path=ppt/tags/tag9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ef9bdb88-0f95-4aad-a497-6a7f72bc3b33}"/>
</p:tagLst>
</file>

<file path=ppt/tags/tag9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2ef49755-7372-45ba-ac06-23bf0c485573}"/>
</p:tagLst>
</file>

<file path=ppt/tags/tag9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42_1*i*2"/>
  <p:tag name="KSO_WM_TEMPLATE_CATEGORY" val="diagram"/>
  <p:tag name="KSO_WM_TEMPLATE_INDEX" val="20211242"/>
  <p:tag name="KSO_WM_UNIT_LAYERLEVEL" val="1"/>
  <p:tag name="KSO_WM_TAG_VERSION" val="1.0"/>
  <p:tag name="KSO_WM_BEAUTIFY_FLAG" val="#wm#"/>
  <p:tag name="KSO_WM_UNIT_BLOCK" val="0"/>
  <p:tag name="KSO_WM_UNIT_SM_LIMIT_TYPE" val="2"/>
  <p:tag name="KSO_WM_UNIT_DEC_AREA_ID" val="11d50052fa3c47ce8286dc7a2cba7383"/>
  <p:tag name="KSO_WM_UNIT_TYPE" val="i"/>
  <p:tag name="KSO_WM_UNIT_INDEX"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5c8e478fb0c58a93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8"/>
  <p:tag name="KSO_WM_TEMPLATE_ASSEMBLE_XID" val="5fd0b5cb1fa9d42129dd39a4"/>
  <p:tag name="KSO_WM_TEMPLATE_ASSEMBLE_GROUPID" val="5fd0b5cb1fa9d42129dd39a4"/>
</p:tagLst>
</file>

<file path=ppt/tags/tag9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242_1*i*3"/>
  <p:tag name="KSO_WM_TEMPLATE_CATEGORY" val="diagram"/>
  <p:tag name="KSO_WM_TEMPLATE_INDEX" val="20211242"/>
  <p:tag name="KSO_WM_UNIT_LAYERLEVEL" val="1"/>
  <p:tag name="KSO_WM_TAG_VERSION" val="1.0"/>
  <p:tag name="KSO_WM_BEAUTIFY_FLAG" val="#wm#"/>
  <p:tag name="KSO_WM_UNIT_BLOCK" val="0"/>
  <p:tag name="KSO_WM_UNIT_SM_LIMIT_TYPE" val="2"/>
  <p:tag name="KSO_WM_UNIT_DEC_AREA_ID" val="b561fceb20e341c5911de2a21e211316"/>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5c8e478fb0c58a93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8"/>
  <p:tag name="KSO_WM_TEMPLATE_ASSEMBLE_XID" val="5fd0b5cb1fa9d42129dd39a4"/>
  <p:tag name="KSO_WM_TEMPLATE_ASSEMBLE_GROUPID" val="5fd0b5cb1fa9d42129dd39a4"/>
</p:tagLst>
</file>

<file path=ppt/tags/tag968.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242_1*a*1"/>
  <p:tag name="KSO_WM_TEMPLATE_CATEGORY" val="diagram"/>
  <p:tag name="KSO_WM_TEMPLATE_INDEX" val="2021124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ea3d1e5d41f471fb3a456a2b86ecd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cf91d8b0107548d181d295466e24da85"/>
  <p:tag name="KSO_WM_UNIT_TEXT_FILL_FORE_SCHEMECOLOR_INDEX_BRIGHTNESS" val="0"/>
  <p:tag name="KSO_WM_UNIT_TEXT_FILL_FORE_SCHEMECOLOR_INDEX" val="13"/>
  <p:tag name="KSO_WM_UNIT_TEXT_FILL_TYPE" val="1"/>
  <p:tag name="KSO_WM_TEMPLATE_ASSEMBLE_XID" val="5fd0b5cb1fa9d42129dd39a4"/>
  <p:tag name="KSO_WM_TEMPLATE_ASSEMBLE_GROUPID" val="5fd0b5cb1fa9d42129dd39a4"/>
</p:tagLst>
</file>

<file path=ppt/tags/tag969.xml><?xml version="1.0" encoding="utf-8"?>
<p:tagLst xmlns:p="http://schemas.openxmlformats.org/presentationml/2006/main">
  <p:tag name="KSO_WM_UNIT_VALUE" val="1311*1058"/>
  <p:tag name="KSO_WM_UNIT_HIGHLIGHT" val="0"/>
  <p:tag name="KSO_WM_UNIT_COMPATIBLE" val="0"/>
  <p:tag name="KSO_WM_UNIT_DIAGRAM_ISNUMVISUAL" val="0"/>
  <p:tag name="KSO_WM_UNIT_DIAGRAM_ISREFERUNIT" val="0"/>
  <p:tag name="KSO_WM_UNIT_TYPE" val="d"/>
  <p:tag name="KSO_WM_UNIT_INDEX" val="1"/>
  <p:tag name="KSO_WM_UNIT_ID" val="diagram20211242_1*d*1"/>
  <p:tag name="KSO_WM_TEMPLATE_CATEGORY" val="diagram"/>
  <p:tag name="KSO_WM_TEMPLATE_INDEX" val="20211242"/>
  <p:tag name="KSO_WM_UNIT_LAYERLEVEL" val="1"/>
  <p:tag name="KSO_WM_TAG_VERSION" val="1.0"/>
  <p:tag name="KSO_WM_BEAUTIFY_FLAG" val="#wm#"/>
  <p:tag name="KSO_WM_CHIP_GROUPID" val="5e7310da9a230a26b9e88a19"/>
  <p:tag name="KSO_WM_CHIP_XID" val="5e7310da9a230a26b9e88a1a"/>
  <p:tag name="KSO_WM_UNIT_DEC_AREA_ID" val="631a2732c1af406ab5143daca4982d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b35c39700a8415aad75d6a73b4f5b10"/>
  <p:tag name="KSO_WM_UNIT_PLACING_PICTURE" val="5b35c39700a8415aad75d6a73b4f5b10"/>
  <p:tag name="KSO_WM_TEMPLATE_ASSEMBLE_XID" val="5fd0b5cb1fa9d42129dd39a4"/>
  <p:tag name="KSO_WM_TEMPLATE_ASSEMBLE_GROUPID" val="5fd0b5cb1fa9d42129dd39a4"/>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3885_5*l_h_i*1_1_1"/>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4fa390031bb742cc9b0a489a2c8ee25d"/>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970.xml><?xml version="1.0" encoding="utf-8"?>
<p:tagLst xmlns:p="http://schemas.openxmlformats.org/presentationml/2006/main">
  <p:tag name="KSO_WM_UNIT_VALUE" val="888*888"/>
  <p:tag name="KSO_WM_UNIT_HIGHLIGHT" val="0"/>
  <p:tag name="KSO_WM_UNIT_COMPATIBLE" val="0"/>
  <p:tag name="KSO_WM_UNIT_DIAGRAM_ISNUMVISUAL" val="0"/>
  <p:tag name="KSO_WM_UNIT_DIAGRAM_ISREFERUNIT" val="0"/>
  <p:tag name="KSO_WM_UNIT_TYPE" val="d"/>
  <p:tag name="KSO_WM_UNIT_INDEX" val="2"/>
  <p:tag name="KSO_WM_UNIT_ID" val="diagram20211242_1*d*2"/>
  <p:tag name="KSO_WM_TEMPLATE_CATEGORY" val="diagram"/>
  <p:tag name="KSO_WM_TEMPLATE_INDEX" val="20211242"/>
  <p:tag name="KSO_WM_UNIT_LAYERLEVEL" val="1"/>
  <p:tag name="KSO_WM_TAG_VERSION" val="1.0"/>
  <p:tag name="KSO_WM_BEAUTIFY_FLAG" val="#wm#"/>
  <p:tag name="KSO_WM_CHIP_GROUPID" val="5e7310da9a230a26b9e88a19"/>
  <p:tag name="KSO_WM_CHIP_XID" val="5e7310da9a230a26b9e88a1a"/>
  <p:tag name="KSO_WM_UNIT_DEC_AREA_ID" val="0a7ee5a020e5481081e488aff9d892c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b82c0ba6dc544fea204cc3cc30e309a"/>
  <p:tag name="KSO_WM_UNIT_PLACING_PICTURE" val="eb82c0ba6dc544fea204cc3cc30e309a"/>
  <p:tag name="KSO_WM_TEMPLATE_ASSEMBLE_XID" val="5fd0b5cb1fa9d42129dd39a4"/>
  <p:tag name="KSO_WM_TEMPLATE_ASSEMBLE_GROUPID" val="5fd0b5cb1fa9d42129dd39a4"/>
</p:tagLst>
</file>

<file path=ppt/tags/tag971.xml><?xml version="1.0" encoding="utf-8"?>
<p:tagLst xmlns:p="http://schemas.openxmlformats.org/presentationml/2006/main">
  <p:tag name="KSO_WM_SLIDE_ID" val="diagram2021124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91"/>
  <p:tag name="KSO_WM_SLIDE_POSITION" val="0*0"/>
  <p:tag name="KSO_WM_TAG_VERSION" val="1.0"/>
  <p:tag name="KSO_WM_BEAUTIFY_FLAG" val="#wm#"/>
  <p:tag name="KSO_WM_TEMPLATE_CATEGORY" val="diagram"/>
  <p:tag name="KSO_WM_TEMPLATE_INDEX" val="20211242"/>
  <p:tag name="KSO_WM_SLIDE_LAYOUT" val="a_d"/>
  <p:tag name="KSO_WM_SLIDE_LAYOUT_CNT" val="1_2"/>
  <p:tag name="KSO_WM_SLIDE_LAYOUT_INFO" val="{&quot;id&quot;:&quot;2020-12-09T19:32:28&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32:28&quot;,&quot;margin&quot;:{&quot;bottom&quot;:0.45899999141693115,&quot;left&quot;:1.0318750143051147,&quot;right&quot;:1.0318750143051147,&quot;top&quot;:0.3880000114440918},&quot;type&quot;:0},{&quot;direction&quot;:1,&quot;id&quot;:&quot;2020-12-09T19:32:28&quot;,&quot;maxSize&quot;:{&quot;size1&quot;:64.137787953006523},&quot;minSize&quot;:{&quot;size1&quot;:42.837787953006533},&quot;normalSize&quot;:{&quot;size1&quot;:55.756537953006536},&quot;subLayout&quot;:[{&quot;id&quot;:&quot;2020-12-09T19:32:28&quot;,&quot;margin&quot;:{&quot;bottom&quot;:2.9630000591278076,&quot;left&quot;:2.0637500286102295,&quot;right&quot;:1.7200626134872437,&quot;top&quot;:3.3870000839233398},&quot;type&quot;:0},{&quot;id&quot;:&quot;2020-12-09T19:32:28&quot;,&quot;margin&quot;:{&quot;bottom&quot;:1.7280000448226929,&quot;left&quot;:0.021125001832842827,&quot;right&quot;:2.0637500286102295,&quot;top&quot;:1.6579999923706055},&quot;type&quot;:0}],&quot;type&quot;:0}],&quot;type&quot;:0}"/>
  <p:tag name="KSO_WM_SLIDE_BACKGROUND" val="[&quot;navigation&quot;]"/>
  <p:tag name="KSO_WM_SLIDE_RATIO" val="1.777778"/>
  <p:tag name="KSO_WM_CHIP_INFOS" val="{&quot;layout_type&quot;:&quot;navigation&quot;,&quot;layout_feature&quot;:2,&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5c8e478fb0c58a93eb"/>
  <p:tag name="KSO_WM_CHIP_FILLPROP" val="[[{&quot;fill_id&quot;:&quot;c934b58042b44607bfcc30469ccc57d1&quot;,&quot;fill_align&quot;:&quot;lm&quot;,&quot;text_align&quot;:&quot;lm&quot;,&quot;text_direction&quot;:&quot;horizontal&quot;,&quot;chip_types&quot;:[&quot;header&quot;]},{&quot;fill_id&quot;:&quot;15eaffeb2f344a57aeadffaadd93f4ff&quot;,&quot;fill_align&quot;:&quot;cm&quot;,&quot;text_align&quot;:&quot;cm&quot;,&quot;text_direction&quot;:&quot;horizontal&quot;,&quot;chip_types&quot;:[&quot;picture&quot;]},{&quot;fill_id&quot;:&quot;e6ad09d89363417a9d788c0aa10a5972&quot;,&quot;fill_align&quot;:&quot;cm&quot;,&quot;text_align&quot;:&quot;cm&quot;,&quot;text_direction&quot;:&quot;horizontal&quot;,&quot;chip_types&quot;:[&quot;picture&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cb1fa9d42129dd39a4"/>
  <p:tag name="KSO_WM_TEMPLATE_ASSEMBLE_GROUPID" val="5fd0b5cb1fa9d42129dd39a4"/>
</p:tagLst>
</file>

<file path=ppt/tags/tag9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435f5762-d12b-437d-b46b-64f5121d315f}"/>
</p:tagLst>
</file>

<file path=ppt/tags/tag9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6f6a0ef5-e42e-485e-90ef-cca51087bd26}"/>
</p:tagLst>
</file>

<file path=ppt/tags/tag9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5c402192-fc88-4bd0-8657-636691e03b1b}"/>
</p:tagLst>
</file>

<file path=ppt/tags/tag975.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02_1*a*1"/>
  <p:tag name="KSO_WM_TEMPLATE_CATEGORY" val="diagram"/>
  <p:tag name="KSO_WM_TEMPLATE_INDEX" val="20215802"/>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21e83acb85448c9926dd697b299e3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38b61721cc04e11a950778a74f709e4"/>
  <p:tag name="KSO_WM_UNIT_TEXT_FILL_FORE_SCHEMECOLOR_INDEX_BRIGHTNESS" val="0"/>
  <p:tag name="KSO_WM_UNIT_TEXT_FILL_FORE_SCHEMECOLOR_INDEX" val="13"/>
  <p:tag name="KSO_WM_UNIT_TEXT_FILL_TYPE" val="1"/>
  <p:tag name="KSO_WM_TEMPLATE_ASSEMBLE_XID" val="5fd0b3b11fa9d42129dd3586"/>
  <p:tag name="KSO_WM_TEMPLATE_ASSEMBLE_GROUPID" val="5fd0b3b11fa9d42129dd3586"/>
</p:tagLst>
</file>

<file path=ppt/tags/tag97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02_1*f*1"/>
  <p:tag name="KSO_WM_TEMPLATE_CATEGORY" val="diagram"/>
  <p:tag name="KSO_WM_TEMPLATE_INDEX" val="20215802"/>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9b1494b9c1f0470cb43b99373a259d7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64253fdcd1e4e5b8cfe3ac1af3278e9"/>
  <p:tag name="KSO_WM_UNIT_SUPPORT_UNIT_TYPE" val="[&quot;d&quot;]"/>
  <p:tag name="KSO_WM_UNIT_TEXT_FILL_FORE_SCHEMECOLOR_INDEX_BRIGHTNESS" val="0.25"/>
  <p:tag name="KSO_WM_UNIT_TEXT_FILL_FORE_SCHEMECOLOR_INDEX" val="13"/>
  <p:tag name="KSO_WM_UNIT_TEXT_FILL_TYPE" val="1"/>
  <p:tag name="KSO_WM_TEMPLATE_ASSEMBLE_XID" val="5fd0b3b11fa9d42129dd3586"/>
  <p:tag name="KSO_WM_TEMPLATE_ASSEMBLE_GROUPID" val="5fd0b3b11fa9d42129dd3586"/>
</p:tagLst>
</file>

<file path=ppt/tags/tag977.xml><?xml version="1.0" encoding="utf-8"?>
<p:tagLst xmlns:p="http://schemas.openxmlformats.org/presentationml/2006/main">
  <p:tag name="KSO_WM_SLIDE_ID" val="diagram20215802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84"/>
  <p:tag name="KSO_WM_SLIDE_POSITION" val="0*0"/>
  <p:tag name="KSO_WM_TAG_VERSION" val="1.0"/>
  <p:tag name="KSO_WM_BEAUTIFY_FLAG" val="#wm#"/>
  <p:tag name="KSO_WM_TEMPLATE_CATEGORY" val="diagram"/>
  <p:tag name="KSO_WM_TEMPLATE_INDEX" val="20215802"/>
  <p:tag name="KSO_WM_SLIDE_LAYOUT" val="a_f"/>
  <p:tag name="KSO_WM_SLIDE_LAYOUT_CNT" val="1_1"/>
  <p:tag name="KSO_WM_SLIDE_LAYOUT_INFO" val="{&quot;id&quot;:&quot;2020-12-09T19:23:2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29&quot;,&quot;margin&quot;:{&quot;bottom&quot;:0.42300000786781311,&quot;left&quot;:0.83839845657348633,&quot;right&quot;:0.83839845657348633,&quot;top&quot;:0.42300000786781311},&quot;type&quot;:0},{&quot;id&quot;:&quot;2020-12-09T19:23:29&quot;,&quot;margin&quot;:{&quot;bottom&quot;:1.6940000057220459,&quot;left&quot;:1.1176444292068481,&quot;right&quot;:1.1176444292068481,&quot;top&quot;:1.6929999589920044},&quot;type&quot;:0}],&quot;type&quot;:0}"/>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3b678e478fb0c58a940c"/>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big_font&quot;:false,&quot;picture_toward&quot;:0,&quot;picture_dockside&quot;:[],&quot;fill_id&quot;:&quot;aae3729e0a0d44488f1a088171be5691&quot;,&quot;fill_align&quot;:&quot;cm&quot;,&quot;chip_types&quot;:[&quot;text&quot;,&quot;picture&quot;]}]]"/>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11fa9d42129dd3586"/>
  <p:tag name="KSO_WM_TEMPLATE_ASSEMBLE_GROUPID" val="5fd0b3b11fa9d42129dd3586"/>
</p:tagLst>
</file>

<file path=ppt/tags/tag9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b6eaef88-8932-4121-9035-c8f6b2279a25}"/>
</p:tagLst>
</file>

<file path=ppt/tags/tag9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63ddbe75-11b2-4797-af3d-dd4862270687}"/>
</p:tagLst>
</file>

<file path=ppt/tags/tag98.xml><?xml version="1.0" encoding="utf-8"?>
<p:tagLst xmlns:p="http://schemas.openxmlformats.org/presentationml/2006/main">
  <p:tag name="KSO_WM_UNIT_ISCONTENTSTITLE" val="0"/>
  <p:tag name="KSO_WM_UNIT_ISNUMDGMTITLE" val="0"/>
  <p:tag name="KSO_WM_UNIT_SUBTYPE" val="a"/>
  <p:tag name="KSO_WM_UNIT_PRESET_TEXT" val="标题"/>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3885_5*l_h_f*1_1_1"/>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0df2c6d5360947c7bf4e17cfd9e669dd"/>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TEXT_FILL_FORE_SCHEMECOLOR_INDEX_BRIGHTNESS" val="0"/>
  <p:tag name="KSO_WM_UNIT_TEXT_FILL_FORE_SCHEMECOLOR_INDEX" val="13"/>
  <p:tag name="KSO_WM_UNIT_TEXT_FILL_TYPE" val="1"/>
  <p:tag name="KSO_WM_UNIT_USESOURCEFORMAT_APPLY" val="1"/>
</p:tagLst>
</file>

<file path=ppt/tags/tag9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d34baa78-4555-4117-a69f-d9a34943ad0c}"/>
</p:tagLst>
</file>

<file path=ppt/tags/tag9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5835_1*i*2"/>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b58dab4db15d44bcb1df66e0f5ffd97f"/>
  <p:tag name="KSO_WM_UNIT_DECORATE_INFO" val="{&quot;DecorateInfoH&quot;:{&quot;IsAbs&quot;:true},&quot;DecorateInfoW&quot;:{&quot;IsAbs&quot;:true},&quot;DecorateInfoX&quot;:{&quot;IsAbs&quot;:true,&quot;Pos&quot;:1},&quot;DecorateInfoY&quot;:{&quot;IsAbs&quot;:true,&quot;Pos&quot;:1},&quot;ReferentInfo&quot;:{&quot;Id&quot;:&quot;ef6761cd67fa49c2a3d5580c2a48da6e&quot;,&quot;X&quot;:{&quot;Pos&quot;:1},&quot;Y&quot;:{&quot;Pos&quot;:1}},&quot;whChangeMode&quot;:0}"/>
  <p:tag name="KSO_WM_CHIP_GROUPID" val="5f5ee1ca4d6848d78f644aeb"/>
  <p:tag name="KSO_WM_CHIP_XID" val="5f5f3b658e478fb0c58a9404"/>
  <p:tag name="KSO_WM_UNIT_FILL_FORE_SCHEMECOLOR_INDEX_BRIGHTNESS" val="0"/>
  <p:tag name="KSO_WM_UNIT_FILL_FORE_SCHEMECOLOR_INDEX" val="16"/>
  <p:tag name="KSO_WM_UNIT_FILL_TYPE" val="1"/>
  <p:tag name="KSO_WM_UNIT_SHADOW_SCHEMECOLOR_INDEX_BRIGHTNESS" val="-0.25"/>
  <p:tag name="KSO_WM_UNIT_SHADOW_SCHEMECOLOR_INDEX" val="16"/>
  <p:tag name="KSO_WM_UNIT_TEXT_FILL_FORE_SCHEMECOLOR_INDEX_BRIGHTNESS" val="0"/>
  <p:tag name="KSO_WM_UNIT_TEXT_FILL_FORE_SCHEMECOLOR_INDEX" val="2"/>
  <p:tag name="KSO_WM_UNIT_TEXT_FILL_TYPE" val="1"/>
  <p:tag name="KSO_WM_UNIT_VALUE" val="493"/>
  <p:tag name="KSO_WM_TEMPLATE_ASSEMBLE_XID" val="5fd0b3bf1fa9d42129dd358a"/>
  <p:tag name="KSO_WM_TEMPLATE_ASSEMBLE_GROUPID" val="5fd0b3bf1fa9d42129dd358a"/>
</p:tagLst>
</file>

<file path=ppt/tags/tag982.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5835_1*a*1"/>
  <p:tag name="KSO_WM_TEMPLATE_CATEGORY" val="diagram"/>
  <p:tag name="KSO_WM_TEMPLATE_INDEX" val="2021583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a7998df9823b421b97221ad29063bc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2865ca10d6c4303b0cccf6aad2c9a58"/>
  <p:tag name="KSO_WM_UNIT_TEXT_FILL_FORE_SCHEMECOLOR_INDEX_BRIGHTNESS" val="0"/>
  <p:tag name="KSO_WM_UNIT_TEXT_FILL_FORE_SCHEMECOLOR_INDEX" val="13"/>
  <p:tag name="KSO_WM_UNIT_TEXT_FILL_TYPE" val="1"/>
  <p:tag name="KSO_WM_TEMPLATE_ASSEMBLE_XID" val="5fd0b3bf1fa9d42129dd358a"/>
  <p:tag name="KSO_WM_TEMPLATE_ASSEMBLE_GROUPID" val="5fd0b3bf1fa9d42129dd358a"/>
</p:tagLst>
</file>

<file path=ppt/tags/tag98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35_1*f*1"/>
  <p:tag name="KSO_WM_TEMPLATE_CATEGORY" val="diagram"/>
  <p:tag name="KSO_WM_TEMPLATE_INDEX" val="20215835"/>
  <p:tag name="KSO_WM_UNIT_LAYERLEVEL" val="1"/>
  <p:tag name="KSO_WM_TAG_VERSION" val="1.0"/>
  <p:tag name="KSO_WM_BEAUTIFY_FLAG" val="#wm#"/>
  <p:tag name="KSO_WM_UNIT_DEFAULT_FONT" val="14;20;2"/>
  <p:tag name="KSO_WM_UNIT_BLOCK" val="0"/>
  <p:tag name="KSO_WM_UNIT_VALUE" val="264"/>
  <p:tag name="KSO_WM_UNIT_SHOW_EDIT_AREA_INDICATION" val="1"/>
  <p:tag name="KSO_WM_CHIP_GROUPID" val="5e6b05596848fb12bee65ac8"/>
  <p:tag name="KSO_WM_CHIP_XID" val="5e6b05596848fb12bee65aca"/>
  <p:tag name="KSO_WM_UNIT_DEC_AREA_ID" val="ef6761cd67fa49c2a3d5580c2a48da6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1ca3833dcea442d878f36bede2b180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d0b3bf1fa9d42129dd358a"/>
  <p:tag name="KSO_WM_TEMPLATE_ASSEMBLE_GROUPID" val="5fd0b3bf1fa9d42129dd358a"/>
</p:tagLst>
</file>

<file path=ppt/tags/tag9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3"/>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4b32df71aa3b4b56b94539aaf452f757"/>
  <p:tag name="KSO_WM_UNIT_TYPE" val="i"/>
  <p:tag name="KSO_WM_UNIT_INDEX" val="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9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35_1*i*4"/>
  <p:tag name="KSO_WM_TEMPLATE_CATEGORY" val="diagram"/>
  <p:tag name="KSO_WM_TEMPLATE_INDEX" val="20215835"/>
  <p:tag name="KSO_WM_UNIT_LAYERLEVEL" val="1"/>
  <p:tag name="KSO_WM_TAG_VERSION" val="1.0"/>
  <p:tag name="KSO_WM_BEAUTIFY_FLAG" val="#wm#"/>
  <p:tag name="KSO_WM_UNIT_BLOCK" val="0"/>
  <p:tag name="KSO_WM_UNIT_SM_LIMIT_TYPE" val="2"/>
  <p:tag name="KSO_WM_UNIT_DEC_AREA_ID" val="95bed5b55032478aa8b8af2e5407bba5"/>
  <p:tag name="KSO_WM_UNIT_TYPE" val="i"/>
  <p:tag name="KSO_WM_UNIT_INDEX" val="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658e478fb0c58a9404"/>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81"/>
  <p:tag name="KSO_WM_TEMPLATE_ASSEMBLE_XID" val="5fd0b3bf1fa9d42129dd358a"/>
  <p:tag name="KSO_WM_TEMPLATE_ASSEMBLE_GROUPID" val="5fd0b3bf1fa9d42129dd358a"/>
</p:tagLst>
</file>

<file path=ppt/tags/tag986.xml><?xml version="1.0" encoding="utf-8"?>
<p:tagLst xmlns:p="http://schemas.openxmlformats.org/presentationml/2006/main">
  <p:tag name="KSO_WM_SLIDE_ID" val="diagram2021583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92"/>
  <p:tag name="KSO_WM_SLIDE_POSITION" val="0*0"/>
  <p:tag name="KSO_WM_TAG_VERSION" val="1.0"/>
  <p:tag name="KSO_WM_BEAUTIFY_FLAG" val="#wm#"/>
  <p:tag name="KSO_WM_TEMPLATE_CATEGORY" val="diagram"/>
  <p:tag name="KSO_WM_TEMPLATE_INDEX" val="20215835"/>
  <p:tag name="KSO_WM_SLIDE_LAYOUT" val="a_f"/>
  <p:tag name="KSO_WM_SLIDE_LAYOUT_CNT" val="1_1"/>
  <p:tag name="KSO_WM_SLIDE_LAYOUT_INFO" val="{&quot;id&quot;:&quot;2020-12-09T19:23:43&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19:23:43&quot;,&quot;margin&quot;:{&quot;bottom&quot;:0.42300000786781311,&quot;left&quot;:0.83839845657348633,&quot;right&quot;:0.83839845657348633,&quot;top&quot;:0.42300000786781311},&quot;type&quot;:0},{&quot;id&quot;:&quot;2020-12-09T19:23:44&quot;,&quot;margin&quot;:{&quot;bottom&quot;:2.1170001029968262,&quot;left&quot;:5.030390739440918,&quot;right&quot;:5.030390739440918,&quot;top&quot;:2.1170001029968262},&quot;type&quot;:0}],&quot;type&quot;:0}"/>
  <p:tag name="KSO_WM_SLIDE_BACKGROUND" val="[&quot;navigation&quot;]"/>
  <p:tag name="KSO_WM_SLIDE_RATIO" val="1.777778"/>
  <p:tag name="KSO_WM_CHIP_INFOS" val="{&quot;layout_type&quot;:&quot;navigation&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5f3b658e478fb0c58a9404"/>
  <p:tag name="KSO_WM_CHIP_FILLPROP" val="[[{&quot;fill_id&quot;:&quot;c934b58042b44607bfcc30469ccc57d1&quot;,&quot;fill_align&quot;:&quot;lm&quot;,&quot;text_align&quot;:&quot;lm&quot;,&quot;text_direction&quot;:&quot;horizontal&quot;,&quot;chip_types&quot;:[&quot;header&quot;]},{&quot;fill_id&quot;:&quot;2ca697fb6ed3405a815a26366cd6d128&quot;,&quot;fill_align&quot;:&quot;cm&quot;,&quot;text_align&quot;:&quot;lm&quot;,&quot;text_direction&quot;:&quot;horizontal&quot;,&quot;chip_types&quot;:[&quot;diagram&quot;,&quot;text&quot;,&quot;picture&quot;,&quot;chart&quot;,&quot;table&quot;,&quot;video&quot;]}]]"/>
  <p:tag name="FIXED_XID_TMP" val="5f5ee1ca4d6848d78f644aeb"/>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3bf1fa9d42129dd358a"/>
  <p:tag name="KSO_WM_TEMPLATE_ASSEMBLE_GROUPID" val="5fd0b3bf1fa9d42129dd358a"/>
</p:tagLst>
</file>

<file path=ppt/tags/tag9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6f59efcc-1b06-4be5-8156-3fd00a480808}"/>
</p:tagLst>
</file>

<file path=ppt/tags/tag9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e52b39fa-030e-45b5-88b8-6502d061b470}"/>
</p:tagLst>
</file>

<file path=ppt/tags/tag9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4*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7"/>
  <p:tag name="KSO_WM_UNIT_DEC_AREA_ID" val="5f48ba871c634aa5a46de9786ff64a10"/>
  <p:tag name="KSO_WM_UNIT_DECORATE_INFO" val=""/>
  <p:tag name="KSO_WM_UNIT_SM_LIMIT_TYPE" val=""/>
  <p:tag name="KSO_WM_CHIP_FILLAREA_FILL_RULE" val="{&quot;fill_align&quot;:&quot;cm&quot;,&quot;fill_effect&quot;:[],&quot;fill_mode&quot;:&quot;full&quot;,&quot;sacle_strategy&quot;:&quot;stretch&quot;}"/>
  <p:tag name="KSO_WM_ASSEMBLE_CHIP_INDEX" val="433e8910921b4eef94ca2353a7d80f66"/>
  <p:tag name="KSO_WM_SLIDE_BACKGROUND_TYPE" val="navigation"/>
  <p:tag name="WM_BEAUTIFY_SHAPE_IDENTITY" val="{373778c6-a357-4c63-a72c-bfdfdddd2fea}"/>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3885_5*l_h_i*1_1_2"/>
  <p:tag name="KSO_WM_TEMPLATE_CATEGORY" val="custom"/>
  <p:tag name="KSO_WM_TEMPLATE_INDEX" val="20203885"/>
  <p:tag name="KSO_WM_UNIT_LAYERLEVEL" val="1_1_1"/>
  <p:tag name="KSO_WM_TAG_VERSION" val="1.0"/>
  <p:tag name="KSO_WM_BEAUTIFY_FLAG" val="#wm#"/>
  <p:tag name="KSO_WM_CHIP_GROUPID" val="5f707df00ff15d9a40ebae87"/>
  <p:tag name="KSO_WM_CHIP_XID" val="5f707df00ff15d9a40ebae8b"/>
  <p:tag name="KSO_WM_UNIT_DEC_AREA_ID" val="227d04a072734e56ab96b97f70188787"/>
  <p:tag name="KSO_WM_UNIT_DECORATE_INFO" val=""/>
  <p:tag name="KSO_WM_UNIT_SM_LIMIT_TYPE" val=""/>
  <p:tag name="KSO_WM_CHIP_FILLAREA_FILL_RULE" val="{&quot;fill_align&quot;:&quot;lm&quot;,&quot;fill_mode&quot;:&quot;adaptive&quot;,&quot;sacle_strategy&quot;:&quot;stretch&quot;}"/>
  <p:tag name="KSO_WM_ASSEMBLE_CHIP_INDEX" val="824e6ef5467845bc95179ba9680f7675"/>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UNIT_USESOURCEFORMAT_APPLY" val="1"/>
</p:tagLst>
</file>

<file path=ppt/tags/tag9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181_1*i*2"/>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780d2cc4b6f341bca2fcdca5f987d101"/>
  <p:tag name="KSO_WM_UNIT_DECORATE_INFO" val="{&quot;DecorateInfoH&quot;:{&quot;IsAbs&quot;:true},&quot;DecorateInfoW&quot;:{&quot;IsAbs&quot;:true},&quot;DecorateInfoX&quot;:{&quot;IsAbs&quot;:true,&quot;Pos&quot;:2},&quot;DecorateInfoY&quot;:{&quot;IsAbs&quot;:true,&quot;Pos&quot;:2},&quot;ReferentInfo&quot;:{&quot;Id&quot;:&quot;c87f0279d20940d3941cbcbaa1aff1c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9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181_1*i*3"/>
  <p:tag name="KSO_WM_TEMPLATE_CATEGORY" val="diagram"/>
  <p:tag name="KSO_WM_TEMPLATE_INDEX" val="20211181"/>
  <p:tag name="KSO_WM_UNIT_LAYERLEVEL" val="1"/>
  <p:tag name="KSO_WM_TAG_VERSION" val="1.0"/>
  <p:tag name="KSO_WM_BEAUTIFY_FLAG" val="#wm#"/>
  <p:tag name="KSO_WM_UNIT_BLOCK" val="0"/>
  <p:tag name="KSO_WM_UNIT_SM_LIMIT_TYPE" val="2"/>
  <p:tag name="KSO_WM_UNIT_DEC_AREA_ID" val="682b856fe620479585b4e3ff0e3f5c1b"/>
  <p:tag name="KSO_WM_UNIT_DECORATE_INFO" val="{&quot;DecorateInfoH&quot;:{&quot;IsAbs&quot;:true},&quot;DecorateInfoW&quot;:{&quot;IsAbs&quot;:true},&quot;DecorateInfoX&quot;:{&quot;IsAbs&quot;:true,&quot;Pos&quot;:0},&quot;DecorateInfoY&quot;:{&quot;IsAbs&quot;:true,&quot;Pos&quot;:0},&quot;ReferentInfo&quot;:{&quot;Id&quot;:&quot;c87f0279d20940d3941cbcbaa1aff1c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72"/>
  <p:tag name="KSO_WM_TEMPLATE_ASSEMBLE_XID" val="5fd0b5401fa9d42129dd3882"/>
  <p:tag name="KSO_WM_TEMPLATE_ASSEMBLE_GROUPID" val="5fd0b5401fa9d42129dd3882"/>
</p:tagLst>
</file>

<file path=ppt/tags/tag9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181_1*i*4"/>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73086b7db9f4bdaa72312723764aae9"/>
  <p:tag name="KSO_WM_UNIT_DECORATE_INFO" val="{&quot;DecorateInfoH&quot;:{&quot;IsAbs&quot;:true},&quot;DecorateInfoW&quot;:{&quot;IsAbs&quot;:true},&quot;DecorateInfoX&quot;:{&quot;IsAbs&quot;:true,&quot;Pos&quot;:0},&quot;DecorateInfoY&quot;:{&quot;IsAbs&quot;:true,&quot;Pos&quot;:2},&quot;ReferentInfo&quot;:{&quot;Id&quot;:&quot;5e7ae3c92ebf4f48a7ddf5f59cc68f1b&quot;,&quot;X&quot;:{&quot;Pos&quot;:0},&quot;Y&quot;:{&quot;Pos&quot;:0}},&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9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1181_1*i*5"/>
  <p:tag name="KSO_WM_TEMPLATE_CATEGORY" val="diagram"/>
  <p:tag name="KSO_WM_TEMPLATE_INDEX" val="20211181"/>
  <p:tag name="KSO_WM_UNIT_LAYERLEVEL" val="1"/>
  <p:tag name="KSO_WM_TAG_VERSION" val="1.0"/>
  <p:tag name="KSO_WM_BEAUTIFY_FLAG" val="#wm#"/>
  <p:tag name="KSO_WM_UNIT_BLOCK" val="0"/>
  <p:tag name="KSO_WM_UNIT_SM_LIMIT_TYPE" val="0"/>
  <p:tag name="KSO_WM_UNIT_DEC_AREA_ID" val="60c996402ebd49fda4822d1055a7f5c7"/>
  <p:tag name="KSO_WM_UNIT_DECORATE_INFO" val="{&quot;DecorateInfoH&quot;:{&quot;IsAbs&quot;:true},&quot;DecorateInfoW&quot;:{&quot;IsAbs&quot;:true},&quot;DecorateInfoX&quot;:{&quot;IsAbs&quot;:true,&quot;Pos&quot;:2},&quot;DecorateInfoY&quot;:{&quot;IsAbs&quot;:true,&quot;Pos&quot;:0},&quot;ReferentInfo&quot;:{&quot;Id&quot;:&quot;5e7ae3c92ebf4f48a7ddf5f59cc68f1b&quot;,&quot;X&quot;:{&quot;Pos&quot;:2},&quot;Y&quot;:{&quot;Pos&quot;:2}},&quot;whChangeMode&quot;:0}"/>
  <p:tag name="KSO_WM_CHIP_GROUPID" val="5f5ee1ca4d6848d78f644aeb"/>
  <p:tag name="KSO_WM_CHIP_XID" val="5f5f3b988e478fb0c58a945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5fd0b5401fa9d42129dd3882"/>
  <p:tag name="KSO_WM_TEMPLATE_ASSEMBLE_GROUPID" val="5fd0b5401fa9d42129dd3882"/>
</p:tagLst>
</file>

<file path=ppt/tags/tag994.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81_1*a*1"/>
  <p:tag name="KSO_WM_TEMPLATE_CATEGORY" val="diagram"/>
  <p:tag name="KSO_WM_TEMPLATE_INDEX" val="2021118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20e668a7daa41f28f6048b974b3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270eac0429b4a22950ac4224dff6b9f"/>
  <p:tag name="KSO_WM_UNIT_TEXT_FILL_FORE_SCHEMECOLOR_INDEX_BRIGHTNESS" val="0"/>
  <p:tag name="KSO_WM_UNIT_TEXT_FILL_FORE_SCHEMECOLOR_INDEX" val="13"/>
  <p:tag name="KSO_WM_UNIT_TEXT_FILL_TYPE" val="1"/>
  <p:tag name="KSO_WM_TEMPLATE_ASSEMBLE_XID" val="5fd0b5401fa9d42129dd3882"/>
  <p:tag name="KSO_WM_TEMPLATE_ASSEMBLE_GROUPID" val="5fd0b5401fa9d42129dd3882"/>
</p:tagLst>
</file>

<file path=ppt/tags/tag995.xml><?xml version="1.0" encoding="utf-8"?>
<p:tagLst xmlns:p="http://schemas.openxmlformats.org/presentationml/2006/main">
  <p:tag name="KSO_WM_UNIT_VALUE" val="1311*1058"/>
  <p:tag name="KSO_WM_UNIT_HIGHLIGHT" val="0"/>
  <p:tag name="KSO_WM_UNIT_COMPATIBLE" val="1"/>
  <p:tag name="KSO_WM_UNIT_DIAGRAM_ISNUMVISUAL" val="0"/>
  <p:tag name="KSO_WM_UNIT_DIAGRAM_ISREFERUNIT" val="0"/>
  <p:tag name="KSO_WM_UNIT_TYPE" val="d"/>
  <p:tag name="KSO_WM_UNIT_INDEX" val="1"/>
  <p:tag name="KSO_WM_UNIT_ID" val="diagram20211181_1*d*1"/>
  <p:tag name="KSO_WM_TEMPLATE_CATEGORY" val="diagram"/>
  <p:tag name="KSO_WM_TEMPLATE_INDEX" val="20211181"/>
  <p:tag name="KSO_WM_UNIT_LAYERLEVEL" val="1"/>
  <p:tag name="KSO_WM_TAG_VERSION" val="1.0"/>
  <p:tag name="KSO_WM_BEAUTIFY_FLAG" val="#wm#"/>
  <p:tag name="KSO_WM_CHIP_GROUPID" val="5e7310da9a230a26b9e88a19"/>
  <p:tag name="KSO_WM_CHIP_XID" val="5e7310da9a230a26b9e88a1a"/>
  <p:tag name="KSO_WM_UNIT_DEC_AREA_ID" val="c87f0279d20940d3941cbcbaa1aff1c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d78844ac2fa44fcbf02e4afe441c565"/>
  <p:tag name="KSO_WM_UNIT_PLACING_PICTURE" val="7d78844ac2fa44fcbf02e4afe441c565"/>
  <p:tag name="KSO_WM_TEMPLATE_ASSEMBLE_XID" val="5fd0b5401fa9d42129dd3882"/>
  <p:tag name="KSO_WM_TEMPLATE_ASSEMBLE_GROUPID" val="5fd0b5401fa9d42129dd3882"/>
</p:tagLst>
</file>

<file path=ppt/tags/tag99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81_1*f*1"/>
  <p:tag name="KSO_WM_TEMPLATE_CATEGORY" val="diagram"/>
  <p:tag name="KSO_WM_TEMPLATE_INDEX" val="20211181"/>
  <p:tag name="KSO_WM_UNIT_LAYERLEVEL" val="1"/>
  <p:tag name="KSO_WM_TAG_VERSION" val="1.0"/>
  <p:tag name="KSO_WM_BEAUTIFY_FLAG" val="#wm#"/>
  <p:tag name="KSO_WM_UNIT_DEFAULT_FONT" val="14;20;2"/>
  <p:tag name="KSO_WM_UNIT_BLOCK" val="0"/>
  <p:tag name="KSO_WM_UNIT_VALUE" val="65"/>
  <p:tag name="KSO_WM_UNIT_SHOW_EDIT_AREA_INDICATION" val="1"/>
  <p:tag name="KSO_WM_CHIP_GROUPID" val="5e6b05596848fb12bee65ac8"/>
  <p:tag name="KSO_WM_CHIP_XID" val="5e6b05596848fb12bee65aca"/>
  <p:tag name="KSO_WM_UNIT_DEC_AREA_ID" val="5e7ae3c92ebf4f48a7ddf5f59cc68f1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36ece53d444752b467fd58f588e1a3"/>
  <p:tag name="KSO_WM_UNIT_SUPPORT_BIG_FONT" val="1"/>
  <p:tag name="KSO_WM_UNIT_TEXT_FILL_FORE_SCHEMECOLOR_INDEX_BRIGHTNESS" val="0.25"/>
  <p:tag name="KSO_WM_UNIT_TEXT_FILL_FORE_SCHEMECOLOR_INDEX" val="13"/>
  <p:tag name="KSO_WM_UNIT_TEXT_FILL_TYPE" val="1"/>
  <p:tag name="KSO_WM_TEMPLATE_ASSEMBLE_XID" val="5fd0b5401fa9d42129dd3882"/>
  <p:tag name="KSO_WM_TEMPLATE_ASSEMBLE_GROUPID" val="5fd0b5401fa9d42129dd3882"/>
</p:tagLst>
</file>

<file path=ppt/tags/tag997.xml><?xml version="1.0" encoding="utf-8"?>
<p:tagLst xmlns:p="http://schemas.openxmlformats.org/presentationml/2006/main">
  <p:tag name="KSO_WM_SLIDE_ID" val="diagram2021118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04"/>
  <p:tag name="KSO_WM_SLIDE_POSITION" val="0*0"/>
  <p:tag name="KSO_WM_TAG_VERSION" val="1.0"/>
  <p:tag name="KSO_WM_BEAUTIFY_FLAG" val="#wm#"/>
  <p:tag name="KSO_WM_TEMPLATE_CATEGORY" val="diagram"/>
  <p:tag name="KSO_WM_TEMPLATE_INDEX" val="20211181"/>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0-12-09T19:30:09&quot;,&quot;maxSize&quot;:{&quot;size1&quot;:13.199999999999999},&quot;minSize&quot;:{&quot;size1&quot;:13.199999999999999},&quot;normalSize&quot;:{&quot;size1&quot;:13.199999999999999},&quot;subLayout&quot;:[{&quot;backgroundInfo&quot;:[{&quot;bottom&quot;:0,&quot;bottomAbs&quot;:false,&quot;left&quot;:0,&quot;leftAbs&quot;:false,&quot;right&quot;:0,&quot;rightAbs&quot;:false,&quot;top&quot;:0,&quot;topAbs&quot;:false,&quot;type&quot;:&quot;navigation&quot;}],&quot;id&quot;:&quot;2020-12-09T19:30:09&quot;,&quot;margin&quot;:{&quot;bottom&quot;:0.3970000147819519,&quot;left&quot;:0.83839845657348633,&quot;right&quot;:0.83839845657348633,&quot;top&quot;:0.42300000786781311},&quot;type&quot;:0},{&quot;direction&quot;:1,&quot;id&quot;:&quot;2020-12-09T19:30:09&quot;,&quot;maxSize&quot;:{&quot;size1&quot;:63.699216691580837},&quot;minSize&quot;:{&quot;size1&quot;:47.499216691580834},&quot;normalSize&quot;:{&quot;size1&quot;:63.699216691580837},&quot;subLayout&quot;:[{&quot;id&quot;:&quot;2020-12-09T19:30:09&quot;,&quot;margin&quot;:{&quot;bottom&quot;:1.6929999589920044,&quot;left&quot;:1.3975509405136108,&quot;right&quot;:1.1176444292068481,&quot;top&quot;:1.7200000286102295},&quot;type&quot;:0},{&quot;id&quot;:&quot;2020-12-09T19:30:09&quot;,&quot;margin&quot;:{&quot;bottom&quot;:3.3870000839233398,&quot;left&quot;:0,&quot;right&quot;:1.9567031860351562,&quot;top&quot;:3.3870000839233398},&quot;type&quot;:0}],&quot;type&quot;:0}],&quot;type&quot;:0}"/>
  <p:tag name="KSO_WM_SLIDE_BACKGROUND" val="[&quot;general&quot;,&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cm&quot;,&quot;text_direction&quot;:&quot;horizontal&quot;,&quot;support_big_font&quot;:false,&quot;fill_id&quot;:&quot;df1a7ba690ea48feb6f2e0d3cc988ba4&quot;,&quot;fill_align&quot;:&quot;cm&quot;,&quot;chip_types&quot;:[&quot;picture&quot;]},{&quot;text_align&quot;:&quot;lm&quot;,&quot;text_direction&quot;:&quot;horizontal&quot;,&quot;support_big_font&quot;:true,&quot;fill_id&quot;:&quot;1a39d45e882e4b2891803a74a9401223&quot;,&quot;fill_align&quot;:&quot;cm&quot;,&quot;chip_types&quot;:[&quot;text&quot;]}]]"/>
  <p:tag name="KSO_WM_CHIP_XID" val="5f5f3b988e478fb0c58a945e"/>
  <p:tag name="FIXED_XID_TMP" val="5f5ee1ca4d6848d78f644aeb"/>
  <p:tag name="KSO_WM_CHIP_DECFILLPROP" val="[]"/>
  <p:tag name="KSO_WM_SLIDE_CAN_ADD_NAVIGATION" val="1"/>
  <p:tag name="KSO_WM_CHIP_GROUPID" val="5f5ee1ca4d6848d78f644aeb"/>
  <p:tag name="KSO_WM_SLIDE_BK_DARK_LIGHT" val=""/>
  <p:tag name="KSO_WM_SLIDE_BACKGROUND_TYPE" val="navigation"/>
  <p:tag name="KSO_WM_SLIDE_SUPPORT_FEATURE_TYPE" val="0"/>
  <p:tag name="KSO_WM_TEMPLATE_ASSEMBLE_XID" val="5fd0b5401fa9d42129dd3882"/>
  <p:tag name="KSO_WM_TEMPLATE_ASSEMBLE_GROUPID" val="5fd0b5401fa9d42129dd3882"/>
</p:tagLst>
</file>

<file path=ppt/tags/tag9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885_5*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8"/>
  <p:tag name="KSO_WM_UNIT_DEC_AREA_ID" val="82167679e76a4d77905d2353d73b471c"/>
  <p:tag name="KSO_WM_UNIT_DECORATE_INFO" val=""/>
  <p:tag name="KSO_WM_UNIT_SM_LIMIT_TYPE" val=""/>
  <p:tag name="KSO_WM_CHIP_FILLAREA_FILL_RULE" val="{&quot;fill_align&quot;:&quot;cm&quot;,&quot;fill_effect&quot;:[],&quot;fill_mode&quot;:&quot;full&quot;,&quot;sacle_strategy&quot;:&quot;stretch&quot;}"/>
  <p:tag name="KSO_WM_ASSEMBLE_CHIP_INDEX" val="660ff496c29940b2a3f30d10ba8ac053"/>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WM_BEAUTIFY_SHAPE_IDENTITY" val="{bc17e706-e103-44fd-9940-8f38f2ab1880}"/>
</p:tagLst>
</file>

<file path=ppt/tags/tag9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885_3*i*1"/>
  <p:tag name="KSO_WM_TEMPLATE_CATEGORY" val="chip"/>
  <p:tag name="KSO_WM_TEMPLATE_INDEX" val="20203885"/>
  <p:tag name="KSO_WM_UNIT_LAYERLEVEL" val="1"/>
  <p:tag name="KSO_WM_TAG_VERSION" val="1.0"/>
  <p:tag name="KSO_WM_BEAUTIFY_FLAG" val="#wm#"/>
  <p:tag name="KSO_WM_CHIP_GROUPID" val="5f895717a61ec3b552848d33"/>
  <p:tag name="KSO_WM_CHIP_XID" val="5f895717a61ec3b552848d36"/>
  <p:tag name="KSO_WM_UNIT_DEC_AREA_ID" val="a3e6fcd90d8643649b32f2d50aa0ae23"/>
  <p:tag name="KSO_WM_UNIT_DECORATE_INFO" val=""/>
  <p:tag name="KSO_WM_UNIT_SM_LIMIT_TYPE" val=""/>
  <p:tag name="KSO_WM_CHIP_FILLAREA_FILL_RULE" val="{&quot;fill_align&quot;:&quot;cm&quot;,&quot;fill_effect&quot;:[],&quot;fill_mode&quot;:&quot;full&quot;,&quot;sacle_strategy&quot;:&quot;stretch&quot;}"/>
  <p:tag name="KSO_WM_ASSEMBLE_CHIP_INDEX" val="ba73e9f319c14b2f90c579f27cc80ce3"/>
  <p:tag name="KSO_WM_SLIDE_BACKGROUND_TYPE" val="navigation"/>
  <p:tag name="WM_BEAUTIFY_SHAPE_IDENTITY" val="{cc27ee09-85e5-4995-9c65-4baf7fd6eba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E2E8ED"/>
      </a:dk2>
      <a:lt2>
        <a:srgbClr val="FFFFFF"/>
      </a:lt2>
      <a:accent1>
        <a:srgbClr val="277EB1"/>
      </a:accent1>
      <a:accent2>
        <a:srgbClr val="21699D"/>
      </a:accent2>
      <a:accent3>
        <a:srgbClr val="1B5489"/>
      </a:accent3>
      <a:accent4>
        <a:srgbClr val="2C5E6D"/>
      </a:accent4>
      <a:accent5>
        <a:srgbClr val="55874A"/>
      </a:accent5>
      <a:accent6>
        <a:srgbClr val="7EB12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22164</Words>
  <Application>WPS 演示</Application>
  <PresentationFormat>A4 纸张(210x297 毫米)</PresentationFormat>
  <Paragraphs>1890</Paragraphs>
  <Slides>126</Slides>
  <Notes>37</Notes>
  <HiddenSlides>0</HiddenSlides>
  <MMClips>0</MMClips>
  <ScaleCrop>false</ScaleCrop>
  <HeadingPairs>
    <vt:vector size="8" baseType="variant">
      <vt:variant>
        <vt:lpstr>已用的字体</vt:lpstr>
      </vt:variant>
      <vt:variant>
        <vt:i4>30</vt:i4>
      </vt:variant>
      <vt:variant>
        <vt:lpstr>主题</vt:lpstr>
      </vt:variant>
      <vt:variant>
        <vt:i4>2</vt:i4>
      </vt:variant>
      <vt:variant>
        <vt:lpstr>嵌入 OLE 服务器</vt:lpstr>
      </vt:variant>
      <vt:variant>
        <vt:i4>9</vt:i4>
      </vt:variant>
      <vt:variant>
        <vt:lpstr>幻灯片标题</vt:lpstr>
      </vt:variant>
      <vt:variant>
        <vt:i4>126</vt:i4>
      </vt:variant>
    </vt:vector>
  </HeadingPairs>
  <TitlesOfParts>
    <vt:vector size="167" baseType="lpstr">
      <vt:lpstr>Arial</vt:lpstr>
      <vt:lpstr>宋体</vt:lpstr>
      <vt:lpstr>Wingdings</vt:lpstr>
      <vt:lpstr>黑体</vt:lpstr>
      <vt:lpstr>Franklin Gothic Medium</vt:lpstr>
      <vt:lpstr>微软雅黑</vt:lpstr>
      <vt:lpstr>Gulim</vt:lpstr>
      <vt:lpstr>Calibri</vt:lpstr>
      <vt:lpstr>华文行楷</vt:lpstr>
      <vt:lpstr>华文新魏</vt:lpstr>
      <vt:lpstr>Verdana</vt:lpstr>
      <vt:lpstr>Constantia</vt:lpstr>
      <vt:lpstr>Franklin Gothic Book</vt:lpstr>
      <vt:lpstr>Arial Unicode MS</vt:lpstr>
      <vt:lpstr>PMingLiU</vt:lpstr>
      <vt:lpstr>New York</vt:lpstr>
      <vt:lpstr>Segoe Print</vt:lpstr>
      <vt:lpstr>Times New Roman</vt:lpstr>
      <vt:lpstr>仿宋_GB2312</vt:lpstr>
      <vt:lpstr>仿宋</vt:lpstr>
      <vt:lpstr>Tahoma</vt:lpstr>
      <vt:lpstr>楷体_GB2312</vt:lpstr>
      <vt:lpstr>新宋体</vt:lpstr>
      <vt:lpstr>华文楷体</vt:lpstr>
      <vt:lpstr>Wingdings</vt:lpstr>
      <vt:lpstr>楷体_GB2312</vt:lpstr>
      <vt:lpstr>Arial Unicode MS</vt:lpstr>
      <vt:lpstr>汉仪旗黑-85S</vt:lpstr>
      <vt:lpstr>Segoe UI</vt:lpstr>
      <vt:lpstr>Calibri Light</vt:lpstr>
      <vt:lpstr>Office 主题</vt:lpstr>
      <vt:lpstr>1_Office 主题​​</vt:lpstr>
      <vt:lpstr>Paint.Picture</vt:lpstr>
      <vt:lpstr>Paint.Picture</vt:lpstr>
      <vt:lpstr>Paint.Picture</vt:lpstr>
      <vt:lpstr>MS_ClipArt_Gallery.2</vt:lpstr>
      <vt:lpstr>MS_ClipArt_Gallery.2</vt:lpstr>
      <vt:lpstr>MS_ClipArt_Gallery.2</vt:lpstr>
      <vt:lpstr>MS_ClipArt_Gallery.2</vt:lpstr>
      <vt:lpstr>MS_ClipArt_Gallery.2</vt:lpstr>
      <vt:lpstr>MS_ClipArt_Gallery.2</vt:lpstr>
      <vt:lpstr>过程安全管理</vt:lpstr>
      <vt:lpstr>PowerPoint 演示文稿</vt:lpstr>
      <vt:lpstr>5 min安全经验分享</vt:lpstr>
      <vt:lpstr>PowerPoint 演示文稿</vt:lpstr>
      <vt:lpstr>PowerPoint 演示文稿</vt:lpstr>
      <vt:lpstr>PowerPoint 演示文稿</vt:lpstr>
      <vt:lpstr>PowerPoint 演示文稿</vt:lpstr>
      <vt:lpstr>什么是过程安全管理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过程安全管理的特点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过程安全管理要素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设备因素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过程安全事故分享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ty</dc:creator>
  <cp:lastModifiedBy>A呀土豆baby</cp:lastModifiedBy>
  <cp:revision>2279</cp:revision>
  <cp:lastPrinted>2015-10-29T07:18:00Z</cp:lastPrinted>
  <dcterms:created xsi:type="dcterms:W3CDTF">2021-03-23T13:53:40Z</dcterms:created>
  <dcterms:modified xsi:type="dcterms:W3CDTF">2021-03-23T13:58:11Z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