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heme/theme3.xml" ContentType="application/vnd.openxmlformats-officedocument.them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1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notesSlides/notesSlide2.xml" ContentType="application/vnd.openxmlformats-officedocument.presentationml.notesSlide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notesSlides/notesSlide3.xml" ContentType="application/vnd.openxmlformats-officedocument.presentationml.notesSlide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notesSlides/notesSlide4.xml" ContentType="application/vnd.openxmlformats-officedocument.presentationml.notesSlide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notesSlides/notesSlide5.xml" ContentType="application/vnd.openxmlformats-officedocument.presentationml.notesSlide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86"/>
  </p:notesMasterIdLst>
  <p:sldIdLst>
    <p:sldId id="902" r:id="rId3"/>
    <p:sldId id="904" r:id="rId4"/>
    <p:sldId id="905" r:id="rId5"/>
    <p:sldId id="906" r:id="rId6"/>
    <p:sldId id="907" r:id="rId7"/>
    <p:sldId id="908" r:id="rId8"/>
    <p:sldId id="909" r:id="rId9"/>
    <p:sldId id="910" r:id="rId10"/>
    <p:sldId id="911" r:id="rId11"/>
    <p:sldId id="912" r:id="rId12"/>
    <p:sldId id="913" r:id="rId13"/>
    <p:sldId id="914" r:id="rId14"/>
    <p:sldId id="915" r:id="rId15"/>
    <p:sldId id="916" r:id="rId16"/>
    <p:sldId id="917" r:id="rId17"/>
    <p:sldId id="918" r:id="rId18"/>
    <p:sldId id="919" r:id="rId19"/>
    <p:sldId id="920" r:id="rId20"/>
    <p:sldId id="921" r:id="rId21"/>
    <p:sldId id="922" r:id="rId22"/>
    <p:sldId id="923" r:id="rId23"/>
    <p:sldId id="924" r:id="rId24"/>
    <p:sldId id="925" r:id="rId25"/>
    <p:sldId id="926" r:id="rId26"/>
    <p:sldId id="927" r:id="rId27"/>
    <p:sldId id="928" r:id="rId28"/>
    <p:sldId id="929" r:id="rId29"/>
    <p:sldId id="930" r:id="rId30"/>
    <p:sldId id="931" r:id="rId31"/>
    <p:sldId id="932" r:id="rId32"/>
    <p:sldId id="933" r:id="rId33"/>
    <p:sldId id="934" r:id="rId34"/>
    <p:sldId id="935" r:id="rId35"/>
    <p:sldId id="936" r:id="rId36"/>
    <p:sldId id="937" r:id="rId37"/>
    <p:sldId id="938" r:id="rId38"/>
    <p:sldId id="939" r:id="rId39"/>
    <p:sldId id="940" r:id="rId40"/>
    <p:sldId id="941" r:id="rId41"/>
    <p:sldId id="942" r:id="rId42"/>
    <p:sldId id="943" r:id="rId43"/>
    <p:sldId id="944" r:id="rId44"/>
    <p:sldId id="945" r:id="rId45"/>
    <p:sldId id="946" r:id="rId46"/>
    <p:sldId id="947" r:id="rId47"/>
    <p:sldId id="948" r:id="rId48"/>
    <p:sldId id="949" r:id="rId49"/>
    <p:sldId id="950" r:id="rId50"/>
    <p:sldId id="951" r:id="rId51"/>
    <p:sldId id="952" r:id="rId52"/>
    <p:sldId id="953" r:id="rId53"/>
    <p:sldId id="954" r:id="rId54"/>
    <p:sldId id="955" r:id="rId55"/>
    <p:sldId id="956" r:id="rId56"/>
    <p:sldId id="957" r:id="rId57"/>
    <p:sldId id="958" r:id="rId58"/>
    <p:sldId id="959" r:id="rId59"/>
    <p:sldId id="960" r:id="rId60"/>
    <p:sldId id="961" r:id="rId61"/>
    <p:sldId id="962" r:id="rId62"/>
    <p:sldId id="963" r:id="rId63"/>
    <p:sldId id="964" r:id="rId64"/>
    <p:sldId id="965" r:id="rId65"/>
    <p:sldId id="966" r:id="rId66"/>
    <p:sldId id="967" r:id="rId67"/>
    <p:sldId id="968" r:id="rId68"/>
    <p:sldId id="969" r:id="rId69"/>
    <p:sldId id="970" r:id="rId70"/>
    <p:sldId id="971" r:id="rId71"/>
    <p:sldId id="972" r:id="rId72"/>
    <p:sldId id="973" r:id="rId73"/>
    <p:sldId id="974" r:id="rId74"/>
    <p:sldId id="975" r:id="rId75"/>
    <p:sldId id="976" r:id="rId76"/>
    <p:sldId id="977" r:id="rId77"/>
    <p:sldId id="978" r:id="rId78"/>
    <p:sldId id="979" r:id="rId79"/>
    <p:sldId id="980" r:id="rId80"/>
    <p:sldId id="981" r:id="rId81"/>
    <p:sldId id="982" r:id="rId82"/>
    <p:sldId id="983" r:id="rId83"/>
    <p:sldId id="984" r:id="rId84"/>
    <p:sldId id="985" r:id="rId8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何富军" initials="何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842" autoAdjust="0"/>
  </p:normalViewPr>
  <p:slideViewPr>
    <p:cSldViewPr snapToGrid="0">
      <p:cViewPr varScale="1">
        <p:scale>
          <a:sx n="109" d="100"/>
          <a:sy n="109" d="100"/>
        </p:scale>
        <p:origin x="612" y="11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06E784-ABA1-423B-83F5-5F35CB3BC82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E829A-D93B-4641-8AF3-0FA31E9770BB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9E64-8EDA-4272-8F36-1B4057CC014E}" type="slidenum">
              <a:rPr lang="zh-CN" altLang="en-US" smtClean="0"/>
              <a:t>53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7392-67FF-45A6-92B9-9D4AE2E24228}" type="slidenum">
              <a:rPr lang="zh-CN" altLang="en-US" smtClean="0"/>
              <a:t>67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1.jpe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0" Type="http://schemas.openxmlformats.org/officeDocument/2006/relationships/tags" Target="../tags/tag16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10" Type="http://schemas.openxmlformats.org/officeDocument/2006/relationships/image" Target="file:///C:\Users\1V994W2\PycharmProjects\PPT_Background_Generation/pic_temp/pic_sup.png" TargetMode="External"/><Relationship Id="rId4" Type="http://schemas.openxmlformats.org/officeDocument/2006/relationships/tags" Target="../tags/tag81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4.png"/><Relationship Id="rId5" Type="http://schemas.openxmlformats.org/officeDocument/2006/relationships/tags" Target="../tags/tag89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8.xml"/><Relationship Id="rId9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image" Target="file:///C:\Users\1V994W2\PycharmProjects\PPT_Background_Generation/pic_temp/pic_half_right.png" TargetMode="Externa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6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file:///C:\Users\1V994W2\PycharmProjects\PPT_Background_Generation/pic_temp/pic_half_left.png" TargetMode="External"/><Relationship Id="rId5" Type="http://schemas.openxmlformats.org/officeDocument/2006/relationships/tags" Target="../tags/tag96.xml"/><Relationship Id="rId10" Type="http://schemas.openxmlformats.org/officeDocument/2006/relationships/image" Target="../media/image5.png"/><Relationship Id="rId4" Type="http://schemas.openxmlformats.org/officeDocument/2006/relationships/tags" Target="../tags/tag95.xml"/><Relationship Id="rId9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4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4.xml"/><Relationship Id="rId10" Type="http://schemas.openxmlformats.org/officeDocument/2006/relationships/image" Target="../media/image3.png"/><Relationship Id="rId4" Type="http://schemas.openxmlformats.org/officeDocument/2006/relationships/tags" Target="../tags/tag103.xml"/><Relationship Id="rId9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3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12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7.xml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right.png" TargetMode="External"/><Relationship Id="rId3" Type="http://schemas.openxmlformats.org/officeDocument/2006/relationships/tags" Target="../tags/tag120.xml"/><Relationship Id="rId7" Type="http://schemas.openxmlformats.org/officeDocument/2006/relationships/image" Target="../media/image6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2.xml"/><Relationship Id="rId4" Type="http://schemas.openxmlformats.org/officeDocument/2006/relationships/tags" Target="../tags/tag12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12" Type="http://schemas.openxmlformats.org/officeDocument/2006/relationships/image" Target="../media/image4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30.xml"/><Relationship Id="rId10" Type="http://schemas.openxmlformats.org/officeDocument/2006/relationships/image" Target="../media/image3.png"/><Relationship Id="rId4" Type="http://schemas.openxmlformats.org/officeDocument/2006/relationships/tags" Target="../tags/tag129.xml"/><Relationship Id="rId9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image" Target="../media/image4.png"/><Relationship Id="rId5" Type="http://schemas.openxmlformats.org/officeDocument/2006/relationships/tags" Target="../tags/tag138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137.xml"/><Relationship Id="rId9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4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145.xml"/><Relationship Id="rId10" Type="http://schemas.openxmlformats.org/officeDocument/2006/relationships/image" Target="../media/image4.png"/><Relationship Id="rId4" Type="http://schemas.openxmlformats.org/officeDocument/2006/relationships/tags" Target="../tags/tag144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image" Target="file:///C:\Users\1V994W2\PycharmProjects\PPT_Background_Generation/pic_temp/pic_sup.png" TargetMode="Externa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image" Target="../media/image2.png"/><Relationship Id="rId5" Type="http://schemas.openxmlformats.org/officeDocument/2006/relationships/tags" Target="../tags/tag15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50.xml"/><Relationship Id="rId9" Type="http://schemas.openxmlformats.org/officeDocument/2006/relationships/tags" Target="../tags/tag155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5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160.xml"/><Relationship Id="rId10" Type="http://schemas.openxmlformats.org/officeDocument/2006/relationships/image" Target="../media/image4.png"/><Relationship Id="rId4" Type="http://schemas.openxmlformats.org/officeDocument/2006/relationships/tags" Target="../tags/tag159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12" Type="http://schemas.openxmlformats.org/officeDocument/2006/relationships/image" Target="../media/image4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66.xml"/><Relationship Id="rId10" Type="http://schemas.openxmlformats.org/officeDocument/2006/relationships/image" Target="../media/image3.png"/><Relationship Id="rId4" Type="http://schemas.openxmlformats.org/officeDocument/2006/relationships/tags" Target="../tags/tag165.xml"/><Relationship Id="rId9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74.xml"/><Relationship Id="rId10" Type="http://schemas.openxmlformats.org/officeDocument/2006/relationships/image" Target="../media/image3.png"/><Relationship Id="rId4" Type="http://schemas.openxmlformats.org/officeDocument/2006/relationships/tags" Target="../tags/tag173.xml"/><Relationship Id="rId9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13" Type="http://schemas.openxmlformats.org/officeDocument/2006/relationships/image" Target="../media/image4.png"/><Relationship Id="rId3" Type="http://schemas.openxmlformats.org/officeDocument/2006/relationships/tags" Target="../tags/tag180.xml"/><Relationship Id="rId7" Type="http://schemas.openxmlformats.org/officeDocument/2006/relationships/tags" Target="../tags/tag184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openxmlformats.org/officeDocument/2006/relationships/image" Target="../media/image3.png"/><Relationship Id="rId5" Type="http://schemas.openxmlformats.org/officeDocument/2006/relationships/tags" Target="../tags/tag18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81.xml"/><Relationship Id="rId9" Type="http://schemas.openxmlformats.org/officeDocument/2006/relationships/tags" Target="../tags/tag186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13" Type="http://schemas.openxmlformats.org/officeDocument/2006/relationships/image" Target="../media/image4.png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image" Target="../media/image3.png"/><Relationship Id="rId5" Type="http://schemas.openxmlformats.org/officeDocument/2006/relationships/tags" Target="../tags/tag19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90.xml"/><Relationship Id="rId9" Type="http://schemas.openxmlformats.org/officeDocument/2006/relationships/tags" Target="../tags/tag19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image" Target="../media/image3.png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9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tags" Target="../tags/tag206.xml"/><Relationship Id="rId5" Type="http://schemas.openxmlformats.org/officeDocument/2006/relationships/tags" Target="../tags/tag200.xml"/><Relationship Id="rId15" Type="http://schemas.openxmlformats.org/officeDocument/2006/relationships/image" Target="../media/image4.png"/><Relationship Id="rId10" Type="http://schemas.openxmlformats.org/officeDocument/2006/relationships/tags" Target="../tags/tag205.xml"/><Relationship Id="rId4" Type="http://schemas.openxmlformats.org/officeDocument/2006/relationships/tags" Target="../tags/tag199.xml"/><Relationship Id="rId9" Type="http://schemas.openxmlformats.org/officeDocument/2006/relationships/tags" Target="../tags/tag20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12" Type="http://schemas.openxmlformats.org/officeDocument/2006/relationships/image" Target="../media/image4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211.xml"/><Relationship Id="rId10" Type="http://schemas.openxmlformats.org/officeDocument/2006/relationships/image" Target="../media/image3.png"/><Relationship Id="rId4" Type="http://schemas.openxmlformats.org/officeDocument/2006/relationships/tags" Target="../tags/tag210.xml"/><Relationship Id="rId9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7"/>
          <p:cNvSpPr/>
          <p:nvPr>
            <p:custDataLst>
              <p:tags r:id="rId1"/>
            </p:custDataLst>
          </p:nvPr>
        </p:nvSpPr>
        <p:spPr>
          <a:xfrm>
            <a:off x="4449763" y="5073650"/>
            <a:ext cx="1354137" cy="1784350"/>
          </a:xfrm>
          <a:custGeom>
            <a:avLst/>
            <a:gdLst>
              <a:gd name="connsiteX0" fmla="*/ 0 w 2070696"/>
              <a:gd name="connsiteY0" fmla="*/ 1785082 h 1785082"/>
              <a:gd name="connsiteX1" fmla="*/ 1035348 w 2070696"/>
              <a:gd name="connsiteY1" fmla="*/ 0 h 1785082"/>
              <a:gd name="connsiteX2" fmla="*/ 2070696 w 2070696"/>
              <a:gd name="connsiteY2" fmla="*/ 1785082 h 1785082"/>
              <a:gd name="connsiteX3" fmla="*/ 0 w 2070696"/>
              <a:gd name="connsiteY3" fmla="*/ 1785082 h 1785082"/>
              <a:gd name="connsiteX0-1" fmla="*/ 0 w 1478876"/>
              <a:gd name="connsiteY0-2" fmla="*/ 1785082 h 1785082"/>
              <a:gd name="connsiteX1-3" fmla="*/ 1035348 w 1478876"/>
              <a:gd name="connsiteY1-4" fmla="*/ 0 h 1785082"/>
              <a:gd name="connsiteX2-5" fmla="*/ 1478876 w 1478876"/>
              <a:gd name="connsiteY2-6" fmla="*/ 1785082 h 1785082"/>
              <a:gd name="connsiteX3-7" fmla="*/ 0 w 1478876"/>
              <a:gd name="connsiteY3-8" fmla="*/ 1785082 h 1785082"/>
              <a:gd name="connsiteX0-9" fmla="*/ 0 w 1699856"/>
              <a:gd name="connsiteY0-10" fmla="*/ 1785082 h 1785082"/>
              <a:gd name="connsiteX1-11" fmla="*/ 1035348 w 1699856"/>
              <a:gd name="connsiteY1-12" fmla="*/ 0 h 1785082"/>
              <a:gd name="connsiteX2-13" fmla="*/ 1699856 w 1699856"/>
              <a:gd name="connsiteY2-14" fmla="*/ 1785082 h 1785082"/>
              <a:gd name="connsiteX3-15" fmla="*/ 0 w 1699856"/>
              <a:gd name="connsiteY3-16" fmla="*/ 1785082 h 1785082"/>
              <a:gd name="connsiteX0-17" fmla="*/ 0 w 1250276"/>
              <a:gd name="connsiteY0-18" fmla="*/ 1785082 h 1785082"/>
              <a:gd name="connsiteX1-19" fmla="*/ 585768 w 1250276"/>
              <a:gd name="connsiteY1-20" fmla="*/ 0 h 1785082"/>
              <a:gd name="connsiteX2-21" fmla="*/ 1250276 w 1250276"/>
              <a:gd name="connsiteY2-22" fmla="*/ 1785082 h 1785082"/>
              <a:gd name="connsiteX3-23" fmla="*/ 0 w 1250276"/>
              <a:gd name="connsiteY3-24" fmla="*/ 1785082 h 1785082"/>
              <a:gd name="connsiteX0-25" fmla="*/ 0 w 1354416"/>
              <a:gd name="connsiteY0-26" fmla="*/ 1774922 h 1785082"/>
              <a:gd name="connsiteX1-27" fmla="*/ 689908 w 1354416"/>
              <a:gd name="connsiteY1-28" fmla="*/ 0 h 1785082"/>
              <a:gd name="connsiteX2-29" fmla="*/ 1354416 w 1354416"/>
              <a:gd name="connsiteY2-30" fmla="*/ 1785082 h 1785082"/>
              <a:gd name="connsiteX3-31" fmla="*/ 0 w 1354416"/>
              <a:gd name="connsiteY3-32" fmla="*/ 1774922 h 1785082"/>
              <a:gd name="connsiteX0-33" fmla="*/ 0 w 1354416"/>
              <a:gd name="connsiteY0-34" fmla="*/ 1785082 h 1785082"/>
              <a:gd name="connsiteX1-35" fmla="*/ 689908 w 1354416"/>
              <a:gd name="connsiteY1-36" fmla="*/ 0 h 1785082"/>
              <a:gd name="connsiteX2-37" fmla="*/ 1354416 w 1354416"/>
              <a:gd name="connsiteY2-38" fmla="*/ 1785082 h 1785082"/>
              <a:gd name="connsiteX3-39" fmla="*/ 0 w 1354416"/>
              <a:gd name="connsiteY3-40" fmla="*/ 1785082 h 17850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354416" h="1785082">
                <a:moveTo>
                  <a:pt x="0" y="1785082"/>
                </a:moveTo>
                <a:lnTo>
                  <a:pt x="689908" y="0"/>
                </a:lnTo>
                <a:lnTo>
                  <a:pt x="1354416" y="1785082"/>
                </a:lnTo>
                <a:lnTo>
                  <a:pt x="0" y="178508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平行四边形 7"/>
          <p:cNvSpPr/>
          <p:nvPr>
            <p:custDataLst>
              <p:tags r:id="rId2"/>
            </p:custDataLst>
          </p:nvPr>
        </p:nvSpPr>
        <p:spPr>
          <a:xfrm flipV="1">
            <a:off x="0" y="-9525"/>
            <a:ext cx="3140075" cy="2008188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任意多边形 15"/>
          <p:cNvSpPr/>
          <p:nvPr>
            <p:custDataLst>
              <p:tags r:id="rId3"/>
            </p:custDataLst>
          </p:nvPr>
        </p:nvSpPr>
        <p:spPr>
          <a:xfrm>
            <a:off x="-17463" y="-11113"/>
            <a:ext cx="7237413" cy="6892926"/>
          </a:xfrm>
          <a:custGeom>
            <a:avLst/>
            <a:gdLst>
              <a:gd name="connsiteX0" fmla="*/ 1367257 w 7176303"/>
              <a:gd name="connsiteY0" fmla="*/ 0 h 6866674"/>
              <a:gd name="connsiteX1" fmla="*/ 7176303 w 7176303"/>
              <a:gd name="connsiteY1" fmla="*/ 11556 h 6866674"/>
              <a:gd name="connsiteX2" fmla="*/ 4454810 w 7176303"/>
              <a:gd name="connsiteY2" fmla="*/ 6858020 h 6866674"/>
              <a:gd name="connsiteX3" fmla="*/ 0 w 7176303"/>
              <a:gd name="connsiteY3" fmla="*/ 6866674 h 6866674"/>
              <a:gd name="connsiteX4" fmla="*/ 0 w 7176303"/>
              <a:gd name="connsiteY4" fmla="*/ 3283633 h 68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6303" h="6866674">
                <a:moveTo>
                  <a:pt x="1367257" y="0"/>
                </a:moveTo>
                <a:lnTo>
                  <a:pt x="7176303" y="11556"/>
                </a:lnTo>
                <a:lnTo>
                  <a:pt x="4454810" y="6858020"/>
                </a:lnTo>
                <a:lnTo>
                  <a:pt x="0" y="6866674"/>
                </a:lnTo>
                <a:lnTo>
                  <a:pt x="0" y="3283633"/>
                </a:lnTo>
                <a:close/>
              </a:path>
            </a:pathLst>
          </a:custGeom>
          <a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任意多边形 17"/>
          <p:cNvSpPr/>
          <p:nvPr>
            <p:custDataLst>
              <p:tags r:id="rId4"/>
            </p:custDataLst>
          </p:nvPr>
        </p:nvSpPr>
        <p:spPr>
          <a:xfrm>
            <a:off x="-42863" y="-9525"/>
            <a:ext cx="7269163" cy="6891338"/>
          </a:xfrm>
          <a:custGeom>
            <a:avLst/>
            <a:gdLst>
              <a:gd name="connsiteX0" fmla="*/ 1377503 w 7191711"/>
              <a:gd name="connsiteY0" fmla="*/ 0 h 6866692"/>
              <a:gd name="connsiteX1" fmla="*/ 7191711 w 7191711"/>
              <a:gd name="connsiteY1" fmla="*/ 11556 h 6866692"/>
              <a:gd name="connsiteX2" fmla="*/ 4467800 w 7191711"/>
              <a:gd name="connsiteY2" fmla="*/ 6858020 h 6866692"/>
              <a:gd name="connsiteX3" fmla="*/ 0 w 7191711"/>
              <a:gd name="connsiteY3" fmla="*/ 6866692 h 6866692"/>
              <a:gd name="connsiteX4" fmla="*/ 0 w 7191711"/>
              <a:gd name="connsiteY4" fmla="*/ 3305303 h 686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1711" h="6866692">
                <a:moveTo>
                  <a:pt x="1377503" y="0"/>
                </a:moveTo>
                <a:lnTo>
                  <a:pt x="7191711" y="11556"/>
                </a:lnTo>
                <a:lnTo>
                  <a:pt x="4467800" y="6858020"/>
                </a:lnTo>
                <a:lnTo>
                  <a:pt x="0" y="6866692"/>
                </a:lnTo>
                <a:lnTo>
                  <a:pt x="0" y="3305303"/>
                </a:lnTo>
                <a:close/>
              </a:path>
            </a:pathLst>
          </a:cu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平行四边形 10"/>
          <p:cNvSpPr/>
          <p:nvPr>
            <p:custDataLst>
              <p:tags r:id="rId5"/>
            </p:custDataLst>
          </p:nvPr>
        </p:nvSpPr>
        <p:spPr>
          <a:xfrm flipV="1">
            <a:off x="8980488" y="5002213"/>
            <a:ext cx="3073400" cy="1865312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6"/>
            </p:custDataLst>
          </p:nvPr>
        </p:nvCxnSpPr>
        <p:spPr>
          <a:xfrm flipH="1">
            <a:off x="8805863" y="4622800"/>
            <a:ext cx="3067050" cy="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6424972" y="740138"/>
            <a:ext cx="5539523" cy="2751522"/>
          </a:xfrm>
        </p:spPr>
        <p:txBody>
          <a:bodyPr lIns="90000" tIns="46800" rIns="90000" bIns="0" anchor="b">
            <a:normAutofit/>
          </a:bodyPr>
          <a:lstStyle>
            <a:lvl1pPr algn="r">
              <a:defRPr sz="6600" b="1">
                <a:solidFill>
                  <a:schemeClr val="tx2"/>
                </a:solidFill>
                <a:latin typeface="微软雅黑" panose="020B0503020204020204" charset="-122"/>
              </a:defRPr>
            </a:lvl1pPr>
          </a:lstStyle>
          <a:p>
            <a:r>
              <a:rPr lang="zh-CN" altLang="en-US" noProof="1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7475220" y="3986166"/>
            <a:ext cx="4489450" cy="523240"/>
          </a:xfrm>
        </p:spPr>
        <p:txBody>
          <a:bodyPr lIns="90000" rIns="90000"/>
          <a:lstStyle>
            <a:lvl1pPr marL="0" indent="0" algn="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15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16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7"/>
            <p:custDataLst>
              <p:tags r:id="rId1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0D47C-B6CE-489A-BB37-4507D98BE91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>
                <a:sym typeface="+mn-ea"/>
              </a:rPr>
              <a:t>单击此处</a:t>
            </a:r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2188B-CD91-443D-BF63-6B97CF8FD584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 flipH="1">
            <a:off x="8194675" y="3717348"/>
            <a:ext cx="3067050" cy="0"/>
          </a:xfrm>
          <a:prstGeom prst="line">
            <a:avLst/>
          </a:prstGeom>
          <a:ln w="19050"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平行四边形 3"/>
          <p:cNvSpPr/>
          <p:nvPr>
            <p:custDataLst>
              <p:tags r:id="rId2"/>
            </p:custDataLst>
          </p:nvPr>
        </p:nvSpPr>
        <p:spPr>
          <a:xfrm flipV="1">
            <a:off x="0" y="0"/>
            <a:ext cx="3140075" cy="2008188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4849813"/>
            <a:ext cx="12192000" cy="20558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平行四边形 5"/>
          <p:cNvSpPr/>
          <p:nvPr>
            <p:custDataLst>
              <p:tags r:id="rId4"/>
            </p:custDataLst>
          </p:nvPr>
        </p:nvSpPr>
        <p:spPr>
          <a:xfrm flipV="1">
            <a:off x="8970963" y="4849813"/>
            <a:ext cx="3073400" cy="2054225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40400" y="1264356"/>
            <a:ext cx="5540400" cy="2410470"/>
          </a:xfrm>
        </p:spPr>
        <p:txBody>
          <a:bodyPr lIns="90000" tIns="46800" rIns="90000" bIns="46800" anchor="b">
            <a:normAutofit/>
          </a:bodyPr>
          <a:lstStyle>
            <a:lvl1pPr marL="0" marR="0" algn="r" defTabSz="914400" rtl="0" eaLnBrk="1" fontAlgn="auto" latinLnBrk="0" hangingPunct="1">
              <a:lnSpc>
                <a:spcPct val="100000"/>
              </a:lnSpc>
              <a:buNone/>
              <a:defRPr kumimoji="0" lang="zh-CN" altLang="en-US" sz="88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编辑标题</a:t>
            </a:r>
            <a:endParaRPr noProof="1">
              <a:sym typeface="+mn-ea"/>
            </a:endParaRPr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A6014-FEAE-494D-8E67-C6DFF860C1D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1"/>
            </p:custDataLst>
          </p:nvPr>
        </p:nvPicPr>
        <p:blipFill>
          <a:blip r:embed="rId9" r:link="rId10" cstate="email"/>
          <a:stretch>
            <a:fillRect/>
          </a:stretch>
        </p:blipFill>
        <p:spPr>
          <a:xfrm>
            <a:off x="-28162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2288540" y="3486785"/>
            <a:ext cx="4825228" cy="1551305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>
            <a:lvl1pPr marL="342900" marR="0" indent="-342900" algn="ctr" rtl="0" eaLnBrk="1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6"/>
            </p:custDataLst>
          </p:nvPr>
        </p:nvSpPr>
        <p:spPr>
          <a:xfrm>
            <a:off x="2288403" y="1820228"/>
            <a:ext cx="4825365" cy="970915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2288402" y="2882901"/>
            <a:ext cx="4826000" cy="482918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1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dirty="0"/>
              <a:t>单击此处编辑副标题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7000"/>
            <a:ext cx="3612445" cy="406400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9555" y="1397000"/>
            <a:ext cx="3612445" cy="4064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7"/>
            </p:custDataLst>
          </p:nvPr>
        </p:nvSpPr>
        <p:spPr>
          <a:xfrm>
            <a:off x="4667569" y="2730183"/>
            <a:ext cx="5092448" cy="835660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000"/>
              <a:buFont typeface="Arial" panose="020B0604020202020204" pitchFamily="34" charset="0"/>
              <a:buNone/>
              <a:defRPr sz="4000" b="0" spc="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8"/>
            </p:custDataLst>
          </p:nvPr>
        </p:nvSpPr>
        <p:spPr>
          <a:xfrm>
            <a:off x="4667569" y="3670300"/>
            <a:ext cx="5092448" cy="571500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dirty="0"/>
              <a:t>单击此处编辑副标题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4" r:link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6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1"/>
            </p:custDataLst>
          </p:nvPr>
        </p:nvPicPr>
        <p:blipFill>
          <a:blip r:embed="rId7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9555" y="1397000"/>
            <a:ext cx="3612445" cy="4064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0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2021/2/12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/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952508"/>
            <a:ext cx="10852237" cy="5388907"/>
          </a:xfrm>
        </p:spPr>
        <p:txBody>
          <a:bodyPr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</a:p>
          <a:p>
            <a:pPr lvl="1"/>
            <a:r>
              <a:rPr lang="zh-CN" altLang="en-US" noProof="1">
                <a:sym typeface="+mn-ea"/>
              </a:rPr>
              <a:t>第二级</a:t>
            </a:r>
          </a:p>
          <a:p>
            <a:pPr lvl="2"/>
            <a:r>
              <a:rPr lang="zh-CN" altLang="en-US" noProof="1">
                <a:sym typeface="+mn-ea"/>
              </a:rPr>
              <a:t>第三级</a:t>
            </a:r>
          </a:p>
          <a:p>
            <a:pPr lvl="3"/>
            <a:r>
              <a:rPr lang="zh-CN" altLang="en-US" noProof="1">
                <a:sym typeface="+mn-ea"/>
              </a:rPr>
              <a:t>第四级</a:t>
            </a: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D1E26-D0E6-4E08-8ADA-C375D4FBBFEF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1"/>
            </p:custDataLst>
          </p:nvPr>
        </p:nvPicPr>
        <p:blipFill>
          <a:blip r:embed="rId11" r:link="rId12" cstate="email"/>
          <a:stretch>
            <a:fillRect/>
          </a:stretch>
        </p:blipFill>
        <p:spPr>
          <a:xfrm>
            <a:off x="0" y="1143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1073785" y="2371408"/>
            <a:ext cx="5573395" cy="448945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457200" marR="0" indent="-457200" algn="ctr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 dirty="0"/>
              <a:t>单击此处编辑文本</a:t>
            </a:r>
          </a:p>
        </p:txBody>
      </p:sp>
      <p:grpSp>
        <p:nvGrpSpPr>
          <p:cNvPr id="7" name="组合 6"/>
          <p:cNvGrpSpPr/>
          <p:nvPr userDrawn="1">
            <p:custDataLst>
              <p:tags r:id="rId6"/>
            </p:custDataLst>
          </p:nvPr>
        </p:nvGrpSpPr>
        <p:grpSpPr>
          <a:xfrm>
            <a:off x="1073785" y="3041967"/>
            <a:ext cx="5574030" cy="1571625"/>
            <a:chOff x="4719" y="4419"/>
            <a:chExt cx="9762" cy="2475"/>
          </a:xfrm>
        </p:grpSpPr>
        <p:cxnSp>
          <p:nvCxnSpPr>
            <p:cNvPr id="8" name="直接连接符 7"/>
            <p:cNvCxnSpPr/>
            <p:nvPr>
              <p:custDataLst>
                <p:tags r:id="rId8"/>
              </p:custDataLst>
            </p:nvPr>
          </p:nvCxnSpPr>
          <p:spPr>
            <a:xfrm>
              <a:off x="4719" y="6894"/>
              <a:ext cx="976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9"/>
              </p:custDataLst>
            </p:nvPr>
          </p:nvCxnSpPr>
          <p:spPr>
            <a:xfrm>
              <a:off x="4719" y="4419"/>
              <a:ext cx="976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7"/>
            </p:custDataLst>
          </p:nvPr>
        </p:nvSpPr>
        <p:spPr>
          <a:xfrm>
            <a:off x="1177925" y="3128327"/>
            <a:ext cx="5365750" cy="1398905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8000"/>
              <a:buNone/>
              <a:defRPr sz="8000" b="0" spc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0"/>
            <a:ext cx="10852237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3" r:link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3" r:link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 userDrawn="1">
            <p:custDataLst>
              <p:tags r:id="rId2"/>
            </p:custDataLst>
          </p:nvPr>
        </p:nvPicPr>
        <p:blipFill>
          <a:blip r:embed="rId13" r:link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15" r:link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797" y="5738154"/>
            <a:ext cx="1620202" cy="1119846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38154"/>
            <a:ext cx="1620202" cy="111984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rIns="63500"/>
          <a:lstStyle>
            <a:lvl1pPr>
              <a:defRPr sz="3600" u="none" strike="noStrike" kern="1200" cap="none" spc="30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33050-E4A1-402F-BD5A-D5A4DA724D3E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</a:p>
          <a:p>
            <a:pPr lvl="1"/>
            <a:r>
              <a:rPr lang="zh-CN" altLang="en-US" noProof="1">
                <a:sym typeface="+mn-ea"/>
              </a:rPr>
              <a:t>第二级</a:t>
            </a:r>
          </a:p>
          <a:p>
            <a:pPr lvl="2"/>
            <a:r>
              <a:rPr lang="zh-CN" altLang="en-US" noProof="1">
                <a:sym typeface="+mn-ea"/>
              </a:rPr>
              <a:t>第三级</a:t>
            </a:r>
          </a:p>
          <a:p>
            <a:pPr lvl="3"/>
            <a:r>
              <a:rPr lang="zh-CN" altLang="en-US" noProof="1">
                <a:sym typeface="+mn-ea"/>
              </a:rPr>
              <a:t>第四级</a:t>
            </a: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>
                <a:sym typeface="+mn-ea"/>
              </a:rPr>
              <a:t>单击此处</a:t>
            </a:r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05F68-110B-4046-BEA6-C8A82509E433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30" y="952508"/>
            <a:ext cx="5283242" cy="381003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>
                <a:sym typeface="+mn-ea"/>
              </a:rPr>
              <a:t>单击此处</a:t>
            </a:r>
            <a:r>
              <a:rPr lang="zh-CN" altLang="en-US" noProof="1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406525"/>
            <a:ext cx="5283200" cy="4934752"/>
          </a:xfrm>
        </p:spPr>
        <p:txBody>
          <a:bodyPr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</a:p>
          <a:p>
            <a:pPr lvl="1"/>
            <a:r>
              <a:rPr lang="zh-CN" altLang="en-US" noProof="1">
                <a:sym typeface="+mn-ea"/>
              </a:rPr>
              <a:t>第二级</a:t>
            </a:r>
          </a:p>
          <a:p>
            <a:pPr lvl="2"/>
            <a:r>
              <a:rPr lang="zh-CN" altLang="en-US" noProof="1">
                <a:sym typeface="+mn-ea"/>
              </a:rPr>
              <a:t>第三级</a:t>
            </a:r>
          </a:p>
          <a:p>
            <a:pPr lvl="3"/>
            <a:r>
              <a:rPr lang="zh-CN" altLang="en-US" noProof="1">
                <a:sym typeface="+mn-ea"/>
              </a:rPr>
              <a:t>第四级</a:t>
            </a: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35750" y="952508"/>
            <a:ext cx="5283242" cy="381003"/>
          </a:xfrm>
        </p:spPr>
        <p:txBody>
          <a:bodyPr tIns="38100" rIns="76200" bIns="3810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406525"/>
            <a:ext cx="5283242" cy="4934752"/>
          </a:xfrm>
        </p:spPr>
        <p:txBody>
          <a:bodyPr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</a:p>
          <a:p>
            <a:pPr lvl="1"/>
            <a:r>
              <a:rPr lang="zh-CN" altLang="en-US" noProof="1">
                <a:sym typeface="+mn-ea"/>
              </a:rPr>
              <a:t>第二级</a:t>
            </a:r>
          </a:p>
          <a:p>
            <a:pPr lvl="2"/>
            <a:r>
              <a:rPr lang="zh-CN" altLang="en-US" noProof="1">
                <a:sym typeface="+mn-ea"/>
              </a:rPr>
              <a:t>第三级</a:t>
            </a:r>
          </a:p>
          <a:p>
            <a:pPr lvl="3"/>
            <a:r>
              <a:rPr lang="zh-CN" altLang="en-US" noProof="1">
                <a:sym typeface="+mn-ea"/>
              </a:rPr>
              <a:t>第四级</a:t>
            </a: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11398-F2D3-475E-874A-D993567890ED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7B482-4CAC-4B32-A6CE-C20E977C887A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F7779-20F8-409C-8CDA-A00EADA69B4B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443234"/>
            <a:ext cx="10852237" cy="44196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952508"/>
            <a:ext cx="5283242" cy="5388907"/>
          </a:xfrm>
        </p:spPr>
        <p:txBody>
          <a:bodyPr/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2A213-88E0-4B9B-B17D-A5E13CBE128D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anchor="ctr"/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>
                <a:sym typeface="+mn-ea"/>
              </a:rPr>
              <a:t>单击此处</a:t>
            </a:r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703D3-192B-48BE-B12D-144B43EC7A37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7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ags" Target="../tags/tag7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7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7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ags" Target="../tags/tag75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3"/>
            </p:custDataLst>
          </p:nvPr>
        </p:nvSpPr>
        <p:spPr bwMode="auto">
          <a:xfrm>
            <a:off x="669925" y="442913"/>
            <a:ext cx="1085215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38100" rIns="76200" bIns="38100" numCol="1" anchor="t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14"/>
            </p:custDataLst>
          </p:nvPr>
        </p:nvSpPr>
        <p:spPr bwMode="auto">
          <a:xfrm>
            <a:off x="669925" y="952500"/>
            <a:ext cx="1085215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0" rIns="82550" bIns="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eaLnBrk="1" hangingPunct="1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eaLnBrk="1" hangingPunct="1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eaLnBrk="1" hangingPunct="1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defRPr/>
            </a:pPr>
            <a:fld id="{66744FB1-2F67-4ADA-AFAE-5FC88F594A2A}" type="slidenum">
              <a:rPr lang="zh-CN" altLang="en-US"/>
              <a:t>‹#›</a:t>
            </a:fld>
            <a:endParaRPr lang="zh-CN" altLang="en-US" dirty="0"/>
          </a:p>
        </p:txBody>
      </p:sp>
      <p:sp>
        <p:nvSpPr>
          <p:cNvPr id="2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 spc="20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微软雅黑" panose="020B0503020204020204" charset="-122"/>
          <a:ea typeface="微软雅黑" panose="020B050302020402020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微软雅黑" panose="020B0503020204020204" charset="-122"/>
          <a:ea typeface="微软雅黑" panose="020B050302020402020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微软雅黑" panose="020B0503020204020204" charset="-122"/>
          <a:ea typeface="微软雅黑" panose="020B050302020402020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微软雅黑" panose="020B0503020204020204" charset="-122"/>
          <a:ea typeface="微软雅黑" panose="020B050302020402020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微软雅黑" panose="020B0503020204020204" charset="-122"/>
          <a:ea typeface="微软雅黑" panose="020B0503020204020204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微软雅黑" panose="020B0503020204020204" charset="-122"/>
          <a:ea typeface="微软雅黑" panose="020B0503020204020204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微软雅黑" panose="020B0503020204020204" charset="-122"/>
          <a:ea typeface="微软雅黑" panose="020B0503020204020204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微软雅黑" panose="020B0503020204020204" charset="-122"/>
          <a:ea typeface="微软雅黑" panose="020B0503020204020204" charset="-122"/>
        </a:defRPr>
      </a:lvl9pPr>
    </p:titleStyle>
    <p:bodyStyle>
      <a:lvl1pPr marL="2286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6858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1430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002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0574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27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tags" Target="../tags/tag275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7.png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277.xml"/><Relationship Id="rId10" Type="http://schemas.openxmlformats.org/officeDocument/2006/relationships/image" Target="../media/image4.png"/><Relationship Id="rId4" Type="http://schemas.openxmlformats.org/officeDocument/2006/relationships/tags" Target="../tags/tag276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81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jpeg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283.xml"/><Relationship Id="rId10" Type="http://schemas.openxmlformats.org/officeDocument/2006/relationships/image" Target="../media/image4.png"/><Relationship Id="rId4" Type="http://schemas.openxmlformats.org/officeDocument/2006/relationships/tags" Target="../tags/tag282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287.xml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0.png"/><Relationship Id="rId5" Type="http://schemas.openxmlformats.org/officeDocument/2006/relationships/tags" Target="../tags/tag289.xml"/><Relationship Id="rId10" Type="http://schemas.openxmlformats.org/officeDocument/2006/relationships/image" Target="file:///C:\Users\1V994W2\PycharmProjects\PPT_Background_Generation/pic_temp/1_pic_quater_right_up.png" TargetMode="External"/><Relationship Id="rId4" Type="http://schemas.openxmlformats.org/officeDocument/2006/relationships/tags" Target="../tags/tag288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92.xml"/><Relationship Id="rId7" Type="http://schemas.openxmlformats.org/officeDocument/2006/relationships/image" Target="file:///C:\Users\1V994W2\PycharmProjects\PPT_Background_Generation/pic_temp/0_pic_quater_left_up.png" TargetMode="External"/><Relationship Id="rId12" Type="http://schemas.openxmlformats.org/officeDocument/2006/relationships/image" Target="../media/image14.png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2.png"/><Relationship Id="rId4" Type="http://schemas.openxmlformats.org/officeDocument/2006/relationships/tags" Target="../tags/tag293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01.xml"/><Relationship Id="rId13" Type="http://schemas.openxmlformats.org/officeDocument/2006/relationships/image" Target="../media/image4.png"/><Relationship Id="rId3" Type="http://schemas.openxmlformats.org/officeDocument/2006/relationships/tags" Target="../tags/tag296.xml"/><Relationship Id="rId7" Type="http://schemas.openxmlformats.org/officeDocument/2006/relationships/tags" Target="../tags/tag300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95.xml"/><Relationship Id="rId16" Type="http://schemas.openxmlformats.org/officeDocument/2006/relationships/image" Target="../media/image16.png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image" Target="../media/image3.png"/><Relationship Id="rId5" Type="http://schemas.openxmlformats.org/officeDocument/2006/relationships/tags" Target="../tags/tag298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05.xml"/><Relationship Id="rId7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image" Target="../media/image3.png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7.jpeg"/><Relationship Id="rId4" Type="http://schemas.openxmlformats.org/officeDocument/2006/relationships/tags" Target="../tags/tag306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09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9.jpeg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311.xml"/><Relationship Id="rId10" Type="http://schemas.openxmlformats.org/officeDocument/2006/relationships/image" Target="../media/image4.png"/><Relationship Id="rId4" Type="http://schemas.openxmlformats.org/officeDocument/2006/relationships/tags" Target="../tags/tag310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20.xml"/><Relationship Id="rId13" Type="http://schemas.openxmlformats.org/officeDocument/2006/relationships/image" Target="../media/image4.png"/><Relationship Id="rId3" Type="http://schemas.openxmlformats.org/officeDocument/2006/relationships/tags" Target="../tags/tag315.xml"/><Relationship Id="rId7" Type="http://schemas.openxmlformats.org/officeDocument/2006/relationships/tags" Target="../tags/tag31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tags" Target="../tags/tag318.xml"/><Relationship Id="rId11" Type="http://schemas.openxmlformats.org/officeDocument/2006/relationships/image" Target="../media/image3.png"/><Relationship Id="rId5" Type="http://schemas.openxmlformats.org/officeDocument/2006/relationships/tags" Target="../tags/tag317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16.xml"/><Relationship Id="rId9" Type="http://schemas.openxmlformats.org/officeDocument/2006/relationships/tags" Target="../tags/tag32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24.xml"/><Relationship Id="rId7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image" Target="../media/image3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1.png"/><Relationship Id="rId4" Type="http://schemas.openxmlformats.org/officeDocument/2006/relationships/tags" Target="../tags/tag325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19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221.xml"/><Relationship Id="rId10" Type="http://schemas.openxmlformats.org/officeDocument/2006/relationships/image" Target="../media/image4.png"/><Relationship Id="rId4" Type="http://schemas.openxmlformats.org/officeDocument/2006/relationships/tags" Target="../tags/tag220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28.xml"/><Relationship Id="rId7" Type="http://schemas.openxmlformats.org/officeDocument/2006/relationships/image" Target="file:///C:\Users\1V994W2\PycharmProjects\PPT_Background_Generation/pic_temp/0_pic_quater_left_up.png" TargetMode="External"/><Relationship Id="rId12" Type="http://schemas.openxmlformats.org/officeDocument/2006/relationships/image" Target="../media/image25.png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3.png"/><Relationship Id="rId4" Type="http://schemas.openxmlformats.org/officeDocument/2006/relationships/tags" Target="../tags/tag329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3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6.pn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334.xml"/><Relationship Id="rId10" Type="http://schemas.openxmlformats.org/officeDocument/2006/relationships/image" Target="../media/image4.png"/><Relationship Id="rId4" Type="http://schemas.openxmlformats.org/officeDocument/2006/relationships/tags" Target="../tags/tag333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8.png"/><Relationship Id="rId3" Type="http://schemas.openxmlformats.org/officeDocument/2006/relationships/tags" Target="../tags/tag338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7.png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340.xml"/><Relationship Id="rId10" Type="http://schemas.openxmlformats.org/officeDocument/2006/relationships/image" Target="../media/image4.png"/><Relationship Id="rId4" Type="http://schemas.openxmlformats.org/officeDocument/2006/relationships/tags" Target="../tags/tag339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344.xml"/><Relationship Id="rId7" Type="http://schemas.openxmlformats.org/officeDocument/2006/relationships/image" Target="../media/image4.png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47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349.xml"/><Relationship Id="rId10" Type="http://schemas.openxmlformats.org/officeDocument/2006/relationships/image" Target="../media/image4.png"/><Relationship Id="rId4" Type="http://schemas.openxmlformats.org/officeDocument/2006/relationships/tags" Target="../tags/tag348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353.xml"/><Relationship Id="rId7" Type="http://schemas.openxmlformats.org/officeDocument/2006/relationships/image" Target="../media/image3.png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55.xml"/><Relationship Id="rId10" Type="http://schemas.openxmlformats.org/officeDocument/2006/relationships/image" Target="file:///C:\Users\1V994W2\PycharmProjects\PPT_Background_Generation/pic_temp/1_pic_quater_right_up.png" TargetMode="External"/><Relationship Id="rId4" Type="http://schemas.openxmlformats.org/officeDocument/2006/relationships/tags" Target="../tags/tag354.xm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5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360.xml"/><Relationship Id="rId10" Type="http://schemas.openxmlformats.org/officeDocument/2006/relationships/image" Target="../media/image4.png"/><Relationship Id="rId4" Type="http://schemas.openxmlformats.org/officeDocument/2006/relationships/tags" Target="../tags/tag359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69.xml"/><Relationship Id="rId13" Type="http://schemas.openxmlformats.org/officeDocument/2006/relationships/image" Target="../media/image3.png"/><Relationship Id="rId3" Type="http://schemas.openxmlformats.org/officeDocument/2006/relationships/tags" Target="../tags/tag364.xml"/><Relationship Id="rId7" Type="http://schemas.openxmlformats.org/officeDocument/2006/relationships/tags" Target="../tags/tag368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63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11" Type="http://schemas.openxmlformats.org/officeDocument/2006/relationships/tags" Target="../tags/tag372.xml"/><Relationship Id="rId5" Type="http://schemas.openxmlformats.org/officeDocument/2006/relationships/tags" Target="../tags/tag366.xml"/><Relationship Id="rId15" Type="http://schemas.openxmlformats.org/officeDocument/2006/relationships/image" Target="../media/image4.png"/><Relationship Id="rId10" Type="http://schemas.openxmlformats.org/officeDocument/2006/relationships/tags" Target="../tags/tag371.xml"/><Relationship Id="rId4" Type="http://schemas.openxmlformats.org/officeDocument/2006/relationships/tags" Target="../tags/tag365.xml"/><Relationship Id="rId9" Type="http://schemas.openxmlformats.org/officeDocument/2006/relationships/tags" Target="../tags/tag370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385.xml"/><Relationship Id="rId18" Type="http://schemas.openxmlformats.org/officeDocument/2006/relationships/tags" Target="../tags/tag390.xml"/><Relationship Id="rId26" Type="http://schemas.openxmlformats.org/officeDocument/2006/relationships/tags" Target="../tags/tag398.xml"/><Relationship Id="rId39" Type="http://schemas.openxmlformats.org/officeDocument/2006/relationships/tags" Target="../tags/tag411.xml"/><Relationship Id="rId3" Type="http://schemas.openxmlformats.org/officeDocument/2006/relationships/tags" Target="../tags/tag375.xml"/><Relationship Id="rId21" Type="http://schemas.openxmlformats.org/officeDocument/2006/relationships/tags" Target="../tags/tag393.xml"/><Relationship Id="rId34" Type="http://schemas.openxmlformats.org/officeDocument/2006/relationships/tags" Target="../tags/tag406.xml"/><Relationship Id="rId42" Type="http://schemas.openxmlformats.org/officeDocument/2006/relationships/tags" Target="../tags/tag414.xml"/><Relationship Id="rId47" Type="http://schemas.openxmlformats.org/officeDocument/2006/relationships/image" Target="../media/image3.png"/><Relationship Id="rId50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tags" Target="../tags/tag379.xml"/><Relationship Id="rId12" Type="http://schemas.openxmlformats.org/officeDocument/2006/relationships/tags" Target="../tags/tag384.xml"/><Relationship Id="rId17" Type="http://schemas.openxmlformats.org/officeDocument/2006/relationships/tags" Target="../tags/tag389.xml"/><Relationship Id="rId25" Type="http://schemas.openxmlformats.org/officeDocument/2006/relationships/tags" Target="../tags/tag397.xml"/><Relationship Id="rId33" Type="http://schemas.openxmlformats.org/officeDocument/2006/relationships/tags" Target="../tags/tag405.xml"/><Relationship Id="rId38" Type="http://schemas.openxmlformats.org/officeDocument/2006/relationships/tags" Target="../tags/tag410.xml"/><Relationship Id="rId46" Type="http://schemas.openxmlformats.org/officeDocument/2006/relationships/slideLayout" Target="../slideLayouts/slideLayout18.xml"/><Relationship Id="rId2" Type="http://schemas.openxmlformats.org/officeDocument/2006/relationships/tags" Target="../tags/tag374.xml"/><Relationship Id="rId16" Type="http://schemas.openxmlformats.org/officeDocument/2006/relationships/tags" Target="../tags/tag388.xml"/><Relationship Id="rId20" Type="http://schemas.openxmlformats.org/officeDocument/2006/relationships/tags" Target="../tags/tag392.xml"/><Relationship Id="rId29" Type="http://schemas.openxmlformats.org/officeDocument/2006/relationships/tags" Target="../tags/tag401.xml"/><Relationship Id="rId41" Type="http://schemas.openxmlformats.org/officeDocument/2006/relationships/tags" Target="../tags/tag413.xml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11" Type="http://schemas.openxmlformats.org/officeDocument/2006/relationships/tags" Target="../tags/tag383.xml"/><Relationship Id="rId24" Type="http://schemas.openxmlformats.org/officeDocument/2006/relationships/tags" Target="../tags/tag396.xml"/><Relationship Id="rId32" Type="http://schemas.openxmlformats.org/officeDocument/2006/relationships/tags" Target="../tags/tag404.xml"/><Relationship Id="rId37" Type="http://schemas.openxmlformats.org/officeDocument/2006/relationships/tags" Target="../tags/tag409.xml"/><Relationship Id="rId40" Type="http://schemas.openxmlformats.org/officeDocument/2006/relationships/tags" Target="../tags/tag412.xml"/><Relationship Id="rId45" Type="http://schemas.openxmlformats.org/officeDocument/2006/relationships/tags" Target="../tags/tag417.xml"/><Relationship Id="rId5" Type="http://schemas.openxmlformats.org/officeDocument/2006/relationships/tags" Target="../tags/tag377.xml"/><Relationship Id="rId15" Type="http://schemas.openxmlformats.org/officeDocument/2006/relationships/tags" Target="../tags/tag387.xml"/><Relationship Id="rId23" Type="http://schemas.openxmlformats.org/officeDocument/2006/relationships/tags" Target="../tags/tag395.xml"/><Relationship Id="rId28" Type="http://schemas.openxmlformats.org/officeDocument/2006/relationships/tags" Target="../tags/tag400.xml"/><Relationship Id="rId36" Type="http://schemas.openxmlformats.org/officeDocument/2006/relationships/tags" Target="../tags/tag408.xml"/><Relationship Id="rId49" Type="http://schemas.openxmlformats.org/officeDocument/2006/relationships/image" Target="../media/image4.png"/><Relationship Id="rId10" Type="http://schemas.openxmlformats.org/officeDocument/2006/relationships/tags" Target="../tags/tag382.xml"/><Relationship Id="rId19" Type="http://schemas.openxmlformats.org/officeDocument/2006/relationships/tags" Target="../tags/tag391.xml"/><Relationship Id="rId31" Type="http://schemas.openxmlformats.org/officeDocument/2006/relationships/tags" Target="../tags/tag403.xml"/><Relationship Id="rId44" Type="http://schemas.openxmlformats.org/officeDocument/2006/relationships/tags" Target="../tags/tag416.xml"/><Relationship Id="rId4" Type="http://schemas.openxmlformats.org/officeDocument/2006/relationships/tags" Target="../tags/tag376.xml"/><Relationship Id="rId9" Type="http://schemas.openxmlformats.org/officeDocument/2006/relationships/tags" Target="../tags/tag381.xml"/><Relationship Id="rId14" Type="http://schemas.openxmlformats.org/officeDocument/2006/relationships/tags" Target="../tags/tag386.xml"/><Relationship Id="rId22" Type="http://schemas.openxmlformats.org/officeDocument/2006/relationships/tags" Target="../tags/tag394.xml"/><Relationship Id="rId27" Type="http://schemas.openxmlformats.org/officeDocument/2006/relationships/tags" Target="../tags/tag399.xml"/><Relationship Id="rId30" Type="http://schemas.openxmlformats.org/officeDocument/2006/relationships/tags" Target="../tags/tag402.xml"/><Relationship Id="rId35" Type="http://schemas.openxmlformats.org/officeDocument/2006/relationships/tags" Target="../tags/tag407.xml"/><Relationship Id="rId43" Type="http://schemas.openxmlformats.org/officeDocument/2006/relationships/tags" Target="../tags/tag415.xml"/><Relationship Id="rId48" Type="http://schemas.openxmlformats.org/officeDocument/2006/relationships/image" Target="file:///C:\Users\1V994W2\PycharmProjects\PPT_Background_Generation/pic_temp/0_pic_quater_left_up.png" TargetMode="External"/><Relationship Id="rId8" Type="http://schemas.openxmlformats.org/officeDocument/2006/relationships/tags" Target="../tags/tag380.xml"/><Relationship Id="rId5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20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tags" Target="../tags/tag423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422.xml"/><Relationship Id="rId10" Type="http://schemas.openxmlformats.org/officeDocument/2006/relationships/image" Target="../media/image4.png"/><Relationship Id="rId4" Type="http://schemas.openxmlformats.org/officeDocument/2006/relationships/tags" Target="../tags/tag421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12" Type="http://schemas.openxmlformats.org/officeDocument/2006/relationships/image" Target="../media/image3.png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227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426.xml"/><Relationship Id="rId7" Type="http://schemas.openxmlformats.org/officeDocument/2006/relationships/tags" Target="../tags/tag430.xml"/><Relationship Id="rId12" Type="http://schemas.openxmlformats.org/officeDocument/2006/relationships/image" Target="../media/image4.png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tags" Target="../tags/tag42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428.xml"/><Relationship Id="rId10" Type="http://schemas.openxmlformats.org/officeDocument/2006/relationships/image" Target="../media/image3.png"/><Relationship Id="rId4" Type="http://schemas.openxmlformats.org/officeDocument/2006/relationships/tags" Target="../tags/tag427.xml"/><Relationship Id="rId9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38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433.xml"/><Relationship Id="rId7" Type="http://schemas.openxmlformats.org/officeDocument/2006/relationships/tags" Target="../tags/tag437.xml"/><Relationship Id="rId12" Type="http://schemas.openxmlformats.org/officeDocument/2006/relationships/image" Target="../media/image3.png"/><Relationship Id="rId17" Type="http://schemas.openxmlformats.org/officeDocument/2006/relationships/image" Target="../media/image32.jpeg"/><Relationship Id="rId2" Type="http://schemas.openxmlformats.org/officeDocument/2006/relationships/tags" Target="../tags/tag432.xml"/><Relationship Id="rId16" Type="http://schemas.openxmlformats.org/officeDocument/2006/relationships/image" Target="../media/image31.jpeg"/><Relationship Id="rId1" Type="http://schemas.openxmlformats.org/officeDocument/2006/relationships/tags" Target="../tags/tag431.xml"/><Relationship Id="rId6" Type="http://schemas.openxmlformats.org/officeDocument/2006/relationships/tags" Target="../tags/tag436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35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440.xml"/><Relationship Id="rId4" Type="http://schemas.openxmlformats.org/officeDocument/2006/relationships/tags" Target="../tags/tag434.xml"/><Relationship Id="rId9" Type="http://schemas.openxmlformats.org/officeDocument/2006/relationships/tags" Target="../tags/tag439.xml"/><Relationship Id="rId1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48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443.xml"/><Relationship Id="rId7" Type="http://schemas.openxmlformats.org/officeDocument/2006/relationships/tags" Target="../tags/tag447.xml"/><Relationship Id="rId12" Type="http://schemas.openxmlformats.org/officeDocument/2006/relationships/image" Target="../media/image4.png"/><Relationship Id="rId2" Type="http://schemas.openxmlformats.org/officeDocument/2006/relationships/tags" Target="../tags/tag442.xml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445.xml"/><Relationship Id="rId15" Type="http://schemas.openxmlformats.org/officeDocument/2006/relationships/image" Target="../media/image34.jpeg"/><Relationship Id="rId10" Type="http://schemas.openxmlformats.org/officeDocument/2006/relationships/image" Target="../media/image3.png"/><Relationship Id="rId4" Type="http://schemas.openxmlformats.org/officeDocument/2006/relationships/tags" Target="../tags/tag444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56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451.xml"/><Relationship Id="rId7" Type="http://schemas.openxmlformats.org/officeDocument/2006/relationships/tags" Target="../tags/tag455.xml"/><Relationship Id="rId12" Type="http://schemas.openxmlformats.org/officeDocument/2006/relationships/image" Target="../media/image4.png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453.xml"/><Relationship Id="rId15" Type="http://schemas.openxmlformats.org/officeDocument/2006/relationships/image" Target="../media/image36.jpeg"/><Relationship Id="rId10" Type="http://schemas.openxmlformats.org/officeDocument/2006/relationships/image" Target="../media/image3.png"/><Relationship Id="rId4" Type="http://schemas.openxmlformats.org/officeDocument/2006/relationships/tags" Target="../tags/tag452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64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459.xml"/><Relationship Id="rId7" Type="http://schemas.openxmlformats.org/officeDocument/2006/relationships/tags" Target="../tags/tag463.xml"/><Relationship Id="rId12" Type="http://schemas.openxmlformats.org/officeDocument/2006/relationships/image" Target="../media/image4.png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461.xml"/><Relationship Id="rId15" Type="http://schemas.openxmlformats.org/officeDocument/2006/relationships/image" Target="../media/image38.jpeg"/><Relationship Id="rId10" Type="http://schemas.openxmlformats.org/officeDocument/2006/relationships/image" Target="../media/image3.png"/><Relationship Id="rId4" Type="http://schemas.openxmlformats.org/officeDocument/2006/relationships/tags" Target="../tags/tag460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72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467.xml"/><Relationship Id="rId7" Type="http://schemas.openxmlformats.org/officeDocument/2006/relationships/tags" Target="../tags/tag471.xml"/><Relationship Id="rId12" Type="http://schemas.openxmlformats.org/officeDocument/2006/relationships/image" Target="../media/image3.png"/><Relationship Id="rId17" Type="http://schemas.openxmlformats.org/officeDocument/2006/relationships/image" Target="../media/image40.jpeg"/><Relationship Id="rId2" Type="http://schemas.openxmlformats.org/officeDocument/2006/relationships/tags" Target="../tags/tag466.xml"/><Relationship Id="rId16" Type="http://schemas.openxmlformats.org/officeDocument/2006/relationships/image" Target="../media/image39.jpeg"/><Relationship Id="rId1" Type="http://schemas.openxmlformats.org/officeDocument/2006/relationships/tags" Target="../tags/tag465.xml"/><Relationship Id="rId6" Type="http://schemas.openxmlformats.org/officeDocument/2006/relationships/tags" Target="../tags/tag470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69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474.xml"/><Relationship Id="rId4" Type="http://schemas.openxmlformats.org/officeDocument/2006/relationships/tags" Target="../tags/tag468.xml"/><Relationship Id="rId9" Type="http://schemas.openxmlformats.org/officeDocument/2006/relationships/tags" Target="../tags/tag473.xml"/><Relationship Id="rId1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48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477.xml"/><Relationship Id="rId7" Type="http://schemas.openxmlformats.org/officeDocument/2006/relationships/tags" Target="../tags/tag481.xml"/><Relationship Id="rId12" Type="http://schemas.openxmlformats.org/officeDocument/2006/relationships/image" Target="../media/image4.png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479.xml"/><Relationship Id="rId15" Type="http://schemas.openxmlformats.org/officeDocument/2006/relationships/image" Target="../media/image42.jpeg"/><Relationship Id="rId10" Type="http://schemas.openxmlformats.org/officeDocument/2006/relationships/image" Target="../media/image3.png"/><Relationship Id="rId4" Type="http://schemas.openxmlformats.org/officeDocument/2006/relationships/tags" Target="../tags/tag478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490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485.xml"/><Relationship Id="rId7" Type="http://schemas.openxmlformats.org/officeDocument/2006/relationships/tags" Target="../tags/tag489.xml"/><Relationship Id="rId12" Type="http://schemas.openxmlformats.org/officeDocument/2006/relationships/image" Target="../media/image3.png"/><Relationship Id="rId17" Type="http://schemas.openxmlformats.org/officeDocument/2006/relationships/image" Target="../media/image44.jpeg"/><Relationship Id="rId2" Type="http://schemas.openxmlformats.org/officeDocument/2006/relationships/tags" Target="../tags/tag484.xml"/><Relationship Id="rId16" Type="http://schemas.openxmlformats.org/officeDocument/2006/relationships/image" Target="../media/image43.jpeg"/><Relationship Id="rId1" Type="http://schemas.openxmlformats.org/officeDocument/2006/relationships/tags" Target="../tags/tag483.xml"/><Relationship Id="rId6" Type="http://schemas.openxmlformats.org/officeDocument/2006/relationships/tags" Target="../tags/tag488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87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492.xml"/><Relationship Id="rId4" Type="http://schemas.openxmlformats.org/officeDocument/2006/relationships/tags" Target="../tags/tag486.xml"/><Relationship Id="rId9" Type="http://schemas.openxmlformats.org/officeDocument/2006/relationships/tags" Target="../tags/tag491.xml"/><Relationship Id="rId1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500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495.xml"/><Relationship Id="rId7" Type="http://schemas.openxmlformats.org/officeDocument/2006/relationships/tags" Target="../tags/tag499.xml"/><Relationship Id="rId12" Type="http://schemas.openxmlformats.org/officeDocument/2006/relationships/image" Target="../media/image3.png"/><Relationship Id="rId17" Type="http://schemas.openxmlformats.org/officeDocument/2006/relationships/image" Target="../media/image46.jpeg"/><Relationship Id="rId2" Type="http://schemas.openxmlformats.org/officeDocument/2006/relationships/tags" Target="../tags/tag494.xml"/><Relationship Id="rId16" Type="http://schemas.openxmlformats.org/officeDocument/2006/relationships/image" Target="../media/image45.jpeg"/><Relationship Id="rId1" Type="http://schemas.openxmlformats.org/officeDocument/2006/relationships/tags" Target="../tags/tag493.xml"/><Relationship Id="rId6" Type="http://schemas.openxmlformats.org/officeDocument/2006/relationships/tags" Target="../tags/tag498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97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502.xml"/><Relationship Id="rId4" Type="http://schemas.openxmlformats.org/officeDocument/2006/relationships/tags" Target="../tags/tag496.xml"/><Relationship Id="rId9" Type="http://schemas.openxmlformats.org/officeDocument/2006/relationships/tags" Target="../tags/tag501.xml"/><Relationship Id="rId1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510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505.xml"/><Relationship Id="rId7" Type="http://schemas.openxmlformats.org/officeDocument/2006/relationships/tags" Target="../tags/tag509.xml"/><Relationship Id="rId12" Type="http://schemas.openxmlformats.org/officeDocument/2006/relationships/image" Target="../media/image4.png"/><Relationship Id="rId2" Type="http://schemas.openxmlformats.org/officeDocument/2006/relationships/tags" Target="../tags/tag504.xml"/><Relationship Id="rId1" Type="http://schemas.openxmlformats.org/officeDocument/2006/relationships/tags" Target="../tags/tag503.xml"/><Relationship Id="rId6" Type="http://schemas.openxmlformats.org/officeDocument/2006/relationships/tags" Target="../tags/tag508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507.xml"/><Relationship Id="rId15" Type="http://schemas.openxmlformats.org/officeDocument/2006/relationships/image" Target="../media/image48.jpeg"/><Relationship Id="rId10" Type="http://schemas.openxmlformats.org/officeDocument/2006/relationships/image" Target="../media/image3.png"/><Relationship Id="rId4" Type="http://schemas.openxmlformats.org/officeDocument/2006/relationships/tags" Target="../tags/tag506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image" Target="../media/image4.png"/><Relationship Id="rId5" Type="http://schemas.openxmlformats.org/officeDocument/2006/relationships/tags" Target="../tags/tag236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235.xml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0.png"/><Relationship Id="rId3" Type="http://schemas.openxmlformats.org/officeDocument/2006/relationships/tags" Target="../tags/tag513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9.png"/><Relationship Id="rId2" Type="http://schemas.openxmlformats.org/officeDocument/2006/relationships/tags" Target="../tags/tag512.xml"/><Relationship Id="rId1" Type="http://schemas.openxmlformats.org/officeDocument/2006/relationships/tags" Target="../tags/tag511.xml"/><Relationship Id="rId6" Type="http://schemas.openxmlformats.org/officeDocument/2006/relationships/tags" Target="../tags/tag516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5.xml"/><Relationship Id="rId10" Type="http://schemas.openxmlformats.org/officeDocument/2006/relationships/image" Target="../media/image4.png"/><Relationship Id="rId4" Type="http://schemas.openxmlformats.org/officeDocument/2006/relationships/tags" Target="../tags/tag514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2.jpeg"/><Relationship Id="rId3" Type="http://schemas.openxmlformats.org/officeDocument/2006/relationships/tags" Target="../tags/tag519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51.jpeg"/><Relationship Id="rId2" Type="http://schemas.openxmlformats.org/officeDocument/2006/relationships/tags" Target="../tags/tag518.xml"/><Relationship Id="rId1" Type="http://schemas.openxmlformats.org/officeDocument/2006/relationships/tags" Target="../tags/tag517.xml"/><Relationship Id="rId6" Type="http://schemas.openxmlformats.org/officeDocument/2006/relationships/tags" Target="../tags/tag52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21.xml"/><Relationship Id="rId10" Type="http://schemas.openxmlformats.org/officeDocument/2006/relationships/image" Target="../media/image4.png"/><Relationship Id="rId4" Type="http://schemas.openxmlformats.org/officeDocument/2006/relationships/tags" Target="../tags/tag520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25.xml"/><Relationship Id="rId7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24.xml"/><Relationship Id="rId1" Type="http://schemas.openxmlformats.org/officeDocument/2006/relationships/tags" Target="../tags/tag523.xml"/><Relationship Id="rId6" Type="http://schemas.openxmlformats.org/officeDocument/2006/relationships/image" Target="../media/image3.pn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3.jpeg"/><Relationship Id="rId4" Type="http://schemas.openxmlformats.org/officeDocument/2006/relationships/tags" Target="../tags/tag526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6.jpeg"/><Relationship Id="rId3" Type="http://schemas.openxmlformats.org/officeDocument/2006/relationships/tags" Target="../tags/tag529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55.jpeg"/><Relationship Id="rId2" Type="http://schemas.openxmlformats.org/officeDocument/2006/relationships/tags" Target="../tags/tag528.xml"/><Relationship Id="rId1" Type="http://schemas.openxmlformats.org/officeDocument/2006/relationships/tags" Target="../tags/tag527.xml"/><Relationship Id="rId6" Type="http://schemas.openxmlformats.org/officeDocument/2006/relationships/tags" Target="../tags/tag53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31.xml"/><Relationship Id="rId10" Type="http://schemas.openxmlformats.org/officeDocument/2006/relationships/image" Target="../media/image4.png"/><Relationship Id="rId4" Type="http://schemas.openxmlformats.org/officeDocument/2006/relationships/tags" Target="../tags/tag530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535.xml"/><Relationship Id="rId7" Type="http://schemas.openxmlformats.org/officeDocument/2006/relationships/image" Target="../media/image3.png"/><Relationship Id="rId12" Type="http://schemas.openxmlformats.org/officeDocument/2006/relationships/image" Target="../media/image58.png"/><Relationship Id="rId2" Type="http://schemas.openxmlformats.org/officeDocument/2006/relationships/tags" Target="../tags/tag534.xml"/><Relationship Id="rId1" Type="http://schemas.openxmlformats.org/officeDocument/2006/relationships/tags" Target="../tags/tag53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57.png"/><Relationship Id="rId5" Type="http://schemas.openxmlformats.org/officeDocument/2006/relationships/tags" Target="../tags/tag537.xml"/><Relationship Id="rId10" Type="http://schemas.openxmlformats.org/officeDocument/2006/relationships/image" Target="file:///C:\Users\1V994W2\PycharmProjects\PPT_Background_Generation/pic_temp/1_pic_quater_right_up.png" TargetMode="External"/><Relationship Id="rId4" Type="http://schemas.openxmlformats.org/officeDocument/2006/relationships/tags" Target="../tags/tag536.xml"/><Relationship Id="rId9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545.xml"/><Relationship Id="rId13" Type="http://schemas.openxmlformats.org/officeDocument/2006/relationships/image" Target="../media/image4.png"/><Relationship Id="rId3" Type="http://schemas.openxmlformats.org/officeDocument/2006/relationships/tags" Target="../tags/tag540.xml"/><Relationship Id="rId7" Type="http://schemas.openxmlformats.org/officeDocument/2006/relationships/tags" Target="../tags/tag544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39.xml"/><Relationship Id="rId16" Type="http://schemas.openxmlformats.org/officeDocument/2006/relationships/image" Target="../media/image60.png"/><Relationship Id="rId1" Type="http://schemas.openxmlformats.org/officeDocument/2006/relationships/tags" Target="../tags/tag538.xml"/><Relationship Id="rId6" Type="http://schemas.openxmlformats.org/officeDocument/2006/relationships/tags" Target="../tags/tag543.xml"/><Relationship Id="rId11" Type="http://schemas.openxmlformats.org/officeDocument/2006/relationships/image" Target="../media/image3.png"/><Relationship Id="rId5" Type="http://schemas.openxmlformats.org/officeDocument/2006/relationships/tags" Target="../tags/tag542.xml"/><Relationship Id="rId15" Type="http://schemas.openxmlformats.org/officeDocument/2006/relationships/image" Target="../media/image59.pn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41.xml"/><Relationship Id="rId9" Type="http://schemas.openxmlformats.org/officeDocument/2006/relationships/tags" Target="../tags/tag546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49.xml"/><Relationship Id="rId7" Type="http://schemas.openxmlformats.org/officeDocument/2006/relationships/image" Target="file:///C:\Users\1V994W2\PycharmProjects\PPT_Background_Generation/pic_temp/0_pic_quater_left_up.png" TargetMode="External"/><Relationship Id="rId12" Type="http://schemas.openxmlformats.org/officeDocument/2006/relationships/image" Target="../media/image63.png"/><Relationship Id="rId2" Type="http://schemas.openxmlformats.org/officeDocument/2006/relationships/tags" Target="../tags/tag548.xml"/><Relationship Id="rId1" Type="http://schemas.openxmlformats.org/officeDocument/2006/relationships/tags" Target="../tags/tag547.xml"/><Relationship Id="rId6" Type="http://schemas.openxmlformats.org/officeDocument/2006/relationships/image" Target="../media/image3.png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1.png"/><Relationship Id="rId4" Type="http://schemas.openxmlformats.org/officeDocument/2006/relationships/tags" Target="../tags/tag550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53.xml"/><Relationship Id="rId7" Type="http://schemas.openxmlformats.org/officeDocument/2006/relationships/image" Target="file:///C:\Users\1V994W2\PycharmProjects\PPT_Background_Generation/pic_temp/0_pic_quater_left_up.png" TargetMode="External"/><Relationship Id="rId12" Type="http://schemas.openxmlformats.org/officeDocument/2006/relationships/image" Target="../media/image66.png"/><Relationship Id="rId2" Type="http://schemas.openxmlformats.org/officeDocument/2006/relationships/tags" Target="../tags/tag552.xml"/><Relationship Id="rId1" Type="http://schemas.openxmlformats.org/officeDocument/2006/relationships/tags" Target="../tags/tag551.xml"/><Relationship Id="rId6" Type="http://schemas.openxmlformats.org/officeDocument/2006/relationships/image" Target="../media/image3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4.jpeg"/><Relationship Id="rId4" Type="http://schemas.openxmlformats.org/officeDocument/2006/relationships/tags" Target="../tags/tag554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557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7.png"/><Relationship Id="rId2" Type="http://schemas.openxmlformats.org/officeDocument/2006/relationships/tags" Target="../tags/tag556.xml"/><Relationship Id="rId1" Type="http://schemas.openxmlformats.org/officeDocument/2006/relationships/tags" Target="../tags/tag555.xml"/><Relationship Id="rId6" Type="http://schemas.openxmlformats.org/officeDocument/2006/relationships/tags" Target="../tags/tag560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59.xml"/><Relationship Id="rId10" Type="http://schemas.openxmlformats.org/officeDocument/2006/relationships/image" Target="../media/image4.png"/><Relationship Id="rId4" Type="http://schemas.openxmlformats.org/officeDocument/2006/relationships/tags" Target="../tags/tag558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9.png"/><Relationship Id="rId3" Type="http://schemas.openxmlformats.org/officeDocument/2006/relationships/tags" Target="../tags/tag563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8.jpeg"/><Relationship Id="rId2" Type="http://schemas.openxmlformats.org/officeDocument/2006/relationships/tags" Target="../tags/tag562.xml"/><Relationship Id="rId1" Type="http://schemas.openxmlformats.org/officeDocument/2006/relationships/tags" Target="../tags/tag561.xml"/><Relationship Id="rId6" Type="http://schemas.openxmlformats.org/officeDocument/2006/relationships/tags" Target="../tags/tag566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65.xml"/><Relationship Id="rId10" Type="http://schemas.openxmlformats.org/officeDocument/2006/relationships/image" Target="../media/image4.png"/><Relationship Id="rId4" Type="http://schemas.openxmlformats.org/officeDocument/2006/relationships/tags" Target="../tags/tag564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41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243.xml"/><Relationship Id="rId10" Type="http://schemas.openxmlformats.org/officeDocument/2006/relationships/image" Target="../media/image4.png"/><Relationship Id="rId4" Type="http://schemas.openxmlformats.org/officeDocument/2006/relationships/tags" Target="../tags/tag242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569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568.xml"/><Relationship Id="rId1" Type="http://schemas.openxmlformats.org/officeDocument/2006/relationships/tags" Target="../tags/tag567.xml"/><Relationship Id="rId6" Type="http://schemas.openxmlformats.org/officeDocument/2006/relationships/tags" Target="../tags/tag572.xml"/><Relationship Id="rId5" Type="http://schemas.openxmlformats.org/officeDocument/2006/relationships/tags" Target="../tags/tag571.xml"/><Relationship Id="rId10" Type="http://schemas.openxmlformats.org/officeDocument/2006/relationships/image" Target="../media/image70.png"/><Relationship Id="rId4" Type="http://schemas.openxmlformats.org/officeDocument/2006/relationships/tags" Target="../tags/tag570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580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575.xml"/><Relationship Id="rId7" Type="http://schemas.openxmlformats.org/officeDocument/2006/relationships/tags" Target="../tags/tag579.xml"/><Relationship Id="rId12" Type="http://schemas.openxmlformats.org/officeDocument/2006/relationships/image" Target="../media/image3.png"/><Relationship Id="rId2" Type="http://schemas.openxmlformats.org/officeDocument/2006/relationships/tags" Target="../tags/tag574.xml"/><Relationship Id="rId16" Type="http://schemas.openxmlformats.org/officeDocument/2006/relationships/image" Target="../media/image71.png"/><Relationship Id="rId1" Type="http://schemas.openxmlformats.org/officeDocument/2006/relationships/tags" Target="../tags/tag573.xml"/><Relationship Id="rId6" Type="http://schemas.openxmlformats.org/officeDocument/2006/relationships/tags" Target="../tags/tag578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77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582.xml"/><Relationship Id="rId4" Type="http://schemas.openxmlformats.org/officeDocument/2006/relationships/tags" Target="../tags/tag576.xml"/><Relationship Id="rId9" Type="http://schemas.openxmlformats.org/officeDocument/2006/relationships/tags" Target="../tags/tag581.xml"/><Relationship Id="rId1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585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584.xml"/><Relationship Id="rId1" Type="http://schemas.openxmlformats.org/officeDocument/2006/relationships/tags" Target="../tags/tag583.xml"/><Relationship Id="rId6" Type="http://schemas.openxmlformats.org/officeDocument/2006/relationships/tags" Target="../tags/tag588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87.xml"/><Relationship Id="rId10" Type="http://schemas.openxmlformats.org/officeDocument/2006/relationships/image" Target="../media/image4.png"/><Relationship Id="rId4" Type="http://schemas.openxmlformats.org/officeDocument/2006/relationships/tags" Target="../tags/tag586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96.xml"/><Relationship Id="rId13" Type="http://schemas.openxmlformats.org/officeDocument/2006/relationships/tags" Target="../tags/tag601.xml"/><Relationship Id="rId18" Type="http://schemas.openxmlformats.org/officeDocument/2006/relationships/image" Target="../media/image4.png"/><Relationship Id="rId3" Type="http://schemas.openxmlformats.org/officeDocument/2006/relationships/tags" Target="../tags/tag591.xml"/><Relationship Id="rId7" Type="http://schemas.openxmlformats.org/officeDocument/2006/relationships/tags" Target="../tags/tag595.xml"/><Relationship Id="rId12" Type="http://schemas.openxmlformats.org/officeDocument/2006/relationships/tags" Target="../tags/tag600.xml"/><Relationship Id="rId17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90.xml"/><Relationship Id="rId16" Type="http://schemas.openxmlformats.org/officeDocument/2006/relationships/image" Target="../media/image3.png"/><Relationship Id="rId1" Type="http://schemas.openxmlformats.org/officeDocument/2006/relationships/tags" Target="../tags/tag589.xml"/><Relationship Id="rId6" Type="http://schemas.openxmlformats.org/officeDocument/2006/relationships/tags" Target="../tags/tag594.xml"/><Relationship Id="rId11" Type="http://schemas.openxmlformats.org/officeDocument/2006/relationships/tags" Target="../tags/tag599.xml"/><Relationship Id="rId5" Type="http://schemas.openxmlformats.org/officeDocument/2006/relationships/tags" Target="../tags/tag593.xml"/><Relationship Id="rId15" Type="http://schemas.openxmlformats.org/officeDocument/2006/relationships/notesSlide" Target="../notesSlides/notesSlide4.xml"/><Relationship Id="rId10" Type="http://schemas.openxmlformats.org/officeDocument/2006/relationships/tags" Target="../tags/tag598.xml"/><Relationship Id="rId19" Type="http://schemas.openxmlformats.org/officeDocument/2006/relationships/image" Target="file:///C:\Users\1V994W2\PycharmProjects\PPT_Background_Generation/pic_temp/1_pic_quater_right_up.png" TargetMode="External"/><Relationship Id="rId4" Type="http://schemas.openxmlformats.org/officeDocument/2006/relationships/tags" Target="../tags/tag592.xml"/><Relationship Id="rId9" Type="http://schemas.openxmlformats.org/officeDocument/2006/relationships/tags" Target="../tags/tag597.xml"/><Relationship Id="rId14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609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04.xml"/><Relationship Id="rId7" Type="http://schemas.openxmlformats.org/officeDocument/2006/relationships/tags" Target="../tags/tag608.xml"/><Relationship Id="rId12" Type="http://schemas.openxmlformats.org/officeDocument/2006/relationships/image" Target="../media/image4.png"/><Relationship Id="rId2" Type="http://schemas.openxmlformats.org/officeDocument/2006/relationships/tags" Target="../tags/tag603.xml"/><Relationship Id="rId1" Type="http://schemas.openxmlformats.org/officeDocument/2006/relationships/tags" Target="../tags/tag602.xml"/><Relationship Id="rId6" Type="http://schemas.openxmlformats.org/officeDocument/2006/relationships/tags" Target="../tags/tag6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06.xml"/><Relationship Id="rId15" Type="http://schemas.openxmlformats.org/officeDocument/2006/relationships/image" Target="../media/image73.jpeg"/><Relationship Id="rId10" Type="http://schemas.openxmlformats.org/officeDocument/2006/relationships/image" Target="../media/image3.png"/><Relationship Id="rId4" Type="http://schemas.openxmlformats.org/officeDocument/2006/relationships/tags" Target="../tags/tag605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5.jpeg"/><Relationship Id="rId3" Type="http://schemas.openxmlformats.org/officeDocument/2006/relationships/tags" Target="../tags/tag61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74.jpeg"/><Relationship Id="rId2" Type="http://schemas.openxmlformats.org/officeDocument/2006/relationships/tags" Target="../tags/tag611.xml"/><Relationship Id="rId1" Type="http://schemas.openxmlformats.org/officeDocument/2006/relationships/tags" Target="../tags/tag610.xml"/><Relationship Id="rId6" Type="http://schemas.openxmlformats.org/officeDocument/2006/relationships/tags" Target="../tags/tag615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614.xml"/><Relationship Id="rId10" Type="http://schemas.openxmlformats.org/officeDocument/2006/relationships/image" Target="../media/image4.png"/><Relationship Id="rId4" Type="http://schemas.openxmlformats.org/officeDocument/2006/relationships/tags" Target="../tags/tag613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7.jpeg"/><Relationship Id="rId3" Type="http://schemas.openxmlformats.org/officeDocument/2006/relationships/tags" Target="../tags/tag618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76.jpeg"/><Relationship Id="rId2" Type="http://schemas.openxmlformats.org/officeDocument/2006/relationships/tags" Target="../tags/tag617.xml"/><Relationship Id="rId1" Type="http://schemas.openxmlformats.org/officeDocument/2006/relationships/tags" Target="../tags/tag616.xml"/><Relationship Id="rId6" Type="http://schemas.openxmlformats.org/officeDocument/2006/relationships/tags" Target="../tags/tag621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620.xml"/><Relationship Id="rId10" Type="http://schemas.openxmlformats.org/officeDocument/2006/relationships/image" Target="../media/image4.png"/><Relationship Id="rId4" Type="http://schemas.openxmlformats.org/officeDocument/2006/relationships/tags" Target="../tags/tag619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9.jpeg"/><Relationship Id="rId3" Type="http://schemas.openxmlformats.org/officeDocument/2006/relationships/tags" Target="../tags/tag62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78.jpeg"/><Relationship Id="rId2" Type="http://schemas.openxmlformats.org/officeDocument/2006/relationships/tags" Target="../tags/tag623.xml"/><Relationship Id="rId1" Type="http://schemas.openxmlformats.org/officeDocument/2006/relationships/tags" Target="../tags/tag622.xml"/><Relationship Id="rId6" Type="http://schemas.openxmlformats.org/officeDocument/2006/relationships/tags" Target="../tags/tag627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626.xml"/><Relationship Id="rId10" Type="http://schemas.openxmlformats.org/officeDocument/2006/relationships/image" Target="../media/image4.png"/><Relationship Id="rId4" Type="http://schemas.openxmlformats.org/officeDocument/2006/relationships/tags" Target="../tags/tag625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1.jpeg"/><Relationship Id="rId3" Type="http://schemas.openxmlformats.org/officeDocument/2006/relationships/tags" Target="../tags/tag630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80.jpeg"/><Relationship Id="rId2" Type="http://schemas.openxmlformats.org/officeDocument/2006/relationships/tags" Target="../tags/tag629.xml"/><Relationship Id="rId1" Type="http://schemas.openxmlformats.org/officeDocument/2006/relationships/tags" Target="../tags/tag628.xml"/><Relationship Id="rId6" Type="http://schemas.openxmlformats.org/officeDocument/2006/relationships/tags" Target="../tags/tag633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632.xml"/><Relationship Id="rId10" Type="http://schemas.openxmlformats.org/officeDocument/2006/relationships/image" Target="../media/image4.png"/><Relationship Id="rId4" Type="http://schemas.openxmlformats.org/officeDocument/2006/relationships/tags" Target="../tags/tag631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82.jpeg"/><Relationship Id="rId3" Type="http://schemas.openxmlformats.org/officeDocument/2006/relationships/tags" Target="../tags/tag636.xml"/><Relationship Id="rId7" Type="http://schemas.openxmlformats.org/officeDocument/2006/relationships/tags" Target="../tags/tag640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635.xml"/><Relationship Id="rId1" Type="http://schemas.openxmlformats.org/officeDocument/2006/relationships/tags" Target="../tags/tag634.xml"/><Relationship Id="rId6" Type="http://schemas.openxmlformats.org/officeDocument/2006/relationships/tags" Target="../tags/tag639.xml"/><Relationship Id="rId11" Type="http://schemas.openxmlformats.org/officeDocument/2006/relationships/image" Target="../media/image4.png"/><Relationship Id="rId5" Type="http://schemas.openxmlformats.org/officeDocument/2006/relationships/tags" Target="../tags/tag638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637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47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249.xml"/><Relationship Id="rId10" Type="http://schemas.openxmlformats.org/officeDocument/2006/relationships/image" Target="../media/image4.png"/><Relationship Id="rId4" Type="http://schemas.openxmlformats.org/officeDocument/2006/relationships/tags" Target="../tags/tag248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43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83.png"/><Relationship Id="rId2" Type="http://schemas.openxmlformats.org/officeDocument/2006/relationships/tags" Target="../tags/tag642.xml"/><Relationship Id="rId1" Type="http://schemas.openxmlformats.org/officeDocument/2006/relationships/tags" Target="../tags/tag641.xml"/><Relationship Id="rId6" Type="http://schemas.openxmlformats.org/officeDocument/2006/relationships/tags" Target="../tags/tag646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645.xml"/><Relationship Id="rId10" Type="http://schemas.openxmlformats.org/officeDocument/2006/relationships/image" Target="../media/image4.png"/><Relationship Id="rId4" Type="http://schemas.openxmlformats.org/officeDocument/2006/relationships/tags" Target="../tags/tag644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49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84.jpeg"/><Relationship Id="rId2" Type="http://schemas.openxmlformats.org/officeDocument/2006/relationships/tags" Target="../tags/tag648.xml"/><Relationship Id="rId1" Type="http://schemas.openxmlformats.org/officeDocument/2006/relationships/tags" Target="../tags/tag647.xml"/><Relationship Id="rId6" Type="http://schemas.openxmlformats.org/officeDocument/2006/relationships/tags" Target="../tags/tag6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651.xml"/><Relationship Id="rId10" Type="http://schemas.openxmlformats.org/officeDocument/2006/relationships/image" Target="../media/image4.png"/><Relationship Id="rId4" Type="http://schemas.openxmlformats.org/officeDocument/2006/relationships/tags" Target="../tags/tag650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55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85.jpeg"/><Relationship Id="rId2" Type="http://schemas.openxmlformats.org/officeDocument/2006/relationships/tags" Target="../tags/tag654.xml"/><Relationship Id="rId1" Type="http://schemas.openxmlformats.org/officeDocument/2006/relationships/tags" Target="../tags/tag653.xml"/><Relationship Id="rId6" Type="http://schemas.openxmlformats.org/officeDocument/2006/relationships/tags" Target="../tags/tag658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657.xml"/><Relationship Id="rId10" Type="http://schemas.openxmlformats.org/officeDocument/2006/relationships/image" Target="../media/image4.png"/><Relationship Id="rId4" Type="http://schemas.openxmlformats.org/officeDocument/2006/relationships/tags" Target="../tags/tag656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86.png"/><Relationship Id="rId3" Type="http://schemas.openxmlformats.org/officeDocument/2006/relationships/tags" Target="../tags/tag661.xml"/><Relationship Id="rId7" Type="http://schemas.openxmlformats.org/officeDocument/2006/relationships/tags" Target="../tags/tag665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660.xml"/><Relationship Id="rId1" Type="http://schemas.openxmlformats.org/officeDocument/2006/relationships/tags" Target="../tags/tag659.xml"/><Relationship Id="rId6" Type="http://schemas.openxmlformats.org/officeDocument/2006/relationships/tags" Target="../tags/tag664.xml"/><Relationship Id="rId11" Type="http://schemas.openxmlformats.org/officeDocument/2006/relationships/image" Target="../media/image4.png"/><Relationship Id="rId5" Type="http://schemas.openxmlformats.org/officeDocument/2006/relationships/tags" Target="../tags/tag663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662.xml"/><Relationship Id="rId9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673.xml"/><Relationship Id="rId13" Type="http://schemas.openxmlformats.org/officeDocument/2006/relationships/image" Target="../media/image4.png"/><Relationship Id="rId3" Type="http://schemas.openxmlformats.org/officeDocument/2006/relationships/tags" Target="../tags/tag668.xml"/><Relationship Id="rId7" Type="http://schemas.openxmlformats.org/officeDocument/2006/relationships/tags" Target="../tags/tag67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667.xml"/><Relationship Id="rId1" Type="http://schemas.openxmlformats.org/officeDocument/2006/relationships/tags" Target="../tags/tag666.xml"/><Relationship Id="rId6" Type="http://schemas.openxmlformats.org/officeDocument/2006/relationships/tags" Target="../tags/tag671.xml"/><Relationship Id="rId11" Type="http://schemas.openxmlformats.org/officeDocument/2006/relationships/image" Target="../media/image3.png"/><Relationship Id="rId5" Type="http://schemas.openxmlformats.org/officeDocument/2006/relationships/tags" Target="../tags/tag670.xml"/><Relationship Id="rId15" Type="http://schemas.openxmlformats.org/officeDocument/2006/relationships/image" Target="../media/image87.jpe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69.xml"/><Relationship Id="rId9" Type="http://schemas.openxmlformats.org/officeDocument/2006/relationships/tags" Target="../tags/tag67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77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88.png"/><Relationship Id="rId2" Type="http://schemas.openxmlformats.org/officeDocument/2006/relationships/tags" Target="../tags/tag676.xml"/><Relationship Id="rId1" Type="http://schemas.openxmlformats.org/officeDocument/2006/relationships/tags" Target="../tags/tag675.xml"/><Relationship Id="rId6" Type="http://schemas.openxmlformats.org/officeDocument/2006/relationships/tags" Target="../tags/tag680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679.xml"/><Relationship Id="rId10" Type="http://schemas.openxmlformats.org/officeDocument/2006/relationships/image" Target="../media/image4.png"/><Relationship Id="rId4" Type="http://schemas.openxmlformats.org/officeDocument/2006/relationships/tags" Target="../tags/tag678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83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682.xml"/><Relationship Id="rId1" Type="http://schemas.openxmlformats.org/officeDocument/2006/relationships/tags" Target="../tags/tag681.xml"/><Relationship Id="rId6" Type="http://schemas.openxmlformats.org/officeDocument/2006/relationships/tags" Target="../tags/tag686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685.xml"/><Relationship Id="rId10" Type="http://schemas.openxmlformats.org/officeDocument/2006/relationships/image" Target="../media/image4.png"/><Relationship Id="rId4" Type="http://schemas.openxmlformats.org/officeDocument/2006/relationships/tags" Target="../tags/tag684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694.xml"/><Relationship Id="rId13" Type="http://schemas.openxmlformats.org/officeDocument/2006/relationships/slideLayout" Target="../slideLayouts/slideLayout18.xml"/><Relationship Id="rId18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89.xml"/><Relationship Id="rId7" Type="http://schemas.openxmlformats.org/officeDocument/2006/relationships/tags" Target="../tags/tag693.xml"/><Relationship Id="rId12" Type="http://schemas.openxmlformats.org/officeDocument/2006/relationships/tags" Target="../tags/tag698.xml"/><Relationship Id="rId17" Type="http://schemas.openxmlformats.org/officeDocument/2006/relationships/image" Target="../media/image4.png"/><Relationship Id="rId2" Type="http://schemas.openxmlformats.org/officeDocument/2006/relationships/tags" Target="../tags/tag688.xml"/><Relationship Id="rId16" Type="http://schemas.openxmlformats.org/officeDocument/2006/relationships/image" Target="file:///C:\Users\1V994W2\PycharmProjects\PPT_Background_Generation/pic_temp/0_pic_quater_left_up.png" TargetMode="External"/><Relationship Id="rId1" Type="http://schemas.openxmlformats.org/officeDocument/2006/relationships/tags" Target="../tags/tag687.xml"/><Relationship Id="rId6" Type="http://schemas.openxmlformats.org/officeDocument/2006/relationships/tags" Target="../tags/tag692.xml"/><Relationship Id="rId11" Type="http://schemas.openxmlformats.org/officeDocument/2006/relationships/tags" Target="../tags/tag697.xml"/><Relationship Id="rId5" Type="http://schemas.openxmlformats.org/officeDocument/2006/relationships/tags" Target="../tags/tag691.xml"/><Relationship Id="rId15" Type="http://schemas.openxmlformats.org/officeDocument/2006/relationships/image" Target="../media/image3.png"/><Relationship Id="rId10" Type="http://schemas.openxmlformats.org/officeDocument/2006/relationships/tags" Target="../tags/tag696.xml"/><Relationship Id="rId4" Type="http://schemas.openxmlformats.org/officeDocument/2006/relationships/tags" Target="../tags/tag690.xml"/><Relationship Id="rId9" Type="http://schemas.openxmlformats.org/officeDocument/2006/relationships/tags" Target="../tags/tag695.xml"/><Relationship Id="rId14" Type="http://schemas.openxmlformats.org/officeDocument/2006/relationships/notesSlide" Target="../notesSlides/notesSlide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706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701.xml"/><Relationship Id="rId7" Type="http://schemas.openxmlformats.org/officeDocument/2006/relationships/tags" Target="../tags/tag705.xml"/><Relationship Id="rId12" Type="http://schemas.openxmlformats.org/officeDocument/2006/relationships/image" Target="../media/image4.png"/><Relationship Id="rId2" Type="http://schemas.openxmlformats.org/officeDocument/2006/relationships/tags" Target="../tags/tag700.xml"/><Relationship Id="rId1" Type="http://schemas.openxmlformats.org/officeDocument/2006/relationships/tags" Target="../tags/tag699.xml"/><Relationship Id="rId6" Type="http://schemas.openxmlformats.org/officeDocument/2006/relationships/tags" Target="../tags/tag704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703.xml"/><Relationship Id="rId15" Type="http://schemas.openxmlformats.org/officeDocument/2006/relationships/image" Target="../media/image90.jpeg"/><Relationship Id="rId10" Type="http://schemas.openxmlformats.org/officeDocument/2006/relationships/image" Target="../media/image3.png"/><Relationship Id="rId4" Type="http://schemas.openxmlformats.org/officeDocument/2006/relationships/tags" Target="../tags/tag702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89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2.jpeg"/><Relationship Id="rId3" Type="http://schemas.openxmlformats.org/officeDocument/2006/relationships/tags" Target="../tags/tag709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1.jpeg"/><Relationship Id="rId2" Type="http://schemas.openxmlformats.org/officeDocument/2006/relationships/tags" Target="../tags/tag708.xml"/><Relationship Id="rId1" Type="http://schemas.openxmlformats.org/officeDocument/2006/relationships/tags" Target="../tags/tag707.xml"/><Relationship Id="rId6" Type="http://schemas.openxmlformats.org/officeDocument/2006/relationships/tags" Target="../tags/tag71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711.xml"/><Relationship Id="rId10" Type="http://schemas.openxmlformats.org/officeDocument/2006/relationships/image" Target="../media/image4.png"/><Relationship Id="rId4" Type="http://schemas.openxmlformats.org/officeDocument/2006/relationships/tags" Target="../tags/tag710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53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255.xml"/><Relationship Id="rId10" Type="http://schemas.openxmlformats.org/officeDocument/2006/relationships/image" Target="../media/image4.png"/><Relationship Id="rId4" Type="http://schemas.openxmlformats.org/officeDocument/2006/relationships/tags" Target="../tags/tag254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4.jpeg"/><Relationship Id="rId3" Type="http://schemas.openxmlformats.org/officeDocument/2006/relationships/tags" Target="../tags/tag715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3.jpeg"/><Relationship Id="rId2" Type="http://schemas.openxmlformats.org/officeDocument/2006/relationships/tags" Target="../tags/tag714.xml"/><Relationship Id="rId1" Type="http://schemas.openxmlformats.org/officeDocument/2006/relationships/tags" Target="../tags/tag713.xml"/><Relationship Id="rId6" Type="http://schemas.openxmlformats.org/officeDocument/2006/relationships/tags" Target="../tags/tag718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717.xml"/><Relationship Id="rId10" Type="http://schemas.openxmlformats.org/officeDocument/2006/relationships/image" Target="../media/image4.png"/><Relationship Id="rId4" Type="http://schemas.openxmlformats.org/officeDocument/2006/relationships/tags" Target="../tags/tag716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726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721.xml"/><Relationship Id="rId7" Type="http://schemas.openxmlformats.org/officeDocument/2006/relationships/tags" Target="../tags/tag725.xml"/><Relationship Id="rId12" Type="http://schemas.openxmlformats.org/officeDocument/2006/relationships/image" Target="../media/image4.png"/><Relationship Id="rId2" Type="http://schemas.openxmlformats.org/officeDocument/2006/relationships/tags" Target="../tags/tag720.xml"/><Relationship Id="rId1" Type="http://schemas.openxmlformats.org/officeDocument/2006/relationships/tags" Target="../tags/tag719.xml"/><Relationship Id="rId6" Type="http://schemas.openxmlformats.org/officeDocument/2006/relationships/tags" Target="../tags/tag724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723.xml"/><Relationship Id="rId10" Type="http://schemas.openxmlformats.org/officeDocument/2006/relationships/image" Target="../media/image3.png"/><Relationship Id="rId4" Type="http://schemas.openxmlformats.org/officeDocument/2006/relationships/tags" Target="../tags/tag722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95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729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6.jpeg"/><Relationship Id="rId2" Type="http://schemas.openxmlformats.org/officeDocument/2006/relationships/tags" Target="../tags/tag728.xml"/><Relationship Id="rId1" Type="http://schemas.openxmlformats.org/officeDocument/2006/relationships/tags" Target="../tags/tag727.xml"/><Relationship Id="rId6" Type="http://schemas.openxmlformats.org/officeDocument/2006/relationships/tags" Target="../tags/tag73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731.xml"/><Relationship Id="rId10" Type="http://schemas.openxmlformats.org/officeDocument/2006/relationships/image" Target="../media/image4.png"/><Relationship Id="rId4" Type="http://schemas.openxmlformats.org/officeDocument/2006/relationships/tags" Target="../tags/tag730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740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735.xml"/><Relationship Id="rId7" Type="http://schemas.openxmlformats.org/officeDocument/2006/relationships/tags" Target="../tags/tag739.xml"/><Relationship Id="rId12" Type="http://schemas.openxmlformats.org/officeDocument/2006/relationships/image" Target="../media/image4.png"/><Relationship Id="rId2" Type="http://schemas.openxmlformats.org/officeDocument/2006/relationships/tags" Target="../tags/tag734.xml"/><Relationship Id="rId16" Type="http://schemas.openxmlformats.org/officeDocument/2006/relationships/image" Target="../media/image99.png"/><Relationship Id="rId1" Type="http://schemas.openxmlformats.org/officeDocument/2006/relationships/tags" Target="../tags/tag733.xml"/><Relationship Id="rId6" Type="http://schemas.openxmlformats.org/officeDocument/2006/relationships/tags" Target="../tags/tag738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737.xml"/><Relationship Id="rId15" Type="http://schemas.openxmlformats.org/officeDocument/2006/relationships/image" Target="../media/image98.png"/><Relationship Id="rId10" Type="http://schemas.openxmlformats.org/officeDocument/2006/relationships/image" Target="../media/image3.png"/><Relationship Id="rId4" Type="http://schemas.openxmlformats.org/officeDocument/2006/relationships/tags" Target="../tags/tag736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9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748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743.xml"/><Relationship Id="rId7" Type="http://schemas.openxmlformats.org/officeDocument/2006/relationships/tags" Target="../tags/tag747.xml"/><Relationship Id="rId12" Type="http://schemas.openxmlformats.org/officeDocument/2006/relationships/image" Target="../media/image3.png"/><Relationship Id="rId17" Type="http://schemas.openxmlformats.org/officeDocument/2006/relationships/image" Target="../media/image101.png"/><Relationship Id="rId2" Type="http://schemas.openxmlformats.org/officeDocument/2006/relationships/tags" Target="../tags/tag742.xml"/><Relationship Id="rId16" Type="http://schemas.openxmlformats.org/officeDocument/2006/relationships/image" Target="../media/image100.jpeg"/><Relationship Id="rId1" Type="http://schemas.openxmlformats.org/officeDocument/2006/relationships/tags" Target="../tags/tag741.xml"/><Relationship Id="rId6" Type="http://schemas.openxmlformats.org/officeDocument/2006/relationships/tags" Target="../tags/tag746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745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750.xml"/><Relationship Id="rId4" Type="http://schemas.openxmlformats.org/officeDocument/2006/relationships/tags" Target="../tags/tag744.xml"/><Relationship Id="rId9" Type="http://schemas.openxmlformats.org/officeDocument/2006/relationships/tags" Target="../tags/tag749.xml"/><Relationship Id="rId1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753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02.jpeg"/><Relationship Id="rId2" Type="http://schemas.openxmlformats.org/officeDocument/2006/relationships/tags" Target="../tags/tag752.xml"/><Relationship Id="rId1" Type="http://schemas.openxmlformats.org/officeDocument/2006/relationships/tags" Target="../tags/tag751.xml"/><Relationship Id="rId6" Type="http://schemas.openxmlformats.org/officeDocument/2006/relationships/tags" Target="../tags/tag756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755.xml"/><Relationship Id="rId10" Type="http://schemas.openxmlformats.org/officeDocument/2006/relationships/image" Target="../media/image4.png"/><Relationship Id="rId4" Type="http://schemas.openxmlformats.org/officeDocument/2006/relationships/tags" Target="../tags/tag754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759.xml"/><Relationship Id="rId7" Type="http://schemas.openxmlformats.org/officeDocument/2006/relationships/image" Target="../media/image3.png"/><Relationship Id="rId2" Type="http://schemas.openxmlformats.org/officeDocument/2006/relationships/tags" Target="../tags/tag758.xml"/><Relationship Id="rId1" Type="http://schemas.openxmlformats.org/officeDocument/2006/relationships/tags" Target="../tags/tag757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761.xml"/><Relationship Id="rId10" Type="http://schemas.openxmlformats.org/officeDocument/2006/relationships/image" Target="file:///C:\Users\1V994W2\PycharmProjects\PPT_Background_Generation/pic_temp/1_pic_quater_right_up.png" TargetMode="External"/><Relationship Id="rId4" Type="http://schemas.openxmlformats.org/officeDocument/2006/relationships/tags" Target="../tags/tag760.xml"/><Relationship Id="rId9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764.xml"/><Relationship Id="rId7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763.xml"/><Relationship Id="rId1" Type="http://schemas.openxmlformats.org/officeDocument/2006/relationships/tags" Target="../tags/tag762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765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tags" Target="../tags/tag773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768.xml"/><Relationship Id="rId7" Type="http://schemas.openxmlformats.org/officeDocument/2006/relationships/tags" Target="../tags/tag772.xml"/><Relationship Id="rId12" Type="http://schemas.openxmlformats.org/officeDocument/2006/relationships/image" Target="../media/image4.png"/><Relationship Id="rId2" Type="http://schemas.openxmlformats.org/officeDocument/2006/relationships/tags" Target="../tags/tag767.xml"/><Relationship Id="rId1" Type="http://schemas.openxmlformats.org/officeDocument/2006/relationships/tags" Target="../tags/tag766.xml"/><Relationship Id="rId6" Type="http://schemas.openxmlformats.org/officeDocument/2006/relationships/tags" Target="../tags/tag771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770.xml"/><Relationship Id="rId15" Type="http://schemas.openxmlformats.org/officeDocument/2006/relationships/image" Target="../media/image104.png"/><Relationship Id="rId10" Type="http://schemas.openxmlformats.org/officeDocument/2006/relationships/image" Target="../media/image3.png"/><Relationship Id="rId4" Type="http://schemas.openxmlformats.org/officeDocument/2006/relationships/tags" Target="../tags/tag769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0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6.jpeg"/><Relationship Id="rId3" Type="http://schemas.openxmlformats.org/officeDocument/2006/relationships/tags" Target="../tags/tag776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05.png"/><Relationship Id="rId2" Type="http://schemas.openxmlformats.org/officeDocument/2006/relationships/tags" Target="../tags/tag775.xml"/><Relationship Id="rId1" Type="http://schemas.openxmlformats.org/officeDocument/2006/relationships/tags" Target="../tags/tag774.xml"/><Relationship Id="rId6" Type="http://schemas.openxmlformats.org/officeDocument/2006/relationships/tags" Target="../tags/tag779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778.xml"/><Relationship Id="rId10" Type="http://schemas.openxmlformats.org/officeDocument/2006/relationships/image" Target="../media/image4.png"/><Relationship Id="rId4" Type="http://schemas.openxmlformats.org/officeDocument/2006/relationships/tags" Target="../tags/tag777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59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261.xml"/><Relationship Id="rId10" Type="http://schemas.openxmlformats.org/officeDocument/2006/relationships/image" Target="../media/image4.png"/><Relationship Id="rId4" Type="http://schemas.openxmlformats.org/officeDocument/2006/relationships/tags" Target="../tags/tag260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8.jpeg"/><Relationship Id="rId3" Type="http://schemas.openxmlformats.org/officeDocument/2006/relationships/tags" Target="../tags/tag78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07.jpeg"/><Relationship Id="rId2" Type="http://schemas.openxmlformats.org/officeDocument/2006/relationships/tags" Target="../tags/tag781.xml"/><Relationship Id="rId1" Type="http://schemas.openxmlformats.org/officeDocument/2006/relationships/tags" Target="../tags/tag780.xml"/><Relationship Id="rId6" Type="http://schemas.openxmlformats.org/officeDocument/2006/relationships/tags" Target="../tags/tag785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784.xml"/><Relationship Id="rId10" Type="http://schemas.openxmlformats.org/officeDocument/2006/relationships/image" Target="../media/image4.png"/><Relationship Id="rId4" Type="http://schemas.openxmlformats.org/officeDocument/2006/relationships/tags" Target="../tags/tag783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tags" Target="../tags/tag793.xml"/><Relationship Id="rId13" Type="http://schemas.openxmlformats.org/officeDocument/2006/relationships/image" Target="../media/image3.png"/><Relationship Id="rId3" Type="http://schemas.openxmlformats.org/officeDocument/2006/relationships/tags" Target="../tags/tag788.xml"/><Relationship Id="rId7" Type="http://schemas.openxmlformats.org/officeDocument/2006/relationships/tags" Target="../tags/tag792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78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786.xml"/><Relationship Id="rId6" Type="http://schemas.openxmlformats.org/officeDocument/2006/relationships/tags" Target="../tags/tag791.xml"/><Relationship Id="rId11" Type="http://schemas.openxmlformats.org/officeDocument/2006/relationships/tags" Target="../tags/tag796.xml"/><Relationship Id="rId5" Type="http://schemas.openxmlformats.org/officeDocument/2006/relationships/tags" Target="../tags/tag790.xml"/><Relationship Id="rId15" Type="http://schemas.openxmlformats.org/officeDocument/2006/relationships/image" Target="../media/image4.png"/><Relationship Id="rId10" Type="http://schemas.openxmlformats.org/officeDocument/2006/relationships/tags" Target="../tags/tag795.xml"/><Relationship Id="rId4" Type="http://schemas.openxmlformats.org/officeDocument/2006/relationships/tags" Target="../tags/tag789.xml"/><Relationship Id="rId9" Type="http://schemas.openxmlformats.org/officeDocument/2006/relationships/tags" Target="../tags/tag79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799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798.xml"/><Relationship Id="rId1" Type="http://schemas.openxmlformats.org/officeDocument/2006/relationships/tags" Target="../tags/tag797.xml"/><Relationship Id="rId6" Type="http://schemas.openxmlformats.org/officeDocument/2006/relationships/tags" Target="../tags/tag80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801.xml"/><Relationship Id="rId10" Type="http://schemas.openxmlformats.org/officeDocument/2006/relationships/image" Target="../media/image4.png"/><Relationship Id="rId4" Type="http://schemas.openxmlformats.org/officeDocument/2006/relationships/tags" Target="../tags/tag800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804.xml"/><Relationship Id="rId1" Type="http://schemas.openxmlformats.org/officeDocument/2006/relationships/tags" Target="../tags/tag80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65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267.xml"/><Relationship Id="rId10" Type="http://schemas.openxmlformats.org/officeDocument/2006/relationships/image" Target="../media/image4.png"/><Relationship Id="rId4" Type="http://schemas.openxmlformats.org/officeDocument/2006/relationships/tags" Target="../tags/tag266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>
          <a:xfrm>
            <a:off x="1266190" y="2943225"/>
            <a:ext cx="7472045" cy="9709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400" b="1" dirty="0">
                <a:latin typeface="+mn-lt"/>
              </a:rPr>
              <a:t>垂直运输设备管理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稻壳儿春秋广告/盗版必究"/>
          <p:cNvSpPr txBox="1"/>
          <p:nvPr>
            <p:custDataLst>
              <p:tags r:id="rId2"/>
            </p:custDataLst>
          </p:nvPr>
        </p:nvSpPr>
        <p:spPr>
          <a:xfrm>
            <a:off x="2890838" y="2928938"/>
            <a:ext cx="1553845" cy="119888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spc="2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" name="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667569" y="2730183"/>
            <a:ext cx="5092448" cy="83566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 fontScale="87500" lnSpcReduction="2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000"/>
              <a:buFont typeface="Arial" panose="020B0604020202020204" pitchFamily="34" charset="0"/>
              <a:buNone/>
              <a:defRPr sz="4000" b="0" u="none" strike="noStrike" kern="1200" cap="none" spc="4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dirty="0"/>
              <a:t>第二章、设备使用管理</a:t>
            </a:r>
          </a:p>
        </p:txBody>
      </p:sp>
      <p:sp>
        <p:nvSpPr>
          <p:cNvPr id="5" name="副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4667569" y="3670300"/>
            <a:ext cx="5092448" cy="5715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单击此处添加副标题内容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50" y="3600113"/>
            <a:ext cx="2769579" cy="227712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50" y="892209"/>
            <a:ext cx="2769579" cy="2262967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6"/>
            </p:custDataLst>
          </p:nvPr>
        </p:nvSpPr>
        <p:spPr>
          <a:xfrm>
            <a:off x="844550" y="892175"/>
            <a:ext cx="6614795" cy="498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、塔式起重机主要结构及使用管理</a:t>
            </a:r>
            <a:endParaRPr lang="en-US" altLang="zh-CN" sz="2400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）预埋节</a:t>
            </a:r>
            <a:endParaRPr lang="en-US" altLang="zh-CN" sz="2400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① 直接浇筑基础的，必须用</a:t>
            </a:r>
            <a:r>
              <a:rPr lang="en-US" altLang="zh-CN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3∶7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灰土做</a:t>
            </a:r>
            <a:r>
              <a:rPr lang="en-US" altLang="zh-CN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40cm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垫层，且各边宽度必须大于混泥土基础宽度</a:t>
            </a:r>
            <a:r>
              <a:rPr lang="en-US" altLang="zh-CN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0.6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② 浇筑混泥土前通知监理进行钢筋隐蔽工程联合验收：检验钢筋型号，间距，位置，预埋节不得重复使用；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③ 混泥土标号不得小于</a:t>
            </a:r>
            <a:r>
              <a:rPr lang="en-US" altLang="zh-CN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C35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④ 混泥土强度至少达到</a:t>
            </a:r>
            <a:r>
              <a:rPr lang="en-US" altLang="zh-CN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80%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才可以进行塔吊安装，特检所出具混泥土试块强度报告收集存档；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⑤ 避雷带不宜焊接在主弦杆上；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⑥ 如果基础低于水平面应设置排水措施或设置集水井；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⑦ 预埋节上平面水平度控制在千分之一。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922020" y="1218565"/>
            <a:ext cx="5525135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）加强节、标准节</a:t>
            </a:r>
            <a:endParaRPr lang="en-US" altLang="zh-CN" sz="2400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①只有原厂统一型号标准节可以互换，安装前需要进行清洁，除锈，防腐工作；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②爬梯安装牢固无尖锐部位，安装方向应上下对应一致，每三个标准节设置一个休息平台；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③注意标准节有踏步的一侧方向应与建筑物垂直；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螺栓连接宜螺栓帽上（便于后期紧固），螺栓处应加垫片，并用双螺帽紧固；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⑤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塔身上不得挂设任何图牌；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⑥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注意加强节与标准节方钢壁厚，颜色，每个角螺栓个数都不一样。不应混装。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982739" y="4654942"/>
          <a:ext cx="9893300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3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5780">
                <a:tc rowSpan="2">
                  <a:txBody>
                    <a:bodyPr/>
                    <a:lstStyle/>
                    <a:p>
                      <a:pPr algn="ctr"/>
                      <a:endParaRPr lang="en-US" altLang="zh-CN" sz="11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/>
                      <a:endParaRPr lang="en-US" altLang="zh-CN" sz="11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/>
                      <a:r>
                        <a:rPr lang="zh-CN" altLang="en-US" sz="15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塔式起重机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5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独立状态塔身（或附着状态下最高附着点以上塔身）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5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塔身轴心线对支承面的垂直度≤ </a:t>
                      </a:r>
                      <a:r>
                        <a:rPr lang="en-US" altLang="zh-CN" sz="15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4/100</a:t>
                      </a:r>
                      <a:endParaRPr lang="zh-CN" altLang="en-US" sz="15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附着状态下最高附着点以下塔身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塔身轴心线对支承面的垂直度≤ </a:t>
                      </a:r>
                      <a:r>
                        <a:rPr kumimoji="0" lang="en-US" altLang="zh-CN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2/100</a:t>
                      </a:r>
                      <a:endParaRPr kumimoji="0" lang="zh-CN" alt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endParaRPr lang="zh-CN" altLang="en-US" sz="15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490" y="1149985"/>
            <a:ext cx="2510155" cy="33680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7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9" r:link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506" y="975492"/>
            <a:ext cx="2703340" cy="3026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505" y="4073416"/>
            <a:ext cx="2703340" cy="1820918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1588940" y="924567"/>
            <a:ext cx="2065938" cy="4375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）附墙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667305" y="1426369"/>
            <a:ext cx="5971133" cy="47771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 应使用原厂配件，或有资质单位生产的附墙架，且应有相关设计图纸及计算资料</a:t>
            </a: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</a:p>
          <a:p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 附着框架应尽可能设置在塔身标准节的节点连接处，箍紧塔身，塔架对角处应设斜撑加固。</a:t>
            </a:r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 附着框架和附着支座布设时，附着杆倾斜角不得超过</a:t>
            </a: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度。</a:t>
            </a:r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 所有联接销轴，开口销必须符合要求，不得使用直    径不符的销轴，开口销要充分打开；</a:t>
            </a:r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⑤ 混凝土强度应达到</a:t>
            </a: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70%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，并有混凝土强度报告才可以安装附墙，附墙处必须有垫板（钢板），撑杆与预埋件不得硬性连接，应使用销轴联接，调节螺杆应能调节；</a:t>
            </a:r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⑥ 附墙间距参考说明书（每次附墙间距不一样，自由高度也不一样），同时控制长细比（参照说明书或咨询厂家）；</a:t>
            </a:r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⑦ 要求在附墙处搭设上下塔吊的安全通道（塔吊一端固定，建筑物一端保持滑道），两侧做防护围挡，底板满铺</a:t>
            </a: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板固定。</a:t>
            </a:r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795" y="932209"/>
            <a:ext cx="2664286" cy="48571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683" y="3835957"/>
            <a:ext cx="2944211" cy="20440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6079" y="1912919"/>
            <a:ext cx="1907482" cy="2712755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1746885" y="891540"/>
            <a:ext cx="4108910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）顶升套架</a:t>
            </a:r>
            <a:endParaRPr lang="en-US" altLang="zh-CN" sz="24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 油泵无缺油及油管有无漏油现象；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 套架与下支座联接销轴及开口销打开情况，顶升横梁是否放在踏步内并上防脱保险，个别型号有锲铁（卡在标准节直腹板上）；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 导向滑轮是否有缺少或者损坏，间隙过大的；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 顶升电机及是否保护接零；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⑤ 套架操作平台防护围栏及引进梁完好情况。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 userDrawn="1">
            <p:custDataLst>
              <p:tags r:id="rId2"/>
            </p:custDataLst>
          </p:nvPr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4" name="图片 3"/>
          <p:cNvPicPr/>
          <p:nvPr userDrawn="1">
            <p:custDataLst>
              <p:tags r:id="rId3"/>
            </p:custDataLst>
          </p:nvPr>
        </p:nvPicPr>
        <p:blipFill>
          <a:blip r:embed="rId13" r:link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矩形 5"/>
          <p:cNvSpPr/>
          <p:nvPr>
            <p:custDataLst>
              <p:tags r:id="rId4"/>
            </p:custDataLst>
          </p:nvPr>
        </p:nvSpPr>
        <p:spPr>
          <a:xfrm>
            <a:off x="762000" y="2805430"/>
            <a:ext cx="445135" cy="45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6"/>
          <p:cNvSpPr/>
          <p:nvPr>
            <p:custDataLst>
              <p:tags r:id="rId5"/>
            </p:custDataLst>
          </p:nvPr>
        </p:nvSpPr>
        <p:spPr>
          <a:xfrm>
            <a:off x="762000" y="762000"/>
            <a:ext cx="304800" cy="304800"/>
          </a:xfrm>
          <a:prstGeom prst="rect">
            <a:avLst/>
          </a:prstGeom>
          <a:solidFill>
            <a:schemeClr val="accent1">
              <a:lumMod val="75000"/>
              <a:alpha val="6235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762000" y="1371600"/>
            <a:ext cx="3962425" cy="1219314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 fontScale="90000" lnSpcReduction="10000"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4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（5）上、下回转及回转支承</a:t>
            </a:r>
          </a:p>
        </p:txBody>
      </p:sp>
      <p:sp>
        <p:nvSpPr>
          <p:cNvPr id="8" name="Title 6"/>
          <p:cNvSpPr txBox="1"/>
          <p:nvPr>
            <p:custDataLst>
              <p:tags r:id="rId7"/>
            </p:custDataLst>
          </p:nvPr>
        </p:nvSpPr>
        <p:spPr>
          <a:xfrm>
            <a:off x="762000" y="3048129"/>
            <a:ext cx="3962425" cy="3047911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 fontScale="90000"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下回转与标准节（套架）联接情况，上回转与起重臂，平衡臂，塔帽联接情况；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回转机构、回转支撑有无异常响声，清洁润滑结构；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回转限位是否有效（≤720°）；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回转电机防雨罩，保护接零及线路老化破皮情况。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86444" y="0"/>
            <a:ext cx="320042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040" h="10800">
                <a:moveTo>
                  <a:pt x="0" y="0"/>
                </a:moveTo>
                <a:lnTo>
                  <a:pt x="5040" y="0"/>
                </a:lnTo>
                <a:lnTo>
                  <a:pt x="504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40" r="20540"/>
          <a:stretch>
            <a:fillRect/>
          </a:stretch>
        </p:blipFill>
        <p:spPr>
          <a:xfrm>
            <a:off x="8991671" y="0"/>
            <a:ext cx="320042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040" h="10800">
                <a:moveTo>
                  <a:pt x="0" y="0"/>
                </a:moveTo>
                <a:lnTo>
                  <a:pt x="5040" y="0"/>
                </a:lnTo>
                <a:lnTo>
                  <a:pt x="504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 userDrawn="1">
            <p:custDataLst>
              <p:tags r:id="rId2"/>
            </p:custDataLst>
          </p:nvPr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1746885" y="1083459"/>
            <a:ext cx="4460102" cy="468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）起重臂</a:t>
            </a:r>
            <a:endParaRPr lang="en-US" altLang="zh-CN" sz="24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 起重量限制器：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 小车运行情况，前后限位，防断绳装置，防断轴装置，缓冲装置，小车载人平台：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 起重节联接情况，前后拉杆联接情况；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 小车钢丝绳，起重钢丝绳断丝情况，钢丝绳下垂幅度要合理；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⑤ 吊钩保险及防脱绳装置，上限位是否有效：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⑥起重钢丝绳固定情况（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个绳卡及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</a:t>
            </a: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型槽）；</a:t>
            </a:r>
          </a:p>
        </p:txBody>
      </p:sp>
      <p:pic>
        <p:nvPicPr>
          <p:cNvPr id="7" name="Picture 2" descr="E:\安全（王）\照片\达重变臂\DSC02909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4811" y="3407057"/>
            <a:ext cx="3049878" cy="2152821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929" y="1083458"/>
            <a:ext cx="2996760" cy="22475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09562" y="609487"/>
            <a:ext cx="10972876" cy="705451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0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（7）平衡臂</a:t>
            </a:r>
          </a:p>
        </p:txBody>
      </p:sp>
      <p:sp>
        <p:nvSpPr>
          <p:cNvPr id="5" name="Title 6"/>
          <p:cNvSpPr txBox="1"/>
          <p:nvPr>
            <p:custDataLst>
              <p:tags r:id="rId5"/>
            </p:custDataLst>
          </p:nvPr>
        </p:nvSpPr>
        <p:spPr>
          <a:xfrm>
            <a:off x="609556" y="1921911"/>
            <a:ext cx="5600738" cy="432659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平衡臂与上支座及平衡臂与左右拉杆联接情况；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周边护栏及设置连接板；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控制柜线路老化及变阻箱完好情况；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卷筒钢丝绳润滑情况，排列整齐及是否安装盘绳器；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刹车片磨损情况及防雨罩，减速器注油；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配重块支撑长度及连接板；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障碍灯（同起重臂）。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15106" y="1921911"/>
            <a:ext cx="5067338" cy="432659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5520">
                <a:moveTo>
                  <a:pt x="0" y="0"/>
                </a:moveTo>
                <a:lnTo>
                  <a:pt x="8400" y="0"/>
                </a:lnTo>
                <a:lnTo>
                  <a:pt x="840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13" r:link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5143500" y="0"/>
            <a:ext cx="7048500" cy="177074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" b="479"/>
          <a:stretch>
            <a:fillRect/>
          </a:stretch>
        </p:blipFill>
        <p:spPr>
          <a:xfrm>
            <a:off x="0" y="-25"/>
            <a:ext cx="5181638" cy="68580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0" h="10800">
                <a:moveTo>
                  <a:pt x="0" y="0"/>
                </a:moveTo>
                <a:lnTo>
                  <a:pt x="8160" y="0"/>
                </a:lnTo>
                <a:lnTo>
                  <a:pt x="816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5791247" y="609580"/>
            <a:ext cx="5181638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0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（8）塔帽</a:t>
            </a:r>
          </a:p>
        </p:txBody>
      </p:sp>
      <p:sp>
        <p:nvSpPr>
          <p:cNvPr id="11" name="Title 6"/>
          <p:cNvSpPr txBox="1"/>
          <p:nvPr>
            <p:custDataLst>
              <p:tags r:id="rId7"/>
            </p:custDataLst>
          </p:nvPr>
        </p:nvSpPr>
        <p:spPr>
          <a:xfrm>
            <a:off x="5791247" y="1972799"/>
            <a:ext cx="5638838" cy="427569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塔帽与上支座销轴联接情况，塔帽与各拉杆联接情况；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起重力矩限制器三（或四个）微动开关是否灵（听响声及看挡板距离），小车不能向外前进，吊钩不能起勾，报警，小车减速：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爬梯及护圈是甭变形或固定牢固，塔帽顶维修平台及护栏完好情况；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塔帽顶滑轮磨损情况；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障碍灯与风速仪（30米安装障碍灯，50米安装风速仪）</a:t>
            </a:r>
          </a:p>
        </p:txBody>
      </p:sp>
      <p:sp>
        <p:nvSpPr>
          <p:cNvPr id="5" name="任意多边形: 形状 14"/>
          <p:cNvSpPr/>
          <p:nvPr>
            <p:custDataLst>
              <p:tags r:id="rId8"/>
            </p:custDataLst>
          </p:nvPr>
        </p:nvSpPr>
        <p:spPr>
          <a:xfrm>
            <a:off x="11148695" y="428625"/>
            <a:ext cx="302895" cy="369570"/>
          </a:xfrm>
          <a:custGeom>
            <a:avLst/>
            <a:gdLst>
              <a:gd name="connsiteX0" fmla="*/ 58302 w 200540"/>
              <a:gd name="connsiteY0" fmla="*/ 0 h 245089"/>
              <a:gd name="connsiteX1" fmla="*/ 200540 w 200540"/>
              <a:gd name="connsiteY1" fmla="*/ 0 h 245089"/>
              <a:gd name="connsiteX2" fmla="*/ 97518 w 200540"/>
              <a:gd name="connsiteY2" fmla="*/ 245089 h 245089"/>
              <a:gd name="connsiteX3" fmla="*/ 0 w 200540"/>
              <a:gd name="connsiteY3" fmla="*/ 245089 h 24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40" h="245089">
                <a:moveTo>
                  <a:pt x="58302" y="0"/>
                </a:moveTo>
                <a:lnTo>
                  <a:pt x="200540" y="0"/>
                </a:lnTo>
                <a:lnTo>
                  <a:pt x="97518" y="245089"/>
                </a:lnTo>
                <a:lnTo>
                  <a:pt x="0" y="2450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任意多边形: 形状 15"/>
          <p:cNvSpPr/>
          <p:nvPr>
            <p:custDataLst>
              <p:tags r:id="rId9"/>
            </p:custDataLst>
          </p:nvPr>
        </p:nvSpPr>
        <p:spPr>
          <a:xfrm>
            <a:off x="11486515" y="428625"/>
            <a:ext cx="302895" cy="369570"/>
          </a:xfrm>
          <a:custGeom>
            <a:avLst/>
            <a:gdLst>
              <a:gd name="connsiteX0" fmla="*/ 58302 w 200540"/>
              <a:gd name="connsiteY0" fmla="*/ 0 h 245089"/>
              <a:gd name="connsiteX1" fmla="*/ 200540 w 200540"/>
              <a:gd name="connsiteY1" fmla="*/ 0 h 245089"/>
              <a:gd name="connsiteX2" fmla="*/ 97518 w 200540"/>
              <a:gd name="connsiteY2" fmla="*/ 245089 h 245089"/>
              <a:gd name="connsiteX3" fmla="*/ 0 w 200540"/>
              <a:gd name="connsiteY3" fmla="*/ 245089 h 24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40" h="245089">
                <a:moveTo>
                  <a:pt x="58302" y="0"/>
                </a:moveTo>
                <a:lnTo>
                  <a:pt x="200540" y="0"/>
                </a:lnTo>
                <a:lnTo>
                  <a:pt x="97518" y="245089"/>
                </a:lnTo>
                <a:lnTo>
                  <a:pt x="0" y="2450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120" y="910459"/>
            <a:ext cx="2400000" cy="245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432" y="3611987"/>
            <a:ext cx="2457143" cy="2228572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974090" y="1017270"/>
            <a:ext cx="6549390" cy="482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）驾驶室</a:t>
            </a:r>
          </a:p>
          <a:p>
            <a:pPr>
              <a:lnSpc>
                <a:spcPct val="150000"/>
              </a:lnSpc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 控制台按钮齐全（包括报警灯，警铃，回转制动，启动开关，急停开关，重置等）；</a:t>
            </a:r>
          </a:p>
          <a:p>
            <a:pPr>
              <a:lnSpc>
                <a:spcPct val="150000"/>
              </a:lnSpc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 开关箱接线规范，开关及漏保不得倒置接线，做保护接零：</a:t>
            </a:r>
          </a:p>
          <a:p>
            <a:pPr>
              <a:lnSpc>
                <a:spcPct val="150000"/>
              </a:lnSpc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 绝缘底板及灭火器（便于取出）；</a:t>
            </a:r>
          </a:p>
          <a:p>
            <a:pPr>
              <a:lnSpc>
                <a:spcPct val="150000"/>
              </a:lnSpc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 视野开阔，不得在前窗玻璃上面粘贴东西，驾驶室不得垃圾过多，或影响操作物品；</a:t>
            </a:r>
          </a:p>
          <a:p>
            <a:pPr>
              <a:lnSpc>
                <a:spcPct val="150000"/>
              </a:lnSpc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⑤ 标示标牌性能表，提倡安装监控仪（水平度，垂直度，起重量，吊钩幅度，小车位置，力矩）。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4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57204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第一章、设备备案流程</a:t>
            </a:r>
          </a:p>
        </p:txBody>
      </p:sp>
      <p:sp>
        <p:nvSpPr>
          <p:cNvPr id="6" name="Title 6"/>
          <p:cNvSpPr txBox="1"/>
          <p:nvPr>
            <p:custDataLst>
              <p:tags r:id="rId6"/>
            </p:custDataLst>
          </p:nvPr>
        </p:nvSpPr>
        <p:spPr>
          <a:xfrm>
            <a:off x="1261110" y="2438400"/>
            <a:ext cx="9746615" cy="243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800" b="1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（主要包括：塔式起重机，施工升降机，物料提升机，门式起重机）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336" y="1398225"/>
            <a:ext cx="2385714" cy="19714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264" y="4088756"/>
            <a:ext cx="2399786" cy="10571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721" y="1252902"/>
            <a:ext cx="2449064" cy="4460714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1585670" y="1103424"/>
            <a:ext cx="408383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）吊钩、钢丝绳的检查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3070" y="1516793"/>
            <a:ext cx="4066436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吊钩禁止补焊，有下列情况这一的，应予以报废</a:t>
            </a:r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</a:p>
          <a:p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1) 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</a:t>
            </a:r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倍放大镜观察表面有裂纹：</a:t>
            </a:r>
          </a:p>
          <a:p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2) 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钩尾和螺纹部分等危险截面及钩筋有永久性变形：</a:t>
            </a:r>
          </a:p>
          <a:p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3) 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挂绳处截面磨损量超过原高度的</a:t>
            </a:r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10%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</a:p>
          <a:p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4) 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心轴磨损量超过其直径的</a:t>
            </a:r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5%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</a:p>
          <a:p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5) 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开口比原尺寸增加</a:t>
            </a:r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15%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  <a:p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钢丝绳报废标准：</a:t>
            </a:r>
          </a:p>
          <a:p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1) 6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倍钢丝绳直径长度范范围内，可见断丝总数超过钢丝绳中钢丝总数</a:t>
            </a:r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5%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  <a:p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2) 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局部断股。</a:t>
            </a:r>
          </a:p>
          <a:p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3) 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索眼集中断丝、断丝集中在金属套管、插接处附近、插接连接绳股中。</a:t>
            </a:r>
          </a:p>
          <a:p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4) 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钢丝绳严重锈蚀。柔性降低，表面明显粗糙，锈蚀部位实测直径小于公称直径</a:t>
            </a:r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93%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  <a:p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5) 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钢丝绳畸变、压破、绳芯损坏、钢丝绳压扁超过原公称直径</a:t>
            </a:r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20%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  <a:p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6) 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钢丝绳热损坏。</a:t>
            </a:r>
          </a:p>
          <a:p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7) 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插接处严重受挤压、磨损、金属套管损坏，直径缩小到原公称直径</a:t>
            </a:r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95%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  <a:p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8) </a:t>
            </a:r>
            <a:r>
              <a:rPr lang="zh-CN" altLang="en-US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绳端固定连接金属套管或插接部分滑出。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609562" y="609487"/>
            <a:ext cx="10972876" cy="705451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0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（11）防护棚及电缆</a:t>
            </a:r>
          </a:p>
        </p:txBody>
      </p:sp>
      <p:sp>
        <p:nvSpPr>
          <p:cNvPr id="5" name="Title 6"/>
          <p:cNvSpPr txBox="1"/>
          <p:nvPr>
            <p:custDataLst>
              <p:tags r:id="rId5"/>
            </p:custDataLst>
          </p:nvPr>
        </p:nvSpPr>
        <p:spPr>
          <a:xfrm>
            <a:off x="609556" y="1924549"/>
            <a:ext cx="6667538" cy="356186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基础周边做不低于1.8m围挡，进出门应外开，围栏外侧挂设标示标牌（包括塔吊操作规程，塔吊十不吊，使用登记牌，塔吊现场编号，司机安全技术交底及上岗证复印件，安全警示标示）；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立塔时将富裕电缆放于套架平台上面，主电缆，照明电缆使用角铁，瓷瓶工整固定；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专用二级箱做重复接地，且不得与塔身直接相连，检查电缆破损及包扎情况。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1906" y="1924549"/>
            <a:ext cx="4000538" cy="35618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5520">
                <a:moveTo>
                  <a:pt x="0" y="0"/>
                </a:moveTo>
                <a:lnTo>
                  <a:pt x="8400" y="0"/>
                </a:lnTo>
                <a:lnTo>
                  <a:pt x="840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pic>
        <p:nvPicPr>
          <p:cNvPr id="7" name="image 190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8300" y="1022985"/>
            <a:ext cx="9291955" cy="5835015"/>
          </a:xfrm>
          <a:prstGeom prst="rect">
            <a:avLst/>
          </a:prstGeom>
          <a:ln>
            <a:noFill/>
          </a:ln>
          <a:effectLst>
            <a:outerShdw blurRad="1524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505181" y="1897349"/>
            <a:ext cx="5181638" cy="703387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（12）安全装置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5181" y="2752573"/>
            <a:ext cx="5181638" cy="267612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0" h="3120">
                <a:moveTo>
                  <a:pt x="0" y="0"/>
                </a:moveTo>
                <a:lnTo>
                  <a:pt x="8160" y="0"/>
                </a:lnTo>
                <a:lnTo>
                  <a:pt x="8160" y="3120"/>
                </a:lnTo>
                <a:lnTo>
                  <a:pt x="0" y="31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7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857251"/>
            <a:ext cx="7780283" cy="514349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4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2、塔吊日常管理</a:t>
            </a:r>
          </a:p>
        </p:txBody>
      </p:sp>
      <p:sp>
        <p:nvSpPr>
          <p:cNvPr id="6" name="Title 6"/>
          <p:cNvSpPr txBox="1"/>
          <p:nvPr>
            <p:custDataLst>
              <p:tags r:id="rId6"/>
            </p:custDataLst>
          </p:nvPr>
        </p:nvSpPr>
        <p:spPr>
          <a:xfrm>
            <a:off x="609486" y="1521594"/>
            <a:ext cx="10973028" cy="472655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25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塔吊附墙预埋件必须由专人负责前期预埋，四级风以上不得安装作业，对安装人员安全技术交底，现场设置警戒区,专人监控。顶升前必须保汪油泵工作正常，大臂平衡，顶升横梁放置踏步内：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定期（一般为每月）对每台塔吊垂直度（塔吊基础承台以上垂直度，不包括下面格构柱高度），接地电阻值进行测试：每天要求（协同）塔司班前塔吊安全隐患排查，发现问题确认后及时通知相关单位整改：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关注检验检测报告有效期限（1年），使用登记证是否期需延期，每月填写设备台账报表，上报公司安全管理部；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每人对特种作业人员进行巡查，发现违规操作、指挥的及时教育，定期对塔司、司索工、指挥进行安全技术交底，审核特殊工种上岗证有效时间。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存在群塔作业的，或塔吊大臂不能自由回转的在大风天气调整大臂方向，顶升加节后保证塔吊相互之间及塔吊与外架、其他建筑物、高压线的安全距离。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7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9" r:link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3" name="等腰三角形 2"/>
          <p:cNvSpPr/>
          <p:nvPr>
            <p:custDataLst>
              <p:tags r:id="rId4"/>
            </p:custDataLst>
          </p:nvPr>
        </p:nvSpPr>
        <p:spPr>
          <a:xfrm rot="5400000">
            <a:off x="-381319" y="883579"/>
            <a:ext cx="5529129" cy="4766491"/>
          </a:xfrm>
          <a:prstGeom prst="triangle">
            <a:avLst/>
          </a:prstGeom>
          <a:pattFill prst="ltUpDiag">
            <a:fgClr>
              <a:schemeClr val="lt2"/>
            </a:fgClr>
            <a:bgClr>
              <a:schemeClr val="l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717550" y="615950"/>
            <a:ext cx="10756900" cy="56261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228600" indent="-228600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u="none" strike="noStrike" cap="none" spc="150" normalizeH="0" baseline="0">
                <a:solidFill>
                  <a:schemeClr val="bg2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6858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lvl="0" indent="-34290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j-lt"/>
              <a:buAutoNum type="arabicPeriod"/>
            </a:pPr>
            <a:r>
              <a:rPr lang="zh-CN" altLang="en-US" sz="2200" dirty="0"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操作、指挥、拆装人员必须持证上岗及具备以下条件</a:t>
            </a:r>
          </a:p>
          <a:p>
            <a:pPr marL="749300" lvl="1" indent="-30480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circleNumDbPlain"/>
            </a:pPr>
            <a:r>
              <a:rPr lang="zh-CN" altLang="en-US" sz="2200" dirty="0"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年满18周岁具有初中以上文化程度；</a:t>
            </a:r>
          </a:p>
          <a:p>
            <a:pPr marL="749300" lvl="1" indent="-30480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circleNumDbPlain"/>
            </a:pPr>
            <a:r>
              <a:rPr lang="zh-CN" altLang="en-US" sz="2200" dirty="0"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有良好的身体素质，没有色盲，听觉正常，无心脏病、贫血，癫痛病、眩晕和突发性昏厥等疾病。</a:t>
            </a:r>
          </a:p>
          <a:p>
            <a:pPr marL="749300" lvl="1" indent="-30480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circleNumDbPlain"/>
            </a:pPr>
            <a:r>
              <a:rPr lang="zh-CN" altLang="en-US" sz="2200" dirty="0"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接受过专门安全操作知识培训，经建设主管部门专项合格，取得建筑施工特种作业操作资格证书。</a:t>
            </a:r>
          </a:p>
          <a:p>
            <a:pPr marL="749300" lvl="1" indent="-30480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circleNumDbPlain"/>
            </a:pPr>
            <a:r>
              <a:rPr lang="zh-CN" altLang="en-US" sz="2200" dirty="0"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首次取证人员，不满三个月不得独立操作设备。</a:t>
            </a:r>
          </a:p>
          <a:p>
            <a:pPr marL="342900" lvl="0" indent="-34290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j-lt"/>
              <a:buAutoNum type="arabicPeriod"/>
            </a:pPr>
            <a:r>
              <a:rPr lang="zh-CN" altLang="en-US" sz="2200" dirty="0"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制定岗位职责</a:t>
            </a:r>
          </a:p>
          <a:p>
            <a:pPr marL="749300" lvl="1" indent="-30480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circleNumDbPlain"/>
            </a:pPr>
            <a:r>
              <a:rPr lang="zh-CN" altLang="en-US" sz="2200" dirty="0"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定人      定机       定岗</a:t>
            </a: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4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（3）操作规程</a:t>
            </a:r>
          </a:p>
        </p:txBody>
      </p:sp>
      <p:sp>
        <p:nvSpPr>
          <p:cNvPr id="6" name="Title 6"/>
          <p:cNvSpPr txBox="1"/>
          <p:nvPr>
            <p:custDataLst>
              <p:tags r:id="rId6"/>
            </p:custDataLst>
          </p:nvPr>
        </p:nvSpPr>
        <p:spPr>
          <a:xfrm>
            <a:off x="609486" y="1521594"/>
            <a:ext cx="10973028" cy="472655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进入施工现场作业、必须佩戴安全帽、穿防滑鞋。听从现场施工生产安排。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作业过程必须专人指挥，严禁无指挥操作，擅自操作。指挥人员必须明确吊物重量、吊点位置，懂得合理吊挂吊具。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严禁司机、指挥人员酒后作业。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司机每班启动塔吊前、应鸣玲示警，提请施工人员注意安全。起吊时，必须先将重物吊起离地面50米左右停住，环顾四周情况、确定制动、物料捆扎、吊点和吊具无问题后，方可指挥操作。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严禁用吊钩直接吊挂重物、必须用吊索具吊挂重物、吊物在整个吊运过程中不的摆动、自转、不得吊运悬挂不稳的重物，吊运体积大的吊物应拉溜绳。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塔吊运行过程中，应逐级变档，严禁急开急停和越挡操作，不允许通过打反车停车。防止吊运过程中物料发生散落、松绑、偏斜等情况。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3" r:link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5" r:link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12" name="任意多边形: 形状 11"/>
          <p:cNvSpPr/>
          <p:nvPr>
            <p:custDataLst>
              <p:tags r:id="rId4"/>
            </p:custDataLst>
          </p:nvPr>
        </p:nvSpPr>
        <p:spPr>
          <a:xfrm>
            <a:off x="0" y="0"/>
            <a:ext cx="5426732" cy="6858000"/>
          </a:xfrm>
          <a:custGeom>
            <a:avLst/>
            <a:gdLst>
              <a:gd name="connsiteX0" fmla="*/ 0 w 5426732"/>
              <a:gd name="connsiteY0" fmla="*/ 0 h 6858000"/>
              <a:gd name="connsiteX1" fmla="*/ 4559913 w 5426732"/>
              <a:gd name="connsiteY1" fmla="*/ 0 h 6858000"/>
              <a:gd name="connsiteX2" fmla="*/ 5426732 w 5426732"/>
              <a:gd name="connsiteY2" fmla="*/ 6858000 h 6858000"/>
              <a:gd name="connsiteX3" fmla="*/ 0 w 54267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732" h="6858000">
                <a:moveTo>
                  <a:pt x="0" y="0"/>
                </a:moveTo>
                <a:lnTo>
                  <a:pt x="4559913" y="0"/>
                </a:lnTo>
                <a:lnTo>
                  <a:pt x="54267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76137" y="3697791"/>
            <a:ext cx="3526939" cy="457120"/>
          </a:xfrm>
          <a:prstGeom prst="rect">
            <a:avLst/>
          </a:prstGeom>
          <a:noFill/>
        </p:spPr>
        <p:txBody>
          <a:bodyPr wrap="square" lIns="90170" tIns="46990" rIns="90170" bIns="46990" rtlCol="0" anchor="t">
            <a:normAutofit lnSpcReduction="10000"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>
              <a:lnSpc>
                <a:spcPct val="120000"/>
              </a:lnSpc>
              <a:spcAft>
                <a:spcPts val="0"/>
              </a:spcAft>
            </a:pPr>
            <a:r>
              <a:rPr lang="zh-CN" altLang="en-US" sz="2000">
                <a:solidFill>
                  <a:schemeClr val="dk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to add a subtitle</a:t>
            </a: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76137" y="1325761"/>
            <a:ext cx="3526939" cy="2103239"/>
          </a:xfrm>
          <a:prstGeom prst="rect">
            <a:avLst/>
          </a:prstGeom>
          <a:noFill/>
        </p:spPr>
        <p:txBody>
          <a:bodyPr wrap="square" lIns="90170" tIns="46990" rIns="90170" bIns="4699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b="1" spc="30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add header</a:t>
            </a: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5615354" y="804423"/>
            <a:ext cx="6137707" cy="5354822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起吊细长物料时，物料最少捆扎两处、用两个吊点吊运，整个吊运过程中，物料应处于水平状态。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作业中平移起吊重物时，物重高出所跨越障碍物的高度不得小于1米。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每班作业前应检查钢绳、滑轮、吊钩、吊绳。钢绳在卷筒的缠绕必须整齐，不得爬绳、乱绳、啃绳，不得扭曲、断股。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碰恶劣气候如：大雨、大雪、大雾、风力超过四级应停止作业。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禁止在塔吊各部位乱放工具、零件或杂物，严禁起重机上向下抛扔物品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起吊短碎物料、如扣件、砖必须用强度足够的网带包装或四周封闭的料具，不得直接捆扎起吊。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每班作业完毕应将各控制器拉到零位，松开回转制动，切断总电源。吊钩升至高位、停至尖部。</a:t>
            </a: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8522676" y="6447692"/>
            <a:ext cx="3669323" cy="93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11847372" y="0"/>
            <a:ext cx="188622" cy="973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任意多边形: 形状 15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 rot="10800000">
            <a:off x="4189095" y="5085080"/>
            <a:ext cx="528955" cy="1073150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lt1">
              <a:lumMod val="95000"/>
              <a:alpha val="20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任意多边形: 形状 16"/>
          <p:cNvSpPr>
            <a:spLocks noChangeAspect="1"/>
          </p:cNvSpPr>
          <p:nvPr>
            <p:custDataLst>
              <p:tags r:id="rId11"/>
            </p:custDataLst>
          </p:nvPr>
        </p:nvSpPr>
        <p:spPr>
          <a:xfrm rot="10800000">
            <a:off x="3488055" y="5085080"/>
            <a:ext cx="528955" cy="1073150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lt1">
              <a:lumMod val="95000"/>
              <a:alpha val="20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47" r:link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49" r:link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3" name="文本框 3"/>
          <p:cNvSpPr txBox="1"/>
          <p:nvPr>
            <p:custDataLst>
              <p:tags r:id="rId4"/>
            </p:custDataLst>
          </p:nvPr>
        </p:nvSpPr>
        <p:spPr>
          <a:xfrm>
            <a:off x="1733074" y="857250"/>
            <a:ext cx="8412480" cy="7433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0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912089" y="1525597"/>
            <a:ext cx="7402024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kern="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lang="en-US" altLang="zh-CN" sz="2400" kern="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4</a:t>
            </a:r>
            <a:r>
              <a:rPr lang="zh-CN" altLang="en-US" sz="2400" kern="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）</a:t>
            </a:r>
            <a:r>
              <a:rPr lang="da-DK" altLang="zh-CN" sz="2400" kern="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严禁违章操作做到十不吊</a:t>
            </a:r>
          </a:p>
          <a:p>
            <a:endParaRPr lang="da-DK" altLang="zh-CN" sz="2400" kern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33" name="直接连接符 32"/>
          <p:cNvCxnSpPr>
            <a:stCxn id="34" idx="6"/>
            <a:endCxn id="38" idx="2"/>
          </p:cNvCxnSpPr>
          <p:nvPr>
            <p:custDataLst>
              <p:tags r:id="rId6"/>
            </p:custDataLst>
          </p:nvPr>
        </p:nvCxnSpPr>
        <p:spPr>
          <a:xfrm>
            <a:off x="2927663" y="2472516"/>
            <a:ext cx="951145" cy="0"/>
          </a:xfrm>
          <a:prstGeom prst="line">
            <a:avLst/>
          </a:prstGeom>
          <a:ln w="19050">
            <a:solidFill>
              <a:srgbClr val="979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>
            <p:custDataLst>
              <p:tags r:id="rId7"/>
            </p:custDataLst>
          </p:nvPr>
        </p:nvSpPr>
        <p:spPr>
          <a:xfrm>
            <a:off x="2386806" y="2241880"/>
            <a:ext cx="540857" cy="461273"/>
          </a:xfrm>
          <a:prstGeom prst="ellips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1</a:t>
            </a:r>
          </a:p>
        </p:txBody>
      </p:sp>
      <p:cxnSp>
        <p:nvCxnSpPr>
          <p:cNvPr id="35" name="直接连接符 34"/>
          <p:cNvCxnSpPr/>
          <p:nvPr>
            <p:custDataLst>
              <p:tags r:id="rId8"/>
            </p:custDataLst>
          </p:nvPr>
        </p:nvCxnSpPr>
        <p:spPr>
          <a:xfrm>
            <a:off x="2864678" y="2703153"/>
            <a:ext cx="0" cy="1358194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29"/>
          <p:cNvSpPr txBox="1"/>
          <p:nvPr>
            <p:custDataLst>
              <p:tags r:id="rId9"/>
            </p:custDataLst>
          </p:nvPr>
        </p:nvSpPr>
        <p:spPr>
          <a:xfrm>
            <a:off x="2218495" y="2721845"/>
            <a:ext cx="1274048" cy="121226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14630" indent="-214630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Blip>
                <a:blip r:embed="rId51"/>
              </a:buBlip>
            </a:pPr>
            <a:r>
              <a:rPr lang="en-US" altLang="zh-CN" sz="2100" kern="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斜拉斜扯不吊</a:t>
            </a:r>
          </a:p>
        </p:txBody>
      </p:sp>
      <p:cxnSp>
        <p:nvCxnSpPr>
          <p:cNvPr id="37" name="直接连接符 36"/>
          <p:cNvCxnSpPr>
            <a:stCxn id="38" idx="6"/>
            <a:endCxn id="42" idx="2"/>
          </p:cNvCxnSpPr>
          <p:nvPr>
            <p:custDataLst>
              <p:tags r:id="rId10"/>
            </p:custDataLst>
          </p:nvPr>
        </p:nvCxnSpPr>
        <p:spPr>
          <a:xfrm>
            <a:off x="4419665" y="2472516"/>
            <a:ext cx="807997" cy="0"/>
          </a:xfrm>
          <a:prstGeom prst="line">
            <a:avLst/>
          </a:prstGeom>
          <a:ln w="19050">
            <a:solidFill>
              <a:srgbClr val="979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/>
          <p:cNvSpPr/>
          <p:nvPr>
            <p:custDataLst>
              <p:tags r:id="rId11"/>
            </p:custDataLst>
          </p:nvPr>
        </p:nvSpPr>
        <p:spPr>
          <a:xfrm>
            <a:off x="3878808" y="2241880"/>
            <a:ext cx="540857" cy="461273"/>
          </a:xfrm>
          <a:prstGeom prst="ellips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2</a:t>
            </a:r>
          </a:p>
        </p:txBody>
      </p:sp>
      <p:cxnSp>
        <p:nvCxnSpPr>
          <p:cNvPr id="39" name="直接连接符 38"/>
          <p:cNvCxnSpPr/>
          <p:nvPr>
            <p:custDataLst>
              <p:tags r:id="rId12"/>
            </p:custDataLst>
          </p:nvPr>
        </p:nvCxnSpPr>
        <p:spPr>
          <a:xfrm>
            <a:off x="4042076" y="2703153"/>
            <a:ext cx="0" cy="1358194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1"/>
          <p:cNvSpPr txBox="1"/>
          <p:nvPr>
            <p:custDataLst>
              <p:tags r:id="rId13"/>
            </p:custDataLst>
          </p:nvPr>
        </p:nvSpPr>
        <p:spPr>
          <a:xfrm>
            <a:off x="3629452" y="2721845"/>
            <a:ext cx="1223150" cy="121226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14630" indent="-214630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Blip>
                <a:blip r:embed="rId51"/>
              </a:buBlip>
            </a:pPr>
            <a:r>
              <a:rPr lang="en-US" altLang="zh-CN" sz="2100" kern="0" dirty="0" err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超载</a:t>
            </a:r>
            <a:endParaRPr lang="en-US" altLang="zh-CN" sz="2100" kern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CN" sz="2100" kern="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  </a:t>
            </a:r>
            <a:r>
              <a:rPr lang="en-US" altLang="zh-CN" sz="2100" kern="0" dirty="0" err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不吊</a:t>
            </a:r>
          </a:p>
        </p:txBody>
      </p:sp>
      <p:cxnSp>
        <p:nvCxnSpPr>
          <p:cNvPr id="41" name="直接连接符 40"/>
          <p:cNvCxnSpPr>
            <a:stCxn id="42" idx="6"/>
            <a:endCxn id="46" idx="2"/>
          </p:cNvCxnSpPr>
          <p:nvPr>
            <p:custDataLst>
              <p:tags r:id="rId14"/>
            </p:custDataLst>
          </p:nvPr>
        </p:nvCxnSpPr>
        <p:spPr>
          <a:xfrm>
            <a:off x="5768519" y="2472516"/>
            <a:ext cx="1022317" cy="0"/>
          </a:xfrm>
          <a:prstGeom prst="line">
            <a:avLst/>
          </a:prstGeom>
          <a:ln w="19050">
            <a:solidFill>
              <a:srgbClr val="979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/>
          <p:cNvSpPr/>
          <p:nvPr>
            <p:custDataLst>
              <p:tags r:id="rId15"/>
            </p:custDataLst>
          </p:nvPr>
        </p:nvSpPr>
        <p:spPr>
          <a:xfrm>
            <a:off x="5227662" y="2241880"/>
            <a:ext cx="540857" cy="461273"/>
          </a:xfrm>
          <a:prstGeom prst="ellips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3</a:t>
            </a:r>
          </a:p>
        </p:txBody>
      </p:sp>
      <p:cxnSp>
        <p:nvCxnSpPr>
          <p:cNvPr id="43" name="直接连接符 42"/>
          <p:cNvCxnSpPr/>
          <p:nvPr>
            <p:custDataLst>
              <p:tags r:id="rId16"/>
            </p:custDataLst>
          </p:nvPr>
        </p:nvCxnSpPr>
        <p:spPr>
          <a:xfrm>
            <a:off x="5219474" y="2703153"/>
            <a:ext cx="0" cy="1358194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stCxn id="46" idx="6"/>
            <a:endCxn id="50" idx="2"/>
          </p:cNvCxnSpPr>
          <p:nvPr>
            <p:custDataLst>
              <p:tags r:id="rId17"/>
            </p:custDataLst>
          </p:nvPr>
        </p:nvCxnSpPr>
        <p:spPr>
          <a:xfrm>
            <a:off x="7331693" y="2472516"/>
            <a:ext cx="1322363" cy="0"/>
          </a:xfrm>
          <a:prstGeom prst="line">
            <a:avLst/>
          </a:prstGeom>
          <a:ln w="19050">
            <a:solidFill>
              <a:srgbClr val="979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/>
          <p:cNvSpPr/>
          <p:nvPr>
            <p:custDataLst>
              <p:tags r:id="rId18"/>
            </p:custDataLst>
          </p:nvPr>
        </p:nvSpPr>
        <p:spPr>
          <a:xfrm>
            <a:off x="6790836" y="2241880"/>
            <a:ext cx="540857" cy="461273"/>
          </a:xfrm>
          <a:prstGeom prst="ellips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4</a:t>
            </a:r>
          </a:p>
        </p:txBody>
      </p:sp>
      <p:cxnSp>
        <p:nvCxnSpPr>
          <p:cNvPr id="47" name="直接连接符 46"/>
          <p:cNvCxnSpPr/>
          <p:nvPr>
            <p:custDataLst>
              <p:tags r:id="rId19"/>
            </p:custDataLst>
          </p:nvPr>
        </p:nvCxnSpPr>
        <p:spPr>
          <a:xfrm>
            <a:off x="6396872" y="2703153"/>
            <a:ext cx="0" cy="1358194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33"/>
          <p:cNvSpPr txBox="1"/>
          <p:nvPr>
            <p:custDataLst>
              <p:tags r:id="rId20"/>
            </p:custDataLst>
          </p:nvPr>
        </p:nvSpPr>
        <p:spPr>
          <a:xfrm>
            <a:off x="6602993" y="2721945"/>
            <a:ext cx="1693282" cy="11874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4630" indent="-214630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Blip>
                <a:blip r:embed="rId51"/>
              </a:buBlip>
            </a:pPr>
            <a:r>
              <a:rPr lang="en-US" altLang="zh-CN" sz="2100" kern="0" dirty="0" err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吊物边缘锋利无防护措施</a:t>
            </a:r>
            <a:r>
              <a:rPr lang="zh-CN" altLang="en-US" sz="2100" kern="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不</a:t>
            </a:r>
            <a:r>
              <a:rPr lang="en-US" altLang="zh-CN" sz="2100" kern="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吊</a:t>
            </a:r>
          </a:p>
        </p:txBody>
      </p:sp>
      <p:cxnSp>
        <p:nvCxnSpPr>
          <p:cNvPr id="49" name="直接连接符 48"/>
          <p:cNvCxnSpPr>
            <a:stCxn id="50" idx="6"/>
          </p:cNvCxnSpPr>
          <p:nvPr>
            <p:custDataLst>
              <p:tags r:id="rId21"/>
            </p:custDataLst>
          </p:nvPr>
        </p:nvCxnSpPr>
        <p:spPr>
          <a:xfrm>
            <a:off x="9194913" y="2472516"/>
            <a:ext cx="631196" cy="0"/>
          </a:xfrm>
          <a:prstGeom prst="line">
            <a:avLst/>
          </a:prstGeom>
          <a:ln w="19050">
            <a:solidFill>
              <a:srgbClr val="979A9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椭圆 49"/>
          <p:cNvSpPr/>
          <p:nvPr>
            <p:custDataLst>
              <p:tags r:id="rId22"/>
            </p:custDataLst>
          </p:nvPr>
        </p:nvSpPr>
        <p:spPr>
          <a:xfrm>
            <a:off x="8654056" y="2241880"/>
            <a:ext cx="540857" cy="461273"/>
          </a:xfrm>
          <a:prstGeom prst="ellips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5</a:t>
            </a:r>
          </a:p>
        </p:txBody>
      </p:sp>
      <p:cxnSp>
        <p:nvCxnSpPr>
          <p:cNvPr id="51" name="直接连接符 50"/>
          <p:cNvCxnSpPr/>
          <p:nvPr>
            <p:custDataLst>
              <p:tags r:id="rId23"/>
            </p:custDataLst>
          </p:nvPr>
        </p:nvCxnSpPr>
        <p:spPr>
          <a:xfrm>
            <a:off x="7574269" y="2703153"/>
            <a:ext cx="0" cy="1358194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34"/>
          <p:cNvSpPr txBox="1"/>
          <p:nvPr>
            <p:custDataLst>
              <p:tags r:id="rId24"/>
            </p:custDataLst>
          </p:nvPr>
        </p:nvSpPr>
        <p:spPr>
          <a:xfrm>
            <a:off x="8352894" y="2697127"/>
            <a:ext cx="1486093" cy="121226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14630" indent="-214630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Blip>
                <a:blip r:embed="rId51"/>
              </a:buBlip>
            </a:pPr>
            <a:r>
              <a:rPr lang="en-US" altLang="zh-CN" sz="2100" kern="0" dirty="0" err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吊物上站人不吊</a:t>
            </a:r>
          </a:p>
        </p:txBody>
      </p:sp>
      <p:sp>
        <p:nvSpPr>
          <p:cNvPr id="53" name="文本框 29"/>
          <p:cNvSpPr txBox="1"/>
          <p:nvPr>
            <p:custDataLst>
              <p:tags r:id="rId25"/>
            </p:custDataLst>
          </p:nvPr>
        </p:nvSpPr>
        <p:spPr>
          <a:xfrm>
            <a:off x="4974439" y="2697127"/>
            <a:ext cx="1496626" cy="12122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4630" indent="-214630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Blip>
                <a:blip r:embed="rId51"/>
              </a:buBlip>
            </a:pPr>
            <a:r>
              <a:rPr lang="zh-CN" altLang="en-US" sz="2100" kern="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散装物件捆扎不实不吊</a:t>
            </a:r>
          </a:p>
        </p:txBody>
      </p:sp>
      <p:cxnSp>
        <p:nvCxnSpPr>
          <p:cNvPr id="55" name="直接连接符 54"/>
          <p:cNvCxnSpPr>
            <a:stCxn id="56" idx="6"/>
            <a:endCxn id="60" idx="2"/>
          </p:cNvCxnSpPr>
          <p:nvPr>
            <p:custDataLst>
              <p:tags r:id="rId26"/>
            </p:custDataLst>
          </p:nvPr>
        </p:nvCxnSpPr>
        <p:spPr>
          <a:xfrm>
            <a:off x="2878582" y="4140762"/>
            <a:ext cx="1055141" cy="0"/>
          </a:xfrm>
          <a:prstGeom prst="line">
            <a:avLst/>
          </a:prstGeom>
          <a:ln w="19050">
            <a:solidFill>
              <a:srgbClr val="979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55"/>
          <p:cNvSpPr/>
          <p:nvPr>
            <p:custDataLst>
              <p:tags r:id="rId27"/>
            </p:custDataLst>
          </p:nvPr>
        </p:nvSpPr>
        <p:spPr>
          <a:xfrm>
            <a:off x="2337151" y="3916677"/>
            <a:ext cx="541432" cy="448170"/>
          </a:xfrm>
          <a:prstGeom prst="ellips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6</a:t>
            </a:r>
          </a:p>
        </p:txBody>
      </p:sp>
      <p:cxnSp>
        <p:nvCxnSpPr>
          <p:cNvPr id="57" name="直接连接符 56"/>
          <p:cNvCxnSpPr/>
          <p:nvPr>
            <p:custDataLst>
              <p:tags r:id="rId28"/>
            </p:custDataLst>
          </p:nvPr>
        </p:nvCxnSpPr>
        <p:spPr>
          <a:xfrm>
            <a:off x="2875766" y="4364847"/>
            <a:ext cx="0" cy="1319611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29"/>
          <p:cNvSpPr txBox="1"/>
          <p:nvPr>
            <p:custDataLst>
              <p:tags r:id="rId29"/>
            </p:custDataLst>
          </p:nvPr>
        </p:nvSpPr>
        <p:spPr>
          <a:xfrm>
            <a:off x="2304918" y="4383009"/>
            <a:ext cx="1478782" cy="11778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4630" indent="-214630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Blip>
                <a:blip r:embed="rId51"/>
              </a:buBlip>
            </a:pPr>
            <a:r>
              <a:rPr lang="en-US" altLang="zh-CN" sz="2100" kern="0" dirty="0" err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指挥人员信号不明不吊</a:t>
            </a:r>
          </a:p>
        </p:txBody>
      </p:sp>
      <p:cxnSp>
        <p:nvCxnSpPr>
          <p:cNvPr id="59" name="直接连接符 58"/>
          <p:cNvCxnSpPr>
            <a:stCxn id="60" idx="6"/>
            <a:endCxn id="64" idx="2"/>
          </p:cNvCxnSpPr>
          <p:nvPr>
            <p:custDataLst>
              <p:tags r:id="rId30"/>
            </p:custDataLst>
          </p:nvPr>
        </p:nvCxnSpPr>
        <p:spPr>
          <a:xfrm>
            <a:off x="4475155" y="4140762"/>
            <a:ext cx="785060" cy="0"/>
          </a:xfrm>
          <a:prstGeom prst="line">
            <a:avLst/>
          </a:prstGeom>
          <a:ln w="19050">
            <a:solidFill>
              <a:srgbClr val="979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/>
          <p:cNvSpPr/>
          <p:nvPr>
            <p:custDataLst>
              <p:tags r:id="rId31"/>
            </p:custDataLst>
          </p:nvPr>
        </p:nvSpPr>
        <p:spPr>
          <a:xfrm>
            <a:off x="3933723" y="3916677"/>
            <a:ext cx="541432" cy="448170"/>
          </a:xfrm>
          <a:prstGeom prst="ellips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7</a:t>
            </a:r>
          </a:p>
        </p:txBody>
      </p:sp>
      <p:cxnSp>
        <p:nvCxnSpPr>
          <p:cNvPr id="61" name="直接连接符 60"/>
          <p:cNvCxnSpPr/>
          <p:nvPr>
            <p:custDataLst>
              <p:tags r:id="rId32"/>
            </p:custDataLst>
          </p:nvPr>
        </p:nvCxnSpPr>
        <p:spPr>
          <a:xfrm>
            <a:off x="4054415" y="4364847"/>
            <a:ext cx="0" cy="1319611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31"/>
          <p:cNvSpPr txBox="1"/>
          <p:nvPr>
            <p:custDataLst>
              <p:tags r:id="rId33"/>
            </p:custDataLst>
          </p:nvPr>
        </p:nvSpPr>
        <p:spPr>
          <a:xfrm>
            <a:off x="3655298" y="4383009"/>
            <a:ext cx="1531138" cy="11778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4630" indent="-214630"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Blip>
                <a:blip r:embed="rId51"/>
              </a:buBlip>
            </a:pPr>
            <a:r>
              <a:rPr lang="en-US" altLang="zh-CN" sz="2100" kern="0" dirty="0" err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埋在地下的物件不吊</a:t>
            </a:r>
          </a:p>
        </p:txBody>
      </p:sp>
      <p:cxnSp>
        <p:nvCxnSpPr>
          <p:cNvPr id="63" name="直接连接符 62"/>
          <p:cNvCxnSpPr>
            <a:stCxn id="64" idx="6"/>
            <a:endCxn id="68" idx="2"/>
          </p:cNvCxnSpPr>
          <p:nvPr>
            <p:custDataLst>
              <p:tags r:id="rId34"/>
            </p:custDataLst>
          </p:nvPr>
        </p:nvCxnSpPr>
        <p:spPr>
          <a:xfrm>
            <a:off x="5801646" y="4140762"/>
            <a:ext cx="1014457" cy="0"/>
          </a:xfrm>
          <a:prstGeom prst="line">
            <a:avLst/>
          </a:prstGeom>
          <a:ln w="19050">
            <a:solidFill>
              <a:srgbClr val="979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椭圆 63"/>
          <p:cNvSpPr/>
          <p:nvPr>
            <p:custDataLst>
              <p:tags r:id="rId35"/>
            </p:custDataLst>
          </p:nvPr>
        </p:nvSpPr>
        <p:spPr>
          <a:xfrm>
            <a:off x="5260215" y="3916677"/>
            <a:ext cx="541432" cy="448170"/>
          </a:xfrm>
          <a:prstGeom prst="ellips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8</a:t>
            </a:r>
          </a:p>
        </p:txBody>
      </p:sp>
      <p:cxnSp>
        <p:nvCxnSpPr>
          <p:cNvPr id="65" name="直接连接符 64"/>
          <p:cNvCxnSpPr/>
          <p:nvPr>
            <p:custDataLst>
              <p:tags r:id="rId36"/>
            </p:custDataLst>
          </p:nvPr>
        </p:nvCxnSpPr>
        <p:spPr>
          <a:xfrm>
            <a:off x="5233064" y="4364847"/>
            <a:ext cx="0" cy="1319611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32"/>
          <p:cNvSpPr txBox="1"/>
          <p:nvPr>
            <p:custDataLst>
              <p:tags r:id="rId37"/>
            </p:custDataLst>
          </p:nvPr>
        </p:nvSpPr>
        <p:spPr>
          <a:xfrm>
            <a:off x="5074024" y="4375138"/>
            <a:ext cx="1337687" cy="11778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4630" indent="-214630"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Blip>
                <a:blip r:embed="rId51"/>
              </a:buBlip>
            </a:pPr>
            <a:r>
              <a:rPr lang="zh-CN" altLang="en-US" sz="2100" kern="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安全装置失灵不吊</a:t>
            </a:r>
          </a:p>
        </p:txBody>
      </p:sp>
      <p:cxnSp>
        <p:nvCxnSpPr>
          <p:cNvPr id="67" name="直接连接符 66"/>
          <p:cNvCxnSpPr>
            <a:stCxn id="68" idx="6"/>
            <a:endCxn id="72" idx="2"/>
          </p:cNvCxnSpPr>
          <p:nvPr>
            <p:custDataLst>
              <p:tags r:id="rId38"/>
            </p:custDataLst>
          </p:nvPr>
        </p:nvCxnSpPr>
        <p:spPr>
          <a:xfrm>
            <a:off x="7357535" y="4140762"/>
            <a:ext cx="1280175" cy="0"/>
          </a:xfrm>
          <a:prstGeom prst="line">
            <a:avLst/>
          </a:prstGeom>
          <a:ln w="19050">
            <a:solidFill>
              <a:srgbClr val="979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椭圆 67"/>
          <p:cNvSpPr/>
          <p:nvPr>
            <p:custDataLst>
              <p:tags r:id="rId39"/>
            </p:custDataLst>
          </p:nvPr>
        </p:nvSpPr>
        <p:spPr>
          <a:xfrm>
            <a:off x="6816103" y="3916677"/>
            <a:ext cx="541432" cy="448170"/>
          </a:xfrm>
          <a:prstGeom prst="ellips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9</a:t>
            </a:r>
          </a:p>
        </p:txBody>
      </p:sp>
      <p:cxnSp>
        <p:nvCxnSpPr>
          <p:cNvPr id="69" name="直接连接符 68"/>
          <p:cNvCxnSpPr/>
          <p:nvPr>
            <p:custDataLst>
              <p:tags r:id="rId40"/>
            </p:custDataLst>
          </p:nvPr>
        </p:nvCxnSpPr>
        <p:spPr>
          <a:xfrm>
            <a:off x="6411711" y="4364847"/>
            <a:ext cx="0" cy="1319611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33"/>
          <p:cNvSpPr txBox="1"/>
          <p:nvPr>
            <p:custDataLst>
              <p:tags r:id="rId41"/>
            </p:custDataLst>
          </p:nvPr>
        </p:nvSpPr>
        <p:spPr>
          <a:xfrm>
            <a:off x="6728248" y="4383106"/>
            <a:ext cx="1624645" cy="13451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4630" indent="-214630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Blip>
                <a:blip r:embed="rId51"/>
              </a:buBlip>
            </a:pPr>
            <a:r>
              <a:rPr lang="en-US" altLang="zh-CN" sz="2100" kern="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光线阴暗看不清不吊</a:t>
            </a:r>
          </a:p>
        </p:txBody>
      </p:sp>
      <p:cxnSp>
        <p:nvCxnSpPr>
          <p:cNvPr id="71" name="直接连接符 70"/>
          <p:cNvCxnSpPr>
            <a:stCxn id="72" idx="6"/>
          </p:cNvCxnSpPr>
          <p:nvPr>
            <p:custDataLst>
              <p:tags r:id="rId42"/>
            </p:custDataLst>
          </p:nvPr>
        </p:nvCxnSpPr>
        <p:spPr>
          <a:xfrm>
            <a:off x="9179142" y="4140762"/>
            <a:ext cx="631865" cy="0"/>
          </a:xfrm>
          <a:prstGeom prst="line">
            <a:avLst/>
          </a:prstGeom>
          <a:ln w="19050">
            <a:solidFill>
              <a:srgbClr val="979A9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/>
          <p:cNvSpPr/>
          <p:nvPr>
            <p:custDataLst>
              <p:tags r:id="rId43"/>
            </p:custDataLst>
          </p:nvPr>
        </p:nvSpPr>
        <p:spPr>
          <a:xfrm>
            <a:off x="8637710" y="3916677"/>
            <a:ext cx="541432" cy="448170"/>
          </a:xfrm>
          <a:prstGeom prst="ellips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3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10</a:t>
            </a:r>
          </a:p>
        </p:txBody>
      </p:sp>
      <p:cxnSp>
        <p:nvCxnSpPr>
          <p:cNvPr id="73" name="直接连接符 72"/>
          <p:cNvCxnSpPr/>
          <p:nvPr>
            <p:custDataLst>
              <p:tags r:id="rId44"/>
            </p:custDataLst>
          </p:nvPr>
        </p:nvCxnSpPr>
        <p:spPr>
          <a:xfrm>
            <a:off x="7590358" y="4364847"/>
            <a:ext cx="0" cy="1319611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34"/>
          <p:cNvSpPr txBox="1"/>
          <p:nvPr>
            <p:custDataLst>
              <p:tags r:id="rId45"/>
            </p:custDataLst>
          </p:nvPr>
        </p:nvSpPr>
        <p:spPr>
          <a:xfrm>
            <a:off x="8434580" y="4383009"/>
            <a:ext cx="2000442" cy="11778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4630" indent="-214630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Blip>
                <a:blip r:embed="rId51"/>
              </a:buBlip>
            </a:pPr>
            <a:r>
              <a:rPr lang="en-US" altLang="zh-CN" sz="2100" kern="0" dirty="0" err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大雨、大雾、大雪及六级以上强风不吊</a:t>
            </a: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4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多塔作业安全运行规定</a:t>
            </a:r>
          </a:p>
        </p:txBody>
      </p:sp>
      <p:sp>
        <p:nvSpPr>
          <p:cNvPr id="6" name="Title 6"/>
          <p:cNvSpPr txBox="1"/>
          <p:nvPr>
            <p:custDataLst>
              <p:tags r:id="rId6"/>
            </p:custDataLst>
          </p:nvPr>
        </p:nvSpPr>
        <p:spPr>
          <a:xfrm>
            <a:off x="1181081" y="1889780"/>
            <a:ext cx="9829838" cy="353569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高塔让低塔，一般高塔的的视野较广，可全面观察周围动态，高塔进入重叠区前应观察低塔运行情况后在运行。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先进优先，塔机在重叠区域运行时，先进入该区域的塔机优先运行，后进入该区域的塔机应该避让。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动塔让静塔，塔机重叠区域运行时，运行塔机应避让该区停止塔机。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轻车让重车，当两塔同时运行时，空载塔机应避让载荷塔机。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客塔让主塔，另一区域塔机在进入他方塔机区域时应主动避让主方塔机。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4"/>
            </p:custDataLst>
          </p:nvPr>
        </p:nvPicPr>
        <p:blipFill>
          <a:blip r:embed="rId14" r:link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7" name="矩形 11"/>
          <p:cNvSpPr/>
          <p:nvPr>
            <p:custDataLst>
              <p:tags r:id="rId5"/>
            </p:custDataLst>
          </p:nvPr>
        </p:nvSpPr>
        <p:spPr>
          <a:xfrm>
            <a:off x="0" y="1517038"/>
            <a:ext cx="12192098" cy="2895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2"/>
          <p:cNvSpPr/>
          <p:nvPr>
            <p:custDataLst>
              <p:tags r:id="rId6"/>
            </p:custDataLst>
          </p:nvPr>
        </p:nvSpPr>
        <p:spPr>
          <a:xfrm>
            <a:off x="6858055" y="1524012"/>
            <a:ext cx="4114833" cy="472443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r="5400000" sx="102000" sy="102000" algn="ctr" rotWithShape="0">
              <a:schemeClr val="dk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策划</a:t>
            </a:r>
          </a:p>
        </p:txBody>
      </p:sp>
      <p:sp>
        <p:nvSpPr>
          <p:cNvPr id="2" name="Title 6"/>
          <p:cNvSpPr txBox="1"/>
          <p:nvPr>
            <p:custDataLst>
              <p:tags r:id="rId8"/>
            </p:custDataLst>
          </p:nvPr>
        </p:nvSpPr>
        <p:spPr>
          <a:xfrm>
            <a:off x="1066760" y="2279044"/>
            <a:ext cx="4724400" cy="13716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拆除前告知</a:t>
            </a:r>
          </a:p>
          <a:p>
            <a:pPr marL="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设备退场</a:t>
            </a:r>
          </a:p>
        </p:txBody>
      </p:sp>
      <p:sp>
        <p:nvSpPr>
          <p:cNvPr id="4" name="Title 6"/>
          <p:cNvSpPr txBox="1"/>
          <p:nvPr>
            <p:custDataLst>
              <p:tags r:id="rId9"/>
            </p:custDataLst>
          </p:nvPr>
        </p:nvSpPr>
        <p:spPr>
          <a:xfrm>
            <a:off x="7162808" y="1826525"/>
            <a:ext cx="3505225" cy="410447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设备安装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租  赁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委托检测</a:t>
            </a:r>
          </a:p>
          <a:p>
            <a:pPr marL="508000" lvl="1" indent="-22225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考察租赁单位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使用登记备案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设备进场前验收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使用过程管控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安装告知</a:t>
            </a: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4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（6）塔式起重机维护保养</a:t>
            </a:r>
          </a:p>
        </p:txBody>
      </p:sp>
      <p:sp>
        <p:nvSpPr>
          <p:cNvPr id="11" name="Title 6"/>
          <p:cNvSpPr txBox="1"/>
          <p:nvPr>
            <p:custDataLst>
              <p:tags r:id="rId6"/>
            </p:custDataLst>
          </p:nvPr>
        </p:nvSpPr>
        <p:spPr>
          <a:xfrm>
            <a:off x="990551" y="1217047"/>
            <a:ext cx="5187708" cy="50314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级保养：160小时。完成例行保养项目的全部工作；检查各部减速器、偶合器，补足润滑油；按规定加注润滑油；各部位电动机、减速器的固定螺栓检查、紧固；检查塔身、吊臂、平衡臂、回转的连接螺栓、轴销，并紧固；检查各部位的安全装置和制动装置，变幅小跑车和吊钩的限位装置应灵敏有效；检查接地电阻、导线绝缘电阻；清除全部配电箱灰尘及电动机滑环的积碳、灰尘及检查调整碳刷；检查电阻器的工作状况，并紧固接线端子；检查顶升制动液压系统的状况，及补充液压油；清洁工作。</a:t>
            </a:r>
          </a:p>
        </p:txBody>
      </p:sp>
      <p:sp>
        <p:nvSpPr>
          <p:cNvPr id="4" name="Title 6"/>
          <p:cNvSpPr txBox="1"/>
          <p:nvPr>
            <p:custDataLst>
              <p:tags r:id="rId7"/>
            </p:custDataLst>
          </p:nvPr>
        </p:nvSpPr>
        <p:spPr>
          <a:xfrm>
            <a:off x="6778344" y="1217047"/>
            <a:ext cx="4423105" cy="50314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25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级保养：640小时。完成一级保养项目的全部工作；更换各减速器润滑油及液力偶合器液压油；调整各部位制动装置；调整全部安全保护装置；检修各联轴器；检查全部钢丝绳；检测各电动机及涡流制动器绕组绝缘电阻值；紧固全部电器元件的固定螺栓，接线端子；除尘；检测并处理老化和硬伤的引线，更换损坏的铜线尾；检查调整各配电箱中电器元件，更换损坏元件；检测漏电继电器、断相器的工作可靠性；检查重要部位联接销子的状况；调整运转状况不良的套架、导轮、变幅小车导轮、传动系统等；试运转，调修不符合要求的部位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14" r:link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16" name="直角三角形 15"/>
          <p:cNvSpPr/>
          <p:nvPr>
            <p:custDataLst>
              <p:tags r:id="rId4"/>
            </p:custDataLst>
          </p:nvPr>
        </p:nvSpPr>
        <p:spPr>
          <a:xfrm rot="2700000">
            <a:off x="7164763" y="5105695"/>
            <a:ext cx="304802" cy="30480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直角三角形 14"/>
          <p:cNvSpPr/>
          <p:nvPr>
            <p:custDataLst>
              <p:tags r:id="rId5"/>
            </p:custDataLst>
          </p:nvPr>
        </p:nvSpPr>
        <p:spPr>
          <a:xfrm rot="13500000">
            <a:off x="4876839" y="2514879"/>
            <a:ext cx="304802" cy="30480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066800" y="457200"/>
            <a:ext cx="102108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（7）塔式起重机隐患图片</a:t>
            </a:r>
          </a:p>
        </p:txBody>
      </p:sp>
      <p:sp>
        <p:nvSpPr>
          <p:cNvPr id="8" name="Title 6"/>
          <p:cNvSpPr txBox="1"/>
          <p:nvPr>
            <p:custDataLst>
              <p:tags r:id="rId7"/>
            </p:custDataLst>
          </p:nvPr>
        </p:nvSpPr>
        <p:spPr>
          <a:xfrm>
            <a:off x="1066809" y="2133596"/>
            <a:ext cx="3505225" cy="10668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基础未二次找平、螺栓未使用平垫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1247" y="1524000"/>
            <a:ext cx="5486437" cy="2286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640" h="3600">
                <a:moveTo>
                  <a:pt x="0" y="0"/>
                </a:moveTo>
                <a:lnTo>
                  <a:pt x="8640" y="0"/>
                </a:lnTo>
                <a:lnTo>
                  <a:pt x="864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8" y="4114833"/>
            <a:ext cx="5486437" cy="22860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640" h="3600">
                <a:moveTo>
                  <a:pt x="0" y="0"/>
                </a:moveTo>
                <a:lnTo>
                  <a:pt x="8640" y="0"/>
                </a:lnTo>
                <a:lnTo>
                  <a:pt x="864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10"/>
            </p:custDataLst>
          </p:nvPr>
        </p:nvSpPr>
        <p:spPr>
          <a:xfrm>
            <a:off x="7772462" y="4724438"/>
            <a:ext cx="3505225" cy="10668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基础未设置排水措施</a:t>
            </a:r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4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4" name="装饰 1"/>
          <p:cNvSpPr/>
          <p:nvPr>
            <p:custDataLst>
              <p:tags r:id="rId5"/>
            </p:custDataLst>
          </p:nvPr>
        </p:nvSpPr>
        <p:spPr>
          <a:xfrm>
            <a:off x="1447753" y="2819400"/>
            <a:ext cx="5334000" cy="2286000"/>
          </a:xfrm>
          <a:prstGeom prst="rect">
            <a:avLst/>
          </a:prstGeom>
          <a:noFill/>
          <a:ln w="25400">
            <a:solidFill>
              <a:schemeClr val="accent1">
                <a:alpha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标准节螺栓松动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4421" y="2390796"/>
            <a:ext cx="3048000" cy="314326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00" h="4320">
                <a:moveTo>
                  <a:pt x="0" y="0"/>
                </a:moveTo>
                <a:lnTo>
                  <a:pt x="4800" y="0"/>
                </a:lnTo>
                <a:lnTo>
                  <a:pt x="480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5353" y="2660015"/>
            <a:ext cx="5334000" cy="2286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3600">
                <a:moveTo>
                  <a:pt x="0" y="0"/>
                </a:moveTo>
                <a:lnTo>
                  <a:pt x="8400" y="0"/>
                </a:lnTo>
                <a:lnTo>
                  <a:pt x="840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4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装饰 1"/>
          <p:cNvSpPr/>
          <p:nvPr>
            <p:custDataLst>
              <p:tags r:id="rId5"/>
            </p:custDataLst>
          </p:nvPr>
        </p:nvSpPr>
        <p:spPr>
          <a:xfrm>
            <a:off x="1447753" y="2819400"/>
            <a:ext cx="5334000" cy="2286000"/>
          </a:xfrm>
          <a:prstGeom prst="rect">
            <a:avLst/>
          </a:prstGeom>
          <a:noFill/>
          <a:ln w="25400">
            <a:solidFill>
              <a:schemeClr val="accent1">
                <a:alpha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标准节变形严重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4421" y="2390796"/>
            <a:ext cx="3048000" cy="314326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00" h="4320">
                <a:moveTo>
                  <a:pt x="0" y="0"/>
                </a:moveTo>
                <a:lnTo>
                  <a:pt x="4800" y="0"/>
                </a:lnTo>
                <a:lnTo>
                  <a:pt x="480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5353" y="2660015"/>
            <a:ext cx="5334000" cy="2286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3600">
                <a:moveTo>
                  <a:pt x="0" y="0"/>
                </a:moveTo>
                <a:lnTo>
                  <a:pt x="8400" y="0"/>
                </a:lnTo>
                <a:lnTo>
                  <a:pt x="840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4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装饰 1"/>
          <p:cNvSpPr/>
          <p:nvPr>
            <p:custDataLst>
              <p:tags r:id="rId5"/>
            </p:custDataLst>
          </p:nvPr>
        </p:nvSpPr>
        <p:spPr>
          <a:xfrm>
            <a:off x="1447753" y="2819400"/>
            <a:ext cx="5334000" cy="2286000"/>
          </a:xfrm>
          <a:prstGeom prst="rect">
            <a:avLst/>
          </a:prstGeom>
          <a:noFill/>
          <a:ln w="25400">
            <a:solidFill>
              <a:schemeClr val="accent1">
                <a:alpha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塔身标准节混用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4421" y="1978804"/>
            <a:ext cx="3048000" cy="37999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00" h="4320">
                <a:moveTo>
                  <a:pt x="0" y="0"/>
                </a:moveTo>
                <a:lnTo>
                  <a:pt x="4800" y="0"/>
                </a:lnTo>
                <a:lnTo>
                  <a:pt x="480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5353" y="2660015"/>
            <a:ext cx="5334000" cy="2286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3600">
                <a:moveTo>
                  <a:pt x="0" y="0"/>
                </a:moveTo>
                <a:lnTo>
                  <a:pt x="8400" y="0"/>
                </a:lnTo>
                <a:lnTo>
                  <a:pt x="840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14" r:link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6" name="矩形 11"/>
          <p:cNvSpPr/>
          <p:nvPr>
            <p:custDataLst>
              <p:tags r:id="rId5"/>
            </p:custDataLst>
          </p:nvPr>
        </p:nvSpPr>
        <p:spPr>
          <a:xfrm>
            <a:off x="0" y="2078419"/>
            <a:ext cx="12192000" cy="408419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dist="50800" dir="5400000" algn="ctr" rotWithShape="0">
              <a:schemeClr val="lt1">
                <a:lumMod val="50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等腰三角形 6"/>
          <p:cNvSpPr/>
          <p:nvPr>
            <p:custDataLst>
              <p:tags r:id="rId6"/>
            </p:custDataLst>
          </p:nvPr>
        </p:nvSpPr>
        <p:spPr>
          <a:xfrm rot="5400000">
            <a:off x="4551045" y="3926171"/>
            <a:ext cx="242570" cy="24257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塔吊附着框螺栓松动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1956" y="1371611"/>
            <a:ext cx="3352825" cy="50292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80" h="7920">
                <a:moveTo>
                  <a:pt x="0" y="0"/>
                </a:moveTo>
                <a:lnTo>
                  <a:pt x="5280" y="0"/>
                </a:lnTo>
                <a:lnTo>
                  <a:pt x="5280" y="7920"/>
                </a:lnTo>
                <a:lnTo>
                  <a:pt x="0" y="79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3993" y="2449710"/>
            <a:ext cx="2743213" cy="334159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20" h="4320">
                <a:moveTo>
                  <a:pt x="0" y="0"/>
                </a:moveTo>
                <a:lnTo>
                  <a:pt x="4320" y="0"/>
                </a:lnTo>
                <a:lnTo>
                  <a:pt x="432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Title 6"/>
          <p:cNvSpPr txBox="1"/>
          <p:nvPr>
            <p:custDataLst>
              <p:tags r:id="rId10"/>
            </p:custDataLst>
          </p:nvPr>
        </p:nvSpPr>
        <p:spPr>
          <a:xfrm>
            <a:off x="8534419" y="2449710"/>
            <a:ext cx="2743213" cy="334159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附着框混用</a:t>
            </a:r>
          </a:p>
        </p:txBody>
      </p:sp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4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装饰 1"/>
          <p:cNvSpPr/>
          <p:nvPr>
            <p:custDataLst>
              <p:tags r:id="rId5"/>
            </p:custDataLst>
          </p:nvPr>
        </p:nvSpPr>
        <p:spPr>
          <a:xfrm>
            <a:off x="1447753" y="2819400"/>
            <a:ext cx="5334000" cy="2286000"/>
          </a:xfrm>
          <a:prstGeom prst="rect">
            <a:avLst/>
          </a:prstGeom>
          <a:noFill/>
          <a:ln w="25400">
            <a:solidFill>
              <a:schemeClr val="accent1">
                <a:alpha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电缆固定采用铁丝绑扎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4421" y="2190771"/>
            <a:ext cx="3048000" cy="35433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00" h="4320">
                <a:moveTo>
                  <a:pt x="0" y="0"/>
                </a:moveTo>
                <a:lnTo>
                  <a:pt x="4800" y="0"/>
                </a:lnTo>
                <a:lnTo>
                  <a:pt x="480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5353" y="2660015"/>
            <a:ext cx="5334000" cy="2286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3600">
                <a:moveTo>
                  <a:pt x="0" y="0"/>
                </a:moveTo>
                <a:lnTo>
                  <a:pt x="8400" y="0"/>
                </a:lnTo>
                <a:lnTo>
                  <a:pt x="840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14" r:link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6" name="矩形 11"/>
          <p:cNvSpPr/>
          <p:nvPr>
            <p:custDataLst>
              <p:tags r:id="rId5"/>
            </p:custDataLst>
          </p:nvPr>
        </p:nvSpPr>
        <p:spPr>
          <a:xfrm>
            <a:off x="0" y="2438420"/>
            <a:ext cx="12192098" cy="3352827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dist="50800" dir="5400000" algn="ctr" rotWithShape="0">
              <a:schemeClr val="lt1">
                <a:lumMod val="50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等腰三角形 6"/>
          <p:cNvSpPr/>
          <p:nvPr>
            <p:custDataLst>
              <p:tags r:id="rId6"/>
            </p:custDataLst>
          </p:nvPr>
        </p:nvSpPr>
        <p:spPr>
          <a:xfrm rot="5400000">
            <a:off x="4551045" y="3920490"/>
            <a:ext cx="242570" cy="24257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457204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变幅小车钢丝绳固定绳卡不足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5" y="1371611"/>
            <a:ext cx="3352825" cy="50292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80" h="7920">
                <a:moveTo>
                  <a:pt x="0" y="0"/>
                </a:moveTo>
                <a:lnTo>
                  <a:pt x="5280" y="0"/>
                </a:lnTo>
                <a:lnTo>
                  <a:pt x="5280" y="7920"/>
                </a:lnTo>
                <a:lnTo>
                  <a:pt x="0" y="79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42" y="2743222"/>
            <a:ext cx="2743213" cy="27432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20" h="4320">
                <a:moveTo>
                  <a:pt x="0" y="0"/>
                </a:moveTo>
                <a:lnTo>
                  <a:pt x="4320" y="0"/>
                </a:lnTo>
                <a:lnTo>
                  <a:pt x="432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Title 6"/>
          <p:cNvSpPr txBox="1"/>
          <p:nvPr>
            <p:custDataLst>
              <p:tags r:id="rId10"/>
            </p:custDataLst>
          </p:nvPr>
        </p:nvSpPr>
        <p:spPr>
          <a:xfrm>
            <a:off x="8534468" y="2743222"/>
            <a:ext cx="2743213" cy="27432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起重臂销轴退出</a:t>
            </a:r>
          </a:p>
        </p:txBody>
      </p:sp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14" r:link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6" name="矩形 11"/>
          <p:cNvSpPr/>
          <p:nvPr>
            <p:custDataLst>
              <p:tags r:id="rId5"/>
            </p:custDataLst>
          </p:nvPr>
        </p:nvSpPr>
        <p:spPr>
          <a:xfrm>
            <a:off x="0" y="2438420"/>
            <a:ext cx="12192098" cy="3352827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dist="50800" dir="5400000" algn="ctr" rotWithShape="0">
              <a:schemeClr val="lt1">
                <a:lumMod val="50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等腰三角形 6"/>
          <p:cNvSpPr/>
          <p:nvPr>
            <p:custDataLst>
              <p:tags r:id="rId6"/>
            </p:custDataLst>
          </p:nvPr>
        </p:nvSpPr>
        <p:spPr>
          <a:xfrm rot="5400000">
            <a:off x="4551045" y="3920490"/>
            <a:ext cx="242570" cy="24257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457204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变幅小车防断绳保护装置铁丝固定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5" y="1371611"/>
            <a:ext cx="3352825" cy="50292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80" h="7920">
                <a:moveTo>
                  <a:pt x="0" y="0"/>
                </a:moveTo>
                <a:lnTo>
                  <a:pt x="5280" y="0"/>
                </a:lnTo>
                <a:lnTo>
                  <a:pt x="5280" y="7920"/>
                </a:lnTo>
                <a:lnTo>
                  <a:pt x="0" y="79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42" y="2743222"/>
            <a:ext cx="2743213" cy="27432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20" h="4320">
                <a:moveTo>
                  <a:pt x="0" y="0"/>
                </a:moveTo>
                <a:lnTo>
                  <a:pt x="4320" y="0"/>
                </a:lnTo>
                <a:lnTo>
                  <a:pt x="432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Title 6"/>
          <p:cNvSpPr txBox="1"/>
          <p:nvPr>
            <p:custDataLst>
              <p:tags r:id="rId10"/>
            </p:custDataLst>
          </p:nvPr>
        </p:nvSpPr>
        <p:spPr>
          <a:xfrm>
            <a:off x="8534468" y="2743222"/>
            <a:ext cx="2743213" cy="27432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变幅小车滑轮严重损坏</a:t>
            </a:r>
          </a:p>
        </p:txBody>
      </p:sp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4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装饰 1"/>
          <p:cNvSpPr/>
          <p:nvPr>
            <p:custDataLst>
              <p:tags r:id="rId5"/>
            </p:custDataLst>
          </p:nvPr>
        </p:nvSpPr>
        <p:spPr>
          <a:xfrm>
            <a:off x="1447753" y="2819400"/>
            <a:ext cx="5334000" cy="2286000"/>
          </a:xfrm>
          <a:prstGeom prst="rect">
            <a:avLst/>
          </a:prstGeom>
          <a:noFill/>
          <a:ln w="25400">
            <a:solidFill>
              <a:schemeClr val="accent1">
                <a:alpha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力矩限制器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4421" y="2190771"/>
            <a:ext cx="3048000" cy="35433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00" h="4320">
                <a:moveTo>
                  <a:pt x="0" y="0"/>
                </a:moveTo>
                <a:lnTo>
                  <a:pt x="4800" y="0"/>
                </a:lnTo>
                <a:lnTo>
                  <a:pt x="480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819353" y="1136015"/>
            <a:ext cx="2286000" cy="5334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3600">
                <a:moveTo>
                  <a:pt x="0" y="0"/>
                </a:moveTo>
                <a:lnTo>
                  <a:pt x="8400" y="0"/>
                </a:lnTo>
                <a:lnTo>
                  <a:pt x="840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9" r:link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4"/>
            </p:custDataLst>
          </p:nvPr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1、设备选型租赁限制规定</a:t>
            </a:r>
          </a:p>
        </p:txBody>
      </p:sp>
      <p:sp>
        <p:nvSpPr>
          <p:cNvPr id="11" name="Title 6"/>
          <p:cNvSpPr txBox="1"/>
          <p:nvPr>
            <p:custDataLst>
              <p:tags r:id="rId6"/>
            </p:custDataLst>
          </p:nvPr>
        </p:nvSpPr>
        <p:spPr>
          <a:xfrm>
            <a:off x="990551" y="1217047"/>
            <a:ext cx="4419625" cy="50314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塔式起重机：出厂年限10年        安全评估合格1年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施工升降机：出厂年限8年          安全评估合格2年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物料提升机：出厂年限5年          安全评估合格 1年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门式起重机：无设备产品合格证及相关资料、金属结构变形、补焊部位较多</a:t>
            </a:r>
          </a:p>
        </p:txBody>
      </p:sp>
      <p:sp>
        <p:nvSpPr>
          <p:cNvPr id="6" name="Title 6"/>
          <p:cNvSpPr txBox="1"/>
          <p:nvPr>
            <p:custDataLst>
              <p:tags r:id="rId7"/>
            </p:custDataLst>
          </p:nvPr>
        </p:nvSpPr>
        <p:spPr>
          <a:xfrm>
            <a:off x="6010260" y="1217047"/>
            <a:ext cx="5191189" cy="50314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设备租赁要求：必须是集团公司建筑起重机械合格出租单位名册内选择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法规依据：中华人民共和国建设部令第166号《建筑起重机械安全监督管理规定》。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根据166号文，有下列情形的起重机及施工升降设备不能安装到工地使用：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（1）属国家明令淘汰或者禁止使用的。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（2）超过安全技术标准或者制造厂家规定使用年限规定的；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（3）经检验达不到安全技术标准规定的；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（4）没有完整安全技术档案的；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（5）没有齐全有效的安全保护装置的。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6858055" y="609605"/>
            <a:ext cx="4876839" cy="5638845"/>
          </a:xfrm>
          <a:prstGeom prst="rect">
            <a:avLst/>
          </a:prstGeom>
          <a:noFill/>
          <a:ln w="25400">
            <a:solidFill>
              <a:schemeClr val="dk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6" y="1066809"/>
            <a:ext cx="4876838" cy="4724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0850" y="1066809"/>
            <a:ext cx="4876838" cy="4724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6229357" y="609596"/>
            <a:ext cx="5505489" cy="5638845"/>
          </a:xfrm>
          <a:prstGeom prst="rect">
            <a:avLst/>
          </a:prstGeom>
          <a:noFill/>
          <a:ln w="25400">
            <a:solidFill>
              <a:schemeClr val="dk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676240" y="1304907"/>
            <a:ext cx="4724425" cy="424818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6162697" y="676257"/>
            <a:ext cx="4724400" cy="550548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pic>
        <p:nvPicPr>
          <p:cNvPr id="2" name="内容占位符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835" y="963622"/>
            <a:ext cx="4173920" cy="36300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237" y="963622"/>
            <a:ext cx="4208425" cy="3630056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420914" y="4788628"/>
            <a:ext cx="3398116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钢丝绳排列不整齐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卷筒未安装防跳绳装置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刹车制定采用自制防护罩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endParaRPr lang="en-US" altLang="zh-CN" sz="21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6648457" y="609596"/>
            <a:ext cx="5086389" cy="5638845"/>
          </a:xfrm>
          <a:prstGeom prst="rect">
            <a:avLst/>
          </a:prstGeom>
          <a:noFill/>
          <a:ln w="25400">
            <a:solidFill>
              <a:schemeClr val="dk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358" y="1066788"/>
            <a:ext cx="4667288" cy="4724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1253" y="1066800"/>
            <a:ext cx="5086388" cy="4724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7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9" r:link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057" y="1003278"/>
            <a:ext cx="3248978" cy="2451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057" y="3669031"/>
            <a:ext cx="3248978" cy="2183327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1826079" y="1559378"/>
            <a:ext cx="4294415" cy="426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）基础架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 混凝上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C25</a:t>
            </a: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以上，基础平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整度控制在千分之一，浇筑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混凝土之前通知监理进行联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合验收；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 基础周边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米内不得开挖；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 排水措施；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 缓冲装置：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⑤ 预埋螺栓位置准确；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⑥ 地基承载力，或楼板承载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能力计算；</a:t>
            </a: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1630135" y="914400"/>
            <a:ext cx="461282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、施工电梯主要结构及使用管理</a:t>
            </a:r>
          </a:p>
        </p:txBody>
      </p:sp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 userDrawn="1">
            <p:custDataLst>
              <p:tags r:id="rId2"/>
            </p:custDataLst>
          </p:nvPr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3"/>
            </p:custDataLst>
          </p:nvPr>
        </p:nvPicPr>
        <p:blipFill>
          <a:blip r:embed="rId13" r:link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5" name="矩形 5"/>
          <p:cNvSpPr/>
          <p:nvPr>
            <p:custDataLst>
              <p:tags r:id="rId4"/>
            </p:custDataLst>
          </p:nvPr>
        </p:nvSpPr>
        <p:spPr>
          <a:xfrm>
            <a:off x="762000" y="2805430"/>
            <a:ext cx="445135" cy="45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6"/>
          <p:cNvSpPr/>
          <p:nvPr>
            <p:custDataLst>
              <p:tags r:id="rId5"/>
            </p:custDataLst>
          </p:nvPr>
        </p:nvSpPr>
        <p:spPr>
          <a:xfrm>
            <a:off x="762000" y="762000"/>
            <a:ext cx="304800" cy="304800"/>
          </a:xfrm>
          <a:prstGeom prst="rect">
            <a:avLst/>
          </a:prstGeom>
          <a:solidFill>
            <a:schemeClr val="accent1">
              <a:lumMod val="75000"/>
              <a:alpha val="6235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762000" y="1371600"/>
            <a:ext cx="3962425" cy="1219314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 fontScale="90000" lnSpcReduction="10000"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4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（2）防护棚、围栏及外门连锁</a:t>
            </a:r>
          </a:p>
        </p:txBody>
      </p:sp>
      <p:sp>
        <p:nvSpPr>
          <p:cNvPr id="8" name="Title 6"/>
          <p:cNvSpPr txBox="1"/>
          <p:nvPr>
            <p:custDataLst>
              <p:tags r:id="rId7"/>
            </p:custDataLst>
          </p:nvPr>
        </p:nvSpPr>
        <p:spPr>
          <a:xfrm>
            <a:off x="762000" y="3048129"/>
            <a:ext cx="3962425" cy="3047911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 fontScale="87500"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两层以上建筑防护棚必须搭设双层防护；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外围围挡固定不变形，电缆能顺利落到电缆筒内；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围挡门连锁有效，围挡门对重块位于滑道内，钢丝绳绕过上部滑轮；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每个吊笼使用专用开关箱，开关箱应做保护接零，不得放置杂物。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86444" y="0"/>
            <a:ext cx="320042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040" h="10800">
                <a:moveTo>
                  <a:pt x="0" y="0"/>
                </a:moveTo>
                <a:lnTo>
                  <a:pt x="5040" y="0"/>
                </a:lnTo>
                <a:lnTo>
                  <a:pt x="504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91671" y="0"/>
            <a:ext cx="320042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040" h="10800">
                <a:moveTo>
                  <a:pt x="0" y="0"/>
                </a:moveTo>
                <a:lnTo>
                  <a:pt x="5040" y="0"/>
                </a:lnTo>
                <a:lnTo>
                  <a:pt x="504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1581150" y="1070085"/>
            <a:ext cx="4814395" cy="483489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）吊笼</a:t>
            </a:r>
            <a:endParaRPr lang="en-US" altLang="zh-CN" sz="2400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spcBef>
                <a:spcPts val="450"/>
              </a:spcBef>
            </a:pP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①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吊笼前、后门门连锁；</a:t>
            </a:r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spcBef>
                <a:spcPts val="450"/>
              </a:spcBef>
            </a:pP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②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防坠器有效期限（每年检测一次，使用年限为</a:t>
            </a: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年），且每三个月</a:t>
            </a: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1.25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倍额定载重量超载试验一次，一次额定载重量防坠落试验；</a:t>
            </a:r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spcBef>
                <a:spcPts val="450"/>
              </a:spcBef>
            </a:pP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③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上下限位，上下极限限位开关（现场试验）上限位上方安全距离</a:t>
            </a: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1.8+0.1V²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米；</a:t>
            </a:r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spcBef>
                <a:spcPts val="450"/>
              </a:spcBef>
            </a:pP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④司机室控制按钮齐全有效，必须有电锁，急停开关，警铃；</a:t>
            </a:r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spcBef>
                <a:spcPts val="450"/>
              </a:spcBef>
            </a:pP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⑤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重量限制器及显示屏；</a:t>
            </a:r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spcBef>
                <a:spcPts val="450"/>
              </a:spcBef>
            </a:pP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⑥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呼叫器显示屏；</a:t>
            </a:r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spcBef>
                <a:spcPts val="450"/>
              </a:spcBef>
            </a:pP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⑦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吊笼顶防护围栏齐全牢固（高度不小于</a:t>
            </a: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1.05m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）；</a:t>
            </a:r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spcBef>
                <a:spcPts val="450"/>
              </a:spcBef>
            </a:pP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⑧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紧急逃离门限位必须及时复位；</a:t>
            </a:r>
            <a:endParaRPr lang="en-US" altLang="zh-CN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spcBef>
                <a:spcPts val="450"/>
              </a:spcBef>
            </a:pPr>
            <a:r>
              <a:rPr lang="en-US" altLang="zh-CN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⑨</a:t>
            </a:r>
            <a:r>
              <a:rPr lang="zh-CN" altLang="en-US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安全钩。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043" y="3797906"/>
            <a:ext cx="2993527" cy="21350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042" y="992932"/>
            <a:ext cx="3950528" cy="27278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247" y="3910693"/>
            <a:ext cx="1547433" cy="16499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 userDrawn="1">
            <p:custDataLst>
              <p:tags r:id="rId2"/>
            </p:custDataLst>
          </p:nvPr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1524001" y="902442"/>
            <a:ext cx="4289384" cy="357695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4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）标准节</a:t>
            </a:r>
            <a:endParaRPr lang="en-US" altLang="zh-CN" sz="2400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spcBef>
                <a:spcPts val="450"/>
              </a:spcBef>
            </a:pPr>
            <a:r>
              <a:rPr lang="en-US" altLang="zh-CN" sz="21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①</a:t>
            </a:r>
            <a:r>
              <a:rPr lang="zh-CN" altLang="en-US" sz="21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齿条接头处平滑，运行过程中平稳无响动，标准节螺栓及时紧固（宜螺杆在下，螺帽在上）；</a:t>
            </a:r>
            <a:endParaRPr lang="en-US" altLang="zh-CN" sz="2100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spcBef>
                <a:spcPts val="450"/>
              </a:spcBef>
            </a:pPr>
            <a:r>
              <a:rPr lang="en-US" altLang="zh-CN" sz="21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②</a:t>
            </a:r>
            <a:r>
              <a:rPr lang="zh-CN" altLang="en-US" sz="21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上、下限位碰板，上、下极限限位碰板，两个碰板距离应大于</a:t>
            </a:r>
            <a:r>
              <a:rPr lang="en-US" altLang="zh-CN" sz="21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150mm;</a:t>
            </a:r>
          </a:p>
          <a:p>
            <a:pPr>
              <a:spcBef>
                <a:spcPts val="450"/>
              </a:spcBef>
            </a:pPr>
            <a:r>
              <a:rPr lang="en-US" altLang="zh-CN" sz="21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③</a:t>
            </a:r>
            <a:r>
              <a:rPr lang="zh-CN" altLang="en-US" sz="21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保险节颜色区别于标准节，不安装齿条；</a:t>
            </a:r>
            <a:endParaRPr lang="en-US" altLang="zh-CN" sz="2100" dirty="0">
              <a:ln w="0"/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spcBef>
                <a:spcPts val="450"/>
              </a:spcBef>
            </a:pPr>
            <a:r>
              <a:rPr lang="en-US" altLang="zh-CN" sz="21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④</a:t>
            </a:r>
            <a:r>
              <a:rPr lang="zh-CN" altLang="en-US" sz="2100" dirty="0">
                <a:ln w="0"/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垂直度不得超过规范要求。</a:t>
            </a: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07" y="975761"/>
            <a:ext cx="2580353" cy="31753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706" y="2731501"/>
            <a:ext cx="1829639" cy="14388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706" y="963301"/>
            <a:ext cx="1829639" cy="1707034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037160" y="4444093"/>
          <a:ext cx="8246745" cy="1460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3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7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4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1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5780">
                <a:tc rowSpan="3">
                  <a:txBody>
                    <a:bodyPr/>
                    <a:lstStyle/>
                    <a:p>
                      <a:endParaRPr lang="en-US" altLang="zh-CN" sz="10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endParaRPr lang="en-US" altLang="zh-CN" sz="10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r>
                        <a:rPr lang="en-US" altLang="zh-CN" sz="18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zh-CN" altLang="en-US" sz="18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施工升降机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5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导轨架架设高度</a:t>
                      </a:r>
                      <a:r>
                        <a:rPr lang="en-US" altLang="zh-CN" sz="15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</a:t>
                      </a:r>
                      <a:r>
                        <a:rPr lang="zh-CN" altLang="en-US" sz="15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</a:t>
                      </a:r>
                      <a:r>
                        <a:rPr lang="en-US" altLang="zh-CN" sz="15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</a:t>
                      </a:r>
                      <a:r>
                        <a:rPr lang="zh-CN" altLang="en-US" sz="15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0" dirty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h≤70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70&lt;h≤100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100&lt;h≤150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150&lt;h≤200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h&gt;200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32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endParaRPr lang="en-US" altLang="zh-CN" sz="10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垂直度偏差（</a:t>
                      </a:r>
                      <a:r>
                        <a:rPr lang="en-US" altLang="zh-CN" sz="15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mm</a:t>
                      </a:r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不大于（</a:t>
                      </a:r>
                      <a:r>
                        <a:rPr lang="en-US" altLang="zh-CN" sz="15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1/1000</a:t>
                      </a:r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r>
                        <a:rPr lang="en-US" altLang="zh-CN" sz="15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</a:t>
                      </a:r>
                      <a:endParaRPr lang="zh-CN" altLang="en-US" sz="10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altLang="zh-CN" sz="1500" dirty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70</a:t>
                      </a:r>
                      <a:endParaRPr lang="zh-CN" altLang="en-US" sz="1500" dirty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altLang="zh-CN" sz="1500" dirty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90</a:t>
                      </a:r>
                      <a:endParaRPr lang="zh-CN" altLang="en-US" sz="1500" dirty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altLang="zh-CN" sz="1500" dirty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110</a:t>
                      </a:r>
                      <a:endParaRPr lang="zh-CN" altLang="en-US" sz="1500" dirty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altLang="zh-CN" sz="1500" dirty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130</a:t>
                      </a:r>
                      <a:endParaRPr lang="zh-CN" altLang="en-US" sz="1500" dirty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06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5">
                  <a:txBody>
                    <a:bodyPr/>
                    <a:lstStyle/>
                    <a:p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对钢丝绳式施工升降机，垂直度偏差不大于</a:t>
                      </a:r>
                      <a:r>
                        <a:rPr lang="zh-CN" altLang="en-US" sz="10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</a:t>
                      </a:r>
                      <a:r>
                        <a:rPr lang="en-US" altLang="zh-CN" sz="10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1.5/1000</a:t>
                      </a:r>
                      <a:r>
                        <a:rPr lang="zh-CN" altLang="en-US" sz="10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r>
                        <a:rPr lang="en-US" altLang="zh-CN" sz="10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</a:t>
                      </a:r>
                      <a:endParaRPr lang="zh-CN" altLang="en-US" sz="10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61963" y="911879"/>
            <a:ext cx="5273078" cy="706219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0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（5）附墙</a:t>
            </a:r>
          </a:p>
        </p:txBody>
      </p:sp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761963" y="1919383"/>
            <a:ext cx="5273040" cy="402673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附着装置不符合现场安装要求的，其撑杆的计算书、设计图及制作材料应经制造厂家确认方可安装；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必须安装调节螺杆，且每相邻附墙架调节螺杆需要对称安装；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附墙间距及自由端高度按照说明书控制（不得超过9米）。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附墙件各部位联接螺栓，销轴，开口销联接情况。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0" b="4960"/>
          <a:stretch>
            <a:fillRect/>
          </a:stretch>
        </p:blipFill>
        <p:spPr>
          <a:xfrm>
            <a:off x="6492251" y="561956"/>
            <a:ext cx="4937785" cy="573408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00" h="8400">
                <a:moveTo>
                  <a:pt x="0" y="0"/>
                </a:moveTo>
                <a:lnTo>
                  <a:pt x="7200" y="0"/>
                </a:lnTo>
                <a:lnTo>
                  <a:pt x="7200" y="8400"/>
                </a:lnTo>
                <a:lnTo>
                  <a:pt x="0" y="84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18" y="3755688"/>
            <a:ext cx="2745625" cy="2162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18" y="928527"/>
            <a:ext cx="2745625" cy="2744133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6"/>
            </p:custDataLst>
          </p:nvPr>
        </p:nvSpPr>
        <p:spPr>
          <a:xfrm>
            <a:off x="1695450" y="1236747"/>
            <a:ext cx="5430767" cy="4304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）防护架体及楼层卸料口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① 防护架体与外架不得相连，拉结情况，卸料口防护架体两侧防护情况；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② 卸料口底板铺设严密（横向跳板上面铺设模板，最好外高内低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30mm</a:t>
            </a: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），层门与施工电梯问距不得大于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50mm</a:t>
            </a: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③ 防护门设置符合规范，门不得向外敞开，不得从楼内打开防护门，门下方为铁皮上方为网格：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④ 每层必须安装楼层呼叫器，挂设楼层标示；</a:t>
            </a:r>
          </a:p>
          <a:p>
            <a:pPr>
              <a:spcBef>
                <a:spcPts val="450"/>
              </a:spcBef>
            </a:pP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⑤ 安装电缆护圈防止电缆摆动。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4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2、设备现场设置要求</a:t>
            </a:r>
          </a:p>
        </p:txBody>
      </p:sp>
      <p:sp>
        <p:nvSpPr>
          <p:cNvPr id="6" name="Title 6"/>
          <p:cNvSpPr txBox="1"/>
          <p:nvPr>
            <p:custDataLst>
              <p:tags r:id="rId6"/>
            </p:custDataLst>
          </p:nvPr>
        </p:nvSpPr>
        <p:spPr>
          <a:xfrm>
            <a:off x="1005840" y="1889760"/>
            <a:ext cx="10231755" cy="353568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基础定位:塔吊回转半径需要基本覆盖施工作业面，钢筋加工区，木工加工区，不应覆盖宿舍及办公区，高压线等，群塔作业时需预留安全距离,附着锚固点的考虑起重量的考虑,安装拆除考虑；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施工电梯（物料提升机）基础位置确定，防护架体位置前期预留（外架大横杆，剪刀撑前期接点位置预留）；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附墙件预埋，拉结点预埋位置准确，保证附墙规范安装，防护架体可靠拉结；</a:t>
            </a:r>
          </a:p>
        </p:txBody>
      </p:sp>
    </p:spTree>
    <p:custDataLst>
      <p:tags r:id="rId1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09559" y="1219210"/>
            <a:ext cx="2743213" cy="2286013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（7）安全装置齐全有效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1990" y="1381119"/>
            <a:ext cx="7010450" cy="409576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040" h="4560">
                <a:moveTo>
                  <a:pt x="0" y="0"/>
                </a:moveTo>
                <a:lnTo>
                  <a:pt x="11040" y="0"/>
                </a:lnTo>
                <a:lnTo>
                  <a:pt x="11040" y="4560"/>
                </a:lnTo>
                <a:lnTo>
                  <a:pt x="0" y="456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698460" y="3810031"/>
            <a:ext cx="762006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14" r:link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673700" y="1282700"/>
            <a:ext cx="10844600" cy="4292600"/>
          </a:xfrm>
          <a:prstGeom prst="rect">
            <a:avLst/>
          </a:prstGeom>
          <a:solidFill>
            <a:schemeClr val="dk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6096000" y="2842260"/>
            <a:ext cx="5118100" cy="1173480"/>
          </a:xfrm>
          <a:prstGeom prst="rect">
            <a:avLst/>
          </a:prstGeom>
          <a:noFill/>
        </p:spPr>
        <p:txBody>
          <a:bodyPr wrap="square" lIns="101600" tIns="38100" rIns="63500" bIns="38100" rtlCol="0" anchor="b" anchorCtr="0">
            <a:no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3600" b="1" spc="300" dirty="0"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Click here to add the headline content</a:t>
            </a:r>
          </a:p>
        </p:txBody>
      </p:sp>
      <p:sp>
        <p:nvSpPr>
          <p:cNvPr id="23" name="任意多边形: 形状 22"/>
          <p:cNvSpPr/>
          <p:nvPr>
            <p:custDataLst>
              <p:tags r:id="rId6"/>
            </p:custDataLst>
          </p:nvPr>
        </p:nvSpPr>
        <p:spPr>
          <a:xfrm>
            <a:off x="10094595" y="1041400"/>
            <a:ext cx="394970" cy="482600"/>
          </a:xfrm>
          <a:custGeom>
            <a:avLst/>
            <a:gdLst>
              <a:gd name="connsiteX0" fmla="*/ 58302 w 200540"/>
              <a:gd name="connsiteY0" fmla="*/ 0 h 245089"/>
              <a:gd name="connsiteX1" fmla="*/ 200540 w 200540"/>
              <a:gd name="connsiteY1" fmla="*/ 0 h 245089"/>
              <a:gd name="connsiteX2" fmla="*/ 97518 w 200540"/>
              <a:gd name="connsiteY2" fmla="*/ 245089 h 245089"/>
              <a:gd name="connsiteX3" fmla="*/ 0 w 200540"/>
              <a:gd name="connsiteY3" fmla="*/ 245089 h 24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40" h="245089">
                <a:moveTo>
                  <a:pt x="58302" y="0"/>
                </a:moveTo>
                <a:lnTo>
                  <a:pt x="200540" y="0"/>
                </a:lnTo>
                <a:lnTo>
                  <a:pt x="97518" y="245089"/>
                </a:lnTo>
                <a:lnTo>
                  <a:pt x="0" y="24508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任意多边形: 形状 23"/>
          <p:cNvSpPr/>
          <p:nvPr>
            <p:custDataLst>
              <p:tags r:id="rId7"/>
            </p:custDataLst>
          </p:nvPr>
        </p:nvSpPr>
        <p:spPr>
          <a:xfrm>
            <a:off x="10535285" y="1041400"/>
            <a:ext cx="394970" cy="482600"/>
          </a:xfrm>
          <a:custGeom>
            <a:avLst/>
            <a:gdLst>
              <a:gd name="connsiteX0" fmla="*/ 58302 w 200540"/>
              <a:gd name="connsiteY0" fmla="*/ 0 h 245089"/>
              <a:gd name="connsiteX1" fmla="*/ 200540 w 200540"/>
              <a:gd name="connsiteY1" fmla="*/ 0 h 245089"/>
              <a:gd name="connsiteX2" fmla="*/ 97518 w 200540"/>
              <a:gd name="connsiteY2" fmla="*/ 245089 h 245089"/>
              <a:gd name="connsiteX3" fmla="*/ 0 w 200540"/>
              <a:gd name="connsiteY3" fmla="*/ 245089 h 24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40" h="245089">
                <a:moveTo>
                  <a:pt x="58302" y="0"/>
                </a:moveTo>
                <a:lnTo>
                  <a:pt x="200540" y="0"/>
                </a:lnTo>
                <a:lnTo>
                  <a:pt x="97518" y="245089"/>
                </a:lnTo>
                <a:lnTo>
                  <a:pt x="0" y="24508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任意多边形: 形状 25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876682" y="1486385"/>
            <a:ext cx="118025" cy="118025"/>
          </a:xfrm>
          <a:custGeom>
            <a:avLst/>
            <a:gdLst>
              <a:gd name="connsiteX0" fmla="*/ 60236 w 688240"/>
              <a:gd name="connsiteY0" fmla="*/ 149944 h 688240"/>
              <a:gd name="connsiteX1" fmla="*/ 538297 w 688240"/>
              <a:gd name="connsiteY1" fmla="*/ 628005 h 688240"/>
              <a:gd name="connsiteX2" fmla="*/ 536521 w 688240"/>
              <a:gd name="connsiteY2" fmla="*/ 629470 h 688240"/>
              <a:gd name="connsiteX3" fmla="*/ 344120 w 688240"/>
              <a:gd name="connsiteY3" fmla="*/ 688240 h 688240"/>
              <a:gd name="connsiteX4" fmla="*/ 0 w 688240"/>
              <a:gd name="connsiteY4" fmla="*/ 344120 h 688240"/>
              <a:gd name="connsiteX5" fmla="*/ 58770 w 688240"/>
              <a:gd name="connsiteY5" fmla="*/ 151719 h 688240"/>
              <a:gd name="connsiteX6" fmla="*/ 344120 w 688240"/>
              <a:gd name="connsiteY6" fmla="*/ 0 h 688240"/>
              <a:gd name="connsiteX7" fmla="*/ 688240 w 688240"/>
              <a:gd name="connsiteY7" fmla="*/ 344120 h 688240"/>
              <a:gd name="connsiteX8" fmla="*/ 629470 w 688240"/>
              <a:gd name="connsiteY8" fmla="*/ 536521 h 688240"/>
              <a:gd name="connsiteX9" fmla="*/ 628004 w 688240"/>
              <a:gd name="connsiteY9" fmla="*/ 538297 h 688240"/>
              <a:gd name="connsiteX10" fmla="*/ 149944 w 688240"/>
              <a:gd name="connsiteY10" fmla="*/ 60236 h 688240"/>
              <a:gd name="connsiteX11" fmla="*/ 151719 w 688240"/>
              <a:gd name="connsiteY11" fmla="*/ 58770 h 688240"/>
              <a:gd name="connsiteX12" fmla="*/ 344120 w 688240"/>
              <a:gd name="connsiteY12" fmla="*/ 0 h 68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240" h="688240">
                <a:moveTo>
                  <a:pt x="60236" y="149944"/>
                </a:moveTo>
                <a:lnTo>
                  <a:pt x="538297" y="628005"/>
                </a:lnTo>
                <a:lnTo>
                  <a:pt x="536521" y="629470"/>
                </a:lnTo>
                <a:cubicBezTo>
                  <a:pt x="481599" y="666574"/>
                  <a:pt x="415390" y="688240"/>
                  <a:pt x="344120" y="688240"/>
                </a:cubicBezTo>
                <a:cubicBezTo>
                  <a:pt x="154068" y="688240"/>
                  <a:pt x="0" y="534172"/>
                  <a:pt x="0" y="344120"/>
                </a:cubicBezTo>
                <a:cubicBezTo>
                  <a:pt x="0" y="272851"/>
                  <a:pt x="21666" y="206641"/>
                  <a:pt x="58770" y="151719"/>
                </a:cubicBezTo>
                <a:close/>
                <a:moveTo>
                  <a:pt x="344120" y="0"/>
                </a:moveTo>
                <a:cubicBezTo>
                  <a:pt x="534172" y="0"/>
                  <a:pt x="688240" y="154068"/>
                  <a:pt x="688240" y="344120"/>
                </a:cubicBezTo>
                <a:cubicBezTo>
                  <a:pt x="688240" y="415390"/>
                  <a:pt x="666574" y="481599"/>
                  <a:pt x="629470" y="536521"/>
                </a:cubicBezTo>
                <a:lnTo>
                  <a:pt x="628004" y="538297"/>
                </a:lnTo>
                <a:lnTo>
                  <a:pt x="149944" y="60236"/>
                </a:lnTo>
                <a:lnTo>
                  <a:pt x="151719" y="58770"/>
                </a:lnTo>
                <a:cubicBezTo>
                  <a:pt x="206641" y="21666"/>
                  <a:pt x="272851" y="0"/>
                  <a:pt x="3441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任意多边形: 形状 26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1197294" y="5253590"/>
            <a:ext cx="118025" cy="118025"/>
          </a:xfrm>
          <a:custGeom>
            <a:avLst/>
            <a:gdLst>
              <a:gd name="connsiteX0" fmla="*/ 60236 w 688240"/>
              <a:gd name="connsiteY0" fmla="*/ 149944 h 688240"/>
              <a:gd name="connsiteX1" fmla="*/ 538297 w 688240"/>
              <a:gd name="connsiteY1" fmla="*/ 628005 h 688240"/>
              <a:gd name="connsiteX2" fmla="*/ 536521 w 688240"/>
              <a:gd name="connsiteY2" fmla="*/ 629470 h 688240"/>
              <a:gd name="connsiteX3" fmla="*/ 344120 w 688240"/>
              <a:gd name="connsiteY3" fmla="*/ 688240 h 688240"/>
              <a:gd name="connsiteX4" fmla="*/ 0 w 688240"/>
              <a:gd name="connsiteY4" fmla="*/ 344120 h 688240"/>
              <a:gd name="connsiteX5" fmla="*/ 58770 w 688240"/>
              <a:gd name="connsiteY5" fmla="*/ 151719 h 688240"/>
              <a:gd name="connsiteX6" fmla="*/ 344120 w 688240"/>
              <a:gd name="connsiteY6" fmla="*/ 0 h 688240"/>
              <a:gd name="connsiteX7" fmla="*/ 688240 w 688240"/>
              <a:gd name="connsiteY7" fmla="*/ 344120 h 688240"/>
              <a:gd name="connsiteX8" fmla="*/ 629470 w 688240"/>
              <a:gd name="connsiteY8" fmla="*/ 536521 h 688240"/>
              <a:gd name="connsiteX9" fmla="*/ 628004 w 688240"/>
              <a:gd name="connsiteY9" fmla="*/ 538297 h 688240"/>
              <a:gd name="connsiteX10" fmla="*/ 149944 w 688240"/>
              <a:gd name="connsiteY10" fmla="*/ 60236 h 688240"/>
              <a:gd name="connsiteX11" fmla="*/ 151719 w 688240"/>
              <a:gd name="connsiteY11" fmla="*/ 58770 h 688240"/>
              <a:gd name="connsiteX12" fmla="*/ 344120 w 688240"/>
              <a:gd name="connsiteY12" fmla="*/ 0 h 68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240" h="688240">
                <a:moveTo>
                  <a:pt x="60236" y="149944"/>
                </a:moveTo>
                <a:lnTo>
                  <a:pt x="538297" y="628005"/>
                </a:lnTo>
                <a:lnTo>
                  <a:pt x="536521" y="629470"/>
                </a:lnTo>
                <a:cubicBezTo>
                  <a:pt x="481599" y="666574"/>
                  <a:pt x="415390" y="688240"/>
                  <a:pt x="344120" y="688240"/>
                </a:cubicBezTo>
                <a:cubicBezTo>
                  <a:pt x="154068" y="688240"/>
                  <a:pt x="0" y="534172"/>
                  <a:pt x="0" y="344120"/>
                </a:cubicBezTo>
                <a:cubicBezTo>
                  <a:pt x="0" y="272851"/>
                  <a:pt x="21666" y="206641"/>
                  <a:pt x="58770" y="151719"/>
                </a:cubicBezTo>
                <a:close/>
                <a:moveTo>
                  <a:pt x="344120" y="0"/>
                </a:moveTo>
                <a:cubicBezTo>
                  <a:pt x="534172" y="0"/>
                  <a:pt x="688240" y="154068"/>
                  <a:pt x="688240" y="344120"/>
                </a:cubicBezTo>
                <a:cubicBezTo>
                  <a:pt x="688240" y="415390"/>
                  <a:pt x="666574" y="481599"/>
                  <a:pt x="629470" y="536521"/>
                </a:cubicBezTo>
                <a:lnTo>
                  <a:pt x="628004" y="538297"/>
                </a:lnTo>
                <a:lnTo>
                  <a:pt x="149944" y="60236"/>
                </a:lnTo>
                <a:lnTo>
                  <a:pt x="151719" y="58770"/>
                </a:lnTo>
                <a:cubicBezTo>
                  <a:pt x="206641" y="21666"/>
                  <a:pt x="272851" y="0"/>
                  <a:pt x="3441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/>
          <p:nvPr>
            <p:custDataLst>
              <p:tags r:id="rId10"/>
            </p:custDataLst>
          </p:nvPr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5248" y="443532"/>
            <a:ext cx="4478202" cy="59709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4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（8）施工电梯日常管理</a:t>
            </a:r>
          </a:p>
        </p:txBody>
      </p:sp>
      <p:sp>
        <p:nvSpPr>
          <p:cNvPr id="5" name="Title 6"/>
          <p:cNvSpPr txBox="1"/>
          <p:nvPr>
            <p:custDataLst>
              <p:tags r:id="rId6"/>
            </p:custDataLst>
          </p:nvPr>
        </p:nvSpPr>
        <p:spPr>
          <a:xfrm>
            <a:off x="609486" y="1521594"/>
            <a:ext cx="10973028" cy="472655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每次加节附墙必须对相关人员资格审查并留复印件，进行安全技术交底，</a:t>
            </a:r>
          </a:p>
          <a:p>
            <a:pPr marL="508000" lvl="1" indent="-22225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安装过程中进行旁站监督，提升加节前必须将控制开关放置在轿厢顶操作，</a:t>
            </a:r>
          </a:p>
          <a:p>
            <a:pPr marL="508000" lvl="1" indent="-22225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轿厢顶周边围栏完好牢固，安装后必须重新设置限位保险；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求司机做交接班或班前班后检查记录，每天进行开机试运行，班前施工电梯安全隐患排查，参加项目部周检，督促安装单位月检，租赁单位维修保养记录，定期（一般为每月）对每台施工电梯垂直度测量记录，接地电阻值测试记录；每三个月要求安装单位做一次防坠落试验和超载试验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检验检测报告有效期限（1年），安全防坠器有效期限(1年)，使用年限5年报废，每月填写设备台账报表，上报公司安全管理部；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每天对施工电梯司机在岗情况进行巡查，发现违规操作的及时教育，定期对司机进行安全技术交底，审核特殊工种上岗证有效时间，严格执行相关管理规定。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/>
          <p:nvPr userDrawn="1">
            <p:custDataLst>
              <p:tags r:id="rId2"/>
            </p:custDataLst>
          </p:nvPr>
        </p:nvPicPr>
        <p:blipFill>
          <a:blip r:embed="rId16" r:link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18" name="图片 17"/>
          <p:cNvPicPr/>
          <p:nvPr userDrawn="1">
            <p:custDataLst>
              <p:tags r:id="rId3"/>
            </p:custDataLst>
          </p:nvPr>
        </p:nvPicPr>
        <p:blipFill>
          <a:blip r:embed="rId18" r:link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2116930" y="1551215"/>
            <a:ext cx="4052548" cy="4331664"/>
            <a:chOff x="302385" y="861373"/>
            <a:chExt cx="1684986" cy="2949366"/>
          </a:xfrm>
        </p:grpSpPr>
        <p:sp>
          <p:nvSpPr>
            <p:cNvPr id="4" name="任意多边形 3"/>
            <p:cNvSpPr/>
            <p:nvPr>
              <p:custDataLst>
                <p:tags r:id="rId11"/>
              </p:custDataLst>
            </p:nvPr>
          </p:nvSpPr>
          <p:spPr>
            <a:xfrm rot="428324">
              <a:off x="1734096" y="1645689"/>
              <a:ext cx="253275" cy="2022267"/>
            </a:xfrm>
            <a:custGeom>
              <a:avLst/>
              <a:gdLst>
                <a:gd name="connsiteX0" fmla="*/ 0 w 253275"/>
                <a:gd name="connsiteY0" fmla="*/ 0 h 2022267"/>
                <a:gd name="connsiteX1" fmla="*/ 253275 w 253275"/>
                <a:gd name="connsiteY1" fmla="*/ 0 h 2022267"/>
                <a:gd name="connsiteX2" fmla="*/ 253275 w 253275"/>
                <a:gd name="connsiteY2" fmla="*/ 2022267 h 202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275" h="2022267">
                  <a:moveTo>
                    <a:pt x="0" y="0"/>
                  </a:moveTo>
                  <a:lnTo>
                    <a:pt x="253275" y="0"/>
                  </a:lnTo>
                  <a:lnTo>
                    <a:pt x="253275" y="2022267"/>
                  </a:lnTo>
                  <a:close/>
                </a:path>
              </a:pathLst>
            </a:custGeom>
            <a:solidFill>
              <a:schemeClr val="lt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2"/>
              </p:custDataLst>
            </p:nvPr>
          </p:nvSpPr>
          <p:spPr>
            <a:xfrm>
              <a:off x="302385" y="1358635"/>
              <a:ext cx="1558348" cy="2452104"/>
            </a:xfrm>
            <a:prstGeom prst="rect">
              <a:avLst/>
            </a:prstGeom>
            <a:solidFill>
              <a:srgbClr val="FEFFFF"/>
            </a:solidFill>
            <a:ln w="19050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2000" rtlCol="0" anchor="ctr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350" dirty="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一级保养：200小时。检查梯笼和底笼受力杆件，紧固全部连接螺栓，全部减速箱、电动机的底脚螺栓；检测导轨架垂直偏差，调整垂直度，检查紧固导轨架联接螺栓；检查各层附壁支撑、立柱、稳固支撑过桥梁等构件之间的压板、扣件螺栓；检测齿轮齿条啮合状况，对不符合要求的进行调整修理；检查减速箱油质、油面及补足润滑油；检查安全限速器的工作状况，对不符合要求的进行调整修理；检查全部电器设备及电气线路，对查到的故障进行修理；检测各部位限位装置，视情况加以调整更换。</a:t>
              </a:r>
            </a:p>
          </p:txBody>
        </p:sp>
        <p:sp>
          <p:nvSpPr>
            <p:cNvPr id="6" name="任意多边形 5"/>
            <p:cNvSpPr/>
            <p:nvPr>
              <p:custDataLst>
                <p:tags r:id="rId13"/>
              </p:custDataLst>
            </p:nvPr>
          </p:nvSpPr>
          <p:spPr>
            <a:xfrm>
              <a:off x="770720" y="861373"/>
              <a:ext cx="680184" cy="618064"/>
            </a:xfrm>
            <a:custGeom>
              <a:avLst/>
              <a:gdLst>
                <a:gd name="connsiteX0" fmla="*/ 18000 w 792000"/>
                <a:gd name="connsiteY0" fmla="*/ 667803 h 719668"/>
                <a:gd name="connsiteX1" fmla="*/ 18000 w 792000"/>
                <a:gd name="connsiteY1" fmla="*/ 696603 h 719668"/>
                <a:gd name="connsiteX2" fmla="*/ 774000 w 792000"/>
                <a:gd name="connsiteY2" fmla="*/ 696603 h 719668"/>
                <a:gd name="connsiteX3" fmla="*/ 774000 w 792000"/>
                <a:gd name="connsiteY3" fmla="*/ 667803 h 719668"/>
                <a:gd name="connsiteX4" fmla="*/ 395999 w 792000"/>
                <a:gd name="connsiteY4" fmla="*/ 42332 h 719668"/>
                <a:gd name="connsiteX5" fmla="*/ 199747 w 792000"/>
                <a:gd name="connsiteY5" fmla="*/ 172417 h 719668"/>
                <a:gd name="connsiteX6" fmla="*/ 189847 w 792000"/>
                <a:gd name="connsiteY6" fmla="*/ 221453 h 719668"/>
                <a:gd name="connsiteX7" fmla="*/ 602151 w 792000"/>
                <a:gd name="connsiteY7" fmla="*/ 221453 h 719668"/>
                <a:gd name="connsiteX8" fmla="*/ 592251 w 792000"/>
                <a:gd name="connsiteY8" fmla="*/ 172417 h 719668"/>
                <a:gd name="connsiteX9" fmla="*/ 395999 w 792000"/>
                <a:gd name="connsiteY9" fmla="*/ 42332 h 719668"/>
                <a:gd name="connsiteX10" fmla="*/ 396000 w 792000"/>
                <a:gd name="connsiteY10" fmla="*/ 0 h 719668"/>
                <a:gd name="connsiteX11" fmla="*/ 641534 w 792000"/>
                <a:gd name="connsiteY11" fmla="*/ 245534 h 719668"/>
                <a:gd name="connsiteX12" fmla="*/ 641534 w 792000"/>
                <a:gd name="connsiteY12" fmla="*/ 567268 h 719668"/>
                <a:gd name="connsiteX13" fmla="*/ 792000 w 792000"/>
                <a:gd name="connsiteY13" fmla="*/ 567268 h 719668"/>
                <a:gd name="connsiteX14" fmla="*/ 792000 w 792000"/>
                <a:gd name="connsiteY14" fmla="*/ 719668 h 719668"/>
                <a:gd name="connsiteX15" fmla="*/ 0 w 792000"/>
                <a:gd name="connsiteY15" fmla="*/ 719668 h 719668"/>
                <a:gd name="connsiteX16" fmla="*/ 0 w 792000"/>
                <a:gd name="connsiteY16" fmla="*/ 567268 h 719668"/>
                <a:gd name="connsiteX17" fmla="*/ 150466 w 792000"/>
                <a:gd name="connsiteY17" fmla="*/ 567268 h 719668"/>
                <a:gd name="connsiteX18" fmla="*/ 150466 w 792000"/>
                <a:gd name="connsiteY18" fmla="*/ 245534 h 719668"/>
                <a:gd name="connsiteX19" fmla="*/ 396000 w 792000"/>
                <a:gd name="connsiteY19" fmla="*/ 0 h 71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2000" h="719668">
                  <a:moveTo>
                    <a:pt x="18000" y="667803"/>
                  </a:moveTo>
                  <a:lnTo>
                    <a:pt x="18000" y="696603"/>
                  </a:lnTo>
                  <a:lnTo>
                    <a:pt x="774000" y="696603"/>
                  </a:lnTo>
                  <a:lnTo>
                    <a:pt x="774000" y="667803"/>
                  </a:lnTo>
                  <a:close/>
                  <a:moveTo>
                    <a:pt x="395999" y="42332"/>
                  </a:moveTo>
                  <a:cubicBezTo>
                    <a:pt x="307776" y="42332"/>
                    <a:pt x="232081" y="95972"/>
                    <a:pt x="199747" y="172417"/>
                  </a:cubicBezTo>
                  <a:lnTo>
                    <a:pt x="189847" y="221453"/>
                  </a:lnTo>
                  <a:lnTo>
                    <a:pt x="602151" y="221453"/>
                  </a:lnTo>
                  <a:lnTo>
                    <a:pt x="592251" y="172417"/>
                  </a:lnTo>
                  <a:cubicBezTo>
                    <a:pt x="559918" y="95972"/>
                    <a:pt x="484222" y="42332"/>
                    <a:pt x="395999" y="42332"/>
                  </a:cubicBezTo>
                  <a:close/>
                  <a:moveTo>
                    <a:pt x="396000" y="0"/>
                  </a:moveTo>
                  <a:cubicBezTo>
                    <a:pt x="531605" y="0"/>
                    <a:pt x="641534" y="109929"/>
                    <a:pt x="641534" y="245534"/>
                  </a:cubicBezTo>
                  <a:lnTo>
                    <a:pt x="641534" y="567268"/>
                  </a:lnTo>
                  <a:lnTo>
                    <a:pt x="792000" y="567268"/>
                  </a:lnTo>
                  <a:lnTo>
                    <a:pt x="792000" y="719668"/>
                  </a:lnTo>
                  <a:lnTo>
                    <a:pt x="0" y="719668"/>
                  </a:lnTo>
                  <a:lnTo>
                    <a:pt x="0" y="567268"/>
                  </a:lnTo>
                  <a:lnTo>
                    <a:pt x="150466" y="567268"/>
                  </a:lnTo>
                  <a:lnTo>
                    <a:pt x="150466" y="245534"/>
                  </a:lnTo>
                  <a:cubicBezTo>
                    <a:pt x="150466" y="109929"/>
                    <a:pt x="260395" y="0"/>
                    <a:pt x="396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35000" rtlCol="0" anchor="ctr"/>
            <a:lstStyle/>
            <a:p>
              <a:pPr algn="ctr"/>
              <a:r>
                <a:rPr lang="en-US" altLang="zh-CN" sz="1350" dirty="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</a:p>
          </p:txBody>
        </p:sp>
      </p:grp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6351665" y="1712409"/>
            <a:ext cx="4281048" cy="4108727"/>
            <a:chOff x="-666410" y="955529"/>
            <a:chExt cx="2653781" cy="3002118"/>
          </a:xfrm>
        </p:grpSpPr>
        <p:sp>
          <p:nvSpPr>
            <p:cNvPr id="8" name="任意多边形 7"/>
            <p:cNvSpPr/>
            <p:nvPr>
              <p:custDataLst>
                <p:tags r:id="rId8"/>
              </p:custDataLst>
            </p:nvPr>
          </p:nvSpPr>
          <p:spPr>
            <a:xfrm rot="428324">
              <a:off x="1734096" y="1645689"/>
              <a:ext cx="253275" cy="2022267"/>
            </a:xfrm>
            <a:custGeom>
              <a:avLst/>
              <a:gdLst>
                <a:gd name="connsiteX0" fmla="*/ 0 w 253275"/>
                <a:gd name="connsiteY0" fmla="*/ 0 h 2022267"/>
                <a:gd name="connsiteX1" fmla="*/ 253275 w 253275"/>
                <a:gd name="connsiteY1" fmla="*/ 0 h 2022267"/>
                <a:gd name="connsiteX2" fmla="*/ 253275 w 253275"/>
                <a:gd name="connsiteY2" fmla="*/ 2022267 h 202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275" h="2022267">
                  <a:moveTo>
                    <a:pt x="0" y="0"/>
                  </a:moveTo>
                  <a:lnTo>
                    <a:pt x="253275" y="0"/>
                  </a:lnTo>
                  <a:lnTo>
                    <a:pt x="253275" y="2022267"/>
                  </a:lnTo>
                  <a:close/>
                </a:path>
              </a:pathLst>
            </a:custGeom>
            <a:solidFill>
              <a:schemeClr val="lt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-666410" y="1371065"/>
              <a:ext cx="2432729" cy="2586582"/>
            </a:xfrm>
            <a:prstGeom prst="rect">
              <a:avLst/>
            </a:prstGeom>
            <a:solidFill>
              <a:srgbClr val="FEFFFF"/>
            </a:solidFill>
            <a:ln w="19050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2000" rtlCol="0" anchor="ctr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350" dirty="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二级保养：1000小时。完成一级保养项目的全部工作；检修各减速器传动部分，更换磨损、损坏的零件，更换润滑油；检修各导轮、靠轮、轴承、轴销，更换磨损零件，进行润滑；检测各限位器，使其工作灵敏可靠，性能达到规定要求；检查齿轮总成、防坠安全器，更换或修复损坏零件，进行润滑；检查平衡重钢丝绳及附件，对钢丝绳进行润滑，更换损坏零件；对全部电器元件进行检查、调整、除尘，修复或更换损坏元件、老化线路；检查缓冲装置，更换损坏零件；各注油点润滑，整机调试。</a:t>
              </a:r>
            </a:p>
          </p:txBody>
        </p:sp>
        <p:sp>
          <p:nvSpPr>
            <p:cNvPr id="10" name="任意多边形 9"/>
            <p:cNvSpPr/>
            <p:nvPr>
              <p:custDataLst>
                <p:tags r:id="rId10"/>
              </p:custDataLst>
            </p:nvPr>
          </p:nvSpPr>
          <p:spPr>
            <a:xfrm>
              <a:off x="209862" y="955529"/>
              <a:ext cx="680184" cy="618064"/>
            </a:xfrm>
            <a:custGeom>
              <a:avLst/>
              <a:gdLst>
                <a:gd name="connsiteX0" fmla="*/ 18000 w 792000"/>
                <a:gd name="connsiteY0" fmla="*/ 667803 h 719668"/>
                <a:gd name="connsiteX1" fmla="*/ 18000 w 792000"/>
                <a:gd name="connsiteY1" fmla="*/ 696603 h 719668"/>
                <a:gd name="connsiteX2" fmla="*/ 774000 w 792000"/>
                <a:gd name="connsiteY2" fmla="*/ 696603 h 719668"/>
                <a:gd name="connsiteX3" fmla="*/ 774000 w 792000"/>
                <a:gd name="connsiteY3" fmla="*/ 667803 h 719668"/>
                <a:gd name="connsiteX4" fmla="*/ 395999 w 792000"/>
                <a:gd name="connsiteY4" fmla="*/ 42332 h 719668"/>
                <a:gd name="connsiteX5" fmla="*/ 199747 w 792000"/>
                <a:gd name="connsiteY5" fmla="*/ 172417 h 719668"/>
                <a:gd name="connsiteX6" fmla="*/ 189847 w 792000"/>
                <a:gd name="connsiteY6" fmla="*/ 221453 h 719668"/>
                <a:gd name="connsiteX7" fmla="*/ 602151 w 792000"/>
                <a:gd name="connsiteY7" fmla="*/ 221453 h 719668"/>
                <a:gd name="connsiteX8" fmla="*/ 592251 w 792000"/>
                <a:gd name="connsiteY8" fmla="*/ 172417 h 719668"/>
                <a:gd name="connsiteX9" fmla="*/ 395999 w 792000"/>
                <a:gd name="connsiteY9" fmla="*/ 42332 h 719668"/>
                <a:gd name="connsiteX10" fmla="*/ 396000 w 792000"/>
                <a:gd name="connsiteY10" fmla="*/ 0 h 719668"/>
                <a:gd name="connsiteX11" fmla="*/ 641534 w 792000"/>
                <a:gd name="connsiteY11" fmla="*/ 245534 h 719668"/>
                <a:gd name="connsiteX12" fmla="*/ 641534 w 792000"/>
                <a:gd name="connsiteY12" fmla="*/ 567268 h 719668"/>
                <a:gd name="connsiteX13" fmla="*/ 792000 w 792000"/>
                <a:gd name="connsiteY13" fmla="*/ 567268 h 719668"/>
                <a:gd name="connsiteX14" fmla="*/ 792000 w 792000"/>
                <a:gd name="connsiteY14" fmla="*/ 719668 h 719668"/>
                <a:gd name="connsiteX15" fmla="*/ 0 w 792000"/>
                <a:gd name="connsiteY15" fmla="*/ 719668 h 719668"/>
                <a:gd name="connsiteX16" fmla="*/ 0 w 792000"/>
                <a:gd name="connsiteY16" fmla="*/ 567268 h 719668"/>
                <a:gd name="connsiteX17" fmla="*/ 150466 w 792000"/>
                <a:gd name="connsiteY17" fmla="*/ 567268 h 719668"/>
                <a:gd name="connsiteX18" fmla="*/ 150466 w 792000"/>
                <a:gd name="connsiteY18" fmla="*/ 245534 h 719668"/>
                <a:gd name="connsiteX19" fmla="*/ 396000 w 792000"/>
                <a:gd name="connsiteY19" fmla="*/ 0 h 71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2000" h="719668">
                  <a:moveTo>
                    <a:pt x="18000" y="667803"/>
                  </a:moveTo>
                  <a:lnTo>
                    <a:pt x="18000" y="696603"/>
                  </a:lnTo>
                  <a:lnTo>
                    <a:pt x="774000" y="696603"/>
                  </a:lnTo>
                  <a:lnTo>
                    <a:pt x="774000" y="667803"/>
                  </a:lnTo>
                  <a:close/>
                  <a:moveTo>
                    <a:pt x="395999" y="42332"/>
                  </a:moveTo>
                  <a:cubicBezTo>
                    <a:pt x="307776" y="42332"/>
                    <a:pt x="232081" y="95972"/>
                    <a:pt x="199747" y="172417"/>
                  </a:cubicBezTo>
                  <a:lnTo>
                    <a:pt x="189847" y="221453"/>
                  </a:lnTo>
                  <a:lnTo>
                    <a:pt x="602151" y="221453"/>
                  </a:lnTo>
                  <a:lnTo>
                    <a:pt x="592251" y="172417"/>
                  </a:lnTo>
                  <a:cubicBezTo>
                    <a:pt x="559918" y="95972"/>
                    <a:pt x="484222" y="42332"/>
                    <a:pt x="395999" y="42332"/>
                  </a:cubicBezTo>
                  <a:close/>
                  <a:moveTo>
                    <a:pt x="396000" y="0"/>
                  </a:moveTo>
                  <a:cubicBezTo>
                    <a:pt x="531605" y="0"/>
                    <a:pt x="641534" y="109929"/>
                    <a:pt x="641534" y="245534"/>
                  </a:cubicBezTo>
                  <a:lnTo>
                    <a:pt x="641534" y="567268"/>
                  </a:lnTo>
                  <a:lnTo>
                    <a:pt x="792000" y="567268"/>
                  </a:lnTo>
                  <a:lnTo>
                    <a:pt x="792000" y="719668"/>
                  </a:lnTo>
                  <a:lnTo>
                    <a:pt x="0" y="719668"/>
                  </a:lnTo>
                  <a:lnTo>
                    <a:pt x="0" y="567268"/>
                  </a:lnTo>
                  <a:lnTo>
                    <a:pt x="150466" y="567268"/>
                  </a:lnTo>
                  <a:lnTo>
                    <a:pt x="150466" y="245534"/>
                  </a:lnTo>
                  <a:cubicBezTo>
                    <a:pt x="150466" y="109929"/>
                    <a:pt x="260395" y="0"/>
                    <a:pt x="396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35000" rtlCol="0" anchor="ctr"/>
            <a:lstStyle/>
            <a:p>
              <a:pPr algn="ctr"/>
              <a:r>
                <a:rPr lang="en-US" altLang="zh-CN" sz="1350" dirty="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</a:rPr>
                <a:t>B</a:t>
              </a:r>
            </a:p>
          </p:txBody>
        </p:sp>
      </p:grp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670958" y="884772"/>
            <a:ext cx="3967843" cy="1396343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）施工升降机维护保养</a:t>
            </a:r>
          </a:p>
          <a:p>
            <a:pPr algn="ctr">
              <a:lnSpc>
                <a:spcPct val="150000"/>
              </a:lnSpc>
            </a:pPr>
            <a:endParaRPr lang="zh-CN" altLang="en-US" sz="24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3"/>
          <p:cNvSpPr txBox="1"/>
          <p:nvPr>
            <p:custDataLst>
              <p:tags r:id="rId7"/>
            </p:custDataLst>
          </p:nvPr>
        </p:nvSpPr>
        <p:spPr>
          <a:xfrm>
            <a:off x="3750923" y="857250"/>
            <a:ext cx="6394631" cy="7433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0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4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装饰 1"/>
          <p:cNvSpPr/>
          <p:nvPr>
            <p:custDataLst>
              <p:tags r:id="rId5"/>
            </p:custDataLst>
          </p:nvPr>
        </p:nvSpPr>
        <p:spPr>
          <a:xfrm>
            <a:off x="1447753" y="2819400"/>
            <a:ext cx="5334000" cy="2286000"/>
          </a:xfrm>
          <a:prstGeom prst="rect">
            <a:avLst/>
          </a:prstGeom>
          <a:noFill/>
          <a:ln w="25400">
            <a:solidFill>
              <a:schemeClr val="accent1">
                <a:alpha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（10）施工电梯隐患图片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4421" y="2190771"/>
            <a:ext cx="3048000" cy="35433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00" h="4320">
                <a:moveTo>
                  <a:pt x="0" y="0"/>
                </a:moveTo>
                <a:lnTo>
                  <a:pt x="4800" y="0"/>
                </a:lnTo>
                <a:lnTo>
                  <a:pt x="480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5353" y="2660015"/>
            <a:ext cx="5334000" cy="2286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3600">
                <a:moveTo>
                  <a:pt x="0" y="0"/>
                </a:moveTo>
                <a:lnTo>
                  <a:pt x="8400" y="0"/>
                </a:lnTo>
                <a:lnTo>
                  <a:pt x="840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6438907" y="609596"/>
            <a:ext cx="5295939" cy="5638845"/>
          </a:xfrm>
          <a:prstGeom prst="rect">
            <a:avLst/>
          </a:prstGeom>
          <a:noFill/>
          <a:ln w="25400">
            <a:solidFill>
              <a:schemeClr val="dk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358" y="1066788"/>
            <a:ext cx="4457738" cy="4724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1703" y="1066800"/>
            <a:ext cx="5295937" cy="4724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6648457" y="609596"/>
            <a:ext cx="5086389" cy="5638845"/>
          </a:xfrm>
          <a:prstGeom prst="rect">
            <a:avLst/>
          </a:prstGeom>
          <a:noFill/>
          <a:ln w="25400">
            <a:solidFill>
              <a:schemeClr val="dk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358" y="1066788"/>
            <a:ext cx="4667288" cy="4724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1253" y="1066800"/>
            <a:ext cx="5086388" cy="4724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6438907" y="609596"/>
            <a:ext cx="5295939" cy="5638845"/>
          </a:xfrm>
          <a:prstGeom prst="rect">
            <a:avLst/>
          </a:prstGeom>
          <a:noFill/>
          <a:ln w="25400">
            <a:solidFill>
              <a:schemeClr val="dk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358" y="1066788"/>
            <a:ext cx="4457738" cy="4724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1703" y="1066800"/>
            <a:ext cx="5295937" cy="4724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6858055" y="609605"/>
            <a:ext cx="4876839" cy="5638845"/>
          </a:xfrm>
          <a:prstGeom prst="rect">
            <a:avLst/>
          </a:prstGeom>
          <a:noFill/>
          <a:ln w="25400">
            <a:solidFill>
              <a:schemeClr val="dk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6" y="1066809"/>
            <a:ext cx="4876838" cy="4724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0850" y="1066809"/>
            <a:ext cx="4876838" cy="4724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9" r:link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3" name="矩形 0"/>
          <p:cNvSpPr/>
          <p:nvPr>
            <p:custDataLst>
              <p:tags r:id="rId4"/>
            </p:custDataLst>
          </p:nvPr>
        </p:nvSpPr>
        <p:spPr>
          <a:xfrm>
            <a:off x="6350" y="760730"/>
            <a:ext cx="12192098" cy="15170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5" y="-25"/>
            <a:ext cx="4876838" cy="68580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10800">
                <a:moveTo>
                  <a:pt x="0" y="0"/>
                </a:moveTo>
                <a:lnTo>
                  <a:pt x="7680" y="0"/>
                </a:lnTo>
                <a:lnTo>
                  <a:pt x="768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400851" y="1219185"/>
            <a:ext cx="5181638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3、物料提升机使用管理</a:t>
            </a:r>
          </a:p>
        </p:txBody>
      </p:sp>
      <p:sp>
        <p:nvSpPr>
          <p:cNvPr id="11" name="Title 6"/>
          <p:cNvSpPr txBox="1"/>
          <p:nvPr>
            <p:custDataLst>
              <p:tags r:id="rId7"/>
            </p:custDataLst>
          </p:nvPr>
        </p:nvSpPr>
        <p:spPr>
          <a:xfrm>
            <a:off x="6400851" y="2581763"/>
            <a:ext cx="5181638" cy="366673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物料提升机，严禁租赁超过5年的物料提升机，选择各类安全保险装置齐全的设备；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场地位置选择：临时施工道路便于倒运材料地坪较高处，卸料口宽度应大于吊篮宽度，外架搭设应预留位置。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物料提升机安装高度大于或等于30m时，不得使用缆风绳。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4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3、设备进场验收与告知</a:t>
            </a:r>
          </a:p>
        </p:txBody>
      </p:sp>
      <p:sp>
        <p:nvSpPr>
          <p:cNvPr id="6" name="Title 6"/>
          <p:cNvSpPr txBox="1"/>
          <p:nvPr>
            <p:custDataLst>
              <p:tags r:id="rId6"/>
            </p:custDataLst>
          </p:nvPr>
        </p:nvSpPr>
        <p:spPr>
          <a:xfrm>
            <a:off x="647681" y="1521594"/>
            <a:ext cx="10896638" cy="46329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设备选型后需要向公司上报基础施工方案，安拆方案，进行合同审批；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设备进场后告知监理，进行设备进场验收（在机械设备上镶嵌有设备备案标牌）；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安装前至少2天带相关资料（告知表十项审查内容）到公司告知，报送工程项目所属区、县 “办理告知手续”；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质包括生产厂家需有特种设备制造许可证及明细表，产品合格证，特种设备制造监督检验证明，安全生产许可证，施工升降机还需有型式检验报告；安装单位需有安全生产许可证，特种作业上岗证（安拆工，电工，司机，司索工，安全负责人等）；租赁单位需有行业确实租赁资质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为减少审批流程，告知表与申请检测表可以一起盖章；安装前必须进行合同评审；大型设备备案需要公司签字同意。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09562" y="609487"/>
            <a:ext cx="10972876" cy="705451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0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（1）基础</a:t>
            </a:r>
          </a:p>
        </p:txBody>
      </p:sp>
      <p:sp>
        <p:nvSpPr>
          <p:cNvPr id="5" name="Title 6"/>
          <p:cNvSpPr txBox="1"/>
          <p:nvPr>
            <p:custDataLst>
              <p:tags r:id="rId5"/>
            </p:custDataLst>
          </p:nvPr>
        </p:nvSpPr>
        <p:spPr>
          <a:xfrm>
            <a:off x="609556" y="1924549"/>
            <a:ext cx="5334038" cy="356186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地脚螺栓必须预埋，不得在基础上打膨胀螺栓固定；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基础架水平度控制在千分之一内；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基础混凝土C20以上，强度达到百分之八十才可以开始安装；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如基础低于地平面需有排水措施；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基础高度应略低于上料口，方便上料。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23" b="11923"/>
          <a:stretch>
            <a:fillRect/>
          </a:stretch>
        </p:blipFill>
        <p:spPr>
          <a:xfrm>
            <a:off x="6248406" y="1924549"/>
            <a:ext cx="5334037" cy="35618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5520">
                <a:moveTo>
                  <a:pt x="0" y="0"/>
                </a:moveTo>
                <a:lnTo>
                  <a:pt x="8400" y="0"/>
                </a:lnTo>
                <a:lnTo>
                  <a:pt x="840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610196" y="914406"/>
            <a:ext cx="3596030" cy="123125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  <a:buNone/>
            </a:pPr>
            <a:r>
              <a:rPr kumimoji="0" lang="zh-CN" altLang="en-US" sz="2400" b="1" i="0" spc="12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（2）防护棚及外门联锁</a:t>
            </a:r>
          </a:p>
        </p:txBody>
      </p:sp>
      <p:sp>
        <p:nvSpPr>
          <p:cNvPr id="14" name="Title 6"/>
          <p:cNvSpPr txBox="1"/>
          <p:nvPr>
            <p:custDataLst>
              <p:tags r:id="rId5"/>
            </p:custDataLst>
          </p:nvPr>
        </p:nvSpPr>
        <p:spPr>
          <a:xfrm>
            <a:off x="609561" y="2216144"/>
            <a:ext cx="3596011" cy="37274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搭设防护棚，层高超过二层的需搭设双层防护；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按照公司文明施工要求挂设标识标牌；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需要使用专用开关箱，漏电保护器接线正确；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外笼门门联锁有效，连锁门上下顺畅。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11029" y="914400"/>
            <a:ext cx="7071410" cy="50292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760" h="6960">
                <a:moveTo>
                  <a:pt x="0" y="0"/>
                </a:moveTo>
                <a:lnTo>
                  <a:pt x="11760" y="0"/>
                </a:lnTo>
                <a:lnTo>
                  <a:pt x="1176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762641" y="2133592"/>
            <a:ext cx="4571390" cy="5302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  <a:buNone/>
            </a:pPr>
            <a:r>
              <a:rPr kumimoji="0" lang="zh-CN" altLang="en-US" sz="2400" b="1" i="0" spc="12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（3）吊笼</a:t>
            </a:r>
          </a:p>
        </p:txBody>
      </p:sp>
      <p:sp>
        <p:nvSpPr>
          <p:cNvPr id="14" name="Title 6"/>
          <p:cNvSpPr txBox="1"/>
          <p:nvPr>
            <p:custDataLst>
              <p:tags r:id="rId5"/>
            </p:custDataLst>
          </p:nvPr>
        </p:nvSpPr>
        <p:spPr>
          <a:xfrm>
            <a:off x="762006" y="2734302"/>
            <a:ext cx="4571371" cy="305699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防坠安全器；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前、后防护门；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吊笼后门与楼层停靠装置连锁；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防断绳装置，拉簧二月更换一次；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导向滑轮不应侧向变形。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3707" y="-25"/>
            <a:ext cx="6248279" cy="68580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40" h="10800">
                <a:moveTo>
                  <a:pt x="4308" y="0"/>
                </a:moveTo>
                <a:lnTo>
                  <a:pt x="9840" y="0"/>
                </a:lnTo>
                <a:lnTo>
                  <a:pt x="9840" y="10800"/>
                </a:lnTo>
                <a:lnTo>
                  <a:pt x="4591" y="10800"/>
                </a:lnTo>
                <a:lnTo>
                  <a:pt x="666" y="6868"/>
                </a:lnTo>
                <a:cubicBezTo>
                  <a:pt x="-222" y="5979"/>
                  <a:pt x="-222" y="4538"/>
                  <a:pt x="666" y="3650"/>
                </a:cubicBezTo>
                <a:lnTo>
                  <a:pt x="4308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9" r:link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3" name="矩形 0"/>
          <p:cNvSpPr/>
          <p:nvPr>
            <p:custDataLst>
              <p:tags r:id="rId4"/>
            </p:custDataLst>
          </p:nvPr>
        </p:nvSpPr>
        <p:spPr>
          <a:xfrm>
            <a:off x="6350" y="760730"/>
            <a:ext cx="12192098" cy="15170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5" y="-25"/>
            <a:ext cx="4876838" cy="68580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10800">
                <a:moveTo>
                  <a:pt x="0" y="0"/>
                </a:moveTo>
                <a:lnTo>
                  <a:pt x="7680" y="0"/>
                </a:lnTo>
                <a:lnTo>
                  <a:pt x="768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400851" y="1219185"/>
            <a:ext cx="5181638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（4）导轨架（标准节）</a:t>
            </a:r>
          </a:p>
        </p:txBody>
      </p:sp>
      <p:sp>
        <p:nvSpPr>
          <p:cNvPr id="11" name="Title 6"/>
          <p:cNvSpPr txBox="1"/>
          <p:nvPr>
            <p:custDataLst>
              <p:tags r:id="rId7"/>
            </p:custDataLst>
          </p:nvPr>
        </p:nvSpPr>
        <p:spPr>
          <a:xfrm>
            <a:off x="6400851" y="2581763"/>
            <a:ext cx="5181638" cy="366673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有无变形，开裂，锈蚀；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导轨架接口处有无错台；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联接螺栓有无松动；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上、下限位是否有效；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钢丝绳、天梁滑轮磨损情况。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导轨架垂直度 ≤ 0.15%，导轨对接阶差 ≤ 1.5mm。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3" r:link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4" name="椭圆 3"/>
          <p:cNvSpPr/>
          <p:nvPr>
            <p:custDataLst>
              <p:tags r:id="rId4"/>
            </p:custDataLst>
          </p:nvPr>
        </p:nvSpPr>
        <p:spPr>
          <a:xfrm>
            <a:off x="6303010" y="1041400"/>
            <a:ext cx="4625975" cy="4625975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椭圆 7"/>
          <p:cNvSpPr/>
          <p:nvPr>
            <p:custDataLst>
              <p:tags r:id="rId5"/>
            </p:custDataLst>
          </p:nvPr>
        </p:nvSpPr>
        <p:spPr>
          <a:xfrm>
            <a:off x="5986145" y="1486535"/>
            <a:ext cx="4037330" cy="403796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椭圆 11"/>
          <p:cNvSpPr/>
          <p:nvPr>
            <p:custDataLst>
              <p:tags r:id="rId6"/>
            </p:custDataLst>
          </p:nvPr>
        </p:nvSpPr>
        <p:spPr>
          <a:xfrm>
            <a:off x="6063615" y="880745"/>
            <a:ext cx="4037330" cy="403796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itle 6"/>
          <p:cNvSpPr txBox="1"/>
          <p:nvPr>
            <p:custDataLst>
              <p:tags r:id="rId7"/>
            </p:custDataLst>
          </p:nvPr>
        </p:nvSpPr>
        <p:spPr>
          <a:xfrm>
            <a:off x="1524647" y="2438392"/>
            <a:ext cx="3656990" cy="5302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  <a:buNone/>
            </a:pPr>
            <a:r>
              <a:rPr kumimoji="0" lang="zh-CN" altLang="en-US" sz="2400" b="1" i="0" spc="12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（5）附墙</a:t>
            </a:r>
          </a:p>
        </p:txBody>
      </p:sp>
      <p:sp>
        <p:nvSpPr>
          <p:cNvPr id="14" name="Title 6"/>
          <p:cNvSpPr txBox="1"/>
          <p:nvPr>
            <p:custDataLst>
              <p:tags r:id="rId8"/>
            </p:custDataLst>
          </p:nvPr>
        </p:nvSpPr>
        <p:spPr>
          <a:xfrm>
            <a:off x="1524012" y="3039102"/>
            <a:ext cx="3656971" cy="138050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附墙间距，自由端长度不得超过6m;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联接螺栓，销轴紧固；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1575" y="1226820"/>
            <a:ext cx="4267200" cy="42672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20" h="6720">
                <a:moveTo>
                  <a:pt x="3360" y="0"/>
                </a:moveTo>
                <a:cubicBezTo>
                  <a:pt x="5216" y="0"/>
                  <a:pt x="6720" y="1504"/>
                  <a:pt x="6720" y="3360"/>
                </a:cubicBezTo>
                <a:cubicBezTo>
                  <a:pt x="6720" y="5216"/>
                  <a:pt x="5216" y="6720"/>
                  <a:pt x="3360" y="6720"/>
                </a:cubicBezTo>
                <a:cubicBezTo>
                  <a:pt x="1504" y="6720"/>
                  <a:pt x="0" y="5216"/>
                  <a:pt x="0" y="3360"/>
                </a:cubicBezTo>
                <a:cubicBezTo>
                  <a:pt x="0" y="1504"/>
                  <a:pt x="1504" y="0"/>
                  <a:pt x="3360" y="0"/>
                </a:cubicBez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61963" y="1245405"/>
            <a:ext cx="5273078" cy="1365491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0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（6）防护架体及楼层卸料口</a:t>
            </a:r>
          </a:p>
        </p:txBody>
      </p:sp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761963" y="2912181"/>
            <a:ext cx="5273040" cy="270041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防护架体不得与外架相连，外围挂设安全网；安全通道搭设双层防护棚；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防护架体拉结情况，特别是屋面情况； ③卸料口底板铺设严密，防护门内开有踢脚板，楼层标示；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搭设司机操作间，保证视野开阔。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2" b="2222"/>
          <a:stretch>
            <a:fillRect/>
          </a:stretch>
        </p:blipFill>
        <p:spPr>
          <a:xfrm>
            <a:off x="6492251" y="561956"/>
            <a:ext cx="4937785" cy="573408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00" h="8400">
                <a:moveTo>
                  <a:pt x="0" y="0"/>
                </a:moveTo>
                <a:lnTo>
                  <a:pt x="7200" y="0"/>
                </a:lnTo>
                <a:lnTo>
                  <a:pt x="7200" y="8400"/>
                </a:lnTo>
                <a:lnTo>
                  <a:pt x="0" y="84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4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（7）物料提升机日常管理</a:t>
            </a:r>
          </a:p>
        </p:txBody>
      </p:sp>
      <p:sp>
        <p:nvSpPr>
          <p:cNvPr id="5" name="Title 6"/>
          <p:cNvSpPr txBox="1"/>
          <p:nvPr>
            <p:custDataLst>
              <p:tags r:id="rId6"/>
            </p:custDataLst>
          </p:nvPr>
        </p:nvSpPr>
        <p:spPr>
          <a:xfrm>
            <a:off x="1847831" y="1706900"/>
            <a:ext cx="8496338" cy="390145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每天重点检查吊笼进料门，出料门门联锁是否有效，钢丝绳防断绳是否有效，弹簧每二个月更换一次，卷筒钢丝绳排列及润滑情况，司机在岗情况，严禁物料提升机载人上下；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督促司机做好交接班或班后检查记录，租赁单位（或相关人员）维修保养记录，督促租赁单位做好月检记录，做好班前物料提升机安全隐患排查，发现安全隐患的及时通知相关单位维修整改；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物料提升机操作必须持证上岗，项目部定期对操作人员进行安全技术交底；建立设备台账报表，每月上报公司安全管理部，及时落实整改公司、项目部相关安全检查隐患。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/>
          <p:nvPr userDrawn="1">
            <p:custDataLst>
              <p:tags r:id="rId2"/>
            </p:custDataLst>
          </p:nvPr>
        </p:nvPicPr>
        <p:blipFill>
          <a:blip r:embed="rId15" r:link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18" name="图片 17"/>
          <p:cNvPicPr/>
          <p:nvPr userDrawn="1">
            <p:custDataLst>
              <p:tags r:id="rId3"/>
            </p:custDataLst>
          </p:nvPr>
        </p:nvPicPr>
        <p:blipFill>
          <a:blip r:embed="rId17" r:link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826182" y="1512943"/>
            <a:ext cx="6147911" cy="427673"/>
          </a:xfrm>
          <a:prstGeom prst="rect">
            <a:avLst/>
          </a:prstGeom>
        </p:spPr>
        <p:txBody>
          <a:bodyPr wrap="square">
            <a:normAutofit fontScale="95000" lnSpcReduction="10000"/>
          </a:bodyPr>
          <a:lstStyle/>
          <a:p>
            <a:pPr algn="l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）物料提升机维护保养</a:t>
            </a:r>
          </a:p>
        </p:txBody>
      </p:sp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>
            <a:off x="1880236" y="2130024"/>
            <a:ext cx="8462724" cy="3699277"/>
            <a:chOff x="1973012" y="2682480"/>
            <a:chExt cx="8337928" cy="2039851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6096000" y="3274249"/>
              <a:ext cx="423636" cy="449036"/>
            </a:xfrm>
            <a:custGeom>
              <a:avLst/>
              <a:gdLst>
                <a:gd name="connsiteX0" fmla="*/ 0 w 373600"/>
                <a:gd name="connsiteY0" fmla="*/ 0 h 396000"/>
                <a:gd name="connsiteX1" fmla="*/ 337600 w 373600"/>
                <a:gd name="connsiteY1" fmla="*/ 0 h 396000"/>
                <a:gd name="connsiteX2" fmla="*/ 360000 w 373600"/>
                <a:gd name="connsiteY2" fmla="*/ 0 h 396000"/>
                <a:gd name="connsiteX3" fmla="*/ 373600 w 373600"/>
                <a:gd name="connsiteY3" fmla="*/ 0 h 396000"/>
                <a:gd name="connsiteX4" fmla="*/ 373600 w 373600"/>
                <a:gd name="connsiteY4" fmla="*/ 396000 h 396000"/>
                <a:gd name="connsiteX5" fmla="*/ 337600 w 373600"/>
                <a:gd name="connsiteY5" fmla="*/ 396000 h 396000"/>
                <a:gd name="connsiteX6" fmla="*/ 337600 w 373600"/>
                <a:gd name="connsiteY6" fmla="*/ 36000 h 396000"/>
                <a:gd name="connsiteX7" fmla="*/ 0 w 373600"/>
                <a:gd name="connsiteY7" fmla="*/ 36000 h 39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3600" h="396000">
                  <a:moveTo>
                    <a:pt x="0" y="0"/>
                  </a:moveTo>
                  <a:lnTo>
                    <a:pt x="337600" y="0"/>
                  </a:lnTo>
                  <a:lnTo>
                    <a:pt x="360000" y="0"/>
                  </a:lnTo>
                  <a:lnTo>
                    <a:pt x="373600" y="0"/>
                  </a:lnTo>
                  <a:lnTo>
                    <a:pt x="373600" y="396000"/>
                  </a:lnTo>
                  <a:lnTo>
                    <a:pt x="337600" y="396000"/>
                  </a:lnTo>
                  <a:lnTo>
                    <a:pt x="3376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sz="1350" dirty="0" err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1" name="对角圆角矩形 10"/>
            <p:cNvSpPr/>
            <p:nvPr>
              <p:custDataLst>
                <p:tags r:id="rId9"/>
              </p:custDataLst>
            </p:nvPr>
          </p:nvSpPr>
          <p:spPr>
            <a:xfrm>
              <a:off x="5493610" y="2891435"/>
              <a:ext cx="806450" cy="806450"/>
            </a:xfrm>
            <a:prstGeom prst="round2DiagRect">
              <a:avLst>
                <a:gd name="adj1" fmla="val 34524"/>
                <a:gd name="adj2" fmla="val 0"/>
              </a:avLst>
            </a:prstGeom>
            <a:solidFill>
              <a:schemeClr val="lt2">
                <a:lumMod val="95000"/>
              </a:schemeClr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zh-CN" altLang="en-US" sz="2100" b="1" dirty="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一级</a:t>
              </a:r>
            </a:p>
            <a:p>
              <a:pPr algn="ctr"/>
              <a:r>
                <a:rPr lang="zh-CN" altLang="en-US" sz="2100" b="1" dirty="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保养</a:t>
              </a:r>
              <a:endParaRPr lang="zh-CN" altLang="en-US" sz="21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12" name="对角圆角矩形 11"/>
            <p:cNvSpPr/>
            <p:nvPr>
              <p:custDataLst>
                <p:tags r:id="rId10"/>
              </p:custDataLst>
            </p:nvPr>
          </p:nvSpPr>
          <p:spPr>
            <a:xfrm>
              <a:off x="6096000" y="3701556"/>
              <a:ext cx="806450" cy="806450"/>
            </a:xfrm>
            <a:prstGeom prst="round2DiagRect">
              <a:avLst>
                <a:gd name="adj1" fmla="val 34524"/>
                <a:gd name="adj2" fmla="val 0"/>
              </a:avLst>
            </a:prstGeom>
            <a:solidFill>
              <a:schemeClr val="accent2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zh-CN" altLang="en-US" sz="2100" b="1" dirty="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cs typeface="+mj-cs"/>
                  <a:sym typeface="Arial" panose="020B0604020202020204" pitchFamily="34" charset="0"/>
                </a:rPr>
                <a:t>二级</a:t>
              </a:r>
            </a:p>
            <a:p>
              <a:pPr algn="ctr"/>
              <a:r>
                <a:rPr lang="zh-CN" altLang="en-US" sz="2100" b="1" dirty="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cs typeface="+mj-cs"/>
                  <a:sym typeface="Arial" panose="020B0604020202020204" pitchFamily="34" charset="0"/>
                </a:rPr>
                <a:t>保养</a:t>
              </a:r>
            </a:p>
          </p:txBody>
        </p:sp>
        <p:sp>
          <p:nvSpPr>
            <p:cNvPr id="13" name="矩形 12"/>
            <p:cNvSpPr/>
            <p:nvPr>
              <p:custDataLst>
                <p:tags r:id="rId11"/>
              </p:custDataLst>
            </p:nvPr>
          </p:nvSpPr>
          <p:spPr>
            <a:xfrm>
              <a:off x="1973012" y="2731330"/>
              <a:ext cx="3233074" cy="1903691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algn="just"/>
              <a:r>
                <a:rPr lang="zh-CN" altLang="en-US" dirty="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 pitchFamily="34" charset="0"/>
                </a:rPr>
                <a:t>一级保养：200小时。检查吊笼受力构件，紧固全部连接螺栓，少齿差减速器与井架基座联接螺栓；检测导轨架垂直偏差，调整垂直度，检查紧固井架联接螺栓；紧固各层附着连接件螺栓；导轨和导论合情况，对不符合的进行调整修理；检查减速箱油质、油面及补足润滑油、电器设备及电气线路，对故障进行修理；检测安全限位、机械连锁装置，各滑轮组、钢丝绳工作情况，加以调整更换。</a:t>
              </a:r>
            </a:p>
          </p:txBody>
        </p:sp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>
              <a:off x="7028703" y="2682480"/>
              <a:ext cx="3282237" cy="2039851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algn="just"/>
              <a:r>
                <a:rPr lang="zh-CN" altLang="en-US" dirty="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 pitchFamily="34" charset="0"/>
                </a:rPr>
                <a:t>二级保养：1000小时。完成一级保养项目的全部工作；检修少齿差减速器，更换磨损、损坏的零件，更换润滑油；检修各导轮、滑轮轴承、轴销，更换磨损零件，进行润滑；检测安全限位、机械连锁装置使其工作灵敏可靠，性能达到规定要求；对钢丝绳、滑轮组进行润滑，对全部电器元件进行检查、调整、除尘，修复或更换损坏元件、老化线路；整机调试。</a:t>
              </a:r>
            </a:p>
          </p:txBody>
        </p:sp>
      </p:grpSp>
      <p:sp>
        <p:nvSpPr>
          <p:cNvPr id="15" name="灯片编号占位符 4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buFontTx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schemeClr val="dk1">
                    <a:tint val="75000"/>
                  </a:schemeClr>
                </a:solidFill>
              </a:rPr>
              <a:t>67</a:t>
            </a:fld>
            <a:endParaRPr lang="zh-CN" altLang="en-US" smtClean="0">
              <a:solidFill>
                <a:schemeClr val="dk1">
                  <a:tint val="75000"/>
                </a:schemeClr>
              </a:solidFill>
            </a:endParaRPr>
          </a:p>
        </p:txBody>
      </p:sp>
      <p:sp>
        <p:nvSpPr>
          <p:cNvPr id="16" name="文本框 3"/>
          <p:cNvSpPr txBox="1"/>
          <p:nvPr>
            <p:custDataLst>
              <p:tags r:id="rId7"/>
            </p:custDataLst>
          </p:nvPr>
        </p:nvSpPr>
        <p:spPr>
          <a:xfrm>
            <a:off x="3673867" y="857250"/>
            <a:ext cx="6471686" cy="7433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0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4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装饰 1"/>
          <p:cNvSpPr/>
          <p:nvPr>
            <p:custDataLst>
              <p:tags r:id="rId5"/>
            </p:custDataLst>
          </p:nvPr>
        </p:nvSpPr>
        <p:spPr>
          <a:xfrm>
            <a:off x="1447753" y="2819400"/>
            <a:ext cx="5334000" cy="2286000"/>
          </a:xfrm>
          <a:prstGeom prst="rect">
            <a:avLst/>
          </a:prstGeom>
          <a:noFill/>
          <a:ln w="25400">
            <a:solidFill>
              <a:schemeClr val="accent1">
                <a:alpha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（9）物料提升机隐患图片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4421" y="2390796"/>
            <a:ext cx="3048000" cy="314326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00" h="4320">
                <a:moveTo>
                  <a:pt x="0" y="0"/>
                </a:moveTo>
                <a:lnTo>
                  <a:pt x="4800" y="0"/>
                </a:lnTo>
                <a:lnTo>
                  <a:pt x="480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5353" y="2660015"/>
            <a:ext cx="5334000" cy="2286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3600">
                <a:moveTo>
                  <a:pt x="0" y="0"/>
                </a:moveTo>
                <a:lnTo>
                  <a:pt x="8400" y="0"/>
                </a:lnTo>
                <a:lnTo>
                  <a:pt x="840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6648457" y="609596"/>
            <a:ext cx="5086389" cy="5638845"/>
          </a:xfrm>
          <a:prstGeom prst="rect">
            <a:avLst/>
          </a:prstGeom>
          <a:noFill/>
          <a:ln w="25400">
            <a:solidFill>
              <a:schemeClr val="dk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358" y="1066788"/>
            <a:ext cx="4667288" cy="4724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1253" y="1066800"/>
            <a:ext cx="5086388" cy="4724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4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4、安装、验收、申请检测</a:t>
            </a:r>
          </a:p>
        </p:txBody>
      </p:sp>
      <p:sp>
        <p:nvSpPr>
          <p:cNvPr id="6" name="Title 6"/>
          <p:cNvSpPr txBox="1"/>
          <p:nvPr>
            <p:custDataLst>
              <p:tags r:id="rId6"/>
            </p:custDataLst>
          </p:nvPr>
        </p:nvSpPr>
        <p:spPr>
          <a:xfrm>
            <a:off x="609486" y="1521594"/>
            <a:ext cx="10973028" cy="472655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安装前审核安装单位现场负责人及安全负责人，特殊工种资格证书；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安装单位技术人员对安装人员进行安全技术交底，签字留底存档；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安装前告知监理并安排专人对设备安装进行现场监控；</a:t>
            </a:r>
          </a:p>
          <a:p>
            <a:pPr marL="749300" lvl="1" indent="-30480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4"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对所安装设备结构安全装置进行检查;</a:t>
            </a:r>
          </a:p>
          <a:p>
            <a:pPr marL="749300" lvl="1" indent="-30480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4"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对吊装设备的操作人员进行安全交底及吊装设备的检查;</a:t>
            </a:r>
          </a:p>
          <a:p>
            <a:pPr marL="749300" lvl="1" indent="-30480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4"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对吊装区域设定警戒线;</a:t>
            </a:r>
          </a:p>
          <a:p>
            <a:pPr marL="749300" lvl="1" indent="-30480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4"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安装、调试后安装单位自检合格盖章，施工单位组织出租、安装、监理进行施工机械安装验收，合格后5个工作日内，施工单位（报件人持证）到工程所属监管市、区县部门办理使用登记手续；</a:t>
            </a:r>
          </a:p>
          <a:p>
            <a:pPr marL="749300" lvl="1" indent="-30480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4"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设备安装验收合格后及时进行申请检测。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6648457" y="609596"/>
            <a:ext cx="5086389" cy="5638845"/>
          </a:xfrm>
          <a:prstGeom prst="rect">
            <a:avLst/>
          </a:prstGeom>
          <a:noFill/>
          <a:ln w="25400">
            <a:solidFill>
              <a:schemeClr val="dk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358" y="1066788"/>
            <a:ext cx="4667288" cy="4724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1253" y="1066800"/>
            <a:ext cx="5086388" cy="4724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7" name="Object 901"/>
          <p:cNvSpPr txBox="1"/>
          <p:nvPr>
            <p:custDataLst>
              <p:tags r:id="rId5"/>
            </p:custDataLst>
          </p:nvPr>
        </p:nvSpPr>
        <p:spPr>
          <a:xfrm>
            <a:off x="7977259" y="914410"/>
            <a:ext cx="3505200" cy="828344"/>
          </a:xfrm>
          <a:prstGeom prst="rect">
            <a:avLst/>
          </a:prstGeom>
        </p:spPr>
        <p:txBody>
          <a:bodyPr vert="horz" lIns="63500" tIns="25400" rIns="63500" bIns="25400" rtlCol="0" anchor="b" anchorCtr="0">
            <a:normAutofit fontScale="65000" lnSpcReduction="10000"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300" b="1" i="0" spc="32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4、门式起重机主要结构及使用管理</a:t>
            </a:r>
          </a:p>
        </p:txBody>
      </p:sp>
      <p:sp>
        <p:nvSpPr>
          <p:cNvPr id="8" name="Object 902"/>
          <p:cNvSpPr txBox="1"/>
          <p:nvPr>
            <p:custDataLst>
              <p:tags r:id="rId6"/>
            </p:custDataLst>
          </p:nvPr>
        </p:nvSpPr>
        <p:spPr>
          <a:xfrm>
            <a:off x="7977259" y="1768154"/>
            <a:ext cx="3505200" cy="419168"/>
          </a:xfrm>
          <a:prstGeom prst="rect">
            <a:avLst/>
          </a:prstGeom>
        </p:spPr>
        <p:txBody>
          <a:bodyPr vert="horz" lIns="63500" tIns="25400" rIns="63500" bIns="25400" rtlCol="0" anchor="t" anchorCtr="0">
            <a:norm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200" spc="8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（1）结构件</a:t>
            </a:r>
          </a:p>
        </p:txBody>
      </p:sp>
      <p:sp>
        <p:nvSpPr>
          <p:cNvPr id="11" name="Title 6"/>
          <p:cNvSpPr txBox="1"/>
          <p:nvPr>
            <p:custDataLst>
              <p:tags r:id="rId7"/>
            </p:custDataLst>
          </p:nvPr>
        </p:nvSpPr>
        <p:spPr>
          <a:xfrm>
            <a:off x="7977259" y="2492110"/>
            <a:ext cx="3505200" cy="345147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 fontScale="77500"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门式起重机主梁、端梁、平衡梁（支腿）、小车架不应有裂纹和明显变形，腐蚀不超过原厚度的10%。主要受力构件不应有严重塑性变形和裂纹。金属结构的连接焊缝不得有严重缺陷。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螺栓连接不得松动，不应有缺件、损坏。高强度螺栓满足设备出厂说明书要求）连接应有足够的预紧力矩, 所有连接销轴使用正确，均应有可靠轴向止动装置。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541" y="914400"/>
            <a:ext cx="6810515" cy="50292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410" h="7920">
                <a:moveTo>
                  <a:pt x="0" y="0"/>
                </a:moveTo>
                <a:lnTo>
                  <a:pt x="10410" y="0"/>
                </a:lnTo>
                <a:lnTo>
                  <a:pt x="10410" y="7920"/>
                </a:lnTo>
                <a:lnTo>
                  <a:pt x="0" y="79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61963" y="1066868"/>
            <a:ext cx="5638838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轨道</a:t>
            </a:r>
          </a:p>
        </p:txBody>
      </p:sp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761963" y="2130153"/>
            <a:ext cx="5638800" cy="366097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 fontScale="77500"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门式起重机主梁、端梁、平衡梁（支腿）、小车架不应有裂纹和明显变形，腐蚀不超过原厚度的10%。主要受力构件不应有严重塑性变形和裂纹。金属结构的连接焊缝不得有严重缺陷。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轨道两端最短一段长度应在不小于1.5m处加挡铁；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固定轨道的螺栓和压板不应缺少，压板固定牢固，垫片不得窜动。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轨道不应有裂纹、严重磨损、扭曲变形等影响安全运行的缺陷，大车运行不得出现啃轨情况。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轨道压板间距跨度大600mm-跨度15m以下800mm。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11" y="561956"/>
            <a:ext cx="4572025" cy="573408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00" h="8400">
                <a:moveTo>
                  <a:pt x="0" y="0"/>
                </a:moveTo>
                <a:lnTo>
                  <a:pt x="7200" y="0"/>
                </a:lnTo>
                <a:lnTo>
                  <a:pt x="7200" y="8400"/>
                </a:lnTo>
                <a:lnTo>
                  <a:pt x="0" y="84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 userDrawn="1">
            <p:custDataLst>
              <p:tags r:id="rId2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3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699272" y="1566699"/>
            <a:ext cx="3499285" cy="4045424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anchor="t" anchorCtr="0" compatLnSpc="1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r>
              <a:rPr lang="en-US" altLang="zh-CN" sz="2100" dirty="0">
                <a:solidFill>
                  <a:schemeClr val="dk1"/>
                </a:solidFill>
              </a:rPr>
              <a:t>①</a:t>
            </a:r>
            <a:r>
              <a:rPr lang="zh-CN" altLang="zh-CN" sz="2100" dirty="0">
                <a:solidFill>
                  <a:schemeClr val="dk1"/>
                </a:solidFill>
              </a:rPr>
              <a:t>龙门吊应安装安全装置：起升高度限制器、起重量限制器、大车行走限位器、小车行走限位器。</a:t>
            </a:r>
            <a:r>
              <a:rPr lang="en-US" altLang="zh-CN" sz="2100" dirty="0">
                <a:solidFill>
                  <a:schemeClr val="dk1"/>
                </a:solidFill>
              </a:rPr>
              <a:t/>
            </a:r>
            <a:br>
              <a:rPr lang="en-US" altLang="zh-CN" sz="2100" dirty="0">
                <a:solidFill>
                  <a:schemeClr val="dk1"/>
                </a:solidFill>
              </a:rPr>
            </a:br>
            <a:r>
              <a:rPr lang="zh-CN" altLang="en-US" sz="2100" dirty="0">
                <a:solidFill>
                  <a:schemeClr val="dk1"/>
                </a:solidFill>
              </a:rPr>
              <a:t>②</a:t>
            </a:r>
            <a:r>
              <a:rPr lang="zh-CN" altLang="zh-CN" sz="2100" dirty="0">
                <a:solidFill>
                  <a:schemeClr val="dk1"/>
                </a:solidFill>
              </a:rPr>
              <a:t>应安装防护装置：部止挡、夹轨器临时停止时使用垫木固定、天车防雨、防护装置、行车报警系统。</a:t>
            </a:r>
            <a:r>
              <a:rPr lang="en-US" altLang="zh-CN" sz="2100" dirty="0">
                <a:solidFill>
                  <a:schemeClr val="dk1"/>
                </a:solidFill>
              </a:rPr>
              <a:t/>
            </a:r>
            <a:br>
              <a:rPr lang="en-US" altLang="zh-CN" sz="2100" dirty="0">
                <a:solidFill>
                  <a:schemeClr val="dk1"/>
                </a:solidFill>
              </a:rPr>
            </a:br>
            <a:r>
              <a:rPr lang="en-US" altLang="zh-CN" sz="2100" dirty="0">
                <a:solidFill>
                  <a:schemeClr val="dk1"/>
                </a:solidFill>
              </a:rPr>
              <a:t>③</a:t>
            </a:r>
            <a:r>
              <a:rPr lang="zh-CN" altLang="zh-CN" sz="2100" dirty="0">
                <a:solidFill>
                  <a:schemeClr val="dk1"/>
                </a:solidFill>
              </a:rPr>
              <a:t>应安装行走机构应设扫轨板，扫轨板距轨道不得大于</a:t>
            </a:r>
            <a:r>
              <a:rPr lang="en-US" altLang="zh-CN" sz="2100" dirty="0">
                <a:solidFill>
                  <a:schemeClr val="dk1"/>
                </a:solidFill>
              </a:rPr>
              <a:t>10mm</a:t>
            </a:r>
            <a:r>
              <a:rPr lang="zh-CN" altLang="zh-CN" sz="2100" dirty="0">
                <a:solidFill>
                  <a:schemeClr val="dk1"/>
                </a:solidFill>
              </a:rPr>
              <a:t>。</a:t>
            </a:r>
            <a:r>
              <a:rPr lang="en-US" altLang="zh-CN" sz="2100" dirty="0">
                <a:solidFill>
                  <a:schemeClr val="dk1"/>
                </a:solidFill>
              </a:rPr>
              <a:t/>
            </a:r>
            <a:br>
              <a:rPr lang="en-US" altLang="zh-CN" sz="2100" dirty="0">
                <a:solidFill>
                  <a:schemeClr val="dk1"/>
                </a:solidFill>
              </a:rPr>
            </a:br>
            <a:r>
              <a:rPr lang="en-US" altLang="zh-CN" sz="2100" dirty="0">
                <a:solidFill>
                  <a:schemeClr val="dk1"/>
                </a:solidFill>
              </a:rPr>
              <a:t>④</a:t>
            </a:r>
            <a:r>
              <a:rPr lang="zh-CN" altLang="zh-CN" sz="2100" dirty="0">
                <a:solidFill>
                  <a:schemeClr val="dk1"/>
                </a:solidFill>
              </a:rPr>
              <a:t>应设置带有护栏的爬梯供作业人员上下使用。</a:t>
            </a:r>
          </a:p>
        </p:txBody>
      </p:sp>
      <p:sp>
        <p:nvSpPr>
          <p:cNvPr id="8" name="内容占位符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524000" y="1085851"/>
            <a:ext cx="3180693" cy="480848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0" rIns="82550" bIns="0" numCol="1" anchor="t" anchorCtr="0" compatLnSpc="1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dirty="0">
                <a:solidFill>
                  <a:schemeClr val="dk1"/>
                </a:solidFill>
              </a:rPr>
              <a:t>（</a:t>
            </a:r>
            <a:r>
              <a:rPr lang="en-US" altLang="zh-CN" sz="2400" dirty="0">
                <a:solidFill>
                  <a:schemeClr val="dk1"/>
                </a:solidFill>
              </a:rPr>
              <a:t>3</a:t>
            </a:r>
            <a:r>
              <a:rPr lang="zh-CN" altLang="en-US" sz="2400" dirty="0">
                <a:solidFill>
                  <a:schemeClr val="dk1"/>
                </a:solidFill>
              </a:rPr>
              <a:t>）</a:t>
            </a:r>
            <a:r>
              <a:rPr lang="zh-CN" altLang="zh-CN" sz="2400" dirty="0">
                <a:solidFill>
                  <a:schemeClr val="dk1"/>
                </a:solidFill>
              </a:rPr>
              <a:t>安全防护装置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076" y="1432692"/>
            <a:ext cx="2684079" cy="1742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684" y="1085851"/>
            <a:ext cx="2329958" cy="43598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077" y="3563992"/>
            <a:ext cx="2684078" cy="178905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14" r:link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6" name="矩形 11"/>
          <p:cNvSpPr/>
          <p:nvPr>
            <p:custDataLst>
              <p:tags r:id="rId5"/>
            </p:custDataLst>
          </p:nvPr>
        </p:nvSpPr>
        <p:spPr>
          <a:xfrm>
            <a:off x="0" y="2078419"/>
            <a:ext cx="12192000" cy="408419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dist="50800" dir="5400000" algn="ctr" rotWithShape="0">
              <a:schemeClr val="lt1">
                <a:lumMod val="50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等腰三角形 6"/>
          <p:cNvSpPr/>
          <p:nvPr>
            <p:custDataLst>
              <p:tags r:id="rId6"/>
            </p:custDataLst>
          </p:nvPr>
        </p:nvSpPr>
        <p:spPr>
          <a:xfrm rot="5400000">
            <a:off x="4551045" y="3926171"/>
            <a:ext cx="242570" cy="24257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吊绳吊具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1956" y="1371611"/>
            <a:ext cx="3352825" cy="50292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80" h="7920">
                <a:moveTo>
                  <a:pt x="0" y="0"/>
                </a:moveTo>
                <a:lnTo>
                  <a:pt x="5280" y="0"/>
                </a:lnTo>
                <a:lnTo>
                  <a:pt x="5280" y="7920"/>
                </a:lnTo>
                <a:lnTo>
                  <a:pt x="0" y="79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3993" y="2449710"/>
            <a:ext cx="2743213" cy="334159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20" h="4320">
                <a:moveTo>
                  <a:pt x="0" y="0"/>
                </a:moveTo>
                <a:lnTo>
                  <a:pt x="4320" y="0"/>
                </a:lnTo>
                <a:lnTo>
                  <a:pt x="432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Title 6"/>
          <p:cNvSpPr txBox="1"/>
          <p:nvPr>
            <p:custDataLst>
              <p:tags r:id="rId10"/>
            </p:custDataLst>
          </p:nvPr>
        </p:nvSpPr>
        <p:spPr>
          <a:xfrm>
            <a:off x="8534419" y="2449710"/>
            <a:ext cx="2743213" cy="334159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吊绳编结长度不应小于钢丝绳直径的20倍，并且不得小于300mm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吊杆、吊钩不得补焊。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吊钩应安装钢丝绳防脱钩装置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09562" y="609487"/>
            <a:ext cx="10972876" cy="705451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电气系统</a:t>
            </a:r>
          </a:p>
        </p:txBody>
      </p:sp>
      <p:sp>
        <p:nvSpPr>
          <p:cNvPr id="6" name="Title 6"/>
          <p:cNvSpPr txBox="1"/>
          <p:nvPr>
            <p:custDataLst>
              <p:tags r:id="rId5"/>
            </p:custDataLst>
          </p:nvPr>
        </p:nvSpPr>
        <p:spPr>
          <a:xfrm>
            <a:off x="609556" y="1921911"/>
            <a:ext cx="3733838" cy="432659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供电系统应符合TN-S系统要求，电气系统有防雨功能。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电缆宜设置在塑料或金属管材或电缆槽中、电线应绝缘良好不得有破损、老化。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仪表、警铃安装齐全。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en-US" altLang="zh-CN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接地电阻不得大于4Ω，每30米设置重复接地。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5" y="1921911"/>
            <a:ext cx="6934237" cy="432659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5520">
                <a:moveTo>
                  <a:pt x="0" y="0"/>
                </a:moveTo>
                <a:lnTo>
                  <a:pt x="8400" y="0"/>
                </a:lnTo>
                <a:lnTo>
                  <a:pt x="840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7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9" r:link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3" name="等腰三角形 2"/>
          <p:cNvSpPr/>
          <p:nvPr>
            <p:custDataLst>
              <p:tags r:id="rId4"/>
            </p:custDataLst>
          </p:nvPr>
        </p:nvSpPr>
        <p:spPr>
          <a:xfrm rot="5400000">
            <a:off x="-381319" y="883579"/>
            <a:ext cx="5529129" cy="4766491"/>
          </a:xfrm>
          <a:prstGeom prst="triangle">
            <a:avLst/>
          </a:prstGeom>
          <a:pattFill prst="ltUpDiag">
            <a:fgClr>
              <a:schemeClr val="lt2"/>
            </a:fgClr>
            <a:bgClr>
              <a:schemeClr val="l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717550" y="615950"/>
            <a:ext cx="10756900" cy="56261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228600" indent="-228600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u="none" strike="noStrike" cap="none" spc="150" normalizeH="0" baseline="0">
                <a:solidFill>
                  <a:schemeClr val="bg2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6858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lvl="0" indent="-34290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j-lt"/>
              <a:buAutoNum type="arabicPeriod" startAt="6"/>
            </a:pPr>
            <a:r>
              <a:rPr lang="zh-CN" altLang="en-US" sz="2200" dirty="0"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门式起重机日常管理</a:t>
            </a:r>
          </a:p>
          <a:p>
            <a:pPr marL="342900" lvl="1" indent="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j-lt"/>
              <a:buNone/>
            </a:pPr>
            <a:r>
              <a:rPr lang="zh-CN" altLang="en-US" sz="2200" dirty="0"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主要受力的结构件应检查金属疲劳强度、焊缝裂纹、结构变形、破损等情况，对主要受力结构件的关键焊缝及焊接热影响区的母材应进行检查，若发现异常，应进行处理。结构件的检查应按下列程序进行。</a:t>
            </a:r>
          </a:p>
          <a:p>
            <a:pPr marL="1028700" lvl="2" indent="-27940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ea"/>
              <a:buAutoNum type="circleNumDbPlain"/>
            </a:pPr>
            <a:r>
              <a:rPr lang="en-US" altLang="zh-CN" sz="2200" dirty="0"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日常检查：门式起重机每工作80小时（建议每周）应进行一次日常检查。门式起重机司机在开机前，应检查各连接部位螺栓的紧固情况，如有松动应及时紧固。</a:t>
            </a:r>
          </a:p>
          <a:p>
            <a:pPr marL="1028700" lvl="2" indent="-27940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ea"/>
              <a:buAutoNum type="circleNumDbPlain"/>
            </a:pPr>
            <a:r>
              <a:rPr lang="zh-CN" altLang="en-US" sz="2200" dirty="0"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当门式起重机出现异常声响，或出现误操作，或发现门式起重机安全保护装置失灵等情况时，应进行检查，并作好记录。</a:t>
            </a:r>
          </a:p>
          <a:p>
            <a:pPr marL="1028700" lvl="2" indent="-27940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ea"/>
              <a:buAutoNum type="circleNumDbPlain"/>
            </a:pPr>
            <a:r>
              <a:rPr lang="en-US" altLang="zh-CN" sz="2200" dirty="0"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当一个工程完成，门式起重机拆卸后，应由工程技术人员和专业维修人员进行详细检查，并作好记录。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1589316" y="1962581"/>
            <a:ext cx="4531178" cy="394652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一级保养每</a:t>
            </a:r>
            <a:r>
              <a:rPr lang="en-US" altLang="zh-CN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300h</a:t>
            </a:r>
            <a:r>
              <a:rPr lang="zh-CN" altLang="en-US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一次（指机械运转小时）</a:t>
            </a:r>
            <a:endParaRPr lang="en-US" altLang="zh-CN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日常保养全部内容  </a:t>
            </a:r>
            <a:endParaRPr lang="en-US" altLang="zh-CN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按要求进行钢丝绳、齿轮联轴器、制动器各铰点、限位开关各转抽、链条等的润滑 </a:t>
            </a:r>
            <a:endParaRPr lang="en-US" altLang="zh-CN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检查减速器的油面、是否在油标刻度线间</a:t>
            </a:r>
            <a:endParaRPr lang="en-US" altLang="zh-CN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检查钢丝绳压板螺栓是否紧固  </a:t>
            </a:r>
            <a:endParaRPr lang="en-US" altLang="zh-CN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检查柱销联轴器弹性圈的磨损情况，见习超过</a:t>
            </a:r>
            <a:r>
              <a:rPr lang="en-US" altLang="zh-CN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2mm</a:t>
            </a:r>
            <a:r>
              <a:rPr lang="zh-CN" altLang="en-US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的应跟换 </a:t>
            </a:r>
            <a:endParaRPr lang="en-US" altLang="zh-CN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检查制动轮和销轴的磨损情况，弹簧有无裂纹和永久变形 </a:t>
            </a:r>
            <a:endParaRPr lang="en-US" altLang="zh-CN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检查各滚动轴承运转是否正常 </a:t>
            </a:r>
            <a:endParaRPr lang="en-US" altLang="zh-CN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检查电动机和销轴的滑环和碳刷的磨损情况清除灰尘、积碳 </a:t>
            </a:r>
            <a:endParaRPr lang="en-US" altLang="zh-CN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检查管口处导线绝缘层的磨损情况</a:t>
            </a:r>
          </a:p>
        </p:txBody>
      </p:sp>
      <p:sp>
        <p:nvSpPr>
          <p:cNvPr id="4" name="矩形 3"/>
          <p:cNvSpPr/>
          <p:nvPr/>
        </p:nvSpPr>
        <p:spPr>
          <a:xfrm>
            <a:off x="6210300" y="1962582"/>
            <a:ext cx="4335236" cy="366966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二级保养一般每间隔</a:t>
            </a:r>
            <a:r>
              <a:rPr lang="en-US" altLang="zh-CN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1200h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一次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一级保养全部内容 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滚动轴承加油 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检查长行程和液压电磁铁油量及润滑情况 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清洗开式齿轮和链条上的脏油 重新注油  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检查起升机构和吊钩、  联轴器 减速器齿轮的磨损情况 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检查所有电器设备的绝缘情况  </a:t>
            </a:r>
            <a:endParaRPr lang="en-US" altLang="zh-CN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检查控制屏 保护盘 控制器、电阻器及各接线螺钉是否紧固</a:t>
            </a:r>
            <a:b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endParaRPr lang="zh-CN" altLang="en-US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84565" y="1238250"/>
            <a:ext cx="3698421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）门式起重维护保养</a:t>
            </a:r>
          </a:p>
        </p:txBody>
      </p:sp>
    </p:spTree>
    <p:custDataLst>
      <p:tags r:id="rId1"/>
    </p:custData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4"/>
            </p:custDataLst>
          </p:nvPr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4" name="装饰 1"/>
          <p:cNvSpPr/>
          <p:nvPr>
            <p:custDataLst>
              <p:tags r:id="rId5"/>
            </p:custDataLst>
          </p:nvPr>
        </p:nvSpPr>
        <p:spPr>
          <a:xfrm>
            <a:off x="1447800" y="2819400"/>
            <a:ext cx="5334000" cy="2286000"/>
          </a:xfrm>
          <a:prstGeom prst="rect">
            <a:avLst/>
          </a:prstGeom>
          <a:noFill/>
          <a:ln w="25400">
            <a:solidFill>
              <a:schemeClr val="accent1">
                <a:alpha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57202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（8）隐患图片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4468" y="2590821"/>
            <a:ext cx="3048000" cy="27432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00" h="4320">
                <a:moveTo>
                  <a:pt x="0" y="0"/>
                </a:moveTo>
                <a:lnTo>
                  <a:pt x="4800" y="0"/>
                </a:lnTo>
                <a:lnTo>
                  <a:pt x="480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5400" y="2660015"/>
            <a:ext cx="5334000" cy="2286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3600">
                <a:moveTo>
                  <a:pt x="0" y="0"/>
                </a:moveTo>
                <a:lnTo>
                  <a:pt x="8400" y="0"/>
                </a:lnTo>
                <a:lnTo>
                  <a:pt x="840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6858055" y="609605"/>
            <a:ext cx="4876839" cy="5638845"/>
          </a:xfrm>
          <a:prstGeom prst="rect">
            <a:avLst/>
          </a:prstGeom>
          <a:noFill/>
          <a:ln w="25400">
            <a:solidFill>
              <a:schemeClr val="dk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6" y="1066809"/>
            <a:ext cx="4876838" cy="4724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0850" y="1066809"/>
            <a:ext cx="4876838" cy="4724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4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5、使用备案</a:t>
            </a:r>
          </a:p>
        </p:txBody>
      </p:sp>
      <p:sp>
        <p:nvSpPr>
          <p:cNvPr id="6" name="Title 6"/>
          <p:cNvSpPr txBox="1"/>
          <p:nvPr>
            <p:custDataLst>
              <p:tags r:id="rId6"/>
            </p:custDataLst>
          </p:nvPr>
        </p:nvSpPr>
        <p:spPr>
          <a:xfrm>
            <a:off x="953770" y="1524000"/>
            <a:ext cx="10250170" cy="42672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检验报告出具以后到公司备案盖章，资料审查；</a:t>
            </a:r>
          </a:p>
          <a:p>
            <a:pPr marL="508000" lvl="1" indent="-22225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建筑施工机械安装检验报告（验原件、复印件盖公章）；特种作业操作人员证书（验原件、复印件盖章）；相关表格内容不得出现原则性错误（特别是安装调试记录表，基础检验表，接地地阻值测试表，安装验收表）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安装一个月之内完成使用备案（日期一般填写为工程竣工日期，如超过使用备案有效期需延期申请）；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施工单位（报件人持证）领取建筑施工机械使用登记证（铁牌）；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备案资料项目部要完整的留一份原件存档备查。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 userDrawn="1">
            <p:custDataLst>
              <p:tags r:id="rId2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4" name="图片 3"/>
          <p:cNvPicPr/>
          <p:nvPr userDrawn="1">
            <p:custDataLst>
              <p:tags r:id="rId3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6438907" y="609596"/>
            <a:ext cx="5295939" cy="5638845"/>
          </a:xfrm>
          <a:prstGeom prst="rect">
            <a:avLst/>
          </a:prstGeom>
          <a:noFill/>
          <a:ln w="25400">
            <a:solidFill>
              <a:schemeClr val="dk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358" y="1066788"/>
            <a:ext cx="4457738" cy="4724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1703" y="1066800"/>
            <a:ext cx="5295937" cy="4724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3" r:link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" cy="497709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3"/>
            </p:custDataLst>
          </p:nvPr>
        </p:nvPicPr>
        <p:blipFill>
          <a:blip r:embed="rId15" r:link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0"/>
            <a:ext cx="720090" cy="497709"/>
          </a:xfrm>
          <a:prstGeom prst="rect">
            <a:avLst/>
          </a:prstGeom>
        </p:spPr>
      </p:pic>
      <p:sp>
        <p:nvSpPr>
          <p:cNvPr id="12" name="任意多边形: 形状 11"/>
          <p:cNvSpPr/>
          <p:nvPr>
            <p:custDataLst>
              <p:tags r:id="rId4"/>
            </p:custDataLst>
          </p:nvPr>
        </p:nvSpPr>
        <p:spPr>
          <a:xfrm>
            <a:off x="0" y="0"/>
            <a:ext cx="5426732" cy="6858000"/>
          </a:xfrm>
          <a:custGeom>
            <a:avLst/>
            <a:gdLst>
              <a:gd name="connsiteX0" fmla="*/ 0 w 5426732"/>
              <a:gd name="connsiteY0" fmla="*/ 0 h 6858000"/>
              <a:gd name="connsiteX1" fmla="*/ 4559913 w 5426732"/>
              <a:gd name="connsiteY1" fmla="*/ 0 h 6858000"/>
              <a:gd name="connsiteX2" fmla="*/ 5426732 w 5426732"/>
              <a:gd name="connsiteY2" fmla="*/ 6858000 h 6858000"/>
              <a:gd name="connsiteX3" fmla="*/ 0 w 54267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732" h="6858000">
                <a:moveTo>
                  <a:pt x="0" y="0"/>
                </a:moveTo>
                <a:lnTo>
                  <a:pt x="4559913" y="0"/>
                </a:lnTo>
                <a:lnTo>
                  <a:pt x="54267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76137" y="3697791"/>
            <a:ext cx="3526939" cy="457120"/>
          </a:xfrm>
          <a:prstGeom prst="rect">
            <a:avLst/>
          </a:prstGeom>
          <a:noFill/>
        </p:spPr>
        <p:txBody>
          <a:bodyPr wrap="square" lIns="90170" tIns="46990" rIns="90170" bIns="46990" rtlCol="0" anchor="t">
            <a:normAutofit lnSpcReduction="10000"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1、内业资料</a:t>
            </a: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76137" y="1325761"/>
            <a:ext cx="3526939" cy="2103239"/>
          </a:xfrm>
          <a:prstGeom prst="rect">
            <a:avLst/>
          </a:prstGeom>
          <a:noFill/>
        </p:spPr>
        <p:txBody>
          <a:bodyPr wrap="square" lIns="90170" tIns="46990" rIns="90170" bIns="46990" rtlCol="0" anchor="b"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800" b="1" spc="30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第三章、资料管理</a:t>
            </a: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5357495" y="804545"/>
            <a:ext cx="6395720" cy="5354955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15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使用备案资料应与日常内业资料分开存档；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15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每台设备单独存档，存档要有标号，要有目录；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15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几常管理相关资料包括：机械设备管理制度（检查，维保，监控等），特殊工种上岗证登记表，定期安全技术交底，每天班前安全隐患排查，项目部周检记录，安装单位月检记录，租赁单位维修保养记录，垂直度测试记录，接地电阻值测试记录，机械设备台账：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15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每次顶升加节附墙相关资料包括：安装人员上岗证复印件及登记表，安全技术交底记录，安装自检表，顶升锚固验收记录，安装监控记录；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15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其他（公司，甲方监理，相关单位的检查记录及整改回复单）。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zh-CN" sz="15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每月对使用设备进行经常性和定期的检查，并向施工项目部提交检查记录表、维护记录表、保养记录表、交接班记录表等文件。</a:t>
            </a: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8522676" y="6447692"/>
            <a:ext cx="3669323" cy="93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11847372" y="0"/>
            <a:ext cx="188622" cy="973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任意多边形: 形状 15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 rot="10800000">
            <a:off x="4189095" y="5085080"/>
            <a:ext cx="528955" cy="1073150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lt1">
              <a:lumMod val="95000"/>
              <a:alpha val="20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任意多边形: 形状 16"/>
          <p:cNvSpPr>
            <a:spLocks noChangeAspect="1"/>
          </p:cNvSpPr>
          <p:nvPr>
            <p:custDataLst>
              <p:tags r:id="rId11"/>
            </p:custDataLst>
          </p:nvPr>
        </p:nvSpPr>
        <p:spPr>
          <a:xfrm rot="10800000">
            <a:off x="3488055" y="5085080"/>
            <a:ext cx="528955" cy="1073150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lt1">
              <a:lumMod val="95000"/>
              <a:alpha val="20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4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2、安全技术档案资料</a:t>
            </a:r>
          </a:p>
        </p:txBody>
      </p:sp>
      <p:sp>
        <p:nvSpPr>
          <p:cNvPr id="7" name="Title 6"/>
          <p:cNvSpPr txBox="1"/>
          <p:nvPr>
            <p:custDataLst>
              <p:tags r:id="rId6"/>
            </p:custDataLst>
          </p:nvPr>
        </p:nvSpPr>
        <p:spPr>
          <a:xfrm>
            <a:off x="1264285" y="2255520"/>
            <a:ext cx="9990455" cy="28041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设备原始资料：购销合同、制造许可证、产品合格证、制造监督检验证明、备案证、安装使用说明书。以上资料由出租方提供。</a:t>
            </a: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使用过程资料：设备租赁合同、基础方案、基础隐蔽性验收资料、应急救援预案、安全协议、安拆专项方案、定期检验报告、定期自行检查 记录、定期维护保养记录、维修和技术改造记录、运行故障和生产安全事故记录、累计运转记录、运行资料等。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77925" y="3128327"/>
            <a:ext cx="5365750" cy="139890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8000"/>
              <a:buNone/>
              <a:defRPr sz="8000" b="0" u="none" strike="noStrike" kern="1200" cap="none" spc="10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8000" dirty="0"/>
              <a:t>谢  谢 ！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910" y="6360291"/>
            <a:ext cx="720090" cy="49770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4"/>
            </p:custDataLst>
          </p:nvPr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0291"/>
            <a:ext cx="720090" cy="49770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6、拆除</a:t>
            </a:r>
          </a:p>
        </p:txBody>
      </p:sp>
      <p:sp>
        <p:nvSpPr>
          <p:cNvPr id="6" name="Title 6"/>
          <p:cNvSpPr txBox="1"/>
          <p:nvPr>
            <p:custDataLst>
              <p:tags r:id="rId6"/>
            </p:custDataLst>
          </p:nvPr>
        </p:nvSpPr>
        <p:spPr>
          <a:xfrm>
            <a:off x="1398905" y="2072640"/>
            <a:ext cx="9695180" cy="316992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拆出前要到属地办理告知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拆出前要组织拆装人员进行安全交底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对运输道路进行清理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对吊装设备进行检查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对作业半径拉设警戒线</a:t>
            </a: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AutoNum type="ea1JpnChsDbPeriod"/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要有安全员旁站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657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657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6、8、11、14、15、17、18、19、20、21、24、28、33、34、35、36"/>
  <p:tag name="KSO_WM_TEMPLATE_CATEGORY" val="custom"/>
  <p:tag name="KSO_WM_TEMPLATE_INDEX" val="20204321"/>
  <p:tag name="KSO_WM_TAG_VERSION" val="1.0"/>
  <p:tag name="KSO_WM_SLIDE_ID" val="custom20204321_1"/>
  <p:tag name="KSO_WM_SLIDE_INDEX" val="1"/>
  <p:tag name="KSO_WM_SLIDE_ITEM_CNT" val="0"/>
  <p:tag name="KSO_WM_SLIDE_LAYOUT" val="a_b"/>
  <p:tag name="KSO_WM_SLIDE_LAYOUT_CNT" val="1_2"/>
  <p:tag name="KSO_WM_SLIDE_TYPE" val="title"/>
  <p:tag name="KSO_WM_BEAUTIFY_FLAG" val="#wm#"/>
  <p:tag name="KSO_WM_TEMPLATE_SUBCATEGORY" val="0"/>
  <p:tag name="KSO_WM_SLIDE_SUBTYPE" val="pureTxt"/>
  <p:tag name="KSO_WM_TEMPLATE_MASTER_TYPE" val="1"/>
  <p:tag name="KSO_WM_TEMPLATE_COLOR_TYPE" val="1"/>
  <p:tag name="KSO_WM_TEMPLATE_MASTER_THUMB_INDEX" val="1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7"/>
  <p:tag name="KSO_WM_UNIT_TYPE" val="a"/>
  <p:tag name="KSO_WM_UNIT_INDEX" val="1"/>
  <p:tag name="KSO_WM_UNIT_PRESET_TEXT" val="简约工作汇报"/>
  <p:tag name="KSO_WM_TEMPLATE_CATEGORY" val="custom"/>
  <p:tag name="KSO_WM_TEMPLATE_INDEX" val="20204321"/>
  <p:tag name="KSO_WM_UNIT_ID" val="custom20204321_1*a*1"/>
  <p:tag name="KSO_WM_UNIT_ISNUMDGMTITLE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BEAUTIFY_FLAG" val="#wm#"/>
  <p:tag name="KSO_WM_SLIDE_LAYOUT" val="a_f"/>
  <p:tag name="KSO_WM_SLIDE_LAYOUT_CNT" val="1_1"/>
  <p:tag name="KSO_WM_SLIDE_LAYOUT_INFO" val="{&quot;id&quot;:&quot;2020-12-09T19:23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23:29&quot;,&quot;margin&quot;:{&quot;bottom&quot;:0.42300000786781311,&quot;left&quot;:1.2699999809265137,&quot;right&quot;:1.2699999809265137,&quot;top&quot;:0.42300000786781311},&quot;type&quot;:0},{&quot;id&quot;:&quot;2020-12-09T19:23:29&quot;,&quot;margin&quot;:{&quot;bottom&quot;:1.6940000057220459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0b3b11fa9d42129dd3586"/>
  <p:tag name="KSO_WM_TEMPLATE_ASSEMBLE_GROUPID" val="5fd0b3b11fa9d42129dd358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e44622f0-6f4e-4c88-ad7f-b7ad906aaa33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ec53b870-e10e-47ea-a2b1-611ff7f8b2ee}"/>
  <p:tag name="KSO_WM_UNIT_TYPE" val="i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4a39cd94-2cc2-4b8d-9670-661b97908bdf}"/>
  <p:tag name="KSO_WM_UNIT_TYPE" val="i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21e83acb85448c9926dd697b299e3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38b61721cc04e11a950778a74f709e4"/>
  <p:tag name="KSO_WM_UNIT_TEXT_FILL_FORE_SCHEMECOLOR_INDEX_BRIGHTNESS" val="0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9b1494b9c1f0470cb43b99373a259d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64253fdcd1e4e5b8cfe3ac1af3278e9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2375"/>
  <p:tag name="KSO_WM_SLIDE_ID" val="diagram20212375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TAG_VERSION" val="1.0"/>
  <p:tag name="KSO_WM_BEAUTIFY_FLAG" val="#wm#"/>
  <p:tag name="KSO_WM_SLIDE_LAYOUT" val="a_f"/>
  <p:tag name="KSO_WM_SLIDE_LAYOUT_CNT" val="1_2"/>
  <p:tag name="KSO_WM_TEMPLATE_THUMBS_INDEX" val="1、4、7、12、13、14、15、16、17、18、20、24、25、28、33、36、40、43、44"/>
  <p:tag name="KSO_WM_SLIDE_LAYOUT_INFO" val="{&quot;id&quot;:&quot;2020-12-09T21:56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21:56:29&quot;,&quot;margin&quot;:{&quot;bottom&quot;:0.44999998807907104,&quot;left&quot;:1.2699999809265137,&quot;right&quot;:1.2699999809265137,&quot;top&quot;:0.42300000786781311},&quot;type&quot;:0},{&quot;direction&quot;:1,&quot;id&quot;:&quot;2020-12-09T21:56:29&quot;,&quot;maxSize&quot;:{&quot;size1&quot;:58.699602013801147},&quot;minSize&quot;:{&quot;size1&quot;:58.699602013801147},&quot;normalSize&quot;:{&quot;size1&quot;:58.699602013801147},&quot;subLayout&quot;:[{&quot;id&quot;:&quot;2020-12-09T21:56:29&quot;,&quot;margin&quot;:{&quot;bottom&quot;:4.2329998016357422,&quot;left&quot;:2.9630000591278076,&quot;right&quot;:3.7839999198913574,&quot;top&quot;:6.7729997634887695},&quot;type&quot;:0},{&quot;id&quot;:&quot;2020-12-09T21:56:29&quot;,&quot;margin&quot;:{&quot;bottom&quot;:2.5750000476837158,&quot;left&quot;:0.026000002399086952,&quot;right&quot;:4.2329998016357422,&quot;top&quot;:2.5399999618530273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2944e945e1f15ec24fd3ac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true,&quot;fill_id&quot;:&quot;c386d33d9f7c4366bae77a4ab72a0f0b&quot;,&quot;fill_align&quot;:&quot;cm&quot;,&quot;chip_types&quot;:[&quot;text&quot;]},{&quot;text_align&quot;:&quot;lm&quot;,&quot;text_direction&quot;:&quot;horizontal&quot;,&quot;support_features&quot;:[&quot;collage&quot;,&quot;carousel&quot;],&quot;support_big_font&quot;:false,&quot;fill_id&quot;:&quot;6ffee3d2c3834d52a4eed963f81ef119&quot;,&quot;fill_align&quot;:&quot;cm&quot;,&quot;chip_types&quot;:[&quot;pictext&quot;,&quot;text&quot;,&quot;picture&quot;,&quot;chart&quot;,&quot;table&quot;,&quot;video&quot;]}]]"/>
  <p:tag name="KSO_WM_SLIDE_SIZE" val="960*492"/>
  <p:tag name="KSO_WM_SLIDE_POSITION" val="0*0"/>
  <p:tag name="KSO_WM_CHIP_DECFILLPROP" val="[]"/>
  <p:tag name="KSO_WM_SLIDE_CAN_ADD_NAVIGATION" val="1"/>
  <p:tag name="KSO_WM_CHIP_GROUPID" val="5f2944e945e1f15ec24fd3ab"/>
  <p:tag name="KSO_WM_SLIDE_BK_DARK_LIGHT" val="2"/>
  <p:tag name="KSO_WM_SLIDE_BACKGROUND_TYPE" val="navigation"/>
  <p:tag name="KSO_WM_SLIDE_SUPPORT_FEATURE_TYPE" val="0"/>
  <p:tag name="KSO_WM_TEMPLATE_ASSEMBLE_XID" val="5fd0d78c1fa9d42129dd8710"/>
  <p:tag name="KSO_WM_TEMPLATE_ASSEMBLE_GROUPID" val="5fd0d78c1fa9d42129dd871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7ba3c85e-bef4-40ee-a527-56bf126944b6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756ed2b1-afa0-49db-b68d-319de12b480b}"/>
  <p:tag name="KSO_WM_UNIT_TYPE" val="i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0ec7cd7b-ec0f-413d-b9a3-5c32b0941a26}"/>
  <p:tag name="KSO_WM_UNIT_TYPE" val="i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SM_LIMIT_TYPE" val="1"/>
  <p:tag name="KSO_WM_UNIT_DEC_AREA_ID" val="da76a0dea3384520b4aa815a417c947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375_1*i*2"/>
  <p:tag name="KSO_WM_TEMPLATE_CATEGORY" val="diagram"/>
  <p:tag name="KSO_WM_TEMPLATE_INDEX" val="20212375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4e945e1f15ec24fd3ab"/>
  <p:tag name="KSO_WM_CHIP_XID" val="5f2944e945e1f15ec24fd3a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30"/>
  <p:tag name="KSO_WM_TEMPLATE_ASSEMBLE_XID" val="5fd0d78c1fa9d42129dd8710"/>
  <p:tag name="KSO_WM_TEMPLATE_ASSEMBLE_GROUPID" val="5fd0d78c1fa9d42129dd871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SM_LIMIT_TYPE" val="2"/>
  <p:tag name="KSO_WM_UNIT_DEC_AREA_ID" val="f4c9c6fec23f4359982bc4d5cad12fd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375_1*i*3"/>
  <p:tag name="KSO_WM_TEMPLATE_CATEGORY" val="diagram"/>
  <p:tag name="KSO_WM_TEMPLATE_INDEX" val="20212375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2944e945e1f15ec24fd3ab"/>
  <p:tag name="KSO_WM_CHIP_XID" val="5f2944e945e1f15ec24fd3ac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VALUE" val="306"/>
  <p:tag name="KSO_WM_TEMPLATE_ASSEMBLE_XID" val="5fd0d78c1fa9d42129dd8710"/>
  <p:tag name="KSO_WM_TEMPLATE_ASSEMBLE_GROUPID" val="5fd0d78c1fa9d42129dd871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375_1*a*1"/>
  <p:tag name="KSO_WM_TEMPLATE_CATEGORY" val="diagram"/>
  <p:tag name="KSO_WM_TEMPLATE_INDEX" val="202123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8ccfc3c00dd4bd196e6e7f21a08243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b3de7e62281443369861c11dba318cd2"/>
  <p:tag name="KSO_WM_UNIT_TEXT_FILL_FORE_SCHEMECOLOR_INDEX_BRIGHTNESS" val="0"/>
  <p:tag name="KSO_WM_UNIT_TEXT_FILL_FORE_SCHEMECOLOR_INDEX" val="13"/>
  <p:tag name="KSO_WM_UNIT_TEXT_FILL_TYPE" val="1"/>
  <p:tag name="KSO_WM_TEMPLATE_ASSEMBLE_XID" val="5fd0d78c1fa9d42129dd8710"/>
  <p:tag name="KSO_WM_TEMPLATE_ASSEMBLE_GROUPID" val="5fd0d78c1fa9d42129dd87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2375_1*f*2"/>
  <p:tag name="KSO_WM_TEMPLATE_CATEGORY" val="diagram"/>
  <p:tag name="KSO_WM_TEMPLATE_INDEX" val="2021237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2"/>
  <p:tag name="KSO_WM_UNIT_SHOW_EDIT_AREA_INDICATION" val="1"/>
  <p:tag name="KSO_WM_CHIP_GROUPID" val="5e6b05596848fb12bee65ac8"/>
  <p:tag name="KSO_WM_CHIP_XID" val="5e6b05596848fb12bee65aca"/>
  <p:tag name="KSO_WM_UNIT_DEC_AREA_ID" val="ddff30777f8a4bab82d4fd765d302ce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b503db692b7b4a05b7c1bee9157ccad4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5fd0d78c1fa9d42129dd8710"/>
  <p:tag name="KSO_WM_TEMPLATE_ASSEMBLE_GROUPID" val="5fd0d78c1fa9d42129dd871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375_1*f*1"/>
  <p:tag name="KSO_WM_TEMPLATE_CATEGORY" val="diagram"/>
  <p:tag name="KSO_WM_TEMPLATE_INDEX" val="2021237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17"/>
  <p:tag name="KSO_WM_UNIT_SHOW_EDIT_AREA_INDICATION" val="1"/>
  <p:tag name="KSO_WM_CHIP_GROUPID" val="5e6b05596848fb12bee65ac8"/>
  <p:tag name="KSO_WM_CHIP_XID" val="5e6b05596848fb12bee65aca"/>
  <p:tag name="KSO_WM_UNIT_DEC_AREA_ID" val="4faee43c45394333aab37a2e83cb6ea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6d51204cdc94051a50a6c868f08a701"/>
  <p:tag name="KSO_WM_UNIT_SUPPORT_UNIT_TYPE" val="[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5fd0d78c1fa9d42129dd8710"/>
  <p:tag name="KSO_WM_TEMPLATE_ASSEMBLE_GROUPID" val="5fd0d78c1fa9d42129dd871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3512"/>
  <p:tag name="KSO_WM_BEAUTIFY_FLAG" val="#wm#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18:57:18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8:57:18&quot;,&quot;margin&quot;:{&quot;bottom&quot;:0.42300000786781311,&quot;left&quot;:1.2699999809265137,&quot;right&quot;:1.2699999809265137,&quot;top&quot;:0.42300000786781311},&quot;type&quot;:0},{&quot;direction&quot;:1,&quot;id&quot;:&quot;2020-12-09T18:57:18&quot;,&quot;maxSize&quot;:{&quot;size1&quot;:50.674510023966036},&quot;minSize&quot;:{&quot;size1&quot;:38.074510023966042},&quot;normalSize&quot;:{&quot;size1&quot;:44.374510023966039},&quot;subLayout&quot;:[{&quot;id&quot;:&quot;2020-12-09T18:57:18&quot;,&quot;margin&quot;:{&quot;bottom&quot;:1.6929999589920044,&quot;left&quot;:1.6929999589920044,&quot;right&quot;:0,&quot;top&quot;:0.84700000286102295},&quot;type&quot;:0},{&quot;id&quot;:&quot;2020-12-09T18:57:18&quot;,&quot;margin&quot;:{&quot;bottom&quot;:1.6929999589920044,&quot;left&quot;:1.6670000553131104,&quot;right&quot;:1.6929999589920044,&quot;top&quot;:0.84700000286102295},&quot;type&quot;:0}],&quot;type&quot;:0}],&quot;type&quot;:0}"/>
  <p:tag name="KSO_WM_SLIDE_BACKGROUND" val="[&quot;general&quot;,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cf7885ddc3daf3fef3fc22"/>
  <p:tag name="KSO_WM_CHIP_FILLPROP" val="[[{&quot;text_align&quot;:&quot;lm&quot;,&quot;text_direction&quot;:&quot;horizontal&quot;,&quot;support_big_font&quot;:false,&quot;fill_id&quot;:&quot;722accd572074b41a2d4cf8c733c9957&quot;,&quot;fill_align&quot;:&quot;lm&quot;,&quot;chip_types&quot;:[&quot;header&quot;]},{&quot;text_align&quot;:&quot;lm&quot;,&quot;text_direction&quot;:&quot;horizontal&quot;,&quot;support_features&quot;:[&quot;collage&quot;],&quot;support_big_font&quot;:false,&quot;fill_id&quot;:&quot;164c300f690d423ab1b6e3b65edb0bf9&quot;,&quot;fill_align&quot;:&quot;rm&quot;,&quot;chip_types&quot;:[&quot;pictext&quot;,&quot;text&quot;,&quot;picture&quot;,&quot;chart&quot;,&quot;table&quot;]},{&quot;text_align&quot;:&quot;lm&quot;,&quot;text_direction&quot;:&quot;horizontal&quot;,&quot;support_features&quot;:[&quot;collage&quot;],&quot;support_big_font&quot;:false,&quot;fill_id&quot;:&quot;e836bed5e59843b5bc0179a1591ebf37&quot;,&quot;fill_align&quot;:&quot;lm&quot;,&quot;chip_types&quot;:[&quot;pictext&quot;,&quot;text&quot;,&quot;picture&quot;,&quot;chart&quot;,&quot;table&quot;]}]]"/>
  <p:tag name="KSO_WM_SLIDE_ID" val="diagram2021351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444"/>
  <p:tag name="KSO_WM_SLIDE_POSITION" val="0*0"/>
  <p:tag name="KSO_WM_TAG_VERSION" val="1.0"/>
  <p:tag name="KSO_WM_SLIDE_LAYOUT" val="a_f"/>
  <p:tag name="KSO_WM_SLIDE_LAYOUT_CNT" val="1_2"/>
  <p:tag name="KSO_WM_SLIDE_CAN_ADD_NAVIGATION" val="1"/>
  <p:tag name="KSO_WM_CHIP_DECFILLPROP" val="[]"/>
  <p:tag name="KSO_WM_CHIP_GROUPID" val="5ed8bf58afe44fab1839c20c"/>
  <p:tag name="KSO_WM_SLIDE_BK_DARK_LIGHT" val="2"/>
  <p:tag name="KSO_WM_SLIDE_BACKGROUND_TYPE" val="navigation"/>
  <p:tag name="KSO_WM_SLIDE_SUPPORT_FEATURE_TYPE" val="0"/>
  <p:tag name="KSO_WM_TEMPLATE_ASSEMBLE_XID" val="5fd0ad8c1fa9d42129dd2cd2"/>
  <p:tag name="KSO_WM_TEMPLATE_ASSEMBLE_GROUPID" val="5fd0ad8c1fa9d42129dd2cd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9b2ee6e7-fe27-4380-a84a-9c074dbc2bc6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7fe0b81c-71c0-4671-b0a6-bed0cf1de9e1}"/>
  <p:tag name="KSO_WM_UNIT_TYPE" val="i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b62c43f6-0846-4267-89a2-7de21c0c2d9c}"/>
  <p:tag name="KSO_WM_UNIT_TYPE" val="i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512_1*a*1"/>
  <p:tag name="KSO_WM_TEMPLATE_CATEGORY" val="diagram"/>
  <p:tag name="KSO_WM_TEMPLATE_INDEX" val="2021351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baa5cf764ef447faca82884ca66319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6cc61fe19254afc82d8983404e636cd"/>
  <p:tag name="KSO_WM_UNIT_TEXT_FILL_FORE_SCHEMECOLOR_INDEX_BRIGHTNESS" val="0"/>
  <p:tag name="KSO_WM_UNIT_TEXT_FILL_FORE_SCHEMECOLOR_INDEX" val="13"/>
  <p:tag name="KSO_WM_UNIT_TEXT_FILL_TYPE" val="1"/>
  <p:tag name="KSO_WM_TEMPLATE_ASSEMBLE_XID" val="5fd0ad8c1fa9d42129dd2cd2"/>
  <p:tag name="KSO_WM_TEMPLATE_ASSEMBLE_GROUPID" val="5fd0ad8c1fa9d42129dd2cd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512_1*f*1"/>
  <p:tag name="KSO_WM_TEMPLATE_CATEGORY" val="diagram"/>
  <p:tag name="KSO_WM_TEMPLATE_INDEX" val="2021351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70"/>
  <p:tag name="KSO_WM_UNIT_SHOW_EDIT_AREA_INDICATION" val="1"/>
  <p:tag name="KSO_WM_CHIP_GROUPID" val="5e6b05596848fb12bee65ac8"/>
  <p:tag name="KSO_WM_CHIP_XID" val="5e6b05596848fb12bee65aca"/>
  <p:tag name="KSO_WM_UNIT_DEC_AREA_ID" val="dd697081eb094cbcb2e63007c5eb537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6bb3a114efa14935ad00fedd24cc6ec3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d0ad8c1fa9d42129dd2cd2"/>
  <p:tag name="KSO_WM_TEMPLATE_ASSEMBLE_GROUPID" val="5fd0ad8c1fa9d42129dd2cd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3512_1*f*2"/>
  <p:tag name="KSO_WM_TEMPLATE_CATEGORY" val="diagram"/>
  <p:tag name="KSO_WM_TEMPLATE_INDEX" val="2021351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70"/>
  <p:tag name="KSO_WM_UNIT_SHOW_EDIT_AREA_INDICATION" val="1"/>
  <p:tag name="KSO_WM_CHIP_GROUPID" val="5e6b05596848fb12bee65ac8"/>
  <p:tag name="KSO_WM_CHIP_XID" val="5e6b05596848fb12bee65aca"/>
  <p:tag name="KSO_WM_UNIT_DEC_AREA_ID" val="befe8e07fc354e659285e90025bbd77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afce1187a30444e9dd8af8987047d55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d0ad8c1fa9d42129dd2cd2"/>
  <p:tag name="KSO_WM_TEMPLATE_ASSEMBLE_GROUPID" val="5fd0ad8c1fa9d42129dd2cd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BEAUTIFY_FLAG" val="#wm#"/>
  <p:tag name="KSO_WM_SLIDE_LAYOUT" val="a_f"/>
  <p:tag name="KSO_WM_SLIDE_LAYOUT_CNT" val="1_1"/>
  <p:tag name="KSO_WM_SLIDE_LAYOUT_INFO" val="{&quot;id&quot;:&quot;2020-12-09T19:23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23:29&quot;,&quot;margin&quot;:{&quot;bottom&quot;:0.42300000786781311,&quot;left&quot;:1.2699999809265137,&quot;right&quot;:1.2699999809265137,&quot;top&quot;:0.42300000786781311},&quot;type&quot;:0},{&quot;id&quot;:&quot;2020-12-09T19:23:29&quot;,&quot;margin&quot;:{&quot;bottom&quot;:1.6940000057220459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0b3b11fa9d42129dd3586"/>
  <p:tag name="KSO_WM_TEMPLATE_ASSEMBLE_GROUPID" val="5fd0b3b11fa9d42129dd35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52052a5d-797c-4d35-b918-88df774ac812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8e7a0c7c-357a-4cf7-a100-a27f72e761c6}"/>
  <p:tag name="KSO_WM_UNIT_TYPE" val="i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caadf52e-cd75-4faa-8313-c08d8a4bf546}"/>
  <p:tag name="KSO_WM_UNIT_TYPE" val="i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21e83acb85448c9926dd697b299e3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38b61721cc04e11a950778a74f709e4"/>
  <p:tag name="KSO_WM_UNIT_TEXT_FILL_FORE_SCHEMECOLOR_INDEX_BRIGHTNESS" val="0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9b1494b9c1f0470cb43b99373a259d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64253fdcd1e4e5b8cfe3ac1af3278e9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BEAUTIFY_FLAG" val="#wm#"/>
  <p:tag name="KSO_WM_SLIDE_LAYOUT" val="a_f"/>
  <p:tag name="KSO_WM_SLIDE_LAYOUT_CNT" val="1_1"/>
  <p:tag name="KSO_WM_SLIDE_LAYOUT_INFO" val="{&quot;id&quot;:&quot;2020-12-09T19:23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23:29&quot;,&quot;margin&quot;:{&quot;bottom&quot;:0.42300000786781311,&quot;left&quot;:1.2699999809265137,&quot;right&quot;:1.2699999809265137,&quot;top&quot;:0.42300000786781311},&quot;type&quot;:0},{&quot;id&quot;:&quot;2020-12-09T19:23:29&quot;,&quot;margin&quot;:{&quot;bottom&quot;:1.6940000057220459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0b3b11fa9d42129dd3586"/>
  <p:tag name="KSO_WM_TEMPLATE_ASSEMBLE_GROUPID" val="5fd0b3b11fa9d42129dd358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c9ae452c-93a1-4b6c-8cbb-584555e79cd9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92c64338-d2ef-4a37-98fd-79893e5e46cd}"/>
  <p:tag name="KSO_WM_UNIT_TYPE" val="i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a3d9fd05-a3c7-41e5-9d48-80a440ee8454}"/>
  <p:tag name="KSO_WM_UNIT_TYPE" val="i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21e83acb85448c9926dd697b299e3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38b61721cc04e11a950778a74f709e4"/>
  <p:tag name="KSO_WM_UNIT_TEXT_FILL_FORE_SCHEMECOLOR_INDEX_BRIGHTNESS" val="0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9b1494b9c1f0470cb43b99373a259d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64253fdcd1e4e5b8cfe3ac1af3278e9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BEAUTIFY_FLAG" val="#wm#"/>
  <p:tag name="KSO_WM_SLIDE_LAYOUT" val="a_f"/>
  <p:tag name="KSO_WM_SLIDE_LAYOUT_CNT" val="1_1"/>
  <p:tag name="KSO_WM_SLIDE_LAYOUT_INFO" val="{&quot;id&quot;:&quot;2020-12-09T19:23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23:29&quot;,&quot;margin&quot;:{&quot;bottom&quot;:0.42300000786781311,&quot;left&quot;:1.2699999809265137,&quot;right&quot;:1.2699999809265137,&quot;top&quot;:0.42300000786781311},&quot;type&quot;:0},{&quot;id&quot;:&quot;2020-12-09T19:23:29&quot;,&quot;margin&quot;:{&quot;bottom&quot;:1.6940000057220459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0b3b11fa9d42129dd3586"/>
  <p:tag name="KSO_WM_TEMPLATE_ASSEMBLE_GROUPID" val="5fd0b3b11fa9d42129dd358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60e35aa2-248d-4fc7-a39f-9e092545e5b1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1781dc4d-2e02-4d49-bf46-bc4799a579e7}"/>
  <p:tag name="KSO_WM_UNIT_TYPE" val="i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f9c6afe7-1a7b-4183-ae3a-48b9e00ac7e6}"/>
  <p:tag name="KSO_WM_UNIT_TYPE" val="i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21e83acb85448c9926dd697b299e3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38b61721cc04e11a950778a74f709e4"/>
  <p:tag name="KSO_WM_UNIT_TEXT_FILL_FORE_SCHEMECOLOR_INDEX_BRIGHTNESS" val="0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9b1494b9c1f0470cb43b99373a259d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64253fdcd1e4e5b8cfe3ac1af3278e9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BEAUTIFY_FLAG" val="#wm#"/>
  <p:tag name="KSO_WM_SLIDE_LAYOUT" val="a_f"/>
  <p:tag name="KSO_WM_SLIDE_LAYOUT_CNT" val="1_1"/>
  <p:tag name="KSO_WM_SLIDE_LAYOUT_INFO" val="{&quot;id&quot;:&quot;2020-12-09T19:23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23:29&quot;,&quot;margin&quot;:{&quot;bottom&quot;:0.42300000786781311,&quot;left&quot;:1.2699999809265137,&quot;right&quot;:1.2699999809265137,&quot;top&quot;:0.42300000786781311},&quot;type&quot;:0},{&quot;id&quot;:&quot;2020-12-09T19:23:29&quot;,&quot;margin&quot;:{&quot;bottom&quot;:1.6940000057220459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0b3b11fa9d42129dd3586"/>
  <p:tag name="KSO_WM_TEMPLATE_ASSEMBLE_GROUPID" val="5fd0b3b11fa9d42129dd358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57b7b0f3-1936-4002-b4d3-52aefe5e1e30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71f72b51-455e-46b5-8c9c-aea4eecc3eb8}"/>
  <p:tag name="KSO_WM_UNIT_TYPE" val="i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437ca1f0-d12a-4d69-8205-638426c7b5c5}"/>
  <p:tag name="KSO_WM_UNIT_TYPE" val="i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21e83acb85448c9926dd697b299e3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38b61721cc04e11a950778a74f709e4"/>
  <p:tag name="KSO_WM_UNIT_TEXT_FILL_FORE_SCHEMECOLOR_INDEX_BRIGHTNESS" val="0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9b1494b9c1f0470cb43b99373a259d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64253fdcd1e4e5b8cfe3ac1af3278e9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BEAUTIFY_FLAG" val="#wm#"/>
  <p:tag name="KSO_WM_SLIDE_LAYOUT" val="a_f"/>
  <p:tag name="KSO_WM_SLIDE_LAYOUT_CNT" val="1_1"/>
  <p:tag name="KSO_WM_SLIDE_LAYOUT_INFO" val="{&quot;id&quot;:&quot;2020-12-09T19:23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23:29&quot;,&quot;margin&quot;:{&quot;bottom&quot;:0.42300000786781311,&quot;left&quot;:1.2699999809265137,&quot;right&quot;:1.2699999809265137,&quot;top&quot;:0.42300000786781311},&quot;type&quot;:0},{&quot;id&quot;:&quot;2020-12-09T19:23:29&quot;,&quot;margin&quot;:{&quot;bottom&quot;:1.6940000057220459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0b3b11fa9d42129dd3586"/>
  <p:tag name="KSO_WM_TEMPLATE_ASSEMBLE_GROUPID" val="5fd0b3b11fa9d42129dd358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d9ff2028-9bf3-430e-bd03-48281005b049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1b764fb3-8075-4a95-8ce4-23af8c4b854d}"/>
  <p:tag name="KSO_WM_UNIT_TYPE" val="i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878ebbca-f349-4921-b861-77f73569555f}"/>
  <p:tag name="KSO_WM_UNIT_TYPE" val="i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21e83acb85448c9926dd697b299e3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38b61721cc04e11a950778a74f709e4"/>
  <p:tag name="KSO_WM_UNIT_TEXT_FILL_FORE_SCHEMECOLOR_INDEX_BRIGHTNESS" val="0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9b1494b9c1f0470cb43b99373a259d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64253fdcd1e4e5b8cfe3ac1af3278e9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321"/>
  <p:tag name="KSO_WM_TEMPLATE_SUBCATEGORY" val="0"/>
  <p:tag name="KSO_WM_SLIDE_ITEM_CNT" val="0"/>
  <p:tag name="KSO_WM_SLIDE_INDEX" val="6"/>
  <p:tag name="KSO_WM_TAG_VERSION" val="1.0"/>
  <p:tag name="KSO_WM_BEAUTIFY_FLAG" val="#wm#"/>
  <p:tag name="KSO_WM_SLIDE_LAYOUT" val="a_b_e"/>
  <p:tag name="KSO_WM_SLIDE_LAYOUT_CNT" val="1_1_1"/>
  <p:tag name="KSO_WM_SLIDE_TYPE" val="sectionTitle"/>
  <p:tag name="KSO_WM_SLIDE_SUBTYPE" val="pureTxt"/>
  <p:tag name="KSO_WM_TEMPLATE_MASTER_TYPE" val="1"/>
  <p:tag name="KSO_WM_TEMPLATE_COLOR_TYPE" val="1"/>
  <p:tag name="KSO_WM_SLIDE_ID" val="custom20204321_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NOCLEAR" val="0"/>
  <p:tag name="KSO_WM_UNIT_VALUE" val="1"/>
  <p:tag name="KSO_WM_UNIT_TYPE" val="e"/>
  <p:tag name="KSO_WM_UNIT_INDEX" val="1"/>
  <p:tag name="KSO_WM_UNIT_PRESET_TEXT" val="01"/>
  <p:tag name="KSO_WM_TEMPLATE_CATEGORY" val="custom"/>
  <p:tag name="KSO_WM_TEMPLATE_INDEX" val="20204321"/>
  <p:tag name="KSO_WM_UNIT_ID" val="custom20204321_6*e*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9"/>
  <p:tag name="KSO_WM_UNIT_TYPE" val="a"/>
  <p:tag name="KSO_WM_UNIT_INDEX" val="1"/>
  <p:tag name="KSO_WM_UNIT_PRESET_TEXT" val="单击此处添加标题"/>
  <p:tag name="KSO_WM_TEMPLATE_CATEGORY" val="custom"/>
  <p:tag name="KSO_WM_TEMPLATE_INDEX" val="20204321"/>
  <p:tag name="KSO_WM_UNIT_ID" val="custom20204321_6*a*1"/>
  <p:tag name="KSO_WM_UNIT_ISNUMDGMTITLE" val="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50"/>
  <p:tag name="KSO_WM_UNIT_TYPE" val="b"/>
  <p:tag name="KSO_WM_UNIT_INDEX" val="1"/>
  <p:tag name="KSO_WM_UNIT_PRESET_TEXT" val="单击此处添加副标题内容"/>
  <p:tag name="KSO_WM_TEMPLATE_CATEGORY" val="custom"/>
  <p:tag name="KSO_WM_TEMPLATE_INDEX" val="20204321"/>
  <p:tag name="KSO_WM_UNIT_ID" val="custom20204321_6*b*1"/>
  <p:tag name="KSO_WM_UNIT_ISNUMDGMTITLE" val="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67faf67-9b14-4d87-808d-06741960f0a7}"/>
  <p:tag name="KSO_WM_UNIT_TYPE" val="i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a2021464-de4a-4774-8ff9-017096192ab9}"/>
  <p:tag name="KSO_WM_UNIT_TYPE" val="i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6.0283464566928,&quot;width&quot;:4361.5417322834646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63.727559055118,&quot;width&quot;:4361.5417322834646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d51aca0d-909f-48d0-a645-5f417f4e8539}"/>
  <p:tag name="KSO_WM_UNIT_TYPE" val="i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60ebdd9-f5f0-48b5-ab6b-844dbca2b2fe}"/>
  <p:tag name="KSO_WM_UNIT_TYPE" val="i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7eabda4-ecbc-403e-a83d-66372f49bd57}"/>
  <p:tag name="TABLE_ENDDRAG_ORIGIN_RECT" val="778*82"/>
  <p:tag name="TABLE_ENDDRAG_RECT" val="77*366*779*8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303.5732283464567,&quot;width&quot;:3634.5543307086614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70f3289-a295-4115-aab2-95d340a76c08}"/>
  <p:tag name="KSO_WM_UNIT_TYPE" val="i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dc3401c0-a0ad-434a-bca8-7c57c9b4eba9}"/>
  <p:tag name="KSO_WM_UNIT_TYPE" val="i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ae75035f-2fc3-4695-80e7-9c77e05e8739}"/>
  <p:tag name="KSO_WM_UNIT_TYPE" val="i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6269815-add7-488e-a123-7da733620e20}"/>
  <p:tag name="KSO_WM_UNIT_TYPE" val="i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09242"/>
  <p:tag name="KSO_WM_SLIDE_BACKGROUND" val="[&quot;general&quot;]"/>
  <p:tag name="KSO_WM_SLIDE_RATIO" val="1.777778"/>
  <p:tag name="KSO_WM_SLIDE_ID" val="diagram2020924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00*540"/>
  <p:tag name="KSO_WM_SLIDE_POSITION" val="60*0"/>
  <p:tag name="KSO_WM_TAG_VERSION" val="1.0"/>
  <p:tag name="KSO_WM_BEAUTIFY_FLAG" val="#wm#"/>
  <p:tag name="KSO_WM_SLIDE_LAYOUT" val="a_d_f"/>
  <p:tag name="KSO_WM_SLIDE_LAYOUT_CNT" val="1_2_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b&quot;,&quot;text_direction&quot;:&quot;horizontal&quot;,&quot;support_big_font&quot;:true,&quot;picture_toward&quot;:0,&quot;picture_dockside&quot;:[],&quot;fill_id&quot;:&quot;bd053a02ca1448f38605600f4b02ed22&quot;,&quot;fill_align&quot;:&quot;lb&quot;,&quot;chip_types&quot;:[&quot;header&quot;]},{&quot;text_align&quot;:&quot;lt&quot;,&quot;text_direction&quot;:&quot;horizontal&quot;,&quot;support_big_font&quot;:true,&quot;picture_toward&quot;:0,&quot;picture_dockside&quot;:[],&quot;fill_id&quot;:&quot;ac397cd709d7444ca5f5f0f2b803aade&quot;,&quot;fill_align&quot;:&quot;lt&quot;,&quot;chip_types&quot;:[&quot;text&quot;]},{&quot;text_align&quot;:&quot;cm&quot;,&quot;text_direction&quot;:&quot;horizontal&quot;,&quot;support_features&quot;:[&quot;collage&quot;],&quot;support_big_font&quot;:false,&quot;picture_toward&quot;:0,&quot;picture_dockside&quot;:[],&quot;fill_id&quot;:&quot;9677859fcd0145eea736c00c5c626a5f&quot;,&quot;fill_align&quot;:&quot;cm&quot;,&quot;chip_types&quot;:[&quot;picture&quot;]},{&quot;text_align&quot;:&quot;cm&quot;,&quot;text_direction&quot;:&quot;horizontal&quot;,&quot;support_features&quot;:[&quot;collage&quot;],&quot;support_big_font&quot;:false,&quot;picture_toward&quot;:0,&quot;picture_dockside&quot;:[],&quot;fill_id&quot;:&quot;d620ea71379641df9e9463bb445b4bfe&quot;,&quot;fill_align&quot;:&quot;cm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18:50:20&quot;,&quot;maxSize&quot;:{&quot;size1&quot;:40},&quot;minSize&quot;:{&quot;size1&quot;:40},&quot;normalSize&quot;:{&quot;size1&quot;:40},&quot;subLayout&quot;:[{&quot;id&quot;:&quot;2020-12-09T18:50:20&quot;,&quot;margin&quot;:{&quot;bottom&quot;:0.42300000786781311,&quot;left&quot;:2.1170001029968262,&quot;right&quot;:20.743000030517578,&quot;top&quot;:3.809999942779541},&quot;type&quot;:0},{&quot;id&quot;:&quot;2020-12-09T18:50:20&quot;,&quot;margin&quot;:{&quot;bottom&quot;:2.1170001029968262,&quot;left&quot;:2.1170001029968262,&quot;right&quot;:20.743000030517578,&quot;top&quot;:0.84700000286102295},&quot;type&quot;:0}],&quot;type&quot;:0}"/>
  <p:tag name="KSO_WM_CHIP_XID" val="5f0fd2dc05e68e5c80755def"/>
  <p:tag name="KSO_WM_CHIP_DECFILLPROP" val="[]"/>
  <p:tag name="KSO_WM_CHIP_GROUPID" val="5ef803cb530ab05030a616e0"/>
  <p:tag name="KSO_WM_SLIDE_BK_DARK_LIGHT" val="2"/>
  <p:tag name="KSO_WM_SLIDE_BACKGROUND_TYPE" val="general"/>
  <p:tag name="KSO_WM_SLIDE_SUPPORT_FEATURE_TYPE" val="0"/>
  <p:tag name="KSO_WM_TEMPLATE_ASSEMBLE_XID" val="5fd0abe71fa9d42129dd26da"/>
  <p:tag name="KSO_WM_TEMPLATE_ASSEMBLE_GROUPID" val="5fd0abe71fa9d42129dd26da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aac2820a-b5e0-46ca-9966-836087cf2f59}"/>
  <p:tag name="KSO_WM_UNIT_TYPE" val="i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9cddac4-96c4-4eaa-a150-9fb197cd5cbd}"/>
  <p:tag name="KSO_WM_UNIT_TYPE" val="i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9242_1*i*1"/>
  <p:tag name="KSO_WM_TEMPLATE_CATEGORY" val="diagram"/>
  <p:tag name="KSO_WM_TEMPLATE_INDEX" val="2020924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1ece224f0b54670a649683347887ed4"/>
  <p:tag name="KSO_WM_UNIT_DECORATE_INFO" val="{&quot;ReferentInfo&quot;:{&quot;Id&quot;:&quot;slide&quot;,&quot;X&quot;:{&quot;Pos&quot;:0},&quot;Y&quot;:{&quot;Pos&quot;:1}},&quot;DecorateInfoX&quot;:{&quot;Pos&quot;:0,&quot;IsAbs&quot;:false},&quot;DecorateInfoY&quot;:{&quot;Pos&quot;:1,&quot;IsAbs&quot;:false},&quot;DecorateInfoW&quot;:{&quot;IsAbs&quot;:false},&quot;DecorateInfoH&quot;:{&quot;IsAbs&quot;:false},&quot;whChangeMode&quot;:1}"/>
  <p:tag name="KSO_WM_CHIP_GROUPID" val="5ef803cb530ab05030a616e0"/>
  <p:tag name="KSO_WM_CHIP_XID" val="5f0fd2dc05e68e5c80755def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5fd0abe71fa9d42129dd26da"/>
  <p:tag name="KSO_WM_TEMPLATE_ASSEMBLE_GROUPID" val="5fd0abe71fa9d42129dd26da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9242_1*i*2"/>
  <p:tag name="KSO_WM_TEMPLATE_CATEGORY" val="diagram"/>
  <p:tag name="KSO_WM_TEMPLATE_INDEX" val="2020924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bda3a1c654842cea43c4e9ebe45644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803cb530ab05030a616e0"/>
  <p:tag name="KSO_WM_CHIP_XID" val="5f0fd2dc05e68e5c80755def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5fd0abe71fa9d42129dd26da"/>
  <p:tag name="KSO_WM_TEMPLATE_ASSEMBLE_GROUPID" val="5fd0abe71fa9d42129dd26da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242_1*a*1"/>
  <p:tag name="KSO_WM_TEMPLATE_CATEGORY" val="diagram"/>
  <p:tag name="KSO_WM_TEMPLATE_INDEX" val="20209242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8e8363393c346f2b3786498fd8a00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8573145545ed431aa4dee208980c66d0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5fd0abe71fa9d42129dd26da"/>
  <p:tag name="KSO_WM_TEMPLATE_ASSEMBLE_GROUPID" val="5fd0abe71fa9d42129dd26d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9242_1*f*1"/>
  <p:tag name="KSO_WM_TEMPLATE_CATEGORY" val="diagram"/>
  <p:tag name="KSO_WM_TEMPLATE_INDEX" val="2020924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5"/>
  <p:tag name="KSO_WM_UNIT_SHOW_EDIT_AREA_INDICATION" val="1"/>
  <p:tag name="KSO_WM_CHIP_GROUPID" val="5e6b05596848fb12bee65ac8"/>
  <p:tag name="KSO_WM_CHIP_XID" val="5e6b05596848fb12bee65aca"/>
  <p:tag name="KSO_WM_UNIT_DEC_AREA_ID" val="10cb00c91a2d4a9c968ec3abf2c833d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c29935a350b0464b9ced3ccbfb210375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5fd0abe71fa9d42129dd26da"/>
  <p:tag name="KSO_WM_TEMPLATE_ASSEMBLE_GROUPID" val="5fd0abe71fa9d42129dd26d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88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9242_1*d*2"/>
  <p:tag name="KSO_WM_TEMPLATE_CATEGORY" val="diagram"/>
  <p:tag name="KSO_WM_TEMPLATE_INDEX" val="2020924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03e53b219774aebb7bcbfd82648bb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7897a655d26433a974ac530c9950c27"/>
  <p:tag name="KSO_WM_UNIT_PLACING_PICTURE" val="a7897a655d26433a974ac530c9950c27"/>
  <p:tag name="KSO_WM_TEMPLATE_ASSEMBLE_XID" val="5fd0abe71fa9d42129dd26da"/>
  <p:tag name="KSO_WM_TEMPLATE_ASSEMBLE_GROUPID" val="5fd0abe71fa9d42129dd26d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88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9242_1*d*1"/>
  <p:tag name="KSO_WM_TEMPLATE_CATEGORY" val="diagram"/>
  <p:tag name="KSO_WM_TEMPLATE_INDEX" val="2020924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8fd91fdbc3946dab4723ee3780aed1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a9ca0def3314661a8efdb3576494532"/>
  <p:tag name="KSO_WM_UNIT_PLACING_PICTURE" val="5a9ca0def3314661a8efdb3576494532"/>
  <p:tag name="KSO_WM_TEMPLATE_ASSEMBLE_XID" val="5fd0abe71fa9d42129dd26da"/>
  <p:tag name="KSO_WM_TEMPLATE_ASSEMBLE_GROUPID" val="5fd0abe71fa9d42129dd26d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d48a969-2b78-4cfe-9fa3-8168edcd61d3}"/>
  <p:tag name="KSO_WM_UNIT_TYPE" val="i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9115a07-fbb9-426a-8ae6-6e1caec25200}"/>
  <p:tag name="KSO_WM_UNIT_TYPE" val="i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3713"/>
  <p:tag name="KSO_WM_SLIDE_ID" val="diagram2021371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84"/>
  <p:tag name="KSO_WM_SLIDE_POSITION" val="48*48"/>
  <p:tag name="KSO_WM_TAG_VERSION" val="1.0"/>
  <p:tag name="KSO_WM_BEAUTIFY_FLAG" val="#wm#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19:57:51&quot;,&quot;maxSize&quot;:{&quot;size1&quot;:26.699999999999999},&quot;minSize&quot;:{&quot;size1&quot;:15.6},&quot;normalSize&quot;:{&quot;size1&quot;:19.273703703703706},&quot;subLayout&quot;:[{&quot;id&quot;:&quot;2020-12-09T19:57:51&quot;,&quot;margin&quot;:{&quot;bottom&quot;:0.026000002399086952,&quot;left&quot;:1.6929999589920044,&quot;right&quot;:1.6929999589920044,&quot;top&quot;:1.6929999589920044},&quot;type&quot;:0},{&quot;direction&quot;:1,&quot;id&quot;:&quot;2020-12-09T19:57:51&quot;,&quot;maxSize&quot;:{&quot;size1&quot;:64.999639193216964},&quot;minSize&quot;:{&quot;size1&quot;:37.499639193216957},&quot;normalSize&quot;:{&quot;size1&quot;:53.38713919321696},&quot;subLayout&quot;:[{&quot;id&quot;:&quot;2020-12-09T19:57:51&quot;,&quot;margin&quot;:{&quot;bottom&quot;:1.6929999589920044,&quot;left&quot;:1.6929999589920044,&quot;right&quot;:0.81999999284744263,&quot;top&quot;:1.6670000553131104},&quot;type&quot;:0},{&quot;id&quot;:&quot;2020-12-09T19:57:51&quot;,&quot;margin&quot;:{&quot;bottom&quot;:1.6929999589920044,&quot;left&quot;:0.026000002399086952,&quot;right&quot;:1.6929999589920044,&quot;top&quot;:1.6670000553131104},&quot;type&quot;:0}]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4553136823a5e614a"/>
  <p:tag name="KSO_WM_CHIP_FILLPROP" val="[[{&quot;text_align&quot;:&quot;lb&quot;,&quot;text_direction&quot;:&quot;horizontal&quot;,&quot;support_big_font&quot;:false,&quot;picture_toward&quot;:0,&quot;picture_dockside&quot;:[],&quot;fill_id&quot;:&quot;fbc1d1c81b9c4bca8f09873cfc4ac6db&quot;,&quot;fill_align&quot;:&quot;lb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d54432bd1b4847ebb88cfc3a13dc3d7e&quot;,&quot;fill_align&quot;:&quot;lm&quot;,&quot;chip_types&quot;:[&quot;pictext&quot;,&quot;text&quot;,&quot;picture&quot;,&quot;chart&quot;,&quot;table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4872d1deea942cc88eb8f9a4bbdba10&quot;,&quot;fill_align&quot;:&quot;lm&quot;,&quot;chip_types&quot;:[&quot;pictext&quot;,&quot;text&quot;,&quot;picture&quot;,&quot;chart&quot;,&quot;table&quot;]}]]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3"/>
  <p:tag name="KSO_WM_TEMPLATE_ASSEMBLE_XID" val="5fd0bbbd1fa9d42129dd553b"/>
  <p:tag name="KSO_WM_TEMPLATE_ASSEMBLE_GROUPID" val="5fd0bbbd1fa9d42129dd553b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954e42-1034-4375-96b3-1cc421cb1dc3}"/>
  <p:tag name="KSO_WM_UNIT_TYPE" val="i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3672e91-c219-4dbe-9bac-c4b4f43a0931}"/>
  <p:tag name="KSO_WM_UNIT_TYPE" val="i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713_1*a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a35594361856430686e2775d9b96436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a1a475eece064e128d4763b70c0009d8"/>
  <p:tag name="KSO_WM_UNIT_TEXT_FILL_FORE_SCHEMECOLOR_INDEX_BRIGHTNESS" val="0"/>
  <p:tag name="KSO_WM_UNIT_TEXT_FILL_FORE_SCHEMECOLOR_INDEX" val="13"/>
  <p:tag name="KSO_WM_UNIT_TEXT_FILL_TYPE" val="1"/>
  <p:tag name="KSO_WM_TEMPLATE_ASSEMBLE_XID" val="5fd0bbbd1fa9d42129dd553b"/>
  <p:tag name="KSO_WM_TEMPLATE_ASSEMBLE_GROUPID" val="5fd0bbbd1fa9d42129dd553b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713_1*f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89"/>
  <p:tag name="KSO_WM_UNIT_SHOW_EDIT_AREA_INDICATION" val="1"/>
  <p:tag name="KSO_WM_CHIP_GROUPID" val="5e6b05596848fb12bee65ac8"/>
  <p:tag name="KSO_WM_CHIP_XID" val="5e6b05596848fb12bee65aca"/>
  <p:tag name="KSO_WM_UNIT_DEC_AREA_ID" val="2d33e3bdcdde4e66915e174b4f432a3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d2f82df34bd4b1381cdddd89b6597a0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d0bbbd1fa9d42129dd553b"/>
  <p:tag name="KSO_WM_TEMPLATE_ASSEMBLE_GROUPID" val="5fd0bbbd1fa9d42129dd553b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73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713_1*d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a15f7542dde4f84806a1531e381d18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02bccf466a2b4bd1bf450874100cff5d"/>
  <p:tag name="KSO_WM_UNIT_PLACING_PICTURE" val="02bccf466a2b4bd1bf450874100cff5d"/>
  <p:tag name="KSO_WM_UNIT_SUPPORT_UNIT_TYPE" val="[&quot;d&quot;,&quot;α&quot;,&quot;β&quot;]"/>
  <p:tag name="KSO_WM_TEMPLATE_ASSEMBLE_XID" val="5fd0bbbd1fa9d42129dd553b"/>
  <p:tag name="KSO_WM_TEMPLATE_ASSEMBLE_GROUPID" val="5fd0bbbd1fa9d42129dd553b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2496"/>
  <p:tag name="KSO_WM_BEAUTIFY_FLAG" val="#wm#"/>
  <p:tag name="KSO_WM_SLIDE_ID" val="diagram20212496_1"/>
  <p:tag name="KSO_WM_SLIDE_ITEM_CNT" val="0"/>
  <p:tag name="KSO_WM_SLIDE_INDEX" val="1"/>
  <p:tag name="KSO_WM_TAG_VERSION" val="1.0"/>
  <p:tag name="KSO_WM_SLIDE_LAYOUT" val="a_d_f"/>
  <p:tag name="KSO_WM_SLIDE_LAYOUT_CNT" val="1_1_1"/>
  <p:tag name="KSO_WM_SLIDE_TYPE" val="text"/>
  <p:tag name="KSO_WM_SLIDE_SUBTYPE" val="picTxt"/>
  <p:tag name="KSO_WM_SLIDE_SIZE" val="960*540"/>
  <p:tag name="KSO_WM_SLIDE_POSITION" val="0*0"/>
  <p:tag name="KSO_WM_SLIDE_CONSTRAINT" val="%7b%22slideConstraint%22%3a%7b%22seriesAreas%22%3a%5b%5d%2c%22singleAreas%22%3a%5b%7b%22shapes%22%3a%5b24%5d%2c%22serialConstraintIndex%22%3a-1%2c%22areatextmark%22%3a0%2c%22pictureprocessmark%22%3a0%7d%5d%7d%7d"/>
  <p:tag name="KSO_WM_SLIDE_COLORSCHEME_VERSION" val="3.2"/>
  <p:tag name="KSO_WM_TEMPLATE_SUBCATEGORY" val="21"/>
  <p:tag name="KSO_WM_TEMPLATE_MASTER_TYPE" val="0"/>
  <p:tag name="KSO_WM_TEMPLATE_COLOR_TYPE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2-09T22:23:38&quot;,&quot;maxSize&quot;:{&quot;size1&quot;:42.600000000000001},&quot;minSize&quot;:{&quot;size1&quot;:42.600000000000001},&quot;normalSize&quot;:{&quot;size1&quot;:42.600000000000001},&quot;subLayout&quot;:[{&quot;id&quot;:&quot;2020-12-09T22:23:38&quot;,&quot;type&quot;:0},{&quot;id&quot;:&quot;2020-12-09T22:23:38&quot;,&quot;maxSize&quot;:{&quot;size1&quot;:22.099628171488575},&quot;minSize&quot;:{&quot;size1&quot;:22.199628171488573},&quot;normalSize&quot;:{&quot;size1&quot;:22.099628171488575},&quot;subLayout&quot;:[{&quot;id&quot;:&quot;2020-12-09T22:23:38&quot;,&quot;margin&quot;:{&quot;bottom&quot;:0,&quot;left&quot;:1.6670000553131104,&quot;right&quot;:3.3859999179840088,&quot;top&quot;:1.2699999809265137},&quot;type&quot;:0},{&quot;id&quot;:&quot;2020-12-09T22:23:38&quot;,&quot;margin&quot;:{&quot;bottom&quot;:1.6929999589920044,&quot;left&quot;:1.6670000553131104,&quot;right&quot;:2.1159999370574951,&quot;top&quot;:1.2699999809265137},&quot;type&quot;:0}]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false,&quot;fill_id&quot;:&quot;7938cf5e4fb74851adcc1dd3a85e0037&quot;,&quot;fill_align&quot;:&quot;cm&quot;,&quot;chip_types&quot;:[&quot;picture&quot;]},{&quot;text_align&quot;:&quot;lm&quot;,&quot;text_direction&quot;:&quot;horizontal&quot;,&quot;support_big_font&quot;:false,&quot;fill_id&quot;:&quot;5d24385aeb4d453fbaadf8bd135d8aa2&quot;,&quot;fill_align&quot;:&quot;lm&quot;,&quot;chip_types&quot;:[&quot;header&quot;]},{&quot;text_align&quot;:&quot;lm&quot;,&quot;text_direction&quot;:&quot;horizontal&quot;,&quot;support_big_font&quot;:false,&quot;fill_id&quot;:&quot;5ae3cc18aab54c39807f18f69f96a29d&quot;,&quot;fill_align&quot;:&quot;lm&quot;,&quot;chip_types&quot;:[&quot;text&quot;,&quot;chart&quot;,&quot;table&quot;]}]]"/>
  <p:tag name="KSO_WM_CHIP_XID" val="5f0d5d3f8050c250ba657cb0"/>
  <p:tag name="KSO_WM_CHIP_DECFILLPROP" val="[]"/>
  <p:tag name="KSO_WM_SLIDE_CAN_ADD_NAVIGATION" val="1"/>
  <p:tag name="KSO_WM_SLIDE_BACKGROUND" val="[&quot;general&quot;]"/>
  <p:tag name="KSO_WM_CHIP_GROUPID" val="5f0d5d3f8050c250ba657caf"/>
  <p:tag name="KSO_WM_SLIDE_BK_DARK_LIGHT" val="2"/>
  <p:tag name="KSO_WM_SLIDE_BACKGROUND_TYPE" val="general"/>
  <p:tag name="KSO_WM_SLIDE_SUPPORT_FEATURE_TYPE" val="0"/>
  <p:tag name="KSO_WM_TEMPLATE_ASSEMBLE_XID" val="5fd0dde91fa9d42129dd91f6"/>
  <p:tag name="KSO_WM_TEMPLATE_ASSEMBLE_GROUPID" val="5fd0dde91fa9d42129dd91f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71438825-0e3b-455f-a927-2002496b737a}"/>
  <p:tag name="KSO_WM_UNIT_TYPE" val="i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1d088b3-4e92-4049-9a60-9b8236beacc0}"/>
  <p:tag name="KSO_WM_UNIT_TYPE" val="i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496_1*i*1"/>
  <p:tag name="KSO_WM_TEMPLATE_CATEGORY" val="diagram"/>
  <p:tag name="KSO_WM_TEMPLATE_INDEX" val="20212496"/>
  <p:tag name="KSO_WM_UNIT_LAYERLEVEL" val="1"/>
  <p:tag name="KSO_WM_TAG_VERSION" val="1.0"/>
  <p:tag name="KSO_WM_BEAUTIFY_FLAG" val="#wm#"/>
  <p:tag name="KSO_WM_UNIT_ADJUSTLAYOUT_ID" val="5"/>
  <p:tag name="KSO_WM_UNIT_COLOR_SCHEME_SHAPE_ID" val="5"/>
  <p:tag name="KSO_WM_UNIT_COLOR_SCHEME_PARENT_PAGE" val="0_1"/>
  <p:tag name="KSO_WM_UNIT_FOIL_COLOR" val="1"/>
  <p:tag name="KSO_WM_UNIT_BLOCK" val="0"/>
  <p:tag name="KSO_WM_UNIT_SM_LIMIT_TYPE" val="1"/>
  <p:tag name="KSO_WM_UNIT_DEC_AREA_ID" val="e4c36a53eb724e95b3c8250d0805398b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CHIP_GROUPID" val="5f0d5d3f8050c250ba657caf"/>
  <p:tag name="KSO_WM_CHIP_XID" val="5f0d5d3f8050c250ba657cb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238"/>
  <p:tag name="KSO_WM_TEMPLATE_ASSEMBLE_XID" val="5fd0dde91fa9d42129dd91f6"/>
  <p:tag name="KSO_WM_TEMPLATE_ASSEMBLE_GROUPID" val="5fd0dde91fa9d42129dd91f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1438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496_1*d*1"/>
  <p:tag name="KSO_WM_TEMPLATE_CATEGORY" val="diagram"/>
  <p:tag name="KSO_WM_TEMPLATE_INDEX" val="2021249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f954d6f8e024ae3b795d7a1adf3f94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ef53d3390024008b43c03917747b8f7"/>
  <p:tag name="KSO_WM_UNIT_PLACING_PICTURE" val="0ef53d3390024008b43c03917747b8f7"/>
  <p:tag name="KSO_WM_TEMPLATE_ASSEMBLE_XID" val="5fd0dde91fa9d42129dd91f6"/>
  <p:tag name="KSO_WM_TEMPLATE_ASSEMBLE_GROUPID" val="5fd0dde91fa9d42129dd91f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496_1*a*1"/>
  <p:tag name="KSO_WM_TEMPLATE_CATEGORY" val="diagram"/>
  <p:tag name="KSO_WM_TEMPLATE_INDEX" val="20212496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f556d63f23f4ff3adb2fcabadd3008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043b86331fb94805beb141d3aac4e75f"/>
  <p:tag name="KSO_WM_UNIT_TEXT_FILL_FORE_SCHEMECOLOR_INDEX_BRIGHTNESS" val="0"/>
  <p:tag name="KSO_WM_UNIT_TEXT_FILL_FORE_SCHEMECOLOR_INDEX" val="13"/>
  <p:tag name="KSO_WM_UNIT_TEXT_FILL_TYPE" val="1"/>
  <p:tag name="KSO_WM_TEMPLATE_ASSEMBLE_XID" val="5fd0dde91fa9d42129dd91f6"/>
  <p:tag name="KSO_WM_TEMPLATE_ASSEMBLE_GROUPID" val="5fd0dde91fa9d42129dd91f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496_1*f*1"/>
  <p:tag name="KSO_WM_TEMPLATE_CATEGORY" val="diagram"/>
  <p:tag name="KSO_WM_TEMPLATE_INDEX" val="2021249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20"/>
  <p:tag name="KSO_WM_UNIT_SHOW_EDIT_AREA_INDICATION" val="1"/>
  <p:tag name="KSO_WM_CHIP_GROUPID" val="5e6b05596848fb12bee65ac8"/>
  <p:tag name="KSO_WM_CHIP_XID" val="5e6b05596848fb12bee65aca"/>
  <p:tag name="KSO_WM_UNIT_DEC_AREA_ID" val="b1ad18ba83604b0da5830e00c003ad9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5d50a9927e914340b029b12423b952d5"/>
  <p:tag name="KSO_WM_UNIT_SUPPORT_UNIT_TYPE" val="[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d0dde91fa9d42129dd91f6"/>
  <p:tag name="KSO_WM_TEMPLATE_ASSEMBLE_GROUPID" val="5fd0dde91fa9d42129dd91f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496_1*i*3"/>
  <p:tag name="KSO_WM_TEMPLATE_CATEGORY" val="diagram"/>
  <p:tag name="KSO_WM_TEMPLATE_INDEX" val="20212496"/>
  <p:tag name="KSO_WM_UNIT_LAYERLEVEL" val="1"/>
  <p:tag name="KSO_WM_TAG_VERSION" val="1.0"/>
  <p:tag name="KSO_WM_BEAUTIFY_FLAG" val="#wm#"/>
  <p:tag name="KSO_WM_UNIT_SM_LIMIT_TYPE" val="2"/>
  <p:tag name="KSO_WM_CHIP_GROUPID" val="5f0d5d3f8050c250ba657caf"/>
  <p:tag name="KSO_WM_CHIP_XID" val="5f0d5d3f8050c250ba657cb0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5fd0dde91fa9d42129dd91f6"/>
  <p:tag name="KSO_WM_TEMPLATE_ASSEMBLE_GROUPID" val="5fd0dde91fa9d42129dd91f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496_1*i*4"/>
  <p:tag name="KSO_WM_TEMPLATE_CATEGORY" val="diagram"/>
  <p:tag name="KSO_WM_TEMPLATE_INDEX" val="20212496"/>
  <p:tag name="KSO_WM_UNIT_LAYERLEVEL" val="1"/>
  <p:tag name="KSO_WM_TAG_VERSION" val="1.0"/>
  <p:tag name="KSO_WM_BEAUTIFY_FLAG" val="#wm#"/>
  <p:tag name="KSO_WM_UNIT_SM_LIMIT_TYPE" val="2"/>
  <p:tag name="KSO_WM_CHIP_GROUPID" val="5f0d5d3f8050c250ba657caf"/>
  <p:tag name="KSO_WM_CHIP_XID" val="5f0d5d3f8050c250ba657cb0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5fd0dde91fa9d42129dd91f6"/>
  <p:tag name="KSO_WM_TEMPLATE_ASSEMBLE_GROUPID" val="5fd0dde91fa9d42129dd91f6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d1d9eda6-6b95-4c94-b97a-4431c56edb09}"/>
  <p:tag name="KSO_WM_UNIT_TYPE" val="i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6095b737-c401-4318-8a21-567e029d6bd5}"/>
  <p:tag name="KSO_WM_UNIT_TYPE" val="i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02501b-9be9-4084-b867-0f8bcb724b52}"/>
  <p:tag name="KSO_WM_UNIT_TYPE" val="i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fa22e371-764b-484a-9441-099f7e3bfc88}"/>
  <p:tag name="KSO_WM_UNIT_TYPE" val="i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3713"/>
  <p:tag name="KSO_WM_SLIDE_ID" val="diagram2021371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84"/>
  <p:tag name="KSO_WM_SLIDE_POSITION" val="48*48"/>
  <p:tag name="KSO_WM_TAG_VERSION" val="1.0"/>
  <p:tag name="KSO_WM_BEAUTIFY_FLAG" val="#wm#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19:57:51&quot;,&quot;maxSize&quot;:{&quot;size1&quot;:26.699999999999999},&quot;minSize&quot;:{&quot;size1&quot;:15.6},&quot;normalSize&quot;:{&quot;size1&quot;:19.273703703703706},&quot;subLayout&quot;:[{&quot;id&quot;:&quot;2020-12-09T19:57:51&quot;,&quot;margin&quot;:{&quot;bottom&quot;:0.026000002399086952,&quot;left&quot;:1.6929999589920044,&quot;right&quot;:1.6929999589920044,&quot;top&quot;:1.6929999589920044},&quot;type&quot;:0},{&quot;direction&quot;:1,&quot;id&quot;:&quot;2020-12-09T19:57:51&quot;,&quot;maxSize&quot;:{&quot;size1&quot;:64.999639193216964},&quot;minSize&quot;:{&quot;size1&quot;:37.499639193216957},&quot;normalSize&quot;:{&quot;size1&quot;:62.13713919321696},&quot;subLayout&quot;:[{&quot;id&quot;:&quot;2020-12-09T19:57:51&quot;,&quot;margin&quot;:{&quot;bottom&quot;:1.6929999589920044,&quot;left&quot;:1.6929999589920044,&quot;right&quot;:0.81999999284744263,&quot;top&quot;:1.6670000553131104},&quot;type&quot;:0},{&quot;id&quot;:&quot;2020-12-09T19:57:51&quot;,&quot;margin&quot;:{&quot;bottom&quot;:1.6929999589920044,&quot;left&quot;:0.026000002399086952,&quot;right&quot;:1.6929999589920044,&quot;top&quot;:1.6670000553131104},&quot;type&quot;:0}]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4553136823a5e614a"/>
  <p:tag name="KSO_WM_CHIP_FILLPROP" val="[[{&quot;text_align&quot;:&quot;lb&quot;,&quot;text_direction&quot;:&quot;horizontal&quot;,&quot;support_big_font&quot;:false,&quot;picture_toward&quot;:0,&quot;picture_dockside&quot;:[],&quot;fill_id&quot;:&quot;fbc1d1c81b9c4bca8f09873cfc4ac6db&quot;,&quot;fill_align&quot;:&quot;lb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d54432bd1b4847ebb88cfc3a13dc3d7e&quot;,&quot;fill_align&quot;:&quot;lm&quot;,&quot;chip_types&quot;:[&quot;pictext&quot;,&quot;text&quot;,&quot;picture&quot;,&quot;chart&quot;,&quot;table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4872d1deea942cc88eb8f9a4bbdba10&quot;,&quot;fill_align&quot;:&quot;lm&quot;,&quot;chip_types&quot;:[&quot;pictext&quot;,&quot;text&quot;,&quot;picture&quot;,&quot;chart&quot;,&quot;table&quot;]}]]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3"/>
  <p:tag name="KSO_WM_TEMPLATE_ASSEMBLE_XID" val="5fd0bbbd1fa9d42129dd553b"/>
  <p:tag name="KSO_WM_TEMPLATE_ASSEMBLE_GROUPID" val="5fd0bbbd1fa9d42129dd553b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60edc5f-2cbc-4952-9fd8-af0119f52493}"/>
  <p:tag name="KSO_WM_UNIT_TYPE" val="i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4d8e3f91-2129-45ed-af57-6803338752ea}"/>
  <p:tag name="KSO_WM_UNIT_TYPE" val="i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713_1*a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a35594361856430686e2775d9b96436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a1a475eece064e128d4763b70c0009d8"/>
  <p:tag name="KSO_WM_UNIT_TEXT_FILL_FORE_SCHEMECOLOR_INDEX_BRIGHTNESS" val="0"/>
  <p:tag name="KSO_WM_UNIT_TEXT_FILL_FORE_SCHEMECOLOR_INDEX" val="13"/>
  <p:tag name="KSO_WM_UNIT_TEXT_FILL_TYPE" val="1"/>
  <p:tag name="KSO_WM_TEMPLATE_ASSEMBLE_XID" val="5fd0bbbd1fa9d42129dd553b"/>
  <p:tag name="KSO_WM_TEMPLATE_ASSEMBLE_GROUPID" val="5fd0bbbd1fa9d42129dd553b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713_1*f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89"/>
  <p:tag name="KSO_WM_UNIT_SHOW_EDIT_AREA_INDICATION" val="1"/>
  <p:tag name="KSO_WM_CHIP_GROUPID" val="5e6b05596848fb12bee65ac8"/>
  <p:tag name="KSO_WM_CHIP_XID" val="5e6b05596848fb12bee65aca"/>
  <p:tag name="KSO_WM_UNIT_DEC_AREA_ID" val="2d33e3bdcdde4e66915e174b4f432a3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d2f82df34bd4b1381cdddd89b6597a0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d0bbbd1fa9d42129dd553b"/>
  <p:tag name="KSO_WM_TEMPLATE_ASSEMBLE_GROUPID" val="5fd0bbbd1fa9d42129dd553b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73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713_1*d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a15f7542dde4f84806a1531e381d18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02bccf466a2b4bd1bf450874100cff5d"/>
  <p:tag name="KSO_WM_UNIT_PLACING_PICTURE" val="02bccf466a2b4bd1bf450874100cff5d"/>
  <p:tag name="KSO_WM_UNIT_SUPPORT_UNIT_TYPE" val="[&quot;d&quot;,&quot;α&quot;,&quot;β&quot;]"/>
  <p:tag name="KSO_WM_TEMPLATE_ASSEMBLE_XID" val="5fd0bbbd1fa9d42129dd553b"/>
  <p:tag name="KSO_WM_TEMPLATE_ASSEMBLE_GROUPID" val="5fd0bbbd1fa9d42129dd553b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2450"/>
  <p:tag name="KSO_WM_BEAUTIFY_FLAG" val="#wm#"/>
  <p:tag name="KSO_WM_SLIDE_LAYOUT_INFO" val="{&quot;id&quot;:&quot;2020-12-09T21:43:36&quot;,&quot;maxSize&quot;:{&quot;size1&quot;:55.600000000000001},&quot;minSize&quot;:{&quot;size1&quot;:40},&quot;normalSize&quot;:{&quot;size1&quot;:40.000185185185181},&quot;subLayout&quot;:[{&quot;id&quot;:&quot;2020-12-09T21:43:36&quot;,&quot;margin&quot;:{&quot;bottom&quot;:0.3970000147819519,&quot;left&quot;:9.7370004653930664,&quot;right&quot;:9.7370004653930664,&quot;top&quot;:5.0799999237060547},&quot;type&quot;:0},{&quot;id&quot;:&quot;2020-12-09T21:43:36&quot;,&quot;margin&quot;:{&quot;bottom&quot;:2.9630000591278076,&quot;left&quot;:9.7370004653930664,&quot;right&quot;:9.7370004653930664,&quot;top&quot;:0.026000002399086952},&quot;type&quot;:0}],&quot;type&quot;:0}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true,&quot;picture_toward&quot;:0,&quot;picture_dockside&quot;:[],&quot;fill_id&quot;:&quot;af2015d2954c43fe83e1bddafbc45fc3&quot;,&quot;fill_align&quot;:&quot;cm&quot;,&quot;chip_types&quot;:[&quot;header&quot;]},{&quot;text_align&quot;:&quot;lm&quot;,&quot;text_direction&quot;:&quot;horizontal&quot;,&quot;support_big_font&quot;:true,&quot;picture_toward&quot;:0,&quot;picture_dockside&quot;:[],&quot;fill_id&quot;:&quot;1d47bf39492f437c8f915c61c5dd4b40&quot;,&quot;fill_align&quot;:&quot;cm&quot;,&quot;chip_types&quot;:[&quot;text&quot;,&quot;picture&quot;]}]]"/>
  <p:tag name="KSO_WM_CHIP_XID" val="5f2230a6c4814ce96fb13bbe"/>
  <p:tag name="KSO_WM_SLIDE_ID" val="diagram2021245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540"/>
  <p:tag name="KSO_WM_SLIDE_POSITION" val="0*0"/>
  <p:tag name="KSO_WM_TAG_VERSION" val="1.0"/>
  <p:tag name="KSO_WM_SLIDE_LAYOUT" val="a_d"/>
  <p:tag name="KSO_WM_SLIDE_LAYOUT_CNT" val="1_1"/>
  <p:tag name="KSO_WM_CHIP_DECFILLPROP" val="[]"/>
  <p:tag name="KSO_WM_SLIDE_CAN_ADD_NAVIGATION" val="1"/>
  <p:tag name="KSO_WM_CHIP_GROUPID" val="5f2230a6c4814ce96fb13bbd"/>
  <p:tag name="KSO_WM_SLIDE_BK_DARK_LIGHT" val="2"/>
  <p:tag name="KSO_WM_SLIDE_BACKGROUND_TYPE" val="general"/>
  <p:tag name="KSO_WM_SLIDE_SUPPORT_FEATURE_TYPE" val="0"/>
  <p:tag name="KSO_WM_TEMPLATE_ASSEMBLE_XID" val="5fd0d4881fa9d42129dd81e1"/>
  <p:tag name="KSO_WM_TEMPLATE_ASSEMBLE_GROUPID" val="5fd0d4881fa9d42129dd81e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dbf68b85-6a1f-4634-9678-4ebd90b0aaca}"/>
  <p:tag name="KSO_WM_UNIT_TYPE" val="i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89aaf14-9f0a-4584-8ee1-f82ee95dbbe5}"/>
  <p:tag name="KSO_WM_UNIT_TYPE" val="i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SM_LIMIT_TYPE" val="2"/>
  <p:tag name="KSO_WM_UNIT_DEC_AREA_ID" val="41a7af44fd974ad9b00b4d7fa7fa971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450_1*i*2"/>
  <p:tag name="KSO_WM_TEMPLATE_CATEGORY" val="diagram"/>
  <p:tag name="KSO_WM_TEMPLATE_INDEX" val="20212450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2230a6c4814ce96fb13bbd"/>
  <p:tag name="KSO_WM_CHIP_XID" val="5f2230a6c4814ce96fb13bbe"/>
  <p:tag name="KSO_WM_TEMPLATE_ASSEMBLE_XID" val="5fd0d4881fa9d42129dd81e1"/>
  <p:tag name="KSO_WM_TEMPLATE_ASSEMBLE_GROUPID" val="5fd0d4881fa9d42129dd81e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450_1*a*1"/>
  <p:tag name="KSO_WM_TEMPLATE_CATEGORY" val="diagram"/>
  <p:tag name="KSO_WM_TEMPLATE_INDEX" val="20212450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f5a4b902c77c4bde81a7dc935b810ec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8cc3518891647cab5332648a1ad6f9d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5fd0d4881fa9d42129dd81e1"/>
  <p:tag name="KSO_WM_TEMPLATE_ASSEMBLE_GROUPID" val="5fd0d4881fa9d42129dd81e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550*1438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450_1*d*1"/>
  <p:tag name="KSO_WM_TEMPLATE_CATEGORY" val="diagram"/>
  <p:tag name="KSO_WM_TEMPLATE_INDEX" val="2021245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6875a2bafb94def975d5eaecb78635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3fe841e46be4b0db74335363bca1ede"/>
  <p:tag name="KSO_WM_UNIT_PLACING_PICTURE" val="13fe841e46be4b0db74335363bca1ede"/>
  <p:tag name="KSO_WM_UNIT_SUPPORT_BIG_FONT" val="1"/>
  <p:tag name="KSO_WM_UNIT_SUPPORT_UNIT_TYPE" val="[&quot;d&quot;]"/>
  <p:tag name="KSO_WM_TEMPLATE_ASSEMBLE_XID" val="5fd0d4881fa9d42129dd81e1"/>
  <p:tag name="KSO_WM_TEMPLATE_ASSEMBLE_GROUPID" val="5fd0d4881fa9d42129dd81e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330c2e2-aee1-432e-9d95-8a017146742a}"/>
  <p:tag name="KSO_WM_UNIT_TYPE" val="i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5b3458ba-49ea-4dd3-9bfc-e93826cc490a}"/>
  <p:tag name="KSO_WM_UNIT_TYPE" val="i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BEAUTIFY_FLAG" val="#wm#"/>
  <p:tag name="KSO_WM_SLIDE_LAYOUT" val="a_f"/>
  <p:tag name="KSO_WM_SLIDE_LAYOUT_CNT" val="1_1"/>
  <p:tag name="KSO_WM_SLIDE_LAYOUT_INFO" val="{&quot;id&quot;:&quot;2020-12-09T19:23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23:29&quot;,&quot;margin&quot;:{&quot;bottom&quot;:0.42300000786781311,&quot;left&quot;:1.2699999809265137,&quot;right&quot;:1.2699999809265137,&quot;top&quot;:0.42300000786781311},&quot;type&quot;:0},{&quot;id&quot;:&quot;2020-12-09T19:23:29&quot;,&quot;margin&quot;:{&quot;bottom&quot;:1.6940000057220459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0b3b11fa9d42129dd3586"/>
  <p:tag name="KSO_WM_TEMPLATE_ASSEMBLE_GROUPID" val="5fd0b3b11fa9d42129dd358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8367bd79-a01c-44a3-bae0-a22d7e2674f2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c55ff3c6-dc1f-4062-8b0a-1e2c1f89bb27}"/>
  <p:tag name="KSO_WM_UNIT_TYPE" val="i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15b5f22e-d854-48cc-9b59-454f08923bdc}"/>
  <p:tag name="KSO_WM_UNIT_TYPE" val="i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21e83acb85448c9926dd697b299e3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38b61721cc04e11a950778a74f709e4"/>
  <p:tag name="KSO_WM_UNIT_TEXT_FILL_FORE_SCHEMECOLOR_INDEX_BRIGHTNESS" val="0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9b1494b9c1f0470cb43b99373a259d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64253fdcd1e4e5b8cfe3ac1af3278e9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00775"/>
  <p:tag name="KSO_WM_SLIDE_ID" val="diagram20200775_1"/>
  <p:tag name="KSO_WM_TEMPLATE_SUBCATEGORY" val="0"/>
  <p:tag name="KSO_WM_SLIDE_TYPE" val="text"/>
  <p:tag name="KSO_WM_SLIDE_SUBTYPE" val="pureTxt"/>
  <p:tag name="KSO_WM_SLIDE_ITEM_CNT" val="0"/>
  <p:tag name="KSO_WM_SLIDE_INDEX" val="1"/>
  <p:tag name="KSO_WM_SLIDE_SIZE" val="933*443"/>
  <p:tag name="KSO_WM_SLIDE_POSITION" val="-30*48"/>
  <p:tag name="KSO_WM_TAG_VERSION" val="1.0"/>
  <p:tag name="KSO_WM_BEAUTIFY_FLAG" val="#wm#"/>
  <p:tag name="KSO_WM_SLIDE_LAYOUT" val="f"/>
  <p:tag name="KSO_WM_SLIDE_LAYOUT_CNT" val="1"/>
  <p:tag name="KSO_WM_SLIDE_BK_DARK_LIGHT" val="2"/>
  <p:tag name="KSO_WM_SLIDE_BACKGROUND_TYPE" val="general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513946cd-29d1-4b8d-a098-1ed8585ca2ec}"/>
  <p:tag name="KSO_WM_UNIT_TYPE" val="i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980d2c3-65fc-40ca-83ee-7d651a0f399d}"/>
  <p:tag name="KSO_WM_UNIT_TYPE" val="i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75_1*i*1"/>
  <p:tag name="KSO_WM_TEMPLATE_CATEGORY" val="diagram"/>
  <p:tag name="KSO_WM_TEMPLATE_INDEX" val="20200775"/>
  <p:tag name="KSO_WM_UNIT_LAYERLEVEL" val="1"/>
  <p:tag name="KSO_WM_TAG_VERSION" val="1.0"/>
  <p:tag name="KSO_WM_BEAUTIFY_FLAG" val="#wm#"/>
  <p:tag name="KSO_WM_UNIT_TYPE" val="i"/>
  <p:tag name="KSO_WM_UNIT_INDEX" val="1"/>
  <p:tag name="KSO_WM_UNIT_FILL_FORE_SCHEMECOLOR_INDEX_BRIGHTNESS" val="0"/>
  <p:tag name="KSO_WM_UNIT_FILL_FORE_SCHEMECOLOR_INDEX" val="16"/>
  <p:tag name="KSO_WM_UNIT_FILL_BACK_SCHEMECOLOR_INDEX_BRIGHTNESS" val="0"/>
  <p:tag name="KSO_WM_UNIT_FILL_BACK_SCHEMECOLOR_INDEX" val="14"/>
  <p:tag name="KSO_WM_UNIT_FILL_TYPE" val="2"/>
  <p:tag name="KSO_WM_UNIT_TEXT_FILL_FORE_SCHEMECOLOR_INDEX_BRIGHTNESS" val="0"/>
  <p:tag name="KSO_WM_UNIT_TEXT_FILL_FORE_SCHEMECOLOR_INDEX" val="2"/>
  <p:tag name="KSO_WM_UNIT_TEXT_FILL_TYPE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的文字来表述；但请您尽可能提炼思想的精髓，否则容易造成观者的阅读压力，适得其反。&#10;正如我们都希望改变世界，希望给别人带去光明，但更多时候我们只需要播下一颗种子，自然有微风吹拂，雨露滋养。恰如其分的表达观点，往往事半功倍。&#10;当您的正文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&#10;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，已濒临页面容纳内容的上限，若还有更多内容，请酌情缩小字号，但我们不建议您的文本字号小于14磅，请您务必注意。"/>
  <p:tag name="KSO_WM_UNIT_NOCLEAR" val="0"/>
  <p:tag name="KSO_WM_UNIT_VALUE" val="13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775_1*f*1"/>
  <p:tag name="KSO_WM_TEMPLATE_CATEGORY" val="diagram"/>
  <p:tag name="KSO_WM_TEMPLATE_INDEX" val="20200775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BEAUTIFY_FLAG" val="#wm#"/>
  <p:tag name="KSO_WM_SLIDE_LAYOUT" val="a_f"/>
  <p:tag name="KSO_WM_SLIDE_LAYOUT_CNT" val="1_1"/>
  <p:tag name="KSO_WM_SLIDE_LAYOUT_INFO" val="{&quot;id&quot;:&quot;2020-12-09T19:23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23:29&quot;,&quot;margin&quot;:{&quot;bottom&quot;:0.42300000786781311,&quot;left&quot;:1.2699999809265137,&quot;right&quot;:1.2699999809265137,&quot;top&quot;:0.42300000786781311},&quot;type&quot;:0},{&quot;id&quot;:&quot;2020-12-09T19:23:29&quot;,&quot;margin&quot;:{&quot;bottom&quot;:1.6940000057220459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0b3b11fa9d42129dd3586"/>
  <p:tag name="KSO_WM_TEMPLATE_ASSEMBLE_GROUPID" val="5fd0b3b11fa9d42129dd358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be40ca92-018f-4150-bfaa-cfbea76acaf3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dc37cfde-43a4-4268-a784-1a79f42b057d}"/>
  <p:tag name="KSO_WM_UNIT_TYPE" val="i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ced8796d-fe8d-47a0-a2a2-56987437b83a}"/>
  <p:tag name="KSO_WM_UNIT_TYPE" val="i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21e83acb85448c9926dd697b299e3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38b61721cc04e11a950778a74f709e4"/>
  <p:tag name="KSO_WM_UNIT_TEXT_FILL_FORE_SCHEMECOLOR_INDEX_BRIGHTNESS" val="0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9b1494b9c1f0470cb43b99373a259d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64253fdcd1e4e5b8cfe3ac1af3278e9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05118"/>
  <p:tag name="KSO_WM_SLIDE_ID" val="diagram20205118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59*540"/>
  <p:tag name="KSO_WM_SLIDE_POSITION" val="0*0"/>
  <p:tag name="KSO_WM_TAG_VERSION" val="1.0"/>
  <p:tag name="KSO_WM_BEAUTIFY_FLAG" val="#wm#"/>
  <p:tag name="KSO_WM_SLIDE_LAYOUT" val="a_b_f"/>
  <p:tag name="KSO_WM_SLIDE_LAYOUT_CNT" val="1_1_1"/>
  <p:tag name="KSO_WM_SLIDE_BK_DARK_LIGHT" val="2"/>
  <p:tag name="KSO_WM_SLIDE_BACKGROUND_TYPE" val="general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9b342473-3da3-4727-a99b-f7622fe6ff20}"/>
  <p:tag name="KSO_WM_UNIT_TYPE" val="i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998fad2-82b1-43ba-a0b1-643d926b8776}"/>
  <p:tag name="KSO_WM_UNIT_TYPE" val="i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5118_1*i*1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PART_ID_V2" val="d-4-2"/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diagram20205118_1*b*1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PRESET_TEXT" val="Click to add a subtitle"/>
  <p:tag name="KSO_WM_UNIT_TEXT_FILL_FORE_SCHEMECOLOR_INDEX_BRIGHTNESS" val="0"/>
  <p:tag name="KSO_WM_UNIT_TEXT_FILL_FORE_SCHEMECOLOR_INDEX" val="14"/>
  <p:tag name="KSO_WM_UNIT_TEXT_FILL_TYPE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PART_ID_V2" val="a-4-1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5118_1*a*1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PRESET_TEXT" val="Click add header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6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18_1*f*1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，为了最终演示发布的良好效果，请尽量言简意赅的阐述观点；根据需要可酌情增减文字，以便观者可以准确理解您所传达的信息。&#10;您的正文已经简明扼要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"/>
  <p:tag name="KSO_WM_UNIT_TEXT_FILL_FORE_SCHEMECOLOR_INDEX_BRIGHTNESS" val="0.25"/>
  <p:tag name="KSO_WM_UNIT_TEXT_FILL_FORE_SCHEMECOLOR_INDEX" val="13"/>
  <p:tag name="KSO_WM_UNIT_TEXT_FILL_TYPE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5118_1*i*2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5118_1*i*3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5118_1*i*5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5118_1*i*6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8e825dd-565e-4675-8df5-8baf918d7b28}"/>
  <p:tag name="KSO_WM_UNIT_TYPE" val="i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c9cef9d-f4e7-43f2-8451-583245296922}"/>
  <p:tag name="KSO_WM_UNIT_TYPE" val="i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64"/>
  <p:tag name="KSO_WM_UNIT_TYPE" val="a"/>
  <p:tag name="KSO_WM_UNIT_INDEX" val="1"/>
  <p:tag name="KSO_WM_UNIT_ID" val="custom160164_15*a*1"/>
  <p:tag name="KSO_WM_UNIT_CLEAR" val="1"/>
  <p:tag name="KSO_WM_UNIT_LAYERLEVEL" val="1"/>
  <p:tag name="KSO_WM_UNIT_VALUE" val="22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1"/>
  <p:tag name="KSO_WM_UNIT_ID" val="150995201*m_i*1_1"/>
  <p:tag name="KSO_WM_UNIT_CLEAR" val="1"/>
  <p:tag name="KSO_WM_UNIT_LAYERLEVEL" val="1_1"/>
  <p:tag name="KSO_WM_BEAUTIFY_FLAG" val="#wm#"/>
  <p:tag name="KSO_WM_DIAGRAM_GROUP_CODE" val="m1-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a"/>
  <p:tag name="KSO_WM_UNIT_INDEX" val="1_1_1"/>
  <p:tag name="KSO_WM_UNIT_ID" val="150995201*m_h_a*1_1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" val="LOREM"/>
  <p:tag name="KSO_WM_BEAUTIFY_FLAG" val="#wm#"/>
  <p:tag name="KSO_WM_DIAGRAM_GROUP_CODE" val="m1-1"/>
  <p:tag name="KSO_WM_UNIT_FILL_FORE_SCHEMECOLOR_INDEX_BRIGHTNESS" val="0"/>
  <p:tag name="KSO_WM_UNIT_FILL_FORE_SCHEMECOLOR_INDEX" val="5"/>
  <p:tag name="KSO_WM_UNIT_FILL_TYP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2"/>
  <p:tag name="KSO_WM_UNIT_ID" val="150995201*m_i*1_2"/>
  <p:tag name="KSO_WM_UNIT_CLEAR" val="1"/>
  <p:tag name="KSO_WM_UNIT_LAYERLEVEL" val="1_1"/>
  <p:tag name="KSO_WM_BEAUTIFY_FLAG" val="#wm#"/>
  <p:tag name="KSO_WM_DIAGRAM_GROUP_CODE" val="m1-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f"/>
  <p:tag name="KSO_WM_UNIT_INDEX" val="1_1_1"/>
  <p:tag name="KSO_WM_UNIT_ID" val="150995201*m_h_f*1_1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m1-1"/>
  <p:tag name="KSO_WM_UNIT_TEXT_FILL_FORE_SCHEMECOLOR_INDEX_BRIGHTNESS" val="0"/>
  <p:tag name="KSO_WM_UNIT_TEXT_FILL_FORE_SCHEMECOLOR_INDEX" val="13"/>
  <p:tag name="KSO_WM_UNIT_TEXT_FILL_TYPE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3"/>
  <p:tag name="KSO_WM_UNIT_ID" val="150995201*m_i*1_3"/>
  <p:tag name="KSO_WM_UNIT_CLEAR" val="1"/>
  <p:tag name="KSO_WM_UNIT_LAYERLEVEL" val="1_1"/>
  <p:tag name="KSO_WM_BEAUTIFY_FLAG" val="#wm#"/>
  <p:tag name="KSO_WM_DIAGRAM_GROUP_CODE" val="m1-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a"/>
  <p:tag name="KSO_WM_UNIT_INDEX" val="1_2_1"/>
  <p:tag name="KSO_WM_UNIT_ID" val="150995201*m_h_a*1_2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" val="LOREM"/>
  <p:tag name="KSO_WM_BEAUTIFY_FLAG" val="#wm#"/>
  <p:tag name="KSO_WM_DIAGRAM_GROUP_CODE" val="m1-1"/>
  <p:tag name="KSO_WM_UNIT_FILL_FORE_SCHEMECOLOR_INDEX_BRIGHTNESS" val="0"/>
  <p:tag name="KSO_WM_UNIT_FILL_FORE_SCHEMECOLOR_INDEX" val="5"/>
  <p:tag name="KSO_WM_UNIT_FILL_TYPE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4"/>
  <p:tag name="KSO_WM_UNIT_ID" val="150995201*m_i*1_4"/>
  <p:tag name="KSO_WM_UNIT_CLEAR" val="1"/>
  <p:tag name="KSO_WM_UNIT_LAYERLEVEL" val="1_1"/>
  <p:tag name="KSO_WM_BEAUTIFY_FLAG" val="#wm#"/>
  <p:tag name="KSO_WM_DIAGRAM_GROUP_CODE" val="m1-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f"/>
  <p:tag name="KSO_WM_UNIT_INDEX" val="1_2_1"/>
  <p:tag name="KSO_WM_UNIT_ID" val="150995201*m_h_f*1_2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m1-1"/>
  <p:tag name="KSO_WM_UNIT_TEXT_FILL_FORE_SCHEMECOLOR_INDEX_BRIGHTNESS" val="0"/>
  <p:tag name="KSO_WM_UNIT_TEXT_FILL_FORE_SCHEMECOLOR_INDEX" val="13"/>
  <p:tag name="KSO_WM_UNIT_TEXT_FILL_TYPE" val="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5"/>
  <p:tag name="KSO_WM_UNIT_ID" val="150995201*m_i*1_5"/>
  <p:tag name="KSO_WM_UNIT_CLEAR" val="1"/>
  <p:tag name="KSO_WM_UNIT_LAYERLEVEL" val="1_1"/>
  <p:tag name="KSO_WM_BEAUTIFY_FLAG" val="#wm#"/>
  <p:tag name="KSO_WM_DIAGRAM_GROUP_CODE" val="m1-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a"/>
  <p:tag name="KSO_WM_UNIT_INDEX" val="1_3_1"/>
  <p:tag name="KSO_WM_UNIT_ID" val="150995201*m_h_a*1_3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" val="LOREM"/>
  <p:tag name="KSO_WM_BEAUTIFY_FLAG" val="#wm#"/>
  <p:tag name="KSO_WM_DIAGRAM_GROUP_CODE" val="m1-1"/>
  <p:tag name="KSO_WM_UNIT_FILL_FORE_SCHEMECOLOR_INDEX_BRIGHTNESS" val="0"/>
  <p:tag name="KSO_WM_UNIT_FILL_FORE_SCHEMECOLOR_INDEX" val="5"/>
  <p:tag name="KSO_WM_UNIT_FILL_TYPE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6"/>
  <p:tag name="KSO_WM_UNIT_ID" val="150995201*m_i*1_6"/>
  <p:tag name="KSO_WM_UNIT_CLEAR" val="1"/>
  <p:tag name="KSO_WM_UNIT_LAYERLEVEL" val="1_1"/>
  <p:tag name="KSO_WM_BEAUTIFY_FLAG" val="#wm#"/>
  <p:tag name="KSO_WM_DIAGRAM_GROUP_CODE" val="m1-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7"/>
  <p:tag name="KSO_WM_UNIT_ID" val="150995201*m_i*1_7"/>
  <p:tag name="KSO_WM_UNIT_CLEAR" val="1"/>
  <p:tag name="KSO_WM_UNIT_LAYERLEVEL" val="1_1"/>
  <p:tag name="KSO_WM_BEAUTIFY_FLAG" val="#wm#"/>
  <p:tag name="KSO_WM_DIAGRAM_GROUP_CODE" val="m1-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a"/>
  <p:tag name="KSO_WM_UNIT_INDEX" val="1_4_1"/>
  <p:tag name="KSO_WM_UNIT_ID" val="150995201*m_h_a*1_4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" val="LOREM"/>
  <p:tag name="KSO_WM_BEAUTIFY_FLAG" val="#wm#"/>
  <p:tag name="KSO_WM_DIAGRAM_GROUP_CODE" val="m1-1"/>
  <p:tag name="KSO_WM_UNIT_FILL_FORE_SCHEMECOLOR_INDEX_BRIGHTNESS" val="0"/>
  <p:tag name="KSO_WM_UNIT_FILL_FORE_SCHEMECOLOR_INDEX" val="5"/>
  <p:tag name="KSO_WM_UNIT_FILL_TYPE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8"/>
  <p:tag name="KSO_WM_UNIT_ID" val="150995201*m_i*1_8"/>
  <p:tag name="KSO_WM_UNIT_CLEAR" val="1"/>
  <p:tag name="KSO_WM_UNIT_LAYERLEVEL" val="1_1"/>
  <p:tag name="KSO_WM_BEAUTIFY_FLAG" val="#wm#"/>
  <p:tag name="KSO_WM_DIAGRAM_GROUP_CODE" val="m1-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f"/>
  <p:tag name="KSO_WM_UNIT_INDEX" val="1_4_1"/>
  <p:tag name="KSO_WM_UNIT_ID" val="150995201*m_h_f*1_4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m1-1"/>
  <p:tag name="KSO_WM_UNIT_TEXT_FILL_FORE_SCHEMECOLOR_INDEX_BRIGHTNESS" val="0"/>
  <p:tag name="KSO_WM_UNIT_TEXT_FILL_FORE_SCHEMECOLOR_INDEX" val="13"/>
  <p:tag name="KSO_WM_UNIT_TEXT_FILL_TYPE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9"/>
  <p:tag name="KSO_WM_UNIT_ID" val="150995201*m_i*1_9"/>
  <p:tag name="KSO_WM_UNIT_CLEAR" val="1"/>
  <p:tag name="KSO_WM_UNIT_LAYERLEVEL" val="1_1"/>
  <p:tag name="KSO_WM_BEAUTIFY_FLAG" val="#wm#"/>
  <p:tag name="KSO_WM_DIAGRAM_GROUP_CODE" val="m1-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a"/>
  <p:tag name="KSO_WM_UNIT_INDEX" val="1_5_1"/>
  <p:tag name="KSO_WM_UNIT_ID" val="150995201*m_h_a*1_5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" val="LOREM"/>
  <p:tag name="KSO_WM_BEAUTIFY_FLAG" val="#wm#"/>
  <p:tag name="KSO_WM_DIAGRAM_GROUP_CODE" val="m1-1"/>
  <p:tag name="KSO_WM_UNIT_FILL_FORE_SCHEMECOLOR_INDEX_BRIGHTNESS" val="0"/>
  <p:tag name="KSO_WM_UNIT_FILL_FORE_SCHEMECOLOR_INDEX" val="5"/>
  <p:tag name="KSO_WM_UNIT_FILL_TYPE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10"/>
  <p:tag name="KSO_WM_UNIT_ID" val="150995201*m_i*1_10"/>
  <p:tag name="KSO_WM_UNIT_CLEAR" val="1"/>
  <p:tag name="KSO_WM_UNIT_LAYERLEVEL" val="1_1"/>
  <p:tag name="KSO_WM_BEAUTIFY_FLAG" val="#wm#"/>
  <p:tag name="KSO_WM_DIAGRAM_GROUP_CODE" val="m1-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f"/>
  <p:tag name="KSO_WM_UNIT_INDEX" val="1_5_1"/>
  <p:tag name="KSO_WM_UNIT_ID" val="150995201*m_h_f*1_5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m1-1"/>
  <p:tag name="KSO_WM_UNIT_TEXT_FILL_FORE_SCHEMECOLOR_INDEX_BRIGHTNESS" val="0"/>
  <p:tag name="KSO_WM_UNIT_TEXT_FILL_FORE_SCHEMECOLOR_INDEX" val="13"/>
  <p:tag name="KSO_WM_UNIT_TEXT_FILL_TYPE" val="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f"/>
  <p:tag name="KSO_WM_UNIT_INDEX" val="1_1_1"/>
  <p:tag name="KSO_WM_UNIT_ID" val="150995201*m_h_f*1_1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m1-1"/>
  <p:tag name="KSO_WM_UNIT_TEXT_FILL_FORE_SCHEMECOLOR_INDEX_BRIGHTNESS" val="0"/>
  <p:tag name="KSO_WM_UNIT_TEXT_FILL_FORE_SCHEMECOLOR_INDEX" val="13"/>
  <p:tag name="KSO_WM_UNIT_TEXT_FILL_TYPE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1"/>
  <p:tag name="KSO_WM_UNIT_ID" val="150995201*m_i*1_1"/>
  <p:tag name="KSO_WM_UNIT_CLEAR" val="1"/>
  <p:tag name="KSO_WM_UNIT_LAYERLEVEL" val="1_1"/>
  <p:tag name="KSO_WM_BEAUTIFY_FLAG" val="#wm#"/>
  <p:tag name="KSO_WM_DIAGRAM_GROUP_CODE" val="m1-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a"/>
  <p:tag name="KSO_WM_UNIT_INDEX" val="1_1_1"/>
  <p:tag name="KSO_WM_UNIT_ID" val="150995201*m_h_a*1_1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" val="LOREM"/>
  <p:tag name="KSO_WM_BEAUTIFY_FLAG" val="#wm#"/>
  <p:tag name="KSO_WM_DIAGRAM_GROUP_CODE" val="m1-1"/>
  <p:tag name="KSO_WM_UNIT_FILL_FORE_SCHEMECOLOR_INDEX_BRIGHTNESS" val="0"/>
  <p:tag name="KSO_WM_UNIT_FILL_FORE_SCHEMECOLOR_INDEX" val="5"/>
  <p:tag name="KSO_WM_UNI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2"/>
  <p:tag name="KSO_WM_UNIT_ID" val="150995201*m_i*1_2"/>
  <p:tag name="KSO_WM_UNIT_CLEAR" val="1"/>
  <p:tag name="KSO_WM_UNIT_LAYERLEVEL" val="1_1"/>
  <p:tag name="KSO_WM_BEAUTIFY_FLAG" val="#wm#"/>
  <p:tag name="KSO_WM_DIAGRAM_GROUP_CODE" val="m1-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f"/>
  <p:tag name="KSO_WM_UNIT_INDEX" val="1_1_1"/>
  <p:tag name="KSO_WM_UNIT_ID" val="150995201*m_h_f*1_1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m1-1"/>
  <p:tag name="KSO_WM_UNIT_TEXT_FILL_FORE_SCHEMECOLOR_INDEX_BRIGHTNESS" val="0"/>
  <p:tag name="KSO_WM_UNIT_TEXT_FILL_FORE_SCHEMECOLOR_INDEX" val="13"/>
  <p:tag name="KSO_WM_UNIT_TEXT_FILL_TYPE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3"/>
  <p:tag name="KSO_WM_UNIT_ID" val="150995201*m_i*1_3"/>
  <p:tag name="KSO_WM_UNIT_CLEAR" val="1"/>
  <p:tag name="KSO_WM_UNIT_LAYERLEVEL" val="1_1"/>
  <p:tag name="KSO_WM_BEAUTIFY_FLAG" val="#wm#"/>
  <p:tag name="KSO_WM_DIAGRAM_GROUP_CODE" val="m1-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a"/>
  <p:tag name="KSO_WM_UNIT_INDEX" val="1_2_1"/>
  <p:tag name="KSO_WM_UNIT_ID" val="150995201*m_h_a*1_2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" val="LOREM"/>
  <p:tag name="KSO_WM_BEAUTIFY_FLAG" val="#wm#"/>
  <p:tag name="KSO_WM_DIAGRAM_GROUP_CODE" val="m1-1"/>
  <p:tag name="KSO_WM_UNIT_FILL_FORE_SCHEMECOLOR_INDEX_BRIGHTNESS" val="0"/>
  <p:tag name="KSO_WM_UNIT_FILL_FORE_SCHEMECOLOR_INDEX" val="5"/>
  <p:tag name="KSO_WM_UNIT_FILL_TYPE" val="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4"/>
  <p:tag name="KSO_WM_UNIT_ID" val="150995201*m_i*1_4"/>
  <p:tag name="KSO_WM_UNIT_CLEAR" val="1"/>
  <p:tag name="KSO_WM_UNIT_LAYERLEVEL" val="1_1"/>
  <p:tag name="KSO_WM_BEAUTIFY_FLAG" val="#wm#"/>
  <p:tag name="KSO_WM_DIAGRAM_GROUP_CODE" val="m1-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f"/>
  <p:tag name="KSO_WM_UNIT_INDEX" val="1_2_1"/>
  <p:tag name="KSO_WM_UNIT_ID" val="150995201*m_h_f*1_2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m1-1"/>
  <p:tag name="KSO_WM_UNIT_TEXT_FILL_FORE_SCHEMECOLOR_INDEX_BRIGHTNESS" val="0"/>
  <p:tag name="KSO_WM_UNIT_TEXT_FILL_FORE_SCHEMECOLOR_INDEX" val="13"/>
  <p:tag name="KSO_WM_UNIT_TEXT_FILL_TYPE" val="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5"/>
  <p:tag name="KSO_WM_UNIT_ID" val="150995201*m_i*1_5"/>
  <p:tag name="KSO_WM_UNIT_CLEAR" val="1"/>
  <p:tag name="KSO_WM_UNIT_LAYERLEVEL" val="1_1"/>
  <p:tag name="KSO_WM_BEAUTIFY_FLAG" val="#wm#"/>
  <p:tag name="KSO_WM_DIAGRAM_GROUP_CODE" val="m1-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a"/>
  <p:tag name="KSO_WM_UNIT_INDEX" val="1_3_1"/>
  <p:tag name="KSO_WM_UNIT_ID" val="150995201*m_h_a*1_3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" val="LOREM"/>
  <p:tag name="KSO_WM_BEAUTIFY_FLAG" val="#wm#"/>
  <p:tag name="KSO_WM_DIAGRAM_GROUP_CODE" val="m1-1"/>
  <p:tag name="KSO_WM_UNIT_FILL_FORE_SCHEMECOLOR_INDEX_BRIGHTNESS" val="0"/>
  <p:tag name="KSO_WM_UNIT_FILL_FORE_SCHEMECOLOR_INDEX" val="5"/>
  <p:tag name="KSO_WM_UNIT_FILL_TYPE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6"/>
  <p:tag name="KSO_WM_UNIT_ID" val="150995201*m_i*1_6"/>
  <p:tag name="KSO_WM_UNIT_CLEAR" val="1"/>
  <p:tag name="KSO_WM_UNIT_LAYERLEVEL" val="1_1"/>
  <p:tag name="KSO_WM_BEAUTIFY_FLAG" val="#wm#"/>
  <p:tag name="KSO_WM_DIAGRAM_GROUP_CODE" val="m1-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f"/>
  <p:tag name="KSO_WM_UNIT_INDEX" val="1_3_1"/>
  <p:tag name="KSO_WM_UNIT_ID" val="150995201*m_h_f*1_3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m1-1"/>
  <p:tag name="KSO_WM_UNIT_TEXT_FILL_FORE_SCHEMECOLOR_INDEX_BRIGHTNESS" val="0"/>
  <p:tag name="KSO_WM_UNIT_TEXT_FILL_FORE_SCHEMECOLOR_INDEX" val="13"/>
  <p:tag name="KSO_WM_UNIT_TEXT_FILL_TY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7"/>
  <p:tag name="KSO_WM_UNIT_ID" val="150995201*m_i*1_7"/>
  <p:tag name="KSO_WM_UNIT_CLEAR" val="1"/>
  <p:tag name="KSO_WM_UNIT_LAYERLEVEL" val="1_1"/>
  <p:tag name="KSO_WM_BEAUTIFY_FLAG" val="#wm#"/>
  <p:tag name="KSO_WM_DIAGRAM_GROUP_CODE" val="m1-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a"/>
  <p:tag name="KSO_WM_UNIT_INDEX" val="1_4_1"/>
  <p:tag name="KSO_WM_UNIT_ID" val="150995201*m_h_a*1_4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" val="LOREM"/>
  <p:tag name="KSO_WM_BEAUTIFY_FLAG" val="#wm#"/>
  <p:tag name="KSO_WM_DIAGRAM_GROUP_CODE" val="m1-1"/>
  <p:tag name="KSO_WM_UNIT_FILL_FORE_SCHEMECOLOR_INDEX_BRIGHTNESS" val="0"/>
  <p:tag name="KSO_WM_UNIT_FILL_FORE_SCHEMECOLOR_INDEX" val="5"/>
  <p:tag name="KSO_WM_UNIT_FILL_TYPE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8"/>
  <p:tag name="KSO_WM_UNIT_ID" val="150995201*m_i*1_8"/>
  <p:tag name="KSO_WM_UNIT_CLEAR" val="1"/>
  <p:tag name="KSO_WM_UNIT_LAYERLEVEL" val="1_1"/>
  <p:tag name="KSO_WM_BEAUTIFY_FLAG" val="#wm#"/>
  <p:tag name="KSO_WM_DIAGRAM_GROUP_CODE" val="m1-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f"/>
  <p:tag name="KSO_WM_UNIT_INDEX" val="1_4_1"/>
  <p:tag name="KSO_WM_UNIT_ID" val="150995201*m_h_f*1_4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m1-1"/>
  <p:tag name="KSO_WM_UNIT_TEXT_FILL_FORE_SCHEMECOLOR_INDEX_BRIGHTNESS" val="0"/>
  <p:tag name="KSO_WM_UNIT_TEXT_FILL_FORE_SCHEMECOLOR_INDEX" val="13"/>
  <p:tag name="KSO_WM_UNIT_TEXT_FILL_TYPE" val="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9"/>
  <p:tag name="KSO_WM_UNIT_ID" val="150995201*m_i*1_9"/>
  <p:tag name="KSO_WM_UNIT_CLEAR" val="1"/>
  <p:tag name="KSO_WM_UNIT_LAYERLEVEL" val="1_1"/>
  <p:tag name="KSO_WM_BEAUTIFY_FLAG" val="#wm#"/>
  <p:tag name="KSO_WM_DIAGRAM_GROUP_CODE" val="m1-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a"/>
  <p:tag name="KSO_WM_UNIT_INDEX" val="1_5_1"/>
  <p:tag name="KSO_WM_UNIT_ID" val="150995201*m_h_a*1_5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" val="LOREM"/>
  <p:tag name="KSO_WM_BEAUTIFY_FLAG" val="#wm#"/>
  <p:tag name="KSO_WM_DIAGRAM_GROUP_CODE" val="m1-1"/>
  <p:tag name="KSO_WM_UNIT_FILL_FORE_SCHEMECOLOR_INDEX_BRIGHTNESS" val="0"/>
  <p:tag name="KSO_WM_UNIT_FILL_FORE_SCHEMECOLOR_INDEX" val="5"/>
  <p:tag name="KSO_WM_UNIT_FILL_TYPE" val="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i"/>
  <p:tag name="KSO_WM_UNIT_INDEX" val="1_10"/>
  <p:tag name="KSO_WM_UNIT_ID" val="150995201*m_i*1_10"/>
  <p:tag name="KSO_WM_UNIT_CLEAR" val="1"/>
  <p:tag name="KSO_WM_UNIT_LAYERLEVEL" val="1_1"/>
  <p:tag name="KSO_WM_BEAUTIFY_FLAG" val="#wm#"/>
  <p:tag name="KSO_WM_DIAGRAM_GROUP_CODE" val="m1-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674"/>
  <p:tag name="KSO_WM_UNIT_TYPE" val="m_h_f"/>
  <p:tag name="KSO_WM_UNIT_INDEX" val="1_5_1"/>
  <p:tag name="KSO_WM_UNIT_ID" val="150995201*m_h_f*1_5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m1-1"/>
  <p:tag name="KSO_WM_UNIT_TEXT_FILL_FORE_SCHEMECOLOR_INDEX_BRIGHTNESS" val="0"/>
  <p:tag name="KSO_WM_UNIT_TEXT_FILL_FORE_SCHEMECOLOR_INDEX" val="13"/>
  <p:tag name="KSO_WM_UNIT_TEXT_FILL_TYPE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BEAUTIFY_FLAG" val="#wm#"/>
  <p:tag name="KSO_WM_SLIDE_LAYOUT" val="a_f"/>
  <p:tag name="KSO_WM_SLIDE_LAYOUT_CNT" val="1_1"/>
  <p:tag name="KSO_WM_SLIDE_LAYOUT_INFO" val="{&quot;id&quot;:&quot;2020-12-09T19:23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23:29&quot;,&quot;margin&quot;:{&quot;bottom&quot;:0.42300000786781311,&quot;left&quot;:1.2699999809265137,&quot;right&quot;:1.2699999809265137,&quot;top&quot;:0.42300000786781311},&quot;type&quot;:0},{&quot;id&quot;:&quot;2020-12-09T19:23:29&quot;,&quot;margin&quot;:{&quot;bottom&quot;:1.6940000057220459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0b3b11fa9d42129dd3586"/>
  <p:tag name="KSO_WM_TEMPLATE_ASSEMBLE_GROUPID" val="5fd0b3b11fa9d42129dd3586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fb1a0fd5-48ce-49b6-9706-5dccfbb1dd4b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2f7d5be7-9e37-4d3d-a623-01ba0f6fb1a3}"/>
  <p:tag name="KSO_WM_UNIT_TYPE" val="i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848dc93d-6577-4eeb-8620-5de1391caddb}"/>
  <p:tag name="KSO_WM_UNIT_TYPE" val="i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21e83acb85448c9926dd697b299e3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38b61721cc04e11a950778a74f709e4"/>
  <p:tag name="KSO_WM_UNIT_TEXT_FILL_FORE_SCHEMECOLOR_INDEX_BRIGHTNESS" val="0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9b1494b9c1f0470cb43b99373a259d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64253fdcd1e4e5b8cfe3ac1af3278e9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3512"/>
  <p:tag name="KSO_WM_TAG_VERSION" val="1.0"/>
  <p:tag name="KSO_WM_SLIDE_ID" val="diagram20213512_1"/>
  <p:tag name="KSO_WM_SLIDE_INDEX" val="1"/>
  <p:tag name="KSO_WM_SLIDE_ITEM_CNT" val="0"/>
  <p:tag name="KSO_WM_SLIDE_LAYOUT" val="a_f"/>
  <p:tag name="KSO_WM_SLIDE_LAYOUT_CNT" val="1_2"/>
  <p:tag name="KSO_WM_SLIDE_TYPE" val="text"/>
  <p:tag name="KSO_WM_BEAUTIFY_FLAG" val="#wm#"/>
  <p:tag name="KSO_WM_SLIDE_POSITION" val="0*0"/>
  <p:tag name="KSO_WM_SLIDE_SIZE" val="960*4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18:57:18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8:57:18&quot;,&quot;margin&quot;:{&quot;bottom&quot;:0.42300000786781311,&quot;left&quot;:1.2699999809265137,&quot;right&quot;:1.2699999809265137,&quot;top&quot;:0.42300000786781311},&quot;type&quot;:0},{&quot;direction&quot;:1,&quot;id&quot;:&quot;2020-12-09T18:57:18&quot;,&quot;maxSize&quot;:{&quot;size1&quot;:50.674510023966036},&quot;minSize&quot;:{&quot;size1&quot;:38.074510023966042},&quot;normalSize&quot;:{&quot;size1&quot;:50.674405857299377},&quot;subLayout&quot;:[{&quot;id&quot;:&quot;2020-12-09T18:57:18&quot;,&quot;margin&quot;:{&quot;bottom&quot;:1.6929999589920044,&quot;left&quot;:1.6929999589920044,&quot;right&quot;:0,&quot;top&quot;:0.84700000286102295},&quot;type&quot;:0},{&quot;id&quot;:&quot;2020-12-09T18:57:18&quot;,&quot;margin&quot;:{&quot;bottom&quot;:1.6929999589920044,&quot;left&quot;:1.6670000553131104,&quot;right&quot;:1.6929999589920044,&quot;top&quot;:0.84700000286102295},&quot;type&quot;:0}],&quot;type&quot;:0}],&quot;type&quot;:0}"/>
  <p:tag name="KSO_WM_SLIDE_BACKGROUND" val="[&quot;general&quot;,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cf7885ddc3daf3fef3fc22"/>
  <p:tag name="KSO_WM_CHIP_FILLPROP" val="[[{&quot;text_align&quot;:&quot;lm&quot;,&quot;text_direction&quot;:&quot;horizontal&quot;,&quot;support_big_font&quot;:false,&quot;fill_id&quot;:&quot;722accd572074b41a2d4cf8c733c9957&quot;,&quot;fill_align&quot;:&quot;lm&quot;,&quot;chip_types&quot;:[&quot;header&quot;]},{&quot;text_align&quot;:&quot;lm&quot;,&quot;text_direction&quot;:&quot;horizontal&quot;,&quot;support_features&quot;:[&quot;collage&quot;],&quot;support_big_font&quot;:false,&quot;fill_id&quot;:&quot;164c300f690d423ab1b6e3b65edb0bf9&quot;,&quot;fill_align&quot;:&quot;rm&quot;,&quot;chip_types&quot;:[&quot;pictext&quot;,&quot;text&quot;,&quot;picture&quot;,&quot;chart&quot;,&quot;table&quot;]},{&quot;text_align&quot;:&quot;lm&quot;,&quot;text_direction&quot;:&quot;horizontal&quot;,&quot;support_features&quot;:[&quot;collage&quot;],&quot;support_big_font&quot;:false,&quot;fill_id&quot;:&quot;e836bed5e59843b5bc0179a1591ebf37&quot;,&quot;fill_align&quot;:&quot;lm&quot;,&quot;chip_types&quot;:[&quot;pictext&quot;,&quot;text&quot;,&quot;picture&quot;,&quot;chart&quot;,&quot;table&quot;]}]]"/>
  <p:tag name="KSO_WM_TEMPLATE_SUBCATEGORY" val="21"/>
  <p:tag name="KSO_WM_TEMPLATE_MASTER_TYPE" val="0"/>
  <p:tag name="KSO_WM_TEMPLATE_COLOR_TYPE" val="1"/>
  <p:tag name="KSO_WM_SLIDE_SUBTYPE" val="pureTxt"/>
  <p:tag name="KSO_WM_SLIDE_CAN_ADD_NAVIGATION" val="1"/>
  <p:tag name="KSO_WM_CHIP_DECFILLPROP" val="[]"/>
  <p:tag name="KSO_WM_CHIP_GROUPID" val="5ed8bf58afe44fab1839c20c"/>
  <p:tag name="KSO_WM_SLIDE_BK_DARK_LIGHT" val="2"/>
  <p:tag name="KSO_WM_SLIDE_BACKGROUND_TYPE" val="navigation"/>
  <p:tag name="KSO_WM_SLIDE_SUPPORT_FEATURE_TYPE" val="0"/>
  <p:tag name="KSO_WM_TEMPLATE_ASSEMBLE_XID" val="5fd0ad8c1fa9d42129dd2cd2"/>
  <p:tag name="KSO_WM_TEMPLATE_ASSEMBLE_GROUPID" val="5fd0ad8c1fa9d42129dd2cd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e8ad5f1a-a639-4775-9357-e67d920cfe2c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41dffe1b-a62d-4ead-a2ce-325e0446f785}"/>
  <p:tag name="KSO_WM_UNIT_TYPE" val="i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2bf269b7-483d-48de-8625-d62a976c32a5}"/>
  <p:tag name="KSO_WM_UNIT_TYPE" val="i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512_1*a*1"/>
  <p:tag name="KSO_WM_TEMPLATE_CATEGORY" val="diagram"/>
  <p:tag name="KSO_WM_TEMPLATE_INDEX" val="2021351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baa5cf764ef447faca82884ca66319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6cc61fe19254afc82d8983404e636cd"/>
  <p:tag name="KSO_WM_UNIT_TEXT_FILL_FORE_SCHEMECOLOR_INDEX_BRIGHTNESS" val="0"/>
  <p:tag name="KSO_WM_UNIT_TEXT_FILL_FORE_SCHEMECOLOR_INDEX" val="13"/>
  <p:tag name="KSO_WM_UNIT_TEXT_FILL_TYPE" val="1"/>
  <p:tag name="KSO_WM_TEMPLATE_ASSEMBLE_XID" val="5fd0ad8c1fa9d42129dd2cd2"/>
  <p:tag name="KSO_WM_TEMPLATE_ASSEMBLE_GROUPID" val="5fd0ad8c1fa9d42129dd2cd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512_1*f*1"/>
  <p:tag name="KSO_WM_TEMPLATE_CATEGORY" val="diagram"/>
  <p:tag name="KSO_WM_TEMPLATE_INDEX" val="2021351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70"/>
  <p:tag name="KSO_WM_UNIT_SHOW_EDIT_AREA_INDICATION" val="1"/>
  <p:tag name="KSO_WM_CHIP_GROUPID" val="5e6b05596848fb12bee65ac8"/>
  <p:tag name="KSO_WM_CHIP_XID" val="5e6b05596848fb12bee65aca"/>
  <p:tag name="KSO_WM_UNIT_DEC_AREA_ID" val="dd697081eb094cbcb2e63007c5eb537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6bb3a114efa14935ad00fedd24cc6ec3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d0ad8c1fa9d42129dd2cd2"/>
  <p:tag name="KSO_WM_TEMPLATE_ASSEMBLE_GROUPID" val="5fd0ad8c1fa9d42129dd2cd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3512_1*f*2"/>
  <p:tag name="KSO_WM_TEMPLATE_CATEGORY" val="diagram"/>
  <p:tag name="KSO_WM_TEMPLATE_INDEX" val="2021351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70"/>
  <p:tag name="KSO_WM_UNIT_SHOW_EDIT_AREA_INDICATION" val="1"/>
  <p:tag name="KSO_WM_CHIP_GROUPID" val="5e6b05596848fb12bee65ac8"/>
  <p:tag name="KSO_WM_CHIP_XID" val="5e6b05596848fb12bee65aca"/>
  <p:tag name="KSO_WM_UNIT_DEC_AREA_ID" val="befe8e07fc354e659285e90025bbd77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afce1187a30444e9dd8af8987047d55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d0ad8c1fa9d42129dd2cd2"/>
  <p:tag name="KSO_WM_TEMPLATE_ASSEMBLE_GROUPID" val="5fd0ad8c1fa9d42129dd2cd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2462"/>
  <p:tag name="KSO_WM_SLIDE_BACKGROUND" val="[&quot;general&quot;]"/>
  <p:tag name="KSO_WM_SLIDE_RATIO" val="1.777778"/>
  <p:tag name="KSO_WM_CHIP_INFOS" val="{&quot;type&quot;:0,&quot;layout_type&quot;:&quot;leftright&quot;,&quot;layout_feature&quot;:2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fill_id&quot;:&quot;720d96c069db4aff99c70947043bd74f&quot;,&quot;fill_align&quot;:&quot;lm&quot;,&quot;chip_types&quot;:[&quot;header&quot;]},{&quot;text_align&quot;:&quot;rm&quot;,&quot;text_direction&quot;:&quot;horizontal&quot;,&quot;support_big_font&quot;:true,&quot;fill_id&quot;:&quot;920baa57584a4d1abcf4e088985af7ac&quot;,&quot;fill_align&quot;:&quot;rm&quot;,&quot;chip_types&quot;:[&quot;text&quot;]},{&quot;text_align&quot;:&quot;cm&quot;,&quot;text_direction&quot;:&quot;horizontal&quot;,&quot;support_big_font&quot;:false,&quot;fill_id&quot;:&quot;f1c27f32d04f44329c0252432cd4beff&quot;,&quot;fill_align&quot;:&quot;cm&quot;,&quot;chip_types&quot;:[&quot;picture&quot;]},{&quot;text_align&quot;:&quot;cm&quot;,&quot;text_direction&quot;:&quot;horizontal&quot;,&quot;support_big_font&quot;:false,&quot;fill_id&quot;:&quot;4796ddb14f7740728551a5a6cce51930&quot;,&quot;fill_align&quot;:&quot;cm&quot;,&quot;chip_types&quot;:[&quot;picture&quot;]},{&quot;text_align&quot;:&quot;lm&quot;,&quot;text_direction&quot;:&quot;horizontal&quot;,&quot;support_big_font&quot;:true,&quot;fill_id&quot;:&quot;3e69e7af1cdc49639c65ff989c275842&quot;,&quot;fill_align&quot;:&quot;lm&quot;,&quot;chip_types&quot;:[&quot;text&quot;]}]]"/>
  <p:tag name="KSO_WM_SLIDE_ID" val="diagram2021246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04*468"/>
  <p:tag name="KSO_WM_SLIDE_POSITION" val="84*36"/>
  <p:tag name="KSO_WM_TAG_VERSION" val="1.0"/>
  <p:tag name="KSO_WM_BEAUTIFY_FLAG" val="#wm#"/>
  <p:tag name="KSO_WM_SLIDE_LAYOUT" val="a_d_f"/>
  <p:tag name="KSO_WM_SLIDE_LAYOUT_CNT" val="1_2_2"/>
  <p:tag name="KSO_WM_CHIP_XID" val="5f21164bc4814ce96fb1367e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22:02:51&quot;,&quot;maxSize&quot;:{&quot;size1&quot;:17.800000000000001},&quot;minSize&quot;:{&quot;size1&quot;:17.800000000000001},&quot;normalSize&quot;:{&quot;size1&quot;:17.800000000000001},&quot;subLayout&quot;:[{&quot;id&quot;:&quot;2020-12-09T22:02:51&quot;,&quot;margin&quot;:{&quot;bottom&quot;:0,&quot;left&quot;:2.9630000591278076,&quot;right&quot;:2.5399999618530273,&quot;top&quot;:1.2699999809265137},&quot;type&quot;:0},{&quot;id&quot;:&quot;2020-12-09T22:02:51&quot;,&quot;maxSize&quot;:{&quot;size1&quot;:51.399999999999999},&quot;minSize&quot;:{&quot;size1&quot;:51.399999999999999},&quot;normalSize&quot;:{&quot;size1&quot;:51.399999999999999},&quot;subLayout&quot;:[{&quot;direction&quot;:1,&quot;id&quot;:&quot;2020-12-09T22:02:51&quot;,&quot;maxSize&quot;:{&quot;size1&quot;:55},&quot;minSize&quot;:{&quot;size1&quot;:47.5},&quot;normalSize&quot;:{&quot;size1&quot;:47.5},&quot;subLayout&quot;:[{&quot;id&quot;:&quot;2020-12-09T22:02:51&quot;,&quot;margin&quot;:{&quot;bottom&quot;:0.81999999284744263,&quot;left&quot;:2.9630000591278076,&quot;right&quot;:3.3870000839233398,&quot;top&quot;:0.81999999284744263},&quot;type&quot;:0},{&quot;id&quot;:&quot;2020-12-09T22:02:51&quot;,&quot;margin&quot;:{&quot;bottom&quot;:0.84700000286102295,&quot;left&quot;:0,&quot;right&quot;:2.5399999618530273,&quot;top&quot;:0.84700000286102295},&quot;type&quot;:0}],&quot;type&quot;:0},{&quot;direction&quot;:1,&quot;id&quot;:&quot;2020-12-09T22:02:51&quot;,&quot;maxSize&quot;:{&quot;size1&quot;:53.799999999999997},&quot;minSize&quot;:{&quot;size1&quot;:46.200000000000003},&quot;normalSize&quot;:{&quot;size1&quot;:53.799999999999997},&quot;subLayout&quot;:[{&quot;id&quot;:&quot;2020-12-09T22:02:51&quot;,&quot;margin&quot;:{&quot;bottom&quot;:1.2699999809265137,&quot;left&quot;:2.9630000591278076,&quot;right&quot;:0,&quot;top&quot;:0},&quot;type&quot;:0},{&quot;id&quot;:&quot;2020-12-09T22:02:51&quot;,&quot;margin&quot;:{&quot;bottom&quot;:1.2699999809265137,&quot;left&quot;:3.3870000839233398,&quot;right&quot;:2.5399999618530273,&quot;top&quot;:0},&quot;type&quot;:0}],&quot;type&quot;:0}],&quot;type&quot;:0}],&quot;type&quot;:0}"/>
  <p:tag name="KSO_WM_CHIP_DECFILLPROP" val="[]"/>
  <p:tag name="KSO_WM_SLIDE_CAN_ADD_NAVIGATION" val="1"/>
  <p:tag name="KSO_WM_CHIP_GROUPID" val="5f21164bc4814ce96fb1367d"/>
  <p:tag name="KSO_WM_SLIDE_BK_DARK_LIGHT" val="2"/>
  <p:tag name="KSO_WM_SLIDE_BACKGROUND_TYPE" val="general"/>
  <p:tag name="KSO_WM_SLIDE_SUPPORT_FEATURE_TYPE" val="0"/>
  <p:tag name="KSO_WM_SLIDE_SAME_FONT_SIZE" val="1"/>
  <p:tag name="KSO_WM_TEMPLATE_ASSEMBLE_XID" val="5fd0d9091fa9d42129dd88ca"/>
  <p:tag name="KSO_WM_TEMPLATE_ASSEMBLE_GROUPID" val="5fd0d9091fa9d42129dd88ca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59cf8251-5de3-4251-a3dd-7c474b3da8b3}"/>
  <p:tag name="KSO_WM_UNIT_TYPE" val="i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00e1075-6192-46bc-8b24-796fb31f40e5}"/>
  <p:tag name="KSO_WM_UNIT_TYPE" val="i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1ae1d553f7ad46f2abe0896f006a50d2"/>
  <p:tag name="KSO_WM_UNIT_SM_LIMIT_TYPE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462_1*i*1"/>
  <p:tag name="KSO_WM_TEMPLATE_CATEGORY" val="diagram"/>
  <p:tag name="KSO_WM_TEMPLATE_INDEX" val="20212462"/>
  <p:tag name="KSO_WM_UNIT_LAYERLEVEL" val="1"/>
  <p:tag name="KSO_WM_TAG_VERSION" val="1.0"/>
  <p:tag name="KSO_WM_BEAUTIFY_FLAG" val="#wm#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6c12c97ddec94046b9b0cf2e441ebe54&quot;,&quot;X&quot;:{&quot;Pos&quot;:2},&quot;Y&quot;:{&quot;Pos&quot;:1}},&quot;whChangeMode&quot;:0}"/>
  <p:tag name="KSO_WM_CHIP_GROUPID" val="5f21164bc4814ce96fb1367d"/>
  <p:tag name="KSO_WM_CHIP_XID" val="5f21164bc4814ce96fb1367e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5fd0d9091fa9d42129dd88ca"/>
  <p:tag name="KSO_WM_TEMPLATE_ASSEMBLE_GROUPID" val="5fd0d9091fa9d42129dd88ca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387e993ce7f14abcb0280da026ed653e"/>
  <p:tag name="KSO_WM_UNIT_SM_LIMIT_TYPE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462_1*i*2"/>
  <p:tag name="KSO_WM_TEMPLATE_CATEGORY" val="diagram"/>
  <p:tag name="KSO_WM_TEMPLATE_INDEX" val="20212462"/>
  <p:tag name="KSO_WM_UNIT_LAYERLEVEL" val="1"/>
  <p:tag name="KSO_WM_TAG_VERSION" val="1.0"/>
  <p:tag name="KSO_WM_BEAUTIFY_FLAG" val="#wm#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87a276a0a5114ed593ecef30411ea7f7&quot;,&quot;X&quot;:{&quot;Pos&quot;:2},&quot;Y&quot;:{&quot;Pos&quot;:1}},&quot;whChangeMode&quot;:0}"/>
  <p:tag name="KSO_WM_CHIP_GROUPID" val="5f21164bc4814ce96fb1367d"/>
  <p:tag name="KSO_WM_CHIP_XID" val="5f21164bc4814ce96fb1367e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5fd0d9091fa9d42129dd88ca"/>
  <p:tag name="KSO_WM_TEMPLATE_ASSEMBLE_GROUPID" val="5fd0d9091fa9d42129dd88ca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462_1*a*1"/>
  <p:tag name="KSO_WM_TEMPLATE_CATEGORY" val="diagram"/>
  <p:tag name="KSO_WM_TEMPLATE_INDEX" val="2021246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88c1ca038b74302ae5a42f3589725f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ae7e5387e4e4a729cc87a939a72c552"/>
  <p:tag name="KSO_WM_UNIT_TEXT_FILL_FORE_SCHEMECOLOR_INDEX_BRIGHTNESS" val="0"/>
  <p:tag name="KSO_WM_UNIT_TEXT_FILL_FORE_SCHEMECOLOR_INDEX" val="13"/>
  <p:tag name="KSO_WM_UNIT_TEXT_FILL_TYPE" val="1"/>
  <p:tag name="KSO_WM_TEMPLATE_ASSEMBLE_XID" val="5fd0d9091fa9d42129dd88ca"/>
  <p:tag name="KSO_WM_TEMPLATE_ASSEMBLE_GROUPID" val="5fd0d9091fa9d42129dd88ca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2462_1*f*2"/>
  <p:tag name="KSO_WM_TEMPLATE_CATEGORY" val="diagram"/>
  <p:tag name="KSO_WM_TEMPLATE_INDEX" val="2021246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9"/>
  <p:tag name="KSO_WM_UNIT_SHOW_EDIT_AREA_INDICATION" val="1"/>
  <p:tag name="KSO_WM_CHIP_GROUPID" val="5e6b05596848fb12bee65ac8"/>
  <p:tag name="KSO_WM_CHIP_XID" val="5e6b05596848fb12bee65aca"/>
  <p:tag name="KSO_WM_UNIT_DEC_AREA_ID" val="87a276a0a5114ed593ecef30411ea7f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155ab7fad18d44cd946812f4d51b102a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5fd0d9091fa9d42129dd88ca"/>
  <p:tag name="KSO_WM_TEMPLATE_ASSEMBLE_GROUPID" val="5fd0d9091fa9d42129dd88ca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35*152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2462_1*d*2"/>
  <p:tag name="KSO_WM_TEMPLATE_CATEGORY" val="diagram"/>
  <p:tag name="KSO_WM_TEMPLATE_INDEX" val="2021246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3f1944b7c1704707b1aa26da9b836f4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b6eaefbc2e749b7b15cda8e0f4767e6"/>
  <p:tag name="KSO_WM_UNIT_PLACING_PICTURE" val="eb6eaefbc2e749b7b15cda8e0f4767e6"/>
  <p:tag name="KSO_WM_TEMPLATE_ASSEMBLE_XID" val="5fd0d9091fa9d42129dd88ca"/>
  <p:tag name="KSO_WM_TEMPLATE_ASSEMBLE_GROUPID" val="5fd0d9091fa9d42129dd88ca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35*152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462_1*d*1"/>
  <p:tag name="KSO_WM_TEMPLATE_CATEGORY" val="diagram"/>
  <p:tag name="KSO_WM_TEMPLATE_INDEX" val="2021246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c12c97ddec94046b9b0cf2e441ebe5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8d78bd837fd496d9a44620b1db89715"/>
  <p:tag name="KSO_WM_UNIT_PLACING_PICTURE" val="a8d78bd837fd496d9a44620b1db89715"/>
  <p:tag name="KSO_WM_TEMPLATE_ASSEMBLE_XID" val="5fd0d9091fa9d42129dd88ca"/>
  <p:tag name="KSO_WM_TEMPLATE_ASSEMBLE_GROUPID" val="5fd0d9091fa9d42129dd88c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462_1*f*1"/>
  <p:tag name="KSO_WM_TEMPLATE_CATEGORY" val="diagram"/>
  <p:tag name="KSO_WM_TEMPLATE_INDEX" val="2021246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9"/>
  <p:tag name="KSO_WM_UNIT_SHOW_EDIT_AREA_INDICATION" val="1"/>
  <p:tag name="KSO_WM_CHIP_GROUPID" val="5e6b05596848fb12bee65ac8"/>
  <p:tag name="KSO_WM_CHIP_XID" val="5e6b05596848fb12bee65aca"/>
  <p:tag name="KSO_WM_UNIT_DEC_AREA_ID" val="859a4f174573461691791411a7357eb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0f488d8e26f14f138df878a4d4aa9ee5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5fd0d9091fa9d42129dd88ca"/>
  <p:tag name="KSO_WM_TEMPLATE_ASSEMBLE_GROUPID" val="5fd0d9091fa9d42129dd88ca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7014"/>
  <p:tag name="KSO_WM_SLIDE_ID" val="diagram2021701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SLIDE_LAYOUT" val="a_d"/>
  <p:tag name="KSO_WM_SLIDE_LAYOUT_CNT" val="1_2"/>
  <p:tag name="KSO_WM_TEMPLATE_THUMBS_INDEX" val="1、4、7、12、13、14、15、16、17、18、20、24、25、28、33、36、40、43、44"/>
  <p:tag name="KSO_WM_SLIDE_SIZE" val="960*420"/>
  <p:tag name="KSO_WM_SLIDE_POSITION" val="0*0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768e478fb0c58a942f"/>
  <p:tag name="KSO_WM_CHIP_FILLPROP" val="[[{&quot;text_align&quot;:&quot;lm&quot;,&quot;text_direction&quot;:&quot;horizontal&quot;,&quot;support_big_font&quot;:false,&quot;picture_toward&quot;:0,&quot;picture_dockside&quot;:[],&quot;fill_id&quot;:&quot;8c440aad35754cd59bce53d7ccc9dbc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63c945ecab7d4a8996421c6275518d73&quot;,&quot;fill_align&quot;:&quot;cm&quot;,&quot;chip_types&quot;:[&quot;text&quot;,&quot;picture&quot;]},{&quot;text_align&quot;:&quot;cm&quot;,&quot;text_direction&quot;:&quot;horizontal&quot;,&quot;support_big_font&quot;:false,&quot;picture_toward&quot;:0,&quot;picture_dockside&quot;:[],&quot;fill_id&quot;:&quot;7e14533d547c4a07814ac12be70c5312&quot;,&quot;fill_align&quot;:&quot;cm&quot;,&quot;chip_types&quot;:[&quot;picture&quot;]}]]"/>
  <p:tag name="FIXED_XID_TMP" val="5f5ee1ca4d6848d78f644aeb"/>
  <p:tag name="KSO_WM_CHIP_DECFILLPROP" val="[]"/>
  <p:tag name="KSO_WM_SLIDE_CAN_ADD_NAVIGATION" val="1"/>
  <p:tag name="KSO_WM_SLIDE_LAYOUT_INFO" val="{&quot;id&quot;:&quot;2020-12-10T01:05:48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1:05:48&quot;,&quot;margin&quot;:{&quot;bottom&quot;:0.42300000786781311,&quot;left&quot;:1.2699999809265137,&quot;right&quot;:1.2699999809265137,&quot;top&quot;:0.42300000786781311},&quot;type&quot;:0},{&quot;direction&quot;:1,&quot;id&quot;:&quot;2020-12-10T01:05:48&quot;,&quot;maxSize&quot;:{&quot;size1&quot;:62.499618418005412},&quot;minSize&quot;:{&quot;size1&quot;:62.499618418005412},&quot;normalSize&quot;:{&quot;size1&quot;:62.499618418005412},&quot;subLayout&quot;:[{&quot;id&quot;:&quot;2020-12-10T01:05:48&quot;,&quot;margin&quot;:{&quot;bottom&quot;:5.3110003471374512,&quot;left&quot;:1.6929999589920044,&quot;right&quot;:0,&quot;top&quot;:4.8489999771118164},&quot;type&quot;:0},{&quot;id&quot;:&quot;2020-12-10T01:05:48&quot;,&quot;margin&quot;:{&quot;bottom&quot;:2.997999906539917,&quot;left&quot;:2.5399999618530273,&quot;right&quot;:1.6929999589920044,&quot;top&quot;:2.9630000591278076},&quot;type&quot;:0}],&quot;type&quot;:0}],&quot;type&quot;:0}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103ec1fa9d42129ddd6c2"/>
  <p:tag name="KSO_WM_TEMPLATE_ASSEMBLE_GROUPID" val="5fd103ec1fa9d42129ddd6c2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69d0344f-e770-4c0b-9c7e-68bf3d4c5311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20270e8e-ad89-4732-9141-7c509fef1251}"/>
  <p:tag name="KSO_WM_UNIT_TYPE" val="i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8727043f-1d38-4d4c-96ec-f7a18ce412e6}"/>
  <p:tag name="KSO_WM_UNIT_TYPE" val="i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014_1*i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6f1f370a9634dbaae910843b59d0f51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07e345fcd07b4b59857802027e438535&quot;,&quot;X&quot;:{&quot;Pos&quot;:2},&quot;Y&quot;:{&quot;Pos&quot;:2}},&quot;whChangeMode&quot;:0}"/>
  <p:tag name="KSO_WM_CHIP_GROUPID" val="5f5ee1ca4d6848d78f644aeb"/>
  <p:tag name="KSO_WM_CHIP_XID" val="5f5f3b768e478fb0c58a942f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84"/>
  <p:tag name="KSO_WM_TEMPLATE_ASSEMBLE_XID" val="5fd103ec1fa9d42129ddd6c2"/>
  <p:tag name="KSO_WM_TEMPLATE_ASSEMBLE_GROUPID" val="5fd103ec1fa9d42129ddd6c2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14_1*a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8ebac1849fb4c70b734eca0aa4c32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21d28a2f981438898e71b3518c0e098"/>
  <p:tag name="KSO_WM_UNIT_TEXT_FILL_FORE_SCHEMECOLOR_INDEX_BRIGHTNESS" val="0"/>
  <p:tag name="KSO_WM_UNIT_TEXT_FILL_FORE_SCHEMECOLOR_INDEX" val="13"/>
  <p:tag name="KSO_WM_UNIT_TEXT_FILL_TYPE" val="1"/>
  <p:tag name="KSO_WM_TEMPLATE_ASSEMBLE_XID" val="5fd103ec1fa9d42129ddd6c2"/>
  <p:tag name="KSO_WM_TEMPLATE_ASSEMBLE_GROUPID" val="5fd103ec1fa9d42129ddd6c2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61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7014_1*d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0bb002a17db4b54b63d53a13f52ba6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828331aacc343f99760fe534a2e29f3"/>
  <p:tag name="KSO_WM_UNIT_PLACING_PICTURE" val="c828331aacc343f99760fe534a2e29f3"/>
  <p:tag name="KSO_WM_UNIT_SUPPORT_UNIT_TYPE" val="[&quot;d&quot;]"/>
  <p:tag name="KSO_WM_TEMPLATE_ASSEMBLE_XID" val="5fd103ec1fa9d42129ddd6c2"/>
  <p:tag name="KSO_WM_TEMPLATE_ASSEMBLE_GROUPID" val="5fd103ec1fa9d42129ddd6c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35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7014_1*d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7e345fcd07b4b59857802027e43853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e868b34a10e4639ad105473463df3cc"/>
  <p:tag name="KSO_WM_UNIT_PLACING_PICTURE" val="5e868b34a10e4639ad105473463df3cc"/>
  <p:tag name="KSO_WM_TEMPLATE_ASSEMBLE_XID" val="5fd103ec1fa9d42129ddd6c2"/>
  <p:tag name="KSO_WM_TEMPLATE_ASSEMBLE_GROUPID" val="5fd103ec1fa9d42129ddd6c2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7014"/>
  <p:tag name="KSO_WM_SLIDE_ID" val="diagram2021701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SLIDE_LAYOUT" val="a_d"/>
  <p:tag name="KSO_WM_SLIDE_LAYOUT_CNT" val="1_2"/>
  <p:tag name="KSO_WM_TEMPLATE_THUMBS_INDEX" val="1、4、7、12、13、14、15、16、17、18、20、24、25、28、33、36、40、43、44"/>
  <p:tag name="KSO_WM_SLIDE_SIZE" val="960*420"/>
  <p:tag name="KSO_WM_SLIDE_POSITION" val="0*0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768e478fb0c58a942f"/>
  <p:tag name="KSO_WM_CHIP_FILLPROP" val="[[{&quot;text_align&quot;:&quot;lm&quot;,&quot;text_direction&quot;:&quot;horizontal&quot;,&quot;support_big_font&quot;:false,&quot;picture_toward&quot;:0,&quot;picture_dockside&quot;:[],&quot;fill_id&quot;:&quot;8c440aad35754cd59bce53d7ccc9dbc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63c945ecab7d4a8996421c6275518d73&quot;,&quot;fill_align&quot;:&quot;cm&quot;,&quot;chip_types&quot;:[&quot;text&quot;,&quot;picture&quot;]},{&quot;text_align&quot;:&quot;cm&quot;,&quot;text_direction&quot;:&quot;horizontal&quot;,&quot;support_big_font&quot;:false,&quot;picture_toward&quot;:0,&quot;picture_dockside&quot;:[],&quot;fill_id&quot;:&quot;7e14533d547c4a07814ac12be70c5312&quot;,&quot;fill_align&quot;:&quot;cm&quot;,&quot;chip_types&quot;:[&quot;picture&quot;]}]]"/>
  <p:tag name="FIXED_XID_TMP" val="5f5ee1ca4d6848d78f644aeb"/>
  <p:tag name="KSO_WM_CHIP_DECFILLPROP" val="[]"/>
  <p:tag name="KSO_WM_SLIDE_CAN_ADD_NAVIGATION" val="1"/>
  <p:tag name="KSO_WM_SLIDE_LAYOUT_INFO" val="{&quot;id&quot;:&quot;2020-12-10T01:05:48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1:05:48&quot;,&quot;margin&quot;:{&quot;bottom&quot;:0.42300000786781311,&quot;left&quot;:1.2699999809265137,&quot;right&quot;:1.2699999809265137,&quot;top&quot;:0.42300000786781311},&quot;type&quot;:0},{&quot;direction&quot;:1,&quot;id&quot;:&quot;2020-12-10T01:05:48&quot;,&quot;maxSize&quot;:{&quot;size1&quot;:62.499618418005412},&quot;minSize&quot;:{&quot;size1&quot;:62.499618418005412},&quot;normalSize&quot;:{&quot;size1&quot;:62.499618418005412},&quot;subLayout&quot;:[{&quot;id&quot;:&quot;2020-12-10T01:05:48&quot;,&quot;margin&quot;:{&quot;bottom&quot;:5.3110003471374512,&quot;left&quot;:1.6929999589920044,&quot;right&quot;:0,&quot;top&quot;:4.8489999771118164},&quot;type&quot;:0},{&quot;id&quot;:&quot;2020-12-10T01:05:48&quot;,&quot;margin&quot;:{&quot;bottom&quot;:2.997999906539917,&quot;left&quot;:2.5399999618530273,&quot;right&quot;:1.6929999589920044,&quot;top&quot;:2.9630000591278076},&quot;type&quot;:0}],&quot;type&quot;:0}],&quot;type&quot;:0}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103ec1fa9d42129ddd6c2"/>
  <p:tag name="KSO_WM_TEMPLATE_ASSEMBLE_GROUPID" val="5fd103ec1fa9d42129ddd6c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198fd784-e091-4012-8e10-8c4d2a8e948c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547bdc79-f77a-4c2f-9ca0-09ad0c33d7b3}"/>
  <p:tag name="KSO_WM_UNIT_TYPE" val="i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c47ebcea-badb-41b7-a789-acfa1ba4ca22}"/>
  <p:tag name="KSO_WM_UNIT_TYPE" val="i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014_1*i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6f1f370a9634dbaae910843b59d0f51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07e345fcd07b4b59857802027e438535&quot;,&quot;X&quot;:{&quot;Pos&quot;:2},&quot;Y&quot;:{&quot;Pos&quot;:2}},&quot;whChangeMode&quot;:0}"/>
  <p:tag name="KSO_WM_CHIP_GROUPID" val="5f5ee1ca4d6848d78f644aeb"/>
  <p:tag name="KSO_WM_CHIP_XID" val="5f5f3b768e478fb0c58a942f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84"/>
  <p:tag name="KSO_WM_TEMPLATE_ASSEMBLE_XID" val="5fd103ec1fa9d42129ddd6c2"/>
  <p:tag name="KSO_WM_TEMPLATE_ASSEMBLE_GROUPID" val="5fd103ec1fa9d42129ddd6c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14_1*a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8ebac1849fb4c70b734eca0aa4c32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21d28a2f981438898e71b3518c0e098"/>
  <p:tag name="KSO_WM_UNIT_TEXT_FILL_FORE_SCHEMECOLOR_INDEX_BRIGHTNESS" val="0"/>
  <p:tag name="KSO_WM_UNIT_TEXT_FILL_FORE_SCHEMECOLOR_INDEX" val="13"/>
  <p:tag name="KSO_WM_UNIT_TEXT_FILL_TYPE" val="1"/>
  <p:tag name="KSO_WM_TEMPLATE_ASSEMBLE_XID" val="5fd103ec1fa9d42129ddd6c2"/>
  <p:tag name="KSO_WM_TEMPLATE_ASSEMBLE_GROUPID" val="5fd103ec1fa9d42129ddd6c2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61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7014_1*d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0bb002a17db4b54b63d53a13f52ba6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828331aacc343f99760fe534a2e29f3"/>
  <p:tag name="KSO_WM_UNIT_PLACING_PICTURE" val="c828331aacc343f99760fe534a2e29f3"/>
  <p:tag name="KSO_WM_UNIT_SUPPORT_UNIT_TYPE" val="[&quot;d&quot;]"/>
  <p:tag name="KSO_WM_TEMPLATE_ASSEMBLE_XID" val="5fd103ec1fa9d42129ddd6c2"/>
  <p:tag name="KSO_WM_TEMPLATE_ASSEMBLE_GROUPID" val="5fd103ec1fa9d42129ddd6c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35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7014_1*d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7e345fcd07b4b59857802027e43853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e868b34a10e4639ad105473463df3cc"/>
  <p:tag name="KSO_WM_UNIT_PLACING_PICTURE" val="5e868b34a10e4639ad105473463df3cc"/>
  <p:tag name="KSO_WM_TEMPLATE_ASSEMBLE_XID" val="5fd103ec1fa9d42129ddd6c2"/>
  <p:tag name="KSO_WM_TEMPLATE_ASSEMBLE_GROUPID" val="5fd103ec1fa9d42129ddd6c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7014"/>
  <p:tag name="KSO_WM_SLIDE_ID" val="diagram2021701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SLIDE_LAYOUT" val="a_d"/>
  <p:tag name="KSO_WM_SLIDE_LAYOUT_CNT" val="1_2"/>
  <p:tag name="KSO_WM_TEMPLATE_THUMBS_INDEX" val="1、4、7、12、13、14、15、16、17、18、20、24、25、28、33、36、40、43、44"/>
  <p:tag name="KSO_WM_SLIDE_SIZE" val="960*420"/>
  <p:tag name="KSO_WM_SLIDE_POSITION" val="0*0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768e478fb0c58a942f"/>
  <p:tag name="KSO_WM_CHIP_FILLPROP" val="[[{&quot;text_align&quot;:&quot;lm&quot;,&quot;text_direction&quot;:&quot;horizontal&quot;,&quot;support_big_font&quot;:false,&quot;picture_toward&quot;:0,&quot;picture_dockside&quot;:[],&quot;fill_id&quot;:&quot;8c440aad35754cd59bce53d7ccc9dbc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63c945ecab7d4a8996421c6275518d73&quot;,&quot;fill_align&quot;:&quot;cm&quot;,&quot;chip_types&quot;:[&quot;text&quot;,&quot;picture&quot;]},{&quot;text_align&quot;:&quot;cm&quot;,&quot;text_direction&quot;:&quot;horizontal&quot;,&quot;support_big_font&quot;:false,&quot;picture_toward&quot;:0,&quot;picture_dockside&quot;:[],&quot;fill_id&quot;:&quot;7e14533d547c4a07814ac12be70c5312&quot;,&quot;fill_align&quot;:&quot;cm&quot;,&quot;chip_types&quot;:[&quot;picture&quot;]}]]"/>
  <p:tag name="FIXED_XID_TMP" val="5f5ee1ca4d6848d78f644aeb"/>
  <p:tag name="KSO_WM_CHIP_DECFILLPROP" val="[]"/>
  <p:tag name="KSO_WM_SLIDE_CAN_ADD_NAVIGATION" val="1"/>
  <p:tag name="KSO_WM_SLIDE_LAYOUT_INFO" val="{&quot;id&quot;:&quot;2020-12-10T01:05:48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1:05:48&quot;,&quot;margin&quot;:{&quot;bottom&quot;:0.42300000786781311,&quot;left&quot;:1.2699999809265137,&quot;right&quot;:1.2699999809265137,&quot;top&quot;:0.42300000786781311},&quot;type&quot;:0},{&quot;direction&quot;:1,&quot;id&quot;:&quot;2020-12-10T01:05:48&quot;,&quot;maxSize&quot;:{&quot;size1&quot;:62.499618418005412},&quot;minSize&quot;:{&quot;size1&quot;:62.499618418005412},&quot;normalSize&quot;:{&quot;size1&quot;:62.499618418005412},&quot;subLayout&quot;:[{&quot;id&quot;:&quot;2020-12-10T01:05:48&quot;,&quot;margin&quot;:{&quot;bottom&quot;:5.3110003471374512,&quot;left&quot;:1.6929999589920044,&quot;right&quot;:0,&quot;top&quot;:4.8489999771118164},&quot;type&quot;:0},{&quot;id&quot;:&quot;2020-12-10T01:05:48&quot;,&quot;margin&quot;:{&quot;bottom&quot;:2.997999906539917,&quot;left&quot;:2.5399999618530273,&quot;right&quot;:1.6929999589920044,&quot;top&quot;:2.9630000591278076},&quot;type&quot;:0}],&quot;type&quot;:0}],&quot;type&quot;:0}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103ec1fa9d42129ddd6c2"/>
  <p:tag name="KSO_WM_TEMPLATE_ASSEMBLE_GROUPID" val="5fd103ec1fa9d42129ddd6c2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0f3fa5ab-81b6-4091-8fe4-789779eaf261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6dd51c98-f8bd-4c01-bece-36f6f39fc762}"/>
  <p:tag name="KSO_WM_UNIT_TYPE" val="i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5155c899-82ec-4abd-881c-a172d712d8e4}"/>
  <p:tag name="KSO_WM_UNIT_TYPE" val="i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014_1*i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6f1f370a9634dbaae910843b59d0f51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07e345fcd07b4b59857802027e438535&quot;,&quot;X&quot;:{&quot;Pos&quot;:2},&quot;Y&quot;:{&quot;Pos&quot;:2}},&quot;whChangeMode&quot;:0}"/>
  <p:tag name="KSO_WM_CHIP_GROUPID" val="5f5ee1ca4d6848d78f644aeb"/>
  <p:tag name="KSO_WM_CHIP_XID" val="5f5f3b768e478fb0c58a942f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84"/>
  <p:tag name="KSO_WM_TEMPLATE_ASSEMBLE_XID" val="5fd103ec1fa9d42129ddd6c2"/>
  <p:tag name="KSO_WM_TEMPLATE_ASSEMBLE_GROUPID" val="5fd103ec1fa9d42129ddd6c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14_1*a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8ebac1849fb4c70b734eca0aa4c32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21d28a2f981438898e71b3518c0e098"/>
  <p:tag name="KSO_WM_UNIT_TEXT_FILL_FORE_SCHEMECOLOR_INDEX_BRIGHTNESS" val="0"/>
  <p:tag name="KSO_WM_UNIT_TEXT_FILL_FORE_SCHEMECOLOR_INDEX" val="13"/>
  <p:tag name="KSO_WM_UNIT_TEXT_FILL_TYPE" val="1"/>
  <p:tag name="KSO_WM_TEMPLATE_ASSEMBLE_XID" val="5fd103ec1fa9d42129ddd6c2"/>
  <p:tag name="KSO_WM_TEMPLATE_ASSEMBLE_GROUPID" val="5fd103ec1fa9d42129ddd6c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61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7014_1*d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0bb002a17db4b54b63d53a13f52ba6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828331aacc343f99760fe534a2e29f3"/>
  <p:tag name="KSO_WM_UNIT_PLACING_PICTURE" val="c828331aacc343f99760fe534a2e29f3"/>
  <p:tag name="KSO_WM_UNIT_SUPPORT_UNIT_TYPE" val="[&quot;d&quot;]"/>
  <p:tag name="KSO_WM_TEMPLATE_ASSEMBLE_XID" val="5fd103ec1fa9d42129ddd6c2"/>
  <p:tag name="KSO_WM_TEMPLATE_ASSEMBLE_GROUPID" val="5fd103ec1fa9d42129ddd6c2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35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7014_1*d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7e345fcd07b4b59857802027e43853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e868b34a10e4639ad105473463df3cc"/>
  <p:tag name="KSO_WM_UNIT_PLACING_PICTURE" val="5e868b34a10e4639ad105473463df3cc"/>
  <p:tag name="KSO_WM_TEMPLATE_ASSEMBLE_XID" val="5fd103ec1fa9d42129ddd6c2"/>
  <p:tag name="KSO_WM_TEMPLATE_ASSEMBLE_GROUPID" val="5fd103ec1fa9d42129ddd6c2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2859"/>
  <p:tag name="KSO_WM_SLIDE_ID" val="diagram2021285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SLIDE_LAYOUT" val="a_d_f"/>
  <p:tag name="KSO_WM_SLIDE_LAYOUT_CNT" val="1_2_1"/>
  <p:tag name="KSO_WM_TEMPLATE_THUMBS_INDEX" val="1、4、7、12、13、14、15、16、17、18、20、24、25、28、33、36、40、43、44"/>
  <p:tag name="KSO_WM_SLIDE_SIZE" val="960*504"/>
  <p:tag name="KSO_WM_SLIDE_POSITION" val="0*0"/>
  <p:tag name="KSO_WM_SLIDE_LAYOUT_INFO" val="{&quot;id&quot;:&quot;2020-12-09T19:31:02&quot;,&quot;maxSize&quot;:{&quot;size1&quot;:13.5},&quot;minSize&quot;:{&quot;size1&quot;:13.5},&quot;normalSize&quot;:{&quot;size1&quot;:13.5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31:02&quot;,&quot;margin&quot;:{&quot;bottom&quot;:0.44999998807907104,&quot;left&quot;:1.2699999809265137,&quot;right&quot;:1.2699999809265137,&quot;top&quot;:0.42300000786781311},&quot;type&quot;:0},{&quot;direction&quot;:1,&quot;id&quot;:&quot;2020-12-09T19:31:02&quot;,&quot;maxSize&quot;:{&quot;size1&quot;:43.699602013801147},&quot;minSize&quot;:{&quot;size1&quot;:43.699602013801147},&quot;normalSize&quot;:{&quot;size1&quot;:43.699602013801147},&quot;subLayout&quot;:[{&quot;id&quot;:&quot;2020-12-09T19:31:02&quot;,&quot;margin&quot;:{&quot;bottom&quot;:1.2699999809265137,&quot;left&quot;:2.1170001029968262,&quot;right&quot;:3.3599998950958252,&quot;top&quot;:1.2439998388290405},&quot;type&quot;:0},{&quot;direction&quot;:1,&quot;id&quot;:&quot;2020-12-09T19:31:02&quot;,&quot;maxSize&quot;:{&quot;size1&quot;:46.599293102334819},&quot;minSize&quot;:{&quot;size1&quot;:46.599293102334819},&quot;normalSize&quot;:{&quot;size1&quot;:46.599293102334819},&quot;subLayout&quot;:[{&quot;id&quot;:&quot;2020-12-09T19:31:02&quot;,&quot;margin&quot;:{&quot;bottom&quot;:2.9630000591278076,&quot;left&quot;:0.026000002399086952,&quot;right&quot;:1.2439998388290405,&quot;top&quot;:4.2329998016357422},&quot;type&quot;:0},{&quot;id&quot;:&quot;2020-12-09T19:31:02&quot;,&quot;margin&quot;:{&quot;bottom&quot;:2.9630000591278076,&quot;left&quot;:0.026000002399086952,&quot;right&quot;:2.5399999618530273,&quot;top&quot;:4.2329998016357422}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leftright&quot;,&quot;layout_feature&quot;:2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big_font&quot;:false,&quot;fill_id&quot;:&quot;ca8de92451f348158eb0270fbc5ccb58&quot;,&quot;fill_align&quot;:&quot;cm&quot;,&quot;chip_types&quot;:[&quot;picture&quot;]},{&quot;text_align&quot;:&quot;lm&quot;,&quot;text_direction&quot;:&quot;horizontal&quot;,&quot;support_big_font&quot;:true,&quot;fill_id&quot;:&quot;e54b39abb6134bd99f2ad5804b1fbb0a&quot;,&quot;fill_align&quot;:&quot;cm&quot;,&quot;chip_types&quot;:[&quot;text&quot;,&quot;picture&quot;]},{&quot;text_align&quot;:&quot;lm&quot;,&quot;text_direction&quot;:&quot;horizontal&quot;,&quot;support_big_font&quot;:true,&quot;fill_id&quot;:&quot;b00aac29de5e4f3a8931cbcad28ae896&quot;,&quot;fill_align&quot;:&quot;cm&quot;,&quot;chip_types&quot;:[&quot;text&quot;,&quot;picture&quot;]}]]"/>
  <p:tag name="KSO_WM_CHIP_XID" val="5f5f3ba48e478fb0c58a9478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5fd0b5731fa9d42129dd389a"/>
  <p:tag name="KSO_WM_TEMPLATE_ASSEMBLE_GROUPID" val="5fd0b5731fa9d42129dd389a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1652c4fc-e679-4b95-bf10-53b8a0cc0eae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77844991-3b99-4cba-a169-5e562c2afdf7}"/>
  <p:tag name="KSO_WM_UNIT_TYPE" val="i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84ba92ec-cbbd-44eb-b24e-76b76ce34b3d}"/>
  <p:tag name="KSO_WM_UNIT_TYPE" val="i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859_1*i*2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BLOCK" val="0"/>
  <p:tag name="KSO_WM_UNIT_SM_LIMIT_TYPE" val="4"/>
  <p:tag name="KSO_WM_UNIT_DEC_AREA_ID" val="1db5f18ca3ef44cf8cef9cb1c1d1004d"/>
  <p:tag name="KSO_WM_UNIT_DECORATE_INFO" val="{&quot;DecorateInfoH&quot;:{&quot;IsAbs&quot;:false},&quot;DecorateInfoW&quot;:{&quot;IsAbs&quot;:true},&quot;DecorateInfoX&quot;:{&quot;IsAbs&quot;:true,&quot;Pos&quot;:1},&quot;DecorateInfoY&quot;:{&quot;IsAbs&quot;:true,&quot;Pos&quot;:1},&quot;ReferentInfo&quot;:{&quot;Id&quot;:&quot;aba98b1bf99548d084d29c045bde0f6e;b58123887fdf4d739b01721ecc4f47cd&quot;,&quot;X&quot;:{&quot;Pos&quot;:1},&quot;Y&quot;:{&quot;Pos&quot;:1}},&quot;whChangeMode&quot;:0}"/>
  <p:tag name="KSO_WM_CHIP_GROUPID" val="5f5ee1ca4d6848d78f644aeb"/>
  <p:tag name="KSO_WM_CHIP_XID" val="5f5f3ba48e478fb0c58a9478"/>
  <p:tag name="KSO_WM_UNIT_FILL_FORE_SCHEMECOLOR_INDEX_BRIGHTNESS" val="0"/>
  <p:tag name="KSO_WM_UNIT_FILL_FORE_SCHEMECOLOR_INDEX" val="16"/>
  <p:tag name="KSO_WM_UNIT_FILL_TYPE" val="1"/>
  <p:tag name="KSO_WM_UNIT_SHADOW_SCHEMECOLOR_INDEX_BRIGHTNESS" val="-0.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VALUE" val="636"/>
  <p:tag name="KSO_WM_TEMPLATE_ASSEMBLE_XID" val="5fd0b5731fa9d42129dd389a"/>
  <p:tag name="KSO_WM_TEMPLATE_ASSEMBLE_GROUPID" val="5fd0b5731fa9d42129dd389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859_1*i*3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0f72db6a4a50432ab7eed6b71719e6c4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1db5f18ca3ef44cf8cef9cb1c1d1004d&quot;,&quot;X&quot;:{&quot;Pos&quot;:0},&quot;Y&quot;:{&quot;Pos&quot;:1}},&quot;whChangeMode&quot;:0}"/>
  <p:tag name="KSO_WM_CHIP_GROUPID" val="5f5ee1ca4d6848d78f644aeb"/>
  <p:tag name="KSO_WM_CHIP_XID" val="5f5f3ba48e478fb0c58a947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5fd0b5731fa9d42129dd389a"/>
  <p:tag name="KSO_WM_TEMPLATE_ASSEMBLE_GROUPID" val="5fd0b5731fa9d42129dd389a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859_1*a*1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5f062fff4e5e4429a8839f4a3501869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032928144114e24b866c43ec39f891e"/>
  <p:tag name="KSO_WM_UNIT_TEXT_FILL_FORE_SCHEMECOLOR_INDEX_BRIGHTNESS" val="0"/>
  <p:tag name="KSO_WM_UNIT_TEXT_FILL_FORE_SCHEMECOLOR_INDEX" val="13"/>
  <p:tag name="KSO_WM_UNIT_TEXT_FILL_TYPE" val="1"/>
  <p:tag name="KSO_WM_TEMPLATE_ASSEMBLE_XID" val="5fd0b5731fa9d42129dd389a"/>
  <p:tag name="KSO_WM_TEMPLATE_ASSEMBLE_GROUPID" val="5fd0b5731fa9d42129dd389a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96*93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859_1*d*1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ed2e84f6a6d49928da6839bb9134d8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29fd6d00587401eba43231c415b0ba4"/>
  <p:tag name="KSO_WM_UNIT_PLACING_PICTURE" val="329fd6d00587401eba43231c415b0ba4"/>
  <p:tag name="KSO_WM_TEMPLATE_ASSEMBLE_XID" val="5fd0b5731fa9d42129dd389a"/>
  <p:tag name="KSO_WM_TEMPLATE_ASSEMBLE_GROUPID" val="5fd0b5731fa9d42129dd389a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61*76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2859_1*d*2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aba98b1bf99548d084d29c045bde0f6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42f318c19e24de880811ce7878ef042"/>
  <p:tag name="KSO_WM_UNIT_PLACING_PICTURE" val="442f318c19e24de880811ce7878ef042"/>
  <p:tag name="KSO_WM_UNIT_SUPPORT_BIG_FONT" val="1"/>
  <p:tag name="KSO_WM_UNIT_SUPPORT_UNIT_TYPE" val="[&quot;d&quot;]"/>
  <p:tag name="KSO_WM_TEMPLATE_ASSEMBLE_XID" val="5fd0b5731fa9d42129dd389a"/>
  <p:tag name="KSO_WM_TEMPLATE_ASSEMBLE_GROUPID" val="5fd0b5731fa9d42129dd389a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859_1*f*1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0"/>
  <p:tag name="KSO_WM_UNIT_SHOW_EDIT_AREA_INDICATION" val="1"/>
  <p:tag name="KSO_WM_CHIP_GROUPID" val="5e6b05596848fb12bee65ac8"/>
  <p:tag name="KSO_WM_CHIP_XID" val="5e6b05596848fb12bee65aca"/>
  <p:tag name="KSO_WM_UNIT_DEC_AREA_ID" val="b58123887fdf4d739b01721ecc4f4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8955eacac3d4bc2a69b03ff86672c23"/>
  <p:tag name="KSO_WM_UNIT_SUPPORT_BIG_FONT" val="1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5731fa9d42129dd389a"/>
  <p:tag name="KSO_WM_TEMPLATE_ASSEMBLE_GROUPID" val="5fd0b5731fa9d42129dd389a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7014"/>
  <p:tag name="KSO_WM_SLIDE_ID" val="diagram2021701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SLIDE_LAYOUT" val="a_d"/>
  <p:tag name="KSO_WM_SLIDE_LAYOUT_CNT" val="1_2"/>
  <p:tag name="KSO_WM_TEMPLATE_THUMBS_INDEX" val="1、4、7、12、13、14、15、16、17、18、20、24、25、28、33、36、40、43、44"/>
  <p:tag name="KSO_WM_SLIDE_SIZE" val="960*420"/>
  <p:tag name="KSO_WM_SLIDE_POSITION" val="0*0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768e478fb0c58a942f"/>
  <p:tag name="KSO_WM_CHIP_FILLPROP" val="[[{&quot;text_align&quot;:&quot;lm&quot;,&quot;text_direction&quot;:&quot;horizontal&quot;,&quot;support_big_font&quot;:false,&quot;picture_toward&quot;:0,&quot;picture_dockside&quot;:[],&quot;fill_id&quot;:&quot;8c440aad35754cd59bce53d7ccc9dbc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63c945ecab7d4a8996421c6275518d73&quot;,&quot;fill_align&quot;:&quot;cm&quot;,&quot;chip_types&quot;:[&quot;text&quot;,&quot;picture&quot;]},{&quot;text_align&quot;:&quot;cm&quot;,&quot;text_direction&quot;:&quot;horizontal&quot;,&quot;support_big_font&quot;:false,&quot;picture_toward&quot;:0,&quot;picture_dockside&quot;:[],&quot;fill_id&quot;:&quot;7e14533d547c4a07814ac12be70c5312&quot;,&quot;fill_align&quot;:&quot;cm&quot;,&quot;chip_types&quot;:[&quot;picture&quot;]}]]"/>
  <p:tag name="FIXED_XID_TMP" val="5f5ee1ca4d6848d78f644aeb"/>
  <p:tag name="KSO_WM_CHIP_DECFILLPROP" val="[]"/>
  <p:tag name="KSO_WM_SLIDE_CAN_ADD_NAVIGATION" val="1"/>
  <p:tag name="KSO_WM_SLIDE_LAYOUT_INFO" val="{&quot;id&quot;:&quot;2020-12-10T01:05:48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1:05:48&quot;,&quot;margin&quot;:{&quot;bottom&quot;:0.42300000786781311,&quot;left&quot;:1.2699999809265137,&quot;right&quot;:1.2699999809265137,&quot;top&quot;:0.42300000786781311},&quot;type&quot;:0},{&quot;direction&quot;:1,&quot;id&quot;:&quot;2020-12-10T01:05:48&quot;,&quot;maxSize&quot;:{&quot;size1&quot;:62.499618418005412},&quot;minSize&quot;:{&quot;size1&quot;:62.499618418005412},&quot;normalSize&quot;:{&quot;size1&quot;:62.499618418005412},&quot;subLayout&quot;:[{&quot;id&quot;:&quot;2020-12-10T01:05:48&quot;,&quot;margin&quot;:{&quot;bottom&quot;:5.3110003471374512,&quot;left&quot;:1.6929999589920044,&quot;right&quot;:0,&quot;top&quot;:4.8489999771118164},&quot;type&quot;:0},{&quot;id&quot;:&quot;2020-12-10T01:05:48&quot;,&quot;margin&quot;:{&quot;bottom&quot;:2.997999906539917,&quot;left&quot;:2.5399999618530273,&quot;right&quot;:1.6929999589920044,&quot;top&quot;:2.9630000591278076},&quot;type&quot;:0}],&quot;type&quot;:0}],&quot;type&quot;:0}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103ec1fa9d42129ddd6c2"/>
  <p:tag name="KSO_WM_TEMPLATE_ASSEMBLE_GROUPID" val="5fd103ec1fa9d42129ddd6c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ae87704c-29e2-4227-b6da-b904c04bc41c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883bca8e-9cbe-451e-a476-e97c16ab0961}"/>
  <p:tag name="KSO_WM_UNIT_TYPE" val="i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2914f6d4-7218-46c0-88bf-faabd99e6a46}"/>
  <p:tag name="KSO_WM_UNIT_TYPE" val="i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014_1*i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6f1f370a9634dbaae910843b59d0f51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07e345fcd07b4b59857802027e438535&quot;,&quot;X&quot;:{&quot;Pos&quot;:2},&quot;Y&quot;:{&quot;Pos&quot;:2}},&quot;whChangeMode&quot;:0}"/>
  <p:tag name="KSO_WM_CHIP_GROUPID" val="5f5ee1ca4d6848d78f644aeb"/>
  <p:tag name="KSO_WM_CHIP_XID" val="5f5f3b768e478fb0c58a942f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84"/>
  <p:tag name="KSO_WM_TEMPLATE_ASSEMBLE_XID" val="5fd103ec1fa9d42129ddd6c2"/>
  <p:tag name="KSO_WM_TEMPLATE_ASSEMBLE_GROUPID" val="5fd103ec1fa9d42129ddd6c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14_1*a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8ebac1849fb4c70b734eca0aa4c32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21d28a2f981438898e71b3518c0e098"/>
  <p:tag name="KSO_WM_UNIT_TEXT_FILL_FORE_SCHEMECOLOR_INDEX_BRIGHTNESS" val="0"/>
  <p:tag name="KSO_WM_UNIT_TEXT_FILL_FORE_SCHEMECOLOR_INDEX" val="13"/>
  <p:tag name="KSO_WM_UNIT_TEXT_FILL_TYPE" val="1"/>
  <p:tag name="KSO_WM_TEMPLATE_ASSEMBLE_XID" val="5fd103ec1fa9d42129ddd6c2"/>
  <p:tag name="KSO_WM_TEMPLATE_ASSEMBLE_GROUPID" val="5fd103ec1fa9d42129ddd6c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61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7014_1*d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0bb002a17db4b54b63d53a13f52ba6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828331aacc343f99760fe534a2e29f3"/>
  <p:tag name="KSO_WM_UNIT_PLACING_PICTURE" val="c828331aacc343f99760fe534a2e29f3"/>
  <p:tag name="KSO_WM_UNIT_SUPPORT_UNIT_TYPE" val="[&quot;d&quot;]"/>
  <p:tag name="KSO_WM_TEMPLATE_ASSEMBLE_XID" val="5fd103ec1fa9d42129ddd6c2"/>
  <p:tag name="KSO_WM_TEMPLATE_ASSEMBLE_GROUPID" val="5fd103ec1fa9d42129ddd6c2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35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7014_1*d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7e345fcd07b4b59857802027e43853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e868b34a10e4639ad105473463df3cc"/>
  <p:tag name="KSO_WM_UNIT_PLACING_PICTURE" val="5e868b34a10e4639ad105473463df3cc"/>
  <p:tag name="KSO_WM_TEMPLATE_ASSEMBLE_XID" val="5fd103ec1fa9d42129ddd6c2"/>
  <p:tag name="KSO_WM_TEMPLATE_ASSEMBLE_GROUPID" val="5fd103ec1fa9d42129ddd6c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2859"/>
  <p:tag name="KSO_WM_SLIDE_ID" val="diagram2021285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SLIDE_LAYOUT" val="a_d_f"/>
  <p:tag name="KSO_WM_SLIDE_LAYOUT_CNT" val="1_2_1"/>
  <p:tag name="KSO_WM_TEMPLATE_THUMBS_INDEX" val="1、4、7、12、13、14、15、16、17、18、20、24、25、28、33、36、40、43、44"/>
  <p:tag name="KSO_WM_SLIDE_SIZE" val="960*504"/>
  <p:tag name="KSO_WM_SLIDE_POSITION" val="0*0"/>
  <p:tag name="KSO_WM_SLIDE_LAYOUT_INFO" val="{&quot;id&quot;:&quot;2020-12-09T19:31:02&quot;,&quot;maxSize&quot;:{&quot;size1&quot;:13.5},&quot;minSize&quot;:{&quot;size1&quot;:13.5},&quot;normalSize&quot;:{&quot;size1&quot;:13.5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31:02&quot;,&quot;margin&quot;:{&quot;bottom&quot;:0.44999998807907104,&quot;left&quot;:1.2699999809265137,&quot;right&quot;:1.2699999809265137,&quot;top&quot;:0.42300000786781311},&quot;type&quot;:0},{&quot;direction&quot;:1,&quot;id&quot;:&quot;2020-12-09T19:31:02&quot;,&quot;maxSize&quot;:{&quot;size1&quot;:43.700000000000003},&quot;minSize&quot;:{&quot;size1&quot;:43.700000000000003},&quot;normalSize&quot;:{&quot;size1&quot;:43.700000000000003},&quot;subLayout&quot;:[{&quot;id&quot;:&quot;2020-12-09T19:31:02&quot;,&quot;margin&quot;:{&quot;bottom&quot;:1.2699999809265137,&quot;left&quot;:2.1170001029968262,&quot;right&quot;:3.3599998950958252,&quot;top&quot;:1.2439998388290405},&quot;type&quot;:0},{&quot;direction&quot;:1,&quot;id&quot;:&quot;2020-12-09T19:31:02&quot;,&quot;maxSize&quot;:{&quot;size1&quot;:46.600000000000001},&quot;minSize&quot;:{&quot;size1&quot;:46.600000000000001},&quot;normalSize&quot;:{&quot;size1&quot;:46.600000000000001},&quot;subLayout&quot;:[{&quot;id&quot;:&quot;2020-12-09T19:31:02&quot;,&quot;margin&quot;:{&quot;bottom&quot;:2.9630000591278076,&quot;left&quot;:0.026000002399086952,&quot;right&quot;:1.2439998388290405,&quot;top&quot;:4.2329998016357422},&quot;type&quot;:0},{&quot;id&quot;:&quot;2020-12-09T19:31:02&quot;,&quot;margin&quot;:{&quot;bottom&quot;:2.9630000591278076,&quot;left&quot;:0.026000002399086952,&quot;right&quot;:2.5399999618530273,&quot;top&quot;:4.2329998016357422}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leftright&quot;,&quot;layout_feature&quot;:2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big_font&quot;:false,&quot;fill_id&quot;:&quot;ca8de92451f348158eb0270fbc5ccb58&quot;,&quot;fill_align&quot;:&quot;cm&quot;,&quot;chip_types&quot;:[&quot;picture&quot;]},{&quot;text_align&quot;:&quot;lm&quot;,&quot;text_direction&quot;:&quot;horizontal&quot;,&quot;support_big_font&quot;:true,&quot;fill_id&quot;:&quot;e54b39abb6134bd99f2ad5804b1fbb0a&quot;,&quot;fill_align&quot;:&quot;cm&quot;,&quot;chip_types&quot;:[&quot;text&quot;,&quot;picture&quot;]},{&quot;text_align&quot;:&quot;lm&quot;,&quot;text_direction&quot;:&quot;horizontal&quot;,&quot;support_big_font&quot;:true,&quot;fill_id&quot;:&quot;b00aac29de5e4f3a8931cbcad28ae896&quot;,&quot;fill_align&quot;:&quot;cm&quot;,&quot;chip_types&quot;:[&quot;text&quot;,&quot;picture&quot;]}]]"/>
  <p:tag name="KSO_WM_CHIP_XID" val="5f5f3ba48e478fb0c58a9478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5fd0b5731fa9d42129dd389a"/>
  <p:tag name="KSO_WM_TEMPLATE_ASSEMBLE_GROUPID" val="5fd0b5731fa9d42129dd389a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61bf22e9-2349-4f14-928f-e517d31e59f9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2bc608c9-9799-463e-b1ce-c921f438ff37}"/>
  <p:tag name="KSO_WM_UNIT_TYPE" val="i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b65463a4-e962-451a-95e7-20179922694b}"/>
  <p:tag name="KSO_WM_UNIT_TYPE" val="i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859_1*i*2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BLOCK" val="0"/>
  <p:tag name="KSO_WM_UNIT_SM_LIMIT_TYPE" val="4"/>
  <p:tag name="KSO_WM_UNIT_DEC_AREA_ID" val="1db5f18ca3ef44cf8cef9cb1c1d1004d"/>
  <p:tag name="KSO_WM_UNIT_DECORATE_INFO" val="{&quot;DecorateInfoH&quot;:{&quot;IsAbs&quot;:false},&quot;DecorateInfoW&quot;:{&quot;IsAbs&quot;:true},&quot;DecorateInfoX&quot;:{&quot;IsAbs&quot;:true,&quot;Pos&quot;:1},&quot;DecorateInfoY&quot;:{&quot;IsAbs&quot;:true,&quot;Pos&quot;:1},&quot;ReferentInfo&quot;:{&quot;Id&quot;:&quot;aba98b1bf99548d084d29c045bde0f6e;b58123887fdf4d739b01721ecc4f47cd&quot;,&quot;X&quot;:{&quot;Pos&quot;:1},&quot;Y&quot;:{&quot;Pos&quot;:1}},&quot;whChangeMode&quot;:0}"/>
  <p:tag name="KSO_WM_CHIP_GROUPID" val="5f5ee1ca4d6848d78f644aeb"/>
  <p:tag name="KSO_WM_CHIP_XID" val="5f5f3ba48e478fb0c58a9478"/>
  <p:tag name="KSO_WM_UNIT_FILL_FORE_SCHEMECOLOR_INDEX_BRIGHTNESS" val="0"/>
  <p:tag name="KSO_WM_UNIT_FILL_FORE_SCHEMECOLOR_INDEX" val="16"/>
  <p:tag name="KSO_WM_UNIT_FILL_TYPE" val="1"/>
  <p:tag name="KSO_WM_UNIT_SHADOW_SCHEMECOLOR_INDEX_BRIGHTNESS" val="-0.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VALUE" val="636"/>
  <p:tag name="KSO_WM_TEMPLATE_ASSEMBLE_XID" val="5fd0b5731fa9d42129dd389a"/>
  <p:tag name="KSO_WM_TEMPLATE_ASSEMBLE_GROUPID" val="5fd0b5731fa9d42129dd389a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859_1*i*3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0f72db6a4a50432ab7eed6b71719e6c4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1db5f18ca3ef44cf8cef9cb1c1d1004d&quot;,&quot;X&quot;:{&quot;Pos&quot;:0},&quot;Y&quot;:{&quot;Pos&quot;:1}},&quot;whChangeMode&quot;:0}"/>
  <p:tag name="KSO_WM_CHIP_GROUPID" val="5f5ee1ca4d6848d78f644aeb"/>
  <p:tag name="KSO_WM_CHIP_XID" val="5f5f3ba48e478fb0c58a947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5fd0b5731fa9d42129dd389a"/>
  <p:tag name="KSO_WM_TEMPLATE_ASSEMBLE_GROUPID" val="5fd0b5731fa9d42129dd389a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859_1*a*1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5f062fff4e5e4429a8839f4a3501869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032928144114e24b866c43ec39f891e"/>
  <p:tag name="KSO_WM_UNIT_TEXT_FILL_FORE_SCHEMECOLOR_INDEX_BRIGHTNESS" val="0"/>
  <p:tag name="KSO_WM_UNIT_TEXT_FILL_FORE_SCHEMECOLOR_INDEX" val="13"/>
  <p:tag name="KSO_WM_UNIT_TEXT_FILL_TYPE" val="1"/>
  <p:tag name="KSO_WM_TEMPLATE_ASSEMBLE_XID" val="5fd0b5731fa9d42129dd389a"/>
  <p:tag name="KSO_WM_TEMPLATE_ASSEMBLE_GROUPID" val="5fd0b5731fa9d42129dd389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96*93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859_1*d*1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ed2e84f6a6d49928da6839bb9134d8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29fd6d00587401eba43231c415b0ba4"/>
  <p:tag name="KSO_WM_UNIT_PLACING_PICTURE" val="329fd6d00587401eba43231c415b0ba4"/>
  <p:tag name="KSO_WM_TEMPLATE_ASSEMBLE_XID" val="5fd0b5731fa9d42129dd389a"/>
  <p:tag name="KSO_WM_TEMPLATE_ASSEMBLE_GROUPID" val="5fd0b5731fa9d42129dd389a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61*76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2859_1*d*2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aba98b1bf99548d084d29c045bde0f6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42f318c19e24de880811ce7878ef042"/>
  <p:tag name="KSO_WM_UNIT_PLACING_PICTURE" val="442f318c19e24de880811ce7878ef042"/>
  <p:tag name="KSO_WM_UNIT_SUPPORT_BIG_FONT" val="1"/>
  <p:tag name="KSO_WM_UNIT_SUPPORT_UNIT_TYPE" val="[&quot;d&quot;]"/>
  <p:tag name="KSO_WM_TEMPLATE_ASSEMBLE_XID" val="5fd0b5731fa9d42129dd389a"/>
  <p:tag name="KSO_WM_TEMPLATE_ASSEMBLE_GROUPID" val="5fd0b5731fa9d42129dd389a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859_1*f*1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0"/>
  <p:tag name="KSO_WM_UNIT_SHOW_EDIT_AREA_INDICATION" val="1"/>
  <p:tag name="KSO_WM_CHIP_GROUPID" val="5e6b05596848fb12bee65ac8"/>
  <p:tag name="KSO_WM_CHIP_XID" val="5e6b05596848fb12bee65aca"/>
  <p:tag name="KSO_WM_UNIT_DEC_AREA_ID" val="b58123887fdf4d739b01721ecc4f4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8955eacac3d4bc2a69b03ff86672c23"/>
  <p:tag name="KSO_WM_UNIT_SUPPORT_BIG_FONT" val="1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5731fa9d42129dd389a"/>
  <p:tag name="KSO_WM_TEMPLATE_ASSEMBLE_GROUPID" val="5fd0b5731fa9d42129dd389a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2859"/>
  <p:tag name="KSO_WM_SLIDE_ID" val="diagram2021285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SLIDE_LAYOUT" val="a_d_f"/>
  <p:tag name="KSO_WM_SLIDE_LAYOUT_CNT" val="1_2_1"/>
  <p:tag name="KSO_WM_TEMPLATE_THUMBS_INDEX" val="1、4、7、12、13、14、15、16、17、18、20、24、25、28、33、36、40、43、44"/>
  <p:tag name="KSO_WM_SLIDE_SIZE" val="960*504"/>
  <p:tag name="KSO_WM_SLIDE_POSITION" val="0*0"/>
  <p:tag name="KSO_WM_SLIDE_LAYOUT_INFO" val="{&quot;id&quot;:&quot;2020-12-09T19:31:02&quot;,&quot;maxSize&quot;:{&quot;size1&quot;:13.5},&quot;minSize&quot;:{&quot;size1&quot;:13.5},&quot;normalSize&quot;:{&quot;size1&quot;:13.5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31:02&quot;,&quot;margin&quot;:{&quot;bottom&quot;:0.44999998807907104,&quot;left&quot;:1.2699999809265137,&quot;right&quot;:1.2699999809265137,&quot;top&quot;:0.42300000786781311},&quot;type&quot;:0},{&quot;direction&quot;:1,&quot;id&quot;:&quot;2020-12-09T19:31:02&quot;,&quot;maxSize&quot;:{&quot;size1&quot;:43.700000000000003},&quot;minSize&quot;:{&quot;size1&quot;:43.700000000000003},&quot;normalSize&quot;:{&quot;size1&quot;:43.700000000000003},&quot;subLayout&quot;:[{&quot;id&quot;:&quot;2020-12-09T19:31:02&quot;,&quot;margin&quot;:{&quot;bottom&quot;:1.2699999809265137,&quot;left&quot;:2.1170001029968262,&quot;right&quot;:3.3599998950958252,&quot;top&quot;:1.2439998388290405},&quot;type&quot;:0},{&quot;direction&quot;:1,&quot;id&quot;:&quot;2020-12-09T19:31:02&quot;,&quot;maxSize&quot;:{&quot;size1&quot;:46.600000000000001},&quot;minSize&quot;:{&quot;size1&quot;:46.600000000000001},&quot;normalSize&quot;:{&quot;size1&quot;:46.600000000000001},&quot;subLayout&quot;:[{&quot;id&quot;:&quot;2020-12-09T19:31:02&quot;,&quot;margin&quot;:{&quot;bottom&quot;:2.9630000591278076,&quot;left&quot;:0.026000002399086952,&quot;right&quot;:1.2439998388290405,&quot;top&quot;:4.2329998016357422},&quot;type&quot;:0},{&quot;id&quot;:&quot;2020-12-09T19:31:02&quot;,&quot;margin&quot;:{&quot;bottom&quot;:2.9630000591278076,&quot;left&quot;:0.026000002399086952,&quot;right&quot;:2.5399999618530273,&quot;top&quot;:4.2329998016357422}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leftright&quot;,&quot;layout_feature&quot;:2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big_font&quot;:false,&quot;fill_id&quot;:&quot;ca8de92451f348158eb0270fbc5ccb58&quot;,&quot;fill_align&quot;:&quot;cm&quot;,&quot;chip_types&quot;:[&quot;picture&quot;]},{&quot;text_align&quot;:&quot;lm&quot;,&quot;text_direction&quot;:&quot;horizontal&quot;,&quot;support_big_font&quot;:true,&quot;fill_id&quot;:&quot;e54b39abb6134bd99f2ad5804b1fbb0a&quot;,&quot;fill_align&quot;:&quot;cm&quot;,&quot;chip_types&quot;:[&quot;text&quot;,&quot;picture&quot;]},{&quot;text_align&quot;:&quot;lm&quot;,&quot;text_direction&quot;:&quot;horizontal&quot;,&quot;support_big_font&quot;:true,&quot;fill_id&quot;:&quot;b00aac29de5e4f3a8931cbcad28ae896&quot;,&quot;fill_align&quot;:&quot;cm&quot;,&quot;chip_types&quot;:[&quot;text&quot;,&quot;picture&quot;]}]]"/>
  <p:tag name="KSO_WM_CHIP_XID" val="5f5f3ba48e478fb0c58a9478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5fd0b5731fa9d42129dd389a"/>
  <p:tag name="KSO_WM_TEMPLATE_ASSEMBLE_GROUPID" val="5fd0b5731fa9d42129dd389a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99fdf4ce-75f7-4ab6-81dd-ffaa1b5dfa98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12c6a905-cf19-4fb4-89b9-33c5607fbb7d}"/>
  <p:tag name="KSO_WM_UNIT_TYPE" val="i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8b5b4b22-d08d-4b5e-8ec6-1970d1ca62f2}"/>
  <p:tag name="KSO_WM_UNIT_TYPE" val="i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859_1*i*2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BLOCK" val="0"/>
  <p:tag name="KSO_WM_UNIT_SM_LIMIT_TYPE" val="4"/>
  <p:tag name="KSO_WM_UNIT_DEC_AREA_ID" val="1db5f18ca3ef44cf8cef9cb1c1d1004d"/>
  <p:tag name="KSO_WM_UNIT_DECORATE_INFO" val="{&quot;DecorateInfoH&quot;:{&quot;IsAbs&quot;:false},&quot;DecorateInfoW&quot;:{&quot;IsAbs&quot;:true},&quot;DecorateInfoX&quot;:{&quot;IsAbs&quot;:true,&quot;Pos&quot;:1},&quot;DecorateInfoY&quot;:{&quot;IsAbs&quot;:true,&quot;Pos&quot;:1},&quot;ReferentInfo&quot;:{&quot;Id&quot;:&quot;aba98b1bf99548d084d29c045bde0f6e;b58123887fdf4d739b01721ecc4f47cd&quot;,&quot;X&quot;:{&quot;Pos&quot;:1},&quot;Y&quot;:{&quot;Pos&quot;:1}},&quot;whChangeMode&quot;:0}"/>
  <p:tag name="KSO_WM_CHIP_GROUPID" val="5f5ee1ca4d6848d78f644aeb"/>
  <p:tag name="KSO_WM_CHIP_XID" val="5f5f3ba48e478fb0c58a9478"/>
  <p:tag name="KSO_WM_UNIT_FILL_FORE_SCHEMECOLOR_INDEX_BRIGHTNESS" val="0"/>
  <p:tag name="KSO_WM_UNIT_FILL_FORE_SCHEMECOLOR_INDEX" val="16"/>
  <p:tag name="KSO_WM_UNIT_FILL_TYPE" val="1"/>
  <p:tag name="KSO_WM_UNIT_SHADOW_SCHEMECOLOR_INDEX_BRIGHTNESS" val="-0.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VALUE" val="636"/>
  <p:tag name="KSO_WM_TEMPLATE_ASSEMBLE_XID" val="5fd0b5731fa9d42129dd389a"/>
  <p:tag name="KSO_WM_TEMPLATE_ASSEMBLE_GROUPID" val="5fd0b5731fa9d42129dd389a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859_1*i*3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0f72db6a4a50432ab7eed6b71719e6c4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1db5f18ca3ef44cf8cef9cb1c1d1004d&quot;,&quot;X&quot;:{&quot;Pos&quot;:0},&quot;Y&quot;:{&quot;Pos&quot;:1}},&quot;whChangeMode&quot;:0}"/>
  <p:tag name="KSO_WM_CHIP_GROUPID" val="5f5ee1ca4d6848d78f644aeb"/>
  <p:tag name="KSO_WM_CHIP_XID" val="5f5f3ba48e478fb0c58a947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5fd0b5731fa9d42129dd389a"/>
  <p:tag name="KSO_WM_TEMPLATE_ASSEMBLE_GROUPID" val="5fd0b5731fa9d42129dd389a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859_1*a*1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5f062fff4e5e4429a8839f4a3501869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032928144114e24b866c43ec39f891e"/>
  <p:tag name="KSO_WM_UNIT_TEXT_FILL_FORE_SCHEMECOLOR_INDEX_BRIGHTNESS" val="0"/>
  <p:tag name="KSO_WM_UNIT_TEXT_FILL_FORE_SCHEMECOLOR_INDEX" val="13"/>
  <p:tag name="KSO_WM_UNIT_TEXT_FILL_TYPE" val="1"/>
  <p:tag name="KSO_WM_TEMPLATE_ASSEMBLE_XID" val="5fd0b5731fa9d42129dd389a"/>
  <p:tag name="KSO_WM_TEMPLATE_ASSEMBLE_GROUPID" val="5fd0b5731fa9d42129dd389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96*93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859_1*d*1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ed2e84f6a6d49928da6839bb9134d8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29fd6d00587401eba43231c415b0ba4"/>
  <p:tag name="KSO_WM_UNIT_PLACING_PICTURE" val="329fd6d00587401eba43231c415b0ba4"/>
  <p:tag name="KSO_WM_TEMPLATE_ASSEMBLE_XID" val="5fd0b5731fa9d42129dd389a"/>
  <p:tag name="KSO_WM_TEMPLATE_ASSEMBLE_GROUPID" val="5fd0b5731fa9d42129dd389a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61*76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2859_1*d*2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aba98b1bf99548d084d29c045bde0f6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42f318c19e24de880811ce7878ef042"/>
  <p:tag name="KSO_WM_UNIT_PLACING_PICTURE" val="442f318c19e24de880811ce7878ef042"/>
  <p:tag name="KSO_WM_UNIT_SUPPORT_BIG_FONT" val="1"/>
  <p:tag name="KSO_WM_UNIT_SUPPORT_UNIT_TYPE" val="[&quot;d&quot;]"/>
  <p:tag name="KSO_WM_TEMPLATE_ASSEMBLE_XID" val="5fd0b5731fa9d42129dd389a"/>
  <p:tag name="KSO_WM_TEMPLATE_ASSEMBLE_GROUPID" val="5fd0b5731fa9d42129dd389a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859_1*f*1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0"/>
  <p:tag name="KSO_WM_UNIT_SHOW_EDIT_AREA_INDICATION" val="1"/>
  <p:tag name="KSO_WM_CHIP_GROUPID" val="5e6b05596848fb12bee65ac8"/>
  <p:tag name="KSO_WM_CHIP_XID" val="5e6b05596848fb12bee65aca"/>
  <p:tag name="KSO_WM_UNIT_DEC_AREA_ID" val="b58123887fdf4d739b01721ecc4f4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8955eacac3d4bc2a69b03ff86672c23"/>
  <p:tag name="KSO_WM_UNIT_SUPPORT_BIG_FONT" val="1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5731fa9d42129dd389a"/>
  <p:tag name="KSO_WM_TEMPLATE_ASSEMBLE_GROUPID" val="5fd0b5731fa9d42129dd389a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7014"/>
  <p:tag name="KSO_WM_SLIDE_ID" val="diagram2021701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SLIDE_LAYOUT" val="a_d"/>
  <p:tag name="KSO_WM_SLIDE_LAYOUT_CNT" val="1_2"/>
  <p:tag name="KSO_WM_TEMPLATE_THUMBS_INDEX" val="1、4、7、12、13、14、15、16、17、18、20、24、25、28、33、36、40、43、44"/>
  <p:tag name="KSO_WM_SLIDE_SIZE" val="960*420"/>
  <p:tag name="KSO_WM_SLIDE_POSITION" val="0*0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768e478fb0c58a942f"/>
  <p:tag name="KSO_WM_CHIP_FILLPROP" val="[[{&quot;text_align&quot;:&quot;lm&quot;,&quot;text_direction&quot;:&quot;horizontal&quot;,&quot;support_big_font&quot;:false,&quot;picture_toward&quot;:0,&quot;picture_dockside&quot;:[],&quot;fill_id&quot;:&quot;8c440aad35754cd59bce53d7ccc9dbc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63c945ecab7d4a8996421c6275518d73&quot;,&quot;fill_align&quot;:&quot;cm&quot;,&quot;chip_types&quot;:[&quot;text&quot;,&quot;picture&quot;]},{&quot;text_align&quot;:&quot;cm&quot;,&quot;text_direction&quot;:&quot;horizontal&quot;,&quot;support_big_font&quot;:false,&quot;picture_toward&quot;:0,&quot;picture_dockside&quot;:[],&quot;fill_id&quot;:&quot;7e14533d547c4a07814ac12be70c5312&quot;,&quot;fill_align&quot;:&quot;cm&quot;,&quot;chip_types&quot;:[&quot;picture&quot;]}]]"/>
  <p:tag name="FIXED_XID_TMP" val="5f5ee1ca4d6848d78f644aeb"/>
  <p:tag name="KSO_WM_CHIP_DECFILLPROP" val="[]"/>
  <p:tag name="KSO_WM_SLIDE_CAN_ADD_NAVIGATION" val="1"/>
  <p:tag name="KSO_WM_SLIDE_LAYOUT_INFO" val="{&quot;id&quot;:&quot;2020-12-10T01:05:48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1:05:48&quot;,&quot;margin&quot;:{&quot;bottom&quot;:0.42300000786781311,&quot;left&quot;:1.2699999809265137,&quot;right&quot;:1.2699999809265137,&quot;top&quot;:0.42300000786781311},&quot;type&quot;:0},{&quot;direction&quot;:1,&quot;id&quot;:&quot;2020-12-10T01:05:48&quot;,&quot;maxSize&quot;:{&quot;size1&quot;:62.499618418005412},&quot;minSize&quot;:{&quot;size1&quot;:62.499618418005412},&quot;normalSize&quot;:{&quot;size1&quot;:62.499618418005412},&quot;subLayout&quot;:[{&quot;id&quot;:&quot;2020-12-10T01:05:48&quot;,&quot;margin&quot;:{&quot;bottom&quot;:5.3110003471374512,&quot;left&quot;:1.6929999589920044,&quot;right&quot;:0,&quot;top&quot;:4.8489999771118164},&quot;type&quot;:0},{&quot;id&quot;:&quot;2020-12-10T01:05:48&quot;,&quot;margin&quot;:{&quot;bottom&quot;:2.997999906539917,&quot;left&quot;:2.5399999618530273,&quot;right&quot;:1.6929999589920044,&quot;top&quot;:2.9630000591278076},&quot;type&quot;:0}],&quot;type&quot;:0}],&quot;type&quot;:0}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103ec1fa9d42129ddd6c2"/>
  <p:tag name="KSO_WM_TEMPLATE_ASSEMBLE_GROUPID" val="5fd103ec1fa9d42129ddd6c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dcea6feb-9ad7-4ecf-95f5-ef7cad4854d8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0926eb57-628d-4daa-81ad-596a93b24032}"/>
  <p:tag name="KSO_WM_UNIT_TYPE" val="i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d1244de1-4b73-4baf-b19b-daf383c1167e}"/>
  <p:tag name="KSO_WM_UNIT_TYPE" val="i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014_1*i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6f1f370a9634dbaae910843b59d0f51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07e345fcd07b4b59857802027e438535&quot;,&quot;X&quot;:{&quot;Pos&quot;:2},&quot;Y&quot;:{&quot;Pos&quot;:2}},&quot;whChangeMode&quot;:0}"/>
  <p:tag name="KSO_WM_CHIP_GROUPID" val="5f5ee1ca4d6848d78f644aeb"/>
  <p:tag name="KSO_WM_CHIP_XID" val="5f5f3b768e478fb0c58a942f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84"/>
  <p:tag name="KSO_WM_TEMPLATE_ASSEMBLE_XID" val="5fd103ec1fa9d42129ddd6c2"/>
  <p:tag name="KSO_WM_TEMPLATE_ASSEMBLE_GROUPID" val="5fd103ec1fa9d42129ddd6c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14_1*a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8ebac1849fb4c70b734eca0aa4c32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21d28a2f981438898e71b3518c0e098"/>
  <p:tag name="KSO_WM_UNIT_TEXT_FILL_FORE_SCHEMECOLOR_INDEX_BRIGHTNESS" val="0"/>
  <p:tag name="KSO_WM_UNIT_TEXT_FILL_FORE_SCHEMECOLOR_INDEX" val="13"/>
  <p:tag name="KSO_WM_UNIT_TEXT_FILL_TYPE" val="1"/>
  <p:tag name="KSO_WM_TEMPLATE_ASSEMBLE_XID" val="5fd103ec1fa9d42129ddd6c2"/>
  <p:tag name="KSO_WM_TEMPLATE_ASSEMBLE_GROUPID" val="5fd103ec1fa9d42129ddd6c2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61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7014_1*d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0bb002a17db4b54b63d53a13f52ba6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828331aacc343f99760fe534a2e29f3"/>
  <p:tag name="KSO_WM_UNIT_PLACING_PICTURE" val="c828331aacc343f99760fe534a2e29f3"/>
  <p:tag name="KSO_WM_UNIT_SUPPORT_UNIT_TYPE" val="[&quot;d&quot;]"/>
  <p:tag name="KSO_WM_TEMPLATE_ASSEMBLE_XID" val="5fd103ec1fa9d42129ddd6c2"/>
  <p:tag name="KSO_WM_TEMPLATE_ASSEMBLE_GROUPID" val="5fd103ec1fa9d42129ddd6c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35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7014_1*d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7e345fcd07b4b59857802027e43853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e868b34a10e4639ad105473463df3cc"/>
  <p:tag name="KSO_WM_UNIT_PLACING_PICTURE" val="5e868b34a10e4639ad105473463df3cc"/>
  <p:tag name="KSO_WM_TEMPLATE_ASSEMBLE_XID" val="5fd103ec1fa9d42129ddd6c2"/>
  <p:tag name="KSO_WM_TEMPLATE_ASSEMBLE_GROUPID" val="5fd103ec1fa9d42129ddd6c2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1892"/>
  <p:tag name="KSO_WM_TAG_VERSION" val="1.0"/>
  <p:tag name="KSO_WM_SLIDE_ID" val="diagram20211892_1"/>
  <p:tag name="KSO_WM_SLIDE_INDEX" val="1"/>
  <p:tag name="KSO_WM_SLIDE_ITEM_CNT" val="0"/>
  <p:tag name="KSO_WM_SLIDE_LAYOUT" val="d"/>
  <p:tag name="KSO_WM_SLIDE_LAYOUT_CNT" val="2"/>
  <p:tag name="KSO_WM_SLIDE_TYPE" val="text"/>
  <p:tag name="KSO_WM_SLIDE_SUBTYPE" val="picTxt"/>
  <p:tag name="KSO_WM_BEAUTIFY_FLAG" val="#wm#"/>
  <p:tag name="KSO_WM_SLIDE_POSITION" val="84*47"/>
  <p:tag name="KSO_WM_SLIDE_SIZE" val="836*44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2-12T22:54:29&quot;,&quot;maxSize&quot;:{&quot;size1&quot;:61.299999999999997},&quot;minSize&quot;:{&quot;size1&quot;:36.200000000000003},&quot;normalSize&quot;:{&quot;size1&quot;:47.600000000000001},&quot;subLayout&quot;:[{&quot;id&quot;:&quot;2021-02-12T22:54:29&quot;,&quot;margin&quot;:{&quot;bottom&quot;:2.9630000591278076,&quot;left&quot;:2.5399999618530273,&quot;right&quot;:0.026000002399086952,&quot;top&quot;:2.9630000591278076},&quot;type&quot;:0},{&quot;id&quot;:&quot;2021-02-12T22:54:29&quot;,&quot;margin&quot;:{&quot;bottom&quot;:2.9630000591278076,&quot;left&quot;:1.6929999589920044,&quot;right&quot;:2.5399999618530273,&quot;top&quot;:2.9630000591278076},&quot;type&quot;:0}],&quot;type&quot;:0}"/>
  <p:tag name="KSO_WM_SLIDE_BACKGROUND" val="[&quot;general&quot;]"/>
  <p:tag name="KSO_WM_SLIDE_RATIO" val="1.777778"/>
  <p:tag name="KSO_WM_TEMPLATE_SUBCATEGORY" val="21"/>
  <p:tag name="KSO_WM_TEMPLATE_MASTER_TYPE" val="0"/>
  <p:tag name="KSO_WM_TEMPLATE_COLOR_TYPE" val="1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8514caf1982843f58415543f86a08969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,{&quot;fill_id&quot;:&quot;9828eee373e8460b9325602065c17857&quot;,&quot;fill_align&quot;:&quot;cm&quot;,&quot;text_align&quot;:&quot;cm&quot;,&quot;text_direction&quot;:&quot;horizontal&quot;,&quot;chip_types&quot;:[&quot;picture&quot;]}]]"/>
  <p:tag name="KSO_WM_CHIP_XID" val="5ef0aed10e56d0f322bebb3c"/>
  <p:tag name="KSO_WM_SLIDE_CAN_ADD_NAVIGATION" val="1"/>
  <p:tag name="KSO_WM_CHIP_GROUPID" val="5ef0aed10e56d0f322bebb3b"/>
  <p:tag name="KSO_WM_SLIDE_BK_DARK_LIGHT" val="2"/>
  <p:tag name="KSO_WM_SLIDE_BACKGROUND_TYPE" val="general"/>
  <p:tag name="KSO_WM_SLIDE_SUPPORT_FEATURE_TYPE" val="0"/>
  <p:tag name="KSO_WM_TEMPLATE_ASSEMBLE_XID" val="5fd0c91e1fa9d42129dd7569"/>
  <p:tag name="KSO_WM_TEMPLATE_ASSEMBLE_GROUPID" val="5fd0c91e1fa9d42129dd7569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933abda-54d7-483d-98da-0af60ef68d8e}"/>
  <p:tag name="KSO_WM_UNIT_TYPE" val="i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63c2457-a07a-4c68-963d-8c13966ad0d7}"/>
  <p:tag name="KSO_WM_UNIT_TYPE" val="i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211892_1*i*1"/>
  <p:tag name="KSO_WM_TEMPLATE_CATEGORY" val="diagram"/>
  <p:tag name="KSO_WM_TEMPLATE_INDEX" val="20211892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84e2fb1aceac441695405bf7d27b179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9554450b7a24674968f4c2df6d629ee&quot;,&quot;X&quot;:{&quot;Pos&quot;:1},&quot;Y&quot;:{&quot;Pos&quot;:1}},&quot;whChangeMode&quot;:0}"/>
  <p:tag name="KSO_WM_CHIP_GROUPID" val="5ef0aed10e56d0f322bebb3b"/>
  <p:tag name="KSO_WM_CHIP_XID" val="5ef0aed10e56d0f322bebb3c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357"/>
  <p:tag name="KSO_WM_TEMPLATE_ASSEMBLE_XID" val="5fd0c91e1fa9d42129dd7569"/>
  <p:tag name="KSO_WM_TEMPLATE_ASSEMBLE_GROUPID" val="5fd0c91e1fa9d42129dd7569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892_1*d*1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1049974ca4f496ba365f29c4d7f18e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c393483d9d2416db4d37f31abdd91ee"/>
  <p:tag name="KSO_WM_UNIT_PLACING_PICTURE" val="1c393483d9d2416db4d37f31abdd91ee"/>
  <p:tag name="KSO_WM_UNIT_SUPPORT_UNIT_TYPE" val="[&quot;d&quot;,&quot;α&quot;,&quot;β&quot;,&quot;θ&quot;]"/>
  <p:tag name="KSO_WM_TEMPLATE_ASSEMBLE_XID" val="5fd0c91e1fa9d42129dd7569"/>
  <p:tag name="KSO_WM_TEMPLATE_ASSEMBLE_GROUPID" val="5fd0c91e1fa9d42129dd7569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892_1*d*2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9554450b7a24674968f4c2df6d629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e67d4c00d74f28ba838ffcda2e907f"/>
  <p:tag name="KSO_WM_UNIT_PLACING_PICTURE" val="55e67d4c00d74f28ba838ffcda2e907f"/>
  <p:tag name="KSO_WM_TEMPLATE_ASSEMBLE_XID" val="5fd0c91e1fa9d42129dd7569"/>
  <p:tag name="KSO_WM_TEMPLATE_ASSEMBLE_GROUPID" val="5fd0c91e1fa9d42129dd7569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1892"/>
  <p:tag name="KSO_WM_TAG_VERSION" val="1.0"/>
  <p:tag name="KSO_WM_SLIDE_ID" val="diagram20211892_1"/>
  <p:tag name="KSO_WM_SLIDE_INDEX" val="1"/>
  <p:tag name="KSO_WM_SLIDE_ITEM_CNT" val="0"/>
  <p:tag name="KSO_WM_SLIDE_LAYOUT" val="d"/>
  <p:tag name="KSO_WM_SLIDE_LAYOUT_CNT" val="2"/>
  <p:tag name="KSO_WM_SLIDE_TYPE" val="text"/>
  <p:tag name="KSO_WM_SLIDE_SUBTYPE" val="picTxt"/>
  <p:tag name="KSO_WM_BEAUTIFY_FLAG" val="#wm#"/>
  <p:tag name="KSO_WM_SLIDE_POSITION" val="84*47"/>
  <p:tag name="KSO_WM_SLIDE_SIZE" val="836*44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2-12T22:54:29&quot;,&quot;maxSize&quot;:{&quot;size1&quot;:61.299606415100662},&quot;minSize&quot;:{&quot;size1&quot;:36.199606415100668},&quot;normalSize&quot;:{&quot;size1&quot;:42.443356415100666},&quot;subLayout&quot;:[{&quot;id&quot;:&quot;2021-02-12T22:54:29&quot;,&quot;margin&quot;:{&quot;bottom&quot;:2.9630000591278076,&quot;left&quot;:2.5399999618530273,&quot;right&quot;:0.026000002399086952,&quot;top&quot;:2.9630000591278076},&quot;type&quot;:0},{&quot;id&quot;:&quot;2021-02-12T22:54:29&quot;,&quot;margin&quot;:{&quot;bottom&quot;:2.9630000591278076,&quot;left&quot;:1.6929999589920044,&quot;right&quot;:2.5399999618530273,&quot;top&quot;:2.9630000591278076},&quot;type&quot;:0}],&quot;type&quot;:0}"/>
  <p:tag name="KSO_WM_SLIDE_BACKGROUND" val="[&quot;general&quot;]"/>
  <p:tag name="KSO_WM_SLIDE_RATIO" val="1.777778"/>
  <p:tag name="KSO_WM_TEMPLATE_SUBCATEGORY" val="21"/>
  <p:tag name="KSO_WM_TEMPLATE_MASTER_TYPE" val="0"/>
  <p:tag name="KSO_WM_TEMPLATE_COLOR_TYPE" val="1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8514caf1982843f58415543f86a08969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,{&quot;fill_id&quot;:&quot;9828eee373e8460b9325602065c17857&quot;,&quot;fill_align&quot;:&quot;cm&quot;,&quot;text_align&quot;:&quot;cm&quot;,&quot;text_direction&quot;:&quot;horizontal&quot;,&quot;chip_types&quot;:[&quot;picture&quot;]}]]"/>
  <p:tag name="KSO_WM_CHIP_XID" val="5ef0aed10e56d0f322bebb3c"/>
  <p:tag name="KSO_WM_SLIDE_CAN_ADD_NAVIGATION" val="1"/>
  <p:tag name="KSO_WM_CHIP_GROUPID" val="5ef0aed10e56d0f322bebb3b"/>
  <p:tag name="KSO_WM_SLIDE_BK_DARK_LIGHT" val="2"/>
  <p:tag name="KSO_WM_SLIDE_BACKGROUND_TYPE" val="general"/>
  <p:tag name="KSO_WM_SLIDE_SUPPORT_FEATURE_TYPE" val="0"/>
  <p:tag name="KSO_WM_TEMPLATE_ASSEMBLE_XID" val="5fd0c91e1fa9d42129dd7569"/>
  <p:tag name="KSO_WM_TEMPLATE_ASSEMBLE_GROUPID" val="5fd0c91e1fa9d42129dd7569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0b12ee7-6f2a-4c11-8a71-03928b03a64e}"/>
  <p:tag name="KSO_WM_UNIT_TYPE" val="i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702373-ff5b-4d7f-a0ac-d11018549ca8}"/>
  <p:tag name="KSO_WM_UNIT_TYPE" val="i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211892_1*i*1"/>
  <p:tag name="KSO_WM_TEMPLATE_CATEGORY" val="diagram"/>
  <p:tag name="KSO_WM_TEMPLATE_INDEX" val="20211892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84e2fb1aceac441695405bf7d27b179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9554450b7a24674968f4c2df6d629ee&quot;,&quot;X&quot;:{&quot;Pos&quot;:1},&quot;Y&quot;:{&quot;Pos&quot;:1}},&quot;whChangeMode&quot;:0}"/>
  <p:tag name="KSO_WM_CHIP_GROUPID" val="5ef0aed10e56d0f322bebb3b"/>
  <p:tag name="KSO_WM_CHIP_XID" val="5ef0aed10e56d0f322bebb3c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357"/>
  <p:tag name="KSO_WM_TEMPLATE_ASSEMBLE_XID" val="5fd0c91e1fa9d42129dd7569"/>
  <p:tag name="KSO_WM_TEMPLATE_ASSEMBLE_GROUPID" val="5fd0c91e1fa9d42129dd7569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892_1*d*1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1049974ca4f496ba365f29c4d7f18e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c393483d9d2416db4d37f31abdd91ee"/>
  <p:tag name="KSO_WM_UNIT_PLACING_PICTURE" val="1c393483d9d2416db4d37f31abdd91ee"/>
  <p:tag name="KSO_WM_UNIT_SUPPORT_UNIT_TYPE" val="[&quot;d&quot;,&quot;α&quot;,&quot;β&quot;,&quot;θ&quot;]"/>
  <p:tag name="KSO_WM_TEMPLATE_ASSEMBLE_XID" val="5fd0c91e1fa9d42129dd7569"/>
  <p:tag name="KSO_WM_TEMPLATE_ASSEMBLE_GROUPID" val="5fd0c91e1fa9d42129dd7569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892_1*d*2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9554450b7a24674968f4c2df6d629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e67d4c00d74f28ba838ffcda2e907f"/>
  <p:tag name="KSO_WM_UNIT_PLACING_PICTURE" val="55e67d4c00d74f28ba838ffcda2e907f"/>
  <p:tag name="KSO_WM_TEMPLATE_ASSEMBLE_XID" val="5fd0c91e1fa9d42129dd7569"/>
  <p:tag name="KSO_WM_TEMPLATE_ASSEMBLE_GROUPID" val="5fd0c91e1fa9d42129dd7569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a0e56285-990e-4e7e-8b7a-81c26ddc7df9}"/>
  <p:tag name="KSO_WM_UNIT_TYPE" val="i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de82e2be-510a-48a9-a9ec-717a15e13787}"/>
  <p:tag name="KSO_WM_UNIT_TYPE" val="i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1892"/>
  <p:tag name="KSO_WM_TAG_VERSION" val="1.0"/>
  <p:tag name="KSO_WM_SLIDE_ID" val="diagram20211892_1"/>
  <p:tag name="KSO_WM_SLIDE_INDEX" val="1"/>
  <p:tag name="KSO_WM_SLIDE_ITEM_CNT" val="0"/>
  <p:tag name="KSO_WM_SLIDE_LAYOUT" val="d"/>
  <p:tag name="KSO_WM_SLIDE_LAYOUT_CNT" val="2"/>
  <p:tag name="KSO_WM_SLIDE_TYPE" val="text"/>
  <p:tag name="KSO_WM_SLIDE_SUBTYPE" val="picTxt"/>
  <p:tag name="KSO_WM_BEAUTIFY_FLAG" val="#wm#"/>
  <p:tag name="KSO_WM_SLIDE_POSITION" val="84*47"/>
  <p:tag name="KSO_WM_SLIDE_SIZE" val="836*44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2-12T22:54:29&quot;,&quot;maxSize&quot;:{&quot;size1&quot;:61.299606415100662},&quot;minSize&quot;:{&quot;size1&quot;:36.199606415100668},&quot;normalSize&quot;:{&quot;size1&quot;:45.880856415100666},&quot;subLayout&quot;:[{&quot;id&quot;:&quot;2021-02-12T22:54:29&quot;,&quot;margin&quot;:{&quot;bottom&quot;:2.9630000591278076,&quot;left&quot;:2.5399999618530273,&quot;right&quot;:0.026000002399086952,&quot;top&quot;:2.9630000591278076},&quot;type&quot;:0},{&quot;id&quot;:&quot;2021-02-12T22:54:29&quot;,&quot;margin&quot;:{&quot;bottom&quot;:2.9630000591278076,&quot;left&quot;:1.6929999589920044,&quot;right&quot;:2.5399999618530273,&quot;top&quot;:2.9630000591278076},&quot;type&quot;:0}],&quot;type&quot;:0}"/>
  <p:tag name="KSO_WM_SLIDE_BACKGROUND" val="[&quot;general&quot;]"/>
  <p:tag name="KSO_WM_SLIDE_RATIO" val="1.777778"/>
  <p:tag name="KSO_WM_TEMPLATE_SUBCATEGORY" val="21"/>
  <p:tag name="KSO_WM_TEMPLATE_MASTER_TYPE" val="0"/>
  <p:tag name="KSO_WM_TEMPLATE_COLOR_TYPE" val="1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8514caf1982843f58415543f86a08969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,{&quot;fill_id&quot;:&quot;9828eee373e8460b9325602065c17857&quot;,&quot;fill_align&quot;:&quot;cm&quot;,&quot;text_align&quot;:&quot;cm&quot;,&quot;text_direction&quot;:&quot;horizontal&quot;,&quot;chip_types&quot;:[&quot;picture&quot;]}]]"/>
  <p:tag name="KSO_WM_CHIP_XID" val="5ef0aed10e56d0f322bebb3c"/>
  <p:tag name="KSO_WM_SLIDE_CAN_ADD_NAVIGATION" val="1"/>
  <p:tag name="KSO_WM_CHIP_GROUPID" val="5ef0aed10e56d0f322bebb3b"/>
  <p:tag name="KSO_WM_SLIDE_BK_DARK_LIGHT" val="2"/>
  <p:tag name="KSO_WM_SLIDE_BACKGROUND_TYPE" val="general"/>
  <p:tag name="KSO_WM_SLIDE_SUPPORT_FEATURE_TYPE" val="0"/>
  <p:tag name="KSO_WM_TEMPLATE_ASSEMBLE_XID" val="5fd0c91e1fa9d42129dd7569"/>
  <p:tag name="KSO_WM_TEMPLATE_ASSEMBLE_GROUPID" val="5fd0c91e1fa9d42129dd7569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3aa7b73-9e18-4e18-9352-ebed55b44891}"/>
  <p:tag name="KSO_WM_UNIT_TYPE" val="i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f71d6f50-933b-4cc7-87be-46fa41b57730}"/>
  <p:tag name="KSO_WM_UNIT_TYPE" val="i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211892_1*i*1"/>
  <p:tag name="KSO_WM_TEMPLATE_CATEGORY" val="diagram"/>
  <p:tag name="KSO_WM_TEMPLATE_INDEX" val="20211892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84e2fb1aceac441695405bf7d27b179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9554450b7a24674968f4c2df6d629ee&quot;,&quot;X&quot;:{&quot;Pos&quot;:1},&quot;Y&quot;:{&quot;Pos&quot;:1}},&quot;whChangeMode&quot;:0}"/>
  <p:tag name="KSO_WM_CHIP_GROUPID" val="5ef0aed10e56d0f322bebb3b"/>
  <p:tag name="KSO_WM_CHIP_XID" val="5ef0aed10e56d0f322bebb3c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357"/>
  <p:tag name="KSO_WM_TEMPLATE_ASSEMBLE_XID" val="5fd0c91e1fa9d42129dd7569"/>
  <p:tag name="KSO_WM_TEMPLATE_ASSEMBLE_GROUPID" val="5fd0c91e1fa9d42129dd7569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892_1*d*1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1049974ca4f496ba365f29c4d7f18e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c393483d9d2416db4d37f31abdd91ee"/>
  <p:tag name="KSO_WM_UNIT_PLACING_PICTURE" val="1c393483d9d2416db4d37f31abdd91ee"/>
  <p:tag name="KSO_WM_UNIT_SUPPORT_UNIT_TYPE" val="[&quot;d&quot;,&quot;α&quot;,&quot;β&quot;,&quot;θ&quot;]"/>
  <p:tag name="KSO_WM_TEMPLATE_ASSEMBLE_XID" val="5fd0c91e1fa9d42129dd7569"/>
  <p:tag name="KSO_WM_TEMPLATE_ASSEMBLE_GROUPID" val="5fd0c91e1fa9d42129dd7569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892_1*d*2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9554450b7a24674968f4c2df6d629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e67d4c00d74f28ba838ffcda2e907f"/>
  <p:tag name="KSO_WM_UNIT_PLACING_PICTURE" val="55e67d4c00d74f28ba838ffcda2e907f"/>
  <p:tag name="KSO_WM_TEMPLATE_ASSEMBLE_XID" val="5fd0c91e1fa9d42129dd7569"/>
  <p:tag name="KSO_WM_TEMPLATE_ASSEMBLE_GROUPID" val="5fd0c91e1fa9d42129dd7569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6123c136-7575-451d-bf86-edec8124162c}"/>
  <p:tag name="KSO_WM_UNIT_TYPE" val="i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4361f26-93ee-4adf-9edd-7a1c03521332}"/>
  <p:tag name="KSO_WM_UNIT_TYPE" val="i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09242"/>
  <p:tag name="KSO_WM_SLIDE_BACKGROUND" val="[&quot;general&quot;]"/>
  <p:tag name="KSO_WM_SLIDE_RATIO" val="1.777778"/>
  <p:tag name="KSO_WM_SLIDE_ID" val="diagram2020924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00*540"/>
  <p:tag name="KSO_WM_SLIDE_POSITION" val="60*0"/>
  <p:tag name="KSO_WM_TAG_VERSION" val="1.0"/>
  <p:tag name="KSO_WM_BEAUTIFY_FLAG" val="#wm#"/>
  <p:tag name="KSO_WM_SLIDE_LAYOUT" val="a_d_f"/>
  <p:tag name="KSO_WM_SLIDE_LAYOUT_CNT" val="1_2_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b&quot;,&quot;text_direction&quot;:&quot;horizontal&quot;,&quot;support_big_font&quot;:true,&quot;picture_toward&quot;:0,&quot;picture_dockside&quot;:[],&quot;fill_id&quot;:&quot;bd053a02ca1448f38605600f4b02ed22&quot;,&quot;fill_align&quot;:&quot;lb&quot;,&quot;chip_types&quot;:[&quot;header&quot;]},{&quot;text_align&quot;:&quot;lt&quot;,&quot;text_direction&quot;:&quot;horizontal&quot;,&quot;support_big_font&quot;:true,&quot;picture_toward&quot;:0,&quot;picture_dockside&quot;:[],&quot;fill_id&quot;:&quot;ac397cd709d7444ca5f5f0f2b803aade&quot;,&quot;fill_align&quot;:&quot;lt&quot;,&quot;chip_types&quot;:[&quot;text&quot;]},{&quot;text_align&quot;:&quot;cm&quot;,&quot;text_direction&quot;:&quot;horizontal&quot;,&quot;support_features&quot;:[&quot;collage&quot;],&quot;support_big_font&quot;:false,&quot;picture_toward&quot;:0,&quot;picture_dockside&quot;:[],&quot;fill_id&quot;:&quot;9677859fcd0145eea736c00c5c626a5f&quot;,&quot;fill_align&quot;:&quot;cm&quot;,&quot;chip_types&quot;:[&quot;picture&quot;]},{&quot;text_align&quot;:&quot;cm&quot;,&quot;text_direction&quot;:&quot;horizontal&quot;,&quot;support_features&quot;:[&quot;collage&quot;],&quot;support_big_font&quot;:false,&quot;picture_toward&quot;:0,&quot;picture_dockside&quot;:[],&quot;fill_id&quot;:&quot;d620ea71379641df9e9463bb445b4bfe&quot;,&quot;fill_align&quot;:&quot;cm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18:50:20&quot;,&quot;maxSize&quot;:{&quot;size1&quot;:40},&quot;minSize&quot;:{&quot;size1&quot;:40},&quot;normalSize&quot;:{&quot;size1&quot;:40},&quot;subLayout&quot;:[{&quot;id&quot;:&quot;2020-12-09T18:50:20&quot;,&quot;margin&quot;:{&quot;bottom&quot;:0.42300000786781311,&quot;left&quot;:2.1170001029968262,&quot;right&quot;:20.743000030517578,&quot;top&quot;:3.809999942779541},&quot;type&quot;:0},{&quot;id&quot;:&quot;2020-12-09T18:50:20&quot;,&quot;margin&quot;:{&quot;bottom&quot;:2.1170001029968262,&quot;left&quot;:2.1170001029968262,&quot;right&quot;:20.743000030517578,&quot;top&quot;:0.84700000286102295},&quot;type&quot;:0}],&quot;type&quot;:0}"/>
  <p:tag name="KSO_WM_CHIP_XID" val="5f0fd2dc05e68e5c80755def"/>
  <p:tag name="KSO_WM_CHIP_DECFILLPROP" val="[]"/>
  <p:tag name="KSO_WM_CHIP_GROUPID" val="5ef803cb530ab05030a616e0"/>
  <p:tag name="KSO_WM_SLIDE_BK_DARK_LIGHT" val="2"/>
  <p:tag name="KSO_WM_SLIDE_BACKGROUND_TYPE" val="general"/>
  <p:tag name="KSO_WM_SLIDE_SUPPORT_FEATURE_TYPE" val="0"/>
  <p:tag name="KSO_WM_TEMPLATE_ASSEMBLE_XID" val="5fd0abe71fa9d42129dd26da"/>
  <p:tag name="KSO_WM_TEMPLATE_ASSEMBLE_GROUPID" val="5fd0abe71fa9d42129dd26da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4c7042b-595f-4f8b-9e0a-70df05581b9b}"/>
  <p:tag name="KSO_WM_UNIT_TYPE" val="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6d7968ff-d5c7-4d7d-a1c0-17740647e8e6}"/>
  <p:tag name="KSO_WM_UNIT_TYPE" val="i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9242_1*i*1"/>
  <p:tag name="KSO_WM_TEMPLATE_CATEGORY" val="diagram"/>
  <p:tag name="KSO_WM_TEMPLATE_INDEX" val="2020924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1ece224f0b54670a649683347887ed4"/>
  <p:tag name="KSO_WM_UNIT_DECORATE_INFO" val="{&quot;ReferentInfo&quot;:{&quot;Id&quot;:&quot;slide&quot;,&quot;X&quot;:{&quot;Pos&quot;:0},&quot;Y&quot;:{&quot;Pos&quot;:1}},&quot;DecorateInfoX&quot;:{&quot;Pos&quot;:0,&quot;IsAbs&quot;:false},&quot;DecorateInfoY&quot;:{&quot;Pos&quot;:1,&quot;IsAbs&quot;:false},&quot;DecorateInfoW&quot;:{&quot;IsAbs&quot;:false},&quot;DecorateInfoH&quot;:{&quot;IsAbs&quot;:false},&quot;whChangeMode&quot;:1}"/>
  <p:tag name="KSO_WM_CHIP_GROUPID" val="5ef803cb530ab05030a616e0"/>
  <p:tag name="KSO_WM_CHIP_XID" val="5f0fd2dc05e68e5c80755def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5fd0abe71fa9d42129dd26da"/>
  <p:tag name="KSO_WM_TEMPLATE_ASSEMBLE_GROUPID" val="5fd0abe71fa9d42129dd26da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9242_1*i*2"/>
  <p:tag name="KSO_WM_TEMPLATE_CATEGORY" val="diagram"/>
  <p:tag name="KSO_WM_TEMPLATE_INDEX" val="2020924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bda3a1c654842cea43c4e9ebe45644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803cb530ab05030a616e0"/>
  <p:tag name="KSO_WM_CHIP_XID" val="5f0fd2dc05e68e5c80755def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5fd0abe71fa9d42129dd26da"/>
  <p:tag name="KSO_WM_TEMPLATE_ASSEMBLE_GROUPID" val="5fd0abe71fa9d42129dd26da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242_1*a*1"/>
  <p:tag name="KSO_WM_TEMPLATE_CATEGORY" val="diagram"/>
  <p:tag name="KSO_WM_TEMPLATE_INDEX" val="20209242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8e8363393c346f2b3786498fd8a00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8573145545ed431aa4dee208980c66d0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5fd0abe71fa9d42129dd26da"/>
  <p:tag name="KSO_WM_TEMPLATE_ASSEMBLE_GROUPID" val="5fd0abe71fa9d42129dd26da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9242_1*f*1"/>
  <p:tag name="KSO_WM_TEMPLATE_CATEGORY" val="diagram"/>
  <p:tag name="KSO_WM_TEMPLATE_INDEX" val="2020924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5"/>
  <p:tag name="KSO_WM_UNIT_SHOW_EDIT_AREA_INDICATION" val="1"/>
  <p:tag name="KSO_WM_CHIP_GROUPID" val="5e6b05596848fb12bee65ac8"/>
  <p:tag name="KSO_WM_CHIP_XID" val="5e6b05596848fb12bee65aca"/>
  <p:tag name="KSO_WM_UNIT_DEC_AREA_ID" val="10cb00c91a2d4a9c968ec3abf2c833d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c29935a350b0464b9ced3ccbfb210375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5fd0abe71fa9d42129dd26da"/>
  <p:tag name="KSO_WM_TEMPLATE_ASSEMBLE_GROUPID" val="5fd0abe71fa9d42129dd26da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88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9242_1*d*2"/>
  <p:tag name="KSO_WM_TEMPLATE_CATEGORY" val="diagram"/>
  <p:tag name="KSO_WM_TEMPLATE_INDEX" val="2020924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03e53b219774aebb7bcbfd82648bb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7897a655d26433a974ac530c9950c27"/>
  <p:tag name="KSO_WM_UNIT_PLACING_PICTURE" val="a7897a655d26433a974ac530c9950c27"/>
  <p:tag name="KSO_WM_TEMPLATE_ASSEMBLE_XID" val="5fd0abe71fa9d42129dd26da"/>
  <p:tag name="KSO_WM_TEMPLATE_ASSEMBLE_GROUPID" val="5fd0abe71fa9d42129dd26da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88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9242_1*d*1"/>
  <p:tag name="KSO_WM_TEMPLATE_CATEGORY" val="diagram"/>
  <p:tag name="KSO_WM_TEMPLATE_INDEX" val="2020924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8fd91fdbc3946dab4723ee3780aed1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a9ca0def3314661a8efdb3576494532"/>
  <p:tag name="KSO_WM_UNIT_PLACING_PICTURE" val="5a9ca0def3314661a8efdb3576494532"/>
  <p:tag name="KSO_WM_TEMPLATE_ASSEMBLE_XID" val="5fd0abe71fa9d42129dd26da"/>
  <p:tag name="KSO_WM_TEMPLATE_ASSEMBLE_GROUPID" val="5fd0abe71fa9d42129dd26da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a126735d-7939-4eb5-8250-a048f7b2f287}"/>
  <p:tag name="KSO_WM_UNIT_TYPE" val="i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cb17e23-63a3-48ff-9f4f-159422c82db0}"/>
  <p:tag name="KSO_WM_UNIT_TYPE" val="i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86707e1-cda9-4cde-9877-3c1c1d569159}"/>
  <p:tag name="KSO_WM_UNIT_TYPE" val="i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43b845b2-d744-44f3-8269-5742e1a26e0e}"/>
  <p:tag name="KSO_WM_UNIT_TYPE" val="i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2184"/>
  <p:tag name="KSO_WM_BEAUTIFY_FLAG" val="#wm#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2-09T21:38:00&quot;,&quot;maxSize&quot;:{&quot;size1&quot;:56.199647201087409},&quot;minSize&quot;:{&quot;size1&quot;:49.999647201087406},&quot;normalSize&quot;:{&quot;size1&quot;:53.199647201087416},&quot;subLayout&quot;:[{&quot;id&quot;:&quot;2020-12-09T21:38:00&quot;,&quot;maxSize&quot;:{&quot;size1&quot;:37.816371319004915},&quot;minSize&quot;:{&quot;size1&quot;:20.016371319004922},&quot;normalSize&quot;:{&quot;size1&quot;:23.683037985671586},&quot;subLayout&quot;:[{&quot;id&quot;:&quot;2020-12-09T21:38:00&quot;,&quot;margin&quot;:{&quot;bottom&quot;:0.026000002399086952,&quot;left&quot;:2.1170001029968262,&quot;right&quot;:1.2439998388290405,&quot;top&quot;:2.1170001029968262},&quot;type&quot;:0},{&quot;id&quot;:&quot;2020-12-09T21:38:00&quot;,&quot;margin&quot;:{&quot;bottom&quot;:2.1170001029968262,&quot;left&quot;:2.1170001029968262,&quot;right&quot;:1.2439998388290405,&quot;top&quot;:0.81999999284744263},&quot;type&quot;:0}],&quot;type&quot;:0},{&quot;id&quot;:&quot;2020-12-09T21:38:00&quot;,&quot;margin&quot;:{&quot;bottom&quot;:1.2699999809265137,&quot;left&quot;:0,&quot;right&quot;:2.1170001029968262,&quot;top&quot;:1.2699999809265137},&quot;type&quot;:0}],&quot;type&quot;:0}"/>
  <p:tag name="KSO_WM_SLIDE_BACKGROUND" val="[&quot;general&quot;]"/>
  <p:tag name="KSO_WM_SLIDE_RATIO" val="1.777778"/>
  <p:tag name="KSO_WM_SLIDE_ID" val="diagram2021218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40*420"/>
  <p:tag name="KSO_WM_SLIDE_POSITION" val="60*60"/>
  <p:tag name="KSO_WM_TAG_VERSION" val="1.0"/>
  <p:tag name="KSO_WM_SLIDE_LAYOUT" val="a_d_f"/>
  <p:tag name="KSO_WM_SLIDE_LAYOUT_CNT" val="1_1_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b&quot;,&quot;text_direction&quot;:&quot;horizontal&quot;,&quot;support_big_font&quot;:false,&quot;fill_id&quot;:&quot;1b805c6bccd04b379090300748345bd0&quot;,&quot;fill_align&quot;:&quot;lb&quot;,&quot;chip_types&quot;:[&quot;header&quot;]},{&quot;text_align&quot;:&quot;lt&quot;,&quot;text_direction&quot;:&quot;horizontal&quot;,&quot;support_big_font&quot;:false,&quot;fill_id&quot;:&quot;3fe77acd71f84459bae1c17a325b49fe&quot;,&quot;fill_align&quot;:&quot;lt&quot;,&quot;chip_types&quot;:[&quot;text&quot;,&quot;chart&quot;,&quot;table&quot;]},{&quot;text_align&quot;:&quot;lm&quot;,&quot;text_direction&quot;:&quot;horizontal&quot;,&quot;support_features&quot;:[&quot;collage&quot;,&quot;carousel&quot;,&quot;creativecrop&quot;],&quot;support_big_font&quot;:false,&quot;fill_id&quot;:&quot;630c36f9094644bbb21868162f8fa0cf&quot;,&quot;fill_align&quot;:&quot;lm&quot;,&quot;chip_types&quot;:[&quot;diagram&quot;,&quot;pictext&quot;,&quot;text&quot;,&quot;picture&quot;,&quot;chart&quot;,&quot;table&quot;,&quot;video&quot;]}]]"/>
  <p:tag name="KSO_WM_CHIP_XID" val="5eecb344a758c1ec0b708a51"/>
  <p:tag name="KSO_WM_CHIP_DECFILLPROP" val="[]"/>
  <p:tag name="KSO_WM_CHIP_GROUPID" val="5eecb344a758c1ec0b708a50"/>
  <p:tag name="KSO_WM_SLIDE_BK_DARK_LIGHT" val="2"/>
  <p:tag name="KSO_WM_SLIDE_BACKGROUND_TYPE" val="general"/>
  <p:tag name="KSO_WM_SLIDE_SUPPORT_FEATURE_TYPE" val="7"/>
  <p:tag name="KSO_WM_TEMPLATE_ASSEMBLE_XID" val="5fd0d3381fa9d42129dd80a1"/>
  <p:tag name="KSO_WM_TEMPLATE_ASSEMBLE_GROUPID" val="5fd0d3381fa9d42129dd80a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ad84fbae-117a-4c24-8e21-004587ca7d14}"/>
  <p:tag name="KSO_WM_UNIT_TYPE" val="i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924d89b-c9f6-4b9b-9297-03c9d8e82b46}"/>
  <p:tag name="KSO_WM_UNIT_TYPE" val="i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184_1*a*1"/>
  <p:tag name="KSO_WM_TEMPLATE_CATEGORY" val="diagram"/>
  <p:tag name="KSO_WM_TEMPLATE_INDEX" val="20212184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53b76c062fa42d29bc240dcbae59661"/>
  <p:tag name="KSO_WM_CHIP_FILLAREA_FILL_RULE" val="{&quot;fill_align&quot;:&quot;lb&quot;,&quot;fill_mode&quot;:&quot;full&quot;,&quot;sacle_strategy&quot;:&quot;smart&quot;}"/>
  <p:tag name="KSO_WM_ASSEMBLE_CHIP_INDEX" val="ab9c6c340a4d43a3a2f003ec46079775"/>
  <p:tag name="KSO_WM_UNIT_TEXT_FILL_FORE_SCHEMECOLOR_INDEX_BRIGHTNESS" val="0"/>
  <p:tag name="KSO_WM_UNIT_TEXT_FILL_FORE_SCHEMECOLOR_INDEX" val="13"/>
  <p:tag name="KSO_WM_UNIT_TEXT_FILL_TYPE" val="1"/>
  <p:tag name="KSO_WM_TEMPLATE_ASSEMBLE_XID" val="5fd0d3381fa9d42129dd80a1"/>
  <p:tag name="KSO_WM_TEMPLATE_ASSEMBLE_GROUPID" val="5fd0d3381fa9d42129dd80a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84_1*f*1"/>
  <p:tag name="KSO_WM_TEMPLATE_CATEGORY" val="diagram"/>
  <p:tag name="KSO_WM_TEMPLATE_INDEX" val="2021218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76"/>
  <p:tag name="KSO_WM_UNIT_SHOW_EDIT_AREA_INDICATION" val="1"/>
  <p:tag name="KSO_WM_CHIP_GROUPID" val="5e6b05596848fb12bee65ac8"/>
  <p:tag name="KSO_WM_CHIP_XID" val="5e6b05596848fb12bee65aca"/>
  <p:tag name="KSO_WM_UNIT_DEC_AREA_ID" val="e9a626a37c8148f4834beb546793291a"/>
  <p:tag name="KSO_WM_CHIP_FILLAREA_FILL_RULE" val="{&quot;fill_align&quot;:&quot;lt&quot;,&quot;fill_mode&quot;:&quot;full&quot;,&quot;sacle_strategy&quot;:&quot;smart&quot;}"/>
  <p:tag name="KSO_WM_ASSEMBLE_CHIP_INDEX" val="0950a5d5127944249e640fb738eb0614"/>
  <p:tag name="KSO_WM_UNIT_SUPPORT_UNIT_TYPE" val="[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d0d3381fa9d42129dd80a1"/>
  <p:tag name="KSO_WM_TEMPLATE_ASSEMBLE_GROUPID" val="5fd0d3381fa9d42129dd80a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481*126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184_1*d*1"/>
  <p:tag name="KSO_WM_TEMPLATE_CATEGORY" val="diagram"/>
  <p:tag name="KSO_WM_TEMPLATE_INDEX" val="2021218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c997647e50d4a758c00b5475eb0abab"/>
  <p:tag name="KSO_WM_CHIP_FILLAREA_FILL_RULE" val="{&quot;fill_align&quot;:&quot;lm&quot;,&quot;fill_mode&quot;:&quot;full&quot;,&quot;sacle_strategy&quot;:&quot;smart&quot;}"/>
  <p:tag name="KSO_WM_ASSEMBLE_CHIP_INDEX" val="958839376d864c39aaec71fe578e7342"/>
  <p:tag name="KSO_WM_UNIT_PLACING_PICTURE" val="958839376d864c39aaec71fe578e7342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d3381fa9d42129dd80a1"/>
  <p:tag name="KSO_WM_TEMPLATE_ASSEMBLE_GROUPID" val="5fd0d3381fa9d42129dd80a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fcfb0fa8-4b46-4499-9a07-c9f067fe5953}"/>
  <p:tag name="KSO_WM_UNIT_TYPE" val="i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d6dbf2d2-be33-45eb-aa17-e75f257578c8}"/>
  <p:tag name="KSO_WM_UNIT_TYPE" val="i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05.5984251968503,&quot;width&quot;:4323.8188976377951}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321.4692913385825,&quot;width&quot;:4323.8188976377951}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4757"/>
  <p:tag name="KSO_WM_BEAUTIFY_FLAG" val="#wm#"/>
  <p:tag name="KSO_WM_SLIDE_BACKGROUND" val="[&quot;leftRight&quot;]"/>
  <p:tag name="KSO_WM_SLIDE_RATIO" val="1.777778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ecf646b86bf8da9b6740180"/>
  <p:tag name="KSO_WM_CHIP_FILLPROP" val="[[{&quot;fill_id&quot;:&quot;164c300f690d423ab1b6e3b65edb0bf9&quot;,&quot;fill_align&quot;:&quot;lb&quot;,&quot;text_align&quot;:&quot;lb&quot;,&quot;text_direction&quot;:&quot;horizontal&quot;,&quot;chip_types&quot;:[&quot;header&quot;]},{&quot;fill_id&quot;:&quot;722accd572074b41a2d4cf8c733c9957&quot;,&quot;fill_align&quot;:&quot;cm&quot;,&quot;text_align&quot;:&quot;lm&quot;,&quot;text_direction&quot;:&quot;horizontal&quot;,&quot;chip_types&quot;:[&quot;diagram&quot;,&quot;pictext&quot;,&quot;text&quot;,&quot;picture&quot;,&quot;chart&quot;,&quot;table&quot;,&quot;video&quot;],&quot;support_features&quot;:[&quot;collage&quot;,&quot;carousel&quot;]}]]"/>
  <p:tag name="KSO_WM_SLIDE_ID" val="diagram2021475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12*540"/>
  <p:tag name="KSO_WM_SLIDE_POSITION" val="0*0"/>
  <p:tag name="KSO_WM_TAG_VERSION" val="1.0"/>
  <p:tag name="KSO_WM_SLIDE_LAYOUT" val="a_d"/>
  <p:tag name="KSO_WM_SLIDE_LAYOUT_CNT" val="1_1"/>
  <p:tag name="KSO_WM_SLIDE_LAYOUT_INFO" val="{&quot;direction&quot;:1,&quot;id&quot;:&quot;2020-12-09T23:21:43&quot;,&quot;maxSize&quot;:{&quot;size1&quot;:32.499622819304932},&quot;minSize&quot;:{&quot;size1&quot;:32.499622819304932},&quot;normalSize&quot;:{&quot;size1&quot;:32.499622819304932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0-12-09T23:21:43&quot;,&quot;margin&quot;:{&quot;bottom&quot;:5.0799999237060547,&quot;left&quot;:1.6929999589920044,&quot;right&quot;:1.6929999589920044,&quot;top&quot;:3.3870000839233398},&quot;type&quot;:0},{&quot;id&quot;:&quot;2020-12-09T23:21:43&quot;,&quot;margin&quot;:{&quot;bottom&quot;:1.6929999589920044,&quot;left&quot;:1.6929999589920044,&quot;right&quot;:1.6929999589920044,&quot;top&quot;:1.6929999589920044},&quot;type&quot;:0}],&quot;type&quot;:0}"/>
  <p:tag name="KSO_WM_CHIP_GROUPID" val="5ecf646b86bf8da9b674017f"/>
  <p:tag name="KSO_WM_SLIDE_BK_DARK_LIGHT" val="2"/>
  <p:tag name="KSO_WM_SLIDE_BACKGROUND_TYPE" val="leftRight"/>
  <p:tag name="KSO_WM_SLIDE_SUPPORT_FEATURE_TYPE" val="3"/>
  <p:tag name="KSO_WM_TEMPLATE_ASSEMBLE_XID" val="5fd0eb871fa9d42129ddb9a1"/>
  <p:tag name="KSO_WM_TEMPLATE_ASSEMBLE_GROUPID" val="5fd0eb871fa9d42129ddb9a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WM_BEAUTIFY_SHAPE_IDENTITY" val="{1681f15f-f4f4-4885-9156-e0c73ff1c7fd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WM_BEAUTIFY_SHAPE_IDENTITY" val="{b8b9b5e1-7d43-4019-b11c-4911f3ad4186}"/>
  <p:tag name="KSO_WM_UNIT_TYPE" val="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4757_1*a*1"/>
  <p:tag name="KSO_WM_TEMPLATE_CATEGORY" val="diagram"/>
  <p:tag name="KSO_WM_TEMPLATE_INDEX" val="20214757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4a187203ce54ea9a3efe1c4edbf861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98d90f4a6fdb49afabeedb01231417e7"/>
  <p:tag name="KSO_WM_UNIT_TEXT_FILL_FORE_SCHEMECOLOR_INDEX_BRIGHTNESS" val="0"/>
  <p:tag name="KSO_WM_UNIT_TEXT_FILL_FORE_SCHEMECOLOR_INDEX" val="13"/>
  <p:tag name="KSO_WM_UNIT_TEXT_FILL_TYPE" val="1"/>
  <p:tag name="KSO_WM_TEMPLATE_ASSEMBLE_XID" val="5fd0eb871fa9d42129ddb9a1"/>
  <p:tag name="KSO_WM_TEMPLATE_ASSEMBLE_GROUPID" val="5fd0eb871fa9d42129ddb9a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04*19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4757_1*d*1"/>
  <p:tag name="KSO_WM_TEMPLATE_CATEGORY" val="diagram"/>
  <p:tag name="KSO_WM_TEMPLATE_INDEX" val="2021475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2230b6e784d49bca1676da046b9a77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d470e76c93c445b8031f70f50a89009"/>
  <p:tag name="KSO_WM_UNIT_PLACING_PICTURE" val="8d470e76c93c445b8031f70f50a890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eb871fa9d42129ddb9a1"/>
  <p:tag name="KSO_WM_TEMPLATE_ASSEMBLE_GROUPID" val="5fd0eb871fa9d42129ddb9a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a66e204889ef415a9fb919b22726a82c"/>
  <p:tag name="KSO_WM_UNIT_SM_LIMIT_TYPE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4757_1*i*2"/>
  <p:tag name="KSO_WM_TEMPLATE_CATEGORY" val="diagram"/>
  <p:tag name="KSO_WM_TEMPLATE_INDEX" val="20214757"/>
  <p:tag name="KSO_WM_UNIT_LAYERLEVEL" val="1"/>
  <p:tag name="KSO_WM_TAG_VERSION" val="1.0"/>
  <p:tag name="KSO_WM_BEAUTIFY_FLAG" val="#wm#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74a187203ce54ea9a3efe1c4edbf8617&quot;,&quot;X&quot;:{&quot;Pos&quot;:0},&quot;Y&quot;:{&quot;Pos&quot;:2}},&quot;whChangeMode&quot;:0}"/>
  <p:tag name="KSO_WM_CHIP_GROUPID" val="5ecf646b86bf8da9b674017f"/>
  <p:tag name="KSO_WM_CHIP_XID" val="5ecf646b86bf8da9b674018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"/>
  <p:tag name="KSO_WM_TEMPLATE_ASSEMBLE_XID" val="5fd0eb871fa9d42129ddb9a1"/>
  <p:tag name="KSO_WM_TEMPLATE_ASSEMBLE_GROUPID" val="5fd0eb871fa9d42129ddb9a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91288"/>
  <p:tag name="KSO_WM_BEAUTIFY_FLAG" val="#wm#"/>
  <p:tag name="KSO_WM_SLIDE_ID" val="diagram20191288_1"/>
  <p:tag name="KSO_WM_SLIDE_ITEM_CNT" val="0"/>
  <p:tag name="KSO_WM_SLIDE_INDEX" val="1"/>
  <p:tag name="KSO_WM_TAG_VERSION" val="1.0"/>
  <p:tag name="KSO_WM_SLIDE_TYPE" val="text"/>
  <p:tag name="KSO_WM_SLIDE_SUBTYPE" val="picTxt"/>
  <p:tag name="KSO_WM_SLIDE_SIZE" val="853*470"/>
  <p:tag name="KSO_WM_SLIDE_POSITION" val="53*34"/>
  <p:tag name="KSO_WM_SLIDE_LAYOUT" val="a_d"/>
  <p:tag name="KSO_WM_SLIDE_LAYOUT_CNT" val="1_1"/>
  <p:tag name="KSO_WM_SLIDE_CONSTRAINT" val="%7b%22slideConstraint%22%3a%7b%22seriesAreas%22%3a%5b%5d%2c%22singleAreas%22%3a%5b%7b%22shapes%22%3a%5b11%5d%2c%22serialConstraintIndex%22%3a-1%2c%22areatextmark%22%3a0%2c%22pictureprocessmark%22%3a0%7d%5d%7d%7d"/>
  <p:tag name="KSO_WM_SLIDE_COLORSCHEME_VERSION" val="3.2"/>
  <p:tag name="KSO_WM_SLIDE_BK_DARK_LIGHT" val="2"/>
  <p:tag name="KSO_WM_SLIDE_BACKGROUND_TYPE" val="general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67255c7-08d6-4478-8ef6-91905907ed1b}"/>
  <p:tag name="KSO_WM_UNIT_TYPE" val="i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4d0ae5be-d6de-42f5-bae0-4e9dd4b626e5}"/>
  <p:tag name="KSO_WM_UNIT_TYPE" val="i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1288_1*i*1"/>
  <p:tag name="KSO_WM_TEMPLATE_CATEGORY" val="diagram"/>
  <p:tag name="KSO_WM_TEMPLATE_INDEX" val="20191288"/>
  <p:tag name="KSO_WM_UNIT_LAYERLEVEL" val="1"/>
  <p:tag name="KSO_WM_TAG_VERSION" val="1.0"/>
  <p:tag name="KSO_WM_BEAUTIFY_FLAG" val="#wm#"/>
  <p:tag name="KSO_WM_UNIT_ADJUSTLAYOUT_ID" val="3"/>
  <p:tag name="KSO_WM_UNIT_COLOR_SCHEME_SHAPE_ID" val="3"/>
  <p:tag name="KSO_WM_UNIT_COLOR_SCHEME_PARENT_PAGE" val="0_1"/>
  <p:tag name="KSO_WM_UNIT_FILL_FORE_SCHEMECOLOR_INDEX_BRIGHTNESS" val="-0.25"/>
  <p:tag name="KSO_WM_UNIT_FILL_FORE_SCHEMECOLOR_INDEX" val="1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Click here to add the headline content"/>
  <p:tag name="KSO_WM_UNIT_TEXT_PART_ID" val="5-X"/>
  <p:tag name="KSO_WM_UNIT_TEXT_PART_SIZE" val="92.4*403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1288_1*a*1"/>
  <p:tag name="KSO_WM_TEMPLATE_CATEGORY" val="diagram"/>
  <p:tag name="KSO_WM_TEMPLATE_INDEX" val="20191288"/>
  <p:tag name="KSO_WM_UNIT_LAYERLEVEL" val="1"/>
  <p:tag name="KSO_WM_TAG_VERSION" val="1.0"/>
  <p:tag name="KSO_WM_BEAUTIFY_FLAG" val="#wm#"/>
  <p:tag name="KSO_WM_UNIT_ADJUSTLAYOUT_ID" val="18"/>
  <p:tag name="KSO_WM_UNIT_COLOR_SCHEME_SHAPE_ID" val="18"/>
  <p:tag name="KSO_WM_UNIT_COLOR_SCHEME_PARENT_PAGE" val="0_1"/>
  <p:tag name="KSO_WM_UNIT_TEXT_PART_ID_V2" val="a-2-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1288_1*i*3"/>
  <p:tag name="KSO_WM_TEMPLATE_CATEGORY" val="diagram"/>
  <p:tag name="KSO_WM_TEMPLATE_INDEX" val="20191288"/>
  <p:tag name="KSO_WM_UNIT_LAYERLEVEL" val="1"/>
  <p:tag name="KSO_WM_TAG_VERSION" val="1.0"/>
  <p:tag name="KSO_WM_BEAUTIFY_FLAG" val="#wm#"/>
  <p:tag name="KSO_WM_UNIT_ADJUSTLAYOUT_ID" val="23"/>
  <p:tag name="KSO_WM_UNIT_COLOR_SCHEME_SHAPE_ID" val="23"/>
  <p:tag name="KSO_WM_UNIT_COLOR_SCHEME_PARENT_PAGE" val="0_1"/>
  <p:tag name="KSO_WM_UNIT_FILL_FORE_SCHEMECOLOR_INDEX_BRIGHTNESS" val="0.4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191288_1*i*4"/>
  <p:tag name="KSO_WM_TEMPLATE_CATEGORY" val="diagram"/>
  <p:tag name="KSO_WM_TEMPLATE_INDEX" val="20191288"/>
  <p:tag name="KSO_WM_UNIT_LAYERLEVEL" val="1"/>
  <p:tag name="KSO_WM_TAG_VERSION" val="1.0"/>
  <p:tag name="KSO_WM_BEAUTIFY_FLAG" val="#wm#"/>
  <p:tag name="KSO_WM_UNIT_ADJUSTLAYOUT_ID" val="24"/>
  <p:tag name="KSO_WM_UNIT_COLOR_SCHEME_SHAPE_ID" val="24"/>
  <p:tag name="KSO_WM_UNIT_COLOR_SCHEME_PARENT_PAGE" val="0_1"/>
  <p:tag name="KSO_WM_UNIT_FILL_FORE_SCHEMECOLOR_INDEX_BRIGHTNESS" val="0.4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1288_1*i*5"/>
  <p:tag name="KSO_WM_TEMPLATE_CATEGORY" val="diagram"/>
  <p:tag name="KSO_WM_TEMPLATE_INDEX" val="20191288"/>
  <p:tag name="KSO_WM_UNIT_LAYERLEVEL" val="1"/>
  <p:tag name="KSO_WM_TAG_VERSION" val="1.0"/>
  <p:tag name="KSO_WM_BEAUTIFY_FLAG" val="#wm#"/>
  <p:tag name="KSO_WM_UNIT_ADJUSTLAYOUT_ID" val="26"/>
  <p:tag name="KSO_WM_UNIT_COLOR_SCHEME_SHAPE_ID" val="26"/>
  <p:tag name="KSO_WM_UNIT_COLOR_SCHEME_PARENT_PAGE" val="0_1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191288_1*i*6"/>
  <p:tag name="KSO_WM_TEMPLATE_CATEGORY" val="diagram"/>
  <p:tag name="KSO_WM_TEMPLATE_INDEX" val="20191288"/>
  <p:tag name="KSO_WM_UNIT_LAYERLEVEL" val="1"/>
  <p:tag name="KSO_WM_TAG_VERSION" val="1.0"/>
  <p:tag name="KSO_WM_BEAUTIFY_FLAG" val="#wm#"/>
  <p:tag name="KSO_WM_UNIT_ADJUSTLAYOUT_ID" val="27"/>
  <p:tag name="KSO_WM_UNIT_COLOR_SCHEME_SHAPE_ID" val="27"/>
  <p:tag name="KSO_WM_UNIT_COLOR_SCHEME_PARENT_PAGE" val="0_1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657*124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1288_1*d*1"/>
  <p:tag name="KSO_WM_TEMPLATE_CATEGORY" val="diagram"/>
  <p:tag name="KSO_WM_TEMPLATE_INDEX" val="20191288"/>
  <p:tag name="KSO_WM_UNIT_LAYERLEVEL" val="1"/>
  <p:tag name="KSO_WM_TAG_VERSION" val="1.0"/>
  <p:tag name="KSO_WM_BEAUTIFY_FLAG" val="#wm#"/>
  <p:tag name="KSO_WM_UNIT_ADJUSTLAYOUT_ID" val="11"/>
  <p:tag name="KSO_WM_UNIT_PICTURE_CLIP_FLAG" val="1"/>
  <p:tag name="KSO_WM_UNIT_COLOR_SCHEME_SHAPE_ID" val="11"/>
  <p:tag name="KSO_WM_UNIT_COLOR_SCHEME_PARENT_PAGE" val="0_1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BEAUTIFY_FLAG" val="#wm#"/>
  <p:tag name="KSO_WM_SLIDE_LAYOUT" val="a_f"/>
  <p:tag name="KSO_WM_SLIDE_LAYOUT_CNT" val="1_1"/>
  <p:tag name="KSO_WM_SLIDE_LAYOUT_INFO" val="{&quot;id&quot;:&quot;2020-12-09T19:23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23:29&quot;,&quot;margin&quot;:{&quot;bottom&quot;:0.42300000786781311,&quot;left&quot;:1.2699999809265137,&quot;right&quot;:1.2699999809265137,&quot;top&quot;:0.42300000786781311},&quot;type&quot;:0},{&quot;id&quot;:&quot;2020-12-09T19:23:29&quot;,&quot;margin&quot;:{&quot;bottom&quot;:1.6940000057220459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0b3b11fa9d42129dd3586"/>
  <p:tag name="KSO_WM_TEMPLATE_ASSEMBLE_GROUPID" val="5fd0b3b11fa9d42129dd3586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73cfcd9f-be70-4d1a-a1eb-b2213ebd26b0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205a52b3-2761-4e6e-a9c0-e325165ed796}"/>
  <p:tag name="KSO_WM_UNIT_TYPE" val="i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146a4fd0-6536-4bb0-ac46-8e2bae10e85b}"/>
  <p:tag name="KSO_WM_UNIT_TYPE" val="i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21e83acb85448c9926dd697b299e3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38b61721cc04e11a950778a74f709e4"/>
  <p:tag name="KSO_WM_UNIT_TEXT_FILL_FORE_SCHEMECOLOR_INDEX_BRIGHTNESS" val="0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9b1494b9c1f0470cb43b99373a259d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64253fdcd1e4e5b8cfe3ac1af3278e9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160610_2"/>
  <p:tag name="KSO_WM_SLIDE_INDEX" val="2"/>
  <p:tag name="KSO_WM_SLIDE_ITEM_CNT" val="2"/>
  <p:tag name="KSO_WM_SLIDE_LAYOUT" val="a_m"/>
  <p:tag name="KSO_WM_SLIDE_LAYOUT_CNT" val="1_1"/>
  <p:tag name="KSO_WM_SLIDE_TYPE" val="text"/>
  <p:tag name="KSO_WM_BEAUTIFY_FLAG" val="#wm#"/>
  <p:tag name="KSO_WM_SLIDE_POSITION" val="177*146"/>
  <p:tag name="KSO_WM_SLIDE_SIZE" val="606*309"/>
  <p:tag name="KSO_WM_TEMPLATE_CATEGORY" val="custom"/>
  <p:tag name="KSO_WM_TEMPLATE_INDEX" val="20196577"/>
  <p:tag name="KSO_WM_TAG_VERSION" val="1.0"/>
  <p:tag name="KSO_WM_DIAGRAM_GROUP_CODE" val="m1-1"/>
  <p:tag name="KSO_WM_SLIDE_BK_DARK_LIGHT" val="2"/>
  <p:tag name="KSO_WM_SLIDE_BACKGROUND_TYPE" val="genera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49ff1423-de71-4c64-93a3-e45cc6a3769f}"/>
  <p:tag name="KSO_WM_UNIT_TYPE" val="i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4073ac0b-e092-4745-b315-6f02456e0498}"/>
  <p:tag name="KSO_WM_UNIT_TYPE" val="i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610_2*i*0"/>
  <p:tag name="KSO_WM_TEMPLATE_CATEGORY" val="diagram"/>
  <p:tag name="KSO_WM_TEMPLATE_INDEX" val="160610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610_2*i*7"/>
  <p:tag name="KSO_WM_TEMPLATE_CATEGORY" val="diagram"/>
  <p:tag name="KSO_WM_TEMPLATE_INDEX" val="160610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10"/>
  <p:tag name="KSO_WM_UNIT_TYPE" val="a"/>
  <p:tag name="KSO_WM_UNIT_INDEX" val="1"/>
  <p:tag name="KSO_WM_UNIT_ID" val="diagram160610_2*a*1"/>
  <p:tag name="KSO_WM_UNIT_CLEAR" val="1"/>
  <p:tag name="KSO_WM_UNIT_LAYERLEVEL" val="1"/>
  <p:tag name="KSO_WM_UNIT_VALUE" val="20"/>
  <p:tag name="KSO_WM_UNIT_ISCONTENTSTITLE" val="0"/>
  <p:tag name="KSO_WM_UNIT_HIGHLIGHT" val="0"/>
  <p:tag name="KSO_WM_UNIT_COMPATIBLE" val="1"/>
  <p:tag name="KSO_WM_UNIT_PRESET_TEXT_INDEX" val="3"/>
  <p:tag name="KSO_WM_UNIT_PRESET_TEXT_LEN" val="17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64"/>
  <p:tag name="KSO_WM_UNIT_TYPE" val="a"/>
  <p:tag name="KSO_WM_UNIT_INDEX" val="1"/>
  <p:tag name="KSO_WM_UNIT_ID" val="custom160164_15*a*1"/>
  <p:tag name="KSO_WM_UNIT_CLEAR" val="1"/>
  <p:tag name="KSO_WM_UNIT_LAYERLEVEL" val="1"/>
  <p:tag name="KSO_WM_UNIT_VALUE" val="22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10"/>
  <p:tag name="KSO_WM_UNIT_TYPE" val="m_i"/>
  <p:tag name="KSO_WM_UNIT_INDEX" val="1_3"/>
  <p:tag name="KSO_WM_UNIT_ID" val="diagram160610_2*m_i*1_3"/>
  <p:tag name="KSO_WM_UNIT_CLEAR" val="1"/>
  <p:tag name="KSO_WM_UNIT_LAYERLEVEL" val="1_1"/>
  <p:tag name="KSO_WM_DIAGRAM_GROUP_CODE" val="m1-1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10"/>
  <p:tag name="KSO_WM_UNIT_TYPE" val="m_h_f"/>
  <p:tag name="KSO_WM_UNIT_INDEX" val="1_2_1"/>
  <p:tag name="KSO_WM_UNIT_ID" val="diagram160610_2*m_h_f*1_2_1"/>
  <p:tag name="KSO_WM_UNIT_CLEAR" val="1"/>
  <p:tag name="KSO_WM_UNIT_LAYERLEVEL" val="1_1_1"/>
  <p:tag name="KSO_WM_UNIT_VALUE" val="56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10"/>
  <p:tag name="KSO_WM_UNIT_TYPE" val="m_i"/>
  <p:tag name="KSO_WM_UNIT_INDEX" val="1_4"/>
  <p:tag name="KSO_WM_UNIT_ID" val="diagram160610_2*m_i*1_4"/>
  <p:tag name="KSO_WM_UNIT_CLEAR" val="1"/>
  <p:tag name="KSO_WM_UNIT_LAYERLEVEL" val="1_1"/>
  <p:tag name="KSO_WM_DIAGRAM_GROUP_CODE" val="m1-1"/>
  <p:tag name="KSO_WM_UNIT_FILL_FORE_SCHEMECOLOR_INDEX_BRIGHTNESS" val="0"/>
  <p:tag name="KSO_WM_UNIT_FILL_FORE_SCHEMECOLOR_INDEX" val="5"/>
  <p:tag name="KSO_WM_UNIT_FILL_TYPE" val="1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10"/>
  <p:tag name="KSO_WM_UNIT_TYPE" val="m_i"/>
  <p:tag name="KSO_WM_UNIT_INDEX" val="1_1"/>
  <p:tag name="KSO_WM_UNIT_ID" val="diagram160610_2*m_i*1_1"/>
  <p:tag name="KSO_WM_UNIT_CLEAR" val="1"/>
  <p:tag name="KSO_WM_UNIT_LAYERLEVEL" val="1_1"/>
  <p:tag name="KSO_WM_DIAGRAM_GROUP_CODE" val="m1-1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OMBINE_RELATE_SLIDE_ID" val="background20177529_1"/>
  <p:tag name="KSO_WM_TEMPLATE_THUMBS_INDEX" val="1、12"/>
  <p:tag name="KSO_WM_TEMPLATE_SUBCATEGORY" val="0"/>
  <p:tag name="KSO_WM_TAG_VERSION" val="1.0"/>
  <p:tag name="KSO_WM_BEAUTIFY_FLAG" val="#wm#"/>
  <p:tag name="KSO_WM_TEMPLATE_CATEGORY" val="custom"/>
  <p:tag name="KSO_WM_TEMPLATE_INDEX" val="2019657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10"/>
  <p:tag name="KSO_WM_UNIT_TYPE" val="m_h_f"/>
  <p:tag name="KSO_WM_UNIT_INDEX" val="1_1_1"/>
  <p:tag name="KSO_WM_UNIT_ID" val="diagram160610_2*m_h_f*1_1_1"/>
  <p:tag name="KSO_WM_UNIT_CLEAR" val="1"/>
  <p:tag name="KSO_WM_UNIT_LAYERLEVEL" val="1_1_1"/>
  <p:tag name="KSO_WM_UNIT_VALUE" val="56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LINE_FORE_SCHEMECOLOR_INDEX_BRIGHTNESS" val="0"/>
  <p:tag name="KSO_WM_UNIT_LINE_FORE_SCHEMECOLOR_INDEX" val="5"/>
  <p:tag name="KSO_WM_UNIT_LINE_FILL_TYPE" val="2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10"/>
  <p:tag name="KSO_WM_UNIT_TYPE" val="m_i"/>
  <p:tag name="KSO_WM_UNIT_INDEX" val="1_2"/>
  <p:tag name="KSO_WM_UNIT_ID" val="diagram160610_2*m_i*1_2"/>
  <p:tag name="KSO_WM_UNIT_CLEAR" val="1"/>
  <p:tag name="KSO_WM_UNIT_LAYERLEVEL" val="1_1"/>
  <p:tag name="KSO_WM_DIAGRAM_GROUP_CODE" val="m1-1"/>
  <p:tag name="KSO_WM_UNIT_FILL_FORE_SCHEMECOLOR_INDEX_BRIGHTNESS" val="0"/>
  <p:tag name="KSO_WM_UNIT_FILL_FORE_SCHEMECOLOR_INDEX" val="5"/>
  <p:tag name="KSO_WM_UNIT_FILL_TYPE" val="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7014"/>
  <p:tag name="KSO_WM_SLIDE_ID" val="diagram2021701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SLIDE_LAYOUT" val="a_d"/>
  <p:tag name="KSO_WM_SLIDE_LAYOUT_CNT" val="1_2"/>
  <p:tag name="KSO_WM_TEMPLATE_THUMBS_INDEX" val="1、4、7、12、13、14、15、16、17、18、20、24、25、28、33、36、40、43、44"/>
  <p:tag name="KSO_WM_SLIDE_SIZE" val="960*420"/>
  <p:tag name="KSO_WM_SLIDE_POSITION" val="0*0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768e478fb0c58a942f"/>
  <p:tag name="KSO_WM_CHIP_FILLPROP" val="[[{&quot;text_align&quot;:&quot;lm&quot;,&quot;text_direction&quot;:&quot;horizontal&quot;,&quot;support_big_font&quot;:false,&quot;picture_toward&quot;:0,&quot;picture_dockside&quot;:[],&quot;fill_id&quot;:&quot;8c440aad35754cd59bce53d7ccc9dbc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63c945ecab7d4a8996421c6275518d73&quot;,&quot;fill_align&quot;:&quot;cm&quot;,&quot;chip_types&quot;:[&quot;text&quot;,&quot;picture&quot;]},{&quot;text_align&quot;:&quot;cm&quot;,&quot;text_direction&quot;:&quot;horizontal&quot;,&quot;support_big_font&quot;:false,&quot;picture_toward&quot;:0,&quot;picture_dockside&quot;:[],&quot;fill_id&quot;:&quot;7e14533d547c4a07814ac12be70c5312&quot;,&quot;fill_align&quot;:&quot;cm&quot;,&quot;chip_types&quot;:[&quot;picture&quot;]}]]"/>
  <p:tag name="FIXED_XID_TMP" val="5f5ee1ca4d6848d78f644aeb"/>
  <p:tag name="KSO_WM_CHIP_DECFILLPROP" val="[]"/>
  <p:tag name="KSO_WM_SLIDE_CAN_ADD_NAVIGATION" val="1"/>
  <p:tag name="KSO_WM_SLIDE_LAYOUT_INFO" val="{&quot;id&quot;:&quot;2020-12-10T01:05:48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1:05:48&quot;,&quot;margin&quot;:{&quot;bottom&quot;:0.42300000786781311,&quot;left&quot;:1.2699999809265137,&quot;right&quot;:1.2699999809265137,&quot;top&quot;:0.42300000786781311},&quot;type&quot;:0},{&quot;direction&quot;:1,&quot;id&quot;:&quot;2020-12-10T01:05:48&quot;,&quot;maxSize&quot;:{&quot;size1&quot;:62.499618418005412},&quot;minSize&quot;:{&quot;size1&quot;:62.499618418005412},&quot;normalSize&quot;:{&quot;size1&quot;:62.499618418005412},&quot;subLayout&quot;:[{&quot;id&quot;:&quot;2020-12-10T01:05:48&quot;,&quot;margin&quot;:{&quot;bottom&quot;:5.3110003471374512,&quot;left&quot;:1.6929999589920044,&quot;right&quot;:0,&quot;top&quot;:4.8489999771118164},&quot;type&quot;:0},{&quot;id&quot;:&quot;2020-12-10T01:05:48&quot;,&quot;margin&quot;:{&quot;bottom&quot;:2.997999906539917,&quot;left&quot;:2.5399999618530273,&quot;right&quot;:1.6929999589920044,&quot;top&quot;:2.9630000591278076},&quot;type&quot;:0}],&quot;type&quot;:0}],&quot;type&quot;:0}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103ec1fa9d42129ddd6c2"/>
  <p:tag name="KSO_WM_TEMPLATE_ASSEMBLE_GROUPID" val="5fd103ec1fa9d42129ddd6c2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e46ab27c-d616-4db2-bd3c-60bdf105ee9d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782d007c-a5b6-40b6-94d5-55e43968cf3e}"/>
  <p:tag name="KSO_WM_UNIT_TYPE" val="i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d49a5b6c-77e3-43cd-a579-cab152045be0}"/>
  <p:tag name="KSO_WM_UNIT_TYPE" val="i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014_1*i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6f1f370a9634dbaae910843b59d0f51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07e345fcd07b4b59857802027e438535&quot;,&quot;X&quot;:{&quot;Pos&quot;:2},&quot;Y&quot;:{&quot;Pos&quot;:2}},&quot;whChangeMode&quot;:0}"/>
  <p:tag name="KSO_WM_CHIP_GROUPID" val="5f5ee1ca4d6848d78f644aeb"/>
  <p:tag name="KSO_WM_CHIP_XID" val="5f5f3b768e478fb0c58a942f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84"/>
  <p:tag name="KSO_WM_TEMPLATE_ASSEMBLE_XID" val="5fd103ec1fa9d42129ddd6c2"/>
  <p:tag name="KSO_WM_TEMPLATE_ASSEMBLE_GROUPID" val="5fd103ec1fa9d42129ddd6c2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14_1*a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8ebac1849fb4c70b734eca0aa4c32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21d28a2f981438898e71b3518c0e098"/>
  <p:tag name="KSO_WM_UNIT_TEXT_FILL_FORE_SCHEMECOLOR_INDEX_BRIGHTNESS" val="0"/>
  <p:tag name="KSO_WM_UNIT_TEXT_FILL_FORE_SCHEMECOLOR_INDEX" val="13"/>
  <p:tag name="KSO_WM_UNIT_TEXT_FILL_TYPE" val="1"/>
  <p:tag name="KSO_WM_TEMPLATE_ASSEMBLE_XID" val="5fd103ec1fa9d42129ddd6c2"/>
  <p:tag name="KSO_WM_TEMPLATE_ASSEMBLE_GROUPID" val="5fd103ec1fa9d42129ddd6c2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61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7014_1*d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0bb002a17db4b54b63d53a13f52ba6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828331aacc343f99760fe534a2e29f3"/>
  <p:tag name="KSO_WM_UNIT_PLACING_PICTURE" val="c828331aacc343f99760fe534a2e29f3"/>
  <p:tag name="KSO_WM_UNIT_SUPPORT_UNIT_TYPE" val="[&quot;d&quot;]"/>
  <p:tag name="KSO_WM_TEMPLATE_ASSEMBLE_XID" val="5fd103ec1fa9d42129ddd6c2"/>
  <p:tag name="KSO_WM_TEMPLATE_ASSEMBLE_GROUPID" val="5fd103ec1fa9d42129ddd6c2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35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7014_1*d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7e345fcd07b4b59857802027e43853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e868b34a10e4639ad105473463df3cc"/>
  <p:tag name="KSO_WM_UNIT_PLACING_PICTURE" val="5e868b34a10e4639ad105473463df3cc"/>
  <p:tag name="KSO_WM_TEMPLATE_ASSEMBLE_XID" val="5fd103ec1fa9d42129ddd6c2"/>
  <p:tag name="KSO_WM_TEMPLATE_ASSEMBLE_GROUPID" val="5fd103ec1fa9d42129ddd6c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1892"/>
  <p:tag name="KSO_WM_TAG_VERSION" val="1.0"/>
  <p:tag name="KSO_WM_SLIDE_ID" val="diagram20211892_1"/>
  <p:tag name="KSO_WM_SLIDE_INDEX" val="1"/>
  <p:tag name="KSO_WM_SLIDE_ITEM_CNT" val="0"/>
  <p:tag name="KSO_WM_SLIDE_LAYOUT" val="d"/>
  <p:tag name="KSO_WM_SLIDE_LAYOUT_CNT" val="2"/>
  <p:tag name="KSO_WM_SLIDE_TYPE" val="text"/>
  <p:tag name="KSO_WM_SLIDE_SUBTYPE" val="picTxt"/>
  <p:tag name="KSO_WM_BEAUTIFY_FLAG" val="#wm#"/>
  <p:tag name="KSO_WM_SLIDE_POSITION" val="84*47"/>
  <p:tag name="KSO_WM_SLIDE_SIZE" val="836*44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2-12T22:54:30&quot;,&quot;maxSize&quot;:{&quot;size1&quot;:61.299606415100662},&quot;minSize&quot;:{&quot;size1&quot;:36.199606415100668},&quot;normalSize&quot;:{&quot;size1&quot;:44.162106415100666},&quot;subLayout&quot;:[{&quot;id&quot;:&quot;2021-02-12T22:54:30&quot;,&quot;margin&quot;:{&quot;bottom&quot;:2.9630000591278076,&quot;left&quot;:2.5399999618530273,&quot;right&quot;:0.026000002399086952,&quot;top&quot;:2.9630000591278076},&quot;type&quot;:0},{&quot;id&quot;:&quot;2021-02-12T22:54:30&quot;,&quot;margin&quot;:{&quot;bottom&quot;:2.9630000591278076,&quot;left&quot;:1.6929999589920044,&quot;right&quot;:2.5399999618530273,&quot;top&quot;:2.9630000591278076},&quot;type&quot;:0}],&quot;type&quot;:0}"/>
  <p:tag name="KSO_WM_SLIDE_BACKGROUND" val="[&quot;general&quot;]"/>
  <p:tag name="KSO_WM_SLIDE_RATIO" val="1.777778"/>
  <p:tag name="KSO_WM_TEMPLATE_SUBCATEGORY" val="21"/>
  <p:tag name="KSO_WM_TEMPLATE_MASTER_TYPE" val="0"/>
  <p:tag name="KSO_WM_TEMPLATE_COLOR_TYPE" val="1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8514caf1982843f58415543f86a08969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,{&quot;fill_id&quot;:&quot;9828eee373e8460b9325602065c17857&quot;,&quot;fill_align&quot;:&quot;cm&quot;,&quot;text_align&quot;:&quot;cm&quot;,&quot;text_direction&quot;:&quot;horizontal&quot;,&quot;chip_types&quot;:[&quot;picture&quot;]}]]"/>
  <p:tag name="KSO_WM_CHIP_XID" val="5ef0aed10e56d0f322bebb3c"/>
  <p:tag name="KSO_WM_SLIDE_CAN_ADD_NAVIGATION" val="1"/>
  <p:tag name="KSO_WM_CHIP_GROUPID" val="5ef0aed10e56d0f322bebb3b"/>
  <p:tag name="KSO_WM_SLIDE_BK_DARK_LIGHT" val="2"/>
  <p:tag name="KSO_WM_SLIDE_BACKGROUND_TYPE" val="general"/>
  <p:tag name="KSO_WM_SLIDE_SUPPORT_FEATURE_TYPE" val="0"/>
  <p:tag name="KSO_WM_TEMPLATE_ASSEMBLE_XID" val="5fd0c91e1fa9d42129dd7569"/>
  <p:tag name="KSO_WM_TEMPLATE_ASSEMBLE_GROUPID" val="5fd0c91e1fa9d42129dd7569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f34f22a2-ca58-4c2d-adef-b7c64e097d0c}"/>
  <p:tag name="KSO_WM_UNIT_TYPE" val="i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556c9dc8-6412-49ef-915c-106ab317546e}"/>
  <p:tag name="KSO_WM_UNIT_TYPE" val="i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211892_1*i*1"/>
  <p:tag name="KSO_WM_TEMPLATE_CATEGORY" val="diagram"/>
  <p:tag name="KSO_WM_TEMPLATE_INDEX" val="20211892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84e2fb1aceac441695405bf7d27b179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9554450b7a24674968f4c2df6d629ee&quot;,&quot;X&quot;:{&quot;Pos&quot;:1},&quot;Y&quot;:{&quot;Pos&quot;:1}},&quot;whChangeMode&quot;:0}"/>
  <p:tag name="KSO_WM_CHIP_GROUPID" val="5ef0aed10e56d0f322bebb3b"/>
  <p:tag name="KSO_WM_CHIP_XID" val="5ef0aed10e56d0f322bebb3c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357"/>
  <p:tag name="KSO_WM_TEMPLATE_ASSEMBLE_XID" val="5fd0c91e1fa9d42129dd7569"/>
  <p:tag name="KSO_WM_TEMPLATE_ASSEMBLE_GROUPID" val="5fd0c91e1fa9d42129dd7569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892_1*d*1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1049974ca4f496ba365f29c4d7f18e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c393483d9d2416db4d37f31abdd91ee"/>
  <p:tag name="KSO_WM_UNIT_PLACING_PICTURE" val="1c393483d9d2416db4d37f31abdd91ee"/>
  <p:tag name="KSO_WM_UNIT_SUPPORT_UNIT_TYPE" val="[&quot;d&quot;,&quot;α&quot;,&quot;β&quot;,&quot;θ&quot;]"/>
  <p:tag name="KSO_WM_TEMPLATE_ASSEMBLE_XID" val="5fd0c91e1fa9d42129dd7569"/>
  <p:tag name="KSO_WM_TEMPLATE_ASSEMBLE_GROUPID" val="5fd0c91e1fa9d42129dd7569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892_1*d*2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9554450b7a24674968f4c2df6d629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e67d4c00d74f28ba838ffcda2e907f"/>
  <p:tag name="KSO_WM_UNIT_PLACING_PICTURE" val="55e67d4c00d74f28ba838ffcda2e907f"/>
  <p:tag name="KSO_WM_TEMPLATE_ASSEMBLE_XID" val="5fd0c91e1fa9d42129dd7569"/>
  <p:tag name="KSO_WM_TEMPLATE_ASSEMBLE_GROUPID" val="5fd0c91e1fa9d42129dd7569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1892"/>
  <p:tag name="KSO_WM_TAG_VERSION" val="1.0"/>
  <p:tag name="KSO_WM_SLIDE_ID" val="diagram20211892_1"/>
  <p:tag name="KSO_WM_SLIDE_INDEX" val="1"/>
  <p:tag name="KSO_WM_SLIDE_ITEM_CNT" val="0"/>
  <p:tag name="KSO_WM_SLIDE_LAYOUT" val="d"/>
  <p:tag name="KSO_WM_SLIDE_LAYOUT_CNT" val="2"/>
  <p:tag name="KSO_WM_SLIDE_TYPE" val="text"/>
  <p:tag name="KSO_WM_SLIDE_SUBTYPE" val="picTxt"/>
  <p:tag name="KSO_WM_BEAUTIFY_FLAG" val="#wm#"/>
  <p:tag name="KSO_WM_SLIDE_POSITION" val="84*47"/>
  <p:tag name="KSO_WM_SLIDE_SIZE" val="836*44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2-12T22:54:32&quot;,&quot;maxSize&quot;:{&quot;size1&quot;:61.299606415100662},&quot;minSize&quot;:{&quot;size1&quot;:36.199606415100668},&quot;normalSize&quot;:{&quot;size1&quot;:45.880856415100666},&quot;subLayout&quot;:[{&quot;id&quot;:&quot;2021-02-12T22:54:32&quot;,&quot;margin&quot;:{&quot;bottom&quot;:2.9630000591278076,&quot;left&quot;:2.5399999618530273,&quot;right&quot;:0.026000002399086952,&quot;top&quot;:2.9630000591278076},&quot;type&quot;:0},{&quot;id&quot;:&quot;2021-02-12T22:54:32&quot;,&quot;margin&quot;:{&quot;bottom&quot;:2.9630000591278076,&quot;left&quot;:1.6929999589920044,&quot;right&quot;:2.5399999618530273,&quot;top&quot;:2.9630000591278076},&quot;type&quot;:0}],&quot;type&quot;:0}"/>
  <p:tag name="KSO_WM_SLIDE_BACKGROUND" val="[&quot;general&quot;]"/>
  <p:tag name="KSO_WM_SLIDE_RATIO" val="1.777778"/>
  <p:tag name="KSO_WM_TEMPLATE_SUBCATEGORY" val="21"/>
  <p:tag name="KSO_WM_TEMPLATE_MASTER_TYPE" val="0"/>
  <p:tag name="KSO_WM_TEMPLATE_COLOR_TYPE" val="1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8514caf1982843f58415543f86a08969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,{&quot;fill_id&quot;:&quot;9828eee373e8460b9325602065c17857&quot;,&quot;fill_align&quot;:&quot;cm&quot;,&quot;text_align&quot;:&quot;cm&quot;,&quot;text_direction&quot;:&quot;horizontal&quot;,&quot;chip_types&quot;:[&quot;picture&quot;]}]]"/>
  <p:tag name="KSO_WM_CHIP_XID" val="5ef0aed10e56d0f322bebb3c"/>
  <p:tag name="KSO_WM_SLIDE_CAN_ADD_NAVIGATION" val="1"/>
  <p:tag name="KSO_WM_CHIP_GROUPID" val="5ef0aed10e56d0f322bebb3b"/>
  <p:tag name="KSO_WM_SLIDE_BK_DARK_LIGHT" val="2"/>
  <p:tag name="KSO_WM_SLIDE_BACKGROUND_TYPE" val="general"/>
  <p:tag name="KSO_WM_SLIDE_SUPPORT_FEATURE_TYPE" val="0"/>
  <p:tag name="KSO_WM_TEMPLATE_ASSEMBLE_XID" val="5fd0c91e1fa9d42129dd7569"/>
  <p:tag name="KSO_WM_TEMPLATE_ASSEMBLE_GROUPID" val="5fd0c91e1fa9d42129dd7569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e1f6404-70b0-43b1-a88c-9b256f40e5cc}"/>
  <p:tag name="KSO_WM_UNIT_TYPE" val="i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3e8f4ae-39a5-4ddb-8691-343f6bafd097}"/>
  <p:tag name="KSO_WM_UNIT_TYPE" val="i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211892_1*i*1"/>
  <p:tag name="KSO_WM_TEMPLATE_CATEGORY" val="diagram"/>
  <p:tag name="KSO_WM_TEMPLATE_INDEX" val="20211892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84e2fb1aceac441695405bf7d27b179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9554450b7a24674968f4c2df6d629ee&quot;,&quot;X&quot;:{&quot;Pos&quot;:1},&quot;Y&quot;:{&quot;Pos&quot;:1}},&quot;whChangeMode&quot;:0}"/>
  <p:tag name="KSO_WM_CHIP_GROUPID" val="5ef0aed10e56d0f322bebb3b"/>
  <p:tag name="KSO_WM_CHIP_XID" val="5ef0aed10e56d0f322bebb3c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357"/>
  <p:tag name="KSO_WM_TEMPLATE_ASSEMBLE_XID" val="5fd0c91e1fa9d42129dd7569"/>
  <p:tag name="KSO_WM_TEMPLATE_ASSEMBLE_GROUPID" val="5fd0c91e1fa9d42129dd756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892_1*d*1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1049974ca4f496ba365f29c4d7f18e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c393483d9d2416db4d37f31abdd91ee"/>
  <p:tag name="KSO_WM_UNIT_PLACING_PICTURE" val="1c393483d9d2416db4d37f31abdd91ee"/>
  <p:tag name="KSO_WM_UNIT_SUPPORT_UNIT_TYPE" val="[&quot;d&quot;,&quot;α&quot;,&quot;β&quot;,&quot;θ&quot;]"/>
  <p:tag name="KSO_WM_TEMPLATE_ASSEMBLE_XID" val="5fd0c91e1fa9d42129dd7569"/>
  <p:tag name="KSO_WM_TEMPLATE_ASSEMBLE_GROUPID" val="5fd0c91e1fa9d42129dd7569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892_1*d*2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9554450b7a24674968f4c2df6d629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e67d4c00d74f28ba838ffcda2e907f"/>
  <p:tag name="KSO_WM_UNIT_PLACING_PICTURE" val="55e67d4c00d74f28ba838ffcda2e907f"/>
  <p:tag name="KSO_WM_TEMPLATE_ASSEMBLE_XID" val="5fd0c91e1fa9d42129dd7569"/>
  <p:tag name="KSO_WM_TEMPLATE_ASSEMBLE_GROUPID" val="5fd0c91e1fa9d42129dd7569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1892"/>
  <p:tag name="KSO_WM_TAG_VERSION" val="1.0"/>
  <p:tag name="KSO_WM_SLIDE_ID" val="diagram20211892_1"/>
  <p:tag name="KSO_WM_SLIDE_INDEX" val="1"/>
  <p:tag name="KSO_WM_SLIDE_ITEM_CNT" val="0"/>
  <p:tag name="KSO_WM_SLIDE_LAYOUT" val="d"/>
  <p:tag name="KSO_WM_SLIDE_LAYOUT_CNT" val="2"/>
  <p:tag name="KSO_WM_SLIDE_TYPE" val="text"/>
  <p:tag name="KSO_WM_SLIDE_SUBTYPE" val="picTxt"/>
  <p:tag name="KSO_WM_BEAUTIFY_FLAG" val="#wm#"/>
  <p:tag name="KSO_WM_SLIDE_POSITION" val="84*47"/>
  <p:tag name="KSO_WM_SLIDE_SIZE" val="836*44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2-12T22:54:31&quot;,&quot;maxSize&quot;:{&quot;size1&quot;:61.299606415100662},&quot;minSize&quot;:{&quot;size1&quot;:36.199606415100668},&quot;normalSize&quot;:{&quot;size1&quot;:44.162106415100666},&quot;subLayout&quot;:[{&quot;id&quot;:&quot;2021-02-12T22:54:31&quot;,&quot;margin&quot;:{&quot;bottom&quot;:2.9630000591278076,&quot;left&quot;:2.5399999618530273,&quot;right&quot;:0.026000002399086952,&quot;top&quot;:2.9630000591278076},&quot;type&quot;:0},{&quot;id&quot;:&quot;2021-02-12T22:54:31&quot;,&quot;margin&quot;:{&quot;bottom&quot;:2.9630000591278076,&quot;left&quot;:1.6929999589920044,&quot;right&quot;:2.5399999618530273,&quot;top&quot;:2.9630000591278076},&quot;type&quot;:0}],&quot;type&quot;:0}"/>
  <p:tag name="KSO_WM_SLIDE_BACKGROUND" val="[&quot;general&quot;]"/>
  <p:tag name="KSO_WM_SLIDE_RATIO" val="1.777778"/>
  <p:tag name="KSO_WM_TEMPLATE_SUBCATEGORY" val="21"/>
  <p:tag name="KSO_WM_TEMPLATE_MASTER_TYPE" val="0"/>
  <p:tag name="KSO_WM_TEMPLATE_COLOR_TYPE" val="1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8514caf1982843f58415543f86a08969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,{&quot;fill_id&quot;:&quot;9828eee373e8460b9325602065c17857&quot;,&quot;fill_align&quot;:&quot;cm&quot;,&quot;text_align&quot;:&quot;cm&quot;,&quot;text_direction&quot;:&quot;horizontal&quot;,&quot;chip_types&quot;:[&quot;picture&quot;]}]]"/>
  <p:tag name="KSO_WM_CHIP_XID" val="5ef0aed10e56d0f322bebb3c"/>
  <p:tag name="KSO_WM_SLIDE_CAN_ADD_NAVIGATION" val="1"/>
  <p:tag name="KSO_WM_CHIP_GROUPID" val="5ef0aed10e56d0f322bebb3b"/>
  <p:tag name="KSO_WM_SLIDE_BK_DARK_LIGHT" val="2"/>
  <p:tag name="KSO_WM_SLIDE_BACKGROUND_TYPE" val="general"/>
  <p:tag name="KSO_WM_SLIDE_SUPPORT_FEATURE_TYPE" val="0"/>
  <p:tag name="KSO_WM_TEMPLATE_ASSEMBLE_XID" val="5fd0c91e1fa9d42129dd7569"/>
  <p:tag name="KSO_WM_TEMPLATE_ASSEMBLE_GROUPID" val="5fd0c91e1fa9d42129dd7569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73246677-aab7-491c-94f6-45d1d4a02961}"/>
  <p:tag name="KSO_WM_UNIT_TYPE" val="i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706d15b2-a51c-4c82-bc0d-51a6c033050d}"/>
  <p:tag name="KSO_WM_UNIT_TYPE" val="i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211892_1*i*1"/>
  <p:tag name="KSO_WM_TEMPLATE_CATEGORY" val="diagram"/>
  <p:tag name="KSO_WM_TEMPLATE_INDEX" val="20211892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84e2fb1aceac441695405bf7d27b179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9554450b7a24674968f4c2df6d629ee&quot;,&quot;X&quot;:{&quot;Pos&quot;:1},&quot;Y&quot;:{&quot;Pos&quot;:1}},&quot;whChangeMode&quot;:0}"/>
  <p:tag name="KSO_WM_CHIP_GROUPID" val="5ef0aed10e56d0f322bebb3b"/>
  <p:tag name="KSO_WM_CHIP_XID" val="5ef0aed10e56d0f322bebb3c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357"/>
  <p:tag name="KSO_WM_TEMPLATE_ASSEMBLE_XID" val="5fd0c91e1fa9d42129dd7569"/>
  <p:tag name="KSO_WM_TEMPLATE_ASSEMBLE_GROUPID" val="5fd0c91e1fa9d42129dd7569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892_1*d*1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1049974ca4f496ba365f29c4d7f18e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c393483d9d2416db4d37f31abdd91ee"/>
  <p:tag name="KSO_WM_UNIT_PLACING_PICTURE" val="1c393483d9d2416db4d37f31abdd91ee"/>
  <p:tag name="KSO_WM_UNIT_SUPPORT_UNIT_TYPE" val="[&quot;d&quot;,&quot;α&quot;,&quot;β&quot;,&quot;θ&quot;]"/>
  <p:tag name="KSO_WM_TEMPLATE_ASSEMBLE_XID" val="5fd0c91e1fa9d42129dd7569"/>
  <p:tag name="KSO_WM_TEMPLATE_ASSEMBLE_GROUPID" val="5fd0c91e1fa9d42129dd7569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892_1*d*2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9554450b7a24674968f4c2df6d629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e67d4c00d74f28ba838ffcda2e907f"/>
  <p:tag name="KSO_WM_UNIT_PLACING_PICTURE" val="55e67d4c00d74f28ba838ffcda2e907f"/>
  <p:tag name="KSO_WM_TEMPLATE_ASSEMBLE_XID" val="5fd0c91e1fa9d42129dd7569"/>
  <p:tag name="KSO_WM_TEMPLATE_ASSEMBLE_GROUPID" val="5fd0c91e1fa9d42129dd7569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1892"/>
  <p:tag name="KSO_WM_TAG_VERSION" val="1.0"/>
  <p:tag name="KSO_WM_SLIDE_ID" val="diagram20211892_1"/>
  <p:tag name="KSO_WM_SLIDE_INDEX" val="1"/>
  <p:tag name="KSO_WM_SLIDE_ITEM_CNT" val="0"/>
  <p:tag name="KSO_WM_SLIDE_LAYOUT" val="d"/>
  <p:tag name="KSO_WM_SLIDE_LAYOUT_CNT" val="2"/>
  <p:tag name="KSO_WM_SLIDE_TYPE" val="text"/>
  <p:tag name="KSO_WM_SLIDE_SUBTYPE" val="picTxt"/>
  <p:tag name="KSO_WM_BEAUTIFY_FLAG" val="#wm#"/>
  <p:tag name="KSO_WM_SLIDE_POSITION" val="84*47"/>
  <p:tag name="KSO_WM_SLIDE_SIZE" val="836*44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2-12T22:54:33&quot;,&quot;maxSize&quot;:{&quot;size1&quot;:61.299999999999997},&quot;minSize&quot;:{&quot;size1&quot;:36.200000000000003},&quot;normalSize&quot;:{&quot;size1&quot;:47.600000000000001},&quot;subLayout&quot;:[{&quot;id&quot;:&quot;2021-02-12T22:54:33&quot;,&quot;margin&quot;:{&quot;bottom&quot;:2.9630000591278076,&quot;left&quot;:2.5399999618530273,&quot;right&quot;:0.026000002399086952,&quot;top&quot;:2.9630000591278076},&quot;type&quot;:0},{&quot;id&quot;:&quot;2021-02-12T22:54:33&quot;,&quot;margin&quot;:{&quot;bottom&quot;:2.9630000591278076,&quot;left&quot;:1.6929999589920044,&quot;right&quot;:2.5399999618530273,&quot;top&quot;:2.9630000591278076},&quot;type&quot;:0}],&quot;type&quot;:0}"/>
  <p:tag name="KSO_WM_SLIDE_BACKGROUND" val="[&quot;general&quot;]"/>
  <p:tag name="KSO_WM_SLIDE_RATIO" val="1.777778"/>
  <p:tag name="KSO_WM_TEMPLATE_SUBCATEGORY" val="21"/>
  <p:tag name="KSO_WM_TEMPLATE_MASTER_TYPE" val="0"/>
  <p:tag name="KSO_WM_TEMPLATE_COLOR_TYPE" val="1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8514caf1982843f58415543f86a08969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,{&quot;fill_id&quot;:&quot;9828eee373e8460b9325602065c17857&quot;,&quot;fill_align&quot;:&quot;cm&quot;,&quot;text_align&quot;:&quot;cm&quot;,&quot;text_direction&quot;:&quot;horizontal&quot;,&quot;chip_types&quot;:[&quot;picture&quot;]}]]"/>
  <p:tag name="KSO_WM_CHIP_XID" val="5ef0aed10e56d0f322bebb3c"/>
  <p:tag name="KSO_WM_SLIDE_CAN_ADD_NAVIGATION" val="1"/>
  <p:tag name="KSO_WM_CHIP_GROUPID" val="5ef0aed10e56d0f322bebb3b"/>
  <p:tag name="KSO_WM_SLIDE_BK_DARK_LIGHT" val="2"/>
  <p:tag name="KSO_WM_SLIDE_BACKGROUND_TYPE" val="general"/>
  <p:tag name="KSO_WM_SLIDE_SUPPORT_FEATURE_TYPE" val="0"/>
  <p:tag name="KSO_WM_TEMPLATE_ASSEMBLE_XID" val="5fd0c91e1fa9d42129dd7569"/>
  <p:tag name="KSO_WM_TEMPLATE_ASSEMBLE_GROUPID" val="5fd0c91e1fa9d42129dd7569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f3adca2-826f-4bf1-b431-017533b20eb4}"/>
  <p:tag name="KSO_WM_UNIT_TYPE" val="i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245630c-6596-4278-9296-f903e6ad6d07}"/>
  <p:tag name="KSO_WM_UNIT_TYPE" val="i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211892_1*i*1"/>
  <p:tag name="KSO_WM_TEMPLATE_CATEGORY" val="diagram"/>
  <p:tag name="KSO_WM_TEMPLATE_INDEX" val="20211892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84e2fb1aceac441695405bf7d27b179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9554450b7a24674968f4c2df6d629ee&quot;,&quot;X&quot;:{&quot;Pos&quot;:1},&quot;Y&quot;:{&quot;Pos&quot;:1}},&quot;whChangeMode&quot;:0}"/>
  <p:tag name="KSO_WM_CHIP_GROUPID" val="5ef0aed10e56d0f322bebb3b"/>
  <p:tag name="KSO_WM_CHIP_XID" val="5ef0aed10e56d0f322bebb3c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357"/>
  <p:tag name="KSO_WM_TEMPLATE_ASSEMBLE_XID" val="5fd0c91e1fa9d42129dd7569"/>
  <p:tag name="KSO_WM_TEMPLATE_ASSEMBLE_GROUPID" val="5fd0c91e1fa9d42129dd7569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892_1*d*1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1049974ca4f496ba365f29c4d7f18e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c393483d9d2416db4d37f31abdd91ee"/>
  <p:tag name="KSO_WM_UNIT_PLACING_PICTURE" val="1c393483d9d2416db4d37f31abdd91ee"/>
  <p:tag name="KSO_WM_UNIT_SUPPORT_UNIT_TYPE" val="[&quot;d&quot;,&quot;α&quot;,&quot;β&quot;,&quot;θ&quot;]"/>
  <p:tag name="KSO_WM_TEMPLATE_ASSEMBLE_XID" val="5fd0c91e1fa9d42129dd7569"/>
  <p:tag name="KSO_WM_TEMPLATE_ASSEMBLE_GROUPID" val="5fd0c91e1fa9d42129dd7569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892_1*d*2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9554450b7a24674968f4c2df6d629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e67d4c00d74f28ba838ffcda2e907f"/>
  <p:tag name="KSO_WM_UNIT_PLACING_PICTURE" val="55e67d4c00d74f28ba838ffcda2e907f"/>
  <p:tag name="KSO_WM_TEMPLATE_ASSEMBLE_XID" val="5fd0c91e1fa9d42129dd7569"/>
  <p:tag name="KSO_WM_TEMPLATE_ASSEMBLE_GROUPID" val="5fd0c91e1fa9d42129dd7569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6523"/>
  <p:tag name="KSO_WM_SLIDE_LAYOUT_INFO" val="{&quot;direction&quot;:1,&quot;id&quot;:&quot;2020-12-09T23:40:42&quot;,&quot;maxSize&quot;:{&quot;size1&quot;:46.299999999999997},&quot;minSize&quot;:{&quot;size1&quot;:46.299999999999997},&quot;normalSize&quot;:{&quot;size1&quot;:46.299999999999997},&quot;subLayout&quot;:[{&quot;id&quot;:&quot;2020-12-09T23:40:42&quot;,&quot;margin&quot;:{&quot;bottom&quot;:0,&quot;left&quot;:2.1170001029968262,&quot;right&quot;:0,&quot;top&quot;:0},&quot;type&quot;:0},{&quot;id&quot;:&quot;2020-12-09T23:40:42&quot;,&quot;maxSize&quot;:{&quot;size1&quot;:33.199628171488577},&quot;minSize&quot;:{&quot;size1&quot;:33.199628171488577},&quot;normalSize&quot;:{&quot;size1&quot;:33.199628171488577},&quot;subLayout&quot;:[{&quot;id&quot;:&quot;2020-12-09T23:40:42&quot;,&quot;margin&quot;:{&quot;bottom&quot;:0.84700000286102295,&quot;left&quot;:2.0899999141693115,&quot;right&quot;:1.6929999589920044,&quot;top&quot;:2.9630000591278076},&quot;type&quot;:0},{&quot;id&quot;:&quot;2020-12-09T23:40:42&quot;,&quot;margin&quot;:{&quot;bottom&quot;:1.6929999589920044,&quot;left&quot;:2.0899999141693115,&quot;right&quot;:1.6929999589920044,&quot;top&quot;:0.84700000286102295},&quot;type&quot;:0}]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false,&quot;picture_toward&quot;:0,&quot;picture_dockside&quot;:[],&quot;fill_id&quot;:&quot;07adfc92f9a148ad9811d167e7384d57&quot;,&quot;fill_align&quot;:&quot;cm&quot;,&quot;chip_types&quot;:[&quot;picture&quot;]},{&quot;text_align&quot;:&quot;lm&quot;,&quot;text_direction&quot;:&quot;horizontal&quot;,&quot;support_big_font&quot;:false,&quot;picture_toward&quot;:0,&quot;picture_dockside&quot;:[],&quot;fill_id&quot;:&quot;1dd391698623409d8eb75585607645b5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c3291d38a76843e2a50649562753f489&quot;,&quot;fill_align&quot;:&quot;lm&quot;,&quot;chip_types&quot;:[&quot;text&quot;]}]]"/>
  <p:tag name="KSO_WM_SLIDE_CAN_ADD_NAVIGATION" val="1"/>
  <p:tag name="KSO_WM_SLIDE_ID" val="diagram2021652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SLIDE_LAYOUT" val="a_d_f"/>
  <p:tag name="KSO_WM_SLIDE_LAYOUT_CNT" val="1_1_1"/>
  <p:tag name="KSO_WM_CHIP_XID" val="5f320bf79c36e2348c3efaf8"/>
  <p:tag name="KSO_WM_CHIP_DECFILLPROP" val="[]"/>
  <p:tag name="KSO_WM_CHIP_GROUPID" val="5f320bf79c36e2348c3efaf7"/>
  <p:tag name="KSO_WM_SLIDE_BK_DARK_LIGHT" val="2"/>
  <p:tag name="KSO_WM_SLIDE_BACKGROUND_TYPE" val="general"/>
  <p:tag name="KSO_WM_SLIDE_SUPPORT_FEATURE_TYPE" val="0"/>
  <p:tag name="KSO_WM_TEMPLATE_ASSEMBLE_XID" val="5fd0eff91fa9d42129ddc3fb"/>
  <p:tag name="KSO_WM_TEMPLATE_ASSEMBLE_GROUPID" val="5fd0eff91fa9d42129ddc3fb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84a8861-1d00-40d4-9cae-3884ad5d6824}"/>
  <p:tag name="KSO_WM_UNIT_TYPE" val="i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aa733396-7691-4155-8b18-37265200cf19}"/>
  <p:tag name="KSO_WM_UNIT_TYPE" val="i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5f87a0b0fde541b2a62bf082e1a8ae3f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6523_1*i*1"/>
  <p:tag name="KSO_WM_TEMPLATE_CATEGORY" val="diagram"/>
  <p:tag name="KSO_WM_TEMPLATE_INDEX" val="20216523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320bf79c36e2348c3efaf7"/>
  <p:tag name="KSO_WM_CHIP_XID" val="5f320bf79c36e2348c3efaf8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65"/>
  <p:tag name="KSO_WM_TEMPLATE_ASSEMBLE_XID" val="5fd0eff91fa9d42129ddc3fb"/>
  <p:tag name="KSO_WM_TEMPLATE_ASSEMBLE_GROUPID" val="5fd0eff91fa9d42129ddc3fb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135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6523_1*d*1"/>
  <p:tag name="KSO_WM_TEMPLATE_CATEGORY" val="diagram"/>
  <p:tag name="KSO_WM_TEMPLATE_INDEX" val="2021652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f03755fe2694e55a566a1d051d0ce5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5cf2fb5156341459c12d440d27f882c"/>
  <p:tag name="KSO_WM_UNIT_PLACING_PICTURE" val="a5cf2fb5156341459c12d440d27f882c"/>
  <p:tag name="KSO_WM_TEMPLATE_ASSEMBLE_XID" val="5fd0eff91fa9d42129ddc3fb"/>
  <p:tag name="KSO_WM_TEMPLATE_ASSEMBLE_GROUPID" val="5fd0eff91fa9d42129ddc3fb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6523_1*a*1"/>
  <p:tag name="KSO_WM_TEMPLATE_CATEGORY" val="diagram"/>
  <p:tag name="KSO_WM_TEMPLATE_INDEX" val="20216523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1a0fef41432403fa006ede86d0d67a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5d907ef2aa1407cb81efc1178e52042"/>
  <p:tag name="KSO_WM_UNIT_TEXT_FILL_FORE_SCHEMECOLOR_INDEX_BRIGHTNESS" val="0"/>
  <p:tag name="KSO_WM_UNIT_TEXT_FILL_FORE_SCHEMECOLOR_INDEX" val="13"/>
  <p:tag name="KSO_WM_UNIT_TEXT_FILL_TYPE" val="1"/>
  <p:tag name="KSO_WM_TEMPLATE_ASSEMBLE_XID" val="5fd0eff91fa9d42129ddc3fb"/>
  <p:tag name="KSO_WM_TEMPLATE_ASSEMBLE_GROUPID" val="5fd0eff91fa9d42129ddc3fb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6523_1*f*1"/>
  <p:tag name="KSO_WM_TEMPLATE_CATEGORY" val="diagram"/>
  <p:tag name="KSO_WM_TEMPLATE_INDEX" val="2021652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60"/>
  <p:tag name="KSO_WM_UNIT_SHOW_EDIT_AREA_INDICATION" val="1"/>
  <p:tag name="KSO_WM_CHIP_GROUPID" val="5e6b05596848fb12bee65ac8"/>
  <p:tag name="KSO_WM_CHIP_XID" val="5e6b05596848fb12bee65aca"/>
  <p:tag name="KSO_WM_UNIT_DEC_AREA_ID" val="7104e2133b974948a7908b697a6ec97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172e0bb7f8344bbd81c94aaa6c67462d"/>
  <p:tag name="KSO_WM_UNIT_TEXT_FILL_FORE_SCHEMECOLOR_INDEX_BRIGHTNESS" val="0.25"/>
  <p:tag name="KSO_WM_UNIT_TEXT_FILL_FORE_SCHEMECOLOR_INDEX" val="13"/>
  <p:tag name="KSO_WM_UNIT_TEXT_FILL_TYPE" val="1"/>
  <p:tag name="KSO_WM_TEMPLATE_ASSEMBLE_XID" val="5fd0eff91fa9d42129ddc3fb"/>
  <p:tag name="KSO_WM_TEMPLATE_ASSEMBLE_GROUPID" val="5fd0eff91fa9d42129ddc3fb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3713"/>
  <p:tag name="KSO_WM_SLIDE_ID" val="diagram2021371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84"/>
  <p:tag name="KSO_WM_SLIDE_POSITION" val="48*48"/>
  <p:tag name="KSO_WM_TAG_VERSION" val="1.0"/>
  <p:tag name="KSO_WM_BEAUTIFY_FLAG" val="#wm#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19:57:51&quot;,&quot;maxSize&quot;:{&quot;size1&quot;:26.699999999999999},&quot;minSize&quot;:{&quot;size1&quot;:15.6},&quot;normalSize&quot;:{&quot;size1&quot;:19.273703703703706},&quot;subLayout&quot;:[{&quot;id&quot;:&quot;2020-12-09T19:57:51&quot;,&quot;margin&quot;:{&quot;bottom&quot;:0.026000002399086952,&quot;left&quot;:1.6929999589920044,&quot;right&quot;:1.6929999589920044,&quot;top&quot;:1.6929999589920044},&quot;type&quot;:0},{&quot;direction&quot;:1,&quot;id&quot;:&quot;2020-12-09T19:57:51&quot;,&quot;maxSize&quot;:{&quot;size1&quot;:64.999639193216964},&quot;minSize&quot;:{&quot;size1&quot;:37.499639193216957},&quot;normalSize&quot;:{&quot;size1&quot;:51.19963919321696},&quot;subLayout&quot;:[{&quot;id&quot;:&quot;2020-12-09T19:57:51&quot;,&quot;margin&quot;:{&quot;bottom&quot;:1.6929999589920044,&quot;left&quot;:1.6929999589920044,&quot;right&quot;:0.81999999284744263,&quot;top&quot;:1.6670000553131104},&quot;type&quot;:0},{&quot;id&quot;:&quot;2020-12-09T19:57:51&quot;,&quot;margin&quot;:{&quot;bottom&quot;:1.6929999589920044,&quot;left&quot;:0.026000002399086952,&quot;right&quot;:1.6929999589920044,&quot;top&quot;:1.6670000553131104},&quot;type&quot;:0}]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4553136823a5e614a"/>
  <p:tag name="KSO_WM_CHIP_FILLPROP" val="[[{&quot;text_align&quot;:&quot;lb&quot;,&quot;text_direction&quot;:&quot;horizontal&quot;,&quot;support_big_font&quot;:false,&quot;picture_toward&quot;:0,&quot;picture_dockside&quot;:[],&quot;fill_id&quot;:&quot;fbc1d1c81b9c4bca8f09873cfc4ac6db&quot;,&quot;fill_align&quot;:&quot;lb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d54432bd1b4847ebb88cfc3a13dc3d7e&quot;,&quot;fill_align&quot;:&quot;lm&quot;,&quot;chip_types&quot;:[&quot;pictext&quot;,&quot;text&quot;,&quot;picture&quot;,&quot;chart&quot;,&quot;table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4872d1deea942cc88eb8f9a4bbdba10&quot;,&quot;fill_align&quot;:&quot;lm&quot;,&quot;chip_types&quot;:[&quot;pictext&quot;,&quot;text&quot;,&quot;picture&quot;,&quot;chart&quot;,&quot;table&quot;]}]]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3"/>
  <p:tag name="KSO_WM_TEMPLATE_ASSEMBLE_XID" val="5fd0bbbd1fa9d42129dd553b"/>
  <p:tag name="KSO_WM_TEMPLATE_ASSEMBLE_GROUPID" val="5fd0bbbd1fa9d42129dd553b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9468297-ca35-4584-acae-25f08f80c5fa}"/>
  <p:tag name="KSO_WM_UNIT_TYPE" val="i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afd2078-3dea-4e03-9c28-0853e8bb7f15}"/>
  <p:tag name="KSO_WM_UNIT_TYPE" val="i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713_1*a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a35594361856430686e2775d9b96436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a1a475eece064e128d4763b70c0009d8"/>
  <p:tag name="KSO_WM_UNIT_TEXT_FILL_FORE_SCHEMECOLOR_INDEX_BRIGHTNESS" val="0"/>
  <p:tag name="KSO_WM_UNIT_TEXT_FILL_FORE_SCHEMECOLOR_INDEX" val="13"/>
  <p:tag name="KSO_WM_UNIT_TEXT_FILL_TYPE" val="1"/>
  <p:tag name="KSO_WM_TEMPLATE_ASSEMBLE_XID" val="5fd0bbbd1fa9d42129dd553b"/>
  <p:tag name="KSO_WM_TEMPLATE_ASSEMBLE_GROUPID" val="5fd0bbbd1fa9d42129dd553b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713_1*f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89"/>
  <p:tag name="KSO_WM_UNIT_SHOW_EDIT_AREA_INDICATION" val="1"/>
  <p:tag name="KSO_WM_CHIP_GROUPID" val="5e6b05596848fb12bee65ac8"/>
  <p:tag name="KSO_WM_CHIP_XID" val="5e6b05596848fb12bee65aca"/>
  <p:tag name="KSO_WM_UNIT_DEC_AREA_ID" val="2d33e3bdcdde4e66915e174b4f432a3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d2f82df34bd4b1381cdddd89b6597a0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d0bbbd1fa9d42129dd553b"/>
  <p:tag name="KSO_WM_TEMPLATE_ASSEMBLE_GROUPID" val="5fd0bbbd1fa9d42129dd553b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73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713_1*d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a15f7542dde4f84806a1531e381d18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02bccf466a2b4bd1bf450874100cff5d"/>
  <p:tag name="KSO_WM_UNIT_PLACING_PICTURE" val="02bccf466a2b4bd1bf450874100cff5d"/>
  <p:tag name="KSO_WM_UNIT_SUPPORT_UNIT_TYPE" val="[&quot;d&quot;,&quot;α&quot;,&quot;β&quot;]"/>
  <p:tag name="KSO_WM_TEMPLATE_ASSEMBLE_XID" val="5fd0bbbd1fa9d42129dd553b"/>
  <p:tag name="KSO_WM_TEMPLATE_ASSEMBLE_GROUPID" val="5fd0bbbd1fa9d42129dd553b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1912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picture_toward&quot;:0,&quot;picture_dockside&quot;:[],&quot;fill_id&quot;:&quot;e7fb4d2eef944746a9064f37faf1d91a&quot;,&quot;fill_align&quot;:&quot;rm&quot;,&quot;chip_types&quot;:[&quot;pictext&quot;,&quot;text&quot;,&quot;picture&quot;]},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001233d6ce96421fa17ed1dac7b5956e&quot;,&quot;fill_align&quot;:&quot;lm&quot;,&quot;chip_types&quot;:[&quot;diagram&quot;,&quot;pictext&quot;,&quot;picture&quot;,&quot;chart&quot;,&quot;table&quot;,&quot;video&quot;]}],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e7fb4d2eef944746a9064f37faf1d91a&quot;,&quot;fill_align&quot;:&quot;rm&quot;,&quot;chip_types&quot;:[&quot;picture&quot;]},{&quot;text_align&quot;:&quot;lm&quot;,&quot;text_direction&quot;:&quot;horizontal&quot;,&quot;support_big_font&quot;:false,&quot;picture_toward&quot;:0,&quot;picture_dockside&quot;:[],&quot;fill_id&quot;:&quot;001233d6ce96421fa17ed1dac7b5956e&quot;,&quot;fill_align&quot;:&quot;lm&quot;,&quot;chip_types&quot;:[&quot;diagram&quot;,&quot;text&quot;]}]]"/>
  <p:tag name="KSO_WM_SLIDE_ID" val="diagram2021191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251.95*300.7"/>
  <p:tag name="KSO_WM_SLIDE_POSITION" val="48.0004*143.301"/>
  <p:tag name="KSO_WM_TAG_VERSION" val="1.0"/>
  <p:tag name="KSO_WM_BEAUTIFY_FLAG" val="#wm#"/>
  <p:tag name="KSO_WM_SLIDE_LAYOUT" val="d_h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2-09T20:58:38&quot;,&quot;maxSize&quot;:{&quot;size1&quot;:39.999635137598183},&quot;minSize&quot;:{&quot;size1&quot;:32.499635137598183},&quot;normalSize&quot;:{&quot;size1&quot;:35.749635137598183},&quot;subLayout&quot;:[{&quot;id&quot;:&quot;2020-12-09T20:58:38&quot;,&quot;margin&quot;:{&quot;bottom&quot;:2.5399999618530273,&quot;left&quot;:1.6929999589920044,&quot;right&quot;:0.42300000786781311,&quot;top&quot;:2.5399999618530273},&quot;maxSize&quot;:{&quot;size1&quot;:41.655703824537781},&quot;minSize&quot;:{&quot;size1&quot;:25.755703824537768},&quot;normalSize&quot;:{&quot;size1&quot;:31.533296417130366},&quot;subLayout&quot;:[{&quot;id&quot;:&quot;2020-12-09T20:58:38&quot;,&quot;margin&quot;:{&quot;bottom&quot;:0.046929925680160522,&quot;left&quot;:1.6929999589920044,&quot;right&quot;:0.42300000786781311,&quot;top&quot;:2.5399999618530273},&quot;type&quot;:0},{&quot;id&quot;:&quot;2020-12-09T20:58:38&quot;,&quot;margin&quot;:{&quot;bottom&quot;:2.5399999618530273,&quot;left&quot;:1.6929999589920044,&quot;right&quot;:0.42300000786781311,&quot;top&quot;:0.1488615870475769},&quot;type&quot;:0}],&quot;type&quot;:0},{&quot;id&quot;:&quot;2020-12-09T20:58:38&quot;,&quot;margin&quot;:{&quot;bottom&quot;:2.5399999618530273,&quot;left&quot;:0.42300000786781311,&quot;right&quot;:1.6929999589920044,&quot;top&quot;:2.5399999618530273},&quot;type&quot;:0}],&quot;type&quot;:0}"/>
  <p:tag name="KSO_WM_SLIDE_BACKGROUND" val="[&quot;general&quot;]"/>
  <p:tag name="KSO_WM_SLIDE_RATIO" val="1.777778"/>
  <p:tag name="KSO_WM_CHIP_XID" val="5ef0a1cf0e56d0f322bebb32"/>
  <p:tag name="KSO_WM_SLIDE_CAN_ADD_NAVIGATION" val="1"/>
  <p:tag name="KSO_WM_CHIP_DECFILLPROP" val="[]"/>
  <p:tag name="KSO_WM_CHIP_GROUPID" val="5ef0a1cf0e56d0f322bebb31"/>
  <p:tag name="KSO_WM_SLIDE_BK_DARK_LIGHT" val="2"/>
  <p:tag name="KSO_WM_SLIDE_BACKGROUND_TYPE" val="general"/>
  <p:tag name="KSO_WM_SLIDE_SUPPORT_FEATURE_TYPE" val="7"/>
  <p:tag name="KSO_WM_TEMPLATE_ASSEMBLE_XID" val="5fd0c9fe1fa9d42129dd75b2"/>
  <p:tag name="KSO_WM_TEMPLATE_ASSEMBLE_GROUPID" val="5fd0c9fe1fa9d42129dd75b2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548ae8ef-d1f0-4ceb-8fed-7382ffec9c5a}"/>
  <p:tag name="KSO_WM_UNIT_TYPE" val="i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f7a802d-0552-4037-948b-b3e60ad85b94}"/>
  <p:tag name="KSO_WM_UNIT_TYPE" val="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1912_1*h_a*1_1"/>
  <p:tag name="KSO_WM_TEMPLATE_CATEGORY" val="diagram"/>
  <p:tag name="KSO_WM_TEMPLATE_INDEX" val="20211912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c008433de8a54b2aa3d9b3749d6e97b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fae4c0ec8ddb46bda0e2f4a88d9e8ce7"/>
  <p:tag name="KSO_WM_UNIT_TEXT_FILL_FORE_SCHEMECOLOR_INDEX_BRIGHTNESS" val="0"/>
  <p:tag name="KSO_WM_UNIT_TEXT_FILL_FORE_SCHEMECOLOR_INDEX" val="13"/>
  <p:tag name="KSO_WM_UNIT_TEXT_FILL_TYPE" val="1"/>
  <p:tag name="KSO_WM_TEMPLATE_ASSEMBLE_XID" val="5fd0c9fe1fa9d42129dd75b2"/>
  <p:tag name="KSO_WM_TEMPLATE_ASSEMBLE_GROUPID" val="5fd0c9fe1fa9d42129dd75b2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1912_1*h_f*1_1"/>
  <p:tag name="KSO_WM_TEMPLATE_CATEGORY" val="diagram"/>
  <p:tag name="KSO_WM_TEMPLATE_INDEX" val="20211912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108"/>
  <p:tag name="KSO_WM_UNIT_SHOW_EDIT_AREA_INDICATION" val="1"/>
  <p:tag name="KSO_WM_CHIP_GROUPID" val="5e6b05b36848fb12bee65ad8"/>
  <p:tag name="KSO_WM_CHIP_XID" val="5e6b05b36848fb12bee65ada"/>
  <p:tag name="KSO_WM_UNIT_DEC_AREA_ID" val="f8d826bf87f54764876b6cb64142c4e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fae4c0ec8ddb46bda0e2f4a88d9e8ce7"/>
  <p:tag name="KSO_WM_UNIT_TEXT_FILL_FORE_SCHEMECOLOR_INDEX_BRIGHTNESS" val="0.25"/>
  <p:tag name="KSO_WM_UNIT_TEXT_FILL_FORE_SCHEMECOLOR_INDEX" val="13"/>
  <p:tag name="KSO_WM_UNIT_TEXT_FILL_TYPE" val="1"/>
  <p:tag name="KSO_WM_TEMPLATE_ASSEMBLE_XID" val="5fd0c9fe1fa9d42129dd75b2"/>
  <p:tag name="KSO_WM_TEMPLATE_ASSEMBLE_GROUPID" val="5fd0c9fe1fa9d42129dd75b2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227*207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912_1*d*1"/>
  <p:tag name="KSO_WM_TEMPLATE_CATEGORY" val="diagram"/>
  <p:tag name="KSO_WM_TEMPLATE_INDEX" val="2021191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5b16f31b618c4f5c9ce42473efca025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5f3ed800db8145888f5a4f28d32484c1"/>
  <p:tag name="KSO_WM_UNIT_PLACING_PICTURE" val="5f3ed800db8145888f5a4f28d32484c1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c9fe1fa9d42129dd75b2"/>
  <p:tag name="KSO_WM_TEMPLATE_ASSEMBLE_GROUPID" val="5fd0c9fe1fa9d42129dd75b2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6545"/>
  <p:tag name="KSO_WM_BEAUTIFY_FLAG" val="#wm#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2-09T17:52:05&quot;,&quot;maxSize&quot;:{&quot;size1&quot;:46.200000000000003},&quot;minSize&quot;:{&quot;size1&quot;:46.200000000000003},&quot;normalSize&quot;:{&quot;size1&quot;:46.200000000000003},&quot;subLayout&quot;:[{&quot;id&quot;:&quot;2020-12-09T17:52:05&quot;,&quot;margin&quot;:{&quot;bottom&quot;:2.9630000591278076,&quot;left&quot;:2.1170001029968262,&quot;right&quot;:0.84700000286102295,&quot;top&quot;:2.9630000591278076},&quot;maxSize&quot;:{&quot;size1&quot;:54.988819749541243},&quot;minSize&quot;:{&quot;size1&quot;:39.088819749541237},&quot;normalSize&quot;:{&quot;size1&quot;:39.088819749541237},&quot;subLayout&quot;:[{&quot;id&quot;:&quot;2020-12-09T17:52:05&quot;,&quot;margin&quot;:{&quot;bottom&quot;:0.046929720789194107,&quot;left&quot;:2.1170001029968262,&quot;right&quot;:0.84700000286102295,&quot;top&quot;:2.9630000591278076},&quot;type&quot;:0},{&quot;id&quot;:&quot;2020-12-09T17:52:05&quot;,&quot;margin&quot;:{&quot;bottom&quot;:2.9630000591278076,&quot;left&quot;:2.1170001029968262,&quot;right&quot;:0.84700000286102295,&quot;top&quot;:0.14886192977428436},&quot;type&quot;:0}],&quot;type&quot;:0},{&quot;id&quot;:&quot;2020-12-09T17:52:05&quot;,&quot;margin&quot;:{&quot;bottom&quot;:0,&quot;left&quot;:0.84700000286102295,&quot;right&quot;:0,&quot;top&quot;:0}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d1ffcb7ab0972fba70b204"/>
  <p:tag name="KSO_WM_CHIP_FILLPROP" val="[[{&quot;text_align&quot;:&quot;lm&quot;,&quot;text_direction&quot;:&quot;horizontal&quot;,&quot;support_big_font&quot;:true,&quot;picture_toward&quot;:0,&quot;picture_dockside&quot;:[],&quot;fill_id&quot;:&quot;813d07783d4747c4b667cb4096479dc1&quot;,&quot;fill_align&quot;:&quot;cm&quot;,&quot;chip_types&quot;:[&quot;text&quot;,&quot;header&quot;]},{&quot;text_align&quot;:&quot;cm&quot;,&quot;text_direction&quot;:&quot;horizontal&quot;,&quot;support_big_font&quot;:false,&quot;picture_toward&quot;:0,&quot;picture_dockside&quot;:[],&quot;fill_id&quot;:&quot;979d0503e27e419ca06599e26f690fb5&quot;,&quot;fill_align&quot;:&quot;cm&quot;,&quot;chip_types&quot;:[&quot;picture&quot;]}]]"/>
  <p:tag name="KSO_WM_SLIDE_ID" val="diagram2021654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359.95*132.701"/>
  <p:tag name="KSO_WM_SLIDE_POSITION" val="60.0005*215.301"/>
  <p:tag name="KSO_WM_TAG_VERSION" val="1.0"/>
  <p:tag name="KSO_WM_SLIDE_LAYOUT" val="d_h"/>
  <p:tag name="KSO_WM_SLIDE_LAYOUT_CNT" val="1_1"/>
  <p:tag name="KSO_WM_CHIP_DECFILLPROP" val="[]"/>
  <p:tag name="KSO_WM_CHIP_GROUPID" val="5ed7469aafe44fab1839bd48"/>
  <p:tag name="KSO_WM_SLIDE_BK_DARK_LIGHT" val="2"/>
  <p:tag name="KSO_WM_SLIDE_BACKGROUND_TYPE" val="general"/>
  <p:tag name="KSO_WM_SLIDE_SUPPORT_FEATURE_TYPE" val="0"/>
  <p:tag name="KSO_WM_TEMPLATE_ASSEMBLE_XID" val="5fd09d961fa9d42129dcae2d"/>
  <p:tag name="KSO_WM_TEMPLATE_ASSEMBLE_GROUPID" val="5fd09d961fa9d42129dcae2d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7e2b377c-472a-4acc-94d4-165942dccf5f}"/>
  <p:tag name="KSO_WM_UNIT_TYPE" val="i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6194a327-cb22-4466-b4d7-a9cd70ce9328}"/>
  <p:tag name="KSO_WM_UNIT_TYPE" val="i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6545_1*h_a*1_1"/>
  <p:tag name="KSO_WM_TEMPLATE_CATEGORY" val="diagram"/>
  <p:tag name="KSO_WM_TEMPLATE_INDEX" val="20216545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322d399b6f534856ae71824408f7ff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182b0a911994aceb7579782e5c0cc3f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5fd09d961fa9d42129dcae2d"/>
  <p:tag name="KSO_WM_TEMPLATE_ASSEMBLE_GROUPID" val="5fd09d961fa9d42129dcae2d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6545_1*h_f*1_1"/>
  <p:tag name="KSO_WM_TEMPLATE_CATEGORY" val="diagram"/>
  <p:tag name="KSO_WM_TEMPLATE_INDEX" val="20216545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68"/>
  <p:tag name="KSO_WM_UNIT_SHOW_EDIT_AREA_INDICATION" val="1"/>
  <p:tag name="KSO_WM_CHIP_GROUPID" val="5e6b05b36848fb12bee65ad8"/>
  <p:tag name="KSO_WM_CHIP_XID" val="5e6b05b36848fb12bee65ada"/>
  <p:tag name="KSO_WM_UNIT_DEC_AREA_ID" val="fe24c786f9fb4e58a32ca8cdf66dd88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182b0a911994aceb7579782e5c0cc3f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5fd09d961fa9d42129dcae2d"/>
  <p:tag name="KSO_WM_TEMPLATE_ASSEMBLE_GROUPID" val="5fd09d961fa9d42129dcae2d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173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6545_1*d*1"/>
  <p:tag name="KSO_WM_TEMPLATE_CATEGORY" val="diagram"/>
  <p:tag name="KSO_WM_TEMPLATE_INDEX" val="2021654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e1280d9adc9483d90831ed3613e698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8bf13d3734b4f608c8843a5f34b417f"/>
  <p:tag name="KSO_WM_UNIT_PLACING_PICTURE" val="68bf13d3734b4f608c8843a5f34b417f"/>
  <p:tag name="KSO_WM_TEMPLATE_ASSEMBLE_XID" val="5fd09d961fa9d42129dcae2d"/>
  <p:tag name="KSO_WM_TEMPLATE_ASSEMBLE_GROUPID" val="5fd09d961fa9d42129dcae2d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6523"/>
  <p:tag name="KSO_WM_SLIDE_LAYOUT_INFO" val="{&quot;direction&quot;:1,&quot;id&quot;:&quot;2020-12-09T23:40:42&quot;,&quot;maxSize&quot;:{&quot;size1&quot;:46.299999999999997},&quot;minSize&quot;:{&quot;size1&quot;:46.299999999999997},&quot;normalSize&quot;:{&quot;size1&quot;:46.299999999999997},&quot;subLayout&quot;:[{&quot;id&quot;:&quot;2020-12-09T23:40:42&quot;,&quot;margin&quot;:{&quot;bottom&quot;:0,&quot;left&quot;:2.1170001029968262,&quot;right&quot;:0,&quot;top&quot;:0},&quot;type&quot;:0},{&quot;id&quot;:&quot;2020-12-09T23:40:42&quot;,&quot;maxSize&quot;:{&quot;size1&quot;:33.199628171488577},&quot;minSize&quot;:{&quot;size1&quot;:33.199628171488577},&quot;normalSize&quot;:{&quot;size1&quot;:33.199628171488577},&quot;subLayout&quot;:[{&quot;id&quot;:&quot;2020-12-09T23:40:42&quot;,&quot;margin&quot;:{&quot;bottom&quot;:0.84700000286102295,&quot;left&quot;:2.0899999141693115,&quot;right&quot;:1.6929999589920044,&quot;top&quot;:2.9630000591278076},&quot;type&quot;:0},{&quot;id&quot;:&quot;2020-12-09T23:40:42&quot;,&quot;margin&quot;:{&quot;bottom&quot;:1.6929999589920044,&quot;left&quot;:2.0899999141693115,&quot;right&quot;:1.6929999589920044,&quot;top&quot;:0.84700000286102295},&quot;type&quot;:0}]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false,&quot;picture_toward&quot;:0,&quot;picture_dockside&quot;:[],&quot;fill_id&quot;:&quot;07adfc92f9a148ad9811d167e7384d57&quot;,&quot;fill_align&quot;:&quot;cm&quot;,&quot;chip_types&quot;:[&quot;picture&quot;]},{&quot;text_align&quot;:&quot;lm&quot;,&quot;text_direction&quot;:&quot;horizontal&quot;,&quot;support_big_font&quot;:false,&quot;picture_toward&quot;:0,&quot;picture_dockside&quot;:[],&quot;fill_id&quot;:&quot;1dd391698623409d8eb75585607645b5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c3291d38a76843e2a50649562753f489&quot;,&quot;fill_align&quot;:&quot;lm&quot;,&quot;chip_types&quot;:[&quot;text&quot;]}]]"/>
  <p:tag name="KSO_WM_SLIDE_CAN_ADD_NAVIGATION" val="1"/>
  <p:tag name="KSO_WM_SLIDE_ID" val="diagram2021652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SLIDE_LAYOUT" val="a_d_f"/>
  <p:tag name="KSO_WM_SLIDE_LAYOUT_CNT" val="1_1_1"/>
  <p:tag name="KSO_WM_CHIP_XID" val="5f320bf79c36e2348c3efaf8"/>
  <p:tag name="KSO_WM_CHIP_DECFILLPROP" val="[]"/>
  <p:tag name="KSO_WM_CHIP_GROUPID" val="5f320bf79c36e2348c3efaf7"/>
  <p:tag name="KSO_WM_SLIDE_BK_DARK_LIGHT" val="2"/>
  <p:tag name="KSO_WM_SLIDE_BACKGROUND_TYPE" val="general"/>
  <p:tag name="KSO_WM_SLIDE_SUPPORT_FEATURE_TYPE" val="0"/>
  <p:tag name="KSO_WM_TEMPLATE_ASSEMBLE_XID" val="5fd0eff91fa9d42129ddc3fb"/>
  <p:tag name="KSO_WM_TEMPLATE_ASSEMBLE_GROUPID" val="5fd0eff91fa9d42129ddc3f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c982bb2-d28d-4bc6-9a0c-fa650b767bab}"/>
  <p:tag name="KSO_WM_UNIT_TYPE" val="i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93a8b63a-75f4-4e31-aa99-080d4013a774}"/>
  <p:tag name="KSO_WM_UNIT_TYPE" val="i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5f87a0b0fde541b2a62bf082e1a8ae3f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6523_1*i*1"/>
  <p:tag name="KSO_WM_TEMPLATE_CATEGORY" val="diagram"/>
  <p:tag name="KSO_WM_TEMPLATE_INDEX" val="20216523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320bf79c36e2348c3efaf7"/>
  <p:tag name="KSO_WM_CHIP_XID" val="5f320bf79c36e2348c3efaf8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65"/>
  <p:tag name="KSO_WM_TEMPLATE_ASSEMBLE_XID" val="5fd0eff91fa9d42129ddc3fb"/>
  <p:tag name="KSO_WM_TEMPLATE_ASSEMBLE_GROUPID" val="5fd0eff91fa9d42129ddc3fb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135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6523_1*d*1"/>
  <p:tag name="KSO_WM_TEMPLATE_CATEGORY" val="diagram"/>
  <p:tag name="KSO_WM_TEMPLATE_INDEX" val="2021652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f03755fe2694e55a566a1d051d0ce5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5cf2fb5156341459c12d440d27f882c"/>
  <p:tag name="KSO_WM_UNIT_PLACING_PICTURE" val="a5cf2fb5156341459c12d440d27f882c"/>
  <p:tag name="KSO_WM_TEMPLATE_ASSEMBLE_XID" val="5fd0eff91fa9d42129ddc3fb"/>
  <p:tag name="KSO_WM_TEMPLATE_ASSEMBLE_GROUPID" val="5fd0eff91fa9d42129ddc3fb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6523_1*a*1"/>
  <p:tag name="KSO_WM_TEMPLATE_CATEGORY" val="diagram"/>
  <p:tag name="KSO_WM_TEMPLATE_INDEX" val="20216523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1a0fef41432403fa006ede86d0d67a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5d907ef2aa1407cb81efc1178e52042"/>
  <p:tag name="KSO_WM_UNIT_TEXT_FILL_FORE_SCHEMECOLOR_INDEX_BRIGHTNESS" val="0"/>
  <p:tag name="KSO_WM_UNIT_TEXT_FILL_FORE_SCHEMECOLOR_INDEX" val="13"/>
  <p:tag name="KSO_WM_UNIT_TEXT_FILL_TYPE" val="1"/>
  <p:tag name="KSO_WM_TEMPLATE_ASSEMBLE_XID" val="5fd0eff91fa9d42129ddc3fb"/>
  <p:tag name="KSO_WM_TEMPLATE_ASSEMBLE_GROUPID" val="5fd0eff91fa9d42129ddc3fb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6523_1*f*1"/>
  <p:tag name="KSO_WM_TEMPLATE_CATEGORY" val="diagram"/>
  <p:tag name="KSO_WM_TEMPLATE_INDEX" val="2021652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60"/>
  <p:tag name="KSO_WM_UNIT_SHOW_EDIT_AREA_INDICATION" val="1"/>
  <p:tag name="KSO_WM_CHIP_GROUPID" val="5e6b05596848fb12bee65ac8"/>
  <p:tag name="KSO_WM_CHIP_XID" val="5e6b05596848fb12bee65aca"/>
  <p:tag name="KSO_WM_UNIT_DEC_AREA_ID" val="7104e2133b974948a7908b697a6ec97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172e0bb7f8344bbd81c94aaa6c67462d"/>
  <p:tag name="KSO_WM_UNIT_TEXT_FILL_FORE_SCHEMECOLOR_INDEX_BRIGHTNESS" val="0.25"/>
  <p:tag name="KSO_WM_UNIT_TEXT_FILL_FORE_SCHEMECOLOR_INDEX" val="13"/>
  <p:tag name="KSO_WM_UNIT_TEXT_FILL_TYPE" val="1"/>
  <p:tag name="KSO_WM_TEMPLATE_ASSEMBLE_XID" val="5fd0eff91fa9d42129ddc3fb"/>
  <p:tag name="KSO_WM_TEMPLATE_ASSEMBLE_GROUPID" val="5fd0eff91fa9d42129ddc3fb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2569"/>
  <p:tag name="KSO_WM_BEAUTIFY_FLAG" val="#wm#"/>
  <p:tag name="KSO_WM_SLIDE_RATIO" val="1.777778"/>
  <p:tag name="KSO_WM_CHIP_INFOS" val="{&quot;type&quot;:0,&quot;layout_type&quot;:&quot;leftright&quot;,&quot;layout_feature&quot;:2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d1cf097ab0972fba70b1e8"/>
  <p:tag name="KSO_WM_CHIP_FILLPROP" val="[[{&quot;text_align&quot;:&quot;lm&quot;,&quot;text_direction&quot;:&quot;horizontal&quot;,&quot;support_big_font&quot;:false,&quot;fill_id&quot;:&quot;722accd572074b41a2d4cf8c733c9957&quot;,&quot;fill_align&quot;:&quot;cm&quot;,&quot;chip_types&quot;:[&quot;text&quot;,&quot;header&quot;]},{&quot;text_align&quot;:&quot;lm&quot;,&quot;text_direction&quot;:&quot;horizontal&quot;,&quot;support_big_font&quot;:false,&quot;fill_id&quot;:&quot;164c300f690d423ab1b6e3b65edb0bf9&quot;,&quot;fill_align&quot;:&quot;lm&quot;,&quot;chip_types&quot;:[&quot;picture&quot;]}]]"/>
  <p:tag name="KSO_WM_SLIDE_ID" val="diagram2021256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287.95*108.701"/>
  <p:tag name="KSO_WM_SLIDE_POSITION" val="120.001*239.299"/>
  <p:tag name="KSO_WM_TAG_VERSION" val="1.0"/>
  <p:tag name="KSO_WM_SLIDE_LAYOUT" val="d_h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2-09T22:04:36&quot;,&quot;maxSize&quot;:{&quot;size1&quot;:42.5},&quot;minSize&quot;:{&quot;size1&quot;:42.5},&quot;normalSize&quot;:{&quot;size1&quot;:42.5},&quot;subLayout&quot;:[{&quot;id&quot;:&quot;2020-12-09T22:04:36&quot;,&quot;margin&quot;:{&quot;bottom&quot;:3.809999942779541,&quot;left&quot;:4.2329998016357422,&quot;right&quot;:0,&quot;top&quot;:3.809999942779541},&quot;maxSize&quot;:{&quot;size1&quot;:59.433271506980617},&quot;minSize&quot;:{&quot;size1&quot;:43.533271506980611},&quot;normalSize&quot;:{&quot;size1&quot;:43.533271506980611},&quot;subLayout&quot;:[{&quot;id&quot;:&quot;2020-12-09T22:04:36&quot;,&quot;margin&quot;:{&quot;bottom&quot;:0.046929720789194107,&quot;left&quot;:4.2329998016357422,&quot;right&quot;:0,&quot;top&quot;:3.809999942779541},&quot;type&quot;:0},{&quot;id&quot;:&quot;2020-12-09T22:04:36&quot;,&quot;margin&quot;:{&quot;bottom&quot;:3.809999942779541,&quot;left&quot;:4.2329998016357422,&quot;right&quot;:0,&quot;top&quot;:0.14886192977428436},&quot;type&quot;:0}],&quot;type&quot;:0},{&quot;id&quot;:&quot;2020-12-09T22:04:36&quot;,&quot;margin&quot;:{&quot;bottom&quot;:3.809999942779541,&quot;left&quot;:2.9630000591278076,&quot;right&quot;:4.6570000648498535,&quot;top&quot;:3.3870000839233398},&quot;type&quot;:0}],&quot;type&quot;:0}"/>
  <p:tag name="KSO_WM_SLIDE_BACKGROUND" val="[&quot;general&quot;]"/>
  <p:tag name="KSO_WM_CHIP_DECFILLPROP" val="[]"/>
  <p:tag name="KSO_WM_CHIP_GROUPID" val="5eda13105860357932c55e1f"/>
  <p:tag name="KSO_WM_SLIDE_BK_DARK_LIGHT" val="2"/>
  <p:tag name="KSO_WM_SLIDE_BACKGROUND_TYPE" val="general"/>
  <p:tag name="KSO_WM_SLIDE_SUPPORT_FEATURE_TYPE" val="0"/>
  <p:tag name="KSO_WM_TEMPLATE_ASSEMBLE_XID" val="5fd0d9741fa9d42129dd891a"/>
  <p:tag name="KSO_WM_TEMPLATE_ASSEMBLE_GROUPID" val="5fd0d9741fa9d42129dd891a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41ba65a7-e640-4c94-a325-40c3a146173f}"/>
  <p:tag name="KSO_WM_UNIT_TYPE" val="i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9b5ad7d2-1c00-467e-8272-664b502789b3}"/>
  <p:tag name="KSO_WM_UNIT_TYPE" val="i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569_1*i*2"/>
  <p:tag name="KSO_WM_TEMPLATE_CATEGORY" val="diagram"/>
  <p:tag name="KSO_WM_TEMPLATE_INDEX" val="20212569"/>
  <p:tag name="KSO_WM_UNIT_LAYERLEVEL" val="1"/>
  <p:tag name="KSO_WM_TAG_VERSION" val="1.0"/>
  <p:tag name="KSO_WM_BEAUTIFY_FLAG" val="#wm#"/>
  <p:tag name="KSO_WM_UNIT_SM_LIMIT_TYPE" val="2"/>
  <p:tag name="KSO_WM_CHIP_GROUPID" val="5eda13105860357932c55e1f"/>
  <p:tag name="KSO_WM_CHIP_XID" val="5ed1cf097ab0972fba70b1e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40"/>
  <p:tag name="KSO_WM_TEMPLATE_ASSEMBLE_XID" val="5fd0d9741fa9d42129dd891a"/>
  <p:tag name="KSO_WM_TEMPLATE_ASSEMBLE_GROUPID" val="5fd0d9741fa9d42129dd891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569_1*i*3"/>
  <p:tag name="KSO_WM_TEMPLATE_CATEGORY" val="diagram"/>
  <p:tag name="KSO_WM_TEMPLATE_INDEX" val="20212569"/>
  <p:tag name="KSO_WM_UNIT_LAYERLEVEL" val="1"/>
  <p:tag name="KSO_WM_TAG_VERSION" val="1.0"/>
  <p:tag name="KSO_WM_BEAUTIFY_FLAG" val="#wm#"/>
  <p:tag name="KSO_WM_UNIT_SM_LIMIT_TYPE" val="2"/>
  <p:tag name="KSO_WM_CHIP_GROUPID" val="5eda13105860357932c55e1f"/>
  <p:tag name="KSO_WM_CHIP_XID" val="5ed1cf097ab0972fba70b1e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55"/>
  <p:tag name="KSO_WM_TEMPLATE_ASSEMBLE_XID" val="5fd0d9741fa9d42129dd891a"/>
  <p:tag name="KSO_WM_TEMPLATE_ASSEMBLE_GROUPID" val="5fd0d9741fa9d42129dd891a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569_1*i*4"/>
  <p:tag name="KSO_WM_TEMPLATE_CATEGORY" val="diagram"/>
  <p:tag name="KSO_WM_TEMPLATE_INDEX" val="20212569"/>
  <p:tag name="KSO_WM_UNIT_LAYERLEVEL" val="1"/>
  <p:tag name="KSO_WM_TAG_VERSION" val="1.0"/>
  <p:tag name="KSO_WM_BEAUTIFY_FLAG" val="#wm#"/>
  <p:tag name="KSO_WM_UNIT_SM_LIMIT_TYPE" val="2"/>
  <p:tag name="KSO_WM_CHIP_GROUPID" val="5eda13105860357932c55e1f"/>
  <p:tag name="KSO_WM_CHIP_XID" val="5ed1cf097ab0972fba70b1e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55"/>
  <p:tag name="KSO_WM_TEMPLATE_ASSEMBLE_XID" val="5fd0d9741fa9d42129dd891a"/>
  <p:tag name="KSO_WM_TEMPLATE_ASSEMBLE_GROUPID" val="5fd0d9741fa9d42129dd891a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2569_1*h_a*1_1"/>
  <p:tag name="KSO_WM_TEMPLATE_CATEGORY" val="diagram"/>
  <p:tag name="KSO_WM_TEMPLATE_INDEX" val="20212569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377cbccd7fcd4eeeb73ad2d6780411d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197194fc81944c79103bf4aad851ba6"/>
  <p:tag name="KSO_WM_UNIT_TEXT_FILL_FORE_SCHEMECOLOR_INDEX_BRIGHTNESS" val="0"/>
  <p:tag name="KSO_WM_UNIT_TEXT_FILL_FORE_SCHEMECOLOR_INDEX" val="13"/>
  <p:tag name="KSO_WM_UNIT_TEXT_FILL_TYPE" val="1"/>
  <p:tag name="KSO_WM_TEMPLATE_ASSEMBLE_XID" val="5fd0d9741fa9d42129dd891a"/>
  <p:tag name="KSO_WM_TEMPLATE_ASSEMBLE_GROUPID" val="5fd0d9741fa9d42129dd891a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2569_1*h_f*1_1"/>
  <p:tag name="KSO_WM_TEMPLATE_CATEGORY" val="diagram"/>
  <p:tag name="KSO_WM_TEMPLATE_INDEX" val="20212569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42"/>
  <p:tag name="KSO_WM_UNIT_SHOW_EDIT_AREA_INDICATION" val="1"/>
  <p:tag name="KSO_WM_CHIP_GROUPID" val="5e6b05b36848fb12bee65ad8"/>
  <p:tag name="KSO_WM_CHIP_XID" val="5e6b05b36848fb12bee65ada"/>
  <p:tag name="KSO_WM_UNIT_DEC_AREA_ID" val="831b694ec6654f27b567f8d9010aeaa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197194fc81944c79103bf4aad851ba6"/>
  <p:tag name="KSO_WM_UNIT_TEXT_FILL_FORE_SCHEMECOLOR_INDEX_BRIGHTNESS" val="0.25"/>
  <p:tag name="KSO_WM_UNIT_TEXT_FILL_FORE_SCHEMECOLOR_INDEX" val="13"/>
  <p:tag name="KSO_WM_UNIT_TEXT_FILL_TYPE" val="1"/>
  <p:tag name="KSO_WM_TEMPLATE_ASSEMBLE_XID" val="5fd0d9741fa9d42129dd891a"/>
  <p:tag name="KSO_WM_TEMPLATE_ASSEMBLE_GROUPID" val="5fd0d9741fa9d42129dd891a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84*118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569_1*d*1"/>
  <p:tag name="KSO_WM_TEMPLATE_CATEGORY" val="diagram"/>
  <p:tag name="KSO_WM_TEMPLATE_INDEX" val="2021256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a3bca1f6f434f40a38e9fb5057be9af"/>
  <p:tag name="KSO_WM_UNIT_DECORATE_INFO" val="{&quot;ReferentInfo&quot;:{&quot;Id&quot;:&quot;slide&quot;,&quot;X&quot;:{&quot;Pos&quot;:1},&quot;Y&quot;:{&quot;Pos&quot;:1}},&quot;DecorateInfoX&quot;:{&quot;Pos&quot;:0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33e4689017cd487cb68be2518e262ef8"/>
  <p:tag name="KSO_WM_UNIT_PLACING_PICTURE" val="33e4689017cd487cb68be2518e262ef8"/>
  <p:tag name="KSO_WM_TEMPLATE_ASSEMBLE_XID" val="5fd0d9741fa9d42129dd891a"/>
  <p:tag name="KSO_WM_TEMPLATE_ASSEMBLE_GROUPID" val="5fd0d9741fa9d42129dd891a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2184"/>
  <p:tag name="KSO_WM_BEAUTIFY_FLAG" val="#wm#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2-09T21:38:00&quot;,&quot;maxSize&quot;:{&quot;size1&quot;:56.199647201087409},&quot;minSize&quot;:{&quot;size1&quot;:49.999647201087406},&quot;normalSize&quot;:{&quot;size1&quot;:53.199647201087416},&quot;subLayout&quot;:[{&quot;id&quot;:&quot;2020-12-09T21:38:00&quot;,&quot;maxSize&quot;:{&quot;size1&quot;:38.159724272597856},&quot;minSize&quot;:{&quot;size1&quot;:20.359724272597859},&quot;normalSize&quot;:{&quot;size1&quot;:38.159539087412668},&quot;subLayout&quot;:[{&quot;id&quot;:&quot;2020-12-09T21:38:00&quot;,&quot;margin&quot;:{&quot;bottom&quot;:0.026000002399086952,&quot;left&quot;:2.1170001029968262,&quot;right&quot;:1.2439998388290405,&quot;top&quot;:2.1170001029968262},&quot;type&quot;:0},{&quot;id&quot;:&quot;2020-12-09T21:38:00&quot;,&quot;margin&quot;:{&quot;bottom&quot;:2.1170001029968262,&quot;left&quot;:2.1170001029968262,&quot;right&quot;:1.2439998388290405,&quot;top&quot;:0.81999999284744263},&quot;type&quot;:0}],&quot;type&quot;:0},{&quot;id&quot;:&quot;2020-12-09T21:38:00&quot;,&quot;margin&quot;:{&quot;bottom&quot;:1.2699999809265137,&quot;left&quot;:0,&quot;right&quot;:2.1170001029968262,&quot;top&quot;:1.2699999809265137},&quot;type&quot;:0}],&quot;type&quot;:0}"/>
  <p:tag name="KSO_WM_SLIDE_BACKGROUND" val="[&quot;general&quot;]"/>
  <p:tag name="KSO_WM_SLIDE_RATIO" val="1.777778"/>
  <p:tag name="KSO_WM_SLIDE_ID" val="diagram2021218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40*420"/>
  <p:tag name="KSO_WM_SLIDE_POSITION" val="60*60"/>
  <p:tag name="KSO_WM_TAG_VERSION" val="1.0"/>
  <p:tag name="KSO_WM_SLIDE_LAYOUT" val="a_d_f"/>
  <p:tag name="KSO_WM_SLIDE_LAYOUT_CNT" val="1_1_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b&quot;,&quot;text_direction&quot;:&quot;horizontal&quot;,&quot;support_big_font&quot;:false,&quot;fill_id&quot;:&quot;1b805c6bccd04b379090300748345bd0&quot;,&quot;fill_align&quot;:&quot;lb&quot;,&quot;chip_types&quot;:[&quot;header&quot;]},{&quot;text_align&quot;:&quot;lt&quot;,&quot;text_direction&quot;:&quot;horizontal&quot;,&quot;support_big_font&quot;:false,&quot;fill_id&quot;:&quot;3fe77acd71f84459bae1c17a325b49fe&quot;,&quot;fill_align&quot;:&quot;lt&quot;,&quot;chip_types&quot;:[&quot;text&quot;,&quot;chart&quot;,&quot;table&quot;]},{&quot;text_align&quot;:&quot;lm&quot;,&quot;text_direction&quot;:&quot;horizontal&quot;,&quot;support_features&quot;:[&quot;collage&quot;,&quot;carousel&quot;,&quot;creativecrop&quot;],&quot;support_big_font&quot;:false,&quot;fill_id&quot;:&quot;630c36f9094644bbb21868162f8fa0cf&quot;,&quot;fill_align&quot;:&quot;lm&quot;,&quot;chip_types&quot;:[&quot;diagram&quot;,&quot;pictext&quot;,&quot;text&quot;,&quot;picture&quot;,&quot;chart&quot;,&quot;table&quot;,&quot;video&quot;]}]]"/>
  <p:tag name="KSO_WM_CHIP_XID" val="5eecb344a758c1ec0b708a51"/>
  <p:tag name="KSO_WM_CHIP_DECFILLPROP" val="[]"/>
  <p:tag name="KSO_WM_CHIP_GROUPID" val="5eecb344a758c1ec0b708a50"/>
  <p:tag name="KSO_WM_SLIDE_BK_DARK_LIGHT" val="2"/>
  <p:tag name="KSO_WM_SLIDE_BACKGROUND_TYPE" val="general"/>
  <p:tag name="KSO_WM_SLIDE_SUPPORT_FEATURE_TYPE" val="7"/>
  <p:tag name="KSO_WM_TEMPLATE_ASSEMBLE_XID" val="5fd0d3381fa9d42129dd80a1"/>
  <p:tag name="KSO_WM_TEMPLATE_ASSEMBLE_GROUPID" val="5fd0d3381fa9d42129dd80a1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686d1cd5-64a0-49b7-85c8-729742163d76}"/>
  <p:tag name="KSO_WM_UNIT_TYPE" val="i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b2f6d6b-659d-463e-aacb-adc50cdb5f17}"/>
  <p:tag name="KSO_WM_UNIT_TYPE" val="i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184_1*a*1"/>
  <p:tag name="KSO_WM_TEMPLATE_CATEGORY" val="diagram"/>
  <p:tag name="KSO_WM_TEMPLATE_INDEX" val="20212184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53b76c062fa42d29bc240dcbae59661"/>
  <p:tag name="KSO_WM_CHIP_FILLAREA_FILL_RULE" val="{&quot;fill_align&quot;:&quot;lb&quot;,&quot;fill_mode&quot;:&quot;full&quot;,&quot;sacle_strategy&quot;:&quot;smart&quot;}"/>
  <p:tag name="KSO_WM_ASSEMBLE_CHIP_INDEX" val="ab9c6c340a4d43a3a2f003ec46079775"/>
  <p:tag name="KSO_WM_UNIT_TEXT_FILL_FORE_SCHEMECOLOR_INDEX_BRIGHTNESS" val="0"/>
  <p:tag name="KSO_WM_UNIT_TEXT_FILL_FORE_SCHEMECOLOR_INDEX" val="13"/>
  <p:tag name="KSO_WM_UNIT_TEXT_FILL_TYPE" val="1"/>
  <p:tag name="KSO_WM_TEMPLATE_ASSEMBLE_XID" val="5fd0d3381fa9d42129dd80a1"/>
  <p:tag name="KSO_WM_TEMPLATE_ASSEMBLE_GROUPID" val="5fd0d3381fa9d42129dd80a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84_1*f*1"/>
  <p:tag name="KSO_WM_TEMPLATE_CATEGORY" val="diagram"/>
  <p:tag name="KSO_WM_TEMPLATE_INDEX" val="2021218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76"/>
  <p:tag name="KSO_WM_UNIT_SHOW_EDIT_AREA_INDICATION" val="1"/>
  <p:tag name="KSO_WM_CHIP_GROUPID" val="5e6b05596848fb12bee65ac8"/>
  <p:tag name="KSO_WM_CHIP_XID" val="5e6b05596848fb12bee65aca"/>
  <p:tag name="KSO_WM_UNIT_DEC_AREA_ID" val="e9a626a37c8148f4834beb546793291a"/>
  <p:tag name="KSO_WM_CHIP_FILLAREA_FILL_RULE" val="{&quot;fill_align&quot;:&quot;lt&quot;,&quot;fill_mode&quot;:&quot;full&quot;,&quot;sacle_strategy&quot;:&quot;smart&quot;}"/>
  <p:tag name="KSO_WM_ASSEMBLE_CHIP_INDEX" val="0950a5d5127944249e640fb738eb0614"/>
  <p:tag name="KSO_WM_UNIT_SUPPORT_UNIT_TYPE" val="[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d0d3381fa9d42129dd80a1"/>
  <p:tag name="KSO_WM_TEMPLATE_ASSEMBLE_GROUPID" val="5fd0d3381fa9d42129dd80a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481*126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184_1*d*1"/>
  <p:tag name="KSO_WM_TEMPLATE_CATEGORY" val="diagram"/>
  <p:tag name="KSO_WM_TEMPLATE_INDEX" val="2021218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c997647e50d4a758c00b5475eb0abab"/>
  <p:tag name="KSO_WM_CHIP_FILLAREA_FILL_RULE" val="{&quot;fill_align&quot;:&quot;lm&quot;,&quot;fill_mode&quot;:&quot;full&quot;,&quot;sacle_strategy&quot;:&quot;smart&quot;}"/>
  <p:tag name="KSO_WM_ASSEMBLE_CHIP_INDEX" val="958839376d864c39aaec71fe578e7342"/>
  <p:tag name="KSO_WM_UNIT_PLACING_PICTURE" val="958839376d864c39aaec71fe578e7342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d3381fa9d42129dd80a1"/>
  <p:tag name="KSO_WM_TEMPLATE_ASSEMBLE_GROUPID" val="5fd0d3381fa9d42129dd80a1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BEAUTIFY_FLAG" val="#wm#"/>
  <p:tag name="KSO_WM_SLIDE_LAYOUT" val="a_f"/>
  <p:tag name="KSO_WM_SLIDE_LAYOUT_CNT" val="1_1"/>
  <p:tag name="KSO_WM_SLIDE_LAYOUT_INFO" val="{&quot;id&quot;:&quot;2020-12-09T19:23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23:29&quot;,&quot;margin&quot;:{&quot;bottom&quot;:0.42300000786781311,&quot;left&quot;:1.2699999809265137,&quot;right&quot;:1.2699999809265137,&quot;top&quot;:0.42300000786781311},&quot;type&quot;:0},{&quot;id&quot;:&quot;2020-12-09T19:23:29&quot;,&quot;margin&quot;:{&quot;bottom&quot;:1.6940000057220459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0b3b11fa9d42129dd3586"/>
  <p:tag name="KSO_WM_TEMPLATE_ASSEMBLE_GROUPID" val="5fd0b3b11fa9d42129dd3586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3e042f9b-ed3e-4cae-a367-39303433f72c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3a556b06-8d22-4d89-8b44-387ccb101631}"/>
  <p:tag name="KSO_WM_UNIT_TYPE" val="i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4d04d892-59a5-4120-b3b5-b70b3add266b}"/>
  <p:tag name="KSO_WM_UNIT_TYPE" val="i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21e83acb85448c9926dd697b299e3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38b61721cc04e11a950778a74f709e4"/>
  <p:tag name="KSO_WM_UNIT_TEXT_FILL_FORE_SCHEMECOLOR_INDEX_BRIGHTNESS" val="0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9b1494b9c1f0470cb43b99373a259d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64253fdcd1e4e5b8cfe3ac1af3278e9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160536_5"/>
  <p:tag name="KSO_WM_SLIDE_INDEX" val="5"/>
  <p:tag name="KSO_WM_SLIDE_ITEM_CNT" val="2"/>
  <p:tag name="KSO_WM_SLIDE_LAYOUT" val="a_l"/>
  <p:tag name="KSO_WM_SLIDE_LAYOUT_CNT" val="1_1"/>
  <p:tag name="KSO_WM_SLIDE_TYPE" val="text"/>
  <p:tag name="KSO_WM_BEAUTIFY_FLAG" val="#wm#"/>
  <p:tag name="KSO_WM_SLIDE_POSITION" val="87*213"/>
  <p:tag name="KSO_WM_SLIDE_SIZE" val="787*186"/>
  <p:tag name="KSO_WM_TEMPLATE_CATEGORY" val="custom"/>
  <p:tag name="KSO_WM_TEMPLATE_INDEX" val="20196577"/>
  <p:tag name="KSO_WM_TAG_VERSION" val="1.0"/>
  <p:tag name="KSO_WM_DIAGRAM_GROUP_CODE" val="l1-1"/>
  <p:tag name="KSO_WM_SLIDE_BK_DARK_LIGHT" val="2"/>
  <p:tag name="KSO_WM_SLIDE_BACKGROUND_TYPE" val="general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5d3ee1b7-05fe-46b6-b7c9-c88719c3cd6b}"/>
  <p:tag name="KSO_WM_UNIT_TYPE" val="i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37b3129-a172-4c5d-b73e-24a8aa6059d1}"/>
  <p:tag name="KSO_WM_UNIT_TYPE" val="i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ID" val="diagram160536_5*a*1"/>
  <p:tag name="KSO_WM_TEMPLATE_CATEGORY" val="diagram"/>
  <p:tag name="KSO_WM_TEMPLATE_INDEX" val="160536"/>
  <p:tag name="KSO_WM_UNIT_TYPE" val="a"/>
  <p:tag name="KSO_WM_UNIT_INDEX" val="1"/>
  <p:tag name="KSO_WM_UNIT_CLEAR" val="1"/>
  <p:tag name="KSO_WM_UNIT_LAYERLEVEL" val="1"/>
  <p:tag name="KSO_WM_UNIT_VALUE" val="22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536_5*i*1"/>
  <p:tag name="KSO_WM_TEMPLATE_CATEGORY" val="diagram"/>
  <p:tag name="KSO_WM_TEMPLATE_INDEX" val="160536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64"/>
  <p:tag name="KSO_WM_UNIT_TYPE" val="a"/>
  <p:tag name="KSO_WM_UNIT_INDEX" val="1"/>
  <p:tag name="KSO_WM_UNIT_ID" val="custom160164_15*a*1"/>
  <p:tag name="KSO_WM_UNIT_CLEAR" val="1"/>
  <p:tag name="KSO_WM_UNIT_LAYERLEVEL" val="1"/>
  <p:tag name="KSO_WM_UNIT_VALUE" val="22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ID" val="diagram160536_5*l_i*1_1"/>
  <p:tag name="KSO_WM_TEMPLATE_CATEGORY" val="diagram"/>
  <p:tag name="KSO_WM_TEMPLATE_INDEX" val="160536"/>
  <p:tag name="KSO_WM_UNIT_TYPE" val="l_i"/>
  <p:tag name="KSO_WM_UNIT_INDEX" val="1_1"/>
  <p:tag name="KSO_WM_UNIT_CLEAR" val="1"/>
  <p:tag name="KSO_WM_UNIT_LAYERLEVEL" val="1_1"/>
  <p:tag name="KSO_WM_DIAGRAM_GROUP_CODE" val="l1-1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ID" val="diagram160536_5*l_h_a*1_1_1"/>
  <p:tag name="KSO_WM_TEMPLATE_CATEGORY" val="diagram"/>
  <p:tag name="KSO_WM_TEMPLATE_INDEX" val="160536"/>
  <p:tag name="KSO_WM_UNIT_TYPE" val="l_h_a"/>
  <p:tag name="KSO_WM_UNIT_INDEX" val="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" val="AMET"/>
  <p:tag name="KSO_WM_DIAGRAM_GROUP_CODE" val="l1-1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ID" val="diagram160536_5*l_h_a*1_2_1"/>
  <p:tag name="KSO_WM_TEMPLATE_CATEGORY" val="diagram"/>
  <p:tag name="KSO_WM_TEMPLATE_INDEX" val="160536"/>
  <p:tag name="KSO_WM_UNIT_TYPE" val="l_h_a"/>
  <p:tag name="KSO_WM_UNIT_INDEX" val="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" val="AMET"/>
  <p:tag name="KSO_WM_DIAGRAM_GROUP_CODE" val="l1-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ID" val="diagram160536_5*l_h_f*1_1_1"/>
  <p:tag name="KSO_WM_TEMPLATE_CATEGORY" val="diagram"/>
  <p:tag name="KSO_WM_TEMPLATE_INDEX" val="160536"/>
  <p:tag name="KSO_WM_UNIT_TYPE" val="l_h_f"/>
  <p:tag name="KSO_WM_UNIT_INDEX" val="1_1_1"/>
  <p:tag name="KSO_WM_UNIT_CLEAR" val="1"/>
  <p:tag name="KSO_WM_UNIT_LAYERLEVEL" val="1_1_1"/>
  <p:tag name="KSO_WM_UNIT_VALUE" val="64"/>
  <p:tag name="KSO_WM_UNIT_HIGHLIGHT" val="0"/>
  <p:tag name="KSO_WM_UNIT_COMPATIBLE" val="0"/>
  <p:tag name="KSO_WM_UNIT_PRESET_TEXT_INDEX" val="4"/>
  <p:tag name="KSO_WM_UNIT_PRESET_TEXT_LEN" val="80"/>
  <p:tag name="KSO_WM_DIAGRAM_GROUP_CODE" val="l1-1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ID" val="diagram160536_5*l_h_f*1_2_1"/>
  <p:tag name="KSO_WM_TEMPLATE_CATEGORY" val="diagram"/>
  <p:tag name="KSO_WM_TEMPLATE_INDEX" val="160536"/>
  <p:tag name="KSO_WM_UNIT_TYPE" val="l_h_f"/>
  <p:tag name="KSO_WM_UNIT_INDEX" val="1_2_1"/>
  <p:tag name="KSO_WM_UNIT_CLEAR" val="1"/>
  <p:tag name="KSO_WM_UNIT_LAYERLEVEL" val="1_1_1"/>
  <p:tag name="KSO_WM_UNIT_VALUE" val="64"/>
  <p:tag name="KSO_WM_UNIT_HIGHLIGHT" val="0"/>
  <p:tag name="KSO_WM_UNIT_COMPATIBLE" val="0"/>
  <p:tag name="KSO_WM_UNIT_PRESET_TEXT_INDEX" val="4"/>
  <p:tag name="KSO_WM_UNIT_PRESET_TEXT_LEN" val="80"/>
  <p:tag name="KSO_WM_DIAGRAM_GROUP_CODE" val="l1-1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7014"/>
  <p:tag name="KSO_WM_SLIDE_ID" val="diagram2021701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SLIDE_LAYOUT" val="a_d"/>
  <p:tag name="KSO_WM_SLIDE_LAYOUT_CNT" val="1_2"/>
  <p:tag name="KSO_WM_TEMPLATE_THUMBS_INDEX" val="1、4、7、12、13、14、15、16、17、18、20、24、25、28、33、36、40、43、44"/>
  <p:tag name="KSO_WM_SLIDE_SIZE" val="960*420"/>
  <p:tag name="KSO_WM_SLIDE_POSITION" val="0*0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768e478fb0c58a942f"/>
  <p:tag name="KSO_WM_CHIP_FILLPROP" val="[[{&quot;text_align&quot;:&quot;lm&quot;,&quot;text_direction&quot;:&quot;horizontal&quot;,&quot;support_big_font&quot;:false,&quot;picture_toward&quot;:0,&quot;picture_dockside&quot;:[],&quot;fill_id&quot;:&quot;8c440aad35754cd59bce53d7ccc9dbc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63c945ecab7d4a8996421c6275518d73&quot;,&quot;fill_align&quot;:&quot;cm&quot;,&quot;chip_types&quot;:[&quot;text&quot;,&quot;picture&quot;]},{&quot;text_align&quot;:&quot;cm&quot;,&quot;text_direction&quot;:&quot;horizontal&quot;,&quot;support_big_font&quot;:false,&quot;picture_toward&quot;:0,&quot;picture_dockside&quot;:[],&quot;fill_id&quot;:&quot;7e14533d547c4a07814ac12be70c5312&quot;,&quot;fill_align&quot;:&quot;cm&quot;,&quot;chip_types&quot;:[&quot;picture&quot;]}]]"/>
  <p:tag name="FIXED_XID_TMP" val="5f5ee1ca4d6848d78f644aeb"/>
  <p:tag name="KSO_WM_CHIP_DECFILLPROP" val="[]"/>
  <p:tag name="KSO_WM_SLIDE_CAN_ADD_NAVIGATION" val="1"/>
  <p:tag name="KSO_WM_SLIDE_LAYOUT_INFO" val="{&quot;id&quot;:&quot;2020-12-10T01:05:48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1:05:48&quot;,&quot;margin&quot;:{&quot;bottom&quot;:0.42300000786781311,&quot;left&quot;:1.2699999809265137,&quot;right&quot;:1.2699999809265137,&quot;top&quot;:0.42300000786781311},&quot;type&quot;:0},{&quot;direction&quot;:1,&quot;id&quot;:&quot;2020-12-10T01:05:48&quot;,&quot;maxSize&quot;:{&quot;size1&quot;:62.499618418005412},&quot;minSize&quot;:{&quot;size1&quot;:62.499618418005412},&quot;normalSize&quot;:{&quot;size1&quot;:62.499618418005412},&quot;subLayout&quot;:[{&quot;id&quot;:&quot;2020-12-10T01:05:48&quot;,&quot;margin&quot;:{&quot;bottom&quot;:5.3110003471374512,&quot;left&quot;:1.6929999589920044,&quot;right&quot;:0,&quot;top&quot;:4.8489999771118164},&quot;type&quot;:0},{&quot;id&quot;:&quot;2020-12-10T01:05:48&quot;,&quot;margin&quot;:{&quot;bottom&quot;:2.997999906539917,&quot;left&quot;:2.5399999618530273,&quot;right&quot;:1.6929999589920044,&quot;top&quot;:2.9630000591278076},&quot;type&quot;:0}],&quot;type&quot;:0}],&quot;type&quot;:0}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103ec1fa9d42129ddd6c2"/>
  <p:tag name="KSO_WM_TEMPLATE_ASSEMBLE_GROUPID" val="5fd103ec1fa9d42129ddd6c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bd770ee6-847a-4636-9924-715d4b7fe5a4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2e60a798-451c-4b89-9b9e-ea5089912853}"/>
  <p:tag name="KSO_WM_UNIT_TYPE" val="i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41e6a485-5f8f-457e-9952-6a3997ac7a2a}"/>
  <p:tag name="KSO_WM_UNIT_TYPE" val="i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014_1*i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6f1f370a9634dbaae910843b59d0f51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07e345fcd07b4b59857802027e438535&quot;,&quot;X&quot;:{&quot;Pos&quot;:2},&quot;Y&quot;:{&quot;Pos&quot;:2}},&quot;whChangeMode&quot;:0}"/>
  <p:tag name="KSO_WM_CHIP_GROUPID" val="5f5ee1ca4d6848d78f644aeb"/>
  <p:tag name="KSO_WM_CHIP_XID" val="5f5f3b768e478fb0c58a942f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84"/>
  <p:tag name="KSO_WM_TEMPLATE_ASSEMBLE_XID" val="5fd103ec1fa9d42129ddd6c2"/>
  <p:tag name="KSO_WM_TEMPLATE_ASSEMBLE_GROUPID" val="5fd103ec1fa9d42129ddd6c2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14_1*a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8ebac1849fb4c70b734eca0aa4c32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21d28a2f981438898e71b3518c0e098"/>
  <p:tag name="KSO_WM_UNIT_TEXT_FILL_FORE_SCHEMECOLOR_INDEX_BRIGHTNESS" val="0"/>
  <p:tag name="KSO_WM_UNIT_TEXT_FILL_FORE_SCHEMECOLOR_INDEX" val="13"/>
  <p:tag name="KSO_WM_UNIT_TEXT_FILL_TYPE" val="1"/>
  <p:tag name="KSO_WM_TEMPLATE_ASSEMBLE_XID" val="5fd103ec1fa9d42129ddd6c2"/>
  <p:tag name="KSO_WM_TEMPLATE_ASSEMBLE_GROUPID" val="5fd103ec1fa9d42129ddd6c2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61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7014_1*d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0bb002a17db4b54b63d53a13f52ba6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828331aacc343f99760fe534a2e29f3"/>
  <p:tag name="KSO_WM_UNIT_PLACING_PICTURE" val="c828331aacc343f99760fe534a2e29f3"/>
  <p:tag name="KSO_WM_UNIT_SUPPORT_UNIT_TYPE" val="[&quot;d&quot;]"/>
  <p:tag name="KSO_WM_TEMPLATE_ASSEMBLE_XID" val="5fd103ec1fa9d42129ddd6c2"/>
  <p:tag name="KSO_WM_TEMPLATE_ASSEMBLE_GROUPID" val="5fd103ec1fa9d42129ddd6c2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35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7014_1*d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7e345fcd07b4b59857802027e43853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e868b34a10e4639ad105473463df3cc"/>
  <p:tag name="KSO_WM_UNIT_PLACING_PICTURE" val="5e868b34a10e4639ad105473463df3cc"/>
  <p:tag name="KSO_WM_TEMPLATE_ASSEMBLE_XID" val="5fd103ec1fa9d42129ddd6c2"/>
  <p:tag name="KSO_WM_TEMPLATE_ASSEMBLE_GROUPID" val="5fd103ec1fa9d42129ddd6c2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1892"/>
  <p:tag name="KSO_WM_TAG_VERSION" val="1.0"/>
  <p:tag name="KSO_WM_SLIDE_ID" val="diagram20211892_1"/>
  <p:tag name="KSO_WM_SLIDE_INDEX" val="1"/>
  <p:tag name="KSO_WM_SLIDE_ITEM_CNT" val="0"/>
  <p:tag name="KSO_WM_SLIDE_LAYOUT" val="d"/>
  <p:tag name="KSO_WM_SLIDE_LAYOUT_CNT" val="2"/>
  <p:tag name="KSO_WM_SLIDE_TYPE" val="text"/>
  <p:tag name="KSO_WM_SLIDE_SUBTYPE" val="picTxt"/>
  <p:tag name="KSO_WM_BEAUTIFY_FLAG" val="#wm#"/>
  <p:tag name="KSO_WM_SLIDE_POSITION" val="84*47"/>
  <p:tag name="KSO_WM_SLIDE_SIZE" val="836*44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2-12T22:54:39&quot;,&quot;maxSize&quot;:{&quot;size1&quot;:61.299606415100662},&quot;minSize&quot;:{&quot;size1&quot;:36.199606415100668},&quot;normalSize&quot;:{&quot;size1&quot;:45.880856415100666},&quot;subLayout&quot;:[{&quot;id&quot;:&quot;2021-02-12T22:54:39&quot;,&quot;margin&quot;:{&quot;bottom&quot;:2.9630000591278076,&quot;left&quot;:2.5399999618530273,&quot;right&quot;:0.026000002399086952,&quot;top&quot;:2.9630000591278076},&quot;type&quot;:0},{&quot;id&quot;:&quot;2021-02-12T22:54:39&quot;,&quot;margin&quot;:{&quot;bottom&quot;:2.9630000591278076,&quot;left&quot;:1.6929999589920044,&quot;right&quot;:2.5399999618530273,&quot;top&quot;:2.9630000591278076},&quot;type&quot;:0}],&quot;type&quot;:0}"/>
  <p:tag name="KSO_WM_SLIDE_BACKGROUND" val="[&quot;general&quot;]"/>
  <p:tag name="KSO_WM_SLIDE_RATIO" val="1.777778"/>
  <p:tag name="KSO_WM_TEMPLATE_SUBCATEGORY" val="21"/>
  <p:tag name="KSO_WM_TEMPLATE_MASTER_TYPE" val="0"/>
  <p:tag name="KSO_WM_TEMPLATE_COLOR_TYPE" val="1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8514caf1982843f58415543f86a08969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,{&quot;fill_id&quot;:&quot;9828eee373e8460b9325602065c17857&quot;,&quot;fill_align&quot;:&quot;cm&quot;,&quot;text_align&quot;:&quot;cm&quot;,&quot;text_direction&quot;:&quot;horizontal&quot;,&quot;chip_types&quot;:[&quot;picture&quot;]}]]"/>
  <p:tag name="KSO_WM_CHIP_XID" val="5ef0aed10e56d0f322bebb3c"/>
  <p:tag name="KSO_WM_SLIDE_CAN_ADD_NAVIGATION" val="1"/>
  <p:tag name="KSO_WM_CHIP_GROUPID" val="5ef0aed10e56d0f322bebb3b"/>
  <p:tag name="KSO_WM_SLIDE_BK_DARK_LIGHT" val="2"/>
  <p:tag name="KSO_WM_SLIDE_BACKGROUND_TYPE" val="general"/>
  <p:tag name="KSO_WM_SLIDE_SUPPORT_FEATURE_TYPE" val="0"/>
  <p:tag name="KSO_WM_TEMPLATE_ASSEMBLE_XID" val="5fd0c91e1fa9d42129dd7569"/>
  <p:tag name="KSO_WM_TEMPLATE_ASSEMBLE_GROUPID" val="5fd0c91e1fa9d42129dd7569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5e32f3f1-b8d5-4982-9767-04cb52347249}"/>
  <p:tag name="KSO_WM_UNIT_TYPE" val="i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d157fc5-0af1-44e4-87e6-cc9be4e0a5ed}"/>
  <p:tag name="KSO_WM_UNIT_TYPE" val="i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211892_1*i*1"/>
  <p:tag name="KSO_WM_TEMPLATE_CATEGORY" val="diagram"/>
  <p:tag name="KSO_WM_TEMPLATE_INDEX" val="20211892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84e2fb1aceac441695405bf7d27b179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9554450b7a24674968f4c2df6d629ee&quot;,&quot;X&quot;:{&quot;Pos&quot;:1},&quot;Y&quot;:{&quot;Pos&quot;:1}},&quot;whChangeMode&quot;:0}"/>
  <p:tag name="KSO_WM_CHIP_GROUPID" val="5ef0aed10e56d0f322bebb3b"/>
  <p:tag name="KSO_WM_CHIP_XID" val="5ef0aed10e56d0f322bebb3c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357"/>
  <p:tag name="KSO_WM_TEMPLATE_ASSEMBLE_XID" val="5fd0c91e1fa9d42129dd7569"/>
  <p:tag name="KSO_WM_TEMPLATE_ASSEMBLE_GROUPID" val="5fd0c91e1fa9d42129dd7569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892_1*d*1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1049974ca4f496ba365f29c4d7f18e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c393483d9d2416db4d37f31abdd91ee"/>
  <p:tag name="KSO_WM_UNIT_PLACING_PICTURE" val="1c393483d9d2416db4d37f31abdd91ee"/>
  <p:tag name="KSO_WM_UNIT_SUPPORT_UNIT_TYPE" val="[&quot;d&quot;,&quot;α&quot;,&quot;β&quot;,&quot;θ&quot;]"/>
  <p:tag name="KSO_WM_TEMPLATE_ASSEMBLE_XID" val="5fd0c91e1fa9d42129dd7569"/>
  <p:tag name="KSO_WM_TEMPLATE_ASSEMBLE_GROUPID" val="5fd0c91e1fa9d42129dd7569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892_1*d*2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9554450b7a24674968f4c2df6d629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e67d4c00d74f28ba838ffcda2e907f"/>
  <p:tag name="KSO_WM_UNIT_PLACING_PICTURE" val="55e67d4c00d74f28ba838ffcda2e907f"/>
  <p:tag name="KSO_WM_TEMPLATE_ASSEMBLE_XID" val="5fd0c91e1fa9d42129dd7569"/>
  <p:tag name="KSO_WM_TEMPLATE_ASSEMBLE_GROUPID" val="5fd0c91e1fa9d42129dd7569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1892"/>
  <p:tag name="KSO_WM_TAG_VERSION" val="1.0"/>
  <p:tag name="KSO_WM_SLIDE_ID" val="diagram20211892_1"/>
  <p:tag name="KSO_WM_SLIDE_INDEX" val="1"/>
  <p:tag name="KSO_WM_SLIDE_ITEM_CNT" val="0"/>
  <p:tag name="KSO_WM_SLIDE_LAYOUT" val="d"/>
  <p:tag name="KSO_WM_SLIDE_LAYOUT_CNT" val="2"/>
  <p:tag name="KSO_WM_SLIDE_TYPE" val="text"/>
  <p:tag name="KSO_WM_SLIDE_SUBTYPE" val="picTxt"/>
  <p:tag name="KSO_WM_BEAUTIFY_FLAG" val="#wm#"/>
  <p:tag name="KSO_WM_SLIDE_POSITION" val="84*47"/>
  <p:tag name="KSO_WM_SLIDE_SIZE" val="836*44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2-12T22:54:35&quot;,&quot;maxSize&quot;:{&quot;size1&quot;:61.299606415100662},&quot;minSize&quot;:{&quot;size1&quot;:36.199606415100668},&quot;normalSize&quot;:{&quot;size1&quot;:45.880856415100666},&quot;subLayout&quot;:[{&quot;id&quot;:&quot;2021-02-12T22:54:35&quot;,&quot;margin&quot;:{&quot;bottom&quot;:2.9630000591278076,&quot;left&quot;:2.5399999618530273,&quot;right&quot;:0.026000002399086952,&quot;top&quot;:2.9630000591278076},&quot;type&quot;:0},{&quot;id&quot;:&quot;2021-02-12T22:54:35&quot;,&quot;margin&quot;:{&quot;bottom&quot;:2.9630000591278076,&quot;left&quot;:1.6929999589920044,&quot;right&quot;:2.5399999618530273,&quot;top&quot;:2.9630000591278076},&quot;type&quot;:0}],&quot;type&quot;:0}"/>
  <p:tag name="KSO_WM_SLIDE_BACKGROUND" val="[&quot;general&quot;]"/>
  <p:tag name="KSO_WM_SLIDE_RATIO" val="1.777778"/>
  <p:tag name="KSO_WM_TEMPLATE_SUBCATEGORY" val="21"/>
  <p:tag name="KSO_WM_TEMPLATE_MASTER_TYPE" val="0"/>
  <p:tag name="KSO_WM_TEMPLATE_COLOR_TYPE" val="1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8514caf1982843f58415543f86a08969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,{&quot;fill_id&quot;:&quot;9828eee373e8460b9325602065c17857&quot;,&quot;fill_align&quot;:&quot;cm&quot;,&quot;text_align&quot;:&quot;cm&quot;,&quot;text_direction&quot;:&quot;horizontal&quot;,&quot;chip_types&quot;:[&quot;picture&quot;]}]]"/>
  <p:tag name="KSO_WM_CHIP_XID" val="5ef0aed10e56d0f322bebb3c"/>
  <p:tag name="KSO_WM_SLIDE_CAN_ADD_NAVIGATION" val="1"/>
  <p:tag name="KSO_WM_CHIP_GROUPID" val="5ef0aed10e56d0f322bebb3b"/>
  <p:tag name="KSO_WM_SLIDE_BK_DARK_LIGHT" val="2"/>
  <p:tag name="KSO_WM_SLIDE_BACKGROUND_TYPE" val="general"/>
  <p:tag name="KSO_WM_SLIDE_SUPPORT_FEATURE_TYPE" val="0"/>
  <p:tag name="KSO_WM_TEMPLATE_ASSEMBLE_XID" val="5fd0c91e1fa9d42129dd7569"/>
  <p:tag name="KSO_WM_TEMPLATE_ASSEMBLE_GROUPID" val="5fd0c91e1fa9d42129dd7569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fe33256b-c78d-4a04-8e9d-5b044c756e8b}"/>
  <p:tag name="KSO_WM_UNIT_TYPE" val="i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780bfc6f-6a0c-4b5b-8010-09773928d28d}"/>
  <p:tag name="KSO_WM_UNIT_TYPE" val="i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211892_1*i*1"/>
  <p:tag name="KSO_WM_TEMPLATE_CATEGORY" val="diagram"/>
  <p:tag name="KSO_WM_TEMPLATE_INDEX" val="20211892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84e2fb1aceac441695405bf7d27b179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9554450b7a24674968f4c2df6d629ee&quot;,&quot;X&quot;:{&quot;Pos&quot;:1},&quot;Y&quot;:{&quot;Pos&quot;:1}},&quot;whChangeMode&quot;:0}"/>
  <p:tag name="KSO_WM_CHIP_GROUPID" val="5ef0aed10e56d0f322bebb3b"/>
  <p:tag name="KSO_WM_CHIP_XID" val="5ef0aed10e56d0f322bebb3c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357"/>
  <p:tag name="KSO_WM_TEMPLATE_ASSEMBLE_XID" val="5fd0c91e1fa9d42129dd7569"/>
  <p:tag name="KSO_WM_TEMPLATE_ASSEMBLE_GROUPID" val="5fd0c91e1fa9d42129dd7569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892_1*d*1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1049974ca4f496ba365f29c4d7f18e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c393483d9d2416db4d37f31abdd91ee"/>
  <p:tag name="KSO_WM_UNIT_PLACING_PICTURE" val="1c393483d9d2416db4d37f31abdd91ee"/>
  <p:tag name="KSO_WM_UNIT_SUPPORT_UNIT_TYPE" val="[&quot;d&quot;,&quot;α&quot;,&quot;β&quot;,&quot;θ&quot;]"/>
  <p:tag name="KSO_WM_TEMPLATE_ASSEMBLE_XID" val="5fd0c91e1fa9d42129dd7569"/>
  <p:tag name="KSO_WM_TEMPLATE_ASSEMBLE_GROUPID" val="5fd0c91e1fa9d42129dd7569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892_1*d*2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9554450b7a24674968f4c2df6d629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e67d4c00d74f28ba838ffcda2e907f"/>
  <p:tag name="KSO_WM_UNIT_PLACING_PICTURE" val="55e67d4c00d74f28ba838ffcda2e907f"/>
  <p:tag name="KSO_WM_TEMPLATE_ASSEMBLE_XID" val="5fd0c91e1fa9d42129dd7569"/>
  <p:tag name="KSO_WM_TEMPLATE_ASSEMBLE_GROUPID" val="5fd0c91e1fa9d42129dd7569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4559"/>
  <p:tag name="KSO_WM_BEAUTIFY_FLAG" val="#wm#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direction&quot;:1,&quot;id&quot;:&quot;2020-12-09T23:22:49&quot;,&quot;maxSize&quot;:{&quot;size1&quot;:64.179773132006332},&quot;minSize&quot;:{&quot;size1&quot;:61.679773132006325},&quot;normalSize&quot;:{&quot;size1&quot;:61.679773132006325},&quot;subLayout&quot;:[{&quot;id&quot;:&quot;2020-12-09T23:22:49&quot;,&quot;margin&quot;:{&quot;bottom&quot;:2.5399999618530273,&quot;left&quot;:1.6929999589920044,&quot;right&quot;:0,&quot;top&quot;:2.5399999618530273},&quot;type&quot;:0},{&quot;id&quot;:&quot;2020-12-09T23:22:49&quot;,&quot;maxSize&quot;:{&quot;size1&quot;:54.016324933003467},&quot;minSize&quot;:{&quot;size1&quot;:36.216324933003463},&quot;normalSize&quot;:{&quot;size1&quot;:36.216510118188644},&quot;subLayout&quot;:[{&quot;id&quot;:&quot;2020-12-09T23:22:49&quot;,&quot;margin&quot;:{&quot;bottom&quot;:0.85000002384185791,&quot;left&quot;:1.2699999809265137,&quot;right&quot;:2.5399999618530273,&quot;top&quot;:2.5399999618530273},&quot;type&quot;:0},{&quot;id&quot;:&quot;2020-12-09T23:22:49&quot;,&quot;margin&quot;:{&quot;bottom&quot;:2.5399999618530273,&quot;left&quot;:1.2699999809265137,&quot;right&quot;:2.5399999618530273,&quot;top&quot;:0.026000002399086952}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cf828b86bf8da9b67401d7"/>
  <p:tag name="KSO_WM_CHIP_FILLPROP" val="[[{&quot;text_align&quot;:&quot;lb&quot;,&quot;text_direction&quot;:&quot;horizontal&quot;,&quot;support_big_font&quot;:false,&quot;fill_id&quot;:&quot;722accd572074b41a2d4cf8c733c9957&quot;,&quot;fill_align&quot;:&quot;lb&quot;,&quot;chip_types&quot;:[&quot;header&quot;]},{&quot;text_align&quot;:&quot;lt&quot;,&quot;text_direction&quot;:&quot;horizontal&quot;,&quot;support_big_font&quot;:false,&quot;fill_id&quot;:&quot;164c300f690d423ab1b6e3b65edb0bf9&quot;,&quot;fill_align&quot;:&quot;lt&quot;,&quot;chip_types&quot;:[&quot;text&quot;]},{&quot;text_align&quot;:&quot;lm&quot;,&quot;text_direction&quot;:&quot;horizontal&quot;,&quot;support_features&quot;:[&quot;collage&quot;,&quot;carousel&quot;],&quot;support_big_font&quot;:false,&quot;fill_id&quot;:&quot;e836bed5e59843b5bc0179a1591ebf37&quot;,&quot;fill_align&quot;:&quot;cm&quot;,&quot;chip_types&quot;:[&quot;diagram&quot;,&quot;pictext&quot;,&quot;picture&quot;,&quot;chart&quot;,&quot;table&quot;,&quot;video&quot;]}]]"/>
  <p:tag name="KSO_WM_SLIDE_ID" val="diagram2021455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16*396"/>
  <p:tag name="KSO_WM_SLIDE_POSITION" val="72*72"/>
  <p:tag name="KSO_WM_TAG_VERSION" val="1.0"/>
  <p:tag name="KSO_WM_SLIDE_LAYOUT" val="a_b_d_f"/>
  <p:tag name="KSO_WM_SLIDE_LAYOUT_CNT" val="1_1_1_1"/>
  <p:tag name="KSO_WM_CHIP_DECFILLPROP" val="[]"/>
  <p:tag name="KSO_WM_CHIP_GROUPID" val="5ed8c03fafe44fab1839c217"/>
  <p:tag name="KSO_WM_SLIDE_BK_DARK_LIGHT" val="2"/>
  <p:tag name="KSO_WM_SLIDE_BACKGROUND_TYPE" val="frame"/>
  <p:tag name="KSO_WM_SLIDE_SUPPORT_FEATURE_TYPE" val="3"/>
  <p:tag name="KSO_WM_TEMPLATE_ASSEMBLE_XID" val="5fd0ebc91fa9d42129ddb9be"/>
  <p:tag name="KSO_WM_TEMPLATE_ASSEMBLE_GROUPID" val="5fd0ebc91fa9d42129ddb9b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321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WM_BEAUTIFY_SHAPE_IDENTITY" val="{586fae2c-6808-47fa-ac0e-795a6a266306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WM_BEAUTIFY_SHAPE_IDENTITY" val="{e4a96b08-d312-4fc8-b0f4-9097a623a233}"/>
  <p:tag name="KSO_WM_UNIT_TYPE" val="i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WM_BEAUTIFY_SHAPE_IDENTITY" val="{dd41d780-1bd3-40c4-9b5f-08fd68c060ee}"/>
  <p:tag name="KSO_WM_UNIT_TYPE" val="i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4559_1*a*1"/>
  <p:tag name="KSO_WM_TEMPLATE_CATEGORY" val="diagram"/>
  <p:tag name="KSO_WM_TEMPLATE_INDEX" val="20214559"/>
  <p:tag name="KSO_WM_UNIT_LAYERLEVEL" val="1"/>
  <p:tag name="KSO_WM_TAG_VERSION" val="1.0"/>
  <p:tag name="KSO_WM_BEAUTIFY_FLAG" val="#wm#"/>
  <p:tag name="KSO_WM_UNIT_SHOW_EDIT_AREA_INDICATION" val="1"/>
  <p:tag name="KSO_WM_UNIT_DEFAULT_FONT" val="24;44;4"/>
  <p:tag name="KSO_WM_UNIT_BLOCK" val="0"/>
  <p:tag name="KSO_WM_UNIT_DEC_AREA_ID" val="9157a4d3653b44458cf5416d5505735e"/>
  <p:tag name="KSO_WM_CHIP_GROUPID" val="5f0681562c9c209bb8bb14eb"/>
  <p:tag name="KSO_WM_CHIP_XID" val="5f0681562c9c209bb8bb14ec"/>
  <p:tag name="KSO_WM_CHIP_FILLAREA_FILL_RULE" val="{&quot;fill_align&quot;:&quot;lb&quot;,&quot;fill_mode&quot;:&quot;full&quot;,&quot;sacle_strategy&quot;:&quot;smart&quot;}"/>
  <p:tag name="KSO_WM_ASSEMBLE_CHIP_INDEX" val="c52f971e3e9249039e06e3e099ba887b"/>
  <p:tag name="KSO_WM_UNIT_TEXT_FILL_FORE_SCHEMECOLOR_INDEX_BRIGHTNESS" val="0"/>
  <p:tag name="KSO_WM_UNIT_TEXT_FILL_FORE_SCHEMECOLOR_INDEX" val="13"/>
  <p:tag name="KSO_WM_UNIT_TEXT_FILL_TYPE" val="1"/>
  <p:tag name="KSO_WM_TEMPLATE_ASSEMBLE_XID" val="5fd0ebc91fa9d42129ddb9be"/>
  <p:tag name="KSO_WM_TEMPLATE_ASSEMBLE_GROUPID" val="5fd0ebc91fa9d42129ddb9b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副标题"/>
  <p:tag name="KSO_WM_UNIT_NOCLEAR" val="0"/>
  <p:tag name="KSO_WM_UNIT_SHOW_EDIT_AREA_INDICATION" val="1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diagram20214559_1*b*1"/>
  <p:tag name="KSO_WM_TEMPLATE_CATEGORY" val="diagram"/>
  <p:tag name="KSO_WM_TEMPLATE_INDEX" val="20214559"/>
  <p:tag name="KSO_WM_UNIT_LAYERLEVEL" val="1"/>
  <p:tag name="KSO_WM_TAG_VERSION" val="1.0"/>
  <p:tag name="KSO_WM_BEAUTIFY_FLAG" val="#wm#"/>
  <p:tag name="KSO_WM_UNIT_DEFAULT_FONT" val="18;24;2"/>
  <p:tag name="KSO_WM_UNIT_BLOCK" val="0"/>
  <p:tag name="KSO_WM_UNIT_DEC_AREA_ID" val="093c23b164084094b802382237b0a0e5"/>
  <p:tag name="KSO_WM_CHIP_GROUPID" val="5f0681562c9c209bb8bb14eb"/>
  <p:tag name="KSO_WM_CHIP_XID" val="5f0681562c9c209bb8bb14ec"/>
  <p:tag name="KSO_WM_CHIP_FILLAREA_FILL_RULE" val="{&quot;fill_align&quot;:&quot;lb&quot;,&quot;fill_mode&quot;:&quot;full&quot;,&quot;sacle_strategy&quot;:&quot;smart&quot;}"/>
  <p:tag name="KSO_WM_ASSEMBLE_CHIP_INDEX" val="c52f971e3e9249039e06e3e099ba887b"/>
  <p:tag name="KSO_WM_UNIT_TEXT_FILL_FORE_SCHEMECOLOR_INDEX_BRIGHTNESS" val="-0.25"/>
  <p:tag name="KSO_WM_UNIT_TEXT_FILL_FORE_SCHEMECOLOR_INDEX" val="14"/>
  <p:tag name="KSO_WM_UNIT_TEXT_FILL_TYPE" val="1"/>
  <p:tag name="KSO_WM_TEMPLATE_ASSEMBLE_XID" val="5fd0ebc91fa9d42129ddb9be"/>
  <p:tag name="KSO_WM_TEMPLATE_ASSEMBLE_GROUPID" val="5fd0ebc91fa9d42129ddb9b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4559_1*f*1"/>
  <p:tag name="KSO_WM_TEMPLATE_CATEGORY" val="diagram"/>
  <p:tag name="KSO_WM_TEMPLATE_INDEX" val="2021455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8"/>
  <p:tag name="KSO_WM_UNIT_SHOW_EDIT_AREA_INDICATION" val="1"/>
  <p:tag name="KSO_WM_CHIP_GROUPID" val="5e6b05596848fb12bee65ac8"/>
  <p:tag name="KSO_WM_CHIP_XID" val="5e6b05596848fb12bee65aca"/>
  <p:tag name="KSO_WM_UNIT_DEC_AREA_ID" val="0e0a45909058427282c7a1a79c7b902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76abe8e346ed4a6d94b5179d755b73ff"/>
  <p:tag name="KSO_WM_UNIT_TEXT_FILL_FORE_SCHEMECOLOR_INDEX_BRIGHTNESS" val="0.25"/>
  <p:tag name="KSO_WM_UNIT_TEXT_FILL_FORE_SCHEMECOLOR_INDEX" val="13"/>
  <p:tag name="KSO_WM_UNIT_TEXT_FILL_TYPE" val="1"/>
  <p:tag name="KSO_WM_TEMPLATE_ASSEMBLE_XID" val="5fd0ebc91fa9d42129ddb9be"/>
  <p:tag name="KSO_WM_TEMPLATE_ASSEMBLE_GROUPID" val="5fd0ebc91fa9d42129ddb9b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96*183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4559_1*d*1"/>
  <p:tag name="KSO_WM_TEMPLATE_CATEGORY" val="diagram"/>
  <p:tag name="KSO_WM_TEMPLATE_INDEX" val="2021455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7edac818605465c9ed6b74c61ab162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bbca85c4799d434ca93551686b8e49f2"/>
  <p:tag name="KSO_WM_UNIT_PLACING_PICTURE" val="bbca85c4799d434ca93551686b8e49f2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ebc91fa9d42129ddb9be"/>
  <p:tag name="KSO_WM_TEMPLATE_ASSEMBLE_GROUPID" val="5fd0ebc91fa9d42129ddb9b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2184"/>
  <p:tag name="KSO_WM_BEAUTIFY_FLAG" val="#wm#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2-09T21:38:00&quot;,&quot;maxSize&quot;:{&quot;size1&quot;:56.199647201087409},&quot;minSize&quot;:{&quot;size1&quot;:49.999647201087406},&quot;normalSize&quot;:{&quot;size1&quot;:56.199647201087409},&quot;subLayout&quot;:[{&quot;id&quot;:&quot;2020-12-09T21:38:00&quot;,&quot;maxSize&quot;:{&quot;size1&quot;:35.556389951681787},&quot;minSize&quot;:{&quot;size1&quot;:17.75638995168179},&quot;normalSize&quot;:{&quot;size1&quot;:26.75638995168179},&quot;subLayout&quot;:[{&quot;id&quot;:&quot;2020-12-09T21:38:00&quot;,&quot;margin&quot;:{&quot;bottom&quot;:0.026000002399086952,&quot;left&quot;:2.1170001029968262,&quot;right&quot;:1.2439998388290405,&quot;top&quot;:2.1170001029968262},&quot;type&quot;:0},{&quot;id&quot;:&quot;2020-12-09T21:38:00&quot;,&quot;margin&quot;:{&quot;bottom&quot;:2.1170001029968262,&quot;left&quot;:2.1170001029968262,&quot;right&quot;:1.2439998388290405,&quot;top&quot;:0.81999999284744263},&quot;type&quot;:0}],&quot;type&quot;:0},{&quot;id&quot;:&quot;2020-12-09T21:38:00&quot;,&quot;margin&quot;:{&quot;bottom&quot;:1.2699999809265137,&quot;left&quot;:0,&quot;right&quot;:2.1170001029968262,&quot;top&quot;:1.2699999809265137},&quot;type&quot;:0}],&quot;type&quot;:0}"/>
  <p:tag name="KSO_WM_SLIDE_BACKGROUND" val="[&quot;general&quot;]"/>
  <p:tag name="KSO_WM_SLIDE_RATIO" val="1.777778"/>
  <p:tag name="KSO_WM_SLIDE_ID" val="diagram2021218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40*420"/>
  <p:tag name="KSO_WM_SLIDE_POSITION" val="60*60"/>
  <p:tag name="KSO_WM_TAG_VERSION" val="1.0"/>
  <p:tag name="KSO_WM_SLIDE_LAYOUT" val="a_d_f"/>
  <p:tag name="KSO_WM_SLIDE_LAYOUT_CNT" val="1_1_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b&quot;,&quot;text_direction&quot;:&quot;horizontal&quot;,&quot;support_big_font&quot;:false,&quot;fill_id&quot;:&quot;1b805c6bccd04b379090300748345bd0&quot;,&quot;fill_align&quot;:&quot;lb&quot;,&quot;chip_types&quot;:[&quot;header&quot;]},{&quot;text_align&quot;:&quot;lt&quot;,&quot;text_direction&quot;:&quot;horizontal&quot;,&quot;support_big_font&quot;:false,&quot;fill_id&quot;:&quot;3fe77acd71f84459bae1c17a325b49fe&quot;,&quot;fill_align&quot;:&quot;lt&quot;,&quot;chip_types&quot;:[&quot;text&quot;,&quot;chart&quot;,&quot;table&quot;]},{&quot;text_align&quot;:&quot;lm&quot;,&quot;text_direction&quot;:&quot;horizontal&quot;,&quot;support_features&quot;:[&quot;collage&quot;,&quot;carousel&quot;,&quot;creativecrop&quot;],&quot;support_big_font&quot;:false,&quot;fill_id&quot;:&quot;630c36f9094644bbb21868162f8fa0cf&quot;,&quot;fill_align&quot;:&quot;lm&quot;,&quot;chip_types&quot;:[&quot;diagram&quot;,&quot;pictext&quot;,&quot;text&quot;,&quot;picture&quot;,&quot;chart&quot;,&quot;table&quot;,&quot;video&quot;]}]]"/>
  <p:tag name="KSO_WM_CHIP_XID" val="5eecb344a758c1ec0b708a51"/>
  <p:tag name="KSO_WM_CHIP_DECFILLPROP" val="[]"/>
  <p:tag name="KSO_WM_CHIP_GROUPID" val="5eecb344a758c1ec0b708a50"/>
  <p:tag name="KSO_WM_SLIDE_BK_DARK_LIGHT" val="2"/>
  <p:tag name="KSO_WM_SLIDE_BACKGROUND_TYPE" val="general"/>
  <p:tag name="KSO_WM_SLIDE_SUPPORT_FEATURE_TYPE" val="7"/>
  <p:tag name="KSO_WM_TEMPLATE_ASSEMBLE_XID" val="5fd0d3381fa9d42129dd80a1"/>
  <p:tag name="KSO_WM_TEMPLATE_ASSEMBLE_GROUPID" val="5fd0d3381fa9d42129dd80a1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9a679e34-978c-4a88-b1c8-6e9aa0830705}"/>
  <p:tag name="KSO_WM_UNIT_TYPE" val="i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dd641fe-9a5d-4231-b9d5-1b7a2857c110}"/>
  <p:tag name="KSO_WM_UNIT_TYPE" val="i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321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184_1*a*1"/>
  <p:tag name="KSO_WM_TEMPLATE_CATEGORY" val="diagram"/>
  <p:tag name="KSO_WM_TEMPLATE_INDEX" val="20212184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53b76c062fa42d29bc240dcbae59661"/>
  <p:tag name="KSO_WM_CHIP_FILLAREA_FILL_RULE" val="{&quot;fill_align&quot;:&quot;lb&quot;,&quot;fill_mode&quot;:&quot;full&quot;,&quot;sacle_strategy&quot;:&quot;smart&quot;}"/>
  <p:tag name="KSO_WM_ASSEMBLE_CHIP_INDEX" val="ab9c6c340a4d43a3a2f003ec46079775"/>
  <p:tag name="KSO_WM_UNIT_TEXT_FILL_FORE_SCHEMECOLOR_INDEX_BRIGHTNESS" val="0"/>
  <p:tag name="KSO_WM_UNIT_TEXT_FILL_FORE_SCHEMECOLOR_INDEX" val="13"/>
  <p:tag name="KSO_WM_UNIT_TEXT_FILL_TYPE" val="1"/>
  <p:tag name="KSO_WM_TEMPLATE_ASSEMBLE_XID" val="5fd0d3381fa9d42129dd80a1"/>
  <p:tag name="KSO_WM_TEMPLATE_ASSEMBLE_GROUPID" val="5fd0d3381fa9d42129dd80a1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84_1*f*1"/>
  <p:tag name="KSO_WM_TEMPLATE_CATEGORY" val="diagram"/>
  <p:tag name="KSO_WM_TEMPLATE_INDEX" val="2021218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76"/>
  <p:tag name="KSO_WM_UNIT_SHOW_EDIT_AREA_INDICATION" val="1"/>
  <p:tag name="KSO_WM_CHIP_GROUPID" val="5e6b05596848fb12bee65ac8"/>
  <p:tag name="KSO_WM_CHIP_XID" val="5e6b05596848fb12bee65aca"/>
  <p:tag name="KSO_WM_UNIT_DEC_AREA_ID" val="e9a626a37c8148f4834beb546793291a"/>
  <p:tag name="KSO_WM_CHIP_FILLAREA_FILL_RULE" val="{&quot;fill_align&quot;:&quot;lt&quot;,&quot;fill_mode&quot;:&quot;full&quot;,&quot;sacle_strategy&quot;:&quot;smart&quot;}"/>
  <p:tag name="KSO_WM_ASSEMBLE_CHIP_INDEX" val="0950a5d5127944249e640fb738eb0614"/>
  <p:tag name="KSO_WM_UNIT_SUPPORT_UNIT_TYPE" val="[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d0d3381fa9d42129dd80a1"/>
  <p:tag name="KSO_WM_TEMPLATE_ASSEMBLE_GROUPID" val="5fd0d3381fa9d42129dd80a1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481*126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184_1*d*1"/>
  <p:tag name="KSO_WM_TEMPLATE_CATEGORY" val="diagram"/>
  <p:tag name="KSO_WM_TEMPLATE_INDEX" val="2021218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c997647e50d4a758c00b5475eb0abab"/>
  <p:tag name="KSO_WM_CHIP_FILLAREA_FILL_RULE" val="{&quot;fill_align&quot;:&quot;lm&quot;,&quot;fill_mode&quot;:&quot;full&quot;,&quot;sacle_strategy&quot;:&quot;smart&quot;}"/>
  <p:tag name="KSO_WM_ASSEMBLE_CHIP_INDEX" val="958839376d864c39aaec71fe578e7342"/>
  <p:tag name="KSO_WM_UNIT_PLACING_PICTURE" val="958839376d864c39aaec71fe578e7342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d3381fa9d42129dd80a1"/>
  <p:tag name="KSO_WM_TEMPLATE_ASSEMBLE_GROUPID" val="5fd0d3381fa9d42129dd80a1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4a94384c-75e1-44bc-806c-a1b0ead4fcc4}"/>
  <p:tag name="KSO_WM_UNIT_TYPE" val="i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a124b86-c63f-492d-aa01-b69776e8f912}"/>
  <p:tag name="KSO_WM_UNIT_TYPE" val="i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43.4488188976379,&quot;width&quot;:4226.8960629921257}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65.8614173228343,&quot;width&quot;:3669.2251968503938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17.4141732283465,&quot;width&quot;:4226.8944881889765}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2859"/>
  <p:tag name="KSO_WM_SLIDE_ID" val="diagram2021285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SLIDE_LAYOUT" val="a_d_f"/>
  <p:tag name="KSO_WM_SLIDE_LAYOUT_CNT" val="1_2_1"/>
  <p:tag name="KSO_WM_TEMPLATE_THUMBS_INDEX" val="1、4、7、12、13、14、15、16、17、18、20、24、25、28、33、36、40、43、44"/>
  <p:tag name="KSO_WM_SLIDE_SIZE" val="960*504"/>
  <p:tag name="KSO_WM_SLIDE_POSITION" val="0*0"/>
  <p:tag name="KSO_WM_SLIDE_LAYOUT_INFO" val="{&quot;id&quot;:&quot;2020-12-09T19:31:02&quot;,&quot;maxSize&quot;:{&quot;size1&quot;:13.5},&quot;minSize&quot;:{&quot;size1&quot;:13.5},&quot;normalSize&quot;:{&quot;size1&quot;:13.5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31:02&quot;,&quot;margin&quot;:{&quot;bottom&quot;:0.44999998807907104,&quot;left&quot;:1.2699999809265137,&quot;right&quot;:1.2699999809265137,&quot;top&quot;:0.42300000786781311},&quot;type&quot;:0},{&quot;direction&quot;:1,&quot;id&quot;:&quot;2020-12-09T19:31:02&quot;,&quot;maxSize&quot;:{&quot;size1&quot;:43.699602013801147},&quot;minSize&quot;:{&quot;size1&quot;:43.699602013801147},&quot;normalSize&quot;:{&quot;size1&quot;:43.699602013801147},&quot;subLayout&quot;:[{&quot;id&quot;:&quot;2020-12-09T19:31:02&quot;,&quot;margin&quot;:{&quot;bottom&quot;:1.2699999809265137,&quot;left&quot;:2.1170001029968262,&quot;right&quot;:3.3599998950958252,&quot;top&quot;:1.2439998388290405},&quot;type&quot;:0},{&quot;direction&quot;:1,&quot;id&quot;:&quot;2020-12-09T19:31:02&quot;,&quot;maxSize&quot;:{&quot;size1&quot;:46.599293102334819},&quot;minSize&quot;:{&quot;size1&quot;:46.599293102334819},&quot;normalSize&quot;:{&quot;size1&quot;:46.599293102334819},&quot;subLayout&quot;:[{&quot;id&quot;:&quot;2020-12-09T19:31:02&quot;,&quot;margin&quot;:{&quot;bottom&quot;:2.9630000591278076,&quot;left&quot;:0.026000002399086952,&quot;right&quot;:1.2439998388290405,&quot;top&quot;:4.2329998016357422},&quot;type&quot;:0},{&quot;id&quot;:&quot;2020-12-09T19:31:02&quot;,&quot;margin&quot;:{&quot;bottom&quot;:2.9630000591278076,&quot;left&quot;:0.026000002399086952,&quot;right&quot;:2.5399999618530273,&quot;top&quot;:4.2329998016357422}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leftright&quot;,&quot;layout_feature&quot;:2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big_font&quot;:false,&quot;fill_id&quot;:&quot;ca8de92451f348158eb0270fbc5ccb58&quot;,&quot;fill_align&quot;:&quot;cm&quot;,&quot;chip_types&quot;:[&quot;picture&quot;]},{&quot;text_align&quot;:&quot;lm&quot;,&quot;text_direction&quot;:&quot;horizontal&quot;,&quot;support_big_font&quot;:true,&quot;fill_id&quot;:&quot;e54b39abb6134bd99f2ad5804b1fbb0a&quot;,&quot;fill_align&quot;:&quot;cm&quot;,&quot;chip_types&quot;:[&quot;text&quot;,&quot;picture&quot;]},{&quot;text_align&quot;:&quot;lm&quot;,&quot;text_direction&quot;:&quot;horizontal&quot;,&quot;support_big_font&quot;:true,&quot;fill_id&quot;:&quot;b00aac29de5e4f3a8931cbcad28ae896&quot;,&quot;fill_align&quot;:&quot;cm&quot;,&quot;chip_types&quot;:[&quot;text&quot;,&quot;picture&quot;]}]]"/>
  <p:tag name="KSO_WM_CHIP_XID" val="5f5f3ba48e478fb0c58a9478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5fd0b5731fa9d42129dd389a"/>
  <p:tag name="KSO_WM_TEMPLATE_ASSEMBLE_GROUPID" val="5fd0b5731fa9d42129dd389a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564786b5-bdb5-418e-bf0b-587ae510fff9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19e3a9c4-0190-4154-aaf5-ae15e155e994}"/>
  <p:tag name="KSO_WM_UNIT_TYPE" val="i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d9a45497-8c59-4d29-bd7e-3aa6f95843aa}"/>
  <p:tag name="KSO_WM_UNIT_TYPE" val="i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859_1*i*2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BLOCK" val="0"/>
  <p:tag name="KSO_WM_UNIT_SM_LIMIT_TYPE" val="4"/>
  <p:tag name="KSO_WM_UNIT_DEC_AREA_ID" val="1db5f18ca3ef44cf8cef9cb1c1d1004d"/>
  <p:tag name="KSO_WM_UNIT_DECORATE_INFO" val="{&quot;DecorateInfoH&quot;:{&quot;IsAbs&quot;:false},&quot;DecorateInfoW&quot;:{&quot;IsAbs&quot;:true},&quot;DecorateInfoX&quot;:{&quot;IsAbs&quot;:true,&quot;Pos&quot;:1},&quot;DecorateInfoY&quot;:{&quot;IsAbs&quot;:true,&quot;Pos&quot;:1},&quot;ReferentInfo&quot;:{&quot;Id&quot;:&quot;aba98b1bf99548d084d29c045bde0f6e;b58123887fdf4d739b01721ecc4f47cd&quot;,&quot;X&quot;:{&quot;Pos&quot;:1},&quot;Y&quot;:{&quot;Pos&quot;:1}},&quot;whChangeMode&quot;:0}"/>
  <p:tag name="KSO_WM_CHIP_GROUPID" val="5f5ee1ca4d6848d78f644aeb"/>
  <p:tag name="KSO_WM_CHIP_XID" val="5f5f3ba48e478fb0c58a9478"/>
  <p:tag name="KSO_WM_UNIT_FILL_FORE_SCHEMECOLOR_INDEX_BRIGHTNESS" val="0"/>
  <p:tag name="KSO_WM_UNIT_FILL_FORE_SCHEMECOLOR_INDEX" val="16"/>
  <p:tag name="KSO_WM_UNIT_FILL_TYPE" val="1"/>
  <p:tag name="KSO_WM_UNIT_SHADOW_SCHEMECOLOR_INDEX_BRIGHTNESS" val="-0.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VALUE" val="636"/>
  <p:tag name="KSO_WM_TEMPLATE_ASSEMBLE_XID" val="5fd0b5731fa9d42129dd389a"/>
  <p:tag name="KSO_WM_TEMPLATE_ASSEMBLE_GROUPID" val="5fd0b5731fa9d42129dd389a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859_1*i*3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0f72db6a4a50432ab7eed6b71719e6c4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1db5f18ca3ef44cf8cef9cb1c1d1004d&quot;,&quot;X&quot;:{&quot;Pos&quot;:0},&quot;Y&quot;:{&quot;Pos&quot;:1}},&quot;whChangeMode&quot;:0}"/>
  <p:tag name="KSO_WM_CHIP_GROUPID" val="5f5ee1ca4d6848d78f644aeb"/>
  <p:tag name="KSO_WM_CHIP_XID" val="5f5f3ba48e478fb0c58a947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5fd0b5731fa9d42129dd389a"/>
  <p:tag name="KSO_WM_TEMPLATE_ASSEMBLE_GROUPID" val="5fd0b5731fa9d42129dd389a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859_1*a*1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5f062fff4e5e4429a8839f4a3501869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032928144114e24b866c43ec39f891e"/>
  <p:tag name="KSO_WM_UNIT_TEXT_FILL_FORE_SCHEMECOLOR_INDEX_BRIGHTNESS" val="0"/>
  <p:tag name="KSO_WM_UNIT_TEXT_FILL_FORE_SCHEMECOLOR_INDEX" val="13"/>
  <p:tag name="KSO_WM_UNIT_TEXT_FILL_TYPE" val="1"/>
  <p:tag name="KSO_WM_TEMPLATE_ASSEMBLE_XID" val="5fd0b5731fa9d42129dd389a"/>
  <p:tag name="KSO_WM_TEMPLATE_ASSEMBLE_GROUPID" val="5fd0b5731fa9d42129dd389a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96*93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859_1*d*1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ed2e84f6a6d49928da6839bb9134d8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29fd6d00587401eba43231c415b0ba4"/>
  <p:tag name="KSO_WM_UNIT_PLACING_PICTURE" val="329fd6d00587401eba43231c415b0ba4"/>
  <p:tag name="KSO_WM_TEMPLATE_ASSEMBLE_XID" val="5fd0b5731fa9d42129dd389a"/>
  <p:tag name="KSO_WM_TEMPLATE_ASSEMBLE_GROUPID" val="5fd0b5731fa9d42129dd389a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61*76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2859_1*d*2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aba98b1bf99548d084d29c045bde0f6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42f318c19e24de880811ce7878ef042"/>
  <p:tag name="KSO_WM_UNIT_PLACING_PICTURE" val="442f318c19e24de880811ce7878ef042"/>
  <p:tag name="KSO_WM_UNIT_SUPPORT_BIG_FONT" val="1"/>
  <p:tag name="KSO_WM_UNIT_SUPPORT_UNIT_TYPE" val="[&quot;d&quot;]"/>
  <p:tag name="KSO_WM_TEMPLATE_ASSEMBLE_XID" val="5fd0b5731fa9d42129dd389a"/>
  <p:tag name="KSO_WM_TEMPLATE_ASSEMBLE_GROUPID" val="5fd0b5731fa9d42129dd389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859_1*f*1"/>
  <p:tag name="KSO_WM_TEMPLATE_CATEGORY" val="diagram"/>
  <p:tag name="KSO_WM_TEMPLATE_INDEX" val="2021285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0"/>
  <p:tag name="KSO_WM_UNIT_SHOW_EDIT_AREA_INDICATION" val="1"/>
  <p:tag name="KSO_WM_CHIP_GROUPID" val="5e6b05596848fb12bee65ac8"/>
  <p:tag name="KSO_WM_CHIP_XID" val="5e6b05596848fb12bee65aca"/>
  <p:tag name="KSO_WM_UNIT_DEC_AREA_ID" val="b58123887fdf4d739b01721ecc4f4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8955eacac3d4bc2a69b03ff86672c23"/>
  <p:tag name="KSO_WM_UNIT_SUPPORT_BIG_FONT" val="1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5731fa9d42129dd389a"/>
  <p:tag name="KSO_WM_TEMPLATE_ASSEMBLE_GROUPID" val="5fd0b5731fa9d42129dd389a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3713"/>
  <p:tag name="KSO_WM_SLIDE_ID" val="diagram2021371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84"/>
  <p:tag name="KSO_WM_SLIDE_POSITION" val="48*48"/>
  <p:tag name="KSO_WM_TAG_VERSION" val="1.0"/>
  <p:tag name="KSO_WM_BEAUTIFY_FLAG" val="#wm#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19:57:51&quot;,&quot;maxSize&quot;:{&quot;size1&quot;:26.699999999999999},&quot;minSize&quot;:{&quot;size1&quot;:15.6},&quot;normalSize&quot;:{&quot;size1&quot;:19.273703703703706},&quot;subLayout&quot;:[{&quot;id&quot;:&quot;2020-12-09T19:57:51&quot;,&quot;margin&quot;:{&quot;bottom&quot;:0.026000002399086952,&quot;left&quot;:1.6929999589920044,&quot;right&quot;:1.6929999589920044,&quot;top&quot;:1.6929999589920044},&quot;type&quot;:0},{&quot;direction&quot;:1,&quot;id&quot;:&quot;2020-12-09T19:57:51&quot;,&quot;maxSize&quot;:{&quot;size1&quot;:64.999639193216964},&quot;minSize&quot;:{&quot;size1&quot;:37.499639193216957},&quot;normalSize&quot;:{&quot;size1&quot;:38.07463919321696},&quot;subLayout&quot;:[{&quot;id&quot;:&quot;2020-12-09T19:57:51&quot;,&quot;margin&quot;:{&quot;bottom&quot;:1.6929999589920044,&quot;left&quot;:1.6929999589920044,&quot;right&quot;:0.81999999284744263,&quot;top&quot;:1.6670000553131104},&quot;type&quot;:0},{&quot;id&quot;:&quot;2020-12-09T19:57:51&quot;,&quot;margin&quot;:{&quot;bottom&quot;:1.6929999589920044,&quot;left&quot;:0.026000002399086952,&quot;right&quot;:1.6929999589920044,&quot;top&quot;:1.6670000553131104},&quot;type&quot;:0}]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4553136823a5e614a"/>
  <p:tag name="KSO_WM_CHIP_FILLPROP" val="[[{&quot;text_align&quot;:&quot;lb&quot;,&quot;text_direction&quot;:&quot;horizontal&quot;,&quot;support_big_font&quot;:false,&quot;picture_toward&quot;:0,&quot;picture_dockside&quot;:[],&quot;fill_id&quot;:&quot;fbc1d1c81b9c4bca8f09873cfc4ac6db&quot;,&quot;fill_align&quot;:&quot;lb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d54432bd1b4847ebb88cfc3a13dc3d7e&quot;,&quot;fill_align&quot;:&quot;lm&quot;,&quot;chip_types&quot;:[&quot;pictext&quot;,&quot;text&quot;,&quot;picture&quot;,&quot;chart&quot;,&quot;table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4872d1deea942cc88eb8f9a4bbdba10&quot;,&quot;fill_align&quot;:&quot;lm&quot;,&quot;chip_types&quot;:[&quot;pictext&quot;,&quot;text&quot;,&quot;picture&quot;,&quot;chart&quot;,&quot;table&quot;]}]]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3"/>
  <p:tag name="KSO_WM_TEMPLATE_ASSEMBLE_XID" val="5fd0bbbd1fa9d42129dd553b"/>
  <p:tag name="KSO_WM_TEMPLATE_ASSEMBLE_GROUPID" val="5fd0bbbd1fa9d42129dd553b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70f32d43-7f7c-4884-8f69-d73b584056a6}"/>
  <p:tag name="KSO_WM_UNIT_TYPE" val="i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70e0d5a4-ce70-400b-8efa-2fb582c30904}"/>
  <p:tag name="KSO_WM_UNIT_TYPE" val="i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713_1*a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a35594361856430686e2775d9b96436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a1a475eece064e128d4763b70c0009d8"/>
  <p:tag name="KSO_WM_UNIT_TEXT_FILL_FORE_SCHEMECOLOR_INDEX_BRIGHTNESS" val="0"/>
  <p:tag name="KSO_WM_UNIT_TEXT_FILL_FORE_SCHEMECOLOR_INDEX" val="13"/>
  <p:tag name="KSO_WM_UNIT_TEXT_FILL_TYPE" val="1"/>
  <p:tag name="KSO_WM_TEMPLATE_ASSEMBLE_XID" val="5fd0bbbd1fa9d42129dd553b"/>
  <p:tag name="KSO_WM_TEMPLATE_ASSEMBLE_GROUPID" val="5fd0bbbd1fa9d42129dd553b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713_1*f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89"/>
  <p:tag name="KSO_WM_UNIT_SHOW_EDIT_AREA_INDICATION" val="1"/>
  <p:tag name="KSO_WM_CHIP_GROUPID" val="5e6b05596848fb12bee65ac8"/>
  <p:tag name="KSO_WM_CHIP_XID" val="5e6b05596848fb12bee65aca"/>
  <p:tag name="KSO_WM_UNIT_DEC_AREA_ID" val="2d33e3bdcdde4e66915e174b4f432a3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d2f82df34bd4b1381cdddd89b6597a0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d0bbbd1fa9d42129dd553b"/>
  <p:tag name="KSO_WM_TEMPLATE_ASSEMBLE_GROUPID" val="5fd0bbbd1fa9d42129dd553b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73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713_1*d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a15f7542dde4f84806a1531e381d18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02bccf466a2b4bd1bf450874100cff5d"/>
  <p:tag name="KSO_WM_UNIT_PLACING_PICTURE" val="02bccf466a2b4bd1bf450874100cff5d"/>
  <p:tag name="KSO_WM_UNIT_SUPPORT_UNIT_TYPE" val="[&quot;d&quot;,&quot;α&quot;,&quot;β&quot;]"/>
  <p:tag name="KSO_WM_TEMPLATE_ASSEMBLE_XID" val="5fd0bbbd1fa9d42129dd553b"/>
  <p:tag name="KSO_WM_TEMPLATE_ASSEMBLE_GROUPID" val="5fd0bbbd1fa9d42129dd553b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00775"/>
  <p:tag name="KSO_WM_SLIDE_ID" val="diagram20200775_1"/>
  <p:tag name="KSO_WM_TEMPLATE_SUBCATEGORY" val="0"/>
  <p:tag name="KSO_WM_SLIDE_TYPE" val="text"/>
  <p:tag name="KSO_WM_SLIDE_SUBTYPE" val="pureTxt"/>
  <p:tag name="KSO_WM_SLIDE_ITEM_CNT" val="0"/>
  <p:tag name="KSO_WM_SLIDE_INDEX" val="1"/>
  <p:tag name="KSO_WM_SLIDE_SIZE" val="933*443"/>
  <p:tag name="KSO_WM_SLIDE_POSITION" val="-30*48"/>
  <p:tag name="KSO_WM_TAG_VERSION" val="1.0"/>
  <p:tag name="KSO_WM_BEAUTIFY_FLAG" val="#wm#"/>
  <p:tag name="KSO_WM_SLIDE_LAYOUT" val="f"/>
  <p:tag name="KSO_WM_SLIDE_LAYOUT_CNT" val="1"/>
  <p:tag name="KSO_WM_SLIDE_BK_DARK_LIGHT" val="2"/>
  <p:tag name="KSO_WM_SLIDE_BACKGROUND_TYPE" val="general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d5ad62ff-a495-4e0b-ab85-f5c5429c412e}"/>
  <p:tag name="KSO_WM_UNIT_TYPE" val="i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ffaa0525-b38b-4e35-afd1-36ff86d67b08}"/>
  <p:tag name="KSO_WM_UNIT_TYPE" val="i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75_1*i*1"/>
  <p:tag name="KSO_WM_TEMPLATE_CATEGORY" val="diagram"/>
  <p:tag name="KSO_WM_TEMPLATE_INDEX" val="20200775"/>
  <p:tag name="KSO_WM_UNIT_LAYERLEVEL" val="1"/>
  <p:tag name="KSO_WM_TAG_VERSION" val="1.0"/>
  <p:tag name="KSO_WM_BEAUTIFY_FLAG" val="#wm#"/>
  <p:tag name="KSO_WM_UNIT_TYPE" val="i"/>
  <p:tag name="KSO_WM_UNIT_INDEX" val="1"/>
  <p:tag name="KSO_WM_UNIT_FILL_FORE_SCHEMECOLOR_INDEX_BRIGHTNESS" val="0"/>
  <p:tag name="KSO_WM_UNIT_FILL_FORE_SCHEMECOLOR_INDEX" val="16"/>
  <p:tag name="KSO_WM_UNIT_FILL_BACK_SCHEMECOLOR_INDEX_BRIGHTNESS" val="0"/>
  <p:tag name="KSO_WM_UNIT_FILL_BACK_SCHEMECOLOR_INDEX" val="14"/>
  <p:tag name="KSO_WM_UNIT_FILL_TYPE" val="2"/>
  <p:tag name="KSO_WM_UNIT_TEXT_FILL_FORE_SCHEMECOLOR_INDEX_BRIGHTNESS" val="0"/>
  <p:tag name="KSO_WM_UNIT_TEXT_FILL_FORE_SCHEMECOLOR_INDEX" val="2"/>
  <p:tag name="KSO_WM_UNIT_TEXT_FILL_TYPE" val="1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的文字来表述；但请您尽可能提炼思想的精髓，否则容易造成观者的阅读压力，适得其反。&#10;正如我们都希望改变世界，希望给别人带去光明，但更多时候我们只需要播下一颗种子，自然有微风吹拂，雨露滋养。恰如其分的表达观点，往往事半功倍。&#10;当您的正文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&#10;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，已濒临页面容纳内容的上限，若还有更多内容，请酌情缩小字号，但我们不建议您的文本字号小于14磅，请您务必注意。"/>
  <p:tag name="KSO_WM_UNIT_NOCLEAR" val="0"/>
  <p:tag name="KSO_WM_UNIT_VALUE" val="13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775_1*f*1"/>
  <p:tag name="KSO_WM_TEMPLATE_CATEGORY" val="diagram"/>
  <p:tag name="KSO_WM_TEMPLATE_INDEX" val="20200775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6577"/>
  <p:tag name="KSO_WM_SLIDE_BK_DARK_LIGHT" val="2"/>
  <p:tag name="KSO_WM_SLIDE_BACKGROUND_TYPE" val="general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d4ad76a-f419-4a59-958c-d3b66e91f245}"/>
  <p:tag name="KSO_WM_UNIT_TYPE" val="i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e2d536f-68f6-442e-9dfa-74f4b81470d7}"/>
  <p:tag name="KSO_WM_UNIT_TYPE" val="i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HADOW_SCHEMECOLOR_INDEX_BRIGHTNESS" val="0"/>
  <p:tag name="KSO_WM_UNIT_TEXT_SHADOW_SCHEMECOLOR_INDEX" val="1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7014"/>
  <p:tag name="KSO_WM_SLIDE_ID" val="diagram2021701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SLIDE_LAYOUT" val="a_d"/>
  <p:tag name="KSO_WM_SLIDE_LAYOUT_CNT" val="1_2"/>
  <p:tag name="KSO_WM_TEMPLATE_THUMBS_INDEX" val="1、4、7、12、13、14、15、16、17、18、20、24、25、28、33、36、40、43、44"/>
  <p:tag name="KSO_WM_SLIDE_SIZE" val="960*420"/>
  <p:tag name="KSO_WM_SLIDE_POSITION" val="0*0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768e478fb0c58a942f"/>
  <p:tag name="KSO_WM_CHIP_FILLPROP" val="[[{&quot;text_align&quot;:&quot;lm&quot;,&quot;text_direction&quot;:&quot;horizontal&quot;,&quot;support_big_font&quot;:false,&quot;picture_toward&quot;:0,&quot;picture_dockside&quot;:[],&quot;fill_id&quot;:&quot;8c440aad35754cd59bce53d7ccc9dbc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63c945ecab7d4a8996421c6275518d73&quot;,&quot;fill_align&quot;:&quot;cm&quot;,&quot;chip_types&quot;:[&quot;text&quot;,&quot;picture&quot;]},{&quot;text_align&quot;:&quot;cm&quot;,&quot;text_direction&quot;:&quot;horizontal&quot;,&quot;support_big_font&quot;:false,&quot;picture_toward&quot;:0,&quot;picture_dockside&quot;:[],&quot;fill_id&quot;:&quot;7e14533d547c4a07814ac12be70c5312&quot;,&quot;fill_align&quot;:&quot;cm&quot;,&quot;chip_types&quot;:[&quot;picture&quot;]}]]"/>
  <p:tag name="FIXED_XID_TMP" val="5f5ee1ca4d6848d78f644aeb"/>
  <p:tag name="KSO_WM_CHIP_DECFILLPROP" val="[]"/>
  <p:tag name="KSO_WM_SLIDE_CAN_ADD_NAVIGATION" val="1"/>
  <p:tag name="KSO_WM_SLIDE_LAYOUT_INFO" val="{&quot;id&quot;:&quot;2020-12-10T01:05:48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1:05:48&quot;,&quot;margin&quot;:{&quot;bottom&quot;:0.42300000786781311,&quot;left&quot;:1.2699999809265137,&quot;right&quot;:1.2699999809265137,&quot;top&quot;:0.42300000786781311},&quot;type&quot;:0},{&quot;direction&quot;:1,&quot;id&quot;:&quot;2020-12-10T01:05:48&quot;,&quot;maxSize&quot;:{&quot;size1&quot;:62.5},&quot;minSize&quot;:{&quot;size1&quot;:62.5},&quot;normalSize&quot;:{&quot;size1&quot;:62.5},&quot;subLayout&quot;:[{&quot;id&quot;:&quot;2020-12-10T01:05:48&quot;,&quot;margin&quot;:{&quot;bottom&quot;:5.3110003471374512,&quot;left&quot;:1.6929999589920044,&quot;right&quot;:0,&quot;top&quot;:4.8489999771118164},&quot;type&quot;:0},{&quot;id&quot;:&quot;2020-12-10T01:05:48&quot;,&quot;margin&quot;:{&quot;bottom&quot;:2.997999906539917,&quot;left&quot;:2.5399999618530273,&quot;right&quot;:1.6929999589920044,&quot;top&quot;:2.9630000591278076},&quot;type&quot;:0}],&quot;type&quot;:0}],&quot;type&quot;:0}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103ec1fa9d42129ddd6c2"/>
  <p:tag name="KSO_WM_TEMPLATE_ASSEMBLE_GROUPID" val="5fd103ec1fa9d42129ddd6c2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7d18624c-f986-4549-847a-8e61645e5a1c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04030f08-c10d-4523-a0a2-f9908b10d85b}"/>
  <p:tag name="KSO_WM_UNIT_TYPE" val="i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1eb19547-2d88-472c-9a2f-25c061b9cf1c}"/>
  <p:tag name="KSO_WM_UNIT_TYPE" val="i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321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6、8、11、14、15、17、18、19、20、21、24、28、33、34、35、36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014_1*i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6f1f370a9634dbaae910843b59d0f51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07e345fcd07b4b59857802027e438535&quot;,&quot;X&quot;:{&quot;Pos&quot;:2},&quot;Y&quot;:{&quot;Pos&quot;:2}},&quot;whChangeMode&quot;:0}"/>
  <p:tag name="KSO_WM_CHIP_GROUPID" val="5f5ee1ca4d6848d78f644aeb"/>
  <p:tag name="KSO_WM_CHIP_XID" val="5f5f3b768e478fb0c58a942f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84"/>
  <p:tag name="KSO_WM_TEMPLATE_ASSEMBLE_XID" val="5fd103ec1fa9d42129ddd6c2"/>
  <p:tag name="KSO_WM_TEMPLATE_ASSEMBLE_GROUPID" val="5fd103ec1fa9d42129ddd6c2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14_1*a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8ebac1849fb4c70b734eca0aa4c32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21d28a2f981438898e71b3518c0e098"/>
  <p:tag name="KSO_WM_UNIT_TEXT_FILL_FORE_SCHEMECOLOR_INDEX_BRIGHTNESS" val="0"/>
  <p:tag name="KSO_WM_UNIT_TEXT_FILL_FORE_SCHEMECOLOR_INDEX" val="13"/>
  <p:tag name="KSO_WM_UNIT_TEXT_FILL_TYPE" val="1"/>
  <p:tag name="KSO_WM_TEMPLATE_ASSEMBLE_XID" val="5fd103ec1fa9d42129ddd6c2"/>
  <p:tag name="KSO_WM_TEMPLATE_ASSEMBLE_GROUPID" val="5fd103ec1fa9d42129ddd6c2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61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7014_1*d*2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0bb002a17db4b54b63d53a13f52ba6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828331aacc343f99760fe534a2e29f3"/>
  <p:tag name="KSO_WM_UNIT_PLACING_PICTURE" val="c828331aacc343f99760fe534a2e29f3"/>
  <p:tag name="KSO_WM_UNIT_SUPPORT_UNIT_TYPE" val="[&quot;d&quot;]"/>
  <p:tag name="KSO_WM_TEMPLATE_ASSEMBLE_XID" val="5fd103ec1fa9d42129ddd6c2"/>
  <p:tag name="KSO_WM_TEMPLATE_ASSEMBLE_GROUPID" val="5fd103ec1fa9d42129ddd6c2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35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7014_1*d*1"/>
  <p:tag name="KSO_WM_TEMPLATE_CATEGORY" val="diagram"/>
  <p:tag name="KSO_WM_TEMPLATE_INDEX" val="20217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7e345fcd07b4b59857802027e43853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e868b34a10e4639ad105473463df3cc"/>
  <p:tag name="KSO_WM_UNIT_PLACING_PICTURE" val="5e868b34a10e4639ad105473463df3cc"/>
  <p:tag name="KSO_WM_TEMPLATE_ASSEMBLE_XID" val="5fd103ec1fa9d42129ddd6c2"/>
  <p:tag name="KSO_WM_TEMPLATE_ASSEMBLE_GROUPID" val="5fd103ec1fa9d42129ddd6c2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1892"/>
  <p:tag name="KSO_WM_TAG_VERSION" val="1.0"/>
  <p:tag name="KSO_WM_SLIDE_ID" val="diagram20211892_1"/>
  <p:tag name="KSO_WM_SLIDE_INDEX" val="1"/>
  <p:tag name="KSO_WM_SLIDE_ITEM_CNT" val="0"/>
  <p:tag name="KSO_WM_SLIDE_LAYOUT" val="d"/>
  <p:tag name="KSO_WM_SLIDE_LAYOUT_CNT" val="2"/>
  <p:tag name="KSO_WM_SLIDE_TYPE" val="text"/>
  <p:tag name="KSO_WM_SLIDE_SUBTYPE" val="picTxt"/>
  <p:tag name="KSO_WM_BEAUTIFY_FLAG" val="#wm#"/>
  <p:tag name="KSO_WM_SLIDE_POSITION" val="84*47"/>
  <p:tag name="KSO_WM_SLIDE_SIZE" val="836*44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2-12T22:54:41&quot;,&quot;maxSize&quot;:{&quot;size1&quot;:61.299999999999997},&quot;minSize&quot;:{&quot;size1&quot;:36.200000000000003},&quot;normalSize&quot;:{&quot;size1&quot;:47.600000000000001},&quot;subLayout&quot;:[{&quot;id&quot;:&quot;2021-02-12T22:54:41&quot;,&quot;margin&quot;:{&quot;bottom&quot;:2.9630000591278076,&quot;left&quot;:2.5399999618530273,&quot;right&quot;:0.026000002399086952,&quot;top&quot;:2.9630000591278076},&quot;type&quot;:0},{&quot;id&quot;:&quot;2021-02-12T22:54:41&quot;,&quot;margin&quot;:{&quot;bottom&quot;:2.9630000591278076,&quot;left&quot;:1.6929999589920044,&quot;right&quot;:2.5399999618530273,&quot;top&quot;:2.9630000591278076},&quot;type&quot;:0}],&quot;type&quot;:0}"/>
  <p:tag name="KSO_WM_SLIDE_BACKGROUND" val="[&quot;general&quot;]"/>
  <p:tag name="KSO_WM_SLIDE_RATIO" val="1.777778"/>
  <p:tag name="KSO_WM_TEMPLATE_SUBCATEGORY" val="21"/>
  <p:tag name="KSO_WM_TEMPLATE_MASTER_TYPE" val="0"/>
  <p:tag name="KSO_WM_TEMPLATE_COLOR_TYPE" val="1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8514caf1982843f58415543f86a08969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,{&quot;fill_id&quot;:&quot;9828eee373e8460b9325602065c17857&quot;,&quot;fill_align&quot;:&quot;cm&quot;,&quot;text_align&quot;:&quot;cm&quot;,&quot;text_direction&quot;:&quot;horizontal&quot;,&quot;chip_types&quot;:[&quot;picture&quot;]}]]"/>
  <p:tag name="KSO_WM_CHIP_XID" val="5ef0aed10e56d0f322bebb3c"/>
  <p:tag name="KSO_WM_SLIDE_CAN_ADD_NAVIGATION" val="1"/>
  <p:tag name="KSO_WM_CHIP_GROUPID" val="5ef0aed10e56d0f322bebb3b"/>
  <p:tag name="KSO_WM_SLIDE_BK_DARK_LIGHT" val="2"/>
  <p:tag name="KSO_WM_SLIDE_BACKGROUND_TYPE" val="general"/>
  <p:tag name="KSO_WM_SLIDE_SUPPORT_FEATURE_TYPE" val="0"/>
  <p:tag name="KSO_WM_TEMPLATE_ASSEMBLE_XID" val="5fd0c91e1fa9d42129dd7569"/>
  <p:tag name="KSO_WM_TEMPLATE_ASSEMBLE_GROUPID" val="5fd0c91e1fa9d42129dd7569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3c702c9-e8fd-4058-9310-84431f84ca87}"/>
  <p:tag name="KSO_WM_UNIT_TYPE" val="i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9d0d0676-ceb3-48b3-8e66-7636e68d7839}"/>
  <p:tag name="KSO_WM_UNIT_TYPE" val="i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211892_1*i*1"/>
  <p:tag name="KSO_WM_TEMPLATE_CATEGORY" val="diagram"/>
  <p:tag name="KSO_WM_TEMPLATE_INDEX" val="20211892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84e2fb1aceac441695405bf7d27b179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9554450b7a24674968f4c2df6d629ee&quot;,&quot;X&quot;:{&quot;Pos&quot;:1},&quot;Y&quot;:{&quot;Pos&quot;:1}},&quot;whChangeMode&quot;:0}"/>
  <p:tag name="KSO_WM_CHIP_GROUPID" val="5ef0aed10e56d0f322bebb3b"/>
  <p:tag name="KSO_WM_CHIP_XID" val="5ef0aed10e56d0f322bebb3c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357"/>
  <p:tag name="KSO_WM_TEMPLATE_ASSEMBLE_XID" val="5fd0c91e1fa9d42129dd7569"/>
  <p:tag name="KSO_WM_TEMPLATE_ASSEMBLE_GROUPID" val="5fd0c91e1fa9d42129dd7569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892_1*d*1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1049974ca4f496ba365f29c4d7f18e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c393483d9d2416db4d37f31abdd91ee"/>
  <p:tag name="KSO_WM_UNIT_PLACING_PICTURE" val="1c393483d9d2416db4d37f31abdd91ee"/>
  <p:tag name="KSO_WM_UNIT_SUPPORT_UNIT_TYPE" val="[&quot;d&quot;,&quot;α&quot;,&quot;β&quot;,&quot;θ&quot;]"/>
  <p:tag name="KSO_WM_TEMPLATE_ASSEMBLE_XID" val="5fd0c91e1fa9d42129dd7569"/>
  <p:tag name="KSO_WM_TEMPLATE_ASSEMBLE_GROUPID" val="5fd0c91e1fa9d42129dd7569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892_1*d*2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9554450b7a24674968f4c2df6d629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e67d4c00d74f28ba838ffcda2e907f"/>
  <p:tag name="KSO_WM_UNIT_PLACING_PICTURE" val="55e67d4c00d74f28ba838ffcda2e907f"/>
  <p:tag name="KSO_WM_TEMPLATE_ASSEMBLE_XID" val="5fd0c91e1fa9d42129dd7569"/>
  <p:tag name="KSO_WM_TEMPLATE_ASSEMBLE_GROUPID" val="5fd0c91e1fa9d42129dd756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1892"/>
  <p:tag name="KSO_WM_TAG_VERSION" val="1.0"/>
  <p:tag name="KSO_WM_SLIDE_ID" val="diagram20211892_1"/>
  <p:tag name="KSO_WM_SLIDE_INDEX" val="1"/>
  <p:tag name="KSO_WM_SLIDE_ITEM_CNT" val="0"/>
  <p:tag name="KSO_WM_SLIDE_LAYOUT" val="d"/>
  <p:tag name="KSO_WM_SLIDE_LAYOUT_CNT" val="2"/>
  <p:tag name="KSO_WM_SLIDE_TYPE" val="text"/>
  <p:tag name="KSO_WM_SLIDE_SUBTYPE" val="picTxt"/>
  <p:tag name="KSO_WM_BEAUTIFY_FLAG" val="#wm#"/>
  <p:tag name="KSO_WM_SLIDE_POSITION" val="84*47"/>
  <p:tag name="KSO_WM_SLIDE_SIZE" val="836*44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2-12T22:54:42&quot;,&quot;maxSize&quot;:{&quot;size1&quot;:61.299606415100662},&quot;minSize&quot;:{&quot;size1&quot;:36.199606415100668},&quot;normalSize&quot;:{&quot;size1&quot;:44.162106415100666},&quot;subLayout&quot;:[{&quot;id&quot;:&quot;2021-02-12T22:54:42&quot;,&quot;margin&quot;:{&quot;bottom&quot;:2.9630000591278076,&quot;left&quot;:2.5399999618530273,&quot;right&quot;:0.026000002399086952,&quot;top&quot;:2.9630000591278076},&quot;type&quot;:0},{&quot;id&quot;:&quot;2021-02-12T22:54:42&quot;,&quot;margin&quot;:{&quot;bottom&quot;:2.9630000591278076,&quot;left&quot;:1.6929999589920044,&quot;right&quot;:2.5399999618530273,&quot;top&quot;:2.9630000591278076},&quot;type&quot;:0}],&quot;type&quot;:0}"/>
  <p:tag name="KSO_WM_SLIDE_BACKGROUND" val="[&quot;general&quot;]"/>
  <p:tag name="KSO_WM_SLIDE_RATIO" val="1.777778"/>
  <p:tag name="KSO_WM_TEMPLATE_SUBCATEGORY" val="21"/>
  <p:tag name="KSO_WM_TEMPLATE_MASTER_TYPE" val="0"/>
  <p:tag name="KSO_WM_TEMPLATE_COLOR_TYPE" val="1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8514caf1982843f58415543f86a08969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,{&quot;fill_id&quot;:&quot;9828eee373e8460b9325602065c17857&quot;,&quot;fill_align&quot;:&quot;cm&quot;,&quot;text_align&quot;:&quot;cm&quot;,&quot;text_direction&quot;:&quot;horizontal&quot;,&quot;chip_types&quot;:[&quot;picture&quot;]}]]"/>
  <p:tag name="KSO_WM_CHIP_XID" val="5ef0aed10e56d0f322bebb3c"/>
  <p:tag name="KSO_WM_SLIDE_CAN_ADD_NAVIGATION" val="1"/>
  <p:tag name="KSO_WM_CHIP_GROUPID" val="5ef0aed10e56d0f322bebb3b"/>
  <p:tag name="KSO_WM_SLIDE_BK_DARK_LIGHT" val="2"/>
  <p:tag name="KSO_WM_SLIDE_BACKGROUND_TYPE" val="general"/>
  <p:tag name="KSO_WM_SLIDE_SUPPORT_FEATURE_TYPE" val="0"/>
  <p:tag name="KSO_WM_TEMPLATE_ASSEMBLE_XID" val="5fd0c91e1fa9d42129dd7569"/>
  <p:tag name="KSO_WM_TEMPLATE_ASSEMBLE_GROUPID" val="5fd0c91e1fa9d42129dd7569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7f66367-1047-4a7a-b3ae-f6b4799de893}"/>
  <p:tag name="KSO_WM_UNIT_TYPE" val="i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6784e7de-171b-4681-8838-ab0acd81cf1a}"/>
  <p:tag name="KSO_WM_UNIT_TYPE" val="i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211892_1*i*1"/>
  <p:tag name="KSO_WM_TEMPLATE_CATEGORY" val="diagram"/>
  <p:tag name="KSO_WM_TEMPLATE_INDEX" val="20211892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84e2fb1aceac441695405bf7d27b179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9554450b7a24674968f4c2df6d629ee&quot;,&quot;X&quot;:{&quot;Pos&quot;:1},&quot;Y&quot;:{&quot;Pos&quot;:1}},&quot;whChangeMode&quot;:0}"/>
  <p:tag name="KSO_WM_CHIP_GROUPID" val="5ef0aed10e56d0f322bebb3b"/>
  <p:tag name="KSO_WM_CHIP_XID" val="5ef0aed10e56d0f322bebb3c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357"/>
  <p:tag name="KSO_WM_TEMPLATE_ASSEMBLE_XID" val="5fd0c91e1fa9d42129dd7569"/>
  <p:tag name="KSO_WM_TEMPLATE_ASSEMBLE_GROUPID" val="5fd0c91e1fa9d42129dd7569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892_1*d*1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1049974ca4f496ba365f29c4d7f18e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c393483d9d2416db4d37f31abdd91ee"/>
  <p:tag name="KSO_WM_UNIT_PLACING_PICTURE" val="1c393483d9d2416db4d37f31abdd91ee"/>
  <p:tag name="KSO_WM_UNIT_SUPPORT_UNIT_TYPE" val="[&quot;d&quot;,&quot;α&quot;,&quot;β&quot;,&quot;θ&quot;]"/>
  <p:tag name="KSO_WM_TEMPLATE_ASSEMBLE_XID" val="5fd0c91e1fa9d42129dd7569"/>
  <p:tag name="KSO_WM_TEMPLATE_ASSEMBLE_GROUPID" val="5fd0c91e1fa9d42129dd7569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892_1*d*2"/>
  <p:tag name="KSO_WM_TEMPLATE_CATEGORY" val="diagram"/>
  <p:tag name="KSO_WM_TEMPLATE_INDEX" val="2021189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9554450b7a24674968f4c2df6d629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e67d4c00d74f28ba838ffcda2e907f"/>
  <p:tag name="KSO_WM_UNIT_PLACING_PICTURE" val="55e67d4c00d74f28ba838ffcda2e907f"/>
  <p:tag name="KSO_WM_TEMPLATE_ASSEMBLE_XID" val="5fd0c91e1fa9d42129dd7569"/>
  <p:tag name="KSO_WM_TEMPLATE_ASSEMBLE_GROUPID" val="5fd0c91e1fa9d42129dd7569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05118"/>
  <p:tag name="KSO_WM_SLIDE_ID" val="diagram20205118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59*540"/>
  <p:tag name="KSO_WM_SLIDE_POSITION" val="0*0"/>
  <p:tag name="KSO_WM_TAG_VERSION" val="1.0"/>
  <p:tag name="KSO_WM_BEAUTIFY_FLAG" val="#wm#"/>
  <p:tag name="KSO_WM_SLIDE_LAYOUT" val="a_b_f"/>
  <p:tag name="KSO_WM_SLIDE_LAYOUT_CNT" val="1_1_1"/>
  <p:tag name="KSO_WM_SLIDE_BK_DARK_LIGHT" val="2"/>
  <p:tag name="KSO_WM_SLIDE_BACKGROUND_TYPE" val="general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5acf7afc-c5a9-4b6b-b61b-46e172640f0c}"/>
  <p:tag name="KSO_WM_UNIT_TYPE" val="i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a4294e83-e2aa-4fc3-a009-a07ec16df436}"/>
  <p:tag name="KSO_WM_UNIT_TYPE" val="i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5118_1*i*1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PART_ID_V2" val="d-4-2"/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diagram20205118_1*b*1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PRESET_TEXT" val="单击此处添加您的副标题"/>
  <p:tag name="KSO_WM_UNIT_TEXT_FILL_FORE_SCHEMECOLOR_INDEX_BRIGHTNESS" val="0"/>
  <p:tag name="KSO_WM_UNIT_TEXT_FILL_FORE_SCHEMECOLOR_INDEX" val="14"/>
  <p:tag name="KSO_WM_UNIT_TEXT_FILL_TYPE" val="1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PART_ID_V2" val="a-4-1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5118_1*a*1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PRESET_TEXT" val="单击此处&#10;添加大标题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6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18_1*f*1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，为了最终演示发布的良好效果，请尽量言简意赅的阐述观点；根据需要可酌情增减文字，以便观者可以准确理解您所传达的信息。&#10;您的正文已经简明扼要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"/>
  <p:tag name="KSO_WM_UNIT_TEXT_FILL_FORE_SCHEMECOLOR_INDEX_BRIGHTNESS" val="0.25"/>
  <p:tag name="KSO_WM_UNIT_TEXT_FILL_FORE_SCHEMECOLOR_INDEX" val="13"/>
  <p:tag name="KSO_WM_UNIT_TEXT_FILL_TYPE" val="1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5118_1*i*2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5118_1*i*3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5118_1*i*5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5118_1*i*6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BEAUTIFY_FLAG" val="#wm#"/>
  <p:tag name="KSO_WM_SLIDE_LAYOUT" val="a_f"/>
  <p:tag name="KSO_WM_SLIDE_LAYOUT_CNT" val="1_1"/>
  <p:tag name="KSO_WM_SLIDE_LAYOUT_INFO" val="{&quot;id&quot;:&quot;2020-12-09T19:23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23:29&quot;,&quot;margin&quot;:{&quot;bottom&quot;:0.42300000786781311,&quot;left&quot;:1.2699999809265137,&quot;right&quot;:1.2699999809265137,&quot;top&quot;:0.42300000786781311},&quot;type&quot;:0},{&quot;id&quot;:&quot;2020-12-09T19:23:29&quot;,&quot;margin&quot;:{&quot;bottom&quot;:1.6940000057220459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0b3b11fa9d42129dd3586"/>
  <p:tag name="KSO_WM_TEMPLATE_ASSEMBLE_GROUPID" val="5fd0b3b11fa9d42129dd3586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WM_BEAUTIFY_SHAPE_IDENTITY" val="{99305dd4-8d81-4d61-b8d8-f9abf92a3ff9}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383f6b99-9bbe-492b-97a7-0b0c3af6f065}"/>
  <p:tag name="KSO_WM_UNIT_TYPE" val="i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f6b0b5cc-f529-4ae9-af3a-ef1d16b1adf9}"/>
  <p:tag name="KSO_WM_UNIT_TYPE" val="i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21e83acb85448c9926dd697b299e3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38b61721cc04e11a950778a74f709e4"/>
  <p:tag name="KSO_WM_UNIT_TEXT_FILL_FORE_SCHEMECOLOR_INDEX_BRIGHTNESS" val="0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9b1494b9c1f0470cb43b99373a259d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64253fdcd1e4e5b8cfe3ac1af3278e9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321"/>
  <p:tag name="KSO_WM_BEAUTIFY_FLAG" val="#wm#"/>
  <p:tag name="KSO_WM_TEMPLATE_SUBCATEGORY" val="0"/>
  <p:tag name="KSO_WM_SLIDE_ITEM_CNT" val="0"/>
  <p:tag name="KSO_WM_SLIDE_INDEX" val="36"/>
  <p:tag name="KSO_WM_TAG_VERSION" val="1.0"/>
  <p:tag name="KSO_WM_SLIDE_LAYOUT" val="a_b"/>
  <p:tag name="KSO_WM_SLIDE_LAYOUT_CNT" val="1_1"/>
  <p:tag name="KSO_WM_SLIDE_TYPE" val="endPage"/>
  <p:tag name="KSO_WM_SLIDE_SUBTYPE" val="pureTxt"/>
  <p:tag name="KSO_WM_TEMPLATE_MASTER_TYPE" val="1"/>
  <p:tag name="KSO_WM_TEMPLATE_COLOR_TYPE" val="1"/>
  <p:tag name="KSO_WM_SLIDE_ID" val="custom20204321_36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1"/>
  <p:tag name="KSO_WM_UNIT_TYPE" val="a"/>
  <p:tag name="KSO_WM_UNIT_INDEX" val="1"/>
  <p:tag name="KSO_WM_UNIT_PRESET_TEXT" val="谢谢观看"/>
  <p:tag name="KSO_WM_TEMPLATE_CATEGORY" val="custom"/>
  <p:tag name="KSO_WM_TEMPLATE_INDEX" val="20204321"/>
  <p:tag name="KSO_WM_UNIT_ID" val="custom20204321_36*a*1"/>
  <p:tag name="KSO_WM_UNIT_ISNUMDGMTITLE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自定义 38">
      <a:dk1>
        <a:srgbClr val="000000"/>
      </a:dk1>
      <a:lt1>
        <a:srgbClr val="FFFFFF"/>
      </a:lt1>
      <a:dk2>
        <a:srgbClr val="323F4F"/>
      </a:dk2>
      <a:lt2>
        <a:srgbClr val="E7E6E6"/>
      </a:lt2>
      <a:accent1>
        <a:srgbClr val="376BAB"/>
      </a:accent1>
      <a:accent2>
        <a:srgbClr val="54565C"/>
      </a:accent2>
      <a:accent3>
        <a:srgbClr val="A1A2A5"/>
      </a:accent3>
      <a:accent4>
        <a:srgbClr val="376BAB"/>
      </a:accent4>
      <a:accent5>
        <a:srgbClr val="628BDC"/>
      </a:accent5>
      <a:accent6>
        <a:srgbClr val="376BAB"/>
      </a:accent6>
      <a:hlink>
        <a:srgbClr val="85C0FB"/>
      </a:hlink>
      <a:folHlink>
        <a:srgbClr val="70A2DE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">
      <a:dk1>
        <a:srgbClr val="000000"/>
      </a:dk1>
      <a:lt1>
        <a:srgbClr val="FFFFFF"/>
      </a:lt1>
      <a:dk2>
        <a:srgbClr val="ECEDEF"/>
      </a:dk2>
      <a:lt2>
        <a:srgbClr val="FFFFFF"/>
      </a:lt2>
      <a:accent1>
        <a:srgbClr val="FED000"/>
      </a:accent1>
      <a:accent2>
        <a:srgbClr val="CBC933"/>
      </a:accent2>
      <a:accent3>
        <a:srgbClr val="98C266"/>
      </a:accent3>
      <a:accent4>
        <a:srgbClr val="66BB98"/>
      </a:accent4>
      <a:accent5>
        <a:srgbClr val="33B4CB"/>
      </a:accent5>
      <a:accent6>
        <a:srgbClr val="00ADFE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5671</Words>
  <Application>Microsoft Office PowerPoint</Application>
  <PresentationFormat>宽屏</PresentationFormat>
  <Paragraphs>413</Paragraphs>
  <Slides>83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83</vt:i4>
      </vt:variant>
    </vt:vector>
  </HeadingPairs>
  <TitlesOfParts>
    <vt:vector size="92" baseType="lpstr">
      <vt:lpstr>汉仪旗黑-85S</vt:lpstr>
      <vt:lpstr>宋体</vt:lpstr>
      <vt:lpstr>微软雅黑</vt:lpstr>
      <vt:lpstr>Arial</vt:lpstr>
      <vt:lpstr>Calibri</vt:lpstr>
      <vt:lpstr>Times New Roman</vt:lpstr>
      <vt:lpstr>Wingdings</vt:lpstr>
      <vt:lpstr>1_Office 主题​​</vt:lpstr>
      <vt:lpstr>3_Office 主题​​</vt:lpstr>
      <vt:lpstr>垂直运输设备管理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建筑起重机械及施工升降设备 的管理内容和方法</dc:title>
  <dc:creator>asus</dc:creator>
  <cp:lastModifiedBy>Administrator</cp:lastModifiedBy>
  <cp:revision>445</cp:revision>
  <dcterms:created xsi:type="dcterms:W3CDTF">2015-05-05T08:02:00Z</dcterms:created>
  <dcterms:modified xsi:type="dcterms:W3CDTF">2021-02-12T15:09:22Z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